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3" r:id="rId3"/>
  </p:sldMasterIdLst>
  <p:notesMasterIdLst>
    <p:notesMasterId r:id="rId6"/>
  </p:notesMasterIdLst>
  <p:sldIdLst>
    <p:sldId id="480" r:id="rId4"/>
    <p:sldId id="256" r:id="rId5"/>
    <p:sldId id="453" r:id="rId7"/>
    <p:sldId id="340" r:id="rId8"/>
    <p:sldId id="341" r:id="rId9"/>
    <p:sldId id="377" r:id="rId10"/>
    <p:sldId id="379" r:id="rId11"/>
    <p:sldId id="415" r:id="rId12"/>
    <p:sldId id="417" r:id="rId13"/>
    <p:sldId id="420" r:id="rId14"/>
    <p:sldId id="418" r:id="rId15"/>
    <p:sldId id="423" r:id="rId16"/>
    <p:sldId id="421" r:id="rId17"/>
    <p:sldId id="419" r:id="rId18"/>
    <p:sldId id="424" r:id="rId19"/>
    <p:sldId id="426" r:id="rId20"/>
    <p:sldId id="437" r:id="rId21"/>
    <p:sldId id="440" r:id="rId22"/>
    <p:sldId id="442" r:id="rId23"/>
    <p:sldId id="441" r:id="rId24"/>
    <p:sldId id="438" r:id="rId25"/>
    <p:sldId id="436" r:id="rId26"/>
    <p:sldId id="443" r:id="rId27"/>
    <p:sldId id="445" r:id="rId28"/>
    <p:sldId id="446" r:id="rId29"/>
    <p:sldId id="422" r:id="rId30"/>
    <p:sldId id="447" r:id="rId31"/>
    <p:sldId id="448" r:id="rId32"/>
    <p:sldId id="288"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958C"/>
    <a:srgbClr val="6C1E02"/>
    <a:srgbClr val="D2DAC2"/>
    <a:srgbClr val="DBECD0"/>
    <a:srgbClr val="B1968C"/>
    <a:srgbClr val="B7A397"/>
    <a:srgbClr val="B39B90"/>
    <a:srgbClr val="B49C91"/>
    <a:srgbClr val="8BBD69"/>
    <a:srgbClr val="B59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876" y="438"/>
      </p:cViewPr>
      <p:guideLst>
        <p:guide orient="horz" pos="2110"/>
        <p:guide pos="3808"/>
      </p:guideLst>
    </p:cSldViewPr>
  </p:slideViewPr>
  <p:notesTextViewPr>
    <p:cViewPr>
      <p:scale>
        <a:sx n="1" d="1"/>
        <a:sy n="1" d="1"/>
      </p:scale>
      <p:origin x="0" y="-5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3A1DD5-9DA8-4DEB-8206-B1E53B2CF159}"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2C0012EF-9876-4D99-8598-0734DC7173C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0012EF-9876-4D99-8598-0734DC7173C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C0012EF-9876-4D99-8598-0734DC7173C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TextBox 8"/>
          <p:cNvSpPr txBox="1"/>
          <p:nvPr userDrawn="1"/>
        </p:nvSpPr>
        <p:spPr>
          <a:xfrm>
            <a:off x="453650" y="4"/>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endParaRPr lang="en-US" altLang="zh-CN" sz="100" dirty="0">
              <a:solidFill>
                <a:schemeClr val="tx1">
                  <a:alpha val="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976183" y="3562717"/>
            <a:ext cx="14263815" cy="2678621"/>
          </a:xfrm>
          <a:custGeom>
            <a:avLst/>
            <a:gdLst>
              <a:gd name="connsiteX0" fmla="*/ 11699047 w 14263815"/>
              <a:gd name="connsiteY0" fmla="*/ 2487863 h 2678621"/>
              <a:gd name="connsiteX1" fmla="*/ 11694611 w 14263815"/>
              <a:gd name="connsiteY1" fmla="*/ 2492300 h 2678621"/>
              <a:gd name="connsiteX2" fmla="*/ 11700710 w 14263815"/>
              <a:gd name="connsiteY2" fmla="*/ 2493409 h 2678621"/>
              <a:gd name="connsiteX3" fmla="*/ 11705701 w 14263815"/>
              <a:gd name="connsiteY3" fmla="*/ 2492300 h 2678621"/>
              <a:gd name="connsiteX4" fmla="*/ 11699047 w 14263815"/>
              <a:gd name="connsiteY4" fmla="*/ 2487863 h 2678621"/>
              <a:gd name="connsiteX5" fmla="*/ 11463927 w 14263815"/>
              <a:gd name="connsiteY5" fmla="*/ 2459028 h 2678621"/>
              <a:gd name="connsiteX6" fmla="*/ 11392948 w 14263815"/>
              <a:gd name="connsiteY6" fmla="*/ 2461246 h 2678621"/>
              <a:gd name="connsiteX7" fmla="*/ 11359676 w 14263815"/>
              <a:gd name="connsiteY7" fmla="*/ 2470119 h 2678621"/>
              <a:gd name="connsiteX8" fmla="*/ 11403345 w 14263815"/>
              <a:gd name="connsiteY8" fmla="*/ 2473030 h 2678621"/>
              <a:gd name="connsiteX9" fmla="*/ 11424002 w 14263815"/>
              <a:gd name="connsiteY9" fmla="*/ 2472337 h 2678621"/>
              <a:gd name="connsiteX10" fmla="*/ 11468363 w 14263815"/>
              <a:gd name="connsiteY10" fmla="*/ 2465682 h 2678621"/>
              <a:gd name="connsiteX11" fmla="*/ 11463927 w 14263815"/>
              <a:gd name="connsiteY11" fmla="*/ 2459028 h 2678621"/>
              <a:gd name="connsiteX12" fmla="*/ 12011800 w 14263815"/>
              <a:gd name="connsiteY12" fmla="*/ 2425756 h 2678621"/>
              <a:gd name="connsiteX13" fmla="*/ 12000710 w 14263815"/>
              <a:gd name="connsiteY13" fmla="*/ 2432410 h 2678621"/>
              <a:gd name="connsiteX14" fmla="*/ 12011800 w 14263815"/>
              <a:gd name="connsiteY14" fmla="*/ 2443501 h 2678621"/>
              <a:gd name="connsiteX15" fmla="*/ 12025663 w 14263815"/>
              <a:gd name="connsiteY15" fmla="*/ 2445165 h 2678621"/>
              <a:gd name="connsiteX16" fmla="*/ 12040636 w 14263815"/>
              <a:gd name="connsiteY16" fmla="*/ 2441283 h 2678621"/>
              <a:gd name="connsiteX17" fmla="*/ 12042854 w 14263815"/>
              <a:gd name="connsiteY17" fmla="*/ 2434629 h 2678621"/>
              <a:gd name="connsiteX18" fmla="*/ 12031764 w 14263815"/>
              <a:gd name="connsiteY18" fmla="*/ 2430192 h 2678621"/>
              <a:gd name="connsiteX19" fmla="*/ 12011800 w 14263815"/>
              <a:gd name="connsiteY19" fmla="*/ 2425756 h 2678621"/>
              <a:gd name="connsiteX20" fmla="*/ 11395166 w 14263815"/>
              <a:gd name="connsiteY20" fmla="*/ 2423538 h 2678621"/>
              <a:gd name="connsiteX21" fmla="*/ 11392948 w 14263815"/>
              <a:gd name="connsiteY21" fmla="*/ 2430192 h 2678621"/>
              <a:gd name="connsiteX22" fmla="*/ 11397384 w 14263815"/>
              <a:gd name="connsiteY22" fmla="*/ 2439065 h 2678621"/>
              <a:gd name="connsiteX23" fmla="*/ 11399602 w 14263815"/>
              <a:gd name="connsiteY23" fmla="*/ 2430192 h 2678621"/>
              <a:gd name="connsiteX24" fmla="*/ 11395166 w 14263815"/>
              <a:gd name="connsiteY24" fmla="*/ 2423538 h 2678621"/>
              <a:gd name="connsiteX25" fmla="*/ 11893686 w 14263815"/>
              <a:gd name="connsiteY25" fmla="*/ 2422984 h 2678621"/>
              <a:gd name="connsiteX26" fmla="*/ 11867624 w 14263815"/>
              <a:gd name="connsiteY26" fmla="*/ 2432410 h 2678621"/>
              <a:gd name="connsiteX27" fmla="*/ 11867207 w 14263815"/>
              <a:gd name="connsiteY27" fmla="*/ 2437402 h 2678621"/>
              <a:gd name="connsiteX28" fmla="*/ 11878714 w 14263815"/>
              <a:gd name="connsiteY28" fmla="*/ 2436847 h 2678621"/>
              <a:gd name="connsiteX29" fmla="*/ 11905331 w 14263815"/>
              <a:gd name="connsiteY29" fmla="*/ 2425756 h 2678621"/>
              <a:gd name="connsiteX30" fmla="*/ 11893686 w 14263815"/>
              <a:gd name="connsiteY30" fmla="*/ 2422984 h 2678621"/>
              <a:gd name="connsiteX31" fmla="*/ 12067253 w 14263815"/>
              <a:gd name="connsiteY31" fmla="*/ 2419102 h 2678621"/>
              <a:gd name="connsiteX32" fmla="*/ 12047290 w 14263815"/>
              <a:gd name="connsiteY32" fmla="*/ 2432410 h 2678621"/>
              <a:gd name="connsiteX33" fmla="*/ 12053390 w 14263815"/>
              <a:gd name="connsiteY33" fmla="*/ 2436292 h 2678621"/>
              <a:gd name="connsiteX34" fmla="*/ 12071689 w 14263815"/>
              <a:gd name="connsiteY34" fmla="*/ 2434629 h 2678621"/>
              <a:gd name="connsiteX35" fmla="*/ 12093870 w 14263815"/>
              <a:gd name="connsiteY35" fmla="*/ 2421320 h 2678621"/>
              <a:gd name="connsiteX36" fmla="*/ 12067253 w 14263815"/>
              <a:gd name="connsiteY36" fmla="*/ 2419102 h 2678621"/>
              <a:gd name="connsiteX37" fmla="*/ 3531231 w 14263815"/>
              <a:gd name="connsiteY37" fmla="*/ 2406628 h 2678621"/>
              <a:gd name="connsiteX38" fmla="*/ 3526795 w 14263815"/>
              <a:gd name="connsiteY38" fmla="*/ 2411065 h 2678621"/>
              <a:gd name="connsiteX39" fmla="*/ 3532895 w 14263815"/>
              <a:gd name="connsiteY39" fmla="*/ 2412174 h 2678621"/>
              <a:gd name="connsiteX40" fmla="*/ 3537885 w 14263815"/>
              <a:gd name="connsiteY40" fmla="*/ 2411065 h 2678621"/>
              <a:gd name="connsiteX41" fmla="*/ 3531231 w 14263815"/>
              <a:gd name="connsiteY41" fmla="*/ 2406628 h 2678621"/>
              <a:gd name="connsiteX42" fmla="*/ 12016237 w 14263815"/>
              <a:gd name="connsiteY42" fmla="*/ 2399139 h 2678621"/>
              <a:gd name="connsiteX43" fmla="*/ 12000710 w 14263815"/>
              <a:gd name="connsiteY43" fmla="*/ 2410229 h 2678621"/>
              <a:gd name="connsiteX44" fmla="*/ 12008196 w 14263815"/>
              <a:gd name="connsiteY44" fmla="*/ 2415220 h 2678621"/>
              <a:gd name="connsiteX45" fmla="*/ 12014018 w 14263815"/>
              <a:gd name="connsiteY45" fmla="*/ 2414666 h 2678621"/>
              <a:gd name="connsiteX46" fmla="*/ 12027327 w 14263815"/>
              <a:gd name="connsiteY46" fmla="*/ 2403575 h 2678621"/>
              <a:gd name="connsiteX47" fmla="*/ 12016237 w 14263815"/>
              <a:gd name="connsiteY47" fmla="*/ 2399139 h 2678621"/>
              <a:gd name="connsiteX48" fmla="*/ 12142669 w 14263815"/>
              <a:gd name="connsiteY48" fmla="*/ 2392485 h 2678621"/>
              <a:gd name="connsiteX49" fmla="*/ 12133796 w 14263815"/>
              <a:gd name="connsiteY49" fmla="*/ 2396921 h 2678621"/>
              <a:gd name="connsiteX50" fmla="*/ 12122706 w 14263815"/>
              <a:gd name="connsiteY50" fmla="*/ 2403575 h 2678621"/>
              <a:gd name="connsiteX51" fmla="*/ 12107179 w 14263815"/>
              <a:gd name="connsiteY51" fmla="*/ 2410229 h 2678621"/>
              <a:gd name="connsiteX52" fmla="*/ 12109398 w 14263815"/>
              <a:gd name="connsiteY52" fmla="*/ 2419102 h 2678621"/>
              <a:gd name="connsiteX53" fmla="*/ 12147105 w 14263815"/>
              <a:gd name="connsiteY53" fmla="*/ 2401357 h 2678621"/>
              <a:gd name="connsiteX54" fmla="*/ 12142669 w 14263815"/>
              <a:gd name="connsiteY54" fmla="*/ 2392485 h 2678621"/>
              <a:gd name="connsiteX55" fmla="*/ 11885368 w 14263815"/>
              <a:gd name="connsiteY55" fmla="*/ 2388048 h 2678621"/>
              <a:gd name="connsiteX56" fmla="*/ 11876496 w 14263815"/>
              <a:gd name="connsiteY56" fmla="*/ 2396921 h 2678621"/>
              <a:gd name="connsiteX57" fmla="*/ 11882041 w 14263815"/>
              <a:gd name="connsiteY57" fmla="*/ 2400802 h 2678621"/>
              <a:gd name="connsiteX58" fmla="*/ 11889804 w 14263815"/>
              <a:gd name="connsiteY58" fmla="*/ 2399139 h 2678621"/>
              <a:gd name="connsiteX59" fmla="*/ 11903113 w 14263815"/>
              <a:gd name="connsiteY59" fmla="*/ 2390266 h 2678621"/>
              <a:gd name="connsiteX60" fmla="*/ 11885368 w 14263815"/>
              <a:gd name="connsiteY60" fmla="*/ 2388048 h 2678621"/>
              <a:gd name="connsiteX61" fmla="*/ 12200340 w 14263815"/>
              <a:gd name="connsiteY61" fmla="*/ 2383612 h 2678621"/>
              <a:gd name="connsiteX62" fmla="*/ 12191467 w 14263815"/>
              <a:gd name="connsiteY62" fmla="*/ 2392485 h 2678621"/>
              <a:gd name="connsiteX63" fmla="*/ 12202558 w 14263815"/>
              <a:gd name="connsiteY63" fmla="*/ 2408011 h 2678621"/>
              <a:gd name="connsiteX64" fmla="*/ 12204221 w 14263815"/>
              <a:gd name="connsiteY64" fmla="*/ 2409259 h 2678621"/>
              <a:gd name="connsiteX65" fmla="*/ 12202558 w 14263815"/>
              <a:gd name="connsiteY65" fmla="*/ 2401357 h 2678621"/>
              <a:gd name="connsiteX66" fmla="*/ 12204776 w 14263815"/>
              <a:gd name="connsiteY66" fmla="*/ 2385830 h 2678621"/>
              <a:gd name="connsiteX67" fmla="*/ 12200340 w 14263815"/>
              <a:gd name="connsiteY67" fmla="*/ 2383612 h 2678621"/>
              <a:gd name="connsiteX68" fmla="*/ 11914204 w 14263815"/>
              <a:gd name="connsiteY68" fmla="*/ 2383612 h 2678621"/>
              <a:gd name="connsiteX69" fmla="*/ 11920858 w 14263815"/>
              <a:gd name="connsiteY69" fmla="*/ 2392485 h 2678621"/>
              <a:gd name="connsiteX70" fmla="*/ 11925433 w 14263815"/>
              <a:gd name="connsiteY70" fmla="*/ 2393871 h 2678621"/>
              <a:gd name="connsiteX71" fmla="*/ 11927512 w 14263815"/>
              <a:gd name="connsiteY71" fmla="*/ 2388048 h 2678621"/>
              <a:gd name="connsiteX72" fmla="*/ 11914204 w 14263815"/>
              <a:gd name="connsiteY72" fmla="*/ 2383612 h 2678621"/>
              <a:gd name="connsiteX73" fmla="*/ 3296112 w 14263815"/>
              <a:gd name="connsiteY73" fmla="*/ 2377793 h 2678621"/>
              <a:gd name="connsiteX74" fmla="*/ 3225132 w 14263815"/>
              <a:gd name="connsiteY74" fmla="*/ 2380011 h 2678621"/>
              <a:gd name="connsiteX75" fmla="*/ 3191860 w 14263815"/>
              <a:gd name="connsiteY75" fmla="*/ 2388884 h 2678621"/>
              <a:gd name="connsiteX76" fmla="*/ 3235530 w 14263815"/>
              <a:gd name="connsiteY76" fmla="*/ 2391795 h 2678621"/>
              <a:gd name="connsiteX77" fmla="*/ 3256186 w 14263815"/>
              <a:gd name="connsiteY77" fmla="*/ 2391102 h 2678621"/>
              <a:gd name="connsiteX78" fmla="*/ 3300548 w 14263815"/>
              <a:gd name="connsiteY78" fmla="*/ 2384447 h 2678621"/>
              <a:gd name="connsiteX79" fmla="*/ 3296112 w 14263815"/>
              <a:gd name="connsiteY79" fmla="*/ 2377793 h 2678621"/>
              <a:gd name="connsiteX80" fmla="*/ 12115497 w 14263815"/>
              <a:gd name="connsiteY80" fmla="*/ 2376958 h 2678621"/>
              <a:gd name="connsiteX81" fmla="*/ 12087216 w 14263815"/>
              <a:gd name="connsiteY81" fmla="*/ 2381394 h 2678621"/>
              <a:gd name="connsiteX82" fmla="*/ 12051726 w 14263815"/>
              <a:gd name="connsiteY82" fmla="*/ 2394703 h 2678621"/>
              <a:gd name="connsiteX83" fmla="*/ 12063372 w 14263815"/>
              <a:gd name="connsiteY83" fmla="*/ 2396366 h 2678621"/>
              <a:gd name="connsiteX84" fmla="*/ 12089434 w 14263815"/>
              <a:gd name="connsiteY84" fmla="*/ 2392485 h 2678621"/>
              <a:gd name="connsiteX85" fmla="*/ 12124924 w 14263815"/>
              <a:gd name="connsiteY85" fmla="*/ 2381394 h 2678621"/>
              <a:gd name="connsiteX86" fmla="*/ 12115497 w 14263815"/>
              <a:gd name="connsiteY86" fmla="*/ 2376958 h 2678621"/>
              <a:gd name="connsiteX87" fmla="*/ 12142669 w 14263815"/>
              <a:gd name="connsiteY87" fmla="*/ 2372522 h 2678621"/>
              <a:gd name="connsiteX88" fmla="*/ 12136014 w 14263815"/>
              <a:gd name="connsiteY88" fmla="*/ 2376958 h 2678621"/>
              <a:gd name="connsiteX89" fmla="*/ 12140312 w 14263815"/>
              <a:gd name="connsiteY89" fmla="*/ 2377512 h 2678621"/>
              <a:gd name="connsiteX90" fmla="*/ 12151541 w 14263815"/>
              <a:gd name="connsiteY90" fmla="*/ 2372522 h 2678621"/>
              <a:gd name="connsiteX91" fmla="*/ 12142669 w 14263815"/>
              <a:gd name="connsiteY91" fmla="*/ 2372522 h 2678621"/>
              <a:gd name="connsiteX92" fmla="*/ 12016237 w 14263815"/>
              <a:gd name="connsiteY92" fmla="*/ 2365867 h 2678621"/>
              <a:gd name="connsiteX93" fmla="*/ 12002928 w 14263815"/>
              <a:gd name="connsiteY93" fmla="*/ 2376958 h 2678621"/>
              <a:gd name="connsiteX94" fmla="*/ 12007503 w 14263815"/>
              <a:gd name="connsiteY94" fmla="*/ 2381949 h 2678621"/>
              <a:gd name="connsiteX95" fmla="*/ 12014018 w 14263815"/>
              <a:gd name="connsiteY95" fmla="*/ 2381394 h 2678621"/>
              <a:gd name="connsiteX96" fmla="*/ 12027327 w 14263815"/>
              <a:gd name="connsiteY96" fmla="*/ 2370304 h 2678621"/>
              <a:gd name="connsiteX97" fmla="*/ 12016237 w 14263815"/>
              <a:gd name="connsiteY97" fmla="*/ 2365867 h 2678621"/>
              <a:gd name="connsiteX98" fmla="*/ 12175940 w 14263815"/>
              <a:gd name="connsiteY98" fmla="*/ 2361431 h 2678621"/>
              <a:gd name="connsiteX99" fmla="*/ 12160414 w 14263815"/>
              <a:gd name="connsiteY99" fmla="*/ 2370304 h 2678621"/>
              <a:gd name="connsiteX100" fmla="*/ 12165959 w 14263815"/>
              <a:gd name="connsiteY100" fmla="*/ 2371413 h 2678621"/>
              <a:gd name="connsiteX101" fmla="*/ 12178159 w 14263815"/>
              <a:gd name="connsiteY101" fmla="*/ 2370304 h 2678621"/>
              <a:gd name="connsiteX102" fmla="*/ 12191467 w 14263815"/>
              <a:gd name="connsiteY102" fmla="*/ 2363649 h 2678621"/>
              <a:gd name="connsiteX103" fmla="*/ 12175940 w 14263815"/>
              <a:gd name="connsiteY103" fmla="*/ 2361431 h 2678621"/>
              <a:gd name="connsiteX104" fmla="*/ 12340080 w 14263815"/>
              <a:gd name="connsiteY104" fmla="*/ 2359213 h 2678621"/>
              <a:gd name="connsiteX105" fmla="*/ 12333426 w 14263815"/>
              <a:gd name="connsiteY105" fmla="*/ 2368085 h 2678621"/>
              <a:gd name="connsiteX106" fmla="*/ 12338972 w 14263815"/>
              <a:gd name="connsiteY106" fmla="*/ 2370304 h 2678621"/>
              <a:gd name="connsiteX107" fmla="*/ 12346735 w 14263815"/>
              <a:gd name="connsiteY107" fmla="*/ 2368085 h 2678621"/>
              <a:gd name="connsiteX108" fmla="*/ 12353389 w 14263815"/>
              <a:gd name="connsiteY108" fmla="*/ 2359213 h 2678621"/>
              <a:gd name="connsiteX109" fmla="*/ 12340080 w 14263815"/>
              <a:gd name="connsiteY109" fmla="*/ 2359213 h 2678621"/>
              <a:gd name="connsiteX110" fmla="*/ 12243038 w 14263815"/>
              <a:gd name="connsiteY110" fmla="*/ 2348677 h 2678621"/>
              <a:gd name="connsiteX111" fmla="*/ 12224739 w 14263815"/>
              <a:gd name="connsiteY111" fmla="*/ 2352559 h 2678621"/>
              <a:gd name="connsiteX112" fmla="*/ 12204776 w 14263815"/>
              <a:gd name="connsiteY112" fmla="*/ 2361431 h 2678621"/>
              <a:gd name="connsiteX113" fmla="*/ 12210876 w 14263815"/>
              <a:gd name="connsiteY113" fmla="*/ 2362679 h 2678621"/>
              <a:gd name="connsiteX114" fmla="*/ 12235829 w 14263815"/>
              <a:gd name="connsiteY114" fmla="*/ 2354777 h 2678621"/>
              <a:gd name="connsiteX115" fmla="*/ 12243038 w 14263815"/>
              <a:gd name="connsiteY115" fmla="*/ 2348677 h 2678621"/>
              <a:gd name="connsiteX116" fmla="*/ 3843985 w 14263815"/>
              <a:gd name="connsiteY116" fmla="*/ 2344521 h 2678621"/>
              <a:gd name="connsiteX117" fmla="*/ 3832894 w 14263815"/>
              <a:gd name="connsiteY117" fmla="*/ 2351175 h 2678621"/>
              <a:gd name="connsiteX118" fmla="*/ 3843985 w 14263815"/>
              <a:gd name="connsiteY118" fmla="*/ 2362266 h 2678621"/>
              <a:gd name="connsiteX119" fmla="*/ 3857848 w 14263815"/>
              <a:gd name="connsiteY119" fmla="*/ 2363930 h 2678621"/>
              <a:gd name="connsiteX120" fmla="*/ 3872820 w 14263815"/>
              <a:gd name="connsiteY120" fmla="*/ 2360048 h 2678621"/>
              <a:gd name="connsiteX121" fmla="*/ 3875038 w 14263815"/>
              <a:gd name="connsiteY121" fmla="*/ 2353394 h 2678621"/>
              <a:gd name="connsiteX122" fmla="*/ 3863948 w 14263815"/>
              <a:gd name="connsiteY122" fmla="*/ 2348957 h 2678621"/>
              <a:gd name="connsiteX123" fmla="*/ 3843985 w 14263815"/>
              <a:gd name="connsiteY123" fmla="*/ 2344521 h 2678621"/>
              <a:gd name="connsiteX124" fmla="*/ 12075017 w 14263815"/>
              <a:gd name="connsiteY124" fmla="*/ 2342577 h 2678621"/>
              <a:gd name="connsiteX125" fmla="*/ 12060599 w 14263815"/>
              <a:gd name="connsiteY125" fmla="*/ 2343686 h 2678621"/>
              <a:gd name="connsiteX126" fmla="*/ 12060599 w 14263815"/>
              <a:gd name="connsiteY126" fmla="*/ 2365867 h 2678621"/>
              <a:gd name="connsiteX127" fmla="*/ 12072798 w 14263815"/>
              <a:gd name="connsiteY127" fmla="*/ 2368363 h 2678621"/>
              <a:gd name="connsiteX128" fmla="*/ 12082780 w 14263815"/>
              <a:gd name="connsiteY128" fmla="*/ 2352559 h 2678621"/>
              <a:gd name="connsiteX129" fmla="*/ 12075017 w 14263815"/>
              <a:gd name="connsiteY129" fmla="*/ 2342577 h 2678621"/>
              <a:gd name="connsiteX130" fmla="*/ 3227350 w 14263815"/>
              <a:gd name="connsiteY130" fmla="*/ 2342303 h 2678621"/>
              <a:gd name="connsiteX131" fmla="*/ 3225132 w 14263815"/>
              <a:gd name="connsiteY131" fmla="*/ 2348957 h 2678621"/>
              <a:gd name="connsiteX132" fmla="*/ 3229568 w 14263815"/>
              <a:gd name="connsiteY132" fmla="*/ 2357830 h 2678621"/>
              <a:gd name="connsiteX133" fmla="*/ 3231786 w 14263815"/>
              <a:gd name="connsiteY133" fmla="*/ 2348957 h 2678621"/>
              <a:gd name="connsiteX134" fmla="*/ 3227350 w 14263815"/>
              <a:gd name="connsiteY134" fmla="*/ 2342303 h 2678621"/>
              <a:gd name="connsiteX135" fmla="*/ 3725870 w 14263815"/>
              <a:gd name="connsiteY135" fmla="*/ 2341749 h 2678621"/>
              <a:gd name="connsiteX136" fmla="*/ 3699808 w 14263815"/>
              <a:gd name="connsiteY136" fmla="*/ 2351175 h 2678621"/>
              <a:gd name="connsiteX137" fmla="*/ 3699391 w 14263815"/>
              <a:gd name="connsiteY137" fmla="*/ 2356167 h 2678621"/>
              <a:gd name="connsiteX138" fmla="*/ 3710898 w 14263815"/>
              <a:gd name="connsiteY138" fmla="*/ 2355612 h 2678621"/>
              <a:gd name="connsiteX139" fmla="*/ 3737515 w 14263815"/>
              <a:gd name="connsiteY139" fmla="*/ 2344521 h 2678621"/>
              <a:gd name="connsiteX140" fmla="*/ 3725870 w 14263815"/>
              <a:gd name="connsiteY140" fmla="*/ 2341749 h 2678621"/>
              <a:gd name="connsiteX141" fmla="*/ 3899438 w 14263815"/>
              <a:gd name="connsiteY141" fmla="*/ 2337867 h 2678621"/>
              <a:gd name="connsiteX142" fmla="*/ 3879474 w 14263815"/>
              <a:gd name="connsiteY142" fmla="*/ 2351175 h 2678621"/>
              <a:gd name="connsiteX143" fmla="*/ 3885575 w 14263815"/>
              <a:gd name="connsiteY143" fmla="*/ 2355057 h 2678621"/>
              <a:gd name="connsiteX144" fmla="*/ 3903874 w 14263815"/>
              <a:gd name="connsiteY144" fmla="*/ 2353394 h 2678621"/>
              <a:gd name="connsiteX145" fmla="*/ 3926055 w 14263815"/>
              <a:gd name="connsiteY145" fmla="*/ 2340085 h 2678621"/>
              <a:gd name="connsiteX146" fmla="*/ 3899438 w 14263815"/>
              <a:gd name="connsiteY146" fmla="*/ 2337867 h 2678621"/>
              <a:gd name="connsiteX147" fmla="*/ 3848421 w 14263815"/>
              <a:gd name="connsiteY147" fmla="*/ 2317904 h 2678621"/>
              <a:gd name="connsiteX148" fmla="*/ 3832894 w 14263815"/>
              <a:gd name="connsiteY148" fmla="*/ 2328994 h 2678621"/>
              <a:gd name="connsiteX149" fmla="*/ 3840380 w 14263815"/>
              <a:gd name="connsiteY149" fmla="*/ 2333985 h 2678621"/>
              <a:gd name="connsiteX150" fmla="*/ 3846203 w 14263815"/>
              <a:gd name="connsiteY150" fmla="*/ 2333431 h 2678621"/>
              <a:gd name="connsiteX151" fmla="*/ 3859512 w 14263815"/>
              <a:gd name="connsiteY151" fmla="*/ 2322340 h 2678621"/>
              <a:gd name="connsiteX152" fmla="*/ 3848421 w 14263815"/>
              <a:gd name="connsiteY152" fmla="*/ 2317904 h 2678621"/>
              <a:gd name="connsiteX153" fmla="*/ 12315681 w 14263815"/>
              <a:gd name="connsiteY153" fmla="*/ 2317069 h 2678621"/>
              <a:gd name="connsiteX154" fmla="*/ 12302372 w 14263815"/>
              <a:gd name="connsiteY154" fmla="*/ 2328160 h 2678621"/>
              <a:gd name="connsiteX155" fmla="*/ 12309027 w 14263815"/>
              <a:gd name="connsiteY155" fmla="*/ 2333982 h 2678621"/>
              <a:gd name="connsiteX156" fmla="*/ 12315681 w 14263815"/>
              <a:gd name="connsiteY156" fmla="*/ 2332596 h 2678621"/>
              <a:gd name="connsiteX157" fmla="*/ 12326772 w 14263815"/>
              <a:gd name="connsiteY157" fmla="*/ 2321505 h 2678621"/>
              <a:gd name="connsiteX158" fmla="*/ 12315681 w 14263815"/>
              <a:gd name="connsiteY158" fmla="*/ 2317069 h 2678621"/>
              <a:gd name="connsiteX159" fmla="*/ 3974853 w 14263815"/>
              <a:gd name="connsiteY159" fmla="*/ 2311250 h 2678621"/>
              <a:gd name="connsiteX160" fmla="*/ 3965981 w 14263815"/>
              <a:gd name="connsiteY160" fmla="*/ 2315686 h 2678621"/>
              <a:gd name="connsiteX161" fmla="*/ 3954889 w 14263815"/>
              <a:gd name="connsiteY161" fmla="*/ 2322340 h 2678621"/>
              <a:gd name="connsiteX162" fmla="*/ 3939363 w 14263815"/>
              <a:gd name="connsiteY162" fmla="*/ 2328994 h 2678621"/>
              <a:gd name="connsiteX163" fmla="*/ 3941582 w 14263815"/>
              <a:gd name="connsiteY163" fmla="*/ 2337867 h 2678621"/>
              <a:gd name="connsiteX164" fmla="*/ 3979289 w 14263815"/>
              <a:gd name="connsiteY164" fmla="*/ 2320122 h 2678621"/>
              <a:gd name="connsiteX165" fmla="*/ 3974853 w 14263815"/>
              <a:gd name="connsiteY165" fmla="*/ 2311250 h 2678621"/>
              <a:gd name="connsiteX166" fmla="*/ 3717552 w 14263815"/>
              <a:gd name="connsiteY166" fmla="*/ 2306813 h 2678621"/>
              <a:gd name="connsiteX167" fmla="*/ 3708680 w 14263815"/>
              <a:gd name="connsiteY167" fmla="*/ 2315686 h 2678621"/>
              <a:gd name="connsiteX168" fmla="*/ 3714225 w 14263815"/>
              <a:gd name="connsiteY168" fmla="*/ 2319567 h 2678621"/>
              <a:gd name="connsiteX169" fmla="*/ 3721989 w 14263815"/>
              <a:gd name="connsiteY169" fmla="*/ 2317904 h 2678621"/>
              <a:gd name="connsiteX170" fmla="*/ 3735297 w 14263815"/>
              <a:gd name="connsiteY170" fmla="*/ 2309031 h 2678621"/>
              <a:gd name="connsiteX171" fmla="*/ 3717552 w 14263815"/>
              <a:gd name="connsiteY171" fmla="*/ 2306813 h 2678621"/>
              <a:gd name="connsiteX172" fmla="*/ 4032524 w 14263815"/>
              <a:gd name="connsiteY172" fmla="*/ 2302377 h 2678621"/>
              <a:gd name="connsiteX173" fmla="*/ 4023651 w 14263815"/>
              <a:gd name="connsiteY173" fmla="*/ 2311250 h 2678621"/>
              <a:gd name="connsiteX174" fmla="*/ 4034742 w 14263815"/>
              <a:gd name="connsiteY174" fmla="*/ 2326776 h 2678621"/>
              <a:gd name="connsiteX175" fmla="*/ 4036406 w 14263815"/>
              <a:gd name="connsiteY175" fmla="*/ 2328024 h 2678621"/>
              <a:gd name="connsiteX176" fmla="*/ 4034742 w 14263815"/>
              <a:gd name="connsiteY176" fmla="*/ 2320122 h 2678621"/>
              <a:gd name="connsiteX177" fmla="*/ 4036960 w 14263815"/>
              <a:gd name="connsiteY177" fmla="*/ 2304595 h 2678621"/>
              <a:gd name="connsiteX178" fmla="*/ 4032524 w 14263815"/>
              <a:gd name="connsiteY178" fmla="*/ 2302377 h 2678621"/>
              <a:gd name="connsiteX179" fmla="*/ 3746388 w 14263815"/>
              <a:gd name="connsiteY179" fmla="*/ 2302377 h 2678621"/>
              <a:gd name="connsiteX180" fmla="*/ 3753042 w 14263815"/>
              <a:gd name="connsiteY180" fmla="*/ 2311250 h 2678621"/>
              <a:gd name="connsiteX181" fmla="*/ 3757617 w 14263815"/>
              <a:gd name="connsiteY181" fmla="*/ 2312636 h 2678621"/>
              <a:gd name="connsiteX182" fmla="*/ 3759697 w 14263815"/>
              <a:gd name="connsiteY182" fmla="*/ 2306813 h 2678621"/>
              <a:gd name="connsiteX183" fmla="*/ 3746388 w 14263815"/>
              <a:gd name="connsiteY183" fmla="*/ 2302377 h 2678621"/>
              <a:gd name="connsiteX184" fmla="*/ 3947681 w 14263815"/>
              <a:gd name="connsiteY184" fmla="*/ 2295723 h 2678621"/>
              <a:gd name="connsiteX185" fmla="*/ 3919400 w 14263815"/>
              <a:gd name="connsiteY185" fmla="*/ 2300159 h 2678621"/>
              <a:gd name="connsiteX186" fmla="*/ 3883910 w 14263815"/>
              <a:gd name="connsiteY186" fmla="*/ 2313468 h 2678621"/>
              <a:gd name="connsiteX187" fmla="*/ 3895556 w 14263815"/>
              <a:gd name="connsiteY187" fmla="*/ 2315131 h 2678621"/>
              <a:gd name="connsiteX188" fmla="*/ 3921619 w 14263815"/>
              <a:gd name="connsiteY188" fmla="*/ 2311250 h 2678621"/>
              <a:gd name="connsiteX189" fmla="*/ 3957108 w 14263815"/>
              <a:gd name="connsiteY189" fmla="*/ 2300159 h 2678621"/>
              <a:gd name="connsiteX190" fmla="*/ 3947681 w 14263815"/>
              <a:gd name="connsiteY190" fmla="*/ 2295723 h 2678621"/>
              <a:gd name="connsiteX191" fmla="*/ 3974853 w 14263815"/>
              <a:gd name="connsiteY191" fmla="*/ 2291287 h 2678621"/>
              <a:gd name="connsiteX192" fmla="*/ 3968199 w 14263815"/>
              <a:gd name="connsiteY192" fmla="*/ 2295723 h 2678621"/>
              <a:gd name="connsiteX193" fmla="*/ 3972496 w 14263815"/>
              <a:gd name="connsiteY193" fmla="*/ 2296277 h 2678621"/>
              <a:gd name="connsiteX194" fmla="*/ 3983725 w 14263815"/>
              <a:gd name="connsiteY194" fmla="*/ 2291287 h 2678621"/>
              <a:gd name="connsiteX195" fmla="*/ 3974853 w 14263815"/>
              <a:gd name="connsiteY195" fmla="*/ 2291287 h 2678621"/>
              <a:gd name="connsiteX196" fmla="*/ 12431023 w 14263815"/>
              <a:gd name="connsiteY196" fmla="*/ 2285461 h 2678621"/>
              <a:gd name="connsiteX197" fmla="*/ 12413278 w 14263815"/>
              <a:gd name="connsiteY197" fmla="*/ 2288234 h 2678621"/>
              <a:gd name="connsiteX198" fmla="*/ 12393316 w 14263815"/>
              <a:gd name="connsiteY198" fmla="*/ 2301542 h 2678621"/>
              <a:gd name="connsiteX199" fmla="*/ 12399415 w 14263815"/>
              <a:gd name="connsiteY199" fmla="*/ 2306533 h 2678621"/>
              <a:gd name="connsiteX200" fmla="*/ 12413278 w 14263815"/>
              <a:gd name="connsiteY200" fmla="*/ 2303760 h 2678621"/>
              <a:gd name="connsiteX201" fmla="*/ 12435459 w 14263815"/>
              <a:gd name="connsiteY201" fmla="*/ 2290451 h 2678621"/>
              <a:gd name="connsiteX202" fmla="*/ 12431023 w 14263815"/>
              <a:gd name="connsiteY202" fmla="*/ 2285461 h 2678621"/>
              <a:gd name="connsiteX203" fmla="*/ 3848421 w 14263815"/>
              <a:gd name="connsiteY203" fmla="*/ 2284632 h 2678621"/>
              <a:gd name="connsiteX204" fmla="*/ 3835112 w 14263815"/>
              <a:gd name="connsiteY204" fmla="*/ 2295723 h 2678621"/>
              <a:gd name="connsiteX205" fmla="*/ 3839687 w 14263815"/>
              <a:gd name="connsiteY205" fmla="*/ 2300714 h 2678621"/>
              <a:gd name="connsiteX206" fmla="*/ 3846203 w 14263815"/>
              <a:gd name="connsiteY206" fmla="*/ 2300159 h 2678621"/>
              <a:gd name="connsiteX207" fmla="*/ 3859512 w 14263815"/>
              <a:gd name="connsiteY207" fmla="*/ 2289069 h 2678621"/>
              <a:gd name="connsiteX208" fmla="*/ 3848421 w 14263815"/>
              <a:gd name="connsiteY208" fmla="*/ 2284632 h 2678621"/>
              <a:gd name="connsiteX209" fmla="*/ 4008124 w 14263815"/>
              <a:gd name="connsiteY209" fmla="*/ 2280196 h 2678621"/>
              <a:gd name="connsiteX210" fmla="*/ 3992598 w 14263815"/>
              <a:gd name="connsiteY210" fmla="*/ 2289069 h 2678621"/>
              <a:gd name="connsiteX211" fmla="*/ 3998143 w 14263815"/>
              <a:gd name="connsiteY211" fmla="*/ 2290178 h 2678621"/>
              <a:gd name="connsiteX212" fmla="*/ 4010343 w 14263815"/>
              <a:gd name="connsiteY212" fmla="*/ 2289069 h 2678621"/>
              <a:gd name="connsiteX213" fmla="*/ 4023651 w 14263815"/>
              <a:gd name="connsiteY213" fmla="*/ 2282414 h 2678621"/>
              <a:gd name="connsiteX214" fmla="*/ 4008124 w 14263815"/>
              <a:gd name="connsiteY214" fmla="*/ 2280196 h 2678621"/>
              <a:gd name="connsiteX215" fmla="*/ 4172264 w 14263815"/>
              <a:gd name="connsiteY215" fmla="*/ 2277978 h 2678621"/>
              <a:gd name="connsiteX216" fmla="*/ 4165610 w 14263815"/>
              <a:gd name="connsiteY216" fmla="*/ 2286850 h 2678621"/>
              <a:gd name="connsiteX217" fmla="*/ 4171156 w 14263815"/>
              <a:gd name="connsiteY217" fmla="*/ 2289069 h 2678621"/>
              <a:gd name="connsiteX218" fmla="*/ 4178919 w 14263815"/>
              <a:gd name="connsiteY218" fmla="*/ 2286850 h 2678621"/>
              <a:gd name="connsiteX219" fmla="*/ 4185574 w 14263815"/>
              <a:gd name="connsiteY219" fmla="*/ 2277978 h 2678621"/>
              <a:gd name="connsiteX220" fmla="*/ 4172264 w 14263815"/>
              <a:gd name="connsiteY220" fmla="*/ 2277978 h 2678621"/>
              <a:gd name="connsiteX221" fmla="*/ 12606254 w 14263815"/>
              <a:gd name="connsiteY221" fmla="*/ 2274925 h 2678621"/>
              <a:gd name="connsiteX222" fmla="*/ 12601818 w 14263815"/>
              <a:gd name="connsiteY222" fmla="*/ 2286015 h 2678621"/>
              <a:gd name="connsiteX223" fmla="*/ 12609720 w 14263815"/>
              <a:gd name="connsiteY223" fmla="*/ 2291006 h 2678621"/>
              <a:gd name="connsiteX224" fmla="*/ 12612908 w 14263815"/>
              <a:gd name="connsiteY224" fmla="*/ 2290451 h 2678621"/>
              <a:gd name="connsiteX225" fmla="*/ 12619562 w 14263815"/>
              <a:gd name="connsiteY225" fmla="*/ 2279361 h 2678621"/>
              <a:gd name="connsiteX226" fmla="*/ 12606254 w 14263815"/>
              <a:gd name="connsiteY226" fmla="*/ 2274925 h 2678621"/>
              <a:gd name="connsiteX227" fmla="*/ 12487585 w 14263815"/>
              <a:gd name="connsiteY227" fmla="*/ 2267716 h 2678621"/>
              <a:gd name="connsiteX228" fmla="*/ 12473167 w 14263815"/>
              <a:gd name="connsiteY228" fmla="*/ 2270489 h 2678621"/>
              <a:gd name="connsiteX229" fmla="*/ 12453204 w 14263815"/>
              <a:gd name="connsiteY229" fmla="*/ 2281579 h 2678621"/>
              <a:gd name="connsiteX230" fmla="*/ 12457641 w 14263815"/>
              <a:gd name="connsiteY230" fmla="*/ 2286570 h 2678621"/>
              <a:gd name="connsiteX231" fmla="*/ 12470949 w 14263815"/>
              <a:gd name="connsiteY231" fmla="*/ 2283797 h 2678621"/>
              <a:gd name="connsiteX232" fmla="*/ 12490912 w 14263815"/>
              <a:gd name="connsiteY232" fmla="*/ 2272707 h 2678621"/>
              <a:gd name="connsiteX233" fmla="*/ 12487585 w 14263815"/>
              <a:gd name="connsiteY233" fmla="*/ 2267716 h 2678621"/>
              <a:gd name="connsiteX234" fmla="*/ 4075223 w 14263815"/>
              <a:gd name="connsiteY234" fmla="*/ 2267442 h 2678621"/>
              <a:gd name="connsiteX235" fmla="*/ 4056923 w 14263815"/>
              <a:gd name="connsiteY235" fmla="*/ 2271324 h 2678621"/>
              <a:gd name="connsiteX236" fmla="*/ 4036960 w 14263815"/>
              <a:gd name="connsiteY236" fmla="*/ 2280196 h 2678621"/>
              <a:gd name="connsiteX237" fmla="*/ 4043060 w 14263815"/>
              <a:gd name="connsiteY237" fmla="*/ 2281444 h 2678621"/>
              <a:gd name="connsiteX238" fmla="*/ 4068013 w 14263815"/>
              <a:gd name="connsiteY238" fmla="*/ 2273542 h 2678621"/>
              <a:gd name="connsiteX239" fmla="*/ 4075223 w 14263815"/>
              <a:gd name="connsiteY239" fmla="*/ 2267442 h 2678621"/>
              <a:gd name="connsiteX240" fmla="*/ 11375203 w 14263815"/>
              <a:gd name="connsiteY240" fmla="*/ 2263835 h 2678621"/>
              <a:gd name="connsiteX241" fmla="*/ 11366330 w 14263815"/>
              <a:gd name="connsiteY241" fmla="*/ 2270489 h 2678621"/>
              <a:gd name="connsiteX242" fmla="*/ 11366330 w 14263815"/>
              <a:gd name="connsiteY242" fmla="*/ 2279361 h 2678621"/>
              <a:gd name="connsiteX243" fmla="*/ 11375203 w 14263815"/>
              <a:gd name="connsiteY243" fmla="*/ 2270489 h 2678621"/>
              <a:gd name="connsiteX244" fmla="*/ 11375203 w 14263815"/>
              <a:gd name="connsiteY244" fmla="*/ 2263835 h 2678621"/>
              <a:gd name="connsiteX245" fmla="*/ 3907201 w 14263815"/>
              <a:gd name="connsiteY245" fmla="*/ 2261342 h 2678621"/>
              <a:gd name="connsiteX246" fmla="*/ 3892783 w 14263815"/>
              <a:gd name="connsiteY246" fmla="*/ 2262451 h 2678621"/>
              <a:gd name="connsiteX247" fmla="*/ 3892783 w 14263815"/>
              <a:gd name="connsiteY247" fmla="*/ 2284632 h 2678621"/>
              <a:gd name="connsiteX248" fmla="*/ 3904982 w 14263815"/>
              <a:gd name="connsiteY248" fmla="*/ 2287128 h 2678621"/>
              <a:gd name="connsiteX249" fmla="*/ 3914964 w 14263815"/>
              <a:gd name="connsiteY249" fmla="*/ 2271324 h 2678621"/>
              <a:gd name="connsiteX250" fmla="*/ 3907201 w 14263815"/>
              <a:gd name="connsiteY250" fmla="*/ 2261342 h 2678621"/>
              <a:gd name="connsiteX251" fmla="*/ 12530838 w 14263815"/>
              <a:gd name="connsiteY251" fmla="*/ 2254962 h 2678621"/>
              <a:gd name="connsiteX252" fmla="*/ 12519747 w 14263815"/>
              <a:gd name="connsiteY252" fmla="*/ 2261616 h 2678621"/>
              <a:gd name="connsiteX253" fmla="*/ 12525293 w 14263815"/>
              <a:gd name="connsiteY253" fmla="*/ 2265498 h 2678621"/>
              <a:gd name="connsiteX254" fmla="*/ 12537492 w 14263815"/>
              <a:gd name="connsiteY254" fmla="*/ 2263835 h 2678621"/>
              <a:gd name="connsiteX255" fmla="*/ 12548583 w 14263815"/>
              <a:gd name="connsiteY255" fmla="*/ 2259398 h 2678621"/>
              <a:gd name="connsiteX256" fmla="*/ 12530838 w 14263815"/>
              <a:gd name="connsiteY256" fmla="*/ 2254962 h 2678621"/>
              <a:gd name="connsiteX257" fmla="*/ 12581855 w 14263815"/>
              <a:gd name="connsiteY257" fmla="*/ 2243871 h 2678621"/>
              <a:gd name="connsiteX258" fmla="*/ 12577418 w 14263815"/>
              <a:gd name="connsiteY258" fmla="*/ 2248307 h 2678621"/>
              <a:gd name="connsiteX259" fmla="*/ 12580607 w 14263815"/>
              <a:gd name="connsiteY259" fmla="*/ 2249001 h 2678621"/>
              <a:gd name="connsiteX260" fmla="*/ 12588509 w 14263815"/>
              <a:gd name="connsiteY260" fmla="*/ 2246089 h 2678621"/>
              <a:gd name="connsiteX261" fmla="*/ 12581855 w 14263815"/>
              <a:gd name="connsiteY261" fmla="*/ 2243871 h 2678621"/>
              <a:gd name="connsiteX262" fmla="*/ 4147865 w 14263815"/>
              <a:gd name="connsiteY262" fmla="*/ 2235834 h 2678621"/>
              <a:gd name="connsiteX263" fmla="*/ 4134557 w 14263815"/>
              <a:gd name="connsiteY263" fmla="*/ 2246925 h 2678621"/>
              <a:gd name="connsiteX264" fmla="*/ 4141211 w 14263815"/>
              <a:gd name="connsiteY264" fmla="*/ 2252747 h 2678621"/>
              <a:gd name="connsiteX265" fmla="*/ 4147865 w 14263815"/>
              <a:gd name="connsiteY265" fmla="*/ 2251361 h 2678621"/>
              <a:gd name="connsiteX266" fmla="*/ 4158956 w 14263815"/>
              <a:gd name="connsiteY266" fmla="*/ 2240270 h 2678621"/>
              <a:gd name="connsiteX267" fmla="*/ 4147865 w 14263815"/>
              <a:gd name="connsiteY267" fmla="*/ 2235834 h 2678621"/>
              <a:gd name="connsiteX268" fmla="*/ 12681670 w 14263815"/>
              <a:gd name="connsiteY268" fmla="*/ 2206164 h 2678621"/>
              <a:gd name="connsiteX269" fmla="*/ 12679451 w 14263815"/>
              <a:gd name="connsiteY269" fmla="*/ 2210600 h 2678621"/>
              <a:gd name="connsiteX270" fmla="*/ 12682640 w 14263815"/>
              <a:gd name="connsiteY270" fmla="*/ 2211154 h 2678621"/>
              <a:gd name="connsiteX271" fmla="*/ 12690542 w 14263815"/>
              <a:gd name="connsiteY271" fmla="*/ 2206164 h 2678621"/>
              <a:gd name="connsiteX272" fmla="*/ 12681670 w 14263815"/>
              <a:gd name="connsiteY272" fmla="*/ 2206164 h 2678621"/>
              <a:gd name="connsiteX273" fmla="*/ 4263207 w 14263815"/>
              <a:gd name="connsiteY273" fmla="*/ 2204226 h 2678621"/>
              <a:gd name="connsiteX274" fmla="*/ 4245463 w 14263815"/>
              <a:gd name="connsiteY274" fmla="*/ 2206999 h 2678621"/>
              <a:gd name="connsiteX275" fmla="*/ 4225500 w 14263815"/>
              <a:gd name="connsiteY275" fmla="*/ 2220307 h 2678621"/>
              <a:gd name="connsiteX276" fmla="*/ 4231599 w 14263815"/>
              <a:gd name="connsiteY276" fmla="*/ 2225298 h 2678621"/>
              <a:gd name="connsiteX277" fmla="*/ 4245463 w 14263815"/>
              <a:gd name="connsiteY277" fmla="*/ 2222525 h 2678621"/>
              <a:gd name="connsiteX278" fmla="*/ 4267644 w 14263815"/>
              <a:gd name="connsiteY278" fmla="*/ 2209216 h 2678621"/>
              <a:gd name="connsiteX279" fmla="*/ 4263207 w 14263815"/>
              <a:gd name="connsiteY279" fmla="*/ 2204226 h 2678621"/>
              <a:gd name="connsiteX280" fmla="*/ 4438438 w 14263815"/>
              <a:gd name="connsiteY280" fmla="*/ 2193690 h 2678621"/>
              <a:gd name="connsiteX281" fmla="*/ 4434002 w 14263815"/>
              <a:gd name="connsiteY281" fmla="*/ 2204780 h 2678621"/>
              <a:gd name="connsiteX282" fmla="*/ 4441904 w 14263815"/>
              <a:gd name="connsiteY282" fmla="*/ 2209771 h 2678621"/>
              <a:gd name="connsiteX283" fmla="*/ 4445092 w 14263815"/>
              <a:gd name="connsiteY283" fmla="*/ 2209216 h 2678621"/>
              <a:gd name="connsiteX284" fmla="*/ 4451746 w 14263815"/>
              <a:gd name="connsiteY284" fmla="*/ 2198126 h 2678621"/>
              <a:gd name="connsiteX285" fmla="*/ 4438438 w 14263815"/>
              <a:gd name="connsiteY285" fmla="*/ 2193690 h 2678621"/>
              <a:gd name="connsiteX286" fmla="*/ 4319769 w 14263815"/>
              <a:gd name="connsiteY286" fmla="*/ 2186481 h 2678621"/>
              <a:gd name="connsiteX287" fmla="*/ 4305351 w 14263815"/>
              <a:gd name="connsiteY287" fmla="*/ 2189254 h 2678621"/>
              <a:gd name="connsiteX288" fmla="*/ 4285389 w 14263815"/>
              <a:gd name="connsiteY288" fmla="*/ 2200344 h 2678621"/>
              <a:gd name="connsiteX289" fmla="*/ 4289825 w 14263815"/>
              <a:gd name="connsiteY289" fmla="*/ 2205335 h 2678621"/>
              <a:gd name="connsiteX290" fmla="*/ 4303133 w 14263815"/>
              <a:gd name="connsiteY290" fmla="*/ 2202562 h 2678621"/>
              <a:gd name="connsiteX291" fmla="*/ 4323096 w 14263815"/>
              <a:gd name="connsiteY291" fmla="*/ 2191472 h 2678621"/>
              <a:gd name="connsiteX292" fmla="*/ 4319769 w 14263815"/>
              <a:gd name="connsiteY292" fmla="*/ 2186481 h 2678621"/>
              <a:gd name="connsiteX293" fmla="*/ 12000710 w 14263815"/>
              <a:gd name="connsiteY293" fmla="*/ 2186200 h 2678621"/>
              <a:gd name="connsiteX294" fmla="*/ 11996274 w 14263815"/>
              <a:gd name="connsiteY294" fmla="*/ 2197291 h 2678621"/>
              <a:gd name="connsiteX295" fmla="*/ 12002928 w 14263815"/>
              <a:gd name="connsiteY295" fmla="*/ 2202282 h 2678621"/>
              <a:gd name="connsiteX296" fmla="*/ 12005146 w 14263815"/>
              <a:gd name="connsiteY296" fmla="*/ 2201727 h 2678621"/>
              <a:gd name="connsiteX297" fmla="*/ 12009582 w 14263815"/>
              <a:gd name="connsiteY297" fmla="*/ 2192855 h 2678621"/>
              <a:gd name="connsiteX298" fmla="*/ 12000710 w 14263815"/>
              <a:gd name="connsiteY298" fmla="*/ 2186200 h 2678621"/>
              <a:gd name="connsiteX299" fmla="*/ 12526402 w 14263815"/>
              <a:gd name="connsiteY299" fmla="*/ 2183982 h 2678621"/>
              <a:gd name="connsiteX300" fmla="*/ 12528620 w 14263815"/>
              <a:gd name="connsiteY300" fmla="*/ 2195073 h 2678621"/>
              <a:gd name="connsiteX301" fmla="*/ 12504221 w 14263815"/>
              <a:gd name="connsiteY301" fmla="*/ 2215036 h 2678621"/>
              <a:gd name="connsiteX302" fmla="*/ 12464295 w 14263815"/>
              <a:gd name="connsiteY302" fmla="*/ 2217254 h 2678621"/>
              <a:gd name="connsiteX303" fmla="*/ 12424369 w 14263815"/>
              <a:gd name="connsiteY303" fmla="*/ 2219472 h 2678621"/>
              <a:gd name="connsiteX304" fmla="*/ 12397752 w 14263815"/>
              <a:gd name="connsiteY304" fmla="*/ 2234999 h 2678621"/>
              <a:gd name="connsiteX305" fmla="*/ 12391097 w 14263815"/>
              <a:gd name="connsiteY305" fmla="*/ 2246089 h 2678621"/>
              <a:gd name="connsiteX306" fmla="*/ 12373352 w 14263815"/>
              <a:gd name="connsiteY306" fmla="*/ 2252744 h 2678621"/>
              <a:gd name="connsiteX307" fmla="*/ 12355607 w 14263815"/>
              <a:gd name="connsiteY307" fmla="*/ 2252744 h 2678621"/>
              <a:gd name="connsiteX308" fmla="*/ 12353389 w 14263815"/>
              <a:gd name="connsiteY308" fmla="*/ 2254962 h 2678621"/>
              <a:gd name="connsiteX309" fmla="*/ 12353389 w 14263815"/>
              <a:gd name="connsiteY309" fmla="*/ 2266052 h 2678621"/>
              <a:gd name="connsiteX310" fmla="*/ 12340080 w 14263815"/>
              <a:gd name="connsiteY310" fmla="*/ 2259398 h 2678621"/>
              <a:gd name="connsiteX311" fmla="*/ 12328990 w 14263815"/>
              <a:gd name="connsiteY311" fmla="*/ 2266052 h 2678621"/>
              <a:gd name="connsiteX312" fmla="*/ 12320118 w 14263815"/>
              <a:gd name="connsiteY312" fmla="*/ 2263835 h 2678621"/>
              <a:gd name="connsiteX313" fmla="*/ 12280192 w 14263815"/>
              <a:gd name="connsiteY313" fmla="*/ 2263835 h 2678621"/>
              <a:gd name="connsiteX314" fmla="*/ 12251356 w 14263815"/>
              <a:gd name="connsiteY314" fmla="*/ 2283797 h 2678621"/>
              <a:gd name="connsiteX315" fmla="*/ 12251356 w 14263815"/>
              <a:gd name="connsiteY315" fmla="*/ 2292670 h 2678621"/>
              <a:gd name="connsiteX316" fmla="*/ 12242484 w 14263815"/>
              <a:gd name="connsiteY316" fmla="*/ 2286015 h 2678621"/>
              <a:gd name="connsiteX317" fmla="*/ 12240266 w 14263815"/>
              <a:gd name="connsiteY317" fmla="*/ 2286015 h 2678621"/>
              <a:gd name="connsiteX318" fmla="*/ 12220303 w 14263815"/>
              <a:gd name="connsiteY318" fmla="*/ 2301542 h 2678621"/>
              <a:gd name="connsiteX319" fmla="*/ 12195903 w 14263815"/>
              <a:gd name="connsiteY319" fmla="*/ 2294888 h 2678621"/>
              <a:gd name="connsiteX320" fmla="*/ 12187031 w 14263815"/>
              <a:gd name="connsiteY320" fmla="*/ 2286015 h 2678621"/>
              <a:gd name="connsiteX321" fmla="*/ 12187031 w 14263815"/>
              <a:gd name="connsiteY321" fmla="*/ 2297106 h 2678621"/>
              <a:gd name="connsiteX322" fmla="*/ 12173722 w 14263815"/>
              <a:gd name="connsiteY322" fmla="*/ 2312632 h 2678621"/>
              <a:gd name="connsiteX323" fmla="*/ 12153760 w 14263815"/>
              <a:gd name="connsiteY323" fmla="*/ 2339250 h 2678621"/>
              <a:gd name="connsiteX324" fmla="*/ 12156255 w 14263815"/>
              <a:gd name="connsiteY324" fmla="*/ 2339943 h 2678621"/>
              <a:gd name="connsiteX325" fmla="*/ 12180377 w 14263815"/>
              <a:gd name="connsiteY325" fmla="*/ 2337032 h 2678621"/>
              <a:gd name="connsiteX326" fmla="*/ 12233611 w 14263815"/>
              <a:gd name="connsiteY326" fmla="*/ 2323723 h 2678621"/>
              <a:gd name="connsiteX327" fmla="*/ 12315681 w 14263815"/>
              <a:gd name="connsiteY327" fmla="*/ 2299324 h 2678621"/>
              <a:gd name="connsiteX328" fmla="*/ 12404406 w 14263815"/>
              <a:gd name="connsiteY328" fmla="*/ 2270489 h 2678621"/>
              <a:gd name="connsiteX329" fmla="*/ 12497566 w 14263815"/>
              <a:gd name="connsiteY329" fmla="*/ 2232781 h 2678621"/>
              <a:gd name="connsiteX330" fmla="*/ 12499784 w 14263815"/>
              <a:gd name="connsiteY330" fmla="*/ 2232781 h 2678621"/>
              <a:gd name="connsiteX331" fmla="*/ 12533056 w 14263815"/>
              <a:gd name="connsiteY331" fmla="*/ 2228345 h 2678621"/>
              <a:gd name="connsiteX332" fmla="*/ 12555237 w 14263815"/>
              <a:gd name="connsiteY332" fmla="*/ 2219472 h 2678621"/>
              <a:gd name="connsiteX333" fmla="*/ 12566328 w 14263815"/>
              <a:gd name="connsiteY333" fmla="*/ 2212817 h 2678621"/>
              <a:gd name="connsiteX334" fmla="*/ 12566328 w 14263815"/>
              <a:gd name="connsiteY334" fmla="*/ 2201727 h 2678621"/>
              <a:gd name="connsiteX335" fmla="*/ 12553019 w 14263815"/>
              <a:gd name="connsiteY335" fmla="*/ 2192855 h 2678621"/>
              <a:gd name="connsiteX336" fmla="*/ 12530838 w 14263815"/>
              <a:gd name="connsiteY336" fmla="*/ 2190637 h 2678621"/>
              <a:gd name="connsiteX337" fmla="*/ 12526402 w 14263815"/>
              <a:gd name="connsiteY337" fmla="*/ 2183982 h 2678621"/>
              <a:gd name="connsiteX338" fmla="*/ 3207387 w 14263815"/>
              <a:gd name="connsiteY338" fmla="*/ 2182600 h 2678621"/>
              <a:gd name="connsiteX339" fmla="*/ 3198515 w 14263815"/>
              <a:gd name="connsiteY339" fmla="*/ 2189254 h 2678621"/>
              <a:gd name="connsiteX340" fmla="*/ 3198515 w 14263815"/>
              <a:gd name="connsiteY340" fmla="*/ 2198126 h 2678621"/>
              <a:gd name="connsiteX341" fmla="*/ 3207387 w 14263815"/>
              <a:gd name="connsiteY341" fmla="*/ 2189254 h 2678621"/>
              <a:gd name="connsiteX342" fmla="*/ 3207387 w 14263815"/>
              <a:gd name="connsiteY342" fmla="*/ 2182600 h 2678621"/>
              <a:gd name="connsiteX343" fmla="*/ 12610690 w 14263815"/>
              <a:gd name="connsiteY343" fmla="*/ 2179546 h 2678621"/>
              <a:gd name="connsiteX344" fmla="*/ 12606254 w 14263815"/>
              <a:gd name="connsiteY344" fmla="*/ 2190637 h 2678621"/>
              <a:gd name="connsiteX345" fmla="*/ 12617483 w 14263815"/>
              <a:gd name="connsiteY345" fmla="*/ 2193548 h 2678621"/>
              <a:gd name="connsiteX346" fmla="*/ 12621781 w 14263815"/>
              <a:gd name="connsiteY346" fmla="*/ 2192855 h 2678621"/>
              <a:gd name="connsiteX347" fmla="*/ 12626217 w 14263815"/>
              <a:gd name="connsiteY347" fmla="*/ 2181764 h 2678621"/>
              <a:gd name="connsiteX348" fmla="*/ 12610690 w 14263815"/>
              <a:gd name="connsiteY348" fmla="*/ 2179546 h 2678621"/>
              <a:gd name="connsiteX349" fmla="*/ 11319750 w 14263815"/>
              <a:gd name="connsiteY349" fmla="*/ 2179546 h 2678621"/>
              <a:gd name="connsiteX350" fmla="*/ 11304223 w 14263815"/>
              <a:gd name="connsiteY350" fmla="*/ 2183982 h 2678621"/>
              <a:gd name="connsiteX351" fmla="*/ 11319750 w 14263815"/>
              <a:gd name="connsiteY351" fmla="*/ 2192855 h 2678621"/>
              <a:gd name="connsiteX352" fmla="*/ 11339713 w 14263815"/>
              <a:gd name="connsiteY352" fmla="*/ 2195073 h 2678621"/>
              <a:gd name="connsiteX353" fmla="*/ 11341792 w 14263815"/>
              <a:gd name="connsiteY353" fmla="*/ 2195627 h 2678621"/>
              <a:gd name="connsiteX354" fmla="*/ 11346368 w 14263815"/>
              <a:gd name="connsiteY354" fmla="*/ 2190637 h 2678621"/>
              <a:gd name="connsiteX355" fmla="*/ 11341931 w 14263815"/>
              <a:gd name="connsiteY355" fmla="*/ 2181764 h 2678621"/>
              <a:gd name="connsiteX356" fmla="*/ 11319750 w 14263815"/>
              <a:gd name="connsiteY356" fmla="*/ 2179546 h 2678621"/>
              <a:gd name="connsiteX357" fmla="*/ 11379639 w 14263815"/>
              <a:gd name="connsiteY357" fmla="*/ 2177328 h 2678621"/>
              <a:gd name="connsiteX358" fmla="*/ 11355240 w 14263815"/>
              <a:gd name="connsiteY358" fmla="*/ 2183982 h 2678621"/>
              <a:gd name="connsiteX359" fmla="*/ 11369796 w 14263815"/>
              <a:gd name="connsiteY359" fmla="*/ 2197291 h 2678621"/>
              <a:gd name="connsiteX360" fmla="*/ 11384075 w 14263815"/>
              <a:gd name="connsiteY360" fmla="*/ 2197291 h 2678621"/>
              <a:gd name="connsiteX361" fmla="*/ 11406256 w 14263815"/>
              <a:gd name="connsiteY361" fmla="*/ 2186200 h 2678621"/>
              <a:gd name="connsiteX362" fmla="*/ 11379639 w 14263815"/>
              <a:gd name="connsiteY362" fmla="*/ 2177328 h 2678621"/>
              <a:gd name="connsiteX363" fmla="*/ 11222154 w 14263815"/>
              <a:gd name="connsiteY363" fmla="*/ 2175110 h 2678621"/>
              <a:gd name="connsiteX364" fmla="*/ 11211063 w 14263815"/>
              <a:gd name="connsiteY364" fmla="*/ 2195073 h 2678621"/>
              <a:gd name="connsiteX365" fmla="*/ 11227144 w 14263815"/>
              <a:gd name="connsiteY365" fmla="*/ 2196182 h 2678621"/>
              <a:gd name="connsiteX366" fmla="*/ 11244334 w 14263815"/>
              <a:gd name="connsiteY366" fmla="*/ 2195073 h 2678621"/>
              <a:gd name="connsiteX367" fmla="*/ 11273170 w 14263815"/>
              <a:gd name="connsiteY367" fmla="*/ 2195073 h 2678621"/>
              <a:gd name="connsiteX368" fmla="*/ 11299787 w 14263815"/>
              <a:gd name="connsiteY368" fmla="*/ 2183982 h 2678621"/>
              <a:gd name="connsiteX369" fmla="*/ 11288697 w 14263815"/>
              <a:gd name="connsiteY369" fmla="*/ 2177328 h 2678621"/>
              <a:gd name="connsiteX370" fmla="*/ 11253207 w 14263815"/>
              <a:gd name="connsiteY370" fmla="*/ 2177328 h 2678621"/>
              <a:gd name="connsiteX371" fmla="*/ 11222154 w 14263815"/>
              <a:gd name="connsiteY371" fmla="*/ 2175110 h 2678621"/>
              <a:gd name="connsiteX372" fmla="*/ 12588509 w 14263815"/>
              <a:gd name="connsiteY372" fmla="*/ 2174555 h 2678621"/>
              <a:gd name="connsiteX373" fmla="*/ 12575200 w 14263815"/>
              <a:gd name="connsiteY373" fmla="*/ 2186200 h 2678621"/>
              <a:gd name="connsiteX374" fmla="*/ 12575200 w 14263815"/>
              <a:gd name="connsiteY374" fmla="*/ 2209075 h 2678621"/>
              <a:gd name="connsiteX375" fmla="*/ 12588509 w 14263815"/>
              <a:gd name="connsiteY375" fmla="*/ 2206164 h 2678621"/>
              <a:gd name="connsiteX376" fmla="*/ 12597381 w 14263815"/>
              <a:gd name="connsiteY376" fmla="*/ 2183982 h 2678621"/>
              <a:gd name="connsiteX377" fmla="*/ 12588509 w 14263815"/>
              <a:gd name="connsiteY377" fmla="*/ 2174555 h 2678621"/>
              <a:gd name="connsiteX378" fmla="*/ 4363022 w 14263815"/>
              <a:gd name="connsiteY378" fmla="*/ 2173727 h 2678621"/>
              <a:gd name="connsiteX379" fmla="*/ 4351931 w 14263815"/>
              <a:gd name="connsiteY379" fmla="*/ 2180381 h 2678621"/>
              <a:gd name="connsiteX380" fmla="*/ 4357477 w 14263815"/>
              <a:gd name="connsiteY380" fmla="*/ 2184263 h 2678621"/>
              <a:gd name="connsiteX381" fmla="*/ 4369677 w 14263815"/>
              <a:gd name="connsiteY381" fmla="*/ 2182600 h 2678621"/>
              <a:gd name="connsiteX382" fmla="*/ 4380767 w 14263815"/>
              <a:gd name="connsiteY382" fmla="*/ 2178163 h 2678621"/>
              <a:gd name="connsiteX383" fmla="*/ 4363022 w 14263815"/>
              <a:gd name="connsiteY383" fmla="*/ 2173727 h 2678621"/>
              <a:gd name="connsiteX384" fmla="*/ 11002561 w 14263815"/>
              <a:gd name="connsiteY384" fmla="*/ 2168455 h 2678621"/>
              <a:gd name="connsiteX385" fmla="*/ 10989252 w 14263815"/>
              <a:gd name="connsiteY385" fmla="*/ 2170674 h 2678621"/>
              <a:gd name="connsiteX386" fmla="*/ 10982597 w 14263815"/>
              <a:gd name="connsiteY386" fmla="*/ 2177328 h 2678621"/>
              <a:gd name="connsiteX387" fmla="*/ 10993688 w 14263815"/>
              <a:gd name="connsiteY387" fmla="*/ 2183982 h 2678621"/>
              <a:gd name="connsiteX388" fmla="*/ 10997154 w 14263815"/>
              <a:gd name="connsiteY388" fmla="*/ 2184537 h 2678621"/>
              <a:gd name="connsiteX389" fmla="*/ 11009215 w 14263815"/>
              <a:gd name="connsiteY389" fmla="*/ 2179546 h 2678621"/>
              <a:gd name="connsiteX390" fmla="*/ 11011433 w 14263815"/>
              <a:gd name="connsiteY390" fmla="*/ 2172892 h 2678621"/>
              <a:gd name="connsiteX391" fmla="*/ 11002561 w 14263815"/>
              <a:gd name="connsiteY391" fmla="*/ 2168455 h 2678621"/>
              <a:gd name="connsiteX392" fmla="*/ 10969289 w 14263815"/>
              <a:gd name="connsiteY392" fmla="*/ 2168455 h 2678621"/>
              <a:gd name="connsiteX393" fmla="*/ 10962635 w 14263815"/>
              <a:gd name="connsiteY393" fmla="*/ 2177328 h 2678621"/>
              <a:gd name="connsiteX394" fmla="*/ 10967625 w 14263815"/>
              <a:gd name="connsiteY394" fmla="*/ 2182319 h 2678621"/>
              <a:gd name="connsiteX395" fmla="*/ 10973725 w 14263815"/>
              <a:gd name="connsiteY395" fmla="*/ 2179546 h 2678621"/>
              <a:gd name="connsiteX396" fmla="*/ 10969289 w 14263815"/>
              <a:gd name="connsiteY396" fmla="*/ 2168455 h 2678621"/>
              <a:gd name="connsiteX397" fmla="*/ 11451728 w 14263815"/>
              <a:gd name="connsiteY397" fmla="*/ 2166238 h 2678621"/>
              <a:gd name="connsiteX398" fmla="*/ 11450619 w 14263815"/>
              <a:gd name="connsiteY398" fmla="*/ 2170674 h 2678621"/>
              <a:gd name="connsiteX399" fmla="*/ 11441746 w 14263815"/>
              <a:gd name="connsiteY399" fmla="*/ 2179546 h 2678621"/>
              <a:gd name="connsiteX400" fmla="*/ 11428438 w 14263815"/>
              <a:gd name="connsiteY400" fmla="*/ 2188419 h 2678621"/>
              <a:gd name="connsiteX401" fmla="*/ 11435092 w 14263815"/>
              <a:gd name="connsiteY401" fmla="*/ 2193409 h 2678621"/>
              <a:gd name="connsiteX402" fmla="*/ 11450619 w 14263815"/>
              <a:gd name="connsiteY402" fmla="*/ 2190637 h 2678621"/>
              <a:gd name="connsiteX403" fmla="*/ 11472800 w 14263815"/>
              <a:gd name="connsiteY403" fmla="*/ 2181764 h 2678621"/>
              <a:gd name="connsiteX404" fmla="*/ 11466146 w 14263815"/>
              <a:gd name="connsiteY404" fmla="*/ 2177328 h 2678621"/>
              <a:gd name="connsiteX405" fmla="*/ 11455055 w 14263815"/>
              <a:gd name="connsiteY405" fmla="*/ 2170674 h 2678621"/>
              <a:gd name="connsiteX406" fmla="*/ 11451728 w 14263815"/>
              <a:gd name="connsiteY406" fmla="*/ 2166238 h 2678621"/>
              <a:gd name="connsiteX407" fmla="*/ 11109030 w 14263815"/>
              <a:gd name="connsiteY407" fmla="*/ 2166238 h 2678621"/>
              <a:gd name="connsiteX408" fmla="*/ 11102375 w 14263815"/>
              <a:gd name="connsiteY408" fmla="*/ 2168455 h 2678621"/>
              <a:gd name="connsiteX409" fmla="*/ 11060231 w 14263815"/>
              <a:gd name="connsiteY409" fmla="*/ 2175110 h 2678621"/>
              <a:gd name="connsiteX410" fmla="*/ 11044705 w 14263815"/>
              <a:gd name="connsiteY410" fmla="*/ 2175110 h 2678621"/>
              <a:gd name="connsiteX411" fmla="*/ 11033614 w 14263815"/>
              <a:gd name="connsiteY411" fmla="*/ 2175110 h 2678621"/>
              <a:gd name="connsiteX412" fmla="*/ 11018088 w 14263815"/>
              <a:gd name="connsiteY412" fmla="*/ 2179546 h 2678621"/>
              <a:gd name="connsiteX413" fmla="*/ 11091285 w 14263815"/>
              <a:gd name="connsiteY413" fmla="*/ 2190637 h 2678621"/>
              <a:gd name="connsiteX414" fmla="*/ 11150619 w 14263815"/>
              <a:gd name="connsiteY414" fmla="*/ 2191746 h 2678621"/>
              <a:gd name="connsiteX415" fmla="*/ 11168919 w 14263815"/>
              <a:gd name="connsiteY415" fmla="*/ 2190637 h 2678621"/>
              <a:gd name="connsiteX416" fmla="*/ 11120120 w 14263815"/>
              <a:gd name="connsiteY416" fmla="*/ 2172892 h 2678621"/>
              <a:gd name="connsiteX417" fmla="*/ 11109030 w 14263815"/>
              <a:gd name="connsiteY417" fmla="*/ 2166238 h 2678621"/>
              <a:gd name="connsiteX418" fmla="*/ 12823629 w 14263815"/>
              <a:gd name="connsiteY418" fmla="*/ 2164019 h 2678621"/>
              <a:gd name="connsiteX419" fmla="*/ 12839155 w 14263815"/>
              <a:gd name="connsiteY419" fmla="*/ 2172892 h 2678621"/>
              <a:gd name="connsiteX420" fmla="*/ 12839987 w 14263815"/>
              <a:gd name="connsiteY420" fmla="*/ 2187032 h 2678621"/>
              <a:gd name="connsiteX421" fmla="*/ 12834719 w 14263815"/>
              <a:gd name="connsiteY421" fmla="*/ 2186200 h 2678621"/>
              <a:gd name="connsiteX422" fmla="*/ 12825847 w 14263815"/>
              <a:gd name="connsiteY422" fmla="*/ 2181764 h 2678621"/>
              <a:gd name="connsiteX423" fmla="*/ 12821410 w 14263815"/>
              <a:gd name="connsiteY423" fmla="*/ 2172892 h 2678621"/>
              <a:gd name="connsiteX424" fmla="*/ 12823629 w 14263815"/>
              <a:gd name="connsiteY424" fmla="*/ 2164019 h 2678621"/>
              <a:gd name="connsiteX425" fmla="*/ 4414039 w 14263815"/>
              <a:gd name="connsiteY425" fmla="*/ 2162636 h 2678621"/>
              <a:gd name="connsiteX426" fmla="*/ 4409603 w 14263815"/>
              <a:gd name="connsiteY426" fmla="*/ 2167072 h 2678621"/>
              <a:gd name="connsiteX427" fmla="*/ 4412791 w 14263815"/>
              <a:gd name="connsiteY427" fmla="*/ 2167766 h 2678621"/>
              <a:gd name="connsiteX428" fmla="*/ 4420693 w 14263815"/>
              <a:gd name="connsiteY428" fmla="*/ 2164854 h 2678621"/>
              <a:gd name="connsiteX429" fmla="*/ 4414039 w 14263815"/>
              <a:gd name="connsiteY429" fmla="*/ 2162636 h 2678621"/>
              <a:gd name="connsiteX430" fmla="*/ 11512726 w 14263815"/>
              <a:gd name="connsiteY430" fmla="*/ 2150711 h 2678621"/>
              <a:gd name="connsiteX431" fmla="*/ 11499417 w 14263815"/>
              <a:gd name="connsiteY431" fmla="*/ 2166238 h 2678621"/>
              <a:gd name="connsiteX432" fmla="*/ 11503853 w 14263815"/>
              <a:gd name="connsiteY432" fmla="*/ 2181764 h 2678621"/>
              <a:gd name="connsiteX433" fmla="*/ 11504824 w 14263815"/>
              <a:gd name="connsiteY433" fmla="*/ 2181903 h 2678621"/>
              <a:gd name="connsiteX434" fmla="*/ 11506072 w 14263815"/>
              <a:gd name="connsiteY434" fmla="*/ 2170674 h 2678621"/>
              <a:gd name="connsiteX435" fmla="*/ 11514944 w 14263815"/>
              <a:gd name="connsiteY435" fmla="*/ 2164019 h 2678621"/>
              <a:gd name="connsiteX436" fmla="*/ 11526034 w 14263815"/>
              <a:gd name="connsiteY436" fmla="*/ 2157365 h 2678621"/>
              <a:gd name="connsiteX437" fmla="*/ 11512726 w 14263815"/>
              <a:gd name="connsiteY437" fmla="*/ 2150711 h 2678621"/>
              <a:gd name="connsiteX438" fmla="*/ 10814021 w 14263815"/>
              <a:gd name="connsiteY438" fmla="*/ 2146275 h 2678621"/>
              <a:gd name="connsiteX439" fmla="*/ 10798494 w 14263815"/>
              <a:gd name="connsiteY439" fmla="*/ 2152929 h 2678621"/>
              <a:gd name="connsiteX440" fmla="*/ 10825112 w 14263815"/>
              <a:gd name="connsiteY440" fmla="*/ 2161801 h 2678621"/>
              <a:gd name="connsiteX441" fmla="*/ 10889437 w 14263815"/>
              <a:gd name="connsiteY441" fmla="*/ 2170674 h 2678621"/>
              <a:gd name="connsiteX442" fmla="*/ 10927076 w 14263815"/>
              <a:gd name="connsiteY442" fmla="*/ 2174209 h 2678621"/>
              <a:gd name="connsiteX443" fmla="*/ 10942672 w 14263815"/>
              <a:gd name="connsiteY443" fmla="*/ 2166238 h 2678621"/>
              <a:gd name="connsiteX444" fmla="*/ 10885001 w 14263815"/>
              <a:gd name="connsiteY444" fmla="*/ 2152929 h 2678621"/>
              <a:gd name="connsiteX445" fmla="*/ 10865038 w 14263815"/>
              <a:gd name="connsiteY445" fmla="*/ 2150711 h 2678621"/>
              <a:gd name="connsiteX446" fmla="*/ 10845075 w 14263815"/>
              <a:gd name="connsiteY446" fmla="*/ 2146275 h 2678621"/>
              <a:gd name="connsiteX447" fmla="*/ 10814021 w 14263815"/>
              <a:gd name="connsiteY447" fmla="*/ 2146275 h 2678621"/>
              <a:gd name="connsiteX448" fmla="*/ 11470027 w 14263815"/>
              <a:gd name="connsiteY448" fmla="*/ 2143502 h 2678621"/>
              <a:gd name="connsiteX449" fmla="*/ 11470386 w 14263815"/>
              <a:gd name="connsiteY449" fmla="*/ 2143792 h 2678621"/>
              <a:gd name="connsiteX450" fmla="*/ 11469751 w 14263815"/>
              <a:gd name="connsiteY450" fmla="*/ 2144014 h 2678621"/>
              <a:gd name="connsiteX451" fmla="*/ 12896826 w 14263815"/>
              <a:gd name="connsiteY451" fmla="*/ 2141838 h 2678621"/>
              <a:gd name="connsiteX452" fmla="*/ 12892390 w 14263815"/>
              <a:gd name="connsiteY452" fmla="*/ 2150711 h 2678621"/>
              <a:gd name="connsiteX453" fmla="*/ 12900292 w 14263815"/>
              <a:gd name="connsiteY453" fmla="*/ 2156533 h 2678621"/>
              <a:gd name="connsiteX454" fmla="*/ 12903480 w 14263815"/>
              <a:gd name="connsiteY454" fmla="*/ 2155147 h 2678621"/>
              <a:gd name="connsiteX455" fmla="*/ 12905699 w 14263815"/>
              <a:gd name="connsiteY455" fmla="*/ 2146275 h 2678621"/>
              <a:gd name="connsiteX456" fmla="*/ 12896826 w 14263815"/>
              <a:gd name="connsiteY456" fmla="*/ 2141838 h 2678621"/>
              <a:gd name="connsiteX457" fmla="*/ 10758568 w 14263815"/>
              <a:gd name="connsiteY457" fmla="*/ 2141838 h 2678621"/>
              <a:gd name="connsiteX458" fmla="*/ 10749696 w 14263815"/>
              <a:gd name="connsiteY458" fmla="*/ 2148493 h 2678621"/>
              <a:gd name="connsiteX459" fmla="*/ 10757460 w 14263815"/>
              <a:gd name="connsiteY459" fmla="*/ 2153483 h 2678621"/>
              <a:gd name="connsiteX460" fmla="*/ 10767441 w 14263815"/>
              <a:gd name="connsiteY460" fmla="*/ 2150711 h 2678621"/>
              <a:gd name="connsiteX461" fmla="*/ 10758568 w 14263815"/>
              <a:gd name="connsiteY461" fmla="*/ 2141838 h 2678621"/>
              <a:gd name="connsiteX462" fmla="*/ 12853573 w 14263815"/>
              <a:gd name="connsiteY462" fmla="*/ 2140175 h 2678621"/>
              <a:gd name="connsiteX463" fmla="*/ 12808102 w 14263815"/>
              <a:gd name="connsiteY463" fmla="*/ 2157365 h 2678621"/>
              <a:gd name="connsiteX464" fmla="*/ 12757085 w 14263815"/>
              <a:gd name="connsiteY464" fmla="*/ 2181764 h 2678621"/>
              <a:gd name="connsiteX465" fmla="*/ 12772612 w 14263815"/>
              <a:gd name="connsiteY465" fmla="*/ 2188419 h 2678621"/>
              <a:gd name="connsiteX466" fmla="*/ 12770394 w 14263815"/>
              <a:gd name="connsiteY466" fmla="*/ 2192855 h 2678621"/>
              <a:gd name="connsiteX467" fmla="*/ 12763740 w 14263815"/>
              <a:gd name="connsiteY467" fmla="*/ 2199509 h 2678621"/>
              <a:gd name="connsiteX468" fmla="*/ 12770394 w 14263815"/>
              <a:gd name="connsiteY468" fmla="*/ 2203945 h 2678621"/>
              <a:gd name="connsiteX469" fmla="*/ 12785920 w 14263815"/>
              <a:gd name="connsiteY469" fmla="*/ 2206164 h 2678621"/>
              <a:gd name="connsiteX470" fmla="*/ 12788139 w 14263815"/>
              <a:gd name="connsiteY470" fmla="*/ 2215036 h 2678621"/>
              <a:gd name="connsiteX471" fmla="*/ 12792575 w 14263815"/>
              <a:gd name="connsiteY471" fmla="*/ 2221690 h 2678621"/>
              <a:gd name="connsiteX472" fmla="*/ 12800200 w 14263815"/>
              <a:gd name="connsiteY472" fmla="*/ 2222245 h 2678621"/>
              <a:gd name="connsiteX473" fmla="*/ 12821410 w 14263815"/>
              <a:gd name="connsiteY473" fmla="*/ 2217254 h 2678621"/>
              <a:gd name="connsiteX474" fmla="*/ 12852464 w 14263815"/>
              <a:gd name="connsiteY474" fmla="*/ 2206164 h 2678621"/>
              <a:gd name="connsiteX475" fmla="*/ 12881300 w 14263815"/>
              <a:gd name="connsiteY475" fmla="*/ 2181764 h 2678621"/>
              <a:gd name="connsiteX476" fmla="*/ 12874645 w 14263815"/>
              <a:gd name="connsiteY476" fmla="*/ 2179546 h 2678621"/>
              <a:gd name="connsiteX477" fmla="*/ 12856900 w 14263815"/>
              <a:gd name="connsiteY477" fmla="*/ 2179546 h 2678621"/>
              <a:gd name="connsiteX478" fmla="*/ 12848028 w 14263815"/>
              <a:gd name="connsiteY478" fmla="*/ 2172892 h 2678621"/>
              <a:gd name="connsiteX479" fmla="*/ 12848028 w 14263815"/>
              <a:gd name="connsiteY479" fmla="*/ 2161801 h 2678621"/>
              <a:gd name="connsiteX480" fmla="*/ 12845810 w 14263815"/>
              <a:gd name="connsiteY480" fmla="*/ 2155147 h 2678621"/>
              <a:gd name="connsiteX481" fmla="*/ 12850246 w 14263815"/>
              <a:gd name="connsiteY481" fmla="*/ 2161801 h 2678621"/>
              <a:gd name="connsiteX482" fmla="*/ 12870209 w 14263815"/>
              <a:gd name="connsiteY482" fmla="*/ 2159583 h 2678621"/>
              <a:gd name="connsiteX483" fmla="*/ 12879081 w 14263815"/>
              <a:gd name="connsiteY483" fmla="*/ 2150711 h 2678621"/>
              <a:gd name="connsiteX484" fmla="*/ 12870209 w 14263815"/>
              <a:gd name="connsiteY484" fmla="*/ 2141838 h 2678621"/>
              <a:gd name="connsiteX485" fmla="*/ 12853573 w 14263815"/>
              <a:gd name="connsiteY485" fmla="*/ 2140175 h 2678621"/>
              <a:gd name="connsiteX486" fmla="*/ 11648030 w 14263815"/>
              <a:gd name="connsiteY486" fmla="*/ 2139620 h 2678621"/>
              <a:gd name="connsiteX487" fmla="*/ 11610322 w 14263815"/>
              <a:gd name="connsiteY487" fmla="*/ 2148493 h 2678621"/>
              <a:gd name="connsiteX488" fmla="*/ 11632365 w 14263815"/>
              <a:gd name="connsiteY488" fmla="*/ 2156395 h 2678621"/>
              <a:gd name="connsiteX489" fmla="*/ 11648030 w 14263815"/>
              <a:gd name="connsiteY489" fmla="*/ 2155147 h 2678621"/>
              <a:gd name="connsiteX490" fmla="*/ 11685738 w 14263815"/>
              <a:gd name="connsiteY490" fmla="*/ 2141838 h 2678621"/>
              <a:gd name="connsiteX491" fmla="*/ 11648030 w 14263815"/>
              <a:gd name="connsiteY491" fmla="*/ 2139620 h 2678621"/>
              <a:gd name="connsiteX492" fmla="*/ 11705701 w 14263815"/>
              <a:gd name="connsiteY492" fmla="*/ 2135184 h 2678621"/>
              <a:gd name="connsiteX493" fmla="*/ 11692392 w 14263815"/>
              <a:gd name="connsiteY493" fmla="*/ 2144056 h 2678621"/>
              <a:gd name="connsiteX494" fmla="*/ 11699878 w 14263815"/>
              <a:gd name="connsiteY494" fmla="*/ 2151959 h 2678621"/>
              <a:gd name="connsiteX495" fmla="*/ 11705701 w 14263815"/>
              <a:gd name="connsiteY495" fmla="*/ 2150711 h 2678621"/>
              <a:gd name="connsiteX496" fmla="*/ 11723446 w 14263815"/>
              <a:gd name="connsiteY496" fmla="*/ 2139620 h 2678621"/>
              <a:gd name="connsiteX497" fmla="*/ 11705701 w 14263815"/>
              <a:gd name="connsiteY497" fmla="*/ 2135184 h 2678621"/>
              <a:gd name="connsiteX498" fmla="*/ 11761708 w 14263815"/>
              <a:gd name="connsiteY498" fmla="*/ 2129639 h 2678621"/>
              <a:gd name="connsiteX499" fmla="*/ 11743409 w 14263815"/>
              <a:gd name="connsiteY499" fmla="*/ 2135184 h 2678621"/>
              <a:gd name="connsiteX500" fmla="*/ 11742162 w 14263815"/>
              <a:gd name="connsiteY500" fmla="*/ 2140175 h 2678621"/>
              <a:gd name="connsiteX501" fmla="*/ 11750064 w 14263815"/>
              <a:gd name="connsiteY501" fmla="*/ 2139620 h 2678621"/>
              <a:gd name="connsiteX502" fmla="*/ 11767808 w 14263815"/>
              <a:gd name="connsiteY502" fmla="*/ 2135184 h 2678621"/>
              <a:gd name="connsiteX503" fmla="*/ 11761708 w 14263815"/>
              <a:gd name="connsiteY503" fmla="*/ 2129639 h 2678621"/>
              <a:gd name="connsiteX504" fmla="*/ 4513854 w 14263815"/>
              <a:gd name="connsiteY504" fmla="*/ 2124929 h 2678621"/>
              <a:gd name="connsiteX505" fmla="*/ 4511636 w 14263815"/>
              <a:gd name="connsiteY505" fmla="*/ 2129365 h 2678621"/>
              <a:gd name="connsiteX506" fmla="*/ 4514824 w 14263815"/>
              <a:gd name="connsiteY506" fmla="*/ 2129919 h 2678621"/>
              <a:gd name="connsiteX507" fmla="*/ 4522726 w 14263815"/>
              <a:gd name="connsiteY507" fmla="*/ 2124929 h 2678621"/>
              <a:gd name="connsiteX508" fmla="*/ 4513854 w 14263815"/>
              <a:gd name="connsiteY508" fmla="*/ 2124929 h 2678621"/>
              <a:gd name="connsiteX509" fmla="*/ 10705334 w 14263815"/>
              <a:gd name="connsiteY509" fmla="*/ 2117439 h 2678621"/>
              <a:gd name="connsiteX510" fmla="*/ 10705334 w 14263815"/>
              <a:gd name="connsiteY510" fmla="*/ 2126311 h 2678621"/>
              <a:gd name="connsiteX511" fmla="*/ 10672062 w 14263815"/>
              <a:gd name="connsiteY511" fmla="*/ 2128530 h 2678621"/>
              <a:gd name="connsiteX512" fmla="*/ 10641009 w 14263815"/>
              <a:gd name="connsiteY512" fmla="*/ 2130748 h 2678621"/>
              <a:gd name="connsiteX513" fmla="*/ 10674280 w 14263815"/>
              <a:gd name="connsiteY513" fmla="*/ 2144056 h 2678621"/>
              <a:gd name="connsiteX514" fmla="*/ 10701452 w 14263815"/>
              <a:gd name="connsiteY514" fmla="*/ 2147383 h 2678621"/>
              <a:gd name="connsiteX515" fmla="*/ 10725297 w 14263815"/>
              <a:gd name="connsiteY515" fmla="*/ 2144056 h 2678621"/>
              <a:gd name="connsiteX516" fmla="*/ 10727515 w 14263815"/>
              <a:gd name="connsiteY516" fmla="*/ 2137402 h 2678621"/>
              <a:gd name="connsiteX517" fmla="*/ 10709770 w 14263815"/>
              <a:gd name="connsiteY517" fmla="*/ 2124094 h 2678621"/>
              <a:gd name="connsiteX518" fmla="*/ 10705334 w 14263815"/>
              <a:gd name="connsiteY518" fmla="*/ 2117439 h 2678621"/>
              <a:gd name="connsiteX519" fmla="*/ 10601083 w 14263815"/>
              <a:gd name="connsiteY519" fmla="*/ 2117439 h 2678621"/>
              <a:gd name="connsiteX520" fmla="*/ 10612173 w 14263815"/>
              <a:gd name="connsiteY520" fmla="*/ 2128530 h 2678621"/>
              <a:gd name="connsiteX521" fmla="*/ 10623264 w 14263815"/>
              <a:gd name="connsiteY521" fmla="*/ 2130748 h 2678621"/>
              <a:gd name="connsiteX522" fmla="*/ 10629918 w 14263815"/>
              <a:gd name="connsiteY522" fmla="*/ 2128530 h 2678621"/>
              <a:gd name="connsiteX523" fmla="*/ 10618827 w 14263815"/>
              <a:gd name="connsiteY523" fmla="*/ 2119657 h 2678621"/>
              <a:gd name="connsiteX524" fmla="*/ 10601083 w 14263815"/>
              <a:gd name="connsiteY524" fmla="*/ 2117439 h 2678621"/>
              <a:gd name="connsiteX525" fmla="*/ 13038785 w 14263815"/>
              <a:gd name="connsiteY525" fmla="*/ 2115221 h 2678621"/>
              <a:gd name="connsiteX526" fmla="*/ 13027695 w 14263815"/>
              <a:gd name="connsiteY526" fmla="*/ 2124094 h 2678621"/>
              <a:gd name="connsiteX527" fmla="*/ 13034349 w 14263815"/>
              <a:gd name="connsiteY527" fmla="*/ 2127421 h 2678621"/>
              <a:gd name="connsiteX528" fmla="*/ 13045440 w 14263815"/>
              <a:gd name="connsiteY528" fmla="*/ 2124094 h 2678621"/>
              <a:gd name="connsiteX529" fmla="*/ 13056530 w 14263815"/>
              <a:gd name="connsiteY529" fmla="*/ 2115221 h 2678621"/>
              <a:gd name="connsiteX530" fmla="*/ 13038785 w 14263815"/>
              <a:gd name="connsiteY530" fmla="*/ 2115221 h 2678621"/>
              <a:gd name="connsiteX531" fmla="*/ 11863187 w 14263815"/>
              <a:gd name="connsiteY531" fmla="*/ 2108567 h 2678621"/>
              <a:gd name="connsiteX532" fmla="*/ 11856533 w 14263815"/>
              <a:gd name="connsiteY532" fmla="*/ 2115221 h 2678621"/>
              <a:gd name="connsiteX533" fmla="*/ 11854453 w 14263815"/>
              <a:gd name="connsiteY533" fmla="*/ 2122292 h 2678621"/>
              <a:gd name="connsiteX534" fmla="*/ 11858751 w 14263815"/>
              <a:gd name="connsiteY534" fmla="*/ 2121875 h 2678621"/>
              <a:gd name="connsiteX535" fmla="*/ 11865405 w 14263815"/>
              <a:gd name="connsiteY535" fmla="*/ 2115221 h 2678621"/>
              <a:gd name="connsiteX536" fmla="*/ 11863187 w 14263815"/>
              <a:gd name="connsiteY536" fmla="*/ 2108567 h 2678621"/>
              <a:gd name="connsiteX537" fmla="*/ 11412911 w 14263815"/>
              <a:gd name="connsiteY537" fmla="*/ 2108567 h 2678621"/>
              <a:gd name="connsiteX538" fmla="*/ 11410693 w 14263815"/>
              <a:gd name="connsiteY538" fmla="*/ 2117439 h 2678621"/>
              <a:gd name="connsiteX539" fmla="*/ 11415268 w 14263815"/>
              <a:gd name="connsiteY539" fmla="*/ 2124510 h 2678621"/>
              <a:gd name="connsiteX540" fmla="*/ 11417347 w 14263815"/>
              <a:gd name="connsiteY540" fmla="*/ 2124094 h 2678621"/>
              <a:gd name="connsiteX541" fmla="*/ 11419565 w 14263815"/>
              <a:gd name="connsiteY541" fmla="*/ 2117439 h 2678621"/>
              <a:gd name="connsiteX542" fmla="*/ 11412911 w 14263815"/>
              <a:gd name="connsiteY542" fmla="*/ 2108567 h 2678621"/>
              <a:gd name="connsiteX543" fmla="*/ 10589992 w 14263815"/>
              <a:gd name="connsiteY543" fmla="*/ 2106349 h 2678621"/>
              <a:gd name="connsiteX544" fmla="*/ 10581120 w 14263815"/>
              <a:gd name="connsiteY544" fmla="*/ 2113003 h 2678621"/>
              <a:gd name="connsiteX545" fmla="*/ 10585556 w 14263815"/>
              <a:gd name="connsiteY545" fmla="*/ 2121875 h 2678621"/>
              <a:gd name="connsiteX546" fmla="*/ 10588606 w 14263815"/>
              <a:gd name="connsiteY546" fmla="*/ 2122292 h 2678621"/>
              <a:gd name="connsiteX547" fmla="*/ 10594428 w 14263815"/>
              <a:gd name="connsiteY547" fmla="*/ 2115221 h 2678621"/>
              <a:gd name="connsiteX548" fmla="*/ 10589992 w 14263815"/>
              <a:gd name="connsiteY548" fmla="*/ 2106349 h 2678621"/>
              <a:gd name="connsiteX549" fmla="*/ 3832894 w 14263815"/>
              <a:gd name="connsiteY549" fmla="*/ 2104965 h 2678621"/>
              <a:gd name="connsiteX550" fmla="*/ 3828458 w 14263815"/>
              <a:gd name="connsiteY550" fmla="*/ 2116056 h 2678621"/>
              <a:gd name="connsiteX551" fmla="*/ 3835112 w 14263815"/>
              <a:gd name="connsiteY551" fmla="*/ 2121047 h 2678621"/>
              <a:gd name="connsiteX552" fmla="*/ 3837331 w 14263815"/>
              <a:gd name="connsiteY552" fmla="*/ 2120492 h 2678621"/>
              <a:gd name="connsiteX553" fmla="*/ 3841767 w 14263815"/>
              <a:gd name="connsiteY553" fmla="*/ 2111620 h 2678621"/>
              <a:gd name="connsiteX554" fmla="*/ 3832894 w 14263815"/>
              <a:gd name="connsiteY554" fmla="*/ 2104965 h 2678621"/>
              <a:gd name="connsiteX555" fmla="*/ 4358586 w 14263815"/>
              <a:gd name="connsiteY555" fmla="*/ 2102747 h 2678621"/>
              <a:gd name="connsiteX556" fmla="*/ 4360804 w 14263815"/>
              <a:gd name="connsiteY556" fmla="*/ 2113838 h 2678621"/>
              <a:gd name="connsiteX557" fmla="*/ 4336405 w 14263815"/>
              <a:gd name="connsiteY557" fmla="*/ 2133801 h 2678621"/>
              <a:gd name="connsiteX558" fmla="*/ 4296479 w 14263815"/>
              <a:gd name="connsiteY558" fmla="*/ 2136019 h 2678621"/>
              <a:gd name="connsiteX559" fmla="*/ 4256553 w 14263815"/>
              <a:gd name="connsiteY559" fmla="*/ 2138237 h 2678621"/>
              <a:gd name="connsiteX560" fmla="*/ 4229936 w 14263815"/>
              <a:gd name="connsiteY560" fmla="*/ 2153764 h 2678621"/>
              <a:gd name="connsiteX561" fmla="*/ 4223281 w 14263815"/>
              <a:gd name="connsiteY561" fmla="*/ 2164854 h 2678621"/>
              <a:gd name="connsiteX562" fmla="*/ 4205537 w 14263815"/>
              <a:gd name="connsiteY562" fmla="*/ 2171509 h 2678621"/>
              <a:gd name="connsiteX563" fmla="*/ 4187791 w 14263815"/>
              <a:gd name="connsiteY563" fmla="*/ 2171509 h 2678621"/>
              <a:gd name="connsiteX564" fmla="*/ 4185574 w 14263815"/>
              <a:gd name="connsiteY564" fmla="*/ 2173727 h 2678621"/>
              <a:gd name="connsiteX565" fmla="*/ 4185574 w 14263815"/>
              <a:gd name="connsiteY565" fmla="*/ 2184817 h 2678621"/>
              <a:gd name="connsiteX566" fmla="*/ 4172264 w 14263815"/>
              <a:gd name="connsiteY566" fmla="*/ 2178163 h 2678621"/>
              <a:gd name="connsiteX567" fmla="*/ 4161174 w 14263815"/>
              <a:gd name="connsiteY567" fmla="*/ 2184817 h 2678621"/>
              <a:gd name="connsiteX568" fmla="*/ 4152302 w 14263815"/>
              <a:gd name="connsiteY568" fmla="*/ 2182600 h 2678621"/>
              <a:gd name="connsiteX569" fmla="*/ 4112376 w 14263815"/>
              <a:gd name="connsiteY569" fmla="*/ 2182600 h 2678621"/>
              <a:gd name="connsiteX570" fmla="*/ 4083540 w 14263815"/>
              <a:gd name="connsiteY570" fmla="*/ 2202562 h 2678621"/>
              <a:gd name="connsiteX571" fmla="*/ 4083540 w 14263815"/>
              <a:gd name="connsiteY571" fmla="*/ 2211435 h 2678621"/>
              <a:gd name="connsiteX572" fmla="*/ 4074668 w 14263815"/>
              <a:gd name="connsiteY572" fmla="*/ 2204780 h 2678621"/>
              <a:gd name="connsiteX573" fmla="*/ 4072450 w 14263815"/>
              <a:gd name="connsiteY573" fmla="*/ 2204780 h 2678621"/>
              <a:gd name="connsiteX574" fmla="*/ 4052487 w 14263815"/>
              <a:gd name="connsiteY574" fmla="*/ 2220307 h 2678621"/>
              <a:gd name="connsiteX575" fmla="*/ 4028088 w 14263815"/>
              <a:gd name="connsiteY575" fmla="*/ 2213653 h 2678621"/>
              <a:gd name="connsiteX576" fmla="*/ 4019215 w 14263815"/>
              <a:gd name="connsiteY576" fmla="*/ 2204780 h 2678621"/>
              <a:gd name="connsiteX577" fmla="*/ 4019215 w 14263815"/>
              <a:gd name="connsiteY577" fmla="*/ 2215871 h 2678621"/>
              <a:gd name="connsiteX578" fmla="*/ 4005907 w 14263815"/>
              <a:gd name="connsiteY578" fmla="*/ 2231397 h 2678621"/>
              <a:gd name="connsiteX579" fmla="*/ 3985944 w 14263815"/>
              <a:gd name="connsiteY579" fmla="*/ 2258015 h 2678621"/>
              <a:gd name="connsiteX580" fmla="*/ 3988439 w 14263815"/>
              <a:gd name="connsiteY580" fmla="*/ 2258708 h 2678621"/>
              <a:gd name="connsiteX581" fmla="*/ 4012561 w 14263815"/>
              <a:gd name="connsiteY581" fmla="*/ 2255797 h 2678621"/>
              <a:gd name="connsiteX582" fmla="*/ 4065796 w 14263815"/>
              <a:gd name="connsiteY582" fmla="*/ 2242488 h 2678621"/>
              <a:gd name="connsiteX583" fmla="*/ 4147865 w 14263815"/>
              <a:gd name="connsiteY583" fmla="*/ 2218089 h 2678621"/>
              <a:gd name="connsiteX584" fmla="*/ 4236590 w 14263815"/>
              <a:gd name="connsiteY584" fmla="*/ 2189254 h 2678621"/>
              <a:gd name="connsiteX585" fmla="*/ 4329751 w 14263815"/>
              <a:gd name="connsiteY585" fmla="*/ 2151546 h 2678621"/>
              <a:gd name="connsiteX586" fmla="*/ 4331969 w 14263815"/>
              <a:gd name="connsiteY586" fmla="*/ 2151546 h 2678621"/>
              <a:gd name="connsiteX587" fmla="*/ 4365240 w 14263815"/>
              <a:gd name="connsiteY587" fmla="*/ 2147110 h 2678621"/>
              <a:gd name="connsiteX588" fmla="*/ 4387421 w 14263815"/>
              <a:gd name="connsiteY588" fmla="*/ 2138237 h 2678621"/>
              <a:gd name="connsiteX589" fmla="*/ 4398512 w 14263815"/>
              <a:gd name="connsiteY589" fmla="*/ 2131582 h 2678621"/>
              <a:gd name="connsiteX590" fmla="*/ 4398512 w 14263815"/>
              <a:gd name="connsiteY590" fmla="*/ 2120492 h 2678621"/>
              <a:gd name="connsiteX591" fmla="*/ 4385203 w 14263815"/>
              <a:gd name="connsiteY591" fmla="*/ 2111620 h 2678621"/>
              <a:gd name="connsiteX592" fmla="*/ 4363022 w 14263815"/>
              <a:gd name="connsiteY592" fmla="*/ 2109402 h 2678621"/>
              <a:gd name="connsiteX593" fmla="*/ 4358586 w 14263815"/>
              <a:gd name="connsiteY593" fmla="*/ 2102747 h 2678621"/>
              <a:gd name="connsiteX594" fmla="*/ 10552284 w 14263815"/>
              <a:gd name="connsiteY594" fmla="*/ 2101912 h 2678621"/>
              <a:gd name="connsiteX595" fmla="*/ 10545630 w 14263815"/>
              <a:gd name="connsiteY595" fmla="*/ 2113003 h 2678621"/>
              <a:gd name="connsiteX596" fmla="*/ 10566148 w 14263815"/>
              <a:gd name="connsiteY596" fmla="*/ 2125202 h 2678621"/>
              <a:gd name="connsiteX597" fmla="*/ 10574466 w 14263815"/>
              <a:gd name="connsiteY597" fmla="*/ 2113003 h 2678621"/>
              <a:gd name="connsiteX598" fmla="*/ 10552284 w 14263815"/>
              <a:gd name="connsiteY598" fmla="*/ 2101912 h 2678621"/>
              <a:gd name="connsiteX599" fmla="*/ 4442874 w 14263815"/>
              <a:gd name="connsiteY599" fmla="*/ 2098311 h 2678621"/>
              <a:gd name="connsiteX600" fmla="*/ 4438438 w 14263815"/>
              <a:gd name="connsiteY600" fmla="*/ 2109402 h 2678621"/>
              <a:gd name="connsiteX601" fmla="*/ 4449667 w 14263815"/>
              <a:gd name="connsiteY601" fmla="*/ 2112313 h 2678621"/>
              <a:gd name="connsiteX602" fmla="*/ 4453965 w 14263815"/>
              <a:gd name="connsiteY602" fmla="*/ 2111620 h 2678621"/>
              <a:gd name="connsiteX603" fmla="*/ 4458401 w 14263815"/>
              <a:gd name="connsiteY603" fmla="*/ 2100529 h 2678621"/>
              <a:gd name="connsiteX604" fmla="*/ 4442874 w 14263815"/>
              <a:gd name="connsiteY604" fmla="*/ 2098311 h 2678621"/>
              <a:gd name="connsiteX605" fmla="*/ 3151934 w 14263815"/>
              <a:gd name="connsiteY605" fmla="*/ 2098311 h 2678621"/>
              <a:gd name="connsiteX606" fmla="*/ 3136408 w 14263815"/>
              <a:gd name="connsiteY606" fmla="*/ 2102747 h 2678621"/>
              <a:gd name="connsiteX607" fmla="*/ 3151934 w 14263815"/>
              <a:gd name="connsiteY607" fmla="*/ 2111620 h 2678621"/>
              <a:gd name="connsiteX608" fmla="*/ 3171898 w 14263815"/>
              <a:gd name="connsiteY608" fmla="*/ 2113838 h 2678621"/>
              <a:gd name="connsiteX609" fmla="*/ 3173977 w 14263815"/>
              <a:gd name="connsiteY609" fmla="*/ 2114392 h 2678621"/>
              <a:gd name="connsiteX610" fmla="*/ 3178552 w 14263815"/>
              <a:gd name="connsiteY610" fmla="*/ 2109402 h 2678621"/>
              <a:gd name="connsiteX611" fmla="*/ 3174116 w 14263815"/>
              <a:gd name="connsiteY611" fmla="*/ 2100529 h 2678621"/>
              <a:gd name="connsiteX612" fmla="*/ 3151934 w 14263815"/>
              <a:gd name="connsiteY612" fmla="*/ 2098311 h 2678621"/>
              <a:gd name="connsiteX613" fmla="*/ 3211824 w 14263815"/>
              <a:gd name="connsiteY613" fmla="*/ 2096093 h 2678621"/>
              <a:gd name="connsiteX614" fmla="*/ 3187424 w 14263815"/>
              <a:gd name="connsiteY614" fmla="*/ 2102747 h 2678621"/>
              <a:gd name="connsiteX615" fmla="*/ 3201980 w 14263815"/>
              <a:gd name="connsiteY615" fmla="*/ 2116056 h 2678621"/>
              <a:gd name="connsiteX616" fmla="*/ 3216260 w 14263815"/>
              <a:gd name="connsiteY616" fmla="*/ 2116056 h 2678621"/>
              <a:gd name="connsiteX617" fmla="*/ 3238441 w 14263815"/>
              <a:gd name="connsiteY617" fmla="*/ 2104965 h 2678621"/>
              <a:gd name="connsiteX618" fmla="*/ 3211824 w 14263815"/>
              <a:gd name="connsiteY618" fmla="*/ 2096093 h 2678621"/>
              <a:gd name="connsiteX619" fmla="*/ 3054338 w 14263815"/>
              <a:gd name="connsiteY619" fmla="*/ 2093875 h 2678621"/>
              <a:gd name="connsiteX620" fmla="*/ 3043247 w 14263815"/>
              <a:gd name="connsiteY620" fmla="*/ 2113838 h 2678621"/>
              <a:gd name="connsiteX621" fmla="*/ 3059329 w 14263815"/>
              <a:gd name="connsiteY621" fmla="*/ 2114947 h 2678621"/>
              <a:gd name="connsiteX622" fmla="*/ 3076519 w 14263815"/>
              <a:gd name="connsiteY622" fmla="*/ 2113838 h 2678621"/>
              <a:gd name="connsiteX623" fmla="*/ 3105354 w 14263815"/>
              <a:gd name="connsiteY623" fmla="*/ 2113838 h 2678621"/>
              <a:gd name="connsiteX624" fmla="*/ 3131971 w 14263815"/>
              <a:gd name="connsiteY624" fmla="*/ 2102747 h 2678621"/>
              <a:gd name="connsiteX625" fmla="*/ 3120881 w 14263815"/>
              <a:gd name="connsiteY625" fmla="*/ 2096093 h 2678621"/>
              <a:gd name="connsiteX626" fmla="*/ 3085391 w 14263815"/>
              <a:gd name="connsiteY626" fmla="*/ 2096093 h 2678621"/>
              <a:gd name="connsiteX627" fmla="*/ 3054338 w 14263815"/>
              <a:gd name="connsiteY627" fmla="*/ 2093875 h 2678621"/>
              <a:gd name="connsiteX628" fmla="*/ 4420693 w 14263815"/>
              <a:gd name="connsiteY628" fmla="*/ 2093320 h 2678621"/>
              <a:gd name="connsiteX629" fmla="*/ 4407384 w 14263815"/>
              <a:gd name="connsiteY629" fmla="*/ 2104965 h 2678621"/>
              <a:gd name="connsiteX630" fmla="*/ 4407384 w 14263815"/>
              <a:gd name="connsiteY630" fmla="*/ 2127840 h 2678621"/>
              <a:gd name="connsiteX631" fmla="*/ 4420693 w 14263815"/>
              <a:gd name="connsiteY631" fmla="*/ 2124929 h 2678621"/>
              <a:gd name="connsiteX632" fmla="*/ 4429566 w 14263815"/>
              <a:gd name="connsiteY632" fmla="*/ 2102747 h 2678621"/>
              <a:gd name="connsiteX633" fmla="*/ 4420693 w 14263815"/>
              <a:gd name="connsiteY633" fmla="*/ 2093320 h 2678621"/>
              <a:gd name="connsiteX634" fmla="*/ 12972242 w 14263815"/>
              <a:gd name="connsiteY634" fmla="*/ 2093040 h 2678621"/>
              <a:gd name="connsiteX635" fmla="*/ 12958933 w 14263815"/>
              <a:gd name="connsiteY635" fmla="*/ 2104130 h 2678621"/>
              <a:gd name="connsiteX636" fmla="*/ 12966142 w 14263815"/>
              <a:gd name="connsiteY636" fmla="*/ 2107457 h 2678621"/>
              <a:gd name="connsiteX637" fmla="*/ 12978896 w 14263815"/>
              <a:gd name="connsiteY637" fmla="*/ 2104130 h 2678621"/>
              <a:gd name="connsiteX638" fmla="*/ 12992205 w 14263815"/>
              <a:gd name="connsiteY638" fmla="*/ 2093040 h 2678621"/>
              <a:gd name="connsiteX639" fmla="*/ 12972242 w 14263815"/>
              <a:gd name="connsiteY639" fmla="*/ 2093040 h 2678621"/>
              <a:gd name="connsiteX640" fmla="*/ 2834745 w 14263815"/>
              <a:gd name="connsiteY640" fmla="*/ 2087220 h 2678621"/>
              <a:gd name="connsiteX641" fmla="*/ 2821436 w 14263815"/>
              <a:gd name="connsiteY641" fmla="*/ 2089439 h 2678621"/>
              <a:gd name="connsiteX642" fmla="*/ 2814782 w 14263815"/>
              <a:gd name="connsiteY642" fmla="*/ 2096093 h 2678621"/>
              <a:gd name="connsiteX643" fmla="*/ 2825872 w 14263815"/>
              <a:gd name="connsiteY643" fmla="*/ 2102747 h 2678621"/>
              <a:gd name="connsiteX644" fmla="*/ 2829338 w 14263815"/>
              <a:gd name="connsiteY644" fmla="*/ 2103302 h 2678621"/>
              <a:gd name="connsiteX645" fmla="*/ 2841399 w 14263815"/>
              <a:gd name="connsiteY645" fmla="*/ 2098311 h 2678621"/>
              <a:gd name="connsiteX646" fmla="*/ 2843617 w 14263815"/>
              <a:gd name="connsiteY646" fmla="*/ 2091657 h 2678621"/>
              <a:gd name="connsiteX647" fmla="*/ 2834745 w 14263815"/>
              <a:gd name="connsiteY647" fmla="*/ 2087220 h 2678621"/>
              <a:gd name="connsiteX648" fmla="*/ 2801473 w 14263815"/>
              <a:gd name="connsiteY648" fmla="*/ 2087220 h 2678621"/>
              <a:gd name="connsiteX649" fmla="*/ 2794819 w 14263815"/>
              <a:gd name="connsiteY649" fmla="*/ 2096093 h 2678621"/>
              <a:gd name="connsiteX650" fmla="*/ 2799810 w 14263815"/>
              <a:gd name="connsiteY650" fmla="*/ 2101084 h 2678621"/>
              <a:gd name="connsiteX651" fmla="*/ 2805909 w 14263815"/>
              <a:gd name="connsiteY651" fmla="*/ 2098311 h 2678621"/>
              <a:gd name="connsiteX652" fmla="*/ 2801473 w 14263815"/>
              <a:gd name="connsiteY652" fmla="*/ 2087220 h 2678621"/>
              <a:gd name="connsiteX653" fmla="*/ 11789989 w 14263815"/>
              <a:gd name="connsiteY653" fmla="*/ 2086385 h 2678621"/>
              <a:gd name="connsiteX654" fmla="*/ 11792207 w 14263815"/>
              <a:gd name="connsiteY654" fmla="*/ 2099694 h 2678621"/>
              <a:gd name="connsiteX655" fmla="*/ 11798862 w 14263815"/>
              <a:gd name="connsiteY655" fmla="*/ 2100111 h 2678621"/>
              <a:gd name="connsiteX656" fmla="*/ 11805516 w 14263815"/>
              <a:gd name="connsiteY656" fmla="*/ 2093040 h 2678621"/>
              <a:gd name="connsiteX657" fmla="*/ 11789989 w 14263815"/>
              <a:gd name="connsiteY657" fmla="*/ 2086385 h 2678621"/>
              <a:gd name="connsiteX658" fmla="*/ 3283912 w 14263815"/>
              <a:gd name="connsiteY658" fmla="*/ 2085003 h 2678621"/>
              <a:gd name="connsiteX659" fmla="*/ 3282803 w 14263815"/>
              <a:gd name="connsiteY659" fmla="*/ 2089439 h 2678621"/>
              <a:gd name="connsiteX660" fmla="*/ 3273930 w 14263815"/>
              <a:gd name="connsiteY660" fmla="*/ 2098311 h 2678621"/>
              <a:gd name="connsiteX661" fmla="*/ 3260622 w 14263815"/>
              <a:gd name="connsiteY661" fmla="*/ 2107184 h 2678621"/>
              <a:gd name="connsiteX662" fmla="*/ 3267276 w 14263815"/>
              <a:gd name="connsiteY662" fmla="*/ 2112174 h 2678621"/>
              <a:gd name="connsiteX663" fmla="*/ 3282803 w 14263815"/>
              <a:gd name="connsiteY663" fmla="*/ 2109402 h 2678621"/>
              <a:gd name="connsiteX664" fmla="*/ 3304984 w 14263815"/>
              <a:gd name="connsiteY664" fmla="*/ 2100529 h 2678621"/>
              <a:gd name="connsiteX665" fmla="*/ 3298330 w 14263815"/>
              <a:gd name="connsiteY665" fmla="*/ 2096093 h 2678621"/>
              <a:gd name="connsiteX666" fmla="*/ 3287239 w 14263815"/>
              <a:gd name="connsiteY666" fmla="*/ 2089439 h 2678621"/>
              <a:gd name="connsiteX667" fmla="*/ 3283912 w 14263815"/>
              <a:gd name="connsiteY667" fmla="*/ 2085003 h 2678621"/>
              <a:gd name="connsiteX668" fmla="*/ 2941214 w 14263815"/>
              <a:gd name="connsiteY668" fmla="*/ 2085003 h 2678621"/>
              <a:gd name="connsiteX669" fmla="*/ 2934559 w 14263815"/>
              <a:gd name="connsiteY669" fmla="*/ 2087220 h 2678621"/>
              <a:gd name="connsiteX670" fmla="*/ 2892415 w 14263815"/>
              <a:gd name="connsiteY670" fmla="*/ 2093875 h 2678621"/>
              <a:gd name="connsiteX671" fmla="*/ 2876889 w 14263815"/>
              <a:gd name="connsiteY671" fmla="*/ 2093875 h 2678621"/>
              <a:gd name="connsiteX672" fmla="*/ 2865798 w 14263815"/>
              <a:gd name="connsiteY672" fmla="*/ 2093875 h 2678621"/>
              <a:gd name="connsiteX673" fmla="*/ 2850272 w 14263815"/>
              <a:gd name="connsiteY673" fmla="*/ 2098311 h 2678621"/>
              <a:gd name="connsiteX674" fmla="*/ 2923469 w 14263815"/>
              <a:gd name="connsiteY674" fmla="*/ 2109402 h 2678621"/>
              <a:gd name="connsiteX675" fmla="*/ 2982803 w 14263815"/>
              <a:gd name="connsiteY675" fmla="*/ 2110511 h 2678621"/>
              <a:gd name="connsiteX676" fmla="*/ 3001103 w 14263815"/>
              <a:gd name="connsiteY676" fmla="*/ 2109402 h 2678621"/>
              <a:gd name="connsiteX677" fmla="*/ 2952304 w 14263815"/>
              <a:gd name="connsiteY677" fmla="*/ 2091657 h 2678621"/>
              <a:gd name="connsiteX678" fmla="*/ 2941214 w 14263815"/>
              <a:gd name="connsiteY678" fmla="*/ 2085003 h 2678621"/>
              <a:gd name="connsiteX679" fmla="*/ 4655813 w 14263815"/>
              <a:gd name="connsiteY679" fmla="*/ 2082784 h 2678621"/>
              <a:gd name="connsiteX680" fmla="*/ 4671340 w 14263815"/>
              <a:gd name="connsiteY680" fmla="*/ 2091657 h 2678621"/>
              <a:gd name="connsiteX681" fmla="*/ 4672171 w 14263815"/>
              <a:gd name="connsiteY681" fmla="*/ 2105797 h 2678621"/>
              <a:gd name="connsiteX682" fmla="*/ 4666903 w 14263815"/>
              <a:gd name="connsiteY682" fmla="*/ 2104965 h 2678621"/>
              <a:gd name="connsiteX683" fmla="*/ 4658031 w 14263815"/>
              <a:gd name="connsiteY683" fmla="*/ 2100529 h 2678621"/>
              <a:gd name="connsiteX684" fmla="*/ 4653595 w 14263815"/>
              <a:gd name="connsiteY684" fmla="*/ 2091657 h 2678621"/>
              <a:gd name="connsiteX685" fmla="*/ 4655813 w 14263815"/>
              <a:gd name="connsiteY685" fmla="*/ 2082784 h 2678621"/>
              <a:gd name="connsiteX686" fmla="*/ 12375570 w 14263815"/>
              <a:gd name="connsiteY686" fmla="*/ 2081949 h 2678621"/>
              <a:gd name="connsiteX687" fmla="*/ 12353389 w 14263815"/>
              <a:gd name="connsiteY687" fmla="*/ 2097476 h 2678621"/>
              <a:gd name="connsiteX688" fmla="*/ 12362262 w 14263815"/>
              <a:gd name="connsiteY688" fmla="*/ 2104130 h 2678621"/>
              <a:gd name="connsiteX689" fmla="*/ 12370545 w 14263815"/>
              <a:gd name="connsiteY689" fmla="*/ 2104269 h 2678621"/>
              <a:gd name="connsiteX690" fmla="*/ 12395533 w 14263815"/>
              <a:gd name="connsiteY690" fmla="*/ 2081949 h 2678621"/>
              <a:gd name="connsiteX691" fmla="*/ 12375570 w 14263815"/>
              <a:gd name="connsiteY691" fmla="*/ 2081949 h 2678621"/>
              <a:gd name="connsiteX692" fmla="*/ 11818824 w 14263815"/>
              <a:gd name="connsiteY692" fmla="*/ 2081949 h 2678621"/>
              <a:gd name="connsiteX693" fmla="*/ 11809952 w 14263815"/>
              <a:gd name="connsiteY693" fmla="*/ 2090822 h 2678621"/>
              <a:gd name="connsiteX694" fmla="*/ 11814943 w 14263815"/>
              <a:gd name="connsiteY694" fmla="*/ 2097892 h 2678621"/>
              <a:gd name="connsiteX695" fmla="*/ 11818824 w 14263815"/>
              <a:gd name="connsiteY695" fmla="*/ 2097476 h 2678621"/>
              <a:gd name="connsiteX696" fmla="*/ 11827697 w 14263815"/>
              <a:gd name="connsiteY696" fmla="*/ 2086385 h 2678621"/>
              <a:gd name="connsiteX697" fmla="*/ 11818824 w 14263815"/>
              <a:gd name="connsiteY697" fmla="*/ 2081949 h 2678621"/>
              <a:gd name="connsiteX698" fmla="*/ 10450251 w 14263815"/>
              <a:gd name="connsiteY698" fmla="*/ 2081949 h 2678621"/>
              <a:gd name="connsiteX699" fmla="*/ 10439160 w 14263815"/>
              <a:gd name="connsiteY699" fmla="*/ 2086385 h 2678621"/>
              <a:gd name="connsiteX700" fmla="*/ 10465778 w 14263815"/>
              <a:gd name="connsiteY700" fmla="*/ 2099694 h 2678621"/>
              <a:gd name="connsiteX701" fmla="*/ 10471323 w 14263815"/>
              <a:gd name="connsiteY701" fmla="*/ 2100111 h 2678621"/>
              <a:gd name="connsiteX702" fmla="*/ 10474650 w 14263815"/>
              <a:gd name="connsiteY702" fmla="*/ 2093040 h 2678621"/>
              <a:gd name="connsiteX703" fmla="*/ 10450251 w 14263815"/>
              <a:gd name="connsiteY703" fmla="*/ 2081949 h 2678621"/>
              <a:gd name="connsiteX704" fmla="*/ 10798494 w 14263815"/>
              <a:gd name="connsiteY704" fmla="*/ 2077513 h 2678621"/>
              <a:gd name="connsiteX705" fmla="*/ 10758568 w 14263815"/>
              <a:gd name="connsiteY705" fmla="*/ 2084168 h 2678621"/>
              <a:gd name="connsiteX706" fmla="*/ 10769659 w 14263815"/>
              <a:gd name="connsiteY706" fmla="*/ 2088604 h 2678621"/>
              <a:gd name="connsiteX707" fmla="*/ 10774095 w 14263815"/>
              <a:gd name="connsiteY707" fmla="*/ 2097476 h 2678621"/>
              <a:gd name="connsiteX708" fmla="*/ 10776313 w 14263815"/>
              <a:gd name="connsiteY708" fmla="*/ 2110785 h 2678621"/>
              <a:gd name="connsiteX709" fmla="*/ 10782968 w 14263815"/>
              <a:gd name="connsiteY709" fmla="*/ 2104130 h 2678621"/>
              <a:gd name="connsiteX710" fmla="*/ 10780750 w 14263815"/>
              <a:gd name="connsiteY710" fmla="*/ 2090822 h 2678621"/>
              <a:gd name="connsiteX711" fmla="*/ 10780750 w 14263815"/>
              <a:gd name="connsiteY711" fmla="*/ 2086385 h 2678621"/>
              <a:gd name="connsiteX712" fmla="*/ 10785186 w 14263815"/>
              <a:gd name="connsiteY712" fmla="*/ 2099694 h 2678621"/>
              <a:gd name="connsiteX713" fmla="*/ 10796276 w 14263815"/>
              <a:gd name="connsiteY713" fmla="*/ 2113003 h 2678621"/>
              <a:gd name="connsiteX714" fmla="*/ 10807367 w 14263815"/>
              <a:gd name="connsiteY714" fmla="*/ 2104130 h 2678621"/>
              <a:gd name="connsiteX715" fmla="*/ 10811803 w 14263815"/>
              <a:gd name="connsiteY715" fmla="*/ 2101912 h 2678621"/>
              <a:gd name="connsiteX716" fmla="*/ 10816239 w 14263815"/>
              <a:gd name="connsiteY716" fmla="*/ 2097476 h 2678621"/>
              <a:gd name="connsiteX717" fmla="*/ 10827330 w 14263815"/>
              <a:gd name="connsiteY717" fmla="*/ 2093040 h 2678621"/>
              <a:gd name="connsiteX718" fmla="*/ 10838420 w 14263815"/>
              <a:gd name="connsiteY718" fmla="*/ 2108567 h 2678621"/>
              <a:gd name="connsiteX719" fmla="*/ 10862820 w 14263815"/>
              <a:gd name="connsiteY719" fmla="*/ 2124094 h 2678621"/>
              <a:gd name="connsiteX720" fmla="*/ 10872801 w 14263815"/>
              <a:gd name="connsiteY720" fmla="*/ 2124094 h 2678621"/>
              <a:gd name="connsiteX721" fmla="*/ 10889437 w 14263815"/>
              <a:gd name="connsiteY721" fmla="*/ 2110785 h 2678621"/>
              <a:gd name="connsiteX722" fmla="*/ 10887219 w 14263815"/>
              <a:gd name="connsiteY722" fmla="*/ 2088604 h 2678621"/>
              <a:gd name="connsiteX723" fmla="*/ 10840638 w 14263815"/>
              <a:gd name="connsiteY723" fmla="*/ 2081949 h 2678621"/>
              <a:gd name="connsiteX724" fmla="*/ 10798494 w 14263815"/>
              <a:gd name="connsiteY724" fmla="*/ 2077513 h 2678621"/>
              <a:gd name="connsiteX725" fmla="*/ 11736754 w 14263815"/>
              <a:gd name="connsiteY725" fmla="*/ 2073077 h 2678621"/>
              <a:gd name="connsiteX726" fmla="*/ 11730101 w 14263815"/>
              <a:gd name="connsiteY726" fmla="*/ 2084168 h 2678621"/>
              <a:gd name="connsiteX727" fmla="*/ 11745628 w 14263815"/>
              <a:gd name="connsiteY727" fmla="*/ 2110785 h 2678621"/>
              <a:gd name="connsiteX728" fmla="*/ 11753806 w 14263815"/>
              <a:gd name="connsiteY728" fmla="*/ 2112587 h 2678621"/>
              <a:gd name="connsiteX729" fmla="*/ 11770026 w 14263815"/>
              <a:gd name="connsiteY729" fmla="*/ 2099694 h 2678621"/>
              <a:gd name="connsiteX730" fmla="*/ 11758936 w 14263815"/>
              <a:gd name="connsiteY730" fmla="*/ 2093040 h 2678621"/>
              <a:gd name="connsiteX731" fmla="*/ 11743409 w 14263815"/>
              <a:gd name="connsiteY731" fmla="*/ 2084168 h 2678621"/>
              <a:gd name="connsiteX732" fmla="*/ 11736754 w 14263815"/>
              <a:gd name="connsiteY732" fmla="*/ 2073077 h 2678621"/>
              <a:gd name="connsiteX733" fmla="*/ 11868732 w 14263815"/>
              <a:gd name="connsiteY733" fmla="*/ 2070859 h 2678621"/>
              <a:gd name="connsiteX734" fmla="*/ 11849879 w 14263815"/>
              <a:gd name="connsiteY734" fmla="*/ 2077513 h 2678621"/>
              <a:gd name="connsiteX735" fmla="*/ 11846552 w 14263815"/>
              <a:gd name="connsiteY735" fmla="*/ 2085415 h 2678621"/>
              <a:gd name="connsiteX736" fmla="*/ 11858751 w 14263815"/>
              <a:gd name="connsiteY736" fmla="*/ 2084168 h 2678621"/>
              <a:gd name="connsiteX737" fmla="*/ 11880932 w 14263815"/>
              <a:gd name="connsiteY737" fmla="*/ 2077513 h 2678621"/>
              <a:gd name="connsiteX738" fmla="*/ 11868732 w 14263815"/>
              <a:gd name="connsiteY738" fmla="*/ 2070859 h 2678621"/>
              <a:gd name="connsiteX739" fmla="*/ 11499417 w 14263815"/>
              <a:gd name="connsiteY739" fmla="*/ 2070859 h 2678621"/>
              <a:gd name="connsiteX740" fmla="*/ 11492763 w 14263815"/>
              <a:gd name="connsiteY740" fmla="*/ 2077513 h 2678621"/>
              <a:gd name="connsiteX741" fmla="*/ 11497754 w 14263815"/>
              <a:gd name="connsiteY741" fmla="*/ 2080424 h 2678621"/>
              <a:gd name="connsiteX742" fmla="*/ 11501635 w 14263815"/>
              <a:gd name="connsiteY742" fmla="*/ 2079731 h 2678621"/>
              <a:gd name="connsiteX743" fmla="*/ 11508289 w 14263815"/>
              <a:gd name="connsiteY743" fmla="*/ 2073077 h 2678621"/>
              <a:gd name="connsiteX744" fmla="*/ 11499417 w 14263815"/>
              <a:gd name="connsiteY744" fmla="*/ 2070859 h 2678621"/>
              <a:gd name="connsiteX745" fmla="*/ 3344910 w 14263815"/>
              <a:gd name="connsiteY745" fmla="*/ 2069476 h 2678621"/>
              <a:gd name="connsiteX746" fmla="*/ 3331601 w 14263815"/>
              <a:gd name="connsiteY746" fmla="*/ 2085003 h 2678621"/>
              <a:gd name="connsiteX747" fmla="*/ 3336037 w 14263815"/>
              <a:gd name="connsiteY747" fmla="*/ 2100529 h 2678621"/>
              <a:gd name="connsiteX748" fmla="*/ 3337008 w 14263815"/>
              <a:gd name="connsiteY748" fmla="*/ 2100668 h 2678621"/>
              <a:gd name="connsiteX749" fmla="*/ 3338256 w 14263815"/>
              <a:gd name="connsiteY749" fmla="*/ 2089439 h 2678621"/>
              <a:gd name="connsiteX750" fmla="*/ 3347128 w 14263815"/>
              <a:gd name="connsiteY750" fmla="*/ 2082784 h 2678621"/>
              <a:gd name="connsiteX751" fmla="*/ 3358219 w 14263815"/>
              <a:gd name="connsiteY751" fmla="*/ 2076130 h 2678621"/>
              <a:gd name="connsiteX752" fmla="*/ 3344910 w 14263815"/>
              <a:gd name="connsiteY752" fmla="*/ 2069476 h 2678621"/>
              <a:gd name="connsiteX753" fmla="*/ 13036567 w 14263815"/>
              <a:gd name="connsiteY753" fmla="*/ 2068641 h 2678621"/>
              <a:gd name="connsiteX754" fmla="*/ 13029913 w 14263815"/>
              <a:gd name="connsiteY754" fmla="*/ 2077513 h 2678621"/>
              <a:gd name="connsiteX755" fmla="*/ 13037122 w 14263815"/>
              <a:gd name="connsiteY755" fmla="*/ 2081395 h 2678621"/>
              <a:gd name="connsiteX756" fmla="*/ 13045440 w 14263815"/>
              <a:gd name="connsiteY756" fmla="*/ 2079731 h 2678621"/>
              <a:gd name="connsiteX757" fmla="*/ 13049876 w 14263815"/>
              <a:gd name="connsiteY757" fmla="*/ 2068641 h 2678621"/>
              <a:gd name="connsiteX758" fmla="*/ 13036567 w 14263815"/>
              <a:gd name="connsiteY758" fmla="*/ 2068641 h 2678621"/>
              <a:gd name="connsiteX759" fmla="*/ 2646205 w 14263815"/>
              <a:gd name="connsiteY759" fmla="*/ 2065040 h 2678621"/>
              <a:gd name="connsiteX760" fmla="*/ 2630679 w 14263815"/>
              <a:gd name="connsiteY760" fmla="*/ 2071694 h 2678621"/>
              <a:gd name="connsiteX761" fmla="*/ 2657296 w 14263815"/>
              <a:gd name="connsiteY761" fmla="*/ 2080566 h 2678621"/>
              <a:gd name="connsiteX762" fmla="*/ 2721621 w 14263815"/>
              <a:gd name="connsiteY762" fmla="*/ 2089439 h 2678621"/>
              <a:gd name="connsiteX763" fmla="*/ 2759260 w 14263815"/>
              <a:gd name="connsiteY763" fmla="*/ 2092974 h 2678621"/>
              <a:gd name="connsiteX764" fmla="*/ 2774856 w 14263815"/>
              <a:gd name="connsiteY764" fmla="*/ 2085003 h 2678621"/>
              <a:gd name="connsiteX765" fmla="*/ 2717185 w 14263815"/>
              <a:gd name="connsiteY765" fmla="*/ 2071694 h 2678621"/>
              <a:gd name="connsiteX766" fmla="*/ 2697222 w 14263815"/>
              <a:gd name="connsiteY766" fmla="*/ 2069476 h 2678621"/>
              <a:gd name="connsiteX767" fmla="*/ 2677259 w 14263815"/>
              <a:gd name="connsiteY767" fmla="*/ 2065040 h 2678621"/>
              <a:gd name="connsiteX768" fmla="*/ 2646205 w 14263815"/>
              <a:gd name="connsiteY768" fmla="*/ 2065040 h 2678621"/>
              <a:gd name="connsiteX769" fmla="*/ 11537125 w 14263815"/>
              <a:gd name="connsiteY769" fmla="*/ 2064204 h 2678621"/>
              <a:gd name="connsiteX770" fmla="*/ 11523816 w 14263815"/>
              <a:gd name="connsiteY770" fmla="*/ 2068641 h 2678621"/>
              <a:gd name="connsiteX771" fmla="*/ 11529223 w 14263815"/>
              <a:gd name="connsiteY771" fmla="*/ 2075711 h 2678621"/>
              <a:gd name="connsiteX772" fmla="*/ 11534906 w 14263815"/>
              <a:gd name="connsiteY772" fmla="*/ 2075295 h 2678621"/>
              <a:gd name="connsiteX773" fmla="*/ 11548215 w 14263815"/>
              <a:gd name="connsiteY773" fmla="*/ 2070859 h 2678621"/>
              <a:gd name="connsiteX774" fmla="*/ 11537125 w 14263815"/>
              <a:gd name="connsiteY774" fmla="*/ 2064204 h 2678621"/>
              <a:gd name="connsiteX775" fmla="*/ 3302211 w 14263815"/>
              <a:gd name="connsiteY775" fmla="*/ 2062267 h 2678621"/>
              <a:gd name="connsiteX776" fmla="*/ 3302570 w 14263815"/>
              <a:gd name="connsiteY776" fmla="*/ 2062557 h 2678621"/>
              <a:gd name="connsiteX777" fmla="*/ 3301936 w 14263815"/>
              <a:gd name="connsiteY777" fmla="*/ 2062779 h 2678621"/>
              <a:gd name="connsiteX778" fmla="*/ 11563742 w 14263815"/>
              <a:gd name="connsiteY778" fmla="*/ 2061986 h 2678621"/>
              <a:gd name="connsiteX779" fmla="*/ 11554870 w 14263815"/>
              <a:gd name="connsiteY779" fmla="*/ 2066423 h 2678621"/>
              <a:gd name="connsiteX780" fmla="*/ 11561108 w 14263815"/>
              <a:gd name="connsiteY780" fmla="*/ 2073493 h 2678621"/>
              <a:gd name="connsiteX781" fmla="*/ 11565960 w 14263815"/>
              <a:gd name="connsiteY781" fmla="*/ 2073077 h 2678621"/>
              <a:gd name="connsiteX782" fmla="*/ 11574832 w 14263815"/>
              <a:gd name="connsiteY782" fmla="*/ 2068641 h 2678621"/>
              <a:gd name="connsiteX783" fmla="*/ 11563742 w 14263815"/>
              <a:gd name="connsiteY783" fmla="*/ 2061986 h 2678621"/>
              <a:gd name="connsiteX784" fmla="*/ 11328622 w 14263815"/>
              <a:gd name="connsiteY784" fmla="*/ 2061986 h 2678621"/>
              <a:gd name="connsiteX785" fmla="*/ 11321968 w 14263815"/>
              <a:gd name="connsiteY785" fmla="*/ 2073077 h 2678621"/>
              <a:gd name="connsiteX786" fmla="*/ 11313096 w 14263815"/>
              <a:gd name="connsiteY786" fmla="*/ 2077513 h 2678621"/>
              <a:gd name="connsiteX787" fmla="*/ 11302006 w 14263815"/>
              <a:gd name="connsiteY787" fmla="*/ 2081949 h 2678621"/>
              <a:gd name="connsiteX788" fmla="*/ 11306442 w 14263815"/>
              <a:gd name="connsiteY788" fmla="*/ 2088604 h 2678621"/>
              <a:gd name="connsiteX789" fmla="*/ 11313096 w 14263815"/>
              <a:gd name="connsiteY789" fmla="*/ 2095258 h 2678621"/>
              <a:gd name="connsiteX790" fmla="*/ 11313096 w 14263815"/>
              <a:gd name="connsiteY790" fmla="*/ 2104130 h 2678621"/>
              <a:gd name="connsiteX791" fmla="*/ 11295351 w 14263815"/>
              <a:gd name="connsiteY791" fmla="*/ 2106349 h 2678621"/>
              <a:gd name="connsiteX792" fmla="*/ 11262080 w 14263815"/>
              <a:gd name="connsiteY792" fmla="*/ 2108567 h 2678621"/>
              <a:gd name="connsiteX793" fmla="*/ 11231026 w 14263815"/>
              <a:gd name="connsiteY793" fmla="*/ 2110785 h 2678621"/>
              <a:gd name="connsiteX794" fmla="*/ 11215499 w 14263815"/>
              <a:gd name="connsiteY794" fmla="*/ 2113003 h 2678621"/>
              <a:gd name="connsiteX795" fmla="*/ 11148956 w 14263815"/>
              <a:gd name="connsiteY795" fmla="*/ 2108567 h 2678621"/>
              <a:gd name="connsiteX796" fmla="*/ 11082412 w 14263815"/>
              <a:gd name="connsiteY796" fmla="*/ 2110785 h 2678621"/>
              <a:gd name="connsiteX797" fmla="*/ 11084631 w 14263815"/>
              <a:gd name="connsiteY797" fmla="*/ 2119657 h 2678621"/>
              <a:gd name="connsiteX798" fmla="*/ 11084631 w 14263815"/>
              <a:gd name="connsiteY798" fmla="*/ 2126311 h 2678621"/>
              <a:gd name="connsiteX799" fmla="*/ 11097939 w 14263815"/>
              <a:gd name="connsiteY799" fmla="*/ 2148493 h 2678621"/>
              <a:gd name="connsiteX800" fmla="*/ 11153392 w 14263815"/>
              <a:gd name="connsiteY800" fmla="*/ 2148493 h 2678621"/>
              <a:gd name="connsiteX801" fmla="*/ 11168919 w 14263815"/>
              <a:gd name="connsiteY801" fmla="*/ 2150711 h 2678621"/>
              <a:gd name="connsiteX802" fmla="*/ 11191100 w 14263815"/>
              <a:gd name="connsiteY802" fmla="*/ 2159583 h 2678621"/>
              <a:gd name="connsiteX803" fmla="*/ 11217717 w 14263815"/>
              <a:gd name="connsiteY803" fmla="*/ 2155147 h 2678621"/>
              <a:gd name="connsiteX804" fmla="*/ 11224371 w 14263815"/>
              <a:gd name="connsiteY804" fmla="*/ 2152929 h 2678621"/>
              <a:gd name="connsiteX805" fmla="*/ 11244334 w 14263815"/>
              <a:gd name="connsiteY805" fmla="*/ 2157365 h 2678621"/>
              <a:gd name="connsiteX806" fmla="*/ 11262080 w 14263815"/>
              <a:gd name="connsiteY806" fmla="*/ 2150711 h 2678621"/>
              <a:gd name="connsiteX807" fmla="*/ 11266516 w 14263815"/>
              <a:gd name="connsiteY807" fmla="*/ 2150711 h 2678621"/>
              <a:gd name="connsiteX808" fmla="*/ 11299787 w 14263815"/>
              <a:gd name="connsiteY808" fmla="*/ 2155147 h 2678621"/>
              <a:gd name="connsiteX809" fmla="*/ 11359676 w 14263815"/>
              <a:gd name="connsiteY809" fmla="*/ 2159583 h 2678621"/>
              <a:gd name="connsiteX810" fmla="*/ 11363558 w 14263815"/>
              <a:gd name="connsiteY810" fmla="*/ 2164019 h 2678621"/>
              <a:gd name="connsiteX811" fmla="*/ 11370767 w 14263815"/>
              <a:gd name="connsiteY811" fmla="*/ 2159583 h 2678621"/>
              <a:gd name="connsiteX812" fmla="*/ 11388512 w 14263815"/>
              <a:gd name="connsiteY812" fmla="*/ 2155147 h 2678621"/>
              <a:gd name="connsiteX813" fmla="*/ 11404038 w 14263815"/>
              <a:gd name="connsiteY813" fmla="*/ 2148493 h 2678621"/>
              <a:gd name="connsiteX814" fmla="*/ 11408474 w 14263815"/>
              <a:gd name="connsiteY814" fmla="*/ 2126311 h 2678621"/>
              <a:gd name="connsiteX815" fmla="*/ 11401820 w 14263815"/>
              <a:gd name="connsiteY815" fmla="*/ 2119657 h 2678621"/>
              <a:gd name="connsiteX816" fmla="*/ 11397384 w 14263815"/>
              <a:gd name="connsiteY816" fmla="*/ 2117439 h 2678621"/>
              <a:gd name="connsiteX817" fmla="*/ 11384075 w 14263815"/>
              <a:gd name="connsiteY817" fmla="*/ 2110785 h 2678621"/>
              <a:gd name="connsiteX818" fmla="*/ 11377421 w 14263815"/>
              <a:gd name="connsiteY818" fmla="*/ 2121875 h 2678621"/>
              <a:gd name="connsiteX819" fmla="*/ 11377421 w 14263815"/>
              <a:gd name="connsiteY819" fmla="*/ 2135184 h 2678621"/>
              <a:gd name="connsiteX820" fmla="*/ 11370767 w 14263815"/>
              <a:gd name="connsiteY820" fmla="*/ 2121875 h 2678621"/>
              <a:gd name="connsiteX821" fmla="*/ 11359676 w 14263815"/>
              <a:gd name="connsiteY821" fmla="*/ 2110785 h 2678621"/>
              <a:gd name="connsiteX822" fmla="*/ 11357458 w 14263815"/>
              <a:gd name="connsiteY822" fmla="*/ 2124094 h 2678621"/>
              <a:gd name="connsiteX823" fmla="*/ 11357458 w 14263815"/>
              <a:gd name="connsiteY823" fmla="*/ 2128530 h 2678621"/>
              <a:gd name="connsiteX824" fmla="*/ 11341931 w 14263815"/>
              <a:gd name="connsiteY824" fmla="*/ 2117439 h 2678621"/>
              <a:gd name="connsiteX825" fmla="*/ 11326404 w 14263815"/>
              <a:gd name="connsiteY825" fmla="*/ 2104130 h 2678621"/>
              <a:gd name="connsiteX826" fmla="*/ 11339713 w 14263815"/>
              <a:gd name="connsiteY826" fmla="*/ 2095258 h 2678621"/>
              <a:gd name="connsiteX827" fmla="*/ 11361894 w 14263815"/>
              <a:gd name="connsiteY827" fmla="*/ 2086385 h 2678621"/>
              <a:gd name="connsiteX828" fmla="*/ 11353022 w 14263815"/>
              <a:gd name="connsiteY828" fmla="*/ 2081949 h 2678621"/>
              <a:gd name="connsiteX829" fmla="*/ 11341931 w 14263815"/>
              <a:gd name="connsiteY829" fmla="*/ 2075295 h 2678621"/>
              <a:gd name="connsiteX830" fmla="*/ 11328622 w 14263815"/>
              <a:gd name="connsiteY830" fmla="*/ 2061986 h 2678621"/>
              <a:gd name="connsiteX831" fmla="*/ 4729010 w 14263815"/>
              <a:gd name="connsiteY831" fmla="*/ 2060603 h 2678621"/>
              <a:gd name="connsiteX832" fmla="*/ 4724574 w 14263815"/>
              <a:gd name="connsiteY832" fmla="*/ 2069476 h 2678621"/>
              <a:gd name="connsiteX833" fmla="*/ 4732476 w 14263815"/>
              <a:gd name="connsiteY833" fmla="*/ 2075298 h 2678621"/>
              <a:gd name="connsiteX834" fmla="*/ 4735665 w 14263815"/>
              <a:gd name="connsiteY834" fmla="*/ 2073912 h 2678621"/>
              <a:gd name="connsiteX835" fmla="*/ 4737883 w 14263815"/>
              <a:gd name="connsiteY835" fmla="*/ 2065040 h 2678621"/>
              <a:gd name="connsiteX836" fmla="*/ 4729010 w 14263815"/>
              <a:gd name="connsiteY836" fmla="*/ 2060603 h 2678621"/>
              <a:gd name="connsiteX837" fmla="*/ 2590753 w 14263815"/>
              <a:gd name="connsiteY837" fmla="*/ 2060603 h 2678621"/>
              <a:gd name="connsiteX838" fmla="*/ 2581880 w 14263815"/>
              <a:gd name="connsiteY838" fmla="*/ 2067258 h 2678621"/>
              <a:gd name="connsiteX839" fmla="*/ 2589644 w 14263815"/>
              <a:gd name="connsiteY839" fmla="*/ 2072248 h 2678621"/>
              <a:gd name="connsiteX840" fmla="*/ 2599625 w 14263815"/>
              <a:gd name="connsiteY840" fmla="*/ 2069476 h 2678621"/>
              <a:gd name="connsiteX841" fmla="*/ 2590753 w 14263815"/>
              <a:gd name="connsiteY841" fmla="*/ 2060603 h 2678621"/>
              <a:gd name="connsiteX842" fmla="*/ 11699047 w 14263815"/>
              <a:gd name="connsiteY842" fmla="*/ 2059768 h 2678621"/>
              <a:gd name="connsiteX843" fmla="*/ 11696829 w 14263815"/>
              <a:gd name="connsiteY843" fmla="*/ 2066423 h 2678621"/>
              <a:gd name="connsiteX844" fmla="*/ 11696829 w 14263815"/>
              <a:gd name="connsiteY844" fmla="*/ 2075295 h 2678621"/>
              <a:gd name="connsiteX845" fmla="*/ 11692392 w 14263815"/>
              <a:gd name="connsiteY845" fmla="*/ 2068641 h 2678621"/>
              <a:gd name="connsiteX846" fmla="*/ 11683520 w 14263815"/>
              <a:gd name="connsiteY846" fmla="*/ 2068641 h 2678621"/>
              <a:gd name="connsiteX847" fmla="*/ 11639158 w 14263815"/>
              <a:gd name="connsiteY847" fmla="*/ 2081949 h 2678621"/>
              <a:gd name="connsiteX848" fmla="*/ 11628067 w 14263815"/>
              <a:gd name="connsiteY848" fmla="*/ 2081949 h 2678621"/>
              <a:gd name="connsiteX849" fmla="*/ 11583705 w 14263815"/>
              <a:gd name="connsiteY849" fmla="*/ 2095258 h 2678621"/>
              <a:gd name="connsiteX850" fmla="*/ 11545998 w 14263815"/>
              <a:gd name="connsiteY850" fmla="*/ 2108567 h 2678621"/>
              <a:gd name="connsiteX851" fmla="*/ 11534906 w 14263815"/>
              <a:gd name="connsiteY851" fmla="*/ 2108567 h 2678621"/>
              <a:gd name="connsiteX852" fmla="*/ 11530470 w 14263815"/>
              <a:gd name="connsiteY852" fmla="*/ 2101912 h 2678621"/>
              <a:gd name="connsiteX853" fmla="*/ 11530470 w 14263815"/>
              <a:gd name="connsiteY853" fmla="*/ 2115221 h 2678621"/>
              <a:gd name="connsiteX854" fmla="*/ 11521598 w 14263815"/>
              <a:gd name="connsiteY854" fmla="*/ 2121875 h 2678621"/>
              <a:gd name="connsiteX855" fmla="*/ 11486109 w 14263815"/>
              <a:gd name="connsiteY855" fmla="*/ 2117439 h 2678621"/>
              <a:gd name="connsiteX856" fmla="*/ 11468363 w 14263815"/>
              <a:gd name="connsiteY856" fmla="*/ 2128530 h 2678621"/>
              <a:gd name="connsiteX857" fmla="*/ 11446182 w 14263815"/>
              <a:gd name="connsiteY857" fmla="*/ 2119657 h 2678621"/>
              <a:gd name="connsiteX858" fmla="*/ 11435092 w 14263815"/>
              <a:gd name="connsiteY858" fmla="*/ 2106349 h 2678621"/>
              <a:gd name="connsiteX859" fmla="*/ 11424002 w 14263815"/>
              <a:gd name="connsiteY859" fmla="*/ 2113003 h 2678621"/>
              <a:gd name="connsiteX860" fmla="*/ 11426220 w 14263815"/>
              <a:gd name="connsiteY860" fmla="*/ 2130748 h 2678621"/>
              <a:gd name="connsiteX861" fmla="*/ 11421783 w 14263815"/>
              <a:gd name="connsiteY861" fmla="*/ 2135184 h 2678621"/>
              <a:gd name="connsiteX862" fmla="*/ 11417347 w 14263815"/>
              <a:gd name="connsiteY862" fmla="*/ 2146275 h 2678621"/>
              <a:gd name="connsiteX863" fmla="*/ 11426220 w 14263815"/>
              <a:gd name="connsiteY863" fmla="*/ 2152929 h 2678621"/>
              <a:gd name="connsiteX864" fmla="*/ 11432874 w 14263815"/>
              <a:gd name="connsiteY864" fmla="*/ 2157365 h 2678621"/>
              <a:gd name="connsiteX865" fmla="*/ 11438696 w 14263815"/>
              <a:gd name="connsiteY865" fmla="*/ 2164436 h 2678621"/>
              <a:gd name="connsiteX866" fmla="*/ 11441746 w 14263815"/>
              <a:gd name="connsiteY866" fmla="*/ 2164019 h 2678621"/>
              <a:gd name="connsiteX867" fmla="*/ 11450619 w 14263815"/>
              <a:gd name="connsiteY867" fmla="*/ 2150711 h 2678621"/>
              <a:gd name="connsiteX868" fmla="*/ 11469751 w 14263815"/>
              <a:gd name="connsiteY868" fmla="*/ 2144014 h 2678621"/>
              <a:gd name="connsiteX869" fmla="*/ 11466146 w 14263815"/>
              <a:gd name="connsiteY869" fmla="*/ 2150711 h 2678621"/>
              <a:gd name="connsiteX870" fmla="*/ 11477236 w 14263815"/>
              <a:gd name="connsiteY870" fmla="*/ 2157365 h 2678621"/>
              <a:gd name="connsiteX871" fmla="*/ 11480840 w 14263815"/>
              <a:gd name="connsiteY871" fmla="*/ 2157920 h 2678621"/>
              <a:gd name="connsiteX872" fmla="*/ 11481672 w 14263815"/>
              <a:gd name="connsiteY872" fmla="*/ 2152929 h 2678621"/>
              <a:gd name="connsiteX873" fmla="*/ 11470386 w 14263815"/>
              <a:gd name="connsiteY873" fmla="*/ 2143792 h 2678621"/>
              <a:gd name="connsiteX874" fmla="*/ 11494981 w 14263815"/>
              <a:gd name="connsiteY874" fmla="*/ 2135184 h 2678621"/>
              <a:gd name="connsiteX875" fmla="*/ 11545998 w 14263815"/>
              <a:gd name="connsiteY875" fmla="*/ 2130748 h 2678621"/>
              <a:gd name="connsiteX876" fmla="*/ 11563742 w 14263815"/>
              <a:gd name="connsiteY876" fmla="*/ 2130748 h 2678621"/>
              <a:gd name="connsiteX877" fmla="*/ 11597014 w 14263815"/>
              <a:gd name="connsiteY877" fmla="*/ 2128530 h 2678621"/>
              <a:gd name="connsiteX878" fmla="*/ 11712355 w 14263815"/>
              <a:gd name="connsiteY878" fmla="*/ 2097476 h 2678621"/>
              <a:gd name="connsiteX879" fmla="*/ 11710137 w 14263815"/>
              <a:gd name="connsiteY879" fmla="*/ 2090822 h 2678621"/>
              <a:gd name="connsiteX880" fmla="*/ 11716792 w 14263815"/>
              <a:gd name="connsiteY880" fmla="*/ 2081949 h 2678621"/>
              <a:gd name="connsiteX881" fmla="*/ 11710137 w 14263815"/>
              <a:gd name="connsiteY881" fmla="*/ 2077513 h 2678621"/>
              <a:gd name="connsiteX882" fmla="*/ 11703483 w 14263815"/>
              <a:gd name="connsiteY882" fmla="*/ 2073077 h 2678621"/>
              <a:gd name="connsiteX883" fmla="*/ 11699047 w 14263815"/>
              <a:gd name="connsiteY883" fmla="*/ 2059768 h 2678621"/>
              <a:gd name="connsiteX884" fmla="*/ 11593687 w 14263815"/>
              <a:gd name="connsiteY884" fmla="*/ 2059214 h 2678621"/>
              <a:gd name="connsiteX885" fmla="*/ 11583705 w 14263815"/>
              <a:gd name="connsiteY885" fmla="*/ 2064204 h 2678621"/>
              <a:gd name="connsiteX886" fmla="*/ 11581487 w 14263815"/>
              <a:gd name="connsiteY886" fmla="*/ 2075295 h 2678621"/>
              <a:gd name="connsiteX887" fmla="*/ 11583844 w 14263815"/>
              <a:gd name="connsiteY887" fmla="*/ 2075850 h 2678621"/>
              <a:gd name="connsiteX888" fmla="*/ 11592578 w 14263815"/>
              <a:gd name="connsiteY888" fmla="*/ 2070859 h 2678621"/>
              <a:gd name="connsiteX889" fmla="*/ 11601450 w 14263815"/>
              <a:gd name="connsiteY889" fmla="*/ 2061986 h 2678621"/>
              <a:gd name="connsiteX890" fmla="*/ 11593687 w 14263815"/>
              <a:gd name="connsiteY890" fmla="*/ 2059214 h 2678621"/>
              <a:gd name="connsiteX891" fmla="*/ 4685757 w 14263815"/>
              <a:gd name="connsiteY891" fmla="*/ 2058940 h 2678621"/>
              <a:gd name="connsiteX892" fmla="*/ 4640286 w 14263815"/>
              <a:gd name="connsiteY892" fmla="*/ 2076130 h 2678621"/>
              <a:gd name="connsiteX893" fmla="*/ 4589270 w 14263815"/>
              <a:gd name="connsiteY893" fmla="*/ 2100529 h 2678621"/>
              <a:gd name="connsiteX894" fmla="*/ 4604796 w 14263815"/>
              <a:gd name="connsiteY894" fmla="*/ 2107184 h 2678621"/>
              <a:gd name="connsiteX895" fmla="*/ 4602578 w 14263815"/>
              <a:gd name="connsiteY895" fmla="*/ 2111620 h 2678621"/>
              <a:gd name="connsiteX896" fmla="*/ 4595924 w 14263815"/>
              <a:gd name="connsiteY896" fmla="*/ 2118274 h 2678621"/>
              <a:gd name="connsiteX897" fmla="*/ 4602578 w 14263815"/>
              <a:gd name="connsiteY897" fmla="*/ 2122710 h 2678621"/>
              <a:gd name="connsiteX898" fmla="*/ 4618105 w 14263815"/>
              <a:gd name="connsiteY898" fmla="*/ 2124929 h 2678621"/>
              <a:gd name="connsiteX899" fmla="*/ 4620323 w 14263815"/>
              <a:gd name="connsiteY899" fmla="*/ 2133801 h 2678621"/>
              <a:gd name="connsiteX900" fmla="*/ 4624759 w 14263815"/>
              <a:gd name="connsiteY900" fmla="*/ 2140455 h 2678621"/>
              <a:gd name="connsiteX901" fmla="*/ 4632384 w 14263815"/>
              <a:gd name="connsiteY901" fmla="*/ 2141010 h 2678621"/>
              <a:gd name="connsiteX902" fmla="*/ 4653595 w 14263815"/>
              <a:gd name="connsiteY902" fmla="*/ 2136019 h 2678621"/>
              <a:gd name="connsiteX903" fmla="*/ 4684648 w 14263815"/>
              <a:gd name="connsiteY903" fmla="*/ 2124929 h 2678621"/>
              <a:gd name="connsiteX904" fmla="*/ 4713484 w 14263815"/>
              <a:gd name="connsiteY904" fmla="*/ 2100529 h 2678621"/>
              <a:gd name="connsiteX905" fmla="*/ 4706829 w 14263815"/>
              <a:gd name="connsiteY905" fmla="*/ 2098311 h 2678621"/>
              <a:gd name="connsiteX906" fmla="*/ 4689084 w 14263815"/>
              <a:gd name="connsiteY906" fmla="*/ 2098311 h 2678621"/>
              <a:gd name="connsiteX907" fmla="*/ 4680212 w 14263815"/>
              <a:gd name="connsiteY907" fmla="*/ 2091657 h 2678621"/>
              <a:gd name="connsiteX908" fmla="*/ 4680212 w 14263815"/>
              <a:gd name="connsiteY908" fmla="*/ 2080566 h 2678621"/>
              <a:gd name="connsiteX909" fmla="*/ 4677994 w 14263815"/>
              <a:gd name="connsiteY909" fmla="*/ 2073912 h 2678621"/>
              <a:gd name="connsiteX910" fmla="*/ 4682430 w 14263815"/>
              <a:gd name="connsiteY910" fmla="*/ 2080566 h 2678621"/>
              <a:gd name="connsiteX911" fmla="*/ 4702393 w 14263815"/>
              <a:gd name="connsiteY911" fmla="*/ 2078348 h 2678621"/>
              <a:gd name="connsiteX912" fmla="*/ 4711266 w 14263815"/>
              <a:gd name="connsiteY912" fmla="*/ 2069476 h 2678621"/>
              <a:gd name="connsiteX913" fmla="*/ 4702393 w 14263815"/>
              <a:gd name="connsiteY913" fmla="*/ 2060603 h 2678621"/>
              <a:gd name="connsiteX914" fmla="*/ 4685757 w 14263815"/>
              <a:gd name="connsiteY914" fmla="*/ 2058940 h 2678621"/>
              <a:gd name="connsiteX915" fmla="*/ 3480215 w 14263815"/>
              <a:gd name="connsiteY915" fmla="*/ 2058385 h 2678621"/>
              <a:gd name="connsiteX916" fmla="*/ 3442507 w 14263815"/>
              <a:gd name="connsiteY916" fmla="*/ 2067258 h 2678621"/>
              <a:gd name="connsiteX917" fmla="*/ 3464549 w 14263815"/>
              <a:gd name="connsiteY917" fmla="*/ 2075160 h 2678621"/>
              <a:gd name="connsiteX918" fmla="*/ 3480215 w 14263815"/>
              <a:gd name="connsiteY918" fmla="*/ 2073912 h 2678621"/>
              <a:gd name="connsiteX919" fmla="*/ 3517922 w 14263815"/>
              <a:gd name="connsiteY919" fmla="*/ 2060603 h 2678621"/>
              <a:gd name="connsiteX920" fmla="*/ 3480215 w 14263815"/>
              <a:gd name="connsiteY920" fmla="*/ 2058385 h 2678621"/>
              <a:gd name="connsiteX921" fmla="*/ 3537885 w 14263815"/>
              <a:gd name="connsiteY921" fmla="*/ 2053949 h 2678621"/>
              <a:gd name="connsiteX922" fmla="*/ 3524577 w 14263815"/>
              <a:gd name="connsiteY922" fmla="*/ 2062821 h 2678621"/>
              <a:gd name="connsiteX923" fmla="*/ 3532063 w 14263815"/>
              <a:gd name="connsiteY923" fmla="*/ 2070724 h 2678621"/>
              <a:gd name="connsiteX924" fmla="*/ 3537885 w 14263815"/>
              <a:gd name="connsiteY924" fmla="*/ 2069476 h 2678621"/>
              <a:gd name="connsiteX925" fmla="*/ 3555630 w 14263815"/>
              <a:gd name="connsiteY925" fmla="*/ 2058385 h 2678621"/>
              <a:gd name="connsiteX926" fmla="*/ 3537885 w 14263815"/>
              <a:gd name="connsiteY926" fmla="*/ 2053949 h 2678621"/>
              <a:gd name="connsiteX927" fmla="*/ 11949694 w 14263815"/>
              <a:gd name="connsiteY927" fmla="*/ 2053114 h 2678621"/>
              <a:gd name="connsiteX928" fmla="*/ 11914204 w 14263815"/>
              <a:gd name="connsiteY928" fmla="*/ 2066423 h 2678621"/>
              <a:gd name="connsiteX929" fmla="*/ 11905331 w 14263815"/>
              <a:gd name="connsiteY929" fmla="*/ 2075295 h 2678621"/>
              <a:gd name="connsiteX930" fmla="*/ 11945258 w 14263815"/>
              <a:gd name="connsiteY930" fmla="*/ 2068641 h 2678621"/>
              <a:gd name="connsiteX931" fmla="*/ 11967438 w 14263815"/>
              <a:gd name="connsiteY931" fmla="*/ 2053114 h 2678621"/>
              <a:gd name="connsiteX932" fmla="*/ 11949694 w 14263815"/>
              <a:gd name="connsiteY932" fmla="*/ 2053114 h 2678621"/>
              <a:gd name="connsiteX933" fmla="*/ 3593893 w 14263815"/>
              <a:gd name="connsiteY933" fmla="*/ 2048404 h 2678621"/>
              <a:gd name="connsiteX934" fmla="*/ 3575593 w 14263815"/>
              <a:gd name="connsiteY934" fmla="*/ 2053949 h 2678621"/>
              <a:gd name="connsiteX935" fmla="*/ 3574346 w 14263815"/>
              <a:gd name="connsiteY935" fmla="*/ 2058940 h 2678621"/>
              <a:gd name="connsiteX936" fmla="*/ 3582248 w 14263815"/>
              <a:gd name="connsiteY936" fmla="*/ 2058385 h 2678621"/>
              <a:gd name="connsiteX937" fmla="*/ 3599993 w 14263815"/>
              <a:gd name="connsiteY937" fmla="*/ 2053949 h 2678621"/>
              <a:gd name="connsiteX938" fmla="*/ 3593893 w 14263815"/>
              <a:gd name="connsiteY938" fmla="*/ 2048404 h 2678621"/>
              <a:gd name="connsiteX939" fmla="*/ 13116419 w 14263815"/>
              <a:gd name="connsiteY939" fmla="*/ 2044241 h 2678621"/>
              <a:gd name="connsiteX940" fmla="*/ 13129728 w 14263815"/>
              <a:gd name="connsiteY940" fmla="*/ 2044241 h 2678621"/>
              <a:gd name="connsiteX941" fmla="*/ 13125292 w 14263815"/>
              <a:gd name="connsiteY941" fmla="*/ 2055332 h 2678621"/>
              <a:gd name="connsiteX942" fmla="*/ 13117528 w 14263815"/>
              <a:gd name="connsiteY942" fmla="*/ 2057550 h 2678621"/>
              <a:gd name="connsiteX943" fmla="*/ 13111983 w 14263815"/>
              <a:gd name="connsiteY943" fmla="*/ 2055332 h 2678621"/>
              <a:gd name="connsiteX944" fmla="*/ 13116419 w 14263815"/>
              <a:gd name="connsiteY944" fmla="*/ 2044241 h 2678621"/>
              <a:gd name="connsiteX945" fmla="*/ 13080929 w 14263815"/>
              <a:gd name="connsiteY945" fmla="*/ 2044241 h 2678621"/>
              <a:gd name="connsiteX946" fmla="*/ 13078711 w 14263815"/>
              <a:gd name="connsiteY946" fmla="*/ 2053114 h 2678621"/>
              <a:gd name="connsiteX947" fmla="*/ 13085366 w 14263815"/>
              <a:gd name="connsiteY947" fmla="*/ 2058105 h 2678621"/>
              <a:gd name="connsiteX948" fmla="*/ 13087583 w 14263815"/>
              <a:gd name="connsiteY948" fmla="*/ 2057550 h 2678621"/>
              <a:gd name="connsiteX949" fmla="*/ 13089802 w 14263815"/>
              <a:gd name="connsiteY949" fmla="*/ 2048678 h 2678621"/>
              <a:gd name="connsiteX950" fmla="*/ 13080929 w 14263815"/>
              <a:gd name="connsiteY950" fmla="*/ 2044241 h 2678621"/>
              <a:gd name="connsiteX951" fmla="*/ 11767808 w 14263815"/>
              <a:gd name="connsiteY951" fmla="*/ 2044241 h 2678621"/>
              <a:gd name="connsiteX952" fmla="*/ 11747845 w 14263815"/>
              <a:gd name="connsiteY952" fmla="*/ 2055332 h 2678621"/>
              <a:gd name="connsiteX953" fmla="*/ 11758936 w 14263815"/>
              <a:gd name="connsiteY953" fmla="*/ 2059768 h 2678621"/>
              <a:gd name="connsiteX954" fmla="*/ 11772245 w 14263815"/>
              <a:gd name="connsiteY954" fmla="*/ 2064204 h 2678621"/>
              <a:gd name="connsiteX955" fmla="*/ 11777235 w 14263815"/>
              <a:gd name="connsiteY955" fmla="*/ 2068641 h 2678621"/>
              <a:gd name="connsiteX956" fmla="*/ 11778899 w 14263815"/>
              <a:gd name="connsiteY956" fmla="*/ 2064204 h 2678621"/>
              <a:gd name="connsiteX957" fmla="*/ 11787771 w 14263815"/>
              <a:gd name="connsiteY957" fmla="*/ 2055332 h 2678621"/>
              <a:gd name="connsiteX958" fmla="*/ 11792207 w 14263815"/>
              <a:gd name="connsiteY958" fmla="*/ 2048678 h 2678621"/>
              <a:gd name="connsiteX959" fmla="*/ 11767808 w 14263815"/>
              <a:gd name="connsiteY959" fmla="*/ 2044241 h 2678621"/>
              <a:gd name="connsiteX960" fmla="*/ 11026960 w 14263815"/>
              <a:gd name="connsiteY960" fmla="*/ 2044241 h 2678621"/>
              <a:gd name="connsiteX961" fmla="*/ 11022524 w 14263815"/>
              <a:gd name="connsiteY961" fmla="*/ 2050896 h 2678621"/>
              <a:gd name="connsiteX962" fmla="*/ 11006996 w 14263815"/>
              <a:gd name="connsiteY962" fmla="*/ 2059768 h 2678621"/>
              <a:gd name="connsiteX963" fmla="*/ 10995906 w 14263815"/>
              <a:gd name="connsiteY963" fmla="*/ 2066423 h 2678621"/>
              <a:gd name="connsiteX964" fmla="*/ 11009215 w 14263815"/>
              <a:gd name="connsiteY964" fmla="*/ 2077513 h 2678621"/>
              <a:gd name="connsiteX965" fmla="*/ 11020305 w 14263815"/>
              <a:gd name="connsiteY965" fmla="*/ 2090822 h 2678621"/>
              <a:gd name="connsiteX966" fmla="*/ 11011433 w 14263815"/>
              <a:gd name="connsiteY966" fmla="*/ 2099694 h 2678621"/>
              <a:gd name="connsiteX967" fmla="*/ 10980379 w 14263815"/>
              <a:gd name="connsiteY967" fmla="*/ 2095258 h 2678621"/>
              <a:gd name="connsiteX968" fmla="*/ 10955980 w 14263815"/>
              <a:gd name="connsiteY968" fmla="*/ 2093040 h 2678621"/>
              <a:gd name="connsiteX969" fmla="*/ 10929362 w 14263815"/>
              <a:gd name="connsiteY969" fmla="*/ 2108567 h 2678621"/>
              <a:gd name="connsiteX970" fmla="*/ 10936017 w 14263815"/>
              <a:gd name="connsiteY970" fmla="*/ 2126311 h 2678621"/>
              <a:gd name="connsiteX971" fmla="*/ 10949326 w 14263815"/>
              <a:gd name="connsiteY971" fmla="*/ 2117439 h 2678621"/>
              <a:gd name="connsiteX972" fmla="*/ 10951544 w 14263815"/>
              <a:gd name="connsiteY972" fmla="*/ 2117439 h 2678621"/>
              <a:gd name="connsiteX973" fmla="*/ 10960416 w 14263815"/>
              <a:gd name="connsiteY973" fmla="*/ 2124094 h 2678621"/>
              <a:gd name="connsiteX974" fmla="*/ 10971507 w 14263815"/>
              <a:gd name="connsiteY974" fmla="*/ 2117439 h 2678621"/>
              <a:gd name="connsiteX975" fmla="*/ 10980379 w 14263815"/>
              <a:gd name="connsiteY975" fmla="*/ 2113003 h 2678621"/>
              <a:gd name="connsiteX976" fmla="*/ 10978161 w 14263815"/>
              <a:gd name="connsiteY976" fmla="*/ 2121875 h 2678621"/>
              <a:gd name="connsiteX977" fmla="*/ 11029178 w 14263815"/>
              <a:gd name="connsiteY977" fmla="*/ 2135184 h 2678621"/>
              <a:gd name="connsiteX978" fmla="*/ 11042902 w 14263815"/>
              <a:gd name="connsiteY978" fmla="*/ 2136432 h 2678621"/>
              <a:gd name="connsiteX979" fmla="*/ 11062450 w 14263815"/>
              <a:gd name="connsiteY979" fmla="*/ 2128530 h 2678621"/>
              <a:gd name="connsiteX980" fmla="*/ 11069104 w 14263815"/>
              <a:gd name="connsiteY980" fmla="*/ 2117439 h 2678621"/>
              <a:gd name="connsiteX981" fmla="*/ 11073540 w 14263815"/>
              <a:gd name="connsiteY981" fmla="*/ 2110785 h 2678621"/>
              <a:gd name="connsiteX982" fmla="*/ 11060231 w 14263815"/>
              <a:gd name="connsiteY982" fmla="*/ 2101912 h 2678621"/>
              <a:gd name="connsiteX983" fmla="*/ 11044705 w 14263815"/>
              <a:gd name="connsiteY983" fmla="*/ 2093040 h 2678621"/>
              <a:gd name="connsiteX984" fmla="*/ 11044705 w 14263815"/>
              <a:gd name="connsiteY984" fmla="*/ 2084168 h 2678621"/>
              <a:gd name="connsiteX985" fmla="*/ 11051359 w 14263815"/>
              <a:gd name="connsiteY985" fmla="*/ 2081949 h 2678621"/>
              <a:gd name="connsiteX986" fmla="*/ 11062450 w 14263815"/>
              <a:gd name="connsiteY986" fmla="*/ 2079731 h 2678621"/>
              <a:gd name="connsiteX987" fmla="*/ 11069104 w 14263815"/>
              <a:gd name="connsiteY987" fmla="*/ 2070859 h 2678621"/>
              <a:gd name="connsiteX988" fmla="*/ 11051359 w 14263815"/>
              <a:gd name="connsiteY988" fmla="*/ 2064204 h 2678621"/>
              <a:gd name="connsiteX989" fmla="*/ 11031396 w 14263815"/>
              <a:gd name="connsiteY989" fmla="*/ 2053114 h 2678621"/>
              <a:gd name="connsiteX990" fmla="*/ 11026960 w 14263815"/>
              <a:gd name="connsiteY990" fmla="*/ 2044241 h 2678621"/>
              <a:gd name="connsiteX991" fmla="*/ 10539530 w 14263815"/>
              <a:gd name="connsiteY991" fmla="*/ 2040914 h 2678621"/>
              <a:gd name="connsiteX992" fmla="*/ 10519013 w 14263815"/>
              <a:gd name="connsiteY992" fmla="*/ 2046459 h 2678621"/>
              <a:gd name="connsiteX993" fmla="*/ 10512358 w 14263815"/>
              <a:gd name="connsiteY993" fmla="*/ 2048678 h 2678621"/>
              <a:gd name="connsiteX994" fmla="*/ 10510140 w 14263815"/>
              <a:gd name="connsiteY994" fmla="*/ 2050896 h 2678621"/>
              <a:gd name="connsiteX995" fmla="*/ 10587774 w 14263815"/>
              <a:gd name="connsiteY995" fmla="*/ 2075295 h 2678621"/>
              <a:gd name="connsiteX996" fmla="*/ 10652099 w 14263815"/>
              <a:gd name="connsiteY996" fmla="*/ 2073077 h 2678621"/>
              <a:gd name="connsiteX997" fmla="*/ 10654317 w 14263815"/>
              <a:gd name="connsiteY997" fmla="*/ 2079731 h 2678621"/>
              <a:gd name="connsiteX998" fmla="*/ 10658754 w 14263815"/>
              <a:gd name="connsiteY998" fmla="*/ 2095258 h 2678621"/>
              <a:gd name="connsiteX999" fmla="*/ 10663190 w 14263815"/>
              <a:gd name="connsiteY999" fmla="*/ 2086385 h 2678621"/>
              <a:gd name="connsiteX1000" fmla="*/ 10665408 w 14263815"/>
              <a:gd name="connsiteY1000" fmla="*/ 2079731 h 2678621"/>
              <a:gd name="connsiteX1001" fmla="*/ 10667626 w 14263815"/>
              <a:gd name="connsiteY1001" fmla="*/ 2088604 h 2678621"/>
              <a:gd name="connsiteX1002" fmla="*/ 10678716 w 14263815"/>
              <a:gd name="connsiteY1002" fmla="*/ 2097476 h 2678621"/>
              <a:gd name="connsiteX1003" fmla="*/ 10705334 w 14263815"/>
              <a:gd name="connsiteY1003" fmla="*/ 2104130 h 2678621"/>
              <a:gd name="connsiteX1004" fmla="*/ 10721276 w 14263815"/>
              <a:gd name="connsiteY1004" fmla="*/ 2104408 h 2678621"/>
              <a:gd name="connsiteX1005" fmla="*/ 10747478 w 14263815"/>
              <a:gd name="connsiteY1005" fmla="*/ 2095258 h 2678621"/>
              <a:gd name="connsiteX1006" fmla="*/ 10740824 w 14263815"/>
              <a:gd name="connsiteY1006" fmla="*/ 2073077 h 2678621"/>
              <a:gd name="connsiteX1007" fmla="*/ 10729733 w 14263815"/>
              <a:gd name="connsiteY1007" fmla="*/ 2064204 h 2678621"/>
              <a:gd name="connsiteX1008" fmla="*/ 10716424 w 14263815"/>
              <a:gd name="connsiteY1008" fmla="*/ 2053114 h 2678621"/>
              <a:gd name="connsiteX1009" fmla="*/ 10703116 w 14263815"/>
              <a:gd name="connsiteY1009" fmla="*/ 2053114 h 2678621"/>
              <a:gd name="connsiteX1010" fmla="*/ 10592210 w 14263815"/>
              <a:gd name="connsiteY1010" fmla="*/ 2046459 h 2678621"/>
              <a:gd name="connsiteX1011" fmla="*/ 10539530 w 14263815"/>
              <a:gd name="connsiteY1011" fmla="*/ 2040914 h 2678621"/>
              <a:gd name="connsiteX1012" fmla="*/ 11643039 w 14263815"/>
              <a:gd name="connsiteY1012" fmla="*/ 2040360 h 2678621"/>
              <a:gd name="connsiteX1013" fmla="*/ 11641376 w 14263815"/>
              <a:gd name="connsiteY1013" fmla="*/ 2042023 h 2678621"/>
              <a:gd name="connsiteX1014" fmla="*/ 11634722 w 14263815"/>
              <a:gd name="connsiteY1014" fmla="*/ 2044241 h 2678621"/>
              <a:gd name="connsiteX1015" fmla="*/ 11630285 w 14263815"/>
              <a:gd name="connsiteY1015" fmla="*/ 2066423 h 2678621"/>
              <a:gd name="connsiteX1016" fmla="*/ 11643594 w 14263815"/>
              <a:gd name="connsiteY1016" fmla="*/ 2070859 h 2678621"/>
              <a:gd name="connsiteX1017" fmla="*/ 11649417 w 14263815"/>
              <a:gd name="connsiteY1017" fmla="*/ 2071552 h 2678621"/>
              <a:gd name="connsiteX1018" fmla="*/ 11656902 w 14263815"/>
              <a:gd name="connsiteY1018" fmla="*/ 2068641 h 2678621"/>
              <a:gd name="connsiteX1019" fmla="*/ 11648030 w 14263815"/>
              <a:gd name="connsiteY1019" fmla="*/ 2048678 h 2678621"/>
              <a:gd name="connsiteX1020" fmla="*/ 11643039 w 14263815"/>
              <a:gd name="connsiteY1020" fmla="*/ 2040360 h 2678621"/>
              <a:gd name="connsiteX1021" fmla="*/ 11053577 w 14263815"/>
              <a:gd name="connsiteY1021" fmla="*/ 2037587 h 2678621"/>
              <a:gd name="connsiteX1022" fmla="*/ 11049141 w 14263815"/>
              <a:gd name="connsiteY1022" fmla="*/ 2046459 h 2678621"/>
              <a:gd name="connsiteX1023" fmla="*/ 11053577 w 14263815"/>
              <a:gd name="connsiteY1023" fmla="*/ 2053114 h 2678621"/>
              <a:gd name="connsiteX1024" fmla="*/ 11060231 w 14263815"/>
              <a:gd name="connsiteY1024" fmla="*/ 2046459 h 2678621"/>
              <a:gd name="connsiteX1025" fmla="*/ 11053577 w 14263815"/>
              <a:gd name="connsiteY1025" fmla="*/ 2037587 h 2678621"/>
              <a:gd name="connsiteX1026" fmla="*/ 10312174 w 14263815"/>
              <a:gd name="connsiteY1026" fmla="*/ 2037587 h 2678621"/>
              <a:gd name="connsiteX1027" fmla="*/ 10308292 w 14263815"/>
              <a:gd name="connsiteY1027" fmla="*/ 2039805 h 2678621"/>
              <a:gd name="connsiteX1028" fmla="*/ 10308292 w 14263815"/>
              <a:gd name="connsiteY1028" fmla="*/ 2053114 h 2678621"/>
              <a:gd name="connsiteX1029" fmla="*/ 10312867 w 14263815"/>
              <a:gd name="connsiteY1029" fmla="*/ 2058105 h 2678621"/>
              <a:gd name="connsiteX1030" fmla="*/ 10314946 w 14263815"/>
              <a:gd name="connsiteY1030" fmla="*/ 2057550 h 2678621"/>
              <a:gd name="connsiteX1031" fmla="*/ 10314946 w 14263815"/>
              <a:gd name="connsiteY1031" fmla="*/ 2044241 h 2678621"/>
              <a:gd name="connsiteX1032" fmla="*/ 10312174 w 14263815"/>
              <a:gd name="connsiteY1032" fmla="*/ 2037587 h 2678621"/>
              <a:gd name="connsiteX1033" fmla="*/ 2537518 w 14263815"/>
              <a:gd name="connsiteY1033" fmla="*/ 2036204 h 2678621"/>
              <a:gd name="connsiteX1034" fmla="*/ 2537518 w 14263815"/>
              <a:gd name="connsiteY1034" fmla="*/ 2045076 h 2678621"/>
              <a:gd name="connsiteX1035" fmla="*/ 2504247 w 14263815"/>
              <a:gd name="connsiteY1035" fmla="*/ 2047295 h 2678621"/>
              <a:gd name="connsiteX1036" fmla="*/ 2473193 w 14263815"/>
              <a:gd name="connsiteY1036" fmla="*/ 2049513 h 2678621"/>
              <a:gd name="connsiteX1037" fmla="*/ 2506465 w 14263815"/>
              <a:gd name="connsiteY1037" fmla="*/ 2062821 h 2678621"/>
              <a:gd name="connsiteX1038" fmla="*/ 2533636 w 14263815"/>
              <a:gd name="connsiteY1038" fmla="*/ 2066148 h 2678621"/>
              <a:gd name="connsiteX1039" fmla="*/ 2557481 w 14263815"/>
              <a:gd name="connsiteY1039" fmla="*/ 2062821 h 2678621"/>
              <a:gd name="connsiteX1040" fmla="*/ 2559699 w 14263815"/>
              <a:gd name="connsiteY1040" fmla="*/ 2056167 h 2678621"/>
              <a:gd name="connsiteX1041" fmla="*/ 2541954 w 14263815"/>
              <a:gd name="connsiteY1041" fmla="*/ 2042859 h 2678621"/>
              <a:gd name="connsiteX1042" fmla="*/ 2537518 w 14263815"/>
              <a:gd name="connsiteY1042" fmla="*/ 2036204 h 2678621"/>
              <a:gd name="connsiteX1043" fmla="*/ 2433267 w 14263815"/>
              <a:gd name="connsiteY1043" fmla="*/ 2036204 h 2678621"/>
              <a:gd name="connsiteX1044" fmla="*/ 2444358 w 14263815"/>
              <a:gd name="connsiteY1044" fmla="*/ 2047295 h 2678621"/>
              <a:gd name="connsiteX1045" fmla="*/ 2455448 w 14263815"/>
              <a:gd name="connsiteY1045" fmla="*/ 2049513 h 2678621"/>
              <a:gd name="connsiteX1046" fmla="*/ 2462103 w 14263815"/>
              <a:gd name="connsiteY1046" fmla="*/ 2047295 h 2678621"/>
              <a:gd name="connsiteX1047" fmla="*/ 2451012 w 14263815"/>
              <a:gd name="connsiteY1047" fmla="*/ 2038422 h 2678621"/>
              <a:gd name="connsiteX1048" fmla="*/ 2433267 w 14263815"/>
              <a:gd name="connsiteY1048" fmla="*/ 2036204 h 2678621"/>
              <a:gd name="connsiteX1049" fmla="*/ 4870969 w 14263815"/>
              <a:gd name="connsiteY1049" fmla="*/ 2033986 h 2678621"/>
              <a:gd name="connsiteX1050" fmla="*/ 4859879 w 14263815"/>
              <a:gd name="connsiteY1050" fmla="*/ 2042859 h 2678621"/>
              <a:gd name="connsiteX1051" fmla="*/ 4866533 w 14263815"/>
              <a:gd name="connsiteY1051" fmla="*/ 2046186 h 2678621"/>
              <a:gd name="connsiteX1052" fmla="*/ 4877624 w 14263815"/>
              <a:gd name="connsiteY1052" fmla="*/ 2042859 h 2678621"/>
              <a:gd name="connsiteX1053" fmla="*/ 4888714 w 14263815"/>
              <a:gd name="connsiteY1053" fmla="*/ 2033986 h 2678621"/>
              <a:gd name="connsiteX1054" fmla="*/ 4870969 w 14263815"/>
              <a:gd name="connsiteY1054" fmla="*/ 2033986 h 2678621"/>
              <a:gd name="connsiteX1055" fmla="*/ 11399602 w 14263815"/>
              <a:gd name="connsiteY1055" fmla="*/ 2033151 h 2678621"/>
              <a:gd name="connsiteX1056" fmla="*/ 11392948 w 14263815"/>
              <a:gd name="connsiteY1056" fmla="*/ 2035369 h 2678621"/>
              <a:gd name="connsiteX1057" fmla="*/ 11400711 w 14263815"/>
              <a:gd name="connsiteY1057" fmla="*/ 2037587 h 2678621"/>
              <a:gd name="connsiteX1058" fmla="*/ 11406256 w 14263815"/>
              <a:gd name="connsiteY1058" fmla="*/ 2035369 h 2678621"/>
              <a:gd name="connsiteX1059" fmla="*/ 11399602 w 14263815"/>
              <a:gd name="connsiteY1059" fmla="*/ 2033151 h 2678621"/>
              <a:gd name="connsiteX1060" fmla="*/ 12040636 w 14263815"/>
              <a:gd name="connsiteY1060" fmla="*/ 2032596 h 2678621"/>
              <a:gd name="connsiteX1061" fmla="*/ 12011800 w 14263815"/>
              <a:gd name="connsiteY1061" fmla="*/ 2037587 h 2678621"/>
              <a:gd name="connsiteX1062" fmla="*/ 11974092 w 14263815"/>
              <a:gd name="connsiteY1062" fmla="*/ 2053114 h 2678621"/>
              <a:gd name="connsiteX1063" fmla="*/ 11980331 w 14263815"/>
              <a:gd name="connsiteY1063" fmla="*/ 2058937 h 2678621"/>
              <a:gd name="connsiteX1064" fmla="*/ 11985183 w 14263815"/>
              <a:gd name="connsiteY1064" fmla="*/ 2057550 h 2678621"/>
              <a:gd name="connsiteX1065" fmla="*/ 12020673 w 14263815"/>
              <a:gd name="connsiteY1065" fmla="*/ 2050896 h 2678621"/>
              <a:gd name="connsiteX1066" fmla="*/ 12051726 w 14263815"/>
              <a:gd name="connsiteY1066" fmla="*/ 2035369 h 2678621"/>
              <a:gd name="connsiteX1067" fmla="*/ 12040636 w 14263815"/>
              <a:gd name="connsiteY1067" fmla="*/ 2032596 h 2678621"/>
              <a:gd name="connsiteX1068" fmla="*/ 3695371 w 14263815"/>
              <a:gd name="connsiteY1068" fmla="*/ 2027332 h 2678621"/>
              <a:gd name="connsiteX1069" fmla="*/ 3688717 w 14263815"/>
              <a:gd name="connsiteY1069" fmla="*/ 2033986 h 2678621"/>
              <a:gd name="connsiteX1070" fmla="*/ 3686638 w 14263815"/>
              <a:gd name="connsiteY1070" fmla="*/ 2041057 h 2678621"/>
              <a:gd name="connsiteX1071" fmla="*/ 3690935 w 14263815"/>
              <a:gd name="connsiteY1071" fmla="*/ 2040640 h 2678621"/>
              <a:gd name="connsiteX1072" fmla="*/ 3697589 w 14263815"/>
              <a:gd name="connsiteY1072" fmla="*/ 2033986 h 2678621"/>
              <a:gd name="connsiteX1073" fmla="*/ 3695371 w 14263815"/>
              <a:gd name="connsiteY1073" fmla="*/ 2027332 h 2678621"/>
              <a:gd name="connsiteX1074" fmla="*/ 3245095 w 14263815"/>
              <a:gd name="connsiteY1074" fmla="*/ 2027332 h 2678621"/>
              <a:gd name="connsiteX1075" fmla="*/ 3242877 w 14263815"/>
              <a:gd name="connsiteY1075" fmla="*/ 2036204 h 2678621"/>
              <a:gd name="connsiteX1076" fmla="*/ 3247452 w 14263815"/>
              <a:gd name="connsiteY1076" fmla="*/ 2043275 h 2678621"/>
              <a:gd name="connsiteX1077" fmla="*/ 3249531 w 14263815"/>
              <a:gd name="connsiteY1077" fmla="*/ 2042859 h 2678621"/>
              <a:gd name="connsiteX1078" fmla="*/ 3251749 w 14263815"/>
              <a:gd name="connsiteY1078" fmla="*/ 2036204 h 2678621"/>
              <a:gd name="connsiteX1079" fmla="*/ 3245095 w 14263815"/>
              <a:gd name="connsiteY1079" fmla="*/ 2027332 h 2678621"/>
              <a:gd name="connsiteX1080" fmla="*/ 2422177 w 14263815"/>
              <a:gd name="connsiteY1080" fmla="*/ 2025114 h 2678621"/>
              <a:gd name="connsiteX1081" fmla="*/ 2413304 w 14263815"/>
              <a:gd name="connsiteY1081" fmla="*/ 2031768 h 2678621"/>
              <a:gd name="connsiteX1082" fmla="*/ 2417740 w 14263815"/>
              <a:gd name="connsiteY1082" fmla="*/ 2040640 h 2678621"/>
              <a:gd name="connsiteX1083" fmla="*/ 2420790 w 14263815"/>
              <a:gd name="connsiteY1083" fmla="*/ 2041057 h 2678621"/>
              <a:gd name="connsiteX1084" fmla="*/ 2426613 w 14263815"/>
              <a:gd name="connsiteY1084" fmla="*/ 2033986 h 2678621"/>
              <a:gd name="connsiteX1085" fmla="*/ 2422177 w 14263815"/>
              <a:gd name="connsiteY1085" fmla="*/ 2025114 h 2678621"/>
              <a:gd name="connsiteX1086" fmla="*/ 12575200 w 14263815"/>
              <a:gd name="connsiteY1086" fmla="*/ 2024279 h 2678621"/>
              <a:gd name="connsiteX1087" fmla="*/ 12570764 w 14263815"/>
              <a:gd name="connsiteY1087" fmla="*/ 2028715 h 2678621"/>
              <a:gd name="connsiteX1088" fmla="*/ 12573952 w 14263815"/>
              <a:gd name="connsiteY1088" fmla="*/ 2029269 h 2678621"/>
              <a:gd name="connsiteX1089" fmla="*/ 12581855 w 14263815"/>
              <a:gd name="connsiteY1089" fmla="*/ 2024279 h 2678621"/>
              <a:gd name="connsiteX1090" fmla="*/ 12575200 w 14263815"/>
              <a:gd name="connsiteY1090" fmla="*/ 2024279 h 2678621"/>
              <a:gd name="connsiteX1091" fmla="*/ 11302006 w 14263815"/>
              <a:gd name="connsiteY1091" fmla="*/ 2024279 h 2678621"/>
              <a:gd name="connsiteX1092" fmla="*/ 11299787 w 14263815"/>
              <a:gd name="connsiteY1092" fmla="*/ 2033151 h 2678621"/>
              <a:gd name="connsiteX1093" fmla="*/ 11306996 w 14263815"/>
              <a:gd name="connsiteY1093" fmla="*/ 2037587 h 2678621"/>
              <a:gd name="connsiteX1094" fmla="*/ 11310878 w 14263815"/>
              <a:gd name="connsiteY1094" fmla="*/ 2033151 h 2678621"/>
              <a:gd name="connsiteX1095" fmla="*/ 11302006 w 14263815"/>
              <a:gd name="connsiteY1095" fmla="*/ 2024279 h 2678621"/>
              <a:gd name="connsiteX1096" fmla="*/ 11284260 w 14263815"/>
              <a:gd name="connsiteY1096" fmla="*/ 2024279 h 2678621"/>
              <a:gd name="connsiteX1097" fmla="*/ 11277606 w 14263815"/>
              <a:gd name="connsiteY1097" fmla="*/ 2033151 h 2678621"/>
              <a:gd name="connsiteX1098" fmla="*/ 11282042 w 14263815"/>
              <a:gd name="connsiteY1098" fmla="*/ 2039805 h 2678621"/>
              <a:gd name="connsiteX1099" fmla="*/ 11286478 w 14263815"/>
              <a:gd name="connsiteY1099" fmla="*/ 2033151 h 2678621"/>
              <a:gd name="connsiteX1100" fmla="*/ 11284260 w 14263815"/>
              <a:gd name="connsiteY1100" fmla="*/ 2024279 h 2678621"/>
              <a:gd name="connsiteX1101" fmla="*/ 11865405 w 14263815"/>
              <a:gd name="connsiteY1101" fmla="*/ 2023724 h 2678621"/>
              <a:gd name="connsiteX1102" fmla="*/ 11847660 w 14263815"/>
              <a:gd name="connsiteY1102" fmla="*/ 2026497 h 2678621"/>
              <a:gd name="connsiteX1103" fmla="*/ 11823261 w 14263815"/>
              <a:gd name="connsiteY1103" fmla="*/ 2044241 h 2678621"/>
              <a:gd name="connsiteX1104" fmla="*/ 11834352 w 14263815"/>
              <a:gd name="connsiteY1104" fmla="*/ 2044241 h 2678621"/>
              <a:gd name="connsiteX1105" fmla="*/ 11852097 w 14263815"/>
              <a:gd name="connsiteY1105" fmla="*/ 2048678 h 2678621"/>
              <a:gd name="connsiteX1106" fmla="*/ 11857642 w 14263815"/>
              <a:gd name="connsiteY1106" fmla="*/ 2053669 h 2678621"/>
              <a:gd name="connsiteX1107" fmla="*/ 11860969 w 14263815"/>
              <a:gd name="connsiteY1107" fmla="*/ 2046459 h 2678621"/>
              <a:gd name="connsiteX1108" fmla="*/ 11869842 w 14263815"/>
              <a:gd name="connsiteY1108" fmla="*/ 2033151 h 2678621"/>
              <a:gd name="connsiteX1109" fmla="*/ 11874278 w 14263815"/>
              <a:gd name="connsiteY1109" fmla="*/ 2028715 h 2678621"/>
              <a:gd name="connsiteX1110" fmla="*/ 11865405 w 14263815"/>
              <a:gd name="connsiteY1110" fmla="*/ 2023724 h 2678621"/>
              <a:gd name="connsiteX1111" fmla="*/ 2384469 w 14263815"/>
              <a:gd name="connsiteY1111" fmla="*/ 2020677 h 2678621"/>
              <a:gd name="connsiteX1112" fmla="*/ 2377814 w 14263815"/>
              <a:gd name="connsiteY1112" fmla="*/ 2031768 h 2678621"/>
              <a:gd name="connsiteX1113" fmla="*/ 2398332 w 14263815"/>
              <a:gd name="connsiteY1113" fmla="*/ 2043967 h 2678621"/>
              <a:gd name="connsiteX1114" fmla="*/ 2406650 w 14263815"/>
              <a:gd name="connsiteY1114" fmla="*/ 2031768 h 2678621"/>
              <a:gd name="connsiteX1115" fmla="*/ 2384469 w 14263815"/>
              <a:gd name="connsiteY1115" fmla="*/ 2020677 h 2678621"/>
              <a:gd name="connsiteX1116" fmla="*/ 11479454 w 14263815"/>
              <a:gd name="connsiteY1116" fmla="*/ 2019842 h 2678621"/>
              <a:gd name="connsiteX1117" fmla="*/ 11461709 w 14263815"/>
              <a:gd name="connsiteY1117" fmla="*/ 2024279 h 2678621"/>
              <a:gd name="connsiteX1118" fmla="*/ 11475018 w 14263815"/>
              <a:gd name="connsiteY1118" fmla="*/ 2031349 h 2678621"/>
              <a:gd name="connsiteX1119" fmla="*/ 11483890 w 14263815"/>
              <a:gd name="connsiteY1119" fmla="*/ 2030933 h 2678621"/>
              <a:gd name="connsiteX1120" fmla="*/ 11499417 w 14263815"/>
              <a:gd name="connsiteY1120" fmla="*/ 2026497 h 2678621"/>
              <a:gd name="connsiteX1121" fmla="*/ 11479454 w 14263815"/>
              <a:gd name="connsiteY1121" fmla="*/ 2019842 h 2678621"/>
              <a:gd name="connsiteX1122" fmla="*/ 12233611 w 14263815"/>
              <a:gd name="connsiteY1122" fmla="*/ 2017624 h 2678621"/>
              <a:gd name="connsiteX1123" fmla="*/ 12222521 w 14263815"/>
              <a:gd name="connsiteY1123" fmla="*/ 2026497 h 2678621"/>
              <a:gd name="connsiteX1124" fmla="*/ 12221689 w 14263815"/>
              <a:gd name="connsiteY1124" fmla="*/ 2033567 h 2678621"/>
              <a:gd name="connsiteX1125" fmla="*/ 12226957 w 14263815"/>
              <a:gd name="connsiteY1125" fmla="*/ 2033151 h 2678621"/>
              <a:gd name="connsiteX1126" fmla="*/ 12235829 w 14263815"/>
              <a:gd name="connsiteY1126" fmla="*/ 2022060 h 2678621"/>
              <a:gd name="connsiteX1127" fmla="*/ 12233611 w 14263815"/>
              <a:gd name="connsiteY1127" fmla="*/ 2017624 h 2678621"/>
              <a:gd name="connsiteX1128" fmla="*/ 10370399 w 14263815"/>
              <a:gd name="connsiteY1128" fmla="*/ 2017624 h 2678621"/>
              <a:gd name="connsiteX1129" fmla="*/ 10361527 w 14263815"/>
              <a:gd name="connsiteY1129" fmla="*/ 2019842 h 2678621"/>
              <a:gd name="connsiteX1130" fmla="*/ 10368181 w 14263815"/>
              <a:gd name="connsiteY1130" fmla="*/ 2028715 h 2678621"/>
              <a:gd name="connsiteX1131" fmla="*/ 10376499 w 14263815"/>
              <a:gd name="connsiteY1131" fmla="*/ 2030933 h 2678621"/>
              <a:gd name="connsiteX1132" fmla="*/ 10379272 w 14263815"/>
              <a:gd name="connsiteY1132" fmla="*/ 2028715 h 2678621"/>
              <a:gd name="connsiteX1133" fmla="*/ 10370399 w 14263815"/>
              <a:gd name="connsiteY1133" fmla="*/ 2017624 h 2678621"/>
              <a:gd name="connsiteX1134" fmla="*/ 13185180 w 14263815"/>
              <a:gd name="connsiteY1134" fmla="*/ 2015406 h 2678621"/>
              <a:gd name="connsiteX1135" fmla="*/ 13194053 w 14263815"/>
              <a:gd name="connsiteY1135" fmla="*/ 2019842 h 2678621"/>
              <a:gd name="connsiteX1136" fmla="*/ 13200707 w 14263815"/>
              <a:gd name="connsiteY1136" fmla="*/ 2026497 h 2678621"/>
              <a:gd name="connsiteX1137" fmla="*/ 13207362 w 14263815"/>
              <a:gd name="connsiteY1137" fmla="*/ 2035369 h 2678621"/>
              <a:gd name="connsiteX1138" fmla="*/ 13202926 w 14263815"/>
              <a:gd name="connsiteY1138" fmla="*/ 2050896 h 2678621"/>
              <a:gd name="connsiteX1139" fmla="*/ 13199182 w 14263815"/>
              <a:gd name="connsiteY1139" fmla="*/ 2052282 h 2678621"/>
              <a:gd name="connsiteX1140" fmla="*/ 13196271 w 14263815"/>
              <a:gd name="connsiteY1140" fmla="*/ 2046459 h 2678621"/>
              <a:gd name="connsiteX1141" fmla="*/ 13185180 w 14263815"/>
              <a:gd name="connsiteY1141" fmla="*/ 2022060 h 2678621"/>
              <a:gd name="connsiteX1142" fmla="*/ 13185180 w 14263815"/>
              <a:gd name="connsiteY1142" fmla="*/ 2015406 h 2678621"/>
              <a:gd name="connsiteX1143" fmla="*/ 11206627 w 14263815"/>
              <a:gd name="connsiteY1143" fmla="*/ 2015406 h 2678621"/>
              <a:gd name="connsiteX1144" fmla="*/ 11213281 w 14263815"/>
              <a:gd name="connsiteY1144" fmla="*/ 2022060 h 2678621"/>
              <a:gd name="connsiteX1145" fmla="*/ 11209538 w 14263815"/>
              <a:gd name="connsiteY1145" fmla="*/ 2024972 h 2678621"/>
              <a:gd name="connsiteX1146" fmla="*/ 11206627 w 14263815"/>
              <a:gd name="connsiteY1146" fmla="*/ 2024279 h 2678621"/>
              <a:gd name="connsiteX1147" fmla="*/ 11199972 w 14263815"/>
              <a:gd name="connsiteY1147" fmla="*/ 2017624 h 2678621"/>
              <a:gd name="connsiteX1148" fmla="*/ 11206627 w 14263815"/>
              <a:gd name="connsiteY1148" fmla="*/ 2015406 h 2678621"/>
              <a:gd name="connsiteX1149" fmla="*/ 4804426 w 14263815"/>
              <a:gd name="connsiteY1149" fmla="*/ 2011805 h 2678621"/>
              <a:gd name="connsiteX1150" fmla="*/ 4791118 w 14263815"/>
              <a:gd name="connsiteY1150" fmla="*/ 2022895 h 2678621"/>
              <a:gd name="connsiteX1151" fmla="*/ 4798326 w 14263815"/>
              <a:gd name="connsiteY1151" fmla="*/ 2026222 h 2678621"/>
              <a:gd name="connsiteX1152" fmla="*/ 4811080 w 14263815"/>
              <a:gd name="connsiteY1152" fmla="*/ 2022895 h 2678621"/>
              <a:gd name="connsiteX1153" fmla="*/ 4824389 w 14263815"/>
              <a:gd name="connsiteY1153" fmla="*/ 2011805 h 2678621"/>
              <a:gd name="connsiteX1154" fmla="*/ 4804426 w 14263815"/>
              <a:gd name="connsiteY1154" fmla="*/ 2011805 h 2678621"/>
              <a:gd name="connsiteX1155" fmla="*/ 11639158 w 14263815"/>
              <a:gd name="connsiteY1155" fmla="*/ 2008752 h 2678621"/>
              <a:gd name="connsiteX1156" fmla="*/ 11634722 w 14263815"/>
              <a:gd name="connsiteY1156" fmla="*/ 2017624 h 2678621"/>
              <a:gd name="connsiteX1157" fmla="*/ 11641376 w 14263815"/>
              <a:gd name="connsiteY1157" fmla="*/ 2024695 h 2678621"/>
              <a:gd name="connsiteX1158" fmla="*/ 11643594 w 14263815"/>
              <a:gd name="connsiteY1158" fmla="*/ 2024279 h 2678621"/>
              <a:gd name="connsiteX1159" fmla="*/ 11648030 w 14263815"/>
              <a:gd name="connsiteY1159" fmla="*/ 2017624 h 2678621"/>
              <a:gd name="connsiteX1160" fmla="*/ 11639158 w 14263815"/>
              <a:gd name="connsiteY1160" fmla="*/ 2008752 h 2678621"/>
              <a:gd name="connsiteX1161" fmla="*/ 10993688 w 14263815"/>
              <a:gd name="connsiteY1161" fmla="*/ 2008752 h 2678621"/>
              <a:gd name="connsiteX1162" fmla="*/ 10982597 w 14263815"/>
              <a:gd name="connsiteY1162" fmla="*/ 2010970 h 2678621"/>
              <a:gd name="connsiteX1163" fmla="*/ 10991470 w 14263815"/>
              <a:gd name="connsiteY1163" fmla="*/ 2019842 h 2678621"/>
              <a:gd name="connsiteX1164" fmla="*/ 10995490 w 14263815"/>
              <a:gd name="connsiteY1164" fmla="*/ 2020536 h 2678621"/>
              <a:gd name="connsiteX1165" fmla="*/ 11002561 w 14263815"/>
              <a:gd name="connsiteY1165" fmla="*/ 2017624 h 2678621"/>
              <a:gd name="connsiteX1166" fmla="*/ 10993688 w 14263815"/>
              <a:gd name="connsiteY1166" fmla="*/ 2008752 h 2678621"/>
              <a:gd name="connsiteX1167" fmla="*/ 11361894 w 14263815"/>
              <a:gd name="connsiteY1167" fmla="*/ 2006534 h 2678621"/>
              <a:gd name="connsiteX1168" fmla="*/ 11333059 w 14263815"/>
              <a:gd name="connsiteY1168" fmla="*/ 2008752 h 2678621"/>
              <a:gd name="connsiteX1169" fmla="*/ 11337495 w 14263815"/>
              <a:gd name="connsiteY1169" fmla="*/ 2013188 h 2678621"/>
              <a:gd name="connsiteX1170" fmla="*/ 11350804 w 14263815"/>
              <a:gd name="connsiteY1170" fmla="*/ 2022060 h 2678621"/>
              <a:gd name="connsiteX1171" fmla="*/ 11333059 w 14263815"/>
              <a:gd name="connsiteY1171" fmla="*/ 2026497 h 2678621"/>
              <a:gd name="connsiteX1172" fmla="*/ 11319750 w 14263815"/>
              <a:gd name="connsiteY1172" fmla="*/ 2030933 h 2678621"/>
              <a:gd name="connsiteX1173" fmla="*/ 11356349 w 14263815"/>
              <a:gd name="connsiteY1173" fmla="*/ 2040914 h 2678621"/>
              <a:gd name="connsiteX1174" fmla="*/ 11377421 w 14263815"/>
              <a:gd name="connsiteY1174" fmla="*/ 2039805 h 2678621"/>
              <a:gd name="connsiteX1175" fmla="*/ 11381857 w 14263815"/>
              <a:gd name="connsiteY1175" fmla="*/ 2026497 h 2678621"/>
              <a:gd name="connsiteX1176" fmla="*/ 11377421 w 14263815"/>
              <a:gd name="connsiteY1176" fmla="*/ 2010970 h 2678621"/>
              <a:gd name="connsiteX1177" fmla="*/ 11372985 w 14263815"/>
              <a:gd name="connsiteY1177" fmla="*/ 2006534 h 2678621"/>
              <a:gd name="connsiteX1178" fmla="*/ 11370767 w 14263815"/>
              <a:gd name="connsiteY1178" fmla="*/ 2019842 h 2678621"/>
              <a:gd name="connsiteX1179" fmla="*/ 11368549 w 14263815"/>
              <a:gd name="connsiteY1179" fmla="*/ 2028715 h 2678621"/>
              <a:gd name="connsiteX1180" fmla="*/ 11359676 w 14263815"/>
              <a:gd name="connsiteY1180" fmla="*/ 2022060 h 2678621"/>
              <a:gd name="connsiteX1181" fmla="*/ 11361894 w 14263815"/>
              <a:gd name="connsiteY1181" fmla="*/ 2015406 h 2678621"/>
              <a:gd name="connsiteX1182" fmla="*/ 11361894 w 14263815"/>
              <a:gd name="connsiteY1182" fmla="*/ 2006534 h 2678621"/>
              <a:gd name="connsiteX1183" fmla="*/ 10412543 w 14263815"/>
              <a:gd name="connsiteY1183" fmla="*/ 2006534 h 2678621"/>
              <a:gd name="connsiteX1184" fmla="*/ 10405889 w 14263815"/>
              <a:gd name="connsiteY1184" fmla="*/ 2015406 h 2678621"/>
              <a:gd name="connsiteX1185" fmla="*/ 10392580 w 14263815"/>
              <a:gd name="connsiteY1185" fmla="*/ 2026497 h 2678621"/>
              <a:gd name="connsiteX1186" fmla="*/ 10383708 w 14263815"/>
              <a:gd name="connsiteY1186" fmla="*/ 2028715 h 2678621"/>
              <a:gd name="connsiteX1187" fmla="*/ 10403671 w 14263815"/>
              <a:gd name="connsiteY1187" fmla="*/ 2037587 h 2678621"/>
              <a:gd name="connsiteX1188" fmla="*/ 10497247 w 14263815"/>
              <a:gd name="connsiteY1188" fmla="*/ 2054223 h 2678621"/>
              <a:gd name="connsiteX1189" fmla="*/ 10503486 w 14263815"/>
              <a:gd name="connsiteY1189" fmla="*/ 2050896 h 2678621"/>
              <a:gd name="connsiteX1190" fmla="*/ 10505704 w 14263815"/>
              <a:gd name="connsiteY1190" fmla="*/ 2044241 h 2678621"/>
              <a:gd name="connsiteX1191" fmla="*/ 10507922 w 14263815"/>
              <a:gd name="connsiteY1191" fmla="*/ 2037587 h 2678621"/>
              <a:gd name="connsiteX1192" fmla="*/ 10465778 w 14263815"/>
              <a:gd name="connsiteY1192" fmla="*/ 2022060 h 2678621"/>
              <a:gd name="connsiteX1193" fmla="*/ 10432506 w 14263815"/>
              <a:gd name="connsiteY1193" fmla="*/ 2022060 h 2678621"/>
              <a:gd name="connsiteX1194" fmla="*/ 10432506 w 14263815"/>
              <a:gd name="connsiteY1194" fmla="*/ 2033151 h 2678621"/>
              <a:gd name="connsiteX1195" fmla="*/ 10419198 w 14263815"/>
              <a:gd name="connsiteY1195" fmla="*/ 2019842 h 2678621"/>
              <a:gd name="connsiteX1196" fmla="*/ 10412543 w 14263815"/>
              <a:gd name="connsiteY1196" fmla="*/ 2006534 h 2678621"/>
              <a:gd name="connsiteX1197" fmla="*/ 3622173 w 14263815"/>
              <a:gd name="connsiteY1197" fmla="*/ 2005150 h 2678621"/>
              <a:gd name="connsiteX1198" fmla="*/ 3624392 w 14263815"/>
              <a:gd name="connsiteY1198" fmla="*/ 2018459 h 2678621"/>
              <a:gd name="connsiteX1199" fmla="*/ 3631046 w 14263815"/>
              <a:gd name="connsiteY1199" fmla="*/ 2018876 h 2678621"/>
              <a:gd name="connsiteX1200" fmla="*/ 3637701 w 14263815"/>
              <a:gd name="connsiteY1200" fmla="*/ 2011805 h 2678621"/>
              <a:gd name="connsiteX1201" fmla="*/ 3622173 w 14263815"/>
              <a:gd name="connsiteY1201" fmla="*/ 2005150 h 2678621"/>
              <a:gd name="connsiteX1202" fmla="*/ 11967438 w 14263815"/>
              <a:gd name="connsiteY1202" fmla="*/ 2004315 h 2678621"/>
              <a:gd name="connsiteX1203" fmla="*/ 11954130 w 14263815"/>
              <a:gd name="connsiteY1203" fmla="*/ 2010970 h 2678621"/>
              <a:gd name="connsiteX1204" fmla="*/ 11955793 w 14263815"/>
              <a:gd name="connsiteY1204" fmla="*/ 2014852 h 2678621"/>
              <a:gd name="connsiteX1205" fmla="*/ 11965220 w 14263815"/>
              <a:gd name="connsiteY1205" fmla="*/ 2013188 h 2678621"/>
              <a:gd name="connsiteX1206" fmla="*/ 11978529 w 14263815"/>
              <a:gd name="connsiteY1206" fmla="*/ 2008752 h 2678621"/>
              <a:gd name="connsiteX1207" fmla="*/ 11967438 w 14263815"/>
              <a:gd name="connsiteY1207" fmla="*/ 2004315 h 2678621"/>
              <a:gd name="connsiteX1208" fmla="*/ 11466146 w 14263815"/>
              <a:gd name="connsiteY1208" fmla="*/ 2002097 h 2678621"/>
              <a:gd name="connsiteX1209" fmla="*/ 11461709 w 14263815"/>
              <a:gd name="connsiteY1209" fmla="*/ 2006534 h 2678621"/>
              <a:gd name="connsiteX1210" fmla="*/ 11467809 w 14263815"/>
              <a:gd name="connsiteY1210" fmla="*/ 2008752 h 2678621"/>
              <a:gd name="connsiteX1211" fmla="*/ 11472800 w 14263815"/>
              <a:gd name="connsiteY1211" fmla="*/ 2006534 h 2678621"/>
              <a:gd name="connsiteX1212" fmla="*/ 11466146 w 14263815"/>
              <a:gd name="connsiteY1212" fmla="*/ 2002097 h 2678621"/>
              <a:gd name="connsiteX1213" fmla="*/ 4207754 w 14263815"/>
              <a:gd name="connsiteY1213" fmla="*/ 2000714 h 2678621"/>
              <a:gd name="connsiteX1214" fmla="*/ 4185574 w 14263815"/>
              <a:gd name="connsiteY1214" fmla="*/ 2016241 h 2678621"/>
              <a:gd name="connsiteX1215" fmla="*/ 4194446 w 14263815"/>
              <a:gd name="connsiteY1215" fmla="*/ 2022895 h 2678621"/>
              <a:gd name="connsiteX1216" fmla="*/ 4202729 w 14263815"/>
              <a:gd name="connsiteY1216" fmla="*/ 2023034 h 2678621"/>
              <a:gd name="connsiteX1217" fmla="*/ 4227717 w 14263815"/>
              <a:gd name="connsiteY1217" fmla="*/ 2000714 h 2678621"/>
              <a:gd name="connsiteX1218" fmla="*/ 4207754 w 14263815"/>
              <a:gd name="connsiteY1218" fmla="*/ 2000714 h 2678621"/>
              <a:gd name="connsiteX1219" fmla="*/ 3651009 w 14263815"/>
              <a:gd name="connsiteY1219" fmla="*/ 2000714 h 2678621"/>
              <a:gd name="connsiteX1220" fmla="*/ 3642137 w 14263815"/>
              <a:gd name="connsiteY1220" fmla="*/ 2009587 h 2678621"/>
              <a:gd name="connsiteX1221" fmla="*/ 3647127 w 14263815"/>
              <a:gd name="connsiteY1221" fmla="*/ 2016657 h 2678621"/>
              <a:gd name="connsiteX1222" fmla="*/ 3651009 w 14263815"/>
              <a:gd name="connsiteY1222" fmla="*/ 2016241 h 2678621"/>
              <a:gd name="connsiteX1223" fmla="*/ 3659882 w 14263815"/>
              <a:gd name="connsiteY1223" fmla="*/ 2005150 h 2678621"/>
              <a:gd name="connsiteX1224" fmla="*/ 3651009 w 14263815"/>
              <a:gd name="connsiteY1224" fmla="*/ 2000714 h 2678621"/>
              <a:gd name="connsiteX1225" fmla="*/ 2282436 w 14263815"/>
              <a:gd name="connsiteY1225" fmla="*/ 2000714 h 2678621"/>
              <a:gd name="connsiteX1226" fmla="*/ 2271345 w 14263815"/>
              <a:gd name="connsiteY1226" fmla="*/ 2005150 h 2678621"/>
              <a:gd name="connsiteX1227" fmla="*/ 2297962 w 14263815"/>
              <a:gd name="connsiteY1227" fmla="*/ 2018459 h 2678621"/>
              <a:gd name="connsiteX1228" fmla="*/ 2303507 w 14263815"/>
              <a:gd name="connsiteY1228" fmla="*/ 2018876 h 2678621"/>
              <a:gd name="connsiteX1229" fmla="*/ 2306835 w 14263815"/>
              <a:gd name="connsiteY1229" fmla="*/ 2011805 h 2678621"/>
              <a:gd name="connsiteX1230" fmla="*/ 2282436 w 14263815"/>
              <a:gd name="connsiteY1230" fmla="*/ 2000714 h 2678621"/>
              <a:gd name="connsiteX1231" fmla="*/ 11410138 w 14263815"/>
              <a:gd name="connsiteY1231" fmla="*/ 2000434 h 2678621"/>
              <a:gd name="connsiteX1232" fmla="*/ 11404038 w 14263815"/>
              <a:gd name="connsiteY1232" fmla="*/ 2006534 h 2678621"/>
              <a:gd name="connsiteX1233" fmla="*/ 11408474 w 14263815"/>
              <a:gd name="connsiteY1233" fmla="*/ 2013188 h 2678621"/>
              <a:gd name="connsiteX1234" fmla="*/ 11415129 w 14263815"/>
              <a:gd name="connsiteY1234" fmla="*/ 2004315 h 2678621"/>
              <a:gd name="connsiteX1235" fmla="*/ 11410138 w 14263815"/>
              <a:gd name="connsiteY1235" fmla="*/ 2000434 h 2678621"/>
              <a:gd name="connsiteX1236" fmla="*/ 2630679 w 14263815"/>
              <a:gd name="connsiteY1236" fmla="*/ 1996278 h 2678621"/>
              <a:gd name="connsiteX1237" fmla="*/ 2590753 w 14263815"/>
              <a:gd name="connsiteY1237" fmla="*/ 2002933 h 2678621"/>
              <a:gd name="connsiteX1238" fmla="*/ 2601844 w 14263815"/>
              <a:gd name="connsiteY1238" fmla="*/ 2007369 h 2678621"/>
              <a:gd name="connsiteX1239" fmla="*/ 2606280 w 14263815"/>
              <a:gd name="connsiteY1239" fmla="*/ 2016241 h 2678621"/>
              <a:gd name="connsiteX1240" fmla="*/ 2608498 w 14263815"/>
              <a:gd name="connsiteY1240" fmla="*/ 2029550 h 2678621"/>
              <a:gd name="connsiteX1241" fmla="*/ 2615152 w 14263815"/>
              <a:gd name="connsiteY1241" fmla="*/ 2022895 h 2678621"/>
              <a:gd name="connsiteX1242" fmla="*/ 2612934 w 14263815"/>
              <a:gd name="connsiteY1242" fmla="*/ 2009587 h 2678621"/>
              <a:gd name="connsiteX1243" fmla="*/ 2612934 w 14263815"/>
              <a:gd name="connsiteY1243" fmla="*/ 2005150 h 2678621"/>
              <a:gd name="connsiteX1244" fmla="*/ 2617370 w 14263815"/>
              <a:gd name="connsiteY1244" fmla="*/ 2018459 h 2678621"/>
              <a:gd name="connsiteX1245" fmla="*/ 2628461 w 14263815"/>
              <a:gd name="connsiteY1245" fmla="*/ 2031768 h 2678621"/>
              <a:gd name="connsiteX1246" fmla="*/ 2639551 w 14263815"/>
              <a:gd name="connsiteY1246" fmla="*/ 2022895 h 2678621"/>
              <a:gd name="connsiteX1247" fmla="*/ 2643987 w 14263815"/>
              <a:gd name="connsiteY1247" fmla="*/ 2020677 h 2678621"/>
              <a:gd name="connsiteX1248" fmla="*/ 2648424 w 14263815"/>
              <a:gd name="connsiteY1248" fmla="*/ 2016241 h 2678621"/>
              <a:gd name="connsiteX1249" fmla="*/ 2659514 w 14263815"/>
              <a:gd name="connsiteY1249" fmla="*/ 2011805 h 2678621"/>
              <a:gd name="connsiteX1250" fmla="*/ 2670605 w 14263815"/>
              <a:gd name="connsiteY1250" fmla="*/ 2027332 h 2678621"/>
              <a:gd name="connsiteX1251" fmla="*/ 2695004 w 14263815"/>
              <a:gd name="connsiteY1251" fmla="*/ 2042859 h 2678621"/>
              <a:gd name="connsiteX1252" fmla="*/ 2704986 w 14263815"/>
              <a:gd name="connsiteY1252" fmla="*/ 2042859 h 2678621"/>
              <a:gd name="connsiteX1253" fmla="*/ 2721621 w 14263815"/>
              <a:gd name="connsiteY1253" fmla="*/ 2029550 h 2678621"/>
              <a:gd name="connsiteX1254" fmla="*/ 2719403 w 14263815"/>
              <a:gd name="connsiteY1254" fmla="*/ 2007369 h 2678621"/>
              <a:gd name="connsiteX1255" fmla="*/ 2672823 w 14263815"/>
              <a:gd name="connsiteY1255" fmla="*/ 2000714 h 2678621"/>
              <a:gd name="connsiteX1256" fmla="*/ 2630679 w 14263815"/>
              <a:gd name="connsiteY1256" fmla="*/ 1996278 h 2678621"/>
              <a:gd name="connsiteX1257" fmla="*/ 11577051 w 14263815"/>
              <a:gd name="connsiteY1257" fmla="*/ 1993225 h 2678621"/>
              <a:gd name="connsiteX1258" fmla="*/ 11557088 w 14263815"/>
              <a:gd name="connsiteY1258" fmla="*/ 1997661 h 2678621"/>
              <a:gd name="connsiteX1259" fmla="*/ 11574832 w 14263815"/>
              <a:gd name="connsiteY1259" fmla="*/ 2004315 h 2678621"/>
              <a:gd name="connsiteX1260" fmla="*/ 11582735 w 14263815"/>
              <a:gd name="connsiteY1260" fmla="*/ 2004870 h 2678621"/>
              <a:gd name="connsiteX1261" fmla="*/ 11594796 w 14263815"/>
              <a:gd name="connsiteY1261" fmla="*/ 1999879 h 2678621"/>
              <a:gd name="connsiteX1262" fmla="*/ 11577051 w 14263815"/>
              <a:gd name="connsiteY1262" fmla="*/ 1993225 h 2678621"/>
              <a:gd name="connsiteX1263" fmla="*/ 3568939 w 14263815"/>
              <a:gd name="connsiteY1263" fmla="*/ 1991842 h 2678621"/>
              <a:gd name="connsiteX1264" fmla="*/ 3562285 w 14263815"/>
              <a:gd name="connsiteY1264" fmla="*/ 2002933 h 2678621"/>
              <a:gd name="connsiteX1265" fmla="*/ 3577812 w 14263815"/>
              <a:gd name="connsiteY1265" fmla="*/ 2029550 h 2678621"/>
              <a:gd name="connsiteX1266" fmla="*/ 3585990 w 14263815"/>
              <a:gd name="connsiteY1266" fmla="*/ 2031352 h 2678621"/>
              <a:gd name="connsiteX1267" fmla="*/ 3602211 w 14263815"/>
              <a:gd name="connsiteY1267" fmla="*/ 2018459 h 2678621"/>
              <a:gd name="connsiteX1268" fmla="*/ 3591120 w 14263815"/>
              <a:gd name="connsiteY1268" fmla="*/ 2011805 h 2678621"/>
              <a:gd name="connsiteX1269" fmla="*/ 3575593 w 14263815"/>
              <a:gd name="connsiteY1269" fmla="*/ 2002933 h 2678621"/>
              <a:gd name="connsiteX1270" fmla="*/ 3568939 w 14263815"/>
              <a:gd name="connsiteY1270" fmla="*/ 1991842 h 2678621"/>
              <a:gd name="connsiteX1271" fmla="*/ 12014018 w 14263815"/>
              <a:gd name="connsiteY1271" fmla="*/ 1991007 h 2678621"/>
              <a:gd name="connsiteX1272" fmla="*/ 11982965 w 14263815"/>
              <a:gd name="connsiteY1272" fmla="*/ 2002097 h 2678621"/>
              <a:gd name="connsiteX1273" fmla="*/ 11991837 w 14263815"/>
              <a:gd name="connsiteY1273" fmla="*/ 2008752 h 2678621"/>
              <a:gd name="connsiteX1274" fmla="*/ 11998492 w 14263815"/>
              <a:gd name="connsiteY1274" fmla="*/ 2017624 h 2678621"/>
              <a:gd name="connsiteX1275" fmla="*/ 12005562 w 14263815"/>
              <a:gd name="connsiteY1275" fmla="*/ 2026774 h 2678621"/>
              <a:gd name="connsiteX1276" fmla="*/ 12009582 w 14263815"/>
              <a:gd name="connsiteY1276" fmla="*/ 2026497 h 2678621"/>
              <a:gd name="connsiteX1277" fmla="*/ 12016237 w 14263815"/>
              <a:gd name="connsiteY1277" fmla="*/ 2015406 h 2678621"/>
              <a:gd name="connsiteX1278" fmla="*/ 12027327 w 14263815"/>
              <a:gd name="connsiteY1278" fmla="*/ 2002097 h 2678621"/>
              <a:gd name="connsiteX1279" fmla="*/ 12047290 w 14263815"/>
              <a:gd name="connsiteY1279" fmla="*/ 1991007 h 2678621"/>
              <a:gd name="connsiteX1280" fmla="*/ 12014018 w 14263815"/>
              <a:gd name="connsiteY1280" fmla="*/ 1991007 h 2678621"/>
              <a:gd name="connsiteX1281" fmla="*/ 10343782 w 14263815"/>
              <a:gd name="connsiteY1281" fmla="*/ 1991007 h 2678621"/>
              <a:gd name="connsiteX1282" fmla="*/ 10341564 w 14263815"/>
              <a:gd name="connsiteY1282" fmla="*/ 1995443 h 2678621"/>
              <a:gd name="connsiteX1283" fmla="*/ 10339346 w 14263815"/>
              <a:gd name="connsiteY1283" fmla="*/ 2010970 h 2678621"/>
              <a:gd name="connsiteX1284" fmla="*/ 10339346 w 14263815"/>
              <a:gd name="connsiteY1284" fmla="*/ 2024279 h 2678621"/>
              <a:gd name="connsiteX1285" fmla="*/ 10346000 w 14263815"/>
              <a:gd name="connsiteY1285" fmla="*/ 2008752 h 2678621"/>
              <a:gd name="connsiteX1286" fmla="*/ 10343782 w 14263815"/>
              <a:gd name="connsiteY1286" fmla="*/ 1991007 h 2678621"/>
              <a:gd name="connsiteX1287" fmla="*/ 3700917 w 14263815"/>
              <a:gd name="connsiteY1287" fmla="*/ 1989624 h 2678621"/>
              <a:gd name="connsiteX1288" fmla="*/ 3682063 w 14263815"/>
              <a:gd name="connsiteY1288" fmla="*/ 1996278 h 2678621"/>
              <a:gd name="connsiteX1289" fmla="*/ 3678736 w 14263815"/>
              <a:gd name="connsiteY1289" fmla="*/ 2004180 h 2678621"/>
              <a:gd name="connsiteX1290" fmla="*/ 3690935 w 14263815"/>
              <a:gd name="connsiteY1290" fmla="*/ 2002933 h 2678621"/>
              <a:gd name="connsiteX1291" fmla="*/ 3713116 w 14263815"/>
              <a:gd name="connsiteY1291" fmla="*/ 1996278 h 2678621"/>
              <a:gd name="connsiteX1292" fmla="*/ 3700917 w 14263815"/>
              <a:gd name="connsiteY1292" fmla="*/ 1989624 h 2678621"/>
              <a:gd name="connsiteX1293" fmla="*/ 3331601 w 14263815"/>
              <a:gd name="connsiteY1293" fmla="*/ 1989624 h 2678621"/>
              <a:gd name="connsiteX1294" fmla="*/ 3324947 w 14263815"/>
              <a:gd name="connsiteY1294" fmla="*/ 1996278 h 2678621"/>
              <a:gd name="connsiteX1295" fmla="*/ 3329938 w 14263815"/>
              <a:gd name="connsiteY1295" fmla="*/ 1999189 h 2678621"/>
              <a:gd name="connsiteX1296" fmla="*/ 3333819 w 14263815"/>
              <a:gd name="connsiteY1296" fmla="*/ 1998496 h 2678621"/>
              <a:gd name="connsiteX1297" fmla="*/ 3340474 w 14263815"/>
              <a:gd name="connsiteY1297" fmla="*/ 1991842 h 2678621"/>
              <a:gd name="connsiteX1298" fmla="*/ 3331601 w 14263815"/>
              <a:gd name="connsiteY1298" fmla="*/ 1989624 h 2678621"/>
              <a:gd name="connsiteX1299" fmla="*/ 11750064 w 14263815"/>
              <a:gd name="connsiteY1299" fmla="*/ 1988789 h 2678621"/>
              <a:gd name="connsiteX1300" fmla="*/ 11741191 w 14263815"/>
              <a:gd name="connsiteY1300" fmla="*/ 1997661 h 2678621"/>
              <a:gd name="connsiteX1301" fmla="*/ 11752836 w 14263815"/>
              <a:gd name="connsiteY1301" fmla="*/ 2002652 h 2678621"/>
              <a:gd name="connsiteX1302" fmla="*/ 11758936 w 14263815"/>
              <a:gd name="connsiteY1302" fmla="*/ 2002097 h 2678621"/>
              <a:gd name="connsiteX1303" fmla="*/ 11767808 w 14263815"/>
              <a:gd name="connsiteY1303" fmla="*/ 1993225 h 2678621"/>
              <a:gd name="connsiteX1304" fmla="*/ 11750064 w 14263815"/>
              <a:gd name="connsiteY1304" fmla="*/ 1988789 h 2678621"/>
              <a:gd name="connsiteX1305" fmla="*/ 4868751 w 14263815"/>
              <a:gd name="connsiteY1305" fmla="*/ 1987406 h 2678621"/>
              <a:gd name="connsiteX1306" fmla="*/ 4862097 w 14263815"/>
              <a:gd name="connsiteY1306" fmla="*/ 1996278 h 2678621"/>
              <a:gd name="connsiteX1307" fmla="*/ 4869306 w 14263815"/>
              <a:gd name="connsiteY1307" fmla="*/ 2000160 h 2678621"/>
              <a:gd name="connsiteX1308" fmla="*/ 4877624 w 14263815"/>
              <a:gd name="connsiteY1308" fmla="*/ 1998496 h 2678621"/>
              <a:gd name="connsiteX1309" fmla="*/ 4882060 w 14263815"/>
              <a:gd name="connsiteY1309" fmla="*/ 1987406 h 2678621"/>
              <a:gd name="connsiteX1310" fmla="*/ 4868751 w 14263815"/>
              <a:gd name="connsiteY1310" fmla="*/ 1987406 h 2678621"/>
              <a:gd name="connsiteX1311" fmla="*/ 11202190 w 14263815"/>
              <a:gd name="connsiteY1311" fmla="*/ 1986571 h 2678621"/>
              <a:gd name="connsiteX1312" fmla="*/ 11215499 w 14263815"/>
              <a:gd name="connsiteY1312" fmla="*/ 1993225 h 2678621"/>
              <a:gd name="connsiteX1313" fmla="*/ 11211063 w 14263815"/>
              <a:gd name="connsiteY1313" fmla="*/ 1999879 h 2678621"/>
              <a:gd name="connsiteX1314" fmla="*/ 11197754 w 14263815"/>
              <a:gd name="connsiteY1314" fmla="*/ 1993225 h 2678621"/>
              <a:gd name="connsiteX1315" fmla="*/ 11202190 w 14263815"/>
              <a:gd name="connsiteY1315" fmla="*/ 1986571 h 2678621"/>
              <a:gd name="connsiteX1316" fmla="*/ 10779086 w 14263815"/>
              <a:gd name="connsiteY1316" fmla="*/ 1983244 h 2678621"/>
              <a:gd name="connsiteX1317" fmla="*/ 10774095 w 14263815"/>
              <a:gd name="connsiteY1317" fmla="*/ 1988789 h 2678621"/>
              <a:gd name="connsiteX1318" fmla="*/ 10780750 w 14263815"/>
              <a:gd name="connsiteY1318" fmla="*/ 1997661 h 2678621"/>
              <a:gd name="connsiteX1319" fmla="*/ 10785186 w 14263815"/>
              <a:gd name="connsiteY1319" fmla="*/ 1988789 h 2678621"/>
              <a:gd name="connsiteX1320" fmla="*/ 10779086 w 14263815"/>
              <a:gd name="connsiteY1320" fmla="*/ 1983244 h 2678621"/>
              <a:gd name="connsiteX1321" fmla="*/ 3369309 w 14263815"/>
              <a:gd name="connsiteY1321" fmla="*/ 1982969 h 2678621"/>
              <a:gd name="connsiteX1322" fmla="*/ 3356000 w 14263815"/>
              <a:gd name="connsiteY1322" fmla="*/ 1987406 h 2678621"/>
              <a:gd name="connsiteX1323" fmla="*/ 3361407 w 14263815"/>
              <a:gd name="connsiteY1323" fmla="*/ 1994476 h 2678621"/>
              <a:gd name="connsiteX1324" fmla="*/ 3367091 w 14263815"/>
              <a:gd name="connsiteY1324" fmla="*/ 1994060 h 2678621"/>
              <a:gd name="connsiteX1325" fmla="*/ 3380399 w 14263815"/>
              <a:gd name="connsiteY1325" fmla="*/ 1989624 h 2678621"/>
              <a:gd name="connsiteX1326" fmla="*/ 3369309 w 14263815"/>
              <a:gd name="connsiteY1326" fmla="*/ 1982969 h 2678621"/>
              <a:gd name="connsiteX1327" fmla="*/ 10927144 w 14263815"/>
              <a:gd name="connsiteY1327" fmla="*/ 1982134 h 2678621"/>
              <a:gd name="connsiteX1328" fmla="*/ 10916054 w 14263815"/>
              <a:gd name="connsiteY1328" fmla="*/ 1988789 h 2678621"/>
              <a:gd name="connsiteX1329" fmla="*/ 10931581 w 14263815"/>
              <a:gd name="connsiteY1329" fmla="*/ 1998216 h 2678621"/>
              <a:gd name="connsiteX1330" fmla="*/ 10942672 w 14263815"/>
              <a:gd name="connsiteY1330" fmla="*/ 1986571 h 2678621"/>
              <a:gd name="connsiteX1331" fmla="*/ 10927144 w 14263815"/>
              <a:gd name="connsiteY1331" fmla="*/ 1982134 h 2678621"/>
              <a:gd name="connsiteX1332" fmla="*/ 10479087 w 14263815"/>
              <a:gd name="connsiteY1332" fmla="*/ 1982134 h 2678621"/>
              <a:gd name="connsiteX1333" fmla="*/ 10472432 w 14263815"/>
              <a:gd name="connsiteY1333" fmla="*/ 1995443 h 2678621"/>
              <a:gd name="connsiteX1334" fmla="*/ 10490177 w 14263815"/>
              <a:gd name="connsiteY1334" fmla="*/ 2004315 h 2678621"/>
              <a:gd name="connsiteX1335" fmla="*/ 10504595 w 14263815"/>
              <a:gd name="connsiteY1335" fmla="*/ 2007643 h 2678621"/>
              <a:gd name="connsiteX1336" fmla="*/ 10507922 w 14263815"/>
              <a:gd name="connsiteY1336" fmla="*/ 2004315 h 2678621"/>
              <a:gd name="connsiteX1337" fmla="*/ 10499050 w 14263815"/>
              <a:gd name="connsiteY1337" fmla="*/ 1997661 h 2678621"/>
              <a:gd name="connsiteX1338" fmla="*/ 10494613 w 14263815"/>
              <a:gd name="connsiteY1338" fmla="*/ 1991007 h 2678621"/>
              <a:gd name="connsiteX1339" fmla="*/ 10492396 w 14263815"/>
              <a:gd name="connsiteY1339" fmla="*/ 1986571 h 2678621"/>
              <a:gd name="connsiteX1340" fmla="*/ 10487959 w 14263815"/>
              <a:gd name="connsiteY1340" fmla="*/ 1982134 h 2678621"/>
              <a:gd name="connsiteX1341" fmla="*/ 10479087 w 14263815"/>
              <a:gd name="connsiteY1341" fmla="*/ 1982134 h 2678621"/>
              <a:gd name="connsiteX1342" fmla="*/ 3395926 w 14263815"/>
              <a:gd name="connsiteY1342" fmla="*/ 1980751 h 2678621"/>
              <a:gd name="connsiteX1343" fmla="*/ 3387054 w 14263815"/>
              <a:gd name="connsiteY1343" fmla="*/ 1985188 h 2678621"/>
              <a:gd name="connsiteX1344" fmla="*/ 3393293 w 14263815"/>
              <a:gd name="connsiteY1344" fmla="*/ 1992258 h 2678621"/>
              <a:gd name="connsiteX1345" fmla="*/ 3398145 w 14263815"/>
              <a:gd name="connsiteY1345" fmla="*/ 1991842 h 2678621"/>
              <a:gd name="connsiteX1346" fmla="*/ 3407017 w 14263815"/>
              <a:gd name="connsiteY1346" fmla="*/ 1987406 h 2678621"/>
              <a:gd name="connsiteX1347" fmla="*/ 3395926 w 14263815"/>
              <a:gd name="connsiteY1347" fmla="*/ 1980751 h 2678621"/>
              <a:gd name="connsiteX1348" fmla="*/ 3160807 w 14263815"/>
              <a:gd name="connsiteY1348" fmla="*/ 1980751 h 2678621"/>
              <a:gd name="connsiteX1349" fmla="*/ 3154153 w 14263815"/>
              <a:gd name="connsiteY1349" fmla="*/ 1991842 h 2678621"/>
              <a:gd name="connsiteX1350" fmla="*/ 3145280 w 14263815"/>
              <a:gd name="connsiteY1350" fmla="*/ 1996278 h 2678621"/>
              <a:gd name="connsiteX1351" fmla="*/ 3134190 w 14263815"/>
              <a:gd name="connsiteY1351" fmla="*/ 2000714 h 2678621"/>
              <a:gd name="connsiteX1352" fmla="*/ 3138626 w 14263815"/>
              <a:gd name="connsiteY1352" fmla="*/ 2007369 h 2678621"/>
              <a:gd name="connsiteX1353" fmla="*/ 3145280 w 14263815"/>
              <a:gd name="connsiteY1353" fmla="*/ 2014023 h 2678621"/>
              <a:gd name="connsiteX1354" fmla="*/ 3145280 w 14263815"/>
              <a:gd name="connsiteY1354" fmla="*/ 2022895 h 2678621"/>
              <a:gd name="connsiteX1355" fmla="*/ 3127535 w 14263815"/>
              <a:gd name="connsiteY1355" fmla="*/ 2025114 h 2678621"/>
              <a:gd name="connsiteX1356" fmla="*/ 3094264 w 14263815"/>
              <a:gd name="connsiteY1356" fmla="*/ 2027332 h 2678621"/>
              <a:gd name="connsiteX1357" fmla="*/ 3063210 w 14263815"/>
              <a:gd name="connsiteY1357" fmla="*/ 2029550 h 2678621"/>
              <a:gd name="connsiteX1358" fmla="*/ 3047683 w 14263815"/>
              <a:gd name="connsiteY1358" fmla="*/ 2031768 h 2678621"/>
              <a:gd name="connsiteX1359" fmla="*/ 2981140 w 14263815"/>
              <a:gd name="connsiteY1359" fmla="*/ 2027332 h 2678621"/>
              <a:gd name="connsiteX1360" fmla="*/ 2914597 w 14263815"/>
              <a:gd name="connsiteY1360" fmla="*/ 2029550 h 2678621"/>
              <a:gd name="connsiteX1361" fmla="*/ 2916815 w 14263815"/>
              <a:gd name="connsiteY1361" fmla="*/ 2038422 h 2678621"/>
              <a:gd name="connsiteX1362" fmla="*/ 2916815 w 14263815"/>
              <a:gd name="connsiteY1362" fmla="*/ 2045076 h 2678621"/>
              <a:gd name="connsiteX1363" fmla="*/ 2930123 w 14263815"/>
              <a:gd name="connsiteY1363" fmla="*/ 2067258 h 2678621"/>
              <a:gd name="connsiteX1364" fmla="*/ 2985576 w 14263815"/>
              <a:gd name="connsiteY1364" fmla="*/ 2067258 h 2678621"/>
              <a:gd name="connsiteX1365" fmla="*/ 3001103 w 14263815"/>
              <a:gd name="connsiteY1365" fmla="*/ 2069476 h 2678621"/>
              <a:gd name="connsiteX1366" fmla="*/ 3023284 w 14263815"/>
              <a:gd name="connsiteY1366" fmla="*/ 2078348 h 2678621"/>
              <a:gd name="connsiteX1367" fmla="*/ 3049902 w 14263815"/>
              <a:gd name="connsiteY1367" fmla="*/ 2073912 h 2678621"/>
              <a:gd name="connsiteX1368" fmla="*/ 3056556 w 14263815"/>
              <a:gd name="connsiteY1368" fmla="*/ 2071694 h 2678621"/>
              <a:gd name="connsiteX1369" fmla="*/ 3076519 w 14263815"/>
              <a:gd name="connsiteY1369" fmla="*/ 2076130 h 2678621"/>
              <a:gd name="connsiteX1370" fmla="*/ 3094264 w 14263815"/>
              <a:gd name="connsiteY1370" fmla="*/ 2069476 h 2678621"/>
              <a:gd name="connsiteX1371" fmla="*/ 3098700 w 14263815"/>
              <a:gd name="connsiteY1371" fmla="*/ 2069476 h 2678621"/>
              <a:gd name="connsiteX1372" fmla="*/ 3131971 w 14263815"/>
              <a:gd name="connsiteY1372" fmla="*/ 2073912 h 2678621"/>
              <a:gd name="connsiteX1373" fmla="*/ 3191860 w 14263815"/>
              <a:gd name="connsiteY1373" fmla="*/ 2078348 h 2678621"/>
              <a:gd name="connsiteX1374" fmla="*/ 3195742 w 14263815"/>
              <a:gd name="connsiteY1374" fmla="*/ 2082784 h 2678621"/>
              <a:gd name="connsiteX1375" fmla="*/ 3202951 w 14263815"/>
              <a:gd name="connsiteY1375" fmla="*/ 2078348 h 2678621"/>
              <a:gd name="connsiteX1376" fmla="*/ 3220696 w 14263815"/>
              <a:gd name="connsiteY1376" fmla="*/ 2073912 h 2678621"/>
              <a:gd name="connsiteX1377" fmla="*/ 3236222 w 14263815"/>
              <a:gd name="connsiteY1377" fmla="*/ 2067258 h 2678621"/>
              <a:gd name="connsiteX1378" fmla="*/ 3240659 w 14263815"/>
              <a:gd name="connsiteY1378" fmla="*/ 2045076 h 2678621"/>
              <a:gd name="connsiteX1379" fmla="*/ 3234005 w 14263815"/>
              <a:gd name="connsiteY1379" fmla="*/ 2038422 h 2678621"/>
              <a:gd name="connsiteX1380" fmla="*/ 3229568 w 14263815"/>
              <a:gd name="connsiteY1380" fmla="*/ 2036204 h 2678621"/>
              <a:gd name="connsiteX1381" fmla="*/ 3216260 w 14263815"/>
              <a:gd name="connsiteY1381" fmla="*/ 2029550 h 2678621"/>
              <a:gd name="connsiteX1382" fmla="*/ 3209605 w 14263815"/>
              <a:gd name="connsiteY1382" fmla="*/ 2040640 h 2678621"/>
              <a:gd name="connsiteX1383" fmla="*/ 3209605 w 14263815"/>
              <a:gd name="connsiteY1383" fmla="*/ 2053949 h 2678621"/>
              <a:gd name="connsiteX1384" fmla="*/ 3202951 w 14263815"/>
              <a:gd name="connsiteY1384" fmla="*/ 2040640 h 2678621"/>
              <a:gd name="connsiteX1385" fmla="*/ 3191860 w 14263815"/>
              <a:gd name="connsiteY1385" fmla="*/ 2029550 h 2678621"/>
              <a:gd name="connsiteX1386" fmla="*/ 3189642 w 14263815"/>
              <a:gd name="connsiteY1386" fmla="*/ 2042859 h 2678621"/>
              <a:gd name="connsiteX1387" fmla="*/ 3189642 w 14263815"/>
              <a:gd name="connsiteY1387" fmla="*/ 2047295 h 2678621"/>
              <a:gd name="connsiteX1388" fmla="*/ 3174116 w 14263815"/>
              <a:gd name="connsiteY1388" fmla="*/ 2036204 h 2678621"/>
              <a:gd name="connsiteX1389" fmla="*/ 3158589 w 14263815"/>
              <a:gd name="connsiteY1389" fmla="*/ 2022895 h 2678621"/>
              <a:gd name="connsiteX1390" fmla="*/ 3171898 w 14263815"/>
              <a:gd name="connsiteY1390" fmla="*/ 2014023 h 2678621"/>
              <a:gd name="connsiteX1391" fmla="*/ 3194078 w 14263815"/>
              <a:gd name="connsiteY1391" fmla="*/ 2005150 h 2678621"/>
              <a:gd name="connsiteX1392" fmla="*/ 3185206 w 14263815"/>
              <a:gd name="connsiteY1392" fmla="*/ 2000714 h 2678621"/>
              <a:gd name="connsiteX1393" fmla="*/ 3174116 w 14263815"/>
              <a:gd name="connsiteY1393" fmla="*/ 1994060 h 2678621"/>
              <a:gd name="connsiteX1394" fmla="*/ 3160807 w 14263815"/>
              <a:gd name="connsiteY1394" fmla="*/ 1980751 h 2678621"/>
              <a:gd name="connsiteX1395" fmla="*/ 10960416 w 14263815"/>
              <a:gd name="connsiteY1395" fmla="*/ 1980471 h 2678621"/>
              <a:gd name="connsiteX1396" fmla="*/ 10962635 w 14263815"/>
              <a:gd name="connsiteY1396" fmla="*/ 1997661 h 2678621"/>
              <a:gd name="connsiteX1397" fmla="*/ 10967140 w 14263815"/>
              <a:gd name="connsiteY1397" fmla="*/ 2009445 h 2678621"/>
              <a:gd name="connsiteX1398" fmla="*/ 10971507 w 14263815"/>
              <a:gd name="connsiteY1398" fmla="*/ 2006534 h 2678621"/>
              <a:gd name="connsiteX1399" fmla="*/ 10971507 w 14263815"/>
              <a:gd name="connsiteY1399" fmla="*/ 1991007 h 2678621"/>
              <a:gd name="connsiteX1400" fmla="*/ 10960416 w 14263815"/>
              <a:gd name="connsiteY1400" fmla="*/ 1980471 h 2678621"/>
              <a:gd name="connsiteX1401" fmla="*/ 11634722 w 14263815"/>
              <a:gd name="connsiteY1401" fmla="*/ 1979916 h 2678621"/>
              <a:gd name="connsiteX1402" fmla="*/ 11614759 w 14263815"/>
              <a:gd name="connsiteY1402" fmla="*/ 1988789 h 2678621"/>
              <a:gd name="connsiteX1403" fmla="*/ 11618918 w 14263815"/>
              <a:gd name="connsiteY1403" fmla="*/ 1993780 h 2678621"/>
              <a:gd name="connsiteX1404" fmla="*/ 11628067 w 14263815"/>
              <a:gd name="connsiteY1404" fmla="*/ 1993225 h 2678621"/>
              <a:gd name="connsiteX1405" fmla="*/ 11645812 w 14263815"/>
              <a:gd name="connsiteY1405" fmla="*/ 1988789 h 2678621"/>
              <a:gd name="connsiteX1406" fmla="*/ 11634722 w 14263815"/>
              <a:gd name="connsiteY1406" fmla="*/ 1979916 h 2678621"/>
              <a:gd name="connsiteX1407" fmla="*/ 3531231 w 14263815"/>
              <a:gd name="connsiteY1407" fmla="*/ 1978533 h 2678621"/>
              <a:gd name="connsiteX1408" fmla="*/ 3529014 w 14263815"/>
              <a:gd name="connsiteY1408" fmla="*/ 1985188 h 2678621"/>
              <a:gd name="connsiteX1409" fmla="*/ 3529014 w 14263815"/>
              <a:gd name="connsiteY1409" fmla="*/ 1994060 h 2678621"/>
              <a:gd name="connsiteX1410" fmla="*/ 3524577 w 14263815"/>
              <a:gd name="connsiteY1410" fmla="*/ 1987406 h 2678621"/>
              <a:gd name="connsiteX1411" fmla="*/ 3515704 w 14263815"/>
              <a:gd name="connsiteY1411" fmla="*/ 1987406 h 2678621"/>
              <a:gd name="connsiteX1412" fmla="*/ 3471342 w 14263815"/>
              <a:gd name="connsiteY1412" fmla="*/ 2000714 h 2678621"/>
              <a:gd name="connsiteX1413" fmla="*/ 3460251 w 14263815"/>
              <a:gd name="connsiteY1413" fmla="*/ 2000714 h 2678621"/>
              <a:gd name="connsiteX1414" fmla="*/ 3415889 w 14263815"/>
              <a:gd name="connsiteY1414" fmla="*/ 2014023 h 2678621"/>
              <a:gd name="connsiteX1415" fmla="*/ 3378182 w 14263815"/>
              <a:gd name="connsiteY1415" fmla="*/ 2027332 h 2678621"/>
              <a:gd name="connsiteX1416" fmla="*/ 3367091 w 14263815"/>
              <a:gd name="connsiteY1416" fmla="*/ 2027332 h 2678621"/>
              <a:gd name="connsiteX1417" fmla="*/ 3362655 w 14263815"/>
              <a:gd name="connsiteY1417" fmla="*/ 2020677 h 2678621"/>
              <a:gd name="connsiteX1418" fmla="*/ 3362655 w 14263815"/>
              <a:gd name="connsiteY1418" fmla="*/ 2033986 h 2678621"/>
              <a:gd name="connsiteX1419" fmla="*/ 3353782 w 14263815"/>
              <a:gd name="connsiteY1419" fmla="*/ 2040640 h 2678621"/>
              <a:gd name="connsiteX1420" fmla="*/ 3318293 w 14263815"/>
              <a:gd name="connsiteY1420" fmla="*/ 2036204 h 2678621"/>
              <a:gd name="connsiteX1421" fmla="*/ 3300548 w 14263815"/>
              <a:gd name="connsiteY1421" fmla="*/ 2047295 h 2678621"/>
              <a:gd name="connsiteX1422" fmla="*/ 3278366 w 14263815"/>
              <a:gd name="connsiteY1422" fmla="*/ 2038422 h 2678621"/>
              <a:gd name="connsiteX1423" fmla="*/ 3267276 w 14263815"/>
              <a:gd name="connsiteY1423" fmla="*/ 2025114 h 2678621"/>
              <a:gd name="connsiteX1424" fmla="*/ 3256186 w 14263815"/>
              <a:gd name="connsiteY1424" fmla="*/ 2031768 h 2678621"/>
              <a:gd name="connsiteX1425" fmla="*/ 3258403 w 14263815"/>
              <a:gd name="connsiteY1425" fmla="*/ 2049513 h 2678621"/>
              <a:gd name="connsiteX1426" fmla="*/ 3253968 w 14263815"/>
              <a:gd name="connsiteY1426" fmla="*/ 2053949 h 2678621"/>
              <a:gd name="connsiteX1427" fmla="*/ 3249531 w 14263815"/>
              <a:gd name="connsiteY1427" fmla="*/ 2065040 h 2678621"/>
              <a:gd name="connsiteX1428" fmla="*/ 3258403 w 14263815"/>
              <a:gd name="connsiteY1428" fmla="*/ 2071694 h 2678621"/>
              <a:gd name="connsiteX1429" fmla="*/ 3265058 w 14263815"/>
              <a:gd name="connsiteY1429" fmla="*/ 2076130 h 2678621"/>
              <a:gd name="connsiteX1430" fmla="*/ 3270881 w 14263815"/>
              <a:gd name="connsiteY1430" fmla="*/ 2083201 h 2678621"/>
              <a:gd name="connsiteX1431" fmla="*/ 3273930 w 14263815"/>
              <a:gd name="connsiteY1431" fmla="*/ 2082784 h 2678621"/>
              <a:gd name="connsiteX1432" fmla="*/ 3282803 w 14263815"/>
              <a:gd name="connsiteY1432" fmla="*/ 2069476 h 2678621"/>
              <a:gd name="connsiteX1433" fmla="*/ 3301936 w 14263815"/>
              <a:gd name="connsiteY1433" fmla="*/ 2062779 h 2678621"/>
              <a:gd name="connsiteX1434" fmla="*/ 3298330 w 14263815"/>
              <a:gd name="connsiteY1434" fmla="*/ 2069476 h 2678621"/>
              <a:gd name="connsiteX1435" fmla="*/ 3309420 w 14263815"/>
              <a:gd name="connsiteY1435" fmla="*/ 2076130 h 2678621"/>
              <a:gd name="connsiteX1436" fmla="*/ 3313025 w 14263815"/>
              <a:gd name="connsiteY1436" fmla="*/ 2076685 h 2678621"/>
              <a:gd name="connsiteX1437" fmla="*/ 3313857 w 14263815"/>
              <a:gd name="connsiteY1437" fmla="*/ 2071694 h 2678621"/>
              <a:gd name="connsiteX1438" fmla="*/ 3302570 w 14263815"/>
              <a:gd name="connsiteY1438" fmla="*/ 2062557 h 2678621"/>
              <a:gd name="connsiteX1439" fmla="*/ 3327165 w 14263815"/>
              <a:gd name="connsiteY1439" fmla="*/ 2053949 h 2678621"/>
              <a:gd name="connsiteX1440" fmla="*/ 3378182 w 14263815"/>
              <a:gd name="connsiteY1440" fmla="*/ 2049513 h 2678621"/>
              <a:gd name="connsiteX1441" fmla="*/ 3395926 w 14263815"/>
              <a:gd name="connsiteY1441" fmla="*/ 2049513 h 2678621"/>
              <a:gd name="connsiteX1442" fmla="*/ 3429199 w 14263815"/>
              <a:gd name="connsiteY1442" fmla="*/ 2047295 h 2678621"/>
              <a:gd name="connsiteX1443" fmla="*/ 3544539 w 14263815"/>
              <a:gd name="connsiteY1443" fmla="*/ 2016241 h 2678621"/>
              <a:gd name="connsiteX1444" fmla="*/ 3542322 w 14263815"/>
              <a:gd name="connsiteY1444" fmla="*/ 2009587 h 2678621"/>
              <a:gd name="connsiteX1445" fmla="*/ 3548976 w 14263815"/>
              <a:gd name="connsiteY1445" fmla="*/ 2000714 h 2678621"/>
              <a:gd name="connsiteX1446" fmla="*/ 3542322 w 14263815"/>
              <a:gd name="connsiteY1446" fmla="*/ 1996278 h 2678621"/>
              <a:gd name="connsiteX1447" fmla="*/ 3535668 w 14263815"/>
              <a:gd name="connsiteY1447" fmla="*/ 1991842 h 2678621"/>
              <a:gd name="connsiteX1448" fmla="*/ 3531231 w 14263815"/>
              <a:gd name="connsiteY1448" fmla="*/ 1978533 h 2678621"/>
              <a:gd name="connsiteX1449" fmla="*/ 3425871 w 14263815"/>
              <a:gd name="connsiteY1449" fmla="*/ 1977979 h 2678621"/>
              <a:gd name="connsiteX1450" fmla="*/ 3415889 w 14263815"/>
              <a:gd name="connsiteY1450" fmla="*/ 1982969 h 2678621"/>
              <a:gd name="connsiteX1451" fmla="*/ 3413671 w 14263815"/>
              <a:gd name="connsiteY1451" fmla="*/ 1994060 h 2678621"/>
              <a:gd name="connsiteX1452" fmla="*/ 3416028 w 14263815"/>
              <a:gd name="connsiteY1452" fmla="*/ 1994615 h 2678621"/>
              <a:gd name="connsiteX1453" fmla="*/ 3424762 w 14263815"/>
              <a:gd name="connsiteY1453" fmla="*/ 1989624 h 2678621"/>
              <a:gd name="connsiteX1454" fmla="*/ 3433635 w 14263815"/>
              <a:gd name="connsiteY1454" fmla="*/ 1980751 h 2678621"/>
              <a:gd name="connsiteX1455" fmla="*/ 3425871 w 14263815"/>
              <a:gd name="connsiteY1455" fmla="*/ 1977979 h 2678621"/>
              <a:gd name="connsiteX1456" fmla="*/ 13222888 w 14263815"/>
              <a:gd name="connsiteY1456" fmla="*/ 1977698 h 2678621"/>
              <a:gd name="connsiteX1457" fmla="*/ 13220670 w 14263815"/>
              <a:gd name="connsiteY1457" fmla="*/ 1986571 h 2678621"/>
              <a:gd name="connsiteX1458" fmla="*/ 13226493 w 14263815"/>
              <a:gd name="connsiteY1458" fmla="*/ 1992393 h 2678621"/>
              <a:gd name="connsiteX1459" fmla="*/ 13229543 w 14263815"/>
              <a:gd name="connsiteY1459" fmla="*/ 1991007 h 2678621"/>
              <a:gd name="connsiteX1460" fmla="*/ 13231761 w 14263815"/>
              <a:gd name="connsiteY1460" fmla="*/ 1979916 h 2678621"/>
              <a:gd name="connsiteX1461" fmla="*/ 13222888 w 14263815"/>
              <a:gd name="connsiteY1461" fmla="*/ 1977698 h 2678621"/>
              <a:gd name="connsiteX1462" fmla="*/ 11674648 w 14263815"/>
              <a:gd name="connsiteY1462" fmla="*/ 1977698 h 2678621"/>
              <a:gd name="connsiteX1463" fmla="*/ 11663557 w 14263815"/>
              <a:gd name="connsiteY1463" fmla="*/ 1982134 h 2678621"/>
              <a:gd name="connsiteX1464" fmla="*/ 11671044 w 14263815"/>
              <a:gd name="connsiteY1464" fmla="*/ 1989205 h 2678621"/>
              <a:gd name="connsiteX1465" fmla="*/ 11676866 w 14263815"/>
              <a:gd name="connsiteY1465" fmla="*/ 1988789 h 2678621"/>
              <a:gd name="connsiteX1466" fmla="*/ 11687956 w 14263815"/>
              <a:gd name="connsiteY1466" fmla="*/ 1984353 h 2678621"/>
              <a:gd name="connsiteX1467" fmla="*/ 11674648 w 14263815"/>
              <a:gd name="connsiteY1467" fmla="*/ 1977698 h 2678621"/>
              <a:gd name="connsiteX1468" fmla="*/ 12446550 w 14263815"/>
              <a:gd name="connsiteY1468" fmla="*/ 1975480 h 2678621"/>
              <a:gd name="connsiteX1469" fmla="*/ 12442114 w 14263815"/>
              <a:gd name="connsiteY1469" fmla="*/ 1984353 h 2678621"/>
              <a:gd name="connsiteX1470" fmla="*/ 12450016 w 14263815"/>
              <a:gd name="connsiteY1470" fmla="*/ 1989343 h 2678621"/>
              <a:gd name="connsiteX1471" fmla="*/ 12453204 w 14263815"/>
              <a:gd name="connsiteY1471" fmla="*/ 1988789 h 2678621"/>
              <a:gd name="connsiteX1472" fmla="*/ 12457641 w 14263815"/>
              <a:gd name="connsiteY1472" fmla="*/ 1979916 h 2678621"/>
              <a:gd name="connsiteX1473" fmla="*/ 12446550 w 14263815"/>
              <a:gd name="connsiteY1473" fmla="*/ 1975480 h 2678621"/>
              <a:gd name="connsiteX1474" fmla="*/ 10697570 w 14263815"/>
              <a:gd name="connsiteY1474" fmla="*/ 1974371 h 2678621"/>
              <a:gd name="connsiteX1475" fmla="*/ 10678716 w 14263815"/>
              <a:gd name="connsiteY1475" fmla="*/ 1977698 h 2678621"/>
              <a:gd name="connsiteX1476" fmla="*/ 10687589 w 14263815"/>
              <a:gd name="connsiteY1476" fmla="*/ 1984353 h 2678621"/>
              <a:gd name="connsiteX1477" fmla="*/ 10702007 w 14263815"/>
              <a:gd name="connsiteY1477" fmla="*/ 1986016 h 2678621"/>
              <a:gd name="connsiteX1478" fmla="*/ 10705334 w 14263815"/>
              <a:gd name="connsiteY1478" fmla="*/ 1982134 h 2678621"/>
              <a:gd name="connsiteX1479" fmla="*/ 10697570 w 14263815"/>
              <a:gd name="connsiteY1479" fmla="*/ 1974371 h 2678621"/>
              <a:gd name="connsiteX1480" fmla="*/ 12424369 w 14263815"/>
              <a:gd name="connsiteY1480" fmla="*/ 1973262 h 2678621"/>
              <a:gd name="connsiteX1481" fmla="*/ 12419932 w 14263815"/>
              <a:gd name="connsiteY1481" fmla="*/ 1984353 h 2678621"/>
              <a:gd name="connsiteX1482" fmla="*/ 12427003 w 14263815"/>
              <a:gd name="connsiteY1482" fmla="*/ 1989343 h 2678621"/>
              <a:gd name="connsiteX1483" fmla="*/ 12431023 w 14263815"/>
              <a:gd name="connsiteY1483" fmla="*/ 1988789 h 2678621"/>
              <a:gd name="connsiteX1484" fmla="*/ 12433241 w 14263815"/>
              <a:gd name="connsiteY1484" fmla="*/ 1977698 h 2678621"/>
              <a:gd name="connsiteX1485" fmla="*/ 12424369 w 14263815"/>
              <a:gd name="connsiteY1485" fmla="*/ 1973262 h 2678621"/>
              <a:gd name="connsiteX1486" fmla="*/ 10849511 w 14263815"/>
              <a:gd name="connsiteY1486" fmla="*/ 1973262 h 2678621"/>
              <a:gd name="connsiteX1487" fmla="*/ 10847293 w 14263815"/>
              <a:gd name="connsiteY1487" fmla="*/ 1986571 h 2678621"/>
              <a:gd name="connsiteX1488" fmla="*/ 10847293 w 14263815"/>
              <a:gd name="connsiteY1488" fmla="*/ 1995443 h 2678621"/>
              <a:gd name="connsiteX1489" fmla="*/ 10840638 w 14263815"/>
              <a:gd name="connsiteY1489" fmla="*/ 1997661 h 2678621"/>
              <a:gd name="connsiteX1490" fmla="*/ 10845075 w 14263815"/>
              <a:gd name="connsiteY1490" fmla="*/ 2006534 h 2678621"/>
              <a:gd name="connsiteX1491" fmla="*/ 10851729 w 14263815"/>
              <a:gd name="connsiteY1491" fmla="*/ 2017624 h 2678621"/>
              <a:gd name="connsiteX1492" fmla="*/ 10838420 w 14263815"/>
              <a:gd name="connsiteY1492" fmla="*/ 2026497 h 2678621"/>
              <a:gd name="connsiteX1493" fmla="*/ 10814021 w 14263815"/>
              <a:gd name="connsiteY1493" fmla="*/ 2019842 h 2678621"/>
              <a:gd name="connsiteX1494" fmla="*/ 10802930 w 14263815"/>
              <a:gd name="connsiteY1494" fmla="*/ 2022060 h 2678621"/>
              <a:gd name="connsiteX1495" fmla="*/ 10794058 w 14263815"/>
              <a:gd name="connsiteY1495" fmla="*/ 2026497 h 2678621"/>
              <a:gd name="connsiteX1496" fmla="*/ 10791840 w 14263815"/>
              <a:gd name="connsiteY1496" fmla="*/ 2030933 h 2678621"/>
              <a:gd name="connsiteX1497" fmla="*/ 10787404 w 14263815"/>
              <a:gd name="connsiteY1497" fmla="*/ 2039805 h 2678621"/>
              <a:gd name="connsiteX1498" fmla="*/ 10787404 w 14263815"/>
              <a:gd name="connsiteY1498" fmla="*/ 2026497 h 2678621"/>
              <a:gd name="connsiteX1499" fmla="*/ 10785186 w 14263815"/>
              <a:gd name="connsiteY1499" fmla="*/ 2013188 h 2678621"/>
              <a:gd name="connsiteX1500" fmla="*/ 10780750 w 14263815"/>
              <a:gd name="connsiteY1500" fmla="*/ 2022060 h 2678621"/>
              <a:gd name="connsiteX1501" fmla="*/ 10769659 w 14263815"/>
              <a:gd name="connsiteY1501" fmla="*/ 2028715 h 2678621"/>
              <a:gd name="connsiteX1502" fmla="*/ 10760786 w 14263815"/>
              <a:gd name="connsiteY1502" fmla="*/ 2017624 h 2678621"/>
              <a:gd name="connsiteX1503" fmla="*/ 10758568 w 14263815"/>
              <a:gd name="connsiteY1503" fmla="*/ 2019842 h 2678621"/>
              <a:gd name="connsiteX1504" fmla="*/ 10743042 w 14263815"/>
              <a:gd name="connsiteY1504" fmla="*/ 2024279 h 2678621"/>
              <a:gd name="connsiteX1505" fmla="*/ 10727515 w 14263815"/>
              <a:gd name="connsiteY1505" fmla="*/ 2022060 h 2678621"/>
              <a:gd name="connsiteX1506" fmla="*/ 10703116 w 14263815"/>
              <a:gd name="connsiteY1506" fmla="*/ 2022060 h 2678621"/>
              <a:gd name="connsiteX1507" fmla="*/ 10683153 w 14263815"/>
              <a:gd name="connsiteY1507" fmla="*/ 2004315 h 2678621"/>
              <a:gd name="connsiteX1508" fmla="*/ 10676498 w 14263815"/>
              <a:gd name="connsiteY1508" fmla="*/ 1999879 h 2678621"/>
              <a:gd name="connsiteX1509" fmla="*/ 10674280 w 14263815"/>
              <a:gd name="connsiteY1509" fmla="*/ 2010970 h 2678621"/>
              <a:gd name="connsiteX1510" fmla="*/ 10669844 w 14263815"/>
              <a:gd name="connsiteY1510" fmla="*/ 2013188 h 2678621"/>
              <a:gd name="connsiteX1511" fmla="*/ 10660972 w 14263815"/>
              <a:gd name="connsiteY1511" fmla="*/ 2017624 h 2678621"/>
              <a:gd name="connsiteX1512" fmla="*/ 10663190 w 14263815"/>
              <a:gd name="connsiteY1512" fmla="*/ 2030933 h 2678621"/>
              <a:gd name="connsiteX1513" fmla="*/ 10694243 w 14263815"/>
              <a:gd name="connsiteY1513" fmla="*/ 2039805 h 2678621"/>
              <a:gd name="connsiteX1514" fmla="*/ 10727515 w 14263815"/>
              <a:gd name="connsiteY1514" fmla="*/ 2050896 h 2678621"/>
              <a:gd name="connsiteX1515" fmla="*/ 10738606 w 14263815"/>
              <a:gd name="connsiteY1515" fmla="*/ 2050896 h 2678621"/>
              <a:gd name="connsiteX1516" fmla="*/ 10747478 w 14263815"/>
              <a:gd name="connsiteY1516" fmla="*/ 2050896 h 2678621"/>
              <a:gd name="connsiteX1517" fmla="*/ 10754132 w 14263815"/>
              <a:gd name="connsiteY1517" fmla="*/ 2053114 h 2678621"/>
              <a:gd name="connsiteX1518" fmla="*/ 10785186 w 14263815"/>
              <a:gd name="connsiteY1518" fmla="*/ 2050896 h 2678621"/>
              <a:gd name="connsiteX1519" fmla="*/ 10816239 w 14263815"/>
              <a:gd name="connsiteY1519" fmla="*/ 2044241 h 2678621"/>
              <a:gd name="connsiteX1520" fmla="*/ 10818458 w 14263815"/>
              <a:gd name="connsiteY1520" fmla="*/ 2035369 h 2678621"/>
              <a:gd name="connsiteX1521" fmla="*/ 10820676 w 14263815"/>
              <a:gd name="connsiteY1521" fmla="*/ 2042023 h 2678621"/>
              <a:gd name="connsiteX1522" fmla="*/ 10854883 w 14263815"/>
              <a:gd name="connsiteY1522" fmla="*/ 2062160 h 2678621"/>
              <a:gd name="connsiteX1523" fmla="*/ 10867256 w 14263815"/>
              <a:gd name="connsiteY1523" fmla="*/ 2061986 h 2678621"/>
              <a:gd name="connsiteX1524" fmla="*/ 10876128 w 14263815"/>
              <a:gd name="connsiteY1524" fmla="*/ 2026497 h 2678621"/>
              <a:gd name="connsiteX1525" fmla="*/ 10878346 w 14263815"/>
              <a:gd name="connsiteY1525" fmla="*/ 2017624 h 2678621"/>
              <a:gd name="connsiteX1526" fmla="*/ 10878346 w 14263815"/>
              <a:gd name="connsiteY1526" fmla="*/ 2006534 h 2678621"/>
              <a:gd name="connsiteX1527" fmla="*/ 10880564 w 14263815"/>
              <a:gd name="connsiteY1527" fmla="*/ 1993225 h 2678621"/>
              <a:gd name="connsiteX1528" fmla="*/ 10896091 w 14263815"/>
              <a:gd name="connsiteY1528" fmla="*/ 1993225 h 2678621"/>
              <a:gd name="connsiteX1529" fmla="*/ 10907182 w 14263815"/>
              <a:gd name="connsiteY1529" fmla="*/ 1988789 h 2678621"/>
              <a:gd name="connsiteX1530" fmla="*/ 10889437 w 14263815"/>
              <a:gd name="connsiteY1530" fmla="*/ 1977698 h 2678621"/>
              <a:gd name="connsiteX1531" fmla="*/ 10865038 w 14263815"/>
              <a:gd name="connsiteY1531" fmla="*/ 1973262 h 2678621"/>
              <a:gd name="connsiteX1532" fmla="*/ 10849511 w 14263815"/>
              <a:gd name="connsiteY1532" fmla="*/ 1973262 h 2678621"/>
              <a:gd name="connsiteX1533" fmla="*/ 10257276 w 14263815"/>
              <a:gd name="connsiteY1533" fmla="*/ 1973262 h 2678621"/>
              <a:gd name="connsiteX1534" fmla="*/ 10267257 w 14263815"/>
              <a:gd name="connsiteY1534" fmla="*/ 1978253 h 2678621"/>
              <a:gd name="connsiteX1535" fmla="*/ 10270584 w 14263815"/>
              <a:gd name="connsiteY1535" fmla="*/ 1977698 h 2678621"/>
              <a:gd name="connsiteX1536" fmla="*/ 10263930 w 14263815"/>
              <a:gd name="connsiteY1536" fmla="*/ 1973262 h 2678621"/>
              <a:gd name="connsiteX1537" fmla="*/ 10257276 w 14263815"/>
              <a:gd name="connsiteY1537" fmla="*/ 1973262 h 2678621"/>
              <a:gd name="connsiteX1538" fmla="*/ 3781878 w 14263815"/>
              <a:gd name="connsiteY1538" fmla="*/ 1971879 h 2678621"/>
              <a:gd name="connsiteX1539" fmla="*/ 3746388 w 14263815"/>
              <a:gd name="connsiteY1539" fmla="*/ 1985188 h 2678621"/>
              <a:gd name="connsiteX1540" fmla="*/ 3737515 w 14263815"/>
              <a:gd name="connsiteY1540" fmla="*/ 1994060 h 2678621"/>
              <a:gd name="connsiteX1541" fmla="*/ 3777442 w 14263815"/>
              <a:gd name="connsiteY1541" fmla="*/ 1987406 h 2678621"/>
              <a:gd name="connsiteX1542" fmla="*/ 3799623 w 14263815"/>
              <a:gd name="connsiteY1542" fmla="*/ 1971879 h 2678621"/>
              <a:gd name="connsiteX1543" fmla="*/ 3781878 w 14263815"/>
              <a:gd name="connsiteY1543" fmla="*/ 1971879 h 2678621"/>
              <a:gd name="connsiteX1544" fmla="*/ 13096456 w 14263815"/>
              <a:gd name="connsiteY1544" fmla="*/ 1966608 h 2678621"/>
              <a:gd name="connsiteX1545" fmla="*/ 13094238 w 14263815"/>
              <a:gd name="connsiteY1545" fmla="*/ 1971044 h 2678621"/>
              <a:gd name="connsiteX1546" fmla="*/ 13097288 w 14263815"/>
              <a:gd name="connsiteY1546" fmla="*/ 1971598 h 2678621"/>
              <a:gd name="connsiteX1547" fmla="*/ 13103110 w 14263815"/>
              <a:gd name="connsiteY1547" fmla="*/ 1966608 h 2678621"/>
              <a:gd name="connsiteX1548" fmla="*/ 13096456 w 14263815"/>
              <a:gd name="connsiteY1548" fmla="*/ 1966608 h 2678621"/>
              <a:gd name="connsiteX1549" fmla="*/ 12388879 w 14263815"/>
              <a:gd name="connsiteY1549" fmla="*/ 1964389 h 2678621"/>
              <a:gd name="connsiteX1550" fmla="*/ 12353389 w 14263815"/>
              <a:gd name="connsiteY1550" fmla="*/ 1982134 h 2678621"/>
              <a:gd name="connsiteX1551" fmla="*/ 12315681 w 14263815"/>
              <a:gd name="connsiteY1551" fmla="*/ 1991007 h 2678621"/>
              <a:gd name="connsiteX1552" fmla="*/ 12306809 w 14263815"/>
              <a:gd name="connsiteY1552" fmla="*/ 1995443 h 2678621"/>
              <a:gd name="connsiteX1553" fmla="*/ 12286846 w 14263815"/>
              <a:gd name="connsiteY1553" fmla="*/ 2008752 h 2678621"/>
              <a:gd name="connsiteX1554" fmla="*/ 12286846 w 14263815"/>
              <a:gd name="connsiteY1554" fmla="*/ 2017624 h 2678621"/>
              <a:gd name="connsiteX1555" fmla="*/ 12289064 w 14263815"/>
              <a:gd name="connsiteY1555" fmla="*/ 2026497 h 2678621"/>
              <a:gd name="connsiteX1556" fmla="*/ 12300155 w 14263815"/>
              <a:gd name="connsiteY1556" fmla="*/ 2030933 h 2678621"/>
              <a:gd name="connsiteX1557" fmla="*/ 12328990 w 14263815"/>
              <a:gd name="connsiteY1557" fmla="*/ 2010970 h 2678621"/>
              <a:gd name="connsiteX1558" fmla="*/ 12348953 w 14263815"/>
              <a:gd name="connsiteY1558" fmla="*/ 1997661 h 2678621"/>
              <a:gd name="connsiteX1559" fmla="*/ 12377788 w 14263815"/>
              <a:gd name="connsiteY1559" fmla="*/ 1997661 h 2678621"/>
              <a:gd name="connsiteX1560" fmla="*/ 12386661 w 14263815"/>
              <a:gd name="connsiteY1560" fmla="*/ 1993225 h 2678621"/>
              <a:gd name="connsiteX1561" fmla="*/ 12395533 w 14263815"/>
              <a:gd name="connsiteY1561" fmla="*/ 1988789 h 2678621"/>
              <a:gd name="connsiteX1562" fmla="*/ 12404406 w 14263815"/>
              <a:gd name="connsiteY1562" fmla="*/ 1995443 h 2678621"/>
              <a:gd name="connsiteX1563" fmla="*/ 12411060 w 14263815"/>
              <a:gd name="connsiteY1563" fmla="*/ 1988789 h 2678621"/>
              <a:gd name="connsiteX1564" fmla="*/ 12402188 w 14263815"/>
              <a:gd name="connsiteY1564" fmla="*/ 1968826 h 2678621"/>
              <a:gd name="connsiteX1565" fmla="*/ 12388879 w 14263815"/>
              <a:gd name="connsiteY1565" fmla="*/ 1964389 h 2678621"/>
              <a:gd name="connsiteX1566" fmla="*/ 11472800 w 14263815"/>
              <a:gd name="connsiteY1566" fmla="*/ 1964389 h 2678621"/>
              <a:gd name="connsiteX1567" fmla="*/ 11468363 w 14263815"/>
              <a:gd name="connsiteY1567" fmla="*/ 1968826 h 2678621"/>
              <a:gd name="connsiteX1568" fmla="*/ 11473354 w 14263815"/>
              <a:gd name="connsiteY1568" fmla="*/ 1975896 h 2678621"/>
              <a:gd name="connsiteX1569" fmla="*/ 11477236 w 14263815"/>
              <a:gd name="connsiteY1569" fmla="*/ 1975480 h 2678621"/>
              <a:gd name="connsiteX1570" fmla="*/ 11483890 w 14263815"/>
              <a:gd name="connsiteY1570" fmla="*/ 1973262 h 2678621"/>
              <a:gd name="connsiteX1571" fmla="*/ 11472800 w 14263815"/>
              <a:gd name="connsiteY1571" fmla="*/ 1964389 h 2678621"/>
              <a:gd name="connsiteX1572" fmla="*/ 4948603 w 14263815"/>
              <a:gd name="connsiteY1572" fmla="*/ 1963006 h 2678621"/>
              <a:gd name="connsiteX1573" fmla="*/ 4961912 w 14263815"/>
              <a:gd name="connsiteY1573" fmla="*/ 1963006 h 2678621"/>
              <a:gd name="connsiteX1574" fmla="*/ 4957476 w 14263815"/>
              <a:gd name="connsiteY1574" fmla="*/ 1974097 h 2678621"/>
              <a:gd name="connsiteX1575" fmla="*/ 4949712 w 14263815"/>
              <a:gd name="connsiteY1575" fmla="*/ 1976315 h 2678621"/>
              <a:gd name="connsiteX1576" fmla="*/ 4944167 w 14263815"/>
              <a:gd name="connsiteY1576" fmla="*/ 1974097 h 2678621"/>
              <a:gd name="connsiteX1577" fmla="*/ 4948603 w 14263815"/>
              <a:gd name="connsiteY1577" fmla="*/ 1963006 h 2678621"/>
              <a:gd name="connsiteX1578" fmla="*/ 4913114 w 14263815"/>
              <a:gd name="connsiteY1578" fmla="*/ 1963006 h 2678621"/>
              <a:gd name="connsiteX1579" fmla="*/ 4910895 w 14263815"/>
              <a:gd name="connsiteY1579" fmla="*/ 1971879 h 2678621"/>
              <a:gd name="connsiteX1580" fmla="*/ 4917550 w 14263815"/>
              <a:gd name="connsiteY1580" fmla="*/ 1976870 h 2678621"/>
              <a:gd name="connsiteX1581" fmla="*/ 4919768 w 14263815"/>
              <a:gd name="connsiteY1581" fmla="*/ 1976315 h 2678621"/>
              <a:gd name="connsiteX1582" fmla="*/ 4921986 w 14263815"/>
              <a:gd name="connsiteY1582" fmla="*/ 1967443 h 2678621"/>
              <a:gd name="connsiteX1583" fmla="*/ 4913114 w 14263815"/>
              <a:gd name="connsiteY1583" fmla="*/ 1963006 h 2678621"/>
              <a:gd name="connsiteX1584" fmla="*/ 3599993 w 14263815"/>
              <a:gd name="connsiteY1584" fmla="*/ 1963006 h 2678621"/>
              <a:gd name="connsiteX1585" fmla="*/ 3580030 w 14263815"/>
              <a:gd name="connsiteY1585" fmla="*/ 1974097 h 2678621"/>
              <a:gd name="connsiteX1586" fmla="*/ 3591120 w 14263815"/>
              <a:gd name="connsiteY1586" fmla="*/ 1978533 h 2678621"/>
              <a:gd name="connsiteX1587" fmla="*/ 3604429 w 14263815"/>
              <a:gd name="connsiteY1587" fmla="*/ 1982969 h 2678621"/>
              <a:gd name="connsiteX1588" fmla="*/ 3609419 w 14263815"/>
              <a:gd name="connsiteY1588" fmla="*/ 1987406 h 2678621"/>
              <a:gd name="connsiteX1589" fmla="*/ 3611083 w 14263815"/>
              <a:gd name="connsiteY1589" fmla="*/ 1982969 h 2678621"/>
              <a:gd name="connsiteX1590" fmla="*/ 3619955 w 14263815"/>
              <a:gd name="connsiteY1590" fmla="*/ 1974097 h 2678621"/>
              <a:gd name="connsiteX1591" fmla="*/ 3624392 w 14263815"/>
              <a:gd name="connsiteY1591" fmla="*/ 1967443 h 2678621"/>
              <a:gd name="connsiteX1592" fmla="*/ 3599993 w 14263815"/>
              <a:gd name="connsiteY1592" fmla="*/ 1963006 h 2678621"/>
              <a:gd name="connsiteX1593" fmla="*/ 2859144 w 14263815"/>
              <a:gd name="connsiteY1593" fmla="*/ 1963006 h 2678621"/>
              <a:gd name="connsiteX1594" fmla="*/ 2854708 w 14263815"/>
              <a:gd name="connsiteY1594" fmla="*/ 1969661 h 2678621"/>
              <a:gd name="connsiteX1595" fmla="*/ 2839181 w 14263815"/>
              <a:gd name="connsiteY1595" fmla="*/ 1978533 h 2678621"/>
              <a:gd name="connsiteX1596" fmla="*/ 2828091 w 14263815"/>
              <a:gd name="connsiteY1596" fmla="*/ 1985188 h 2678621"/>
              <a:gd name="connsiteX1597" fmla="*/ 2841399 w 14263815"/>
              <a:gd name="connsiteY1597" fmla="*/ 1996278 h 2678621"/>
              <a:gd name="connsiteX1598" fmla="*/ 2852490 w 14263815"/>
              <a:gd name="connsiteY1598" fmla="*/ 2009587 h 2678621"/>
              <a:gd name="connsiteX1599" fmla="*/ 2843617 w 14263815"/>
              <a:gd name="connsiteY1599" fmla="*/ 2018459 h 2678621"/>
              <a:gd name="connsiteX1600" fmla="*/ 2812563 w 14263815"/>
              <a:gd name="connsiteY1600" fmla="*/ 2014023 h 2678621"/>
              <a:gd name="connsiteX1601" fmla="*/ 2788164 w 14263815"/>
              <a:gd name="connsiteY1601" fmla="*/ 2011805 h 2678621"/>
              <a:gd name="connsiteX1602" fmla="*/ 2761547 w 14263815"/>
              <a:gd name="connsiteY1602" fmla="*/ 2027332 h 2678621"/>
              <a:gd name="connsiteX1603" fmla="*/ 2768201 w 14263815"/>
              <a:gd name="connsiteY1603" fmla="*/ 2045076 h 2678621"/>
              <a:gd name="connsiteX1604" fmla="*/ 2781510 w 14263815"/>
              <a:gd name="connsiteY1604" fmla="*/ 2036204 h 2678621"/>
              <a:gd name="connsiteX1605" fmla="*/ 2783728 w 14263815"/>
              <a:gd name="connsiteY1605" fmla="*/ 2036204 h 2678621"/>
              <a:gd name="connsiteX1606" fmla="*/ 2792601 w 14263815"/>
              <a:gd name="connsiteY1606" fmla="*/ 2042859 h 2678621"/>
              <a:gd name="connsiteX1607" fmla="*/ 2803692 w 14263815"/>
              <a:gd name="connsiteY1607" fmla="*/ 2036204 h 2678621"/>
              <a:gd name="connsiteX1608" fmla="*/ 2812563 w 14263815"/>
              <a:gd name="connsiteY1608" fmla="*/ 2031768 h 2678621"/>
              <a:gd name="connsiteX1609" fmla="*/ 2810345 w 14263815"/>
              <a:gd name="connsiteY1609" fmla="*/ 2040640 h 2678621"/>
              <a:gd name="connsiteX1610" fmla="*/ 2861362 w 14263815"/>
              <a:gd name="connsiteY1610" fmla="*/ 2053949 h 2678621"/>
              <a:gd name="connsiteX1611" fmla="*/ 2875087 w 14263815"/>
              <a:gd name="connsiteY1611" fmla="*/ 2055197 h 2678621"/>
              <a:gd name="connsiteX1612" fmla="*/ 2894634 w 14263815"/>
              <a:gd name="connsiteY1612" fmla="*/ 2047295 h 2678621"/>
              <a:gd name="connsiteX1613" fmla="*/ 2901288 w 14263815"/>
              <a:gd name="connsiteY1613" fmla="*/ 2036204 h 2678621"/>
              <a:gd name="connsiteX1614" fmla="*/ 2905724 w 14263815"/>
              <a:gd name="connsiteY1614" fmla="*/ 2029550 h 2678621"/>
              <a:gd name="connsiteX1615" fmla="*/ 2892415 w 14263815"/>
              <a:gd name="connsiteY1615" fmla="*/ 2020677 h 2678621"/>
              <a:gd name="connsiteX1616" fmla="*/ 2876889 w 14263815"/>
              <a:gd name="connsiteY1616" fmla="*/ 2011805 h 2678621"/>
              <a:gd name="connsiteX1617" fmla="*/ 2876889 w 14263815"/>
              <a:gd name="connsiteY1617" fmla="*/ 2002933 h 2678621"/>
              <a:gd name="connsiteX1618" fmla="*/ 2883543 w 14263815"/>
              <a:gd name="connsiteY1618" fmla="*/ 2000714 h 2678621"/>
              <a:gd name="connsiteX1619" fmla="*/ 2894634 w 14263815"/>
              <a:gd name="connsiteY1619" fmla="*/ 1998496 h 2678621"/>
              <a:gd name="connsiteX1620" fmla="*/ 2901288 w 14263815"/>
              <a:gd name="connsiteY1620" fmla="*/ 1989624 h 2678621"/>
              <a:gd name="connsiteX1621" fmla="*/ 2883543 w 14263815"/>
              <a:gd name="connsiteY1621" fmla="*/ 1982969 h 2678621"/>
              <a:gd name="connsiteX1622" fmla="*/ 2863580 w 14263815"/>
              <a:gd name="connsiteY1622" fmla="*/ 1971879 h 2678621"/>
              <a:gd name="connsiteX1623" fmla="*/ 2859144 w 14263815"/>
              <a:gd name="connsiteY1623" fmla="*/ 1963006 h 2678621"/>
              <a:gd name="connsiteX1624" fmla="*/ 12122706 w 14263815"/>
              <a:gd name="connsiteY1624" fmla="*/ 1962171 h 2678621"/>
              <a:gd name="connsiteX1625" fmla="*/ 12102743 w 14263815"/>
              <a:gd name="connsiteY1625" fmla="*/ 1964389 h 2678621"/>
              <a:gd name="connsiteX1626" fmla="*/ 12076126 w 14263815"/>
              <a:gd name="connsiteY1626" fmla="*/ 1973262 h 2678621"/>
              <a:gd name="connsiteX1627" fmla="*/ 12082780 w 14263815"/>
              <a:gd name="connsiteY1627" fmla="*/ 1982134 h 2678621"/>
              <a:gd name="connsiteX1628" fmla="*/ 12100525 w 14263815"/>
              <a:gd name="connsiteY1628" fmla="*/ 1984353 h 2678621"/>
              <a:gd name="connsiteX1629" fmla="*/ 12118270 w 14263815"/>
              <a:gd name="connsiteY1629" fmla="*/ 1977698 h 2678621"/>
              <a:gd name="connsiteX1630" fmla="*/ 12131578 w 14263815"/>
              <a:gd name="connsiteY1630" fmla="*/ 1966608 h 2678621"/>
              <a:gd name="connsiteX1631" fmla="*/ 12122706 w 14263815"/>
              <a:gd name="connsiteY1631" fmla="*/ 1962171 h 2678621"/>
              <a:gd name="connsiteX1632" fmla="*/ 11335277 w 14263815"/>
              <a:gd name="connsiteY1632" fmla="*/ 1959953 h 2678621"/>
              <a:gd name="connsiteX1633" fmla="*/ 11304223 w 14263815"/>
              <a:gd name="connsiteY1633" fmla="*/ 1968826 h 2678621"/>
              <a:gd name="connsiteX1634" fmla="*/ 11306442 w 14263815"/>
              <a:gd name="connsiteY1634" fmla="*/ 1975480 h 2678621"/>
              <a:gd name="connsiteX1635" fmla="*/ 11337495 w 14263815"/>
              <a:gd name="connsiteY1635" fmla="*/ 1979916 h 2678621"/>
              <a:gd name="connsiteX1636" fmla="*/ 11349140 w 14263815"/>
              <a:gd name="connsiteY1636" fmla="*/ 1980194 h 2678621"/>
              <a:gd name="connsiteX1637" fmla="*/ 11364112 w 14263815"/>
              <a:gd name="connsiteY1637" fmla="*/ 1971044 h 2678621"/>
              <a:gd name="connsiteX1638" fmla="*/ 11335277 w 14263815"/>
              <a:gd name="connsiteY1638" fmla="*/ 1959953 h 2678621"/>
              <a:gd name="connsiteX1639" fmla="*/ 2371714 w 14263815"/>
              <a:gd name="connsiteY1639" fmla="*/ 1959679 h 2678621"/>
              <a:gd name="connsiteX1640" fmla="*/ 2351197 w 14263815"/>
              <a:gd name="connsiteY1640" fmla="*/ 1965224 h 2678621"/>
              <a:gd name="connsiteX1641" fmla="*/ 2344543 w 14263815"/>
              <a:gd name="connsiteY1641" fmla="*/ 1967443 h 2678621"/>
              <a:gd name="connsiteX1642" fmla="*/ 2342324 w 14263815"/>
              <a:gd name="connsiteY1642" fmla="*/ 1969661 h 2678621"/>
              <a:gd name="connsiteX1643" fmla="*/ 2419958 w 14263815"/>
              <a:gd name="connsiteY1643" fmla="*/ 1994060 h 2678621"/>
              <a:gd name="connsiteX1644" fmla="*/ 2484284 w 14263815"/>
              <a:gd name="connsiteY1644" fmla="*/ 1991842 h 2678621"/>
              <a:gd name="connsiteX1645" fmla="*/ 2486501 w 14263815"/>
              <a:gd name="connsiteY1645" fmla="*/ 1998496 h 2678621"/>
              <a:gd name="connsiteX1646" fmla="*/ 2490938 w 14263815"/>
              <a:gd name="connsiteY1646" fmla="*/ 2014023 h 2678621"/>
              <a:gd name="connsiteX1647" fmla="*/ 2495374 w 14263815"/>
              <a:gd name="connsiteY1647" fmla="*/ 2005150 h 2678621"/>
              <a:gd name="connsiteX1648" fmla="*/ 2497592 w 14263815"/>
              <a:gd name="connsiteY1648" fmla="*/ 1998496 h 2678621"/>
              <a:gd name="connsiteX1649" fmla="*/ 2499810 w 14263815"/>
              <a:gd name="connsiteY1649" fmla="*/ 2007369 h 2678621"/>
              <a:gd name="connsiteX1650" fmla="*/ 2510901 w 14263815"/>
              <a:gd name="connsiteY1650" fmla="*/ 2016241 h 2678621"/>
              <a:gd name="connsiteX1651" fmla="*/ 2537518 w 14263815"/>
              <a:gd name="connsiteY1651" fmla="*/ 2022895 h 2678621"/>
              <a:gd name="connsiteX1652" fmla="*/ 2553460 w 14263815"/>
              <a:gd name="connsiteY1652" fmla="*/ 2023173 h 2678621"/>
              <a:gd name="connsiteX1653" fmla="*/ 2579662 w 14263815"/>
              <a:gd name="connsiteY1653" fmla="*/ 2014023 h 2678621"/>
              <a:gd name="connsiteX1654" fmla="*/ 2573008 w 14263815"/>
              <a:gd name="connsiteY1654" fmla="*/ 1991842 h 2678621"/>
              <a:gd name="connsiteX1655" fmla="*/ 2561917 w 14263815"/>
              <a:gd name="connsiteY1655" fmla="*/ 1982969 h 2678621"/>
              <a:gd name="connsiteX1656" fmla="*/ 2548608 w 14263815"/>
              <a:gd name="connsiteY1656" fmla="*/ 1971879 h 2678621"/>
              <a:gd name="connsiteX1657" fmla="*/ 2535300 w 14263815"/>
              <a:gd name="connsiteY1657" fmla="*/ 1971879 h 2678621"/>
              <a:gd name="connsiteX1658" fmla="*/ 2424394 w 14263815"/>
              <a:gd name="connsiteY1658" fmla="*/ 1965224 h 2678621"/>
              <a:gd name="connsiteX1659" fmla="*/ 2371714 w 14263815"/>
              <a:gd name="connsiteY1659" fmla="*/ 1959679 h 2678621"/>
              <a:gd name="connsiteX1660" fmla="*/ 3475224 w 14263815"/>
              <a:gd name="connsiteY1660" fmla="*/ 1959125 h 2678621"/>
              <a:gd name="connsiteX1661" fmla="*/ 3473560 w 14263815"/>
              <a:gd name="connsiteY1661" fmla="*/ 1960788 h 2678621"/>
              <a:gd name="connsiteX1662" fmla="*/ 3466906 w 14263815"/>
              <a:gd name="connsiteY1662" fmla="*/ 1963006 h 2678621"/>
              <a:gd name="connsiteX1663" fmla="*/ 3462470 w 14263815"/>
              <a:gd name="connsiteY1663" fmla="*/ 1985188 h 2678621"/>
              <a:gd name="connsiteX1664" fmla="*/ 3475778 w 14263815"/>
              <a:gd name="connsiteY1664" fmla="*/ 1989624 h 2678621"/>
              <a:gd name="connsiteX1665" fmla="*/ 3481601 w 14263815"/>
              <a:gd name="connsiteY1665" fmla="*/ 1990317 h 2678621"/>
              <a:gd name="connsiteX1666" fmla="*/ 3489087 w 14263815"/>
              <a:gd name="connsiteY1666" fmla="*/ 1987406 h 2678621"/>
              <a:gd name="connsiteX1667" fmla="*/ 3480215 w 14263815"/>
              <a:gd name="connsiteY1667" fmla="*/ 1967443 h 2678621"/>
              <a:gd name="connsiteX1668" fmla="*/ 3475224 w 14263815"/>
              <a:gd name="connsiteY1668" fmla="*/ 1959125 h 2678621"/>
              <a:gd name="connsiteX1669" fmla="*/ 11459491 w 14263815"/>
              <a:gd name="connsiteY1669" fmla="*/ 1957735 h 2678621"/>
              <a:gd name="connsiteX1670" fmla="*/ 11457273 w 14263815"/>
              <a:gd name="connsiteY1670" fmla="*/ 1962171 h 2678621"/>
              <a:gd name="connsiteX1671" fmla="*/ 11448400 w 14263815"/>
              <a:gd name="connsiteY1671" fmla="*/ 1971044 h 2678621"/>
              <a:gd name="connsiteX1672" fmla="*/ 11437310 w 14263815"/>
              <a:gd name="connsiteY1672" fmla="*/ 1964389 h 2678621"/>
              <a:gd name="connsiteX1673" fmla="*/ 11430656 w 14263815"/>
              <a:gd name="connsiteY1673" fmla="*/ 1968826 h 2678621"/>
              <a:gd name="connsiteX1674" fmla="*/ 11436478 w 14263815"/>
              <a:gd name="connsiteY1674" fmla="*/ 1977976 h 2678621"/>
              <a:gd name="connsiteX1675" fmla="*/ 11443964 w 14263815"/>
              <a:gd name="connsiteY1675" fmla="*/ 1977698 h 2678621"/>
              <a:gd name="connsiteX1676" fmla="*/ 11459491 w 14263815"/>
              <a:gd name="connsiteY1676" fmla="*/ 1957735 h 2678621"/>
              <a:gd name="connsiteX1677" fmla="*/ 11384075 w 14263815"/>
              <a:gd name="connsiteY1677" fmla="*/ 1957735 h 2678621"/>
              <a:gd name="connsiteX1678" fmla="*/ 11372985 w 14263815"/>
              <a:gd name="connsiteY1678" fmla="*/ 1959953 h 2678621"/>
              <a:gd name="connsiteX1679" fmla="*/ 11372985 w 14263815"/>
              <a:gd name="connsiteY1679" fmla="*/ 1966608 h 2678621"/>
              <a:gd name="connsiteX1680" fmla="*/ 11375203 w 14263815"/>
              <a:gd name="connsiteY1680" fmla="*/ 1973262 h 2678621"/>
              <a:gd name="connsiteX1681" fmla="*/ 11377421 w 14263815"/>
              <a:gd name="connsiteY1681" fmla="*/ 1982134 h 2678621"/>
              <a:gd name="connsiteX1682" fmla="*/ 11381857 w 14263815"/>
              <a:gd name="connsiteY1682" fmla="*/ 1975480 h 2678621"/>
              <a:gd name="connsiteX1683" fmla="*/ 11388512 w 14263815"/>
              <a:gd name="connsiteY1683" fmla="*/ 1964389 h 2678621"/>
              <a:gd name="connsiteX1684" fmla="*/ 11384075 w 14263815"/>
              <a:gd name="connsiteY1684" fmla="*/ 1957735 h 2678621"/>
              <a:gd name="connsiteX1685" fmla="*/ 2885761 w 14263815"/>
              <a:gd name="connsiteY1685" fmla="*/ 1956352 h 2678621"/>
              <a:gd name="connsiteX1686" fmla="*/ 2881325 w 14263815"/>
              <a:gd name="connsiteY1686" fmla="*/ 1965224 h 2678621"/>
              <a:gd name="connsiteX1687" fmla="*/ 2885761 w 14263815"/>
              <a:gd name="connsiteY1687" fmla="*/ 1971879 h 2678621"/>
              <a:gd name="connsiteX1688" fmla="*/ 2892415 w 14263815"/>
              <a:gd name="connsiteY1688" fmla="*/ 1965224 h 2678621"/>
              <a:gd name="connsiteX1689" fmla="*/ 2885761 w 14263815"/>
              <a:gd name="connsiteY1689" fmla="*/ 1956352 h 2678621"/>
              <a:gd name="connsiteX1690" fmla="*/ 2144358 w 14263815"/>
              <a:gd name="connsiteY1690" fmla="*/ 1956352 h 2678621"/>
              <a:gd name="connsiteX1691" fmla="*/ 2140477 w 14263815"/>
              <a:gd name="connsiteY1691" fmla="*/ 1958570 h 2678621"/>
              <a:gd name="connsiteX1692" fmla="*/ 2140477 w 14263815"/>
              <a:gd name="connsiteY1692" fmla="*/ 1971879 h 2678621"/>
              <a:gd name="connsiteX1693" fmla="*/ 2145051 w 14263815"/>
              <a:gd name="connsiteY1693" fmla="*/ 1976870 h 2678621"/>
              <a:gd name="connsiteX1694" fmla="*/ 2147131 w 14263815"/>
              <a:gd name="connsiteY1694" fmla="*/ 1976315 h 2678621"/>
              <a:gd name="connsiteX1695" fmla="*/ 2147131 w 14263815"/>
              <a:gd name="connsiteY1695" fmla="*/ 1963006 h 2678621"/>
              <a:gd name="connsiteX1696" fmla="*/ 2144358 w 14263815"/>
              <a:gd name="connsiteY1696" fmla="*/ 1956352 h 2678621"/>
              <a:gd name="connsiteX1697" fmla="*/ 11148956 w 14263815"/>
              <a:gd name="connsiteY1697" fmla="*/ 1953299 h 2678621"/>
              <a:gd name="connsiteX1698" fmla="*/ 11144520 w 14263815"/>
              <a:gd name="connsiteY1698" fmla="*/ 1962171 h 2678621"/>
              <a:gd name="connsiteX1699" fmla="*/ 11148956 w 14263815"/>
              <a:gd name="connsiteY1699" fmla="*/ 1975480 h 2678621"/>
              <a:gd name="connsiteX1700" fmla="*/ 11153392 w 14263815"/>
              <a:gd name="connsiteY1700" fmla="*/ 1966608 h 2678621"/>
              <a:gd name="connsiteX1701" fmla="*/ 11148956 w 14263815"/>
              <a:gd name="connsiteY1701" fmla="*/ 1953299 h 2678621"/>
              <a:gd name="connsiteX1702" fmla="*/ 3231786 w 14263815"/>
              <a:gd name="connsiteY1702" fmla="*/ 1951916 h 2678621"/>
              <a:gd name="connsiteX1703" fmla="*/ 3225132 w 14263815"/>
              <a:gd name="connsiteY1703" fmla="*/ 1954134 h 2678621"/>
              <a:gd name="connsiteX1704" fmla="*/ 3232895 w 14263815"/>
              <a:gd name="connsiteY1704" fmla="*/ 1956352 h 2678621"/>
              <a:gd name="connsiteX1705" fmla="*/ 3238441 w 14263815"/>
              <a:gd name="connsiteY1705" fmla="*/ 1954134 h 2678621"/>
              <a:gd name="connsiteX1706" fmla="*/ 3231786 w 14263815"/>
              <a:gd name="connsiteY1706" fmla="*/ 1951916 h 2678621"/>
              <a:gd name="connsiteX1707" fmla="*/ 3872820 w 14263815"/>
              <a:gd name="connsiteY1707" fmla="*/ 1951361 h 2678621"/>
              <a:gd name="connsiteX1708" fmla="*/ 3843985 w 14263815"/>
              <a:gd name="connsiteY1708" fmla="*/ 1956352 h 2678621"/>
              <a:gd name="connsiteX1709" fmla="*/ 3806277 w 14263815"/>
              <a:gd name="connsiteY1709" fmla="*/ 1971879 h 2678621"/>
              <a:gd name="connsiteX1710" fmla="*/ 3812515 w 14263815"/>
              <a:gd name="connsiteY1710" fmla="*/ 1977702 h 2678621"/>
              <a:gd name="connsiteX1711" fmla="*/ 3817367 w 14263815"/>
              <a:gd name="connsiteY1711" fmla="*/ 1976315 h 2678621"/>
              <a:gd name="connsiteX1712" fmla="*/ 3852857 w 14263815"/>
              <a:gd name="connsiteY1712" fmla="*/ 1969661 h 2678621"/>
              <a:gd name="connsiteX1713" fmla="*/ 3883910 w 14263815"/>
              <a:gd name="connsiteY1713" fmla="*/ 1954134 h 2678621"/>
              <a:gd name="connsiteX1714" fmla="*/ 3872820 w 14263815"/>
              <a:gd name="connsiteY1714" fmla="*/ 1951361 h 2678621"/>
              <a:gd name="connsiteX1715" fmla="*/ 12441005 w 14263815"/>
              <a:gd name="connsiteY1715" fmla="*/ 1951081 h 2678621"/>
              <a:gd name="connsiteX1716" fmla="*/ 12437678 w 14263815"/>
              <a:gd name="connsiteY1716" fmla="*/ 1959953 h 2678621"/>
              <a:gd name="connsiteX1717" fmla="*/ 12445164 w 14263815"/>
              <a:gd name="connsiteY1717" fmla="*/ 1965776 h 2678621"/>
              <a:gd name="connsiteX1718" fmla="*/ 12450986 w 14263815"/>
              <a:gd name="connsiteY1718" fmla="*/ 1964389 h 2678621"/>
              <a:gd name="connsiteX1719" fmla="*/ 12455422 w 14263815"/>
              <a:gd name="connsiteY1719" fmla="*/ 1955517 h 2678621"/>
              <a:gd name="connsiteX1720" fmla="*/ 12441005 w 14263815"/>
              <a:gd name="connsiteY1720" fmla="*/ 1951081 h 2678621"/>
              <a:gd name="connsiteX1721" fmla="*/ 11821043 w 14263815"/>
              <a:gd name="connsiteY1721" fmla="*/ 1951081 h 2678621"/>
              <a:gd name="connsiteX1722" fmla="*/ 11772245 w 14263815"/>
              <a:gd name="connsiteY1722" fmla="*/ 1957735 h 2678621"/>
              <a:gd name="connsiteX1723" fmla="*/ 11738973 w 14263815"/>
              <a:gd name="connsiteY1723" fmla="*/ 1977698 h 2678621"/>
              <a:gd name="connsiteX1724" fmla="*/ 11754500 w 14263815"/>
              <a:gd name="connsiteY1724" fmla="*/ 1979916 h 2678621"/>
              <a:gd name="connsiteX1725" fmla="*/ 11772245 w 14263815"/>
              <a:gd name="connsiteY1725" fmla="*/ 1988789 h 2678621"/>
              <a:gd name="connsiteX1726" fmla="*/ 11781117 w 14263815"/>
              <a:gd name="connsiteY1726" fmla="*/ 1997661 h 2678621"/>
              <a:gd name="connsiteX1727" fmla="*/ 11783335 w 14263815"/>
              <a:gd name="connsiteY1727" fmla="*/ 1986571 h 2678621"/>
              <a:gd name="connsiteX1728" fmla="*/ 11825479 w 14263815"/>
              <a:gd name="connsiteY1728" fmla="*/ 1964389 h 2678621"/>
              <a:gd name="connsiteX1729" fmla="*/ 11849879 w 14263815"/>
              <a:gd name="connsiteY1729" fmla="*/ 1953299 h 2678621"/>
              <a:gd name="connsiteX1730" fmla="*/ 11821043 w 14263815"/>
              <a:gd name="connsiteY1730" fmla="*/ 1951081 h 2678621"/>
              <a:gd name="connsiteX1731" fmla="*/ 10955980 w 14263815"/>
              <a:gd name="connsiteY1731" fmla="*/ 1951081 h 2678621"/>
              <a:gd name="connsiteX1732" fmla="*/ 10951544 w 14263815"/>
              <a:gd name="connsiteY1732" fmla="*/ 1957735 h 2678621"/>
              <a:gd name="connsiteX1733" fmla="*/ 10953762 w 14263815"/>
              <a:gd name="connsiteY1733" fmla="*/ 1966608 h 2678621"/>
              <a:gd name="connsiteX1734" fmla="*/ 10958198 w 14263815"/>
              <a:gd name="connsiteY1734" fmla="*/ 1957735 h 2678621"/>
              <a:gd name="connsiteX1735" fmla="*/ 10955980 w 14263815"/>
              <a:gd name="connsiteY1735" fmla="*/ 1951081 h 2678621"/>
              <a:gd name="connsiteX1736" fmla="*/ 10585556 w 14263815"/>
              <a:gd name="connsiteY1736" fmla="*/ 1951081 h 2678621"/>
              <a:gd name="connsiteX1737" fmla="*/ 10574466 w 14263815"/>
              <a:gd name="connsiteY1737" fmla="*/ 1957735 h 2678621"/>
              <a:gd name="connsiteX1738" fmla="*/ 10576683 w 14263815"/>
              <a:gd name="connsiteY1738" fmla="*/ 1966608 h 2678621"/>
              <a:gd name="connsiteX1739" fmla="*/ 10587774 w 14263815"/>
              <a:gd name="connsiteY1739" fmla="*/ 1959953 h 2678621"/>
              <a:gd name="connsiteX1740" fmla="*/ 10585556 w 14263815"/>
              <a:gd name="connsiteY1740" fmla="*/ 1951081 h 2678621"/>
              <a:gd name="connsiteX1741" fmla="*/ 10166333 w 14263815"/>
              <a:gd name="connsiteY1741" fmla="*/ 1944427 h 2678621"/>
              <a:gd name="connsiteX1742" fmla="*/ 10159679 w 14263815"/>
              <a:gd name="connsiteY1742" fmla="*/ 1948863 h 2678621"/>
              <a:gd name="connsiteX1743" fmla="*/ 10146370 w 14263815"/>
              <a:gd name="connsiteY1743" fmla="*/ 1955517 h 2678621"/>
              <a:gd name="connsiteX1744" fmla="*/ 10161897 w 14263815"/>
              <a:gd name="connsiteY1744" fmla="*/ 1964389 h 2678621"/>
              <a:gd name="connsiteX1745" fmla="*/ 10181305 w 14263815"/>
              <a:gd name="connsiteY1745" fmla="*/ 1968826 h 2678621"/>
              <a:gd name="connsiteX1746" fmla="*/ 10177424 w 14263815"/>
              <a:gd name="connsiteY1746" fmla="*/ 1964389 h 2678621"/>
              <a:gd name="connsiteX1747" fmla="*/ 10170769 w 14263815"/>
              <a:gd name="connsiteY1747" fmla="*/ 1953299 h 2678621"/>
              <a:gd name="connsiteX1748" fmla="*/ 10166333 w 14263815"/>
              <a:gd name="connsiteY1748" fmla="*/ 1944427 h 2678621"/>
              <a:gd name="connsiteX1749" fmla="*/ 4407384 w 14263815"/>
              <a:gd name="connsiteY1749" fmla="*/ 1943044 h 2678621"/>
              <a:gd name="connsiteX1750" fmla="*/ 4402948 w 14263815"/>
              <a:gd name="connsiteY1750" fmla="*/ 1947480 h 2678621"/>
              <a:gd name="connsiteX1751" fmla="*/ 4406137 w 14263815"/>
              <a:gd name="connsiteY1751" fmla="*/ 1948034 h 2678621"/>
              <a:gd name="connsiteX1752" fmla="*/ 4414039 w 14263815"/>
              <a:gd name="connsiteY1752" fmla="*/ 1943044 h 2678621"/>
              <a:gd name="connsiteX1753" fmla="*/ 4407384 w 14263815"/>
              <a:gd name="connsiteY1753" fmla="*/ 1943044 h 2678621"/>
              <a:gd name="connsiteX1754" fmla="*/ 3134190 w 14263815"/>
              <a:gd name="connsiteY1754" fmla="*/ 1943044 h 2678621"/>
              <a:gd name="connsiteX1755" fmla="*/ 3131971 w 14263815"/>
              <a:gd name="connsiteY1755" fmla="*/ 1951916 h 2678621"/>
              <a:gd name="connsiteX1756" fmla="*/ 3139180 w 14263815"/>
              <a:gd name="connsiteY1756" fmla="*/ 1956352 h 2678621"/>
              <a:gd name="connsiteX1757" fmla="*/ 3143062 w 14263815"/>
              <a:gd name="connsiteY1757" fmla="*/ 1951916 h 2678621"/>
              <a:gd name="connsiteX1758" fmla="*/ 3134190 w 14263815"/>
              <a:gd name="connsiteY1758" fmla="*/ 1943044 h 2678621"/>
              <a:gd name="connsiteX1759" fmla="*/ 3116445 w 14263815"/>
              <a:gd name="connsiteY1759" fmla="*/ 1943044 h 2678621"/>
              <a:gd name="connsiteX1760" fmla="*/ 3109791 w 14263815"/>
              <a:gd name="connsiteY1760" fmla="*/ 1951916 h 2678621"/>
              <a:gd name="connsiteX1761" fmla="*/ 3114227 w 14263815"/>
              <a:gd name="connsiteY1761" fmla="*/ 1958570 h 2678621"/>
              <a:gd name="connsiteX1762" fmla="*/ 3118662 w 14263815"/>
              <a:gd name="connsiteY1762" fmla="*/ 1951916 h 2678621"/>
              <a:gd name="connsiteX1763" fmla="*/ 3116445 w 14263815"/>
              <a:gd name="connsiteY1763" fmla="*/ 1943044 h 2678621"/>
              <a:gd name="connsiteX1764" fmla="*/ 3697590 w 14263815"/>
              <a:gd name="connsiteY1764" fmla="*/ 1942489 h 2678621"/>
              <a:gd name="connsiteX1765" fmla="*/ 3679845 w 14263815"/>
              <a:gd name="connsiteY1765" fmla="*/ 1945262 h 2678621"/>
              <a:gd name="connsiteX1766" fmla="*/ 3655445 w 14263815"/>
              <a:gd name="connsiteY1766" fmla="*/ 1963006 h 2678621"/>
              <a:gd name="connsiteX1767" fmla="*/ 3666536 w 14263815"/>
              <a:gd name="connsiteY1767" fmla="*/ 1963006 h 2678621"/>
              <a:gd name="connsiteX1768" fmla="*/ 3684281 w 14263815"/>
              <a:gd name="connsiteY1768" fmla="*/ 1967443 h 2678621"/>
              <a:gd name="connsiteX1769" fmla="*/ 3689826 w 14263815"/>
              <a:gd name="connsiteY1769" fmla="*/ 1972434 h 2678621"/>
              <a:gd name="connsiteX1770" fmla="*/ 3693153 w 14263815"/>
              <a:gd name="connsiteY1770" fmla="*/ 1965224 h 2678621"/>
              <a:gd name="connsiteX1771" fmla="*/ 3702026 w 14263815"/>
              <a:gd name="connsiteY1771" fmla="*/ 1951916 h 2678621"/>
              <a:gd name="connsiteX1772" fmla="*/ 3706462 w 14263815"/>
              <a:gd name="connsiteY1772" fmla="*/ 1947480 h 2678621"/>
              <a:gd name="connsiteX1773" fmla="*/ 3697590 w 14263815"/>
              <a:gd name="connsiteY1773" fmla="*/ 1942489 h 2678621"/>
              <a:gd name="connsiteX1774" fmla="*/ 11876496 w 14263815"/>
              <a:gd name="connsiteY1774" fmla="*/ 1942208 h 2678621"/>
              <a:gd name="connsiteX1775" fmla="*/ 11872059 w 14263815"/>
              <a:gd name="connsiteY1775" fmla="*/ 1951081 h 2678621"/>
              <a:gd name="connsiteX1776" fmla="*/ 11875803 w 14263815"/>
              <a:gd name="connsiteY1776" fmla="*/ 1958151 h 2678621"/>
              <a:gd name="connsiteX1777" fmla="*/ 11878714 w 14263815"/>
              <a:gd name="connsiteY1777" fmla="*/ 1957735 h 2678621"/>
              <a:gd name="connsiteX1778" fmla="*/ 11883150 w 14263815"/>
              <a:gd name="connsiteY1778" fmla="*/ 1948863 h 2678621"/>
              <a:gd name="connsiteX1779" fmla="*/ 11876496 w 14263815"/>
              <a:gd name="connsiteY1779" fmla="*/ 1942208 h 2678621"/>
              <a:gd name="connsiteX1780" fmla="*/ 13140818 w 14263815"/>
              <a:gd name="connsiteY1780" fmla="*/ 1939990 h 2678621"/>
              <a:gd name="connsiteX1781" fmla="*/ 13125292 w 14263815"/>
              <a:gd name="connsiteY1781" fmla="*/ 1944427 h 2678621"/>
              <a:gd name="connsiteX1782" fmla="*/ 13118637 w 14263815"/>
              <a:gd name="connsiteY1782" fmla="*/ 1951081 h 2678621"/>
              <a:gd name="connsiteX1783" fmla="*/ 13124460 w 14263815"/>
              <a:gd name="connsiteY1783" fmla="*/ 1958151 h 2678621"/>
              <a:gd name="connsiteX1784" fmla="*/ 13127510 w 14263815"/>
              <a:gd name="connsiteY1784" fmla="*/ 1957735 h 2678621"/>
              <a:gd name="connsiteX1785" fmla="*/ 13149691 w 14263815"/>
              <a:gd name="connsiteY1785" fmla="*/ 1942208 h 2678621"/>
              <a:gd name="connsiteX1786" fmla="*/ 13140818 w 14263815"/>
              <a:gd name="connsiteY1786" fmla="*/ 1939990 h 2678621"/>
              <a:gd name="connsiteX1787" fmla="*/ 10616610 w 14263815"/>
              <a:gd name="connsiteY1787" fmla="*/ 1939990 h 2678621"/>
              <a:gd name="connsiteX1788" fmla="*/ 10609955 w 14263815"/>
              <a:gd name="connsiteY1788" fmla="*/ 1948863 h 2678621"/>
              <a:gd name="connsiteX1789" fmla="*/ 10603301 w 14263815"/>
              <a:gd name="connsiteY1789" fmla="*/ 1955517 h 2678621"/>
              <a:gd name="connsiteX1790" fmla="*/ 10603301 w 14263815"/>
              <a:gd name="connsiteY1790" fmla="*/ 1964389 h 2678621"/>
              <a:gd name="connsiteX1791" fmla="*/ 10611064 w 14263815"/>
              <a:gd name="connsiteY1791" fmla="*/ 1967717 h 2678621"/>
              <a:gd name="connsiteX1792" fmla="*/ 10616610 w 14263815"/>
              <a:gd name="connsiteY1792" fmla="*/ 1964389 h 2678621"/>
              <a:gd name="connsiteX1793" fmla="*/ 10616610 w 14263815"/>
              <a:gd name="connsiteY1793" fmla="*/ 1957735 h 2678621"/>
              <a:gd name="connsiteX1794" fmla="*/ 10616610 w 14263815"/>
              <a:gd name="connsiteY1794" fmla="*/ 1948863 h 2678621"/>
              <a:gd name="connsiteX1795" fmla="*/ 10616610 w 14263815"/>
              <a:gd name="connsiteY1795" fmla="*/ 1939990 h 2678621"/>
              <a:gd name="connsiteX1796" fmla="*/ 3311639 w 14263815"/>
              <a:gd name="connsiteY1796" fmla="*/ 1938607 h 2678621"/>
              <a:gd name="connsiteX1797" fmla="*/ 3293894 w 14263815"/>
              <a:gd name="connsiteY1797" fmla="*/ 1943044 h 2678621"/>
              <a:gd name="connsiteX1798" fmla="*/ 3307202 w 14263815"/>
              <a:gd name="connsiteY1798" fmla="*/ 1950114 h 2678621"/>
              <a:gd name="connsiteX1799" fmla="*/ 3316075 w 14263815"/>
              <a:gd name="connsiteY1799" fmla="*/ 1949698 h 2678621"/>
              <a:gd name="connsiteX1800" fmla="*/ 3331601 w 14263815"/>
              <a:gd name="connsiteY1800" fmla="*/ 1945262 h 2678621"/>
              <a:gd name="connsiteX1801" fmla="*/ 3311639 w 14263815"/>
              <a:gd name="connsiteY1801" fmla="*/ 1938607 h 2678621"/>
              <a:gd name="connsiteX1802" fmla="*/ 4065796 w 14263815"/>
              <a:gd name="connsiteY1802" fmla="*/ 1936389 h 2678621"/>
              <a:gd name="connsiteX1803" fmla="*/ 4054705 w 14263815"/>
              <a:gd name="connsiteY1803" fmla="*/ 1945262 h 2678621"/>
              <a:gd name="connsiteX1804" fmla="*/ 4053873 w 14263815"/>
              <a:gd name="connsiteY1804" fmla="*/ 1952332 h 2678621"/>
              <a:gd name="connsiteX1805" fmla="*/ 4059141 w 14263815"/>
              <a:gd name="connsiteY1805" fmla="*/ 1951916 h 2678621"/>
              <a:gd name="connsiteX1806" fmla="*/ 4068013 w 14263815"/>
              <a:gd name="connsiteY1806" fmla="*/ 1940825 h 2678621"/>
              <a:gd name="connsiteX1807" fmla="*/ 4065796 w 14263815"/>
              <a:gd name="connsiteY1807" fmla="*/ 1936389 h 2678621"/>
              <a:gd name="connsiteX1808" fmla="*/ 2202583 w 14263815"/>
              <a:gd name="connsiteY1808" fmla="*/ 1936389 h 2678621"/>
              <a:gd name="connsiteX1809" fmla="*/ 2193711 w 14263815"/>
              <a:gd name="connsiteY1809" fmla="*/ 1938607 h 2678621"/>
              <a:gd name="connsiteX1810" fmla="*/ 2200365 w 14263815"/>
              <a:gd name="connsiteY1810" fmla="*/ 1947480 h 2678621"/>
              <a:gd name="connsiteX1811" fmla="*/ 2208683 w 14263815"/>
              <a:gd name="connsiteY1811" fmla="*/ 1949698 h 2678621"/>
              <a:gd name="connsiteX1812" fmla="*/ 2211456 w 14263815"/>
              <a:gd name="connsiteY1812" fmla="*/ 1947480 h 2678621"/>
              <a:gd name="connsiteX1813" fmla="*/ 2202583 w 14263815"/>
              <a:gd name="connsiteY1813" fmla="*/ 1936389 h 2678621"/>
              <a:gd name="connsiteX1814" fmla="*/ 11920858 w 14263815"/>
              <a:gd name="connsiteY1814" fmla="*/ 1935554 h 2678621"/>
              <a:gd name="connsiteX1815" fmla="*/ 11916422 w 14263815"/>
              <a:gd name="connsiteY1815" fmla="*/ 1939990 h 2678621"/>
              <a:gd name="connsiteX1816" fmla="*/ 11919610 w 14263815"/>
              <a:gd name="connsiteY1816" fmla="*/ 1940683 h 2678621"/>
              <a:gd name="connsiteX1817" fmla="*/ 11927512 w 14263815"/>
              <a:gd name="connsiteY1817" fmla="*/ 1937772 h 2678621"/>
              <a:gd name="connsiteX1818" fmla="*/ 11920858 w 14263815"/>
              <a:gd name="connsiteY1818" fmla="*/ 1935554 h 2678621"/>
              <a:gd name="connsiteX1819" fmla="*/ 11002561 w 14263815"/>
              <a:gd name="connsiteY1819" fmla="*/ 1935554 h 2678621"/>
              <a:gd name="connsiteX1820" fmla="*/ 11006996 w 14263815"/>
              <a:gd name="connsiteY1820" fmla="*/ 1948863 h 2678621"/>
              <a:gd name="connsiteX1821" fmla="*/ 11003670 w 14263815"/>
              <a:gd name="connsiteY1821" fmla="*/ 1951081 h 2678621"/>
              <a:gd name="connsiteX1822" fmla="*/ 10998124 w 14263815"/>
              <a:gd name="connsiteY1822" fmla="*/ 1948863 h 2678621"/>
              <a:gd name="connsiteX1823" fmla="*/ 10993688 w 14263815"/>
              <a:gd name="connsiteY1823" fmla="*/ 1937772 h 2678621"/>
              <a:gd name="connsiteX1824" fmla="*/ 11002561 w 14263815"/>
              <a:gd name="connsiteY1824" fmla="*/ 1935554 h 2678621"/>
              <a:gd name="connsiteX1825" fmla="*/ 5017365 w 14263815"/>
              <a:gd name="connsiteY1825" fmla="*/ 1934171 h 2678621"/>
              <a:gd name="connsiteX1826" fmla="*/ 5026237 w 14263815"/>
              <a:gd name="connsiteY1826" fmla="*/ 1938607 h 2678621"/>
              <a:gd name="connsiteX1827" fmla="*/ 5032892 w 14263815"/>
              <a:gd name="connsiteY1827" fmla="*/ 1945262 h 2678621"/>
              <a:gd name="connsiteX1828" fmla="*/ 5039546 w 14263815"/>
              <a:gd name="connsiteY1828" fmla="*/ 1954134 h 2678621"/>
              <a:gd name="connsiteX1829" fmla="*/ 5035110 w 14263815"/>
              <a:gd name="connsiteY1829" fmla="*/ 1969661 h 2678621"/>
              <a:gd name="connsiteX1830" fmla="*/ 5031366 w 14263815"/>
              <a:gd name="connsiteY1830" fmla="*/ 1971047 h 2678621"/>
              <a:gd name="connsiteX1831" fmla="*/ 5028455 w 14263815"/>
              <a:gd name="connsiteY1831" fmla="*/ 1965224 h 2678621"/>
              <a:gd name="connsiteX1832" fmla="*/ 5017365 w 14263815"/>
              <a:gd name="connsiteY1832" fmla="*/ 1940825 h 2678621"/>
              <a:gd name="connsiteX1833" fmla="*/ 5017365 w 14263815"/>
              <a:gd name="connsiteY1833" fmla="*/ 1934171 h 2678621"/>
              <a:gd name="connsiteX1834" fmla="*/ 3038811 w 14263815"/>
              <a:gd name="connsiteY1834" fmla="*/ 1934171 h 2678621"/>
              <a:gd name="connsiteX1835" fmla="*/ 3045465 w 14263815"/>
              <a:gd name="connsiteY1835" fmla="*/ 1940825 h 2678621"/>
              <a:gd name="connsiteX1836" fmla="*/ 3041722 w 14263815"/>
              <a:gd name="connsiteY1836" fmla="*/ 1943737 h 2678621"/>
              <a:gd name="connsiteX1837" fmla="*/ 3038811 w 14263815"/>
              <a:gd name="connsiteY1837" fmla="*/ 1943044 h 2678621"/>
              <a:gd name="connsiteX1838" fmla="*/ 3032157 w 14263815"/>
              <a:gd name="connsiteY1838" fmla="*/ 1936389 h 2678621"/>
              <a:gd name="connsiteX1839" fmla="*/ 3038811 w 14263815"/>
              <a:gd name="connsiteY1839" fmla="*/ 1934171 h 2678621"/>
              <a:gd name="connsiteX1840" fmla="*/ 11415129 w 14263815"/>
              <a:gd name="connsiteY1840" fmla="*/ 1933336 h 2678621"/>
              <a:gd name="connsiteX1841" fmla="*/ 11404038 w 14263815"/>
              <a:gd name="connsiteY1841" fmla="*/ 1935554 h 2678621"/>
              <a:gd name="connsiteX1842" fmla="*/ 11410693 w 14263815"/>
              <a:gd name="connsiteY1842" fmla="*/ 1942208 h 2678621"/>
              <a:gd name="connsiteX1843" fmla="*/ 11413742 w 14263815"/>
              <a:gd name="connsiteY1843" fmla="*/ 1942902 h 2678621"/>
              <a:gd name="connsiteX1844" fmla="*/ 11419565 w 14263815"/>
              <a:gd name="connsiteY1844" fmla="*/ 1939990 h 2678621"/>
              <a:gd name="connsiteX1845" fmla="*/ 11415129 w 14263815"/>
              <a:gd name="connsiteY1845" fmla="*/ 1933336 h 2678621"/>
              <a:gd name="connsiteX1846" fmla="*/ 11046922 w 14263815"/>
              <a:gd name="connsiteY1846" fmla="*/ 1933336 h 2678621"/>
              <a:gd name="connsiteX1847" fmla="*/ 11069104 w 14263815"/>
              <a:gd name="connsiteY1847" fmla="*/ 1946645 h 2678621"/>
              <a:gd name="connsiteX1848" fmla="*/ 11068238 w 14263815"/>
              <a:gd name="connsiteY1848" fmla="*/ 1955483 h 2678621"/>
              <a:gd name="connsiteX1849" fmla="*/ 11066886 w 14263815"/>
              <a:gd name="connsiteY1849" fmla="*/ 1953299 h 2678621"/>
              <a:gd name="connsiteX1850" fmla="*/ 11044705 w 14263815"/>
              <a:gd name="connsiteY1850" fmla="*/ 1944427 h 2678621"/>
              <a:gd name="connsiteX1851" fmla="*/ 11024742 w 14263815"/>
              <a:gd name="connsiteY1851" fmla="*/ 1937772 h 2678621"/>
              <a:gd name="connsiteX1852" fmla="*/ 11046922 w 14263815"/>
              <a:gd name="connsiteY1852" fmla="*/ 1933336 h 2678621"/>
              <a:gd name="connsiteX1853" fmla="*/ 10922154 w 14263815"/>
              <a:gd name="connsiteY1853" fmla="*/ 1933336 h 2678621"/>
              <a:gd name="connsiteX1854" fmla="*/ 10909400 w 14263815"/>
              <a:gd name="connsiteY1854" fmla="*/ 1935554 h 2678621"/>
              <a:gd name="connsiteX1855" fmla="*/ 10893873 w 14263815"/>
              <a:gd name="connsiteY1855" fmla="*/ 1955517 h 2678621"/>
              <a:gd name="connsiteX1856" fmla="*/ 10897616 w 14263815"/>
              <a:gd name="connsiteY1856" fmla="*/ 1962588 h 2678621"/>
              <a:gd name="connsiteX1857" fmla="*/ 10900527 w 14263815"/>
              <a:gd name="connsiteY1857" fmla="*/ 1962171 h 2678621"/>
              <a:gd name="connsiteX1858" fmla="*/ 10907182 w 14263815"/>
              <a:gd name="connsiteY1858" fmla="*/ 1953299 h 2678621"/>
              <a:gd name="connsiteX1859" fmla="*/ 10920490 w 14263815"/>
              <a:gd name="connsiteY1859" fmla="*/ 1946645 h 2678621"/>
              <a:gd name="connsiteX1860" fmla="*/ 10929362 w 14263815"/>
              <a:gd name="connsiteY1860" fmla="*/ 1939990 h 2678621"/>
              <a:gd name="connsiteX1861" fmla="*/ 10922154 w 14263815"/>
              <a:gd name="connsiteY1861" fmla="*/ 1933336 h 2678621"/>
              <a:gd name="connsiteX1862" fmla="*/ 12240266 w 14263815"/>
              <a:gd name="connsiteY1862" fmla="*/ 1931118 h 2678621"/>
              <a:gd name="connsiteX1863" fmla="*/ 12229175 w 14263815"/>
              <a:gd name="connsiteY1863" fmla="*/ 1937772 h 2678621"/>
              <a:gd name="connsiteX1864" fmla="*/ 12238741 w 14263815"/>
              <a:gd name="connsiteY1864" fmla="*/ 1940683 h 2678621"/>
              <a:gd name="connsiteX1865" fmla="*/ 12244702 w 14263815"/>
              <a:gd name="connsiteY1865" fmla="*/ 1939990 h 2678621"/>
              <a:gd name="connsiteX1866" fmla="*/ 12258010 w 14263815"/>
              <a:gd name="connsiteY1866" fmla="*/ 1933336 h 2678621"/>
              <a:gd name="connsiteX1867" fmla="*/ 12240266 w 14263815"/>
              <a:gd name="connsiteY1867" fmla="*/ 1931118 h 2678621"/>
              <a:gd name="connsiteX1868" fmla="*/ 11222154 w 14263815"/>
              <a:gd name="connsiteY1868" fmla="*/ 1931118 h 2678621"/>
              <a:gd name="connsiteX1869" fmla="*/ 11195536 w 14263815"/>
              <a:gd name="connsiteY1869" fmla="*/ 1937772 h 2678621"/>
              <a:gd name="connsiteX1870" fmla="*/ 11208845 w 14263815"/>
              <a:gd name="connsiteY1870" fmla="*/ 1944427 h 2678621"/>
              <a:gd name="connsiteX1871" fmla="*/ 11219935 w 14263815"/>
              <a:gd name="connsiteY1871" fmla="*/ 1948863 h 2678621"/>
              <a:gd name="connsiteX1872" fmla="*/ 11166701 w 14263815"/>
              <a:gd name="connsiteY1872" fmla="*/ 1959953 h 2678621"/>
              <a:gd name="connsiteX1873" fmla="*/ 11160046 w 14263815"/>
              <a:gd name="connsiteY1873" fmla="*/ 1968826 h 2678621"/>
              <a:gd name="connsiteX1874" fmla="*/ 11173355 w 14263815"/>
              <a:gd name="connsiteY1874" fmla="*/ 1979916 h 2678621"/>
              <a:gd name="connsiteX1875" fmla="*/ 11184446 w 14263815"/>
              <a:gd name="connsiteY1875" fmla="*/ 1993225 h 2678621"/>
              <a:gd name="connsiteX1876" fmla="*/ 11177791 w 14263815"/>
              <a:gd name="connsiteY1876" fmla="*/ 1999879 h 2678621"/>
              <a:gd name="connsiteX1877" fmla="*/ 11171137 w 14263815"/>
              <a:gd name="connsiteY1877" fmla="*/ 2006534 h 2678621"/>
              <a:gd name="connsiteX1878" fmla="*/ 11184446 w 14263815"/>
              <a:gd name="connsiteY1878" fmla="*/ 2013188 h 2678621"/>
              <a:gd name="connsiteX1879" fmla="*/ 11193318 w 14263815"/>
              <a:gd name="connsiteY1879" fmla="*/ 2017624 h 2678621"/>
              <a:gd name="connsiteX1880" fmla="*/ 11208845 w 14263815"/>
              <a:gd name="connsiteY1880" fmla="*/ 2037587 h 2678621"/>
              <a:gd name="connsiteX1881" fmla="*/ 11226590 w 14263815"/>
              <a:gd name="connsiteY1881" fmla="*/ 2046459 h 2678621"/>
              <a:gd name="connsiteX1882" fmla="*/ 11227699 w 14263815"/>
              <a:gd name="connsiteY1882" fmla="*/ 2047846 h 2678621"/>
              <a:gd name="connsiteX1883" fmla="*/ 11231026 w 14263815"/>
              <a:gd name="connsiteY1883" fmla="*/ 2042023 h 2678621"/>
              <a:gd name="connsiteX1884" fmla="*/ 11253207 w 14263815"/>
              <a:gd name="connsiteY1884" fmla="*/ 2039805 h 2678621"/>
              <a:gd name="connsiteX1885" fmla="*/ 11273170 w 14263815"/>
              <a:gd name="connsiteY1885" fmla="*/ 2033151 h 2678621"/>
              <a:gd name="connsiteX1886" fmla="*/ 11266516 w 14263815"/>
              <a:gd name="connsiteY1886" fmla="*/ 2024279 h 2678621"/>
              <a:gd name="connsiteX1887" fmla="*/ 11262080 w 14263815"/>
              <a:gd name="connsiteY1887" fmla="*/ 2017624 h 2678621"/>
              <a:gd name="connsiteX1888" fmla="*/ 11262080 w 14263815"/>
              <a:gd name="connsiteY1888" fmla="*/ 2008752 h 2678621"/>
              <a:gd name="connsiteX1889" fmla="*/ 11257643 w 14263815"/>
              <a:gd name="connsiteY1889" fmla="*/ 2019842 h 2678621"/>
              <a:gd name="connsiteX1890" fmla="*/ 11255425 w 14263815"/>
              <a:gd name="connsiteY1890" fmla="*/ 2019842 h 2678621"/>
              <a:gd name="connsiteX1891" fmla="*/ 11248771 w 14263815"/>
              <a:gd name="connsiteY1891" fmla="*/ 2008752 h 2678621"/>
              <a:gd name="connsiteX1892" fmla="*/ 11233244 w 14263815"/>
              <a:gd name="connsiteY1892" fmla="*/ 1995443 h 2678621"/>
              <a:gd name="connsiteX1893" fmla="*/ 11255425 w 14263815"/>
              <a:gd name="connsiteY1893" fmla="*/ 1977698 h 2678621"/>
              <a:gd name="connsiteX1894" fmla="*/ 11266516 w 14263815"/>
              <a:gd name="connsiteY1894" fmla="*/ 1968826 h 2678621"/>
              <a:gd name="connsiteX1895" fmla="*/ 11259861 w 14263815"/>
              <a:gd name="connsiteY1895" fmla="*/ 1964389 h 2678621"/>
              <a:gd name="connsiteX1896" fmla="*/ 11248771 w 14263815"/>
              <a:gd name="connsiteY1896" fmla="*/ 1962171 h 2678621"/>
              <a:gd name="connsiteX1897" fmla="*/ 11239898 w 14263815"/>
              <a:gd name="connsiteY1897" fmla="*/ 1962171 h 2678621"/>
              <a:gd name="connsiteX1898" fmla="*/ 11231026 w 14263815"/>
              <a:gd name="connsiteY1898" fmla="*/ 1959953 h 2678621"/>
              <a:gd name="connsiteX1899" fmla="*/ 11239898 w 14263815"/>
              <a:gd name="connsiteY1899" fmla="*/ 1946645 h 2678621"/>
              <a:gd name="connsiteX1900" fmla="*/ 11255425 w 14263815"/>
              <a:gd name="connsiteY1900" fmla="*/ 1935554 h 2678621"/>
              <a:gd name="connsiteX1901" fmla="*/ 11222154 w 14263815"/>
              <a:gd name="connsiteY1901" fmla="*/ 1931118 h 2678621"/>
              <a:gd name="connsiteX1902" fmla="*/ 12192022 w 14263815"/>
              <a:gd name="connsiteY1902" fmla="*/ 1928900 h 2678621"/>
              <a:gd name="connsiteX1903" fmla="*/ 12184813 w 14263815"/>
              <a:gd name="connsiteY1903" fmla="*/ 1935554 h 2678621"/>
              <a:gd name="connsiteX1904" fmla="*/ 12167068 w 14263815"/>
              <a:gd name="connsiteY1904" fmla="*/ 1944427 h 2678621"/>
              <a:gd name="connsiteX1905" fmla="*/ 12151541 w 14263815"/>
              <a:gd name="connsiteY1905" fmla="*/ 1948863 h 2678621"/>
              <a:gd name="connsiteX1906" fmla="*/ 12155977 w 14263815"/>
              <a:gd name="connsiteY1906" fmla="*/ 1964389 h 2678621"/>
              <a:gd name="connsiteX1907" fmla="*/ 12160830 w 14263815"/>
              <a:gd name="connsiteY1907" fmla="*/ 1965637 h 2678621"/>
              <a:gd name="connsiteX1908" fmla="*/ 12193686 w 14263815"/>
              <a:gd name="connsiteY1908" fmla="*/ 1957735 h 2678621"/>
              <a:gd name="connsiteX1909" fmla="*/ 12224739 w 14263815"/>
              <a:gd name="connsiteY1909" fmla="*/ 1939990 h 2678621"/>
              <a:gd name="connsiteX1910" fmla="*/ 12215866 w 14263815"/>
              <a:gd name="connsiteY1910" fmla="*/ 1937772 h 2678621"/>
              <a:gd name="connsiteX1911" fmla="*/ 12200340 w 14263815"/>
              <a:gd name="connsiteY1911" fmla="*/ 1931118 h 2678621"/>
              <a:gd name="connsiteX1912" fmla="*/ 12192022 w 14263815"/>
              <a:gd name="connsiteY1912" fmla="*/ 1928900 h 2678621"/>
              <a:gd name="connsiteX1913" fmla="*/ 10873910 w 14263815"/>
              <a:gd name="connsiteY1913" fmla="*/ 1928900 h 2678621"/>
              <a:gd name="connsiteX1914" fmla="*/ 10869474 w 14263815"/>
              <a:gd name="connsiteY1914" fmla="*/ 1935554 h 2678621"/>
              <a:gd name="connsiteX1915" fmla="*/ 10873910 w 14263815"/>
              <a:gd name="connsiteY1915" fmla="*/ 1944427 h 2678621"/>
              <a:gd name="connsiteX1916" fmla="*/ 10878346 w 14263815"/>
              <a:gd name="connsiteY1916" fmla="*/ 1935554 h 2678621"/>
              <a:gd name="connsiteX1917" fmla="*/ 10873910 w 14263815"/>
              <a:gd name="connsiteY1917" fmla="*/ 1928900 h 2678621"/>
              <a:gd name="connsiteX1918" fmla="*/ 3471342 w 14263815"/>
              <a:gd name="connsiteY1918" fmla="*/ 1927517 h 2678621"/>
              <a:gd name="connsiteX1919" fmla="*/ 3466906 w 14263815"/>
              <a:gd name="connsiteY1919" fmla="*/ 1936389 h 2678621"/>
              <a:gd name="connsiteX1920" fmla="*/ 3473560 w 14263815"/>
              <a:gd name="connsiteY1920" fmla="*/ 1943460 h 2678621"/>
              <a:gd name="connsiteX1921" fmla="*/ 3475778 w 14263815"/>
              <a:gd name="connsiteY1921" fmla="*/ 1943044 h 2678621"/>
              <a:gd name="connsiteX1922" fmla="*/ 3480215 w 14263815"/>
              <a:gd name="connsiteY1922" fmla="*/ 1936389 h 2678621"/>
              <a:gd name="connsiteX1923" fmla="*/ 3471342 w 14263815"/>
              <a:gd name="connsiteY1923" fmla="*/ 1927517 h 2678621"/>
              <a:gd name="connsiteX1924" fmla="*/ 2825872 w 14263815"/>
              <a:gd name="connsiteY1924" fmla="*/ 1927517 h 2678621"/>
              <a:gd name="connsiteX1925" fmla="*/ 2814782 w 14263815"/>
              <a:gd name="connsiteY1925" fmla="*/ 1929735 h 2678621"/>
              <a:gd name="connsiteX1926" fmla="*/ 2823654 w 14263815"/>
              <a:gd name="connsiteY1926" fmla="*/ 1938607 h 2678621"/>
              <a:gd name="connsiteX1927" fmla="*/ 2827675 w 14263815"/>
              <a:gd name="connsiteY1927" fmla="*/ 1939301 h 2678621"/>
              <a:gd name="connsiteX1928" fmla="*/ 2834745 w 14263815"/>
              <a:gd name="connsiteY1928" fmla="*/ 1936389 h 2678621"/>
              <a:gd name="connsiteX1929" fmla="*/ 2825872 w 14263815"/>
              <a:gd name="connsiteY1929" fmla="*/ 1927517 h 2678621"/>
              <a:gd name="connsiteX1930" fmla="*/ 11503853 w 14263815"/>
              <a:gd name="connsiteY1930" fmla="*/ 1926682 h 2678621"/>
              <a:gd name="connsiteX1931" fmla="*/ 11497199 w 14263815"/>
              <a:gd name="connsiteY1931" fmla="*/ 1931118 h 2678621"/>
              <a:gd name="connsiteX1932" fmla="*/ 11502536 w 14263815"/>
              <a:gd name="connsiteY1932" fmla="*/ 1957805 h 2678621"/>
              <a:gd name="connsiteX1933" fmla="*/ 11506072 w 14263815"/>
              <a:gd name="connsiteY1933" fmla="*/ 1957735 h 2678621"/>
              <a:gd name="connsiteX1934" fmla="*/ 11506072 w 14263815"/>
              <a:gd name="connsiteY1934" fmla="*/ 1948863 h 2678621"/>
              <a:gd name="connsiteX1935" fmla="*/ 11506072 w 14263815"/>
              <a:gd name="connsiteY1935" fmla="*/ 1942208 h 2678621"/>
              <a:gd name="connsiteX1936" fmla="*/ 11508289 w 14263815"/>
              <a:gd name="connsiteY1936" fmla="*/ 1933336 h 2678621"/>
              <a:gd name="connsiteX1937" fmla="*/ 11503853 w 14263815"/>
              <a:gd name="connsiteY1937" fmla="*/ 1926682 h 2678621"/>
              <a:gd name="connsiteX1938" fmla="*/ 3194078 w 14263815"/>
              <a:gd name="connsiteY1938" fmla="*/ 1925299 h 2678621"/>
              <a:gd name="connsiteX1939" fmla="*/ 3165243 w 14263815"/>
              <a:gd name="connsiteY1939" fmla="*/ 1927517 h 2678621"/>
              <a:gd name="connsiteX1940" fmla="*/ 3169679 w 14263815"/>
              <a:gd name="connsiteY1940" fmla="*/ 1931953 h 2678621"/>
              <a:gd name="connsiteX1941" fmla="*/ 3182988 w 14263815"/>
              <a:gd name="connsiteY1941" fmla="*/ 1940825 h 2678621"/>
              <a:gd name="connsiteX1942" fmla="*/ 3165243 w 14263815"/>
              <a:gd name="connsiteY1942" fmla="*/ 1945262 h 2678621"/>
              <a:gd name="connsiteX1943" fmla="*/ 3151934 w 14263815"/>
              <a:gd name="connsiteY1943" fmla="*/ 1949698 h 2678621"/>
              <a:gd name="connsiteX1944" fmla="*/ 3188534 w 14263815"/>
              <a:gd name="connsiteY1944" fmla="*/ 1959679 h 2678621"/>
              <a:gd name="connsiteX1945" fmla="*/ 3209605 w 14263815"/>
              <a:gd name="connsiteY1945" fmla="*/ 1958570 h 2678621"/>
              <a:gd name="connsiteX1946" fmla="*/ 3214042 w 14263815"/>
              <a:gd name="connsiteY1946" fmla="*/ 1945262 h 2678621"/>
              <a:gd name="connsiteX1947" fmla="*/ 3209605 w 14263815"/>
              <a:gd name="connsiteY1947" fmla="*/ 1929735 h 2678621"/>
              <a:gd name="connsiteX1948" fmla="*/ 3205169 w 14263815"/>
              <a:gd name="connsiteY1948" fmla="*/ 1925299 h 2678621"/>
              <a:gd name="connsiteX1949" fmla="*/ 3202951 w 14263815"/>
              <a:gd name="connsiteY1949" fmla="*/ 1938607 h 2678621"/>
              <a:gd name="connsiteX1950" fmla="*/ 3200733 w 14263815"/>
              <a:gd name="connsiteY1950" fmla="*/ 1947480 h 2678621"/>
              <a:gd name="connsiteX1951" fmla="*/ 3191860 w 14263815"/>
              <a:gd name="connsiteY1951" fmla="*/ 1940825 h 2678621"/>
              <a:gd name="connsiteX1952" fmla="*/ 3194078 w 14263815"/>
              <a:gd name="connsiteY1952" fmla="*/ 1934171 h 2678621"/>
              <a:gd name="connsiteX1953" fmla="*/ 3194078 w 14263815"/>
              <a:gd name="connsiteY1953" fmla="*/ 1925299 h 2678621"/>
              <a:gd name="connsiteX1954" fmla="*/ 2244728 w 14263815"/>
              <a:gd name="connsiteY1954" fmla="*/ 1925299 h 2678621"/>
              <a:gd name="connsiteX1955" fmla="*/ 2238073 w 14263815"/>
              <a:gd name="connsiteY1955" fmla="*/ 1934171 h 2678621"/>
              <a:gd name="connsiteX1956" fmla="*/ 2224765 w 14263815"/>
              <a:gd name="connsiteY1956" fmla="*/ 1945262 h 2678621"/>
              <a:gd name="connsiteX1957" fmla="*/ 2215892 w 14263815"/>
              <a:gd name="connsiteY1957" fmla="*/ 1947480 h 2678621"/>
              <a:gd name="connsiteX1958" fmla="*/ 2235855 w 14263815"/>
              <a:gd name="connsiteY1958" fmla="*/ 1956352 h 2678621"/>
              <a:gd name="connsiteX1959" fmla="*/ 2329431 w 14263815"/>
              <a:gd name="connsiteY1959" fmla="*/ 1972988 h 2678621"/>
              <a:gd name="connsiteX1960" fmla="*/ 2335670 w 14263815"/>
              <a:gd name="connsiteY1960" fmla="*/ 1969661 h 2678621"/>
              <a:gd name="connsiteX1961" fmla="*/ 2337888 w 14263815"/>
              <a:gd name="connsiteY1961" fmla="*/ 1963006 h 2678621"/>
              <a:gd name="connsiteX1962" fmla="*/ 2340106 w 14263815"/>
              <a:gd name="connsiteY1962" fmla="*/ 1956352 h 2678621"/>
              <a:gd name="connsiteX1963" fmla="*/ 2297962 w 14263815"/>
              <a:gd name="connsiteY1963" fmla="*/ 1940825 h 2678621"/>
              <a:gd name="connsiteX1964" fmla="*/ 2264691 w 14263815"/>
              <a:gd name="connsiteY1964" fmla="*/ 1940825 h 2678621"/>
              <a:gd name="connsiteX1965" fmla="*/ 2264691 w 14263815"/>
              <a:gd name="connsiteY1965" fmla="*/ 1951916 h 2678621"/>
              <a:gd name="connsiteX1966" fmla="*/ 2251382 w 14263815"/>
              <a:gd name="connsiteY1966" fmla="*/ 1938607 h 2678621"/>
              <a:gd name="connsiteX1967" fmla="*/ 2244728 w 14263815"/>
              <a:gd name="connsiteY1967" fmla="*/ 1925299 h 2678621"/>
              <a:gd name="connsiteX1968" fmla="*/ 3799623 w 14263815"/>
              <a:gd name="connsiteY1968" fmla="*/ 1923080 h 2678621"/>
              <a:gd name="connsiteX1969" fmla="*/ 3786314 w 14263815"/>
              <a:gd name="connsiteY1969" fmla="*/ 1929735 h 2678621"/>
              <a:gd name="connsiteX1970" fmla="*/ 3787977 w 14263815"/>
              <a:gd name="connsiteY1970" fmla="*/ 1933617 h 2678621"/>
              <a:gd name="connsiteX1971" fmla="*/ 3797405 w 14263815"/>
              <a:gd name="connsiteY1971" fmla="*/ 1931953 h 2678621"/>
              <a:gd name="connsiteX1972" fmla="*/ 3810713 w 14263815"/>
              <a:gd name="connsiteY1972" fmla="*/ 1927517 h 2678621"/>
              <a:gd name="connsiteX1973" fmla="*/ 3799623 w 14263815"/>
              <a:gd name="connsiteY1973" fmla="*/ 1923080 h 2678621"/>
              <a:gd name="connsiteX1974" fmla="*/ 3298330 w 14263815"/>
              <a:gd name="connsiteY1974" fmla="*/ 1920862 h 2678621"/>
              <a:gd name="connsiteX1975" fmla="*/ 3293894 w 14263815"/>
              <a:gd name="connsiteY1975" fmla="*/ 1925299 h 2678621"/>
              <a:gd name="connsiteX1976" fmla="*/ 3299993 w 14263815"/>
              <a:gd name="connsiteY1976" fmla="*/ 1927517 h 2678621"/>
              <a:gd name="connsiteX1977" fmla="*/ 3304984 w 14263815"/>
              <a:gd name="connsiteY1977" fmla="*/ 1925299 h 2678621"/>
              <a:gd name="connsiteX1978" fmla="*/ 3298330 w 14263815"/>
              <a:gd name="connsiteY1978" fmla="*/ 1920862 h 2678621"/>
              <a:gd name="connsiteX1979" fmla="*/ 10802930 w 14263815"/>
              <a:gd name="connsiteY1979" fmla="*/ 1920027 h 2678621"/>
              <a:gd name="connsiteX1980" fmla="*/ 10791840 w 14263815"/>
              <a:gd name="connsiteY1980" fmla="*/ 1926682 h 2678621"/>
              <a:gd name="connsiteX1981" fmla="*/ 10796276 w 14263815"/>
              <a:gd name="connsiteY1981" fmla="*/ 1931118 h 2678621"/>
              <a:gd name="connsiteX1982" fmla="*/ 10800712 w 14263815"/>
              <a:gd name="connsiteY1982" fmla="*/ 1937772 h 2678621"/>
              <a:gd name="connsiteX1983" fmla="*/ 10807367 w 14263815"/>
              <a:gd name="connsiteY1983" fmla="*/ 1953299 h 2678621"/>
              <a:gd name="connsiteX1984" fmla="*/ 10816239 w 14263815"/>
              <a:gd name="connsiteY1984" fmla="*/ 1939990 h 2678621"/>
              <a:gd name="connsiteX1985" fmla="*/ 10818458 w 14263815"/>
              <a:gd name="connsiteY1985" fmla="*/ 1935554 h 2678621"/>
              <a:gd name="connsiteX1986" fmla="*/ 10827330 w 14263815"/>
              <a:gd name="connsiteY1986" fmla="*/ 1942208 h 2678621"/>
              <a:gd name="connsiteX1987" fmla="*/ 10849511 w 14263815"/>
              <a:gd name="connsiteY1987" fmla="*/ 1937772 h 2678621"/>
              <a:gd name="connsiteX1988" fmla="*/ 10860602 w 14263815"/>
              <a:gd name="connsiteY1988" fmla="*/ 1931118 h 2678621"/>
              <a:gd name="connsiteX1989" fmla="*/ 10840638 w 14263815"/>
              <a:gd name="connsiteY1989" fmla="*/ 1924463 h 2678621"/>
              <a:gd name="connsiteX1990" fmla="*/ 10811803 w 14263815"/>
              <a:gd name="connsiteY1990" fmla="*/ 1935554 h 2678621"/>
              <a:gd name="connsiteX1991" fmla="*/ 10809585 w 14263815"/>
              <a:gd name="connsiteY1991" fmla="*/ 1933336 h 2678621"/>
              <a:gd name="connsiteX1992" fmla="*/ 10802930 w 14263815"/>
              <a:gd name="connsiteY1992" fmla="*/ 1920027 h 2678621"/>
              <a:gd name="connsiteX1993" fmla="*/ 3242322 w 14263815"/>
              <a:gd name="connsiteY1993" fmla="*/ 1919199 h 2678621"/>
              <a:gd name="connsiteX1994" fmla="*/ 3236222 w 14263815"/>
              <a:gd name="connsiteY1994" fmla="*/ 1925299 h 2678621"/>
              <a:gd name="connsiteX1995" fmla="*/ 3240659 w 14263815"/>
              <a:gd name="connsiteY1995" fmla="*/ 1931953 h 2678621"/>
              <a:gd name="connsiteX1996" fmla="*/ 3247313 w 14263815"/>
              <a:gd name="connsiteY1996" fmla="*/ 1923080 h 2678621"/>
              <a:gd name="connsiteX1997" fmla="*/ 3242322 w 14263815"/>
              <a:gd name="connsiteY1997" fmla="*/ 1919199 h 2678621"/>
              <a:gd name="connsiteX1998" fmla="*/ 12413278 w 14263815"/>
              <a:gd name="connsiteY1998" fmla="*/ 1917809 h 2678621"/>
              <a:gd name="connsiteX1999" fmla="*/ 12408842 w 14263815"/>
              <a:gd name="connsiteY1999" fmla="*/ 1926682 h 2678621"/>
              <a:gd name="connsiteX2000" fmla="*/ 12414387 w 14263815"/>
              <a:gd name="connsiteY2000" fmla="*/ 1933890 h 2678621"/>
              <a:gd name="connsiteX2001" fmla="*/ 12417715 w 14263815"/>
              <a:gd name="connsiteY2001" fmla="*/ 1924463 h 2678621"/>
              <a:gd name="connsiteX2002" fmla="*/ 12413278 w 14263815"/>
              <a:gd name="connsiteY2002" fmla="*/ 1917809 h 2678621"/>
              <a:gd name="connsiteX2003" fmla="*/ 11381857 w 14263815"/>
              <a:gd name="connsiteY2003" fmla="*/ 1917809 h 2678621"/>
              <a:gd name="connsiteX2004" fmla="*/ 11379639 w 14263815"/>
              <a:gd name="connsiteY2004" fmla="*/ 1931118 h 2678621"/>
              <a:gd name="connsiteX2005" fmla="*/ 11384075 w 14263815"/>
              <a:gd name="connsiteY2005" fmla="*/ 1942208 h 2678621"/>
              <a:gd name="connsiteX2006" fmla="*/ 11386294 w 14263815"/>
              <a:gd name="connsiteY2006" fmla="*/ 1928900 h 2678621"/>
              <a:gd name="connsiteX2007" fmla="*/ 11381857 w 14263815"/>
              <a:gd name="connsiteY2007" fmla="*/ 1917809 h 2678621"/>
              <a:gd name="connsiteX2008" fmla="*/ 12873536 w 14263815"/>
              <a:gd name="connsiteY2008" fmla="*/ 1913927 h 2678621"/>
              <a:gd name="connsiteX2009" fmla="*/ 12859118 w 14263815"/>
              <a:gd name="connsiteY2009" fmla="*/ 1920027 h 2678621"/>
              <a:gd name="connsiteX2010" fmla="*/ 12852464 w 14263815"/>
              <a:gd name="connsiteY2010" fmla="*/ 1933336 h 2678621"/>
              <a:gd name="connsiteX2011" fmla="*/ 12859118 w 14263815"/>
              <a:gd name="connsiteY2011" fmla="*/ 1937772 h 2678621"/>
              <a:gd name="connsiteX2012" fmla="*/ 12867990 w 14263815"/>
              <a:gd name="connsiteY2012" fmla="*/ 1942208 h 2678621"/>
              <a:gd name="connsiteX2013" fmla="*/ 12859118 w 14263815"/>
              <a:gd name="connsiteY2013" fmla="*/ 1948863 h 2678621"/>
              <a:gd name="connsiteX2014" fmla="*/ 12852464 w 14263815"/>
              <a:gd name="connsiteY2014" fmla="*/ 1957735 h 2678621"/>
              <a:gd name="connsiteX2015" fmla="*/ 12860228 w 14263815"/>
              <a:gd name="connsiteY2015" fmla="*/ 1961617 h 2678621"/>
              <a:gd name="connsiteX2016" fmla="*/ 12874645 w 14263815"/>
              <a:gd name="connsiteY2016" fmla="*/ 1959953 h 2678621"/>
              <a:gd name="connsiteX2017" fmla="*/ 12905699 w 14263815"/>
              <a:gd name="connsiteY2017" fmla="*/ 1942208 h 2678621"/>
              <a:gd name="connsiteX2018" fmla="*/ 12899044 w 14263815"/>
              <a:gd name="connsiteY2018" fmla="*/ 1922245 h 2678621"/>
              <a:gd name="connsiteX2019" fmla="*/ 12873536 w 14263815"/>
              <a:gd name="connsiteY2019" fmla="*/ 1913927 h 2678621"/>
              <a:gd name="connsiteX2020" fmla="*/ 10743042 w 14263815"/>
              <a:gd name="connsiteY2020" fmla="*/ 1913373 h 2678621"/>
              <a:gd name="connsiteX2021" fmla="*/ 10738606 w 14263815"/>
              <a:gd name="connsiteY2021" fmla="*/ 1917809 h 2678621"/>
              <a:gd name="connsiteX2022" fmla="*/ 10738606 w 14263815"/>
              <a:gd name="connsiteY2022" fmla="*/ 1928900 h 2678621"/>
              <a:gd name="connsiteX2023" fmla="*/ 10738606 w 14263815"/>
              <a:gd name="connsiteY2023" fmla="*/ 1948863 h 2678621"/>
              <a:gd name="connsiteX2024" fmla="*/ 10738606 w 14263815"/>
              <a:gd name="connsiteY2024" fmla="*/ 1957735 h 2678621"/>
              <a:gd name="connsiteX2025" fmla="*/ 10725297 w 14263815"/>
              <a:gd name="connsiteY2025" fmla="*/ 1953299 h 2678621"/>
              <a:gd name="connsiteX2026" fmla="*/ 10714206 w 14263815"/>
              <a:gd name="connsiteY2026" fmla="*/ 1971044 h 2678621"/>
              <a:gd name="connsiteX2027" fmla="*/ 10718642 w 14263815"/>
              <a:gd name="connsiteY2027" fmla="*/ 1973262 h 2678621"/>
              <a:gd name="connsiteX2028" fmla="*/ 10723079 w 14263815"/>
              <a:gd name="connsiteY2028" fmla="*/ 1973262 h 2678621"/>
              <a:gd name="connsiteX2029" fmla="*/ 10725297 w 14263815"/>
              <a:gd name="connsiteY2029" fmla="*/ 1982134 h 2678621"/>
              <a:gd name="connsiteX2030" fmla="*/ 10727515 w 14263815"/>
              <a:gd name="connsiteY2030" fmla="*/ 1975480 h 2678621"/>
              <a:gd name="connsiteX2031" fmla="*/ 10736387 w 14263815"/>
              <a:gd name="connsiteY2031" fmla="*/ 1968826 h 2678621"/>
              <a:gd name="connsiteX2032" fmla="*/ 10743042 w 14263815"/>
              <a:gd name="connsiteY2032" fmla="*/ 1979916 h 2678621"/>
              <a:gd name="connsiteX2033" fmla="*/ 10751914 w 14263815"/>
              <a:gd name="connsiteY2033" fmla="*/ 1993225 h 2678621"/>
              <a:gd name="connsiteX2034" fmla="*/ 10756489 w 14263815"/>
              <a:gd name="connsiteY2034" fmla="*/ 1993364 h 2678621"/>
              <a:gd name="connsiteX2035" fmla="*/ 10758568 w 14263815"/>
              <a:gd name="connsiteY2035" fmla="*/ 1982134 h 2678621"/>
              <a:gd name="connsiteX2036" fmla="*/ 10756350 w 14263815"/>
              <a:gd name="connsiteY2036" fmla="*/ 1971044 h 2678621"/>
              <a:gd name="connsiteX2037" fmla="*/ 10760786 w 14263815"/>
              <a:gd name="connsiteY2037" fmla="*/ 1962171 h 2678621"/>
              <a:gd name="connsiteX2038" fmla="*/ 10754132 w 14263815"/>
              <a:gd name="connsiteY2038" fmla="*/ 1951081 h 2678621"/>
              <a:gd name="connsiteX2039" fmla="*/ 10749696 w 14263815"/>
              <a:gd name="connsiteY2039" fmla="*/ 1937772 h 2678621"/>
              <a:gd name="connsiteX2040" fmla="*/ 10747478 w 14263815"/>
              <a:gd name="connsiteY2040" fmla="*/ 1928900 h 2678621"/>
              <a:gd name="connsiteX2041" fmla="*/ 10747478 w 14263815"/>
              <a:gd name="connsiteY2041" fmla="*/ 1920027 h 2678621"/>
              <a:gd name="connsiteX2042" fmla="*/ 10743042 w 14263815"/>
              <a:gd name="connsiteY2042" fmla="*/ 1913373 h 2678621"/>
              <a:gd name="connsiteX2043" fmla="*/ 10512358 w 14263815"/>
              <a:gd name="connsiteY2043" fmla="*/ 1913373 h 2678621"/>
              <a:gd name="connsiteX2044" fmla="*/ 10507922 w 14263815"/>
              <a:gd name="connsiteY2044" fmla="*/ 1924463 h 2678621"/>
              <a:gd name="connsiteX2045" fmla="*/ 10505704 w 14263815"/>
              <a:gd name="connsiteY2045" fmla="*/ 1939990 h 2678621"/>
              <a:gd name="connsiteX2046" fmla="*/ 10507922 w 14263815"/>
              <a:gd name="connsiteY2046" fmla="*/ 1944427 h 2678621"/>
              <a:gd name="connsiteX2047" fmla="*/ 10510834 w 14263815"/>
              <a:gd name="connsiteY2047" fmla="*/ 1944427 h 2678621"/>
              <a:gd name="connsiteX2048" fmla="*/ 10514576 w 14263815"/>
              <a:gd name="connsiteY2048" fmla="*/ 1931118 h 2678621"/>
              <a:gd name="connsiteX2049" fmla="*/ 10512358 w 14263815"/>
              <a:gd name="connsiteY2049" fmla="*/ 1913373 h 2678621"/>
              <a:gd name="connsiteX2050" fmla="*/ 3409235 w 14263815"/>
              <a:gd name="connsiteY2050" fmla="*/ 1911990 h 2678621"/>
              <a:gd name="connsiteX2051" fmla="*/ 3389272 w 14263815"/>
              <a:gd name="connsiteY2051" fmla="*/ 1916426 h 2678621"/>
              <a:gd name="connsiteX2052" fmla="*/ 3407017 w 14263815"/>
              <a:gd name="connsiteY2052" fmla="*/ 1923080 h 2678621"/>
              <a:gd name="connsiteX2053" fmla="*/ 3414919 w 14263815"/>
              <a:gd name="connsiteY2053" fmla="*/ 1923635 h 2678621"/>
              <a:gd name="connsiteX2054" fmla="*/ 3426980 w 14263815"/>
              <a:gd name="connsiteY2054" fmla="*/ 1918644 h 2678621"/>
              <a:gd name="connsiteX2055" fmla="*/ 3409235 w 14263815"/>
              <a:gd name="connsiteY2055" fmla="*/ 1911990 h 2678621"/>
              <a:gd name="connsiteX2056" fmla="*/ 3846203 w 14263815"/>
              <a:gd name="connsiteY2056" fmla="*/ 1909772 h 2678621"/>
              <a:gd name="connsiteX2057" fmla="*/ 3815149 w 14263815"/>
              <a:gd name="connsiteY2057" fmla="*/ 1920862 h 2678621"/>
              <a:gd name="connsiteX2058" fmla="*/ 3824021 w 14263815"/>
              <a:gd name="connsiteY2058" fmla="*/ 1927517 h 2678621"/>
              <a:gd name="connsiteX2059" fmla="*/ 3830676 w 14263815"/>
              <a:gd name="connsiteY2059" fmla="*/ 1936389 h 2678621"/>
              <a:gd name="connsiteX2060" fmla="*/ 3837746 w 14263815"/>
              <a:gd name="connsiteY2060" fmla="*/ 1945539 h 2678621"/>
              <a:gd name="connsiteX2061" fmla="*/ 3841767 w 14263815"/>
              <a:gd name="connsiteY2061" fmla="*/ 1945262 h 2678621"/>
              <a:gd name="connsiteX2062" fmla="*/ 3848421 w 14263815"/>
              <a:gd name="connsiteY2062" fmla="*/ 1934171 h 2678621"/>
              <a:gd name="connsiteX2063" fmla="*/ 3859512 w 14263815"/>
              <a:gd name="connsiteY2063" fmla="*/ 1920862 h 2678621"/>
              <a:gd name="connsiteX2064" fmla="*/ 3879474 w 14263815"/>
              <a:gd name="connsiteY2064" fmla="*/ 1909772 h 2678621"/>
              <a:gd name="connsiteX2065" fmla="*/ 3846203 w 14263815"/>
              <a:gd name="connsiteY2065" fmla="*/ 1909772 h 2678621"/>
              <a:gd name="connsiteX2066" fmla="*/ 2175966 w 14263815"/>
              <a:gd name="connsiteY2066" fmla="*/ 1909772 h 2678621"/>
              <a:gd name="connsiteX2067" fmla="*/ 2173748 w 14263815"/>
              <a:gd name="connsiteY2067" fmla="*/ 1914208 h 2678621"/>
              <a:gd name="connsiteX2068" fmla="*/ 2171530 w 14263815"/>
              <a:gd name="connsiteY2068" fmla="*/ 1929735 h 2678621"/>
              <a:gd name="connsiteX2069" fmla="*/ 2171530 w 14263815"/>
              <a:gd name="connsiteY2069" fmla="*/ 1943044 h 2678621"/>
              <a:gd name="connsiteX2070" fmla="*/ 2178184 w 14263815"/>
              <a:gd name="connsiteY2070" fmla="*/ 1927517 h 2678621"/>
              <a:gd name="connsiteX2071" fmla="*/ 2175966 w 14263815"/>
              <a:gd name="connsiteY2071" fmla="*/ 1909772 h 2678621"/>
              <a:gd name="connsiteX2072" fmla="*/ 3582248 w 14263815"/>
              <a:gd name="connsiteY2072" fmla="*/ 1907554 h 2678621"/>
              <a:gd name="connsiteX2073" fmla="*/ 3573375 w 14263815"/>
              <a:gd name="connsiteY2073" fmla="*/ 1916426 h 2678621"/>
              <a:gd name="connsiteX2074" fmla="*/ 3585021 w 14263815"/>
              <a:gd name="connsiteY2074" fmla="*/ 1921417 h 2678621"/>
              <a:gd name="connsiteX2075" fmla="*/ 3591120 w 14263815"/>
              <a:gd name="connsiteY2075" fmla="*/ 1920862 h 2678621"/>
              <a:gd name="connsiteX2076" fmla="*/ 3599993 w 14263815"/>
              <a:gd name="connsiteY2076" fmla="*/ 1911990 h 2678621"/>
              <a:gd name="connsiteX2077" fmla="*/ 3582248 w 14263815"/>
              <a:gd name="connsiteY2077" fmla="*/ 1907554 h 2678621"/>
              <a:gd name="connsiteX2078" fmla="*/ 11692392 w 14263815"/>
              <a:gd name="connsiteY2078" fmla="*/ 1906719 h 2678621"/>
              <a:gd name="connsiteX2079" fmla="*/ 11690175 w 14263815"/>
              <a:gd name="connsiteY2079" fmla="*/ 1915591 h 2678621"/>
              <a:gd name="connsiteX2080" fmla="*/ 11687956 w 14263815"/>
              <a:gd name="connsiteY2080" fmla="*/ 1915591 h 2678621"/>
              <a:gd name="connsiteX2081" fmla="*/ 11679084 w 14263815"/>
              <a:gd name="connsiteY2081" fmla="*/ 1922245 h 2678621"/>
              <a:gd name="connsiteX2082" fmla="*/ 11672430 w 14263815"/>
              <a:gd name="connsiteY2082" fmla="*/ 1937772 h 2678621"/>
              <a:gd name="connsiteX2083" fmla="*/ 11636940 w 14263815"/>
              <a:gd name="connsiteY2083" fmla="*/ 1942208 h 2678621"/>
              <a:gd name="connsiteX2084" fmla="*/ 11619195 w 14263815"/>
              <a:gd name="connsiteY2084" fmla="*/ 1939990 h 2678621"/>
              <a:gd name="connsiteX2085" fmla="*/ 11592578 w 14263815"/>
              <a:gd name="connsiteY2085" fmla="*/ 1955517 h 2678621"/>
              <a:gd name="connsiteX2086" fmla="*/ 11570397 w 14263815"/>
              <a:gd name="connsiteY2086" fmla="*/ 1966608 h 2678621"/>
              <a:gd name="connsiteX2087" fmla="*/ 11584434 w 14263815"/>
              <a:gd name="connsiteY2087" fmla="*/ 1969519 h 2678621"/>
              <a:gd name="connsiteX2088" fmla="*/ 11670212 w 14263815"/>
              <a:gd name="connsiteY2088" fmla="*/ 1957735 h 2678621"/>
              <a:gd name="connsiteX2089" fmla="*/ 11696829 w 14263815"/>
              <a:gd name="connsiteY2089" fmla="*/ 1962171 h 2678621"/>
              <a:gd name="connsiteX2090" fmla="*/ 11699047 w 14263815"/>
              <a:gd name="connsiteY2090" fmla="*/ 1937772 h 2678621"/>
              <a:gd name="connsiteX2091" fmla="*/ 11692392 w 14263815"/>
              <a:gd name="connsiteY2091" fmla="*/ 1906719 h 2678621"/>
              <a:gd name="connsiteX2092" fmla="*/ 3034375 w 14263815"/>
              <a:gd name="connsiteY2092" fmla="*/ 1905336 h 2678621"/>
              <a:gd name="connsiteX2093" fmla="*/ 3047683 w 14263815"/>
              <a:gd name="connsiteY2093" fmla="*/ 1911990 h 2678621"/>
              <a:gd name="connsiteX2094" fmla="*/ 3043247 w 14263815"/>
              <a:gd name="connsiteY2094" fmla="*/ 1918644 h 2678621"/>
              <a:gd name="connsiteX2095" fmla="*/ 3029938 w 14263815"/>
              <a:gd name="connsiteY2095" fmla="*/ 1911990 h 2678621"/>
              <a:gd name="connsiteX2096" fmla="*/ 3034375 w 14263815"/>
              <a:gd name="connsiteY2096" fmla="*/ 1905336 h 2678621"/>
              <a:gd name="connsiteX2097" fmla="*/ 12579636 w 14263815"/>
              <a:gd name="connsiteY2097" fmla="*/ 1905055 h 2678621"/>
              <a:gd name="connsiteX2098" fmla="*/ 12566328 w 14263815"/>
              <a:gd name="connsiteY2098" fmla="*/ 1911155 h 2678621"/>
              <a:gd name="connsiteX2099" fmla="*/ 12561892 w 14263815"/>
              <a:gd name="connsiteY2099" fmla="*/ 1924463 h 2678621"/>
              <a:gd name="connsiteX2100" fmla="*/ 12569655 w 14263815"/>
              <a:gd name="connsiteY2100" fmla="*/ 1926682 h 2678621"/>
              <a:gd name="connsiteX2101" fmla="*/ 12579637 w 14263815"/>
              <a:gd name="connsiteY2101" fmla="*/ 1924463 h 2678621"/>
              <a:gd name="connsiteX2102" fmla="*/ 12592945 w 14263815"/>
              <a:gd name="connsiteY2102" fmla="*/ 1913373 h 2678621"/>
              <a:gd name="connsiteX2103" fmla="*/ 12579636 w 14263815"/>
              <a:gd name="connsiteY2103" fmla="*/ 1905055 h 2678621"/>
              <a:gd name="connsiteX2104" fmla="*/ 10452469 w 14263815"/>
              <a:gd name="connsiteY2104" fmla="*/ 1904501 h 2678621"/>
              <a:gd name="connsiteX2105" fmla="*/ 10470214 w 14263815"/>
              <a:gd name="connsiteY2105" fmla="*/ 1913373 h 2678621"/>
              <a:gd name="connsiteX2106" fmla="*/ 10487959 w 14263815"/>
              <a:gd name="connsiteY2106" fmla="*/ 1926682 h 2678621"/>
              <a:gd name="connsiteX2107" fmla="*/ 10494613 w 14263815"/>
              <a:gd name="connsiteY2107" fmla="*/ 1924463 h 2678621"/>
              <a:gd name="connsiteX2108" fmla="*/ 10497386 w 14263815"/>
              <a:gd name="connsiteY2108" fmla="*/ 1921691 h 2678621"/>
              <a:gd name="connsiteX2109" fmla="*/ 10497386 w 14263815"/>
              <a:gd name="connsiteY2109" fmla="*/ 1921691 h 2678621"/>
              <a:gd name="connsiteX2110" fmla="*/ 10492396 w 14263815"/>
              <a:gd name="connsiteY2110" fmla="*/ 1931118 h 2678621"/>
              <a:gd name="connsiteX2111" fmla="*/ 10490177 w 14263815"/>
              <a:gd name="connsiteY2111" fmla="*/ 1948863 h 2678621"/>
              <a:gd name="connsiteX2112" fmla="*/ 10492326 w 14263815"/>
              <a:gd name="connsiteY2112" fmla="*/ 1949001 h 2678621"/>
              <a:gd name="connsiteX2113" fmla="*/ 10503486 w 14263815"/>
              <a:gd name="connsiteY2113" fmla="*/ 1926682 h 2678621"/>
              <a:gd name="connsiteX2114" fmla="*/ 10497386 w 14263815"/>
              <a:gd name="connsiteY2114" fmla="*/ 1921691 h 2678621"/>
              <a:gd name="connsiteX2115" fmla="*/ 10497386 w 14263815"/>
              <a:gd name="connsiteY2115" fmla="*/ 1921691 h 2678621"/>
              <a:gd name="connsiteX2116" fmla="*/ 10497386 w 14263815"/>
              <a:gd name="connsiteY2116" fmla="*/ 1921691 h 2678621"/>
              <a:gd name="connsiteX2117" fmla="*/ 10479087 w 14263815"/>
              <a:gd name="connsiteY2117" fmla="*/ 1906719 h 2678621"/>
              <a:gd name="connsiteX2118" fmla="*/ 10452469 w 14263815"/>
              <a:gd name="connsiteY2118" fmla="*/ 1904501 h 2678621"/>
              <a:gd name="connsiteX2119" fmla="*/ 11963556 w 14263815"/>
              <a:gd name="connsiteY2119" fmla="*/ 1902283 h 2678621"/>
              <a:gd name="connsiteX2120" fmla="*/ 11969656 w 14263815"/>
              <a:gd name="connsiteY2120" fmla="*/ 1911155 h 2678621"/>
              <a:gd name="connsiteX2121" fmla="*/ 11958566 w 14263815"/>
              <a:gd name="connsiteY2121" fmla="*/ 1915591 h 2678621"/>
              <a:gd name="connsiteX2122" fmla="*/ 11954130 w 14263815"/>
              <a:gd name="connsiteY2122" fmla="*/ 1916145 h 2678621"/>
              <a:gd name="connsiteX2123" fmla="*/ 11954130 w 14263815"/>
              <a:gd name="connsiteY2123" fmla="*/ 1911155 h 2678621"/>
              <a:gd name="connsiteX2124" fmla="*/ 11963556 w 14263815"/>
              <a:gd name="connsiteY2124" fmla="*/ 1902283 h 2678621"/>
              <a:gd name="connsiteX2125" fmla="*/ 10858383 w 14263815"/>
              <a:gd name="connsiteY2125" fmla="*/ 1902283 h 2678621"/>
              <a:gd name="connsiteX2126" fmla="*/ 10851729 w 14263815"/>
              <a:gd name="connsiteY2126" fmla="*/ 1908937 h 2678621"/>
              <a:gd name="connsiteX2127" fmla="*/ 10856165 w 14263815"/>
              <a:gd name="connsiteY2127" fmla="*/ 1917809 h 2678621"/>
              <a:gd name="connsiteX2128" fmla="*/ 10862820 w 14263815"/>
              <a:gd name="connsiteY2128" fmla="*/ 1911155 h 2678621"/>
              <a:gd name="connsiteX2129" fmla="*/ 10858383 w 14263815"/>
              <a:gd name="connsiteY2129" fmla="*/ 1902283 h 2678621"/>
              <a:gd name="connsiteX2130" fmla="*/ 2611270 w 14263815"/>
              <a:gd name="connsiteY2130" fmla="*/ 1902009 h 2678621"/>
              <a:gd name="connsiteX2131" fmla="*/ 2606280 w 14263815"/>
              <a:gd name="connsiteY2131" fmla="*/ 1907554 h 2678621"/>
              <a:gd name="connsiteX2132" fmla="*/ 2612934 w 14263815"/>
              <a:gd name="connsiteY2132" fmla="*/ 1916426 h 2678621"/>
              <a:gd name="connsiteX2133" fmla="*/ 2617370 w 14263815"/>
              <a:gd name="connsiteY2133" fmla="*/ 1907554 h 2678621"/>
              <a:gd name="connsiteX2134" fmla="*/ 2611270 w 14263815"/>
              <a:gd name="connsiteY2134" fmla="*/ 1902009 h 2678621"/>
              <a:gd name="connsiteX2135" fmla="*/ 2759329 w 14263815"/>
              <a:gd name="connsiteY2135" fmla="*/ 1900899 h 2678621"/>
              <a:gd name="connsiteX2136" fmla="*/ 2748239 w 14263815"/>
              <a:gd name="connsiteY2136" fmla="*/ 1907554 h 2678621"/>
              <a:gd name="connsiteX2137" fmla="*/ 2763765 w 14263815"/>
              <a:gd name="connsiteY2137" fmla="*/ 1916981 h 2678621"/>
              <a:gd name="connsiteX2138" fmla="*/ 2774856 w 14263815"/>
              <a:gd name="connsiteY2138" fmla="*/ 1905336 h 2678621"/>
              <a:gd name="connsiteX2139" fmla="*/ 2759329 w 14263815"/>
              <a:gd name="connsiteY2139" fmla="*/ 1900899 h 2678621"/>
              <a:gd name="connsiteX2140" fmla="*/ 2311271 w 14263815"/>
              <a:gd name="connsiteY2140" fmla="*/ 1900899 h 2678621"/>
              <a:gd name="connsiteX2141" fmla="*/ 2304617 w 14263815"/>
              <a:gd name="connsiteY2141" fmla="*/ 1914208 h 2678621"/>
              <a:gd name="connsiteX2142" fmla="*/ 2322362 w 14263815"/>
              <a:gd name="connsiteY2142" fmla="*/ 1923080 h 2678621"/>
              <a:gd name="connsiteX2143" fmla="*/ 2336779 w 14263815"/>
              <a:gd name="connsiteY2143" fmla="*/ 1926408 h 2678621"/>
              <a:gd name="connsiteX2144" fmla="*/ 2340106 w 14263815"/>
              <a:gd name="connsiteY2144" fmla="*/ 1923080 h 2678621"/>
              <a:gd name="connsiteX2145" fmla="*/ 2331234 w 14263815"/>
              <a:gd name="connsiteY2145" fmla="*/ 1916426 h 2678621"/>
              <a:gd name="connsiteX2146" fmla="*/ 2326798 w 14263815"/>
              <a:gd name="connsiteY2146" fmla="*/ 1909772 h 2678621"/>
              <a:gd name="connsiteX2147" fmla="*/ 2324580 w 14263815"/>
              <a:gd name="connsiteY2147" fmla="*/ 1905336 h 2678621"/>
              <a:gd name="connsiteX2148" fmla="*/ 2320143 w 14263815"/>
              <a:gd name="connsiteY2148" fmla="*/ 1900899 h 2678621"/>
              <a:gd name="connsiteX2149" fmla="*/ 2311271 w 14263815"/>
              <a:gd name="connsiteY2149" fmla="*/ 1900899 h 2678621"/>
              <a:gd name="connsiteX2150" fmla="*/ 2792601 w 14263815"/>
              <a:gd name="connsiteY2150" fmla="*/ 1899236 h 2678621"/>
              <a:gd name="connsiteX2151" fmla="*/ 2794819 w 14263815"/>
              <a:gd name="connsiteY2151" fmla="*/ 1916426 h 2678621"/>
              <a:gd name="connsiteX2152" fmla="*/ 2799324 w 14263815"/>
              <a:gd name="connsiteY2152" fmla="*/ 1928210 h 2678621"/>
              <a:gd name="connsiteX2153" fmla="*/ 2803692 w 14263815"/>
              <a:gd name="connsiteY2153" fmla="*/ 1925299 h 2678621"/>
              <a:gd name="connsiteX2154" fmla="*/ 2803692 w 14263815"/>
              <a:gd name="connsiteY2154" fmla="*/ 1909772 h 2678621"/>
              <a:gd name="connsiteX2155" fmla="*/ 2792601 w 14263815"/>
              <a:gd name="connsiteY2155" fmla="*/ 1899236 h 2678621"/>
              <a:gd name="connsiteX2156" fmla="*/ 3466906 w 14263815"/>
              <a:gd name="connsiteY2156" fmla="*/ 1898681 h 2678621"/>
              <a:gd name="connsiteX2157" fmla="*/ 3446943 w 14263815"/>
              <a:gd name="connsiteY2157" fmla="*/ 1907554 h 2678621"/>
              <a:gd name="connsiteX2158" fmla="*/ 3451102 w 14263815"/>
              <a:gd name="connsiteY2158" fmla="*/ 1912545 h 2678621"/>
              <a:gd name="connsiteX2159" fmla="*/ 3460251 w 14263815"/>
              <a:gd name="connsiteY2159" fmla="*/ 1911990 h 2678621"/>
              <a:gd name="connsiteX2160" fmla="*/ 3477997 w 14263815"/>
              <a:gd name="connsiteY2160" fmla="*/ 1907554 h 2678621"/>
              <a:gd name="connsiteX2161" fmla="*/ 3466906 w 14263815"/>
              <a:gd name="connsiteY2161" fmla="*/ 1898681 h 2678621"/>
              <a:gd name="connsiteX2162" fmla="*/ 13358193 w 14263815"/>
              <a:gd name="connsiteY2162" fmla="*/ 1897846 h 2678621"/>
              <a:gd name="connsiteX2163" fmla="*/ 13340448 w 14263815"/>
              <a:gd name="connsiteY2163" fmla="*/ 1915591 h 2678621"/>
              <a:gd name="connsiteX2164" fmla="*/ 13317158 w 14263815"/>
              <a:gd name="connsiteY2164" fmla="*/ 1923493 h 2678621"/>
              <a:gd name="connsiteX2165" fmla="*/ 13313831 w 14263815"/>
              <a:gd name="connsiteY2165" fmla="*/ 1922245 h 2678621"/>
              <a:gd name="connsiteX2166" fmla="*/ 13331576 w 14263815"/>
              <a:gd name="connsiteY2166" fmla="*/ 1906719 h 2678621"/>
              <a:gd name="connsiteX2167" fmla="*/ 13358193 w 14263815"/>
              <a:gd name="connsiteY2167" fmla="*/ 1897846 h 2678621"/>
              <a:gd name="connsiteX2168" fmla="*/ 10050992 w 14263815"/>
              <a:gd name="connsiteY2168" fmla="*/ 1897846 h 2678621"/>
              <a:gd name="connsiteX2169" fmla="*/ 10044337 w 14263815"/>
              <a:gd name="connsiteY2169" fmla="*/ 1904501 h 2678621"/>
              <a:gd name="connsiteX2170" fmla="*/ 10048774 w 14263815"/>
              <a:gd name="connsiteY2170" fmla="*/ 1924463 h 2678621"/>
              <a:gd name="connsiteX2171" fmla="*/ 10054873 w 14263815"/>
              <a:gd name="connsiteY2171" fmla="*/ 1928900 h 2678621"/>
              <a:gd name="connsiteX2172" fmla="*/ 10059864 w 14263815"/>
              <a:gd name="connsiteY2172" fmla="*/ 1924463 h 2678621"/>
              <a:gd name="connsiteX2173" fmla="*/ 10059864 w 14263815"/>
              <a:gd name="connsiteY2173" fmla="*/ 1915591 h 2678621"/>
              <a:gd name="connsiteX2174" fmla="*/ 10055428 w 14263815"/>
              <a:gd name="connsiteY2174" fmla="*/ 1906719 h 2678621"/>
              <a:gd name="connsiteX2175" fmla="*/ 10050992 w 14263815"/>
              <a:gd name="connsiteY2175" fmla="*/ 1897846 h 2678621"/>
              <a:gd name="connsiteX2176" fmla="*/ 5055073 w 14263815"/>
              <a:gd name="connsiteY2176" fmla="*/ 1896463 h 2678621"/>
              <a:gd name="connsiteX2177" fmla="*/ 5052855 w 14263815"/>
              <a:gd name="connsiteY2177" fmla="*/ 1905336 h 2678621"/>
              <a:gd name="connsiteX2178" fmla="*/ 5058677 w 14263815"/>
              <a:gd name="connsiteY2178" fmla="*/ 1911158 h 2678621"/>
              <a:gd name="connsiteX2179" fmla="*/ 5061727 w 14263815"/>
              <a:gd name="connsiteY2179" fmla="*/ 1909772 h 2678621"/>
              <a:gd name="connsiteX2180" fmla="*/ 5063945 w 14263815"/>
              <a:gd name="connsiteY2180" fmla="*/ 1898681 h 2678621"/>
              <a:gd name="connsiteX2181" fmla="*/ 5055073 w 14263815"/>
              <a:gd name="connsiteY2181" fmla="*/ 1896463 h 2678621"/>
              <a:gd name="connsiteX2182" fmla="*/ 3506832 w 14263815"/>
              <a:gd name="connsiteY2182" fmla="*/ 1896463 h 2678621"/>
              <a:gd name="connsiteX2183" fmla="*/ 3495741 w 14263815"/>
              <a:gd name="connsiteY2183" fmla="*/ 1900899 h 2678621"/>
              <a:gd name="connsiteX2184" fmla="*/ 3503228 w 14263815"/>
              <a:gd name="connsiteY2184" fmla="*/ 1907970 h 2678621"/>
              <a:gd name="connsiteX2185" fmla="*/ 3509050 w 14263815"/>
              <a:gd name="connsiteY2185" fmla="*/ 1907554 h 2678621"/>
              <a:gd name="connsiteX2186" fmla="*/ 3520141 w 14263815"/>
              <a:gd name="connsiteY2186" fmla="*/ 1903118 h 2678621"/>
              <a:gd name="connsiteX2187" fmla="*/ 3506832 w 14263815"/>
              <a:gd name="connsiteY2187" fmla="*/ 1896463 h 2678621"/>
              <a:gd name="connsiteX2188" fmla="*/ 4278734 w 14263815"/>
              <a:gd name="connsiteY2188" fmla="*/ 1894245 h 2678621"/>
              <a:gd name="connsiteX2189" fmla="*/ 4274298 w 14263815"/>
              <a:gd name="connsiteY2189" fmla="*/ 1903118 h 2678621"/>
              <a:gd name="connsiteX2190" fmla="*/ 4282200 w 14263815"/>
              <a:gd name="connsiteY2190" fmla="*/ 1908108 h 2678621"/>
              <a:gd name="connsiteX2191" fmla="*/ 4285389 w 14263815"/>
              <a:gd name="connsiteY2191" fmla="*/ 1907554 h 2678621"/>
              <a:gd name="connsiteX2192" fmla="*/ 4289825 w 14263815"/>
              <a:gd name="connsiteY2192" fmla="*/ 1898681 h 2678621"/>
              <a:gd name="connsiteX2193" fmla="*/ 4278734 w 14263815"/>
              <a:gd name="connsiteY2193" fmla="*/ 1894245 h 2678621"/>
              <a:gd name="connsiteX2194" fmla="*/ 10836757 w 14263815"/>
              <a:gd name="connsiteY2194" fmla="*/ 1893964 h 2678621"/>
              <a:gd name="connsiteX2195" fmla="*/ 10833984 w 14263815"/>
              <a:gd name="connsiteY2195" fmla="*/ 1902283 h 2678621"/>
              <a:gd name="connsiteX2196" fmla="*/ 10838420 w 14263815"/>
              <a:gd name="connsiteY2196" fmla="*/ 1915591 h 2678621"/>
              <a:gd name="connsiteX2197" fmla="*/ 10841470 w 14263815"/>
              <a:gd name="connsiteY2197" fmla="*/ 1916007 h 2678621"/>
              <a:gd name="connsiteX2198" fmla="*/ 10847293 w 14263815"/>
              <a:gd name="connsiteY2198" fmla="*/ 1908937 h 2678621"/>
              <a:gd name="connsiteX2199" fmla="*/ 10847293 w 14263815"/>
              <a:gd name="connsiteY2199" fmla="*/ 1900064 h 2678621"/>
              <a:gd name="connsiteX2200" fmla="*/ 10840638 w 14263815"/>
              <a:gd name="connsiteY2200" fmla="*/ 1895628 h 2678621"/>
              <a:gd name="connsiteX2201" fmla="*/ 10836757 w 14263815"/>
              <a:gd name="connsiteY2201" fmla="*/ 1893964 h 2678621"/>
              <a:gd name="connsiteX2202" fmla="*/ 2529755 w 14263815"/>
              <a:gd name="connsiteY2202" fmla="*/ 1893136 h 2678621"/>
              <a:gd name="connsiteX2203" fmla="*/ 2510901 w 14263815"/>
              <a:gd name="connsiteY2203" fmla="*/ 1896463 h 2678621"/>
              <a:gd name="connsiteX2204" fmla="*/ 2519773 w 14263815"/>
              <a:gd name="connsiteY2204" fmla="*/ 1903118 h 2678621"/>
              <a:gd name="connsiteX2205" fmla="*/ 2534191 w 14263815"/>
              <a:gd name="connsiteY2205" fmla="*/ 1904781 h 2678621"/>
              <a:gd name="connsiteX2206" fmla="*/ 2537518 w 14263815"/>
              <a:gd name="connsiteY2206" fmla="*/ 1900899 h 2678621"/>
              <a:gd name="connsiteX2207" fmla="*/ 2529755 w 14263815"/>
              <a:gd name="connsiteY2207" fmla="*/ 1893136 h 2678621"/>
              <a:gd name="connsiteX2208" fmla="*/ 4256553 w 14263815"/>
              <a:gd name="connsiteY2208" fmla="*/ 1892027 h 2678621"/>
              <a:gd name="connsiteX2209" fmla="*/ 4252117 w 14263815"/>
              <a:gd name="connsiteY2209" fmla="*/ 1903118 h 2678621"/>
              <a:gd name="connsiteX2210" fmla="*/ 4259187 w 14263815"/>
              <a:gd name="connsiteY2210" fmla="*/ 1908108 h 2678621"/>
              <a:gd name="connsiteX2211" fmla="*/ 4263207 w 14263815"/>
              <a:gd name="connsiteY2211" fmla="*/ 1907554 h 2678621"/>
              <a:gd name="connsiteX2212" fmla="*/ 4265425 w 14263815"/>
              <a:gd name="connsiteY2212" fmla="*/ 1896463 h 2678621"/>
              <a:gd name="connsiteX2213" fmla="*/ 4256553 w 14263815"/>
              <a:gd name="connsiteY2213" fmla="*/ 1892027 h 2678621"/>
              <a:gd name="connsiteX2214" fmla="*/ 2681695 w 14263815"/>
              <a:gd name="connsiteY2214" fmla="*/ 1892027 h 2678621"/>
              <a:gd name="connsiteX2215" fmla="*/ 2679477 w 14263815"/>
              <a:gd name="connsiteY2215" fmla="*/ 1905336 h 2678621"/>
              <a:gd name="connsiteX2216" fmla="*/ 2679477 w 14263815"/>
              <a:gd name="connsiteY2216" fmla="*/ 1914208 h 2678621"/>
              <a:gd name="connsiteX2217" fmla="*/ 2672823 w 14263815"/>
              <a:gd name="connsiteY2217" fmla="*/ 1916426 h 2678621"/>
              <a:gd name="connsiteX2218" fmla="*/ 2677259 w 14263815"/>
              <a:gd name="connsiteY2218" fmla="*/ 1925299 h 2678621"/>
              <a:gd name="connsiteX2219" fmla="*/ 2683914 w 14263815"/>
              <a:gd name="connsiteY2219" fmla="*/ 1936389 h 2678621"/>
              <a:gd name="connsiteX2220" fmla="*/ 2670605 w 14263815"/>
              <a:gd name="connsiteY2220" fmla="*/ 1945262 h 2678621"/>
              <a:gd name="connsiteX2221" fmla="*/ 2646205 w 14263815"/>
              <a:gd name="connsiteY2221" fmla="*/ 1938607 h 2678621"/>
              <a:gd name="connsiteX2222" fmla="*/ 2635115 w 14263815"/>
              <a:gd name="connsiteY2222" fmla="*/ 1940825 h 2678621"/>
              <a:gd name="connsiteX2223" fmla="*/ 2626242 w 14263815"/>
              <a:gd name="connsiteY2223" fmla="*/ 1945262 h 2678621"/>
              <a:gd name="connsiteX2224" fmla="*/ 2624024 w 14263815"/>
              <a:gd name="connsiteY2224" fmla="*/ 1949698 h 2678621"/>
              <a:gd name="connsiteX2225" fmla="*/ 2619588 w 14263815"/>
              <a:gd name="connsiteY2225" fmla="*/ 1958570 h 2678621"/>
              <a:gd name="connsiteX2226" fmla="*/ 2619588 w 14263815"/>
              <a:gd name="connsiteY2226" fmla="*/ 1945262 h 2678621"/>
              <a:gd name="connsiteX2227" fmla="*/ 2617370 w 14263815"/>
              <a:gd name="connsiteY2227" fmla="*/ 1931953 h 2678621"/>
              <a:gd name="connsiteX2228" fmla="*/ 2612934 w 14263815"/>
              <a:gd name="connsiteY2228" fmla="*/ 1940825 h 2678621"/>
              <a:gd name="connsiteX2229" fmla="*/ 2601844 w 14263815"/>
              <a:gd name="connsiteY2229" fmla="*/ 1947480 h 2678621"/>
              <a:gd name="connsiteX2230" fmla="*/ 2592971 w 14263815"/>
              <a:gd name="connsiteY2230" fmla="*/ 1936389 h 2678621"/>
              <a:gd name="connsiteX2231" fmla="*/ 2590753 w 14263815"/>
              <a:gd name="connsiteY2231" fmla="*/ 1938607 h 2678621"/>
              <a:gd name="connsiteX2232" fmla="*/ 2575226 w 14263815"/>
              <a:gd name="connsiteY2232" fmla="*/ 1943044 h 2678621"/>
              <a:gd name="connsiteX2233" fmla="*/ 2559699 w 14263815"/>
              <a:gd name="connsiteY2233" fmla="*/ 1940825 h 2678621"/>
              <a:gd name="connsiteX2234" fmla="*/ 2535300 w 14263815"/>
              <a:gd name="connsiteY2234" fmla="*/ 1940825 h 2678621"/>
              <a:gd name="connsiteX2235" fmla="*/ 2515337 w 14263815"/>
              <a:gd name="connsiteY2235" fmla="*/ 1923080 h 2678621"/>
              <a:gd name="connsiteX2236" fmla="*/ 2508683 w 14263815"/>
              <a:gd name="connsiteY2236" fmla="*/ 1918644 h 2678621"/>
              <a:gd name="connsiteX2237" fmla="*/ 2506465 w 14263815"/>
              <a:gd name="connsiteY2237" fmla="*/ 1929735 h 2678621"/>
              <a:gd name="connsiteX2238" fmla="*/ 2502029 w 14263815"/>
              <a:gd name="connsiteY2238" fmla="*/ 1931953 h 2678621"/>
              <a:gd name="connsiteX2239" fmla="*/ 2493156 w 14263815"/>
              <a:gd name="connsiteY2239" fmla="*/ 1936389 h 2678621"/>
              <a:gd name="connsiteX2240" fmla="*/ 2495374 w 14263815"/>
              <a:gd name="connsiteY2240" fmla="*/ 1949698 h 2678621"/>
              <a:gd name="connsiteX2241" fmla="*/ 2526427 w 14263815"/>
              <a:gd name="connsiteY2241" fmla="*/ 1958570 h 2678621"/>
              <a:gd name="connsiteX2242" fmla="*/ 2559699 w 14263815"/>
              <a:gd name="connsiteY2242" fmla="*/ 1969661 h 2678621"/>
              <a:gd name="connsiteX2243" fmla="*/ 2570790 w 14263815"/>
              <a:gd name="connsiteY2243" fmla="*/ 1969661 h 2678621"/>
              <a:gd name="connsiteX2244" fmla="*/ 2579662 w 14263815"/>
              <a:gd name="connsiteY2244" fmla="*/ 1969661 h 2678621"/>
              <a:gd name="connsiteX2245" fmla="*/ 2586316 w 14263815"/>
              <a:gd name="connsiteY2245" fmla="*/ 1971879 h 2678621"/>
              <a:gd name="connsiteX2246" fmla="*/ 2617370 w 14263815"/>
              <a:gd name="connsiteY2246" fmla="*/ 1969661 h 2678621"/>
              <a:gd name="connsiteX2247" fmla="*/ 2648424 w 14263815"/>
              <a:gd name="connsiteY2247" fmla="*/ 1963006 h 2678621"/>
              <a:gd name="connsiteX2248" fmla="*/ 2650642 w 14263815"/>
              <a:gd name="connsiteY2248" fmla="*/ 1954134 h 2678621"/>
              <a:gd name="connsiteX2249" fmla="*/ 2652860 w 14263815"/>
              <a:gd name="connsiteY2249" fmla="*/ 1960788 h 2678621"/>
              <a:gd name="connsiteX2250" fmla="*/ 2687067 w 14263815"/>
              <a:gd name="connsiteY2250" fmla="*/ 1980925 h 2678621"/>
              <a:gd name="connsiteX2251" fmla="*/ 2699440 w 14263815"/>
              <a:gd name="connsiteY2251" fmla="*/ 1980751 h 2678621"/>
              <a:gd name="connsiteX2252" fmla="*/ 2708313 w 14263815"/>
              <a:gd name="connsiteY2252" fmla="*/ 1945262 h 2678621"/>
              <a:gd name="connsiteX2253" fmla="*/ 2710531 w 14263815"/>
              <a:gd name="connsiteY2253" fmla="*/ 1936389 h 2678621"/>
              <a:gd name="connsiteX2254" fmla="*/ 2710531 w 14263815"/>
              <a:gd name="connsiteY2254" fmla="*/ 1925299 h 2678621"/>
              <a:gd name="connsiteX2255" fmla="*/ 2712749 w 14263815"/>
              <a:gd name="connsiteY2255" fmla="*/ 1911990 h 2678621"/>
              <a:gd name="connsiteX2256" fmla="*/ 2728275 w 14263815"/>
              <a:gd name="connsiteY2256" fmla="*/ 1911990 h 2678621"/>
              <a:gd name="connsiteX2257" fmla="*/ 2739366 w 14263815"/>
              <a:gd name="connsiteY2257" fmla="*/ 1907554 h 2678621"/>
              <a:gd name="connsiteX2258" fmla="*/ 2721621 w 14263815"/>
              <a:gd name="connsiteY2258" fmla="*/ 1896463 h 2678621"/>
              <a:gd name="connsiteX2259" fmla="*/ 2697222 w 14263815"/>
              <a:gd name="connsiteY2259" fmla="*/ 1892027 h 2678621"/>
              <a:gd name="connsiteX2260" fmla="*/ 2681695 w 14263815"/>
              <a:gd name="connsiteY2260" fmla="*/ 1892027 h 2678621"/>
              <a:gd name="connsiteX2261" fmla="*/ 2089460 w 14263815"/>
              <a:gd name="connsiteY2261" fmla="*/ 1892027 h 2678621"/>
              <a:gd name="connsiteX2262" fmla="*/ 2099441 w 14263815"/>
              <a:gd name="connsiteY2262" fmla="*/ 1897018 h 2678621"/>
              <a:gd name="connsiteX2263" fmla="*/ 2102769 w 14263815"/>
              <a:gd name="connsiteY2263" fmla="*/ 1896463 h 2678621"/>
              <a:gd name="connsiteX2264" fmla="*/ 2096114 w 14263815"/>
              <a:gd name="connsiteY2264" fmla="*/ 1892027 h 2678621"/>
              <a:gd name="connsiteX2265" fmla="*/ 2089460 w 14263815"/>
              <a:gd name="connsiteY2265" fmla="*/ 1892027 h 2678621"/>
              <a:gd name="connsiteX2266" fmla="*/ 13021040 w 14263815"/>
              <a:gd name="connsiteY2266" fmla="*/ 1888974 h 2678621"/>
              <a:gd name="connsiteX2267" fmla="*/ 12998859 w 14263815"/>
              <a:gd name="connsiteY2267" fmla="*/ 1891192 h 2678621"/>
              <a:gd name="connsiteX2268" fmla="*/ 12983332 w 14263815"/>
              <a:gd name="connsiteY2268" fmla="*/ 1904501 h 2678621"/>
              <a:gd name="connsiteX2269" fmla="*/ 12989987 w 14263815"/>
              <a:gd name="connsiteY2269" fmla="*/ 1908382 h 2678621"/>
              <a:gd name="connsiteX2270" fmla="*/ 13005513 w 14263815"/>
              <a:gd name="connsiteY2270" fmla="*/ 1902283 h 2678621"/>
              <a:gd name="connsiteX2271" fmla="*/ 13021040 w 14263815"/>
              <a:gd name="connsiteY2271" fmla="*/ 1888974 h 2678621"/>
              <a:gd name="connsiteX2272" fmla="*/ 12561892 w 14263815"/>
              <a:gd name="connsiteY2272" fmla="*/ 1886756 h 2678621"/>
              <a:gd name="connsiteX2273" fmla="*/ 12557456 w 14263815"/>
              <a:gd name="connsiteY2273" fmla="*/ 1893410 h 2678621"/>
              <a:gd name="connsiteX2274" fmla="*/ 12563278 w 14263815"/>
              <a:gd name="connsiteY2274" fmla="*/ 1896321 h 2678621"/>
              <a:gd name="connsiteX2275" fmla="*/ 12566328 w 14263815"/>
              <a:gd name="connsiteY2275" fmla="*/ 1895628 h 2678621"/>
              <a:gd name="connsiteX2276" fmla="*/ 12570764 w 14263815"/>
              <a:gd name="connsiteY2276" fmla="*/ 1888974 h 2678621"/>
              <a:gd name="connsiteX2277" fmla="*/ 12561892 w 14263815"/>
              <a:gd name="connsiteY2277" fmla="*/ 1886756 h 2678621"/>
              <a:gd name="connsiteX2278" fmla="*/ 10667626 w 14263815"/>
              <a:gd name="connsiteY2278" fmla="*/ 1886756 h 2678621"/>
              <a:gd name="connsiteX2279" fmla="*/ 10663190 w 14263815"/>
              <a:gd name="connsiteY2279" fmla="*/ 1888974 h 2678621"/>
              <a:gd name="connsiteX2280" fmla="*/ 10671092 w 14263815"/>
              <a:gd name="connsiteY2280" fmla="*/ 1891885 h 2678621"/>
              <a:gd name="connsiteX2281" fmla="*/ 10674280 w 14263815"/>
              <a:gd name="connsiteY2281" fmla="*/ 1891192 h 2678621"/>
              <a:gd name="connsiteX2282" fmla="*/ 10667626 w 14263815"/>
              <a:gd name="connsiteY2282" fmla="*/ 1886756 h 2678621"/>
              <a:gd name="connsiteX2283" fmla="*/ 11804962 w 14263815"/>
              <a:gd name="connsiteY2283" fmla="*/ 1885647 h 2678621"/>
              <a:gd name="connsiteX2284" fmla="*/ 11758936 w 14263815"/>
              <a:gd name="connsiteY2284" fmla="*/ 1893410 h 2678621"/>
              <a:gd name="connsiteX2285" fmla="*/ 11703483 w 14263815"/>
              <a:gd name="connsiteY2285" fmla="*/ 1913373 h 2678621"/>
              <a:gd name="connsiteX2286" fmla="*/ 11714574 w 14263815"/>
              <a:gd name="connsiteY2286" fmla="*/ 1920027 h 2678621"/>
              <a:gd name="connsiteX2287" fmla="*/ 11716792 w 14263815"/>
              <a:gd name="connsiteY2287" fmla="*/ 1924463 h 2678621"/>
              <a:gd name="connsiteX2288" fmla="*/ 11719010 w 14263815"/>
              <a:gd name="connsiteY2288" fmla="*/ 1939990 h 2678621"/>
              <a:gd name="connsiteX2289" fmla="*/ 11738973 w 14263815"/>
              <a:gd name="connsiteY2289" fmla="*/ 1949140 h 2678621"/>
              <a:gd name="connsiteX2290" fmla="*/ 11750064 w 14263815"/>
              <a:gd name="connsiteY2290" fmla="*/ 1948863 h 2678621"/>
              <a:gd name="connsiteX2291" fmla="*/ 11776681 w 14263815"/>
              <a:gd name="connsiteY2291" fmla="*/ 1933336 h 2678621"/>
              <a:gd name="connsiteX2292" fmla="*/ 11774462 w 14263815"/>
              <a:gd name="connsiteY2292" fmla="*/ 1915591 h 2678621"/>
              <a:gd name="connsiteX2293" fmla="*/ 11772245 w 14263815"/>
              <a:gd name="connsiteY2293" fmla="*/ 1917809 h 2678621"/>
              <a:gd name="connsiteX2294" fmla="*/ 11767808 w 14263815"/>
              <a:gd name="connsiteY2294" fmla="*/ 1917809 h 2678621"/>
              <a:gd name="connsiteX2295" fmla="*/ 11781117 w 14263815"/>
              <a:gd name="connsiteY2295" fmla="*/ 1902283 h 2678621"/>
              <a:gd name="connsiteX2296" fmla="*/ 11794426 w 14263815"/>
              <a:gd name="connsiteY2296" fmla="*/ 1906719 h 2678621"/>
              <a:gd name="connsiteX2297" fmla="*/ 11787771 w 14263815"/>
              <a:gd name="connsiteY2297" fmla="*/ 1911155 h 2678621"/>
              <a:gd name="connsiteX2298" fmla="*/ 11781117 w 14263815"/>
              <a:gd name="connsiteY2298" fmla="*/ 1917809 h 2678621"/>
              <a:gd name="connsiteX2299" fmla="*/ 11787771 w 14263815"/>
              <a:gd name="connsiteY2299" fmla="*/ 1924463 h 2678621"/>
              <a:gd name="connsiteX2300" fmla="*/ 11794426 w 14263815"/>
              <a:gd name="connsiteY2300" fmla="*/ 1931118 h 2678621"/>
              <a:gd name="connsiteX2301" fmla="*/ 11805516 w 14263815"/>
              <a:gd name="connsiteY2301" fmla="*/ 1937772 h 2678621"/>
              <a:gd name="connsiteX2302" fmla="*/ 11812170 w 14263815"/>
              <a:gd name="connsiteY2302" fmla="*/ 1926682 h 2678621"/>
              <a:gd name="connsiteX2303" fmla="*/ 11816606 w 14263815"/>
              <a:gd name="connsiteY2303" fmla="*/ 1924463 h 2678621"/>
              <a:gd name="connsiteX2304" fmla="*/ 11827697 w 14263815"/>
              <a:gd name="connsiteY2304" fmla="*/ 1931118 h 2678621"/>
              <a:gd name="connsiteX2305" fmla="*/ 11832134 w 14263815"/>
              <a:gd name="connsiteY2305" fmla="*/ 1926682 h 2678621"/>
              <a:gd name="connsiteX2306" fmla="*/ 11825479 w 14263815"/>
              <a:gd name="connsiteY2306" fmla="*/ 1908937 h 2678621"/>
              <a:gd name="connsiteX2307" fmla="*/ 11821043 w 14263815"/>
              <a:gd name="connsiteY2307" fmla="*/ 1908937 h 2678621"/>
              <a:gd name="connsiteX2308" fmla="*/ 11816606 w 14263815"/>
              <a:gd name="connsiteY2308" fmla="*/ 1906719 h 2678621"/>
              <a:gd name="connsiteX2309" fmla="*/ 11818824 w 14263815"/>
              <a:gd name="connsiteY2309" fmla="*/ 1895628 h 2678621"/>
              <a:gd name="connsiteX2310" fmla="*/ 11823261 w 14263815"/>
              <a:gd name="connsiteY2310" fmla="*/ 1888974 h 2678621"/>
              <a:gd name="connsiteX2311" fmla="*/ 11804962 w 14263815"/>
              <a:gd name="connsiteY2311" fmla="*/ 1885647 h 2678621"/>
              <a:gd name="connsiteX2312" fmla="*/ 4928641 w 14263815"/>
              <a:gd name="connsiteY2312" fmla="*/ 1885373 h 2678621"/>
              <a:gd name="connsiteX2313" fmla="*/ 4926422 w 14263815"/>
              <a:gd name="connsiteY2313" fmla="*/ 1889809 h 2678621"/>
              <a:gd name="connsiteX2314" fmla="*/ 4929472 w 14263815"/>
              <a:gd name="connsiteY2314" fmla="*/ 1890363 h 2678621"/>
              <a:gd name="connsiteX2315" fmla="*/ 4935295 w 14263815"/>
              <a:gd name="connsiteY2315" fmla="*/ 1885373 h 2678621"/>
              <a:gd name="connsiteX2316" fmla="*/ 4928641 w 14263815"/>
              <a:gd name="connsiteY2316" fmla="*/ 1885373 h 2678621"/>
              <a:gd name="connsiteX2317" fmla="*/ 4221063 w 14263815"/>
              <a:gd name="connsiteY2317" fmla="*/ 1883154 h 2678621"/>
              <a:gd name="connsiteX2318" fmla="*/ 4185574 w 14263815"/>
              <a:gd name="connsiteY2318" fmla="*/ 1900899 h 2678621"/>
              <a:gd name="connsiteX2319" fmla="*/ 4147865 w 14263815"/>
              <a:gd name="connsiteY2319" fmla="*/ 1909772 h 2678621"/>
              <a:gd name="connsiteX2320" fmla="*/ 4138993 w 14263815"/>
              <a:gd name="connsiteY2320" fmla="*/ 1914208 h 2678621"/>
              <a:gd name="connsiteX2321" fmla="*/ 4119030 w 14263815"/>
              <a:gd name="connsiteY2321" fmla="*/ 1927517 h 2678621"/>
              <a:gd name="connsiteX2322" fmla="*/ 4119030 w 14263815"/>
              <a:gd name="connsiteY2322" fmla="*/ 1936389 h 2678621"/>
              <a:gd name="connsiteX2323" fmla="*/ 4121248 w 14263815"/>
              <a:gd name="connsiteY2323" fmla="*/ 1945262 h 2678621"/>
              <a:gd name="connsiteX2324" fmla="*/ 4132339 w 14263815"/>
              <a:gd name="connsiteY2324" fmla="*/ 1949698 h 2678621"/>
              <a:gd name="connsiteX2325" fmla="*/ 4161174 w 14263815"/>
              <a:gd name="connsiteY2325" fmla="*/ 1929735 h 2678621"/>
              <a:gd name="connsiteX2326" fmla="*/ 4181137 w 14263815"/>
              <a:gd name="connsiteY2326" fmla="*/ 1916426 h 2678621"/>
              <a:gd name="connsiteX2327" fmla="*/ 4209973 w 14263815"/>
              <a:gd name="connsiteY2327" fmla="*/ 1916426 h 2678621"/>
              <a:gd name="connsiteX2328" fmla="*/ 4218845 w 14263815"/>
              <a:gd name="connsiteY2328" fmla="*/ 1911990 h 2678621"/>
              <a:gd name="connsiteX2329" fmla="*/ 4227717 w 14263815"/>
              <a:gd name="connsiteY2329" fmla="*/ 1907554 h 2678621"/>
              <a:gd name="connsiteX2330" fmla="*/ 4236590 w 14263815"/>
              <a:gd name="connsiteY2330" fmla="*/ 1914208 h 2678621"/>
              <a:gd name="connsiteX2331" fmla="*/ 4243244 w 14263815"/>
              <a:gd name="connsiteY2331" fmla="*/ 1907554 h 2678621"/>
              <a:gd name="connsiteX2332" fmla="*/ 4234372 w 14263815"/>
              <a:gd name="connsiteY2332" fmla="*/ 1887591 h 2678621"/>
              <a:gd name="connsiteX2333" fmla="*/ 4221063 w 14263815"/>
              <a:gd name="connsiteY2333" fmla="*/ 1883154 h 2678621"/>
              <a:gd name="connsiteX2334" fmla="*/ 3304984 w 14263815"/>
              <a:gd name="connsiteY2334" fmla="*/ 1883154 h 2678621"/>
              <a:gd name="connsiteX2335" fmla="*/ 3300548 w 14263815"/>
              <a:gd name="connsiteY2335" fmla="*/ 1887591 h 2678621"/>
              <a:gd name="connsiteX2336" fmla="*/ 3305539 w 14263815"/>
              <a:gd name="connsiteY2336" fmla="*/ 1894661 h 2678621"/>
              <a:gd name="connsiteX2337" fmla="*/ 3309420 w 14263815"/>
              <a:gd name="connsiteY2337" fmla="*/ 1894245 h 2678621"/>
              <a:gd name="connsiteX2338" fmla="*/ 3316075 w 14263815"/>
              <a:gd name="connsiteY2338" fmla="*/ 1892027 h 2678621"/>
              <a:gd name="connsiteX2339" fmla="*/ 3304984 w 14263815"/>
              <a:gd name="connsiteY2339" fmla="*/ 1883154 h 2678621"/>
              <a:gd name="connsiteX2340" fmla="*/ 10361526 w 14263815"/>
              <a:gd name="connsiteY2340" fmla="*/ 1882320 h 2678621"/>
              <a:gd name="connsiteX2341" fmla="*/ 10374836 w 14263815"/>
              <a:gd name="connsiteY2341" fmla="*/ 1893410 h 2678621"/>
              <a:gd name="connsiteX2342" fmla="*/ 10384817 w 14263815"/>
              <a:gd name="connsiteY2342" fmla="*/ 1897846 h 2678621"/>
              <a:gd name="connsiteX2343" fmla="*/ 10388144 w 14263815"/>
              <a:gd name="connsiteY2343" fmla="*/ 1893410 h 2678621"/>
              <a:gd name="connsiteX2344" fmla="*/ 10374836 w 14263815"/>
              <a:gd name="connsiteY2344" fmla="*/ 1884538 h 2678621"/>
              <a:gd name="connsiteX2345" fmla="*/ 10361526 w 14263815"/>
              <a:gd name="connsiteY2345" fmla="*/ 1882320 h 2678621"/>
              <a:gd name="connsiteX2346" fmla="*/ 10698680 w 14263815"/>
              <a:gd name="connsiteY2346" fmla="*/ 1882319 h 2678621"/>
              <a:gd name="connsiteX2347" fmla="*/ 10683153 w 14263815"/>
              <a:gd name="connsiteY2347" fmla="*/ 1886756 h 2678621"/>
              <a:gd name="connsiteX2348" fmla="*/ 10694243 w 14263815"/>
              <a:gd name="connsiteY2348" fmla="*/ 1900064 h 2678621"/>
              <a:gd name="connsiteX2349" fmla="*/ 10683153 w 14263815"/>
              <a:gd name="connsiteY2349" fmla="*/ 1902283 h 2678621"/>
              <a:gd name="connsiteX2350" fmla="*/ 10663190 w 14263815"/>
              <a:gd name="connsiteY2350" fmla="*/ 1908937 h 2678621"/>
              <a:gd name="connsiteX2351" fmla="*/ 10645445 w 14263815"/>
              <a:gd name="connsiteY2351" fmla="*/ 1913373 h 2678621"/>
              <a:gd name="connsiteX2352" fmla="*/ 10625482 w 14263815"/>
              <a:gd name="connsiteY2352" fmla="*/ 1915591 h 2678621"/>
              <a:gd name="connsiteX2353" fmla="*/ 10641009 w 14263815"/>
              <a:gd name="connsiteY2353" fmla="*/ 1926682 h 2678621"/>
              <a:gd name="connsiteX2354" fmla="*/ 10665408 w 14263815"/>
              <a:gd name="connsiteY2354" fmla="*/ 1939990 h 2678621"/>
              <a:gd name="connsiteX2355" fmla="*/ 10652099 w 14263815"/>
              <a:gd name="connsiteY2355" fmla="*/ 1942208 h 2678621"/>
              <a:gd name="connsiteX2356" fmla="*/ 10641009 w 14263815"/>
              <a:gd name="connsiteY2356" fmla="*/ 1946645 h 2678621"/>
              <a:gd name="connsiteX2357" fmla="*/ 10660972 w 14263815"/>
              <a:gd name="connsiteY2357" fmla="*/ 1957735 h 2678621"/>
              <a:gd name="connsiteX2358" fmla="*/ 10694243 w 14263815"/>
              <a:gd name="connsiteY2358" fmla="*/ 1962171 h 2678621"/>
              <a:gd name="connsiteX2359" fmla="*/ 10701175 w 14263815"/>
              <a:gd name="connsiteY2359" fmla="*/ 1962726 h 2678621"/>
              <a:gd name="connsiteX2360" fmla="*/ 10711988 w 14263815"/>
              <a:gd name="connsiteY2360" fmla="*/ 1957735 h 2678621"/>
              <a:gd name="connsiteX2361" fmla="*/ 10700898 w 14263815"/>
              <a:gd name="connsiteY2361" fmla="*/ 1946645 h 2678621"/>
              <a:gd name="connsiteX2362" fmla="*/ 10698680 w 14263815"/>
              <a:gd name="connsiteY2362" fmla="*/ 1931118 h 2678621"/>
              <a:gd name="connsiteX2363" fmla="*/ 10718642 w 14263815"/>
              <a:gd name="connsiteY2363" fmla="*/ 1915591 h 2678621"/>
              <a:gd name="connsiteX2364" fmla="*/ 10720860 w 14263815"/>
              <a:gd name="connsiteY2364" fmla="*/ 1911155 h 2678621"/>
              <a:gd name="connsiteX2365" fmla="*/ 10714206 w 14263815"/>
              <a:gd name="connsiteY2365" fmla="*/ 1897846 h 2678621"/>
              <a:gd name="connsiteX2366" fmla="*/ 10698680 w 14263815"/>
              <a:gd name="connsiteY2366" fmla="*/ 1882319 h 2678621"/>
              <a:gd name="connsiteX2367" fmla="*/ 3954889 w 14263815"/>
              <a:gd name="connsiteY2367" fmla="*/ 1880936 h 2678621"/>
              <a:gd name="connsiteX2368" fmla="*/ 3934927 w 14263815"/>
              <a:gd name="connsiteY2368" fmla="*/ 1883154 h 2678621"/>
              <a:gd name="connsiteX2369" fmla="*/ 3908310 w 14263815"/>
              <a:gd name="connsiteY2369" fmla="*/ 1892027 h 2678621"/>
              <a:gd name="connsiteX2370" fmla="*/ 3914964 w 14263815"/>
              <a:gd name="connsiteY2370" fmla="*/ 1900899 h 2678621"/>
              <a:gd name="connsiteX2371" fmla="*/ 3932709 w 14263815"/>
              <a:gd name="connsiteY2371" fmla="*/ 1903118 h 2678621"/>
              <a:gd name="connsiteX2372" fmla="*/ 3950454 w 14263815"/>
              <a:gd name="connsiteY2372" fmla="*/ 1896463 h 2678621"/>
              <a:gd name="connsiteX2373" fmla="*/ 3963762 w 14263815"/>
              <a:gd name="connsiteY2373" fmla="*/ 1885373 h 2678621"/>
              <a:gd name="connsiteX2374" fmla="*/ 3954889 w 14263815"/>
              <a:gd name="connsiteY2374" fmla="*/ 1880936 h 2678621"/>
              <a:gd name="connsiteX2375" fmla="*/ 12408842 w 14263815"/>
              <a:gd name="connsiteY2375" fmla="*/ 1880101 h 2678621"/>
              <a:gd name="connsiteX2376" fmla="*/ 12404406 w 14263815"/>
              <a:gd name="connsiteY2376" fmla="*/ 1884538 h 2678621"/>
              <a:gd name="connsiteX2377" fmla="*/ 12407456 w 14263815"/>
              <a:gd name="connsiteY2377" fmla="*/ 1885231 h 2678621"/>
              <a:gd name="connsiteX2378" fmla="*/ 12413278 w 14263815"/>
              <a:gd name="connsiteY2378" fmla="*/ 1882319 h 2678621"/>
              <a:gd name="connsiteX2379" fmla="*/ 12408842 w 14263815"/>
              <a:gd name="connsiteY2379" fmla="*/ 1880101 h 2678621"/>
              <a:gd name="connsiteX2380" fmla="*/ 13393128 w 14263815"/>
              <a:gd name="connsiteY2380" fmla="*/ 1878992 h 2678621"/>
              <a:gd name="connsiteX2381" fmla="*/ 13391465 w 14263815"/>
              <a:gd name="connsiteY2381" fmla="*/ 1882319 h 2678621"/>
              <a:gd name="connsiteX2382" fmla="*/ 13373720 w 14263815"/>
              <a:gd name="connsiteY2382" fmla="*/ 1895628 h 2678621"/>
              <a:gd name="connsiteX2383" fmla="*/ 13369977 w 14263815"/>
              <a:gd name="connsiteY2383" fmla="*/ 1895906 h 2678621"/>
              <a:gd name="connsiteX2384" fmla="*/ 13380374 w 14263815"/>
              <a:gd name="connsiteY2384" fmla="*/ 1886756 h 2678621"/>
              <a:gd name="connsiteX2385" fmla="*/ 13393128 w 14263815"/>
              <a:gd name="connsiteY2385" fmla="*/ 1878992 h 2678621"/>
              <a:gd name="connsiteX2386" fmla="*/ 3167461 w 14263815"/>
              <a:gd name="connsiteY2386" fmla="*/ 1878718 h 2678621"/>
              <a:gd name="connsiteX2387" fmla="*/ 3136408 w 14263815"/>
              <a:gd name="connsiteY2387" fmla="*/ 1887591 h 2678621"/>
              <a:gd name="connsiteX2388" fmla="*/ 3138626 w 14263815"/>
              <a:gd name="connsiteY2388" fmla="*/ 1894245 h 2678621"/>
              <a:gd name="connsiteX2389" fmla="*/ 3169679 w 14263815"/>
              <a:gd name="connsiteY2389" fmla="*/ 1898681 h 2678621"/>
              <a:gd name="connsiteX2390" fmla="*/ 3181324 w 14263815"/>
              <a:gd name="connsiteY2390" fmla="*/ 1898959 h 2678621"/>
              <a:gd name="connsiteX2391" fmla="*/ 3196296 w 14263815"/>
              <a:gd name="connsiteY2391" fmla="*/ 1889809 h 2678621"/>
              <a:gd name="connsiteX2392" fmla="*/ 3167461 w 14263815"/>
              <a:gd name="connsiteY2392" fmla="*/ 1878718 h 2678621"/>
              <a:gd name="connsiteX2393" fmla="*/ 12375570 w 14263815"/>
              <a:gd name="connsiteY2393" fmla="*/ 1877883 h 2678621"/>
              <a:gd name="connsiteX2394" fmla="*/ 12335644 w 14263815"/>
              <a:gd name="connsiteY2394" fmla="*/ 1882319 h 2678621"/>
              <a:gd name="connsiteX2395" fmla="*/ 12300155 w 14263815"/>
              <a:gd name="connsiteY2395" fmla="*/ 1893410 h 2678621"/>
              <a:gd name="connsiteX2396" fmla="*/ 12284628 w 14263815"/>
              <a:gd name="connsiteY2396" fmla="*/ 1904501 h 2678621"/>
              <a:gd name="connsiteX2397" fmla="*/ 12262446 w 14263815"/>
              <a:gd name="connsiteY2397" fmla="*/ 1920027 h 2678621"/>
              <a:gd name="connsiteX2398" fmla="*/ 12297936 w 14263815"/>
              <a:gd name="connsiteY2398" fmla="*/ 1924463 h 2678621"/>
              <a:gd name="connsiteX2399" fmla="*/ 12331208 w 14263815"/>
              <a:gd name="connsiteY2399" fmla="*/ 1917809 h 2678621"/>
              <a:gd name="connsiteX2400" fmla="*/ 12337863 w 14263815"/>
              <a:gd name="connsiteY2400" fmla="*/ 1924463 h 2678621"/>
              <a:gd name="connsiteX2401" fmla="*/ 12337863 w 14263815"/>
              <a:gd name="connsiteY2401" fmla="*/ 1933336 h 2678621"/>
              <a:gd name="connsiteX2402" fmla="*/ 12322336 w 14263815"/>
              <a:gd name="connsiteY2402" fmla="*/ 1946645 h 2678621"/>
              <a:gd name="connsiteX2403" fmla="*/ 12302372 w 14263815"/>
              <a:gd name="connsiteY2403" fmla="*/ 1944427 h 2678621"/>
              <a:gd name="connsiteX2404" fmla="*/ 12300155 w 14263815"/>
              <a:gd name="connsiteY2404" fmla="*/ 1948863 h 2678621"/>
              <a:gd name="connsiteX2405" fmla="*/ 12289064 w 14263815"/>
              <a:gd name="connsiteY2405" fmla="*/ 1959953 h 2678621"/>
              <a:gd name="connsiteX2406" fmla="*/ 12240266 w 14263815"/>
              <a:gd name="connsiteY2406" fmla="*/ 1975480 h 2678621"/>
              <a:gd name="connsiteX2407" fmla="*/ 12229175 w 14263815"/>
              <a:gd name="connsiteY2407" fmla="*/ 1979916 h 2678621"/>
              <a:gd name="connsiteX2408" fmla="*/ 12206994 w 14263815"/>
              <a:gd name="connsiteY2408" fmla="*/ 1977698 h 2678621"/>
              <a:gd name="connsiteX2409" fmla="*/ 12191467 w 14263815"/>
              <a:gd name="connsiteY2409" fmla="*/ 1975480 h 2678621"/>
              <a:gd name="connsiteX2410" fmla="*/ 12189249 w 14263815"/>
              <a:gd name="connsiteY2410" fmla="*/ 1982134 h 2678621"/>
              <a:gd name="connsiteX2411" fmla="*/ 12198122 w 14263815"/>
              <a:gd name="connsiteY2411" fmla="*/ 1997661 h 2678621"/>
              <a:gd name="connsiteX2412" fmla="*/ 12269101 w 14263815"/>
              <a:gd name="connsiteY2412" fmla="*/ 1984353 h 2678621"/>
              <a:gd name="connsiteX2413" fmla="*/ 12284628 w 14263815"/>
              <a:gd name="connsiteY2413" fmla="*/ 1979916 h 2678621"/>
              <a:gd name="connsiteX2414" fmla="*/ 12300155 w 14263815"/>
              <a:gd name="connsiteY2414" fmla="*/ 1977698 h 2678621"/>
              <a:gd name="connsiteX2415" fmla="*/ 12326772 w 14263815"/>
              <a:gd name="connsiteY2415" fmla="*/ 1971044 h 2678621"/>
              <a:gd name="connsiteX2416" fmla="*/ 12357826 w 14263815"/>
              <a:gd name="connsiteY2416" fmla="*/ 1964389 h 2678621"/>
              <a:gd name="connsiteX2417" fmla="*/ 12368916 w 14263815"/>
              <a:gd name="connsiteY2417" fmla="*/ 1957735 h 2678621"/>
              <a:gd name="connsiteX2418" fmla="*/ 12382225 w 14263815"/>
              <a:gd name="connsiteY2418" fmla="*/ 1946645 h 2678621"/>
              <a:gd name="connsiteX2419" fmla="*/ 12388879 w 14263815"/>
              <a:gd name="connsiteY2419" fmla="*/ 1917809 h 2678621"/>
              <a:gd name="connsiteX2420" fmla="*/ 12386661 w 14263815"/>
              <a:gd name="connsiteY2420" fmla="*/ 1917809 h 2678621"/>
              <a:gd name="connsiteX2421" fmla="*/ 12382225 w 14263815"/>
              <a:gd name="connsiteY2421" fmla="*/ 1926682 h 2678621"/>
              <a:gd name="connsiteX2422" fmla="*/ 12368916 w 14263815"/>
              <a:gd name="connsiteY2422" fmla="*/ 1920027 h 2678621"/>
              <a:gd name="connsiteX2423" fmla="*/ 12366698 w 14263815"/>
              <a:gd name="connsiteY2423" fmla="*/ 1922245 h 2678621"/>
              <a:gd name="connsiteX2424" fmla="*/ 12360043 w 14263815"/>
              <a:gd name="connsiteY2424" fmla="*/ 1924463 h 2678621"/>
              <a:gd name="connsiteX2425" fmla="*/ 12380006 w 14263815"/>
              <a:gd name="connsiteY2425" fmla="*/ 1900064 h 2678621"/>
              <a:gd name="connsiteX2426" fmla="*/ 12397752 w 14263815"/>
              <a:gd name="connsiteY2426" fmla="*/ 1888974 h 2678621"/>
              <a:gd name="connsiteX2427" fmla="*/ 12393316 w 14263815"/>
              <a:gd name="connsiteY2427" fmla="*/ 1882319 h 2678621"/>
              <a:gd name="connsiteX2428" fmla="*/ 12375570 w 14263815"/>
              <a:gd name="connsiteY2428" fmla="*/ 1877883 h 2678621"/>
              <a:gd name="connsiteX2429" fmla="*/ 10350436 w 14263815"/>
              <a:gd name="connsiteY2429" fmla="*/ 1877883 h 2678621"/>
              <a:gd name="connsiteX2430" fmla="*/ 10348218 w 14263815"/>
              <a:gd name="connsiteY2430" fmla="*/ 1884538 h 2678621"/>
              <a:gd name="connsiteX2431" fmla="*/ 10353209 w 14263815"/>
              <a:gd name="connsiteY2431" fmla="*/ 1892856 h 2678621"/>
              <a:gd name="connsiteX2432" fmla="*/ 10354872 w 14263815"/>
              <a:gd name="connsiteY2432" fmla="*/ 1886756 h 2678621"/>
              <a:gd name="connsiteX2433" fmla="*/ 10350436 w 14263815"/>
              <a:gd name="connsiteY2433" fmla="*/ 1877883 h 2678621"/>
              <a:gd name="connsiteX2434" fmla="*/ 3291675 w 14263815"/>
              <a:gd name="connsiteY2434" fmla="*/ 1876500 h 2678621"/>
              <a:gd name="connsiteX2435" fmla="*/ 3289458 w 14263815"/>
              <a:gd name="connsiteY2435" fmla="*/ 1880936 h 2678621"/>
              <a:gd name="connsiteX2436" fmla="*/ 3280585 w 14263815"/>
              <a:gd name="connsiteY2436" fmla="*/ 1889809 h 2678621"/>
              <a:gd name="connsiteX2437" fmla="*/ 3269494 w 14263815"/>
              <a:gd name="connsiteY2437" fmla="*/ 1883154 h 2678621"/>
              <a:gd name="connsiteX2438" fmla="*/ 3262840 w 14263815"/>
              <a:gd name="connsiteY2438" fmla="*/ 1887591 h 2678621"/>
              <a:gd name="connsiteX2439" fmla="*/ 3268663 w 14263815"/>
              <a:gd name="connsiteY2439" fmla="*/ 1896741 h 2678621"/>
              <a:gd name="connsiteX2440" fmla="*/ 3276148 w 14263815"/>
              <a:gd name="connsiteY2440" fmla="*/ 1896463 h 2678621"/>
              <a:gd name="connsiteX2441" fmla="*/ 3291675 w 14263815"/>
              <a:gd name="connsiteY2441" fmla="*/ 1876500 h 2678621"/>
              <a:gd name="connsiteX2442" fmla="*/ 3216260 w 14263815"/>
              <a:gd name="connsiteY2442" fmla="*/ 1876500 h 2678621"/>
              <a:gd name="connsiteX2443" fmla="*/ 3205169 w 14263815"/>
              <a:gd name="connsiteY2443" fmla="*/ 1878718 h 2678621"/>
              <a:gd name="connsiteX2444" fmla="*/ 3205169 w 14263815"/>
              <a:gd name="connsiteY2444" fmla="*/ 1885373 h 2678621"/>
              <a:gd name="connsiteX2445" fmla="*/ 3207387 w 14263815"/>
              <a:gd name="connsiteY2445" fmla="*/ 1892027 h 2678621"/>
              <a:gd name="connsiteX2446" fmla="*/ 3209605 w 14263815"/>
              <a:gd name="connsiteY2446" fmla="*/ 1900899 h 2678621"/>
              <a:gd name="connsiteX2447" fmla="*/ 3214042 w 14263815"/>
              <a:gd name="connsiteY2447" fmla="*/ 1894245 h 2678621"/>
              <a:gd name="connsiteX2448" fmla="*/ 3220696 w 14263815"/>
              <a:gd name="connsiteY2448" fmla="*/ 1883154 h 2678621"/>
              <a:gd name="connsiteX2449" fmla="*/ 3216260 w 14263815"/>
              <a:gd name="connsiteY2449" fmla="*/ 1876500 h 2678621"/>
              <a:gd name="connsiteX2450" fmla="*/ 11929731 w 14263815"/>
              <a:gd name="connsiteY2450" fmla="*/ 1875665 h 2678621"/>
              <a:gd name="connsiteX2451" fmla="*/ 11936385 w 14263815"/>
              <a:gd name="connsiteY2451" fmla="*/ 1877883 h 2678621"/>
              <a:gd name="connsiteX2452" fmla="*/ 11929731 w 14263815"/>
              <a:gd name="connsiteY2452" fmla="*/ 1880795 h 2678621"/>
              <a:gd name="connsiteX2453" fmla="*/ 11927512 w 14263815"/>
              <a:gd name="connsiteY2453" fmla="*/ 1880101 h 2678621"/>
              <a:gd name="connsiteX2454" fmla="*/ 11929731 w 14263815"/>
              <a:gd name="connsiteY2454" fmla="*/ 1875665 h 2678621"/>
              <a:gd name="connsiteX2455" fmla="*/ 11976311 w 14263815"/>
              <a:gd name="connsiteY2455" fmla="*/ 1873447 h 2678621"/>
              <a:gd name="connsiteX2456" fmla="*/ 11982965 w 14263815"/>
              <a:gd name="connsiteY2456" fmla="*/ 1880101 h 2678621"/>
              <a:gd name="connsiteX2457" fmla="*/ 12009582 w 14263815"/>
              <a:gd name="connsiteY2457" fmla="*/ 1884538 h 2678621"/>
              <a:gd name="connsiteX2458" fmla="*/ 12031764 w 14263815"/>
              <a:gd name="connsiteY2458" fmla="*/ 1884538 h 2678621"/>
              <a:gd name="connsiteX2459" fmla="*/ 12040636 w 14263815"/>
              <a:gd name="connsiteY2459" fmla="*/ 1891192 h 2678621"/>
              <a:gd name="connsiteX2460" fmla="*/ 12047290 w 14263815"/>
              <a:gd name="connsiteY2460" fmla="*/ 1895628 h 2678621"/>
              <a:gd name="connsiteX2461" fmla="*/ 12027327 w 14263815"/>
              <a:gd name="connsiteY2461" fmla="*/ 1904501 h 2678621"/>
              <a:gd name="connsiteX2462" fmla="*/ 12007364 w 14263815"/>
              <a:gd name="connsiteY2462" fmla="*/ 1906719 h 2678621"/>
              <a:gd name="connsiteX2463" fmla="*/ 11989620 w 14263815"/>
              <a:gd name="connsiteY2463" fmla="*/ 1906719 h 2678621"/>
              <a:gd name="connsiteX2464" fmla="*/ 11976865 w 14263815"/>
              <a:gd name="connsiteY2464" fmla="*/ 1908937 h 2678621"/>
              <a:gd name="connsiteX2465" fmla="*/ 11974092 w 14263815"/>
              <a:gd name="connsiteY2465" fmla="*/ 1906719 h 2678621"/>
              <a:gd name="connsiteX2466" fmla="*/ 11971874 w 14263815"/>
              <a:gd name="connsiteY2466" fmla="*/ 1893410 h 2678621"/>
              <a:gd name="connsiteX2467" fmla="*/ 11971874 w 14263815"/>
              <a:gd name="connsiteY2467" fmla="*/ 1880101 h 2678621"/>
              <a:gd name="connsiteX2468" fmla="*/ 11976311 w 14263815"/>
              <a:gd name="connsiteY2468" fmla="*/ 1873447 h 2678621"/>
              <a:gd name="connsiteX2469" fmla="*/ 2981140 w 14263815"/>
              <a:gd name="connsiteY2469" fmla="*/ 1872064 h 2678621"/>
              <a:gd name="connsiteX2470" fmla="*/ 2976704 w 14263815"/>
              <a:gd name="connsiteY2470" fmla="*/ 1880936 h 2678621"/>
              <a:gd name="connsiteX2471" fmla="*/ 2981140 w 14263815"/>
              <a:gd name="connsiteY2471" fmla="*/ 1894245 h 2678621"/>
              <a:gd name="connsiteX2472" fmla="*/ 2985576 w 14263815"/>
              <a:gd name="connsiteY2472" fmla="*/ 1885373 h 2678621"/>
              <a:gd name="connsiteX2473" fmla="*/ 2981140 w 14263815"/>
              <a:gd name="connsiteY2473" fmla="*/ 1872064 h 2678621"/>
              <a:gd name="connsiteX2474" fmla="*/ 4273189 w 14263815"/>
              <a:gd name="connsiteY2474" fmla="*/ 1869846 h 2678621"/>
              <a:gd name="connsiteX2475" fmla="*/ 4269862 w 14263815"/>
              <a:gd name="connsiteY2475" fmla="*/ 1878718 h 2678621"/>
              <a:gd name="connsiteX2476" fmla="*/ 4277348 w 14263815"/>
              <a:gd name="connsiteY2476" fmla="*/ 1884541 h 2678621"/>
              <a:gd name="connsiteX2477" fmla="*/ 4283170 w 14263815"/>
              <a:gd name="connsiteY2477" fmla="*/ 1883154 h 2678621"/>
              <a:gd name="connsiteX2478" fmla="*/ 4287606 w 14263815"/>
              <a:gd name="connsiteY2478" fmla="*/ 1874282 h 2678621"/>
              <a:gd name="connsiteX2479" fmla="*/ 4273189 w 14263815"/>
              <a:gd name="connsiteY2479" fmla="*/ 1869846 h 2678621"/>
              <a:gd name="connsiteX2480" fmla="*/ 3653227 w 14263815"/>
              <a:gd name="connsiteY2480" fmla="*/ 1869846 h 2678621"/>
              <a:gd name="connsiteX2481" fmla="*/ 3604429 w 14263815"/>
              <a:gd name="connsiteY2481" fmla="*/ 1876500 h 2678621"/>
              <a:gd name="connsiteX2482" fmla="*/ 3571157 w 14263815"/>
              <a:gd name="connsiteY2482" fmla="*/ 1896463 h 2678621"/>
              <a:gd name="connsiteX2483" fmla="*/ 3586684 w 14263815"/>
              <a:gd name="connsiteY2483" fmla="*/ 1898681 h 2678621"/>
              <a:gd name="connsiteX2484" fmla="*/ 3604429 w 14263815"/>
              <a:gd name="connsiteY2484" fmla="*/ 1907554 h 2678621"/>
              <a:gd name="connsiteX2485" fmla="*/ 3613301 w 14263815"/>
              <a:gd name="connsiteY2485" fmla="*/ 1916426 h 2678621"/>
              <a:gd name="connsiteX2486" fmla="*/ 3615519 w 14263815"/>
              <a:gd name="connsiteY2486" fmla="*/ 1905336 h 2678621"/>
              <a:gd name="connsiteX2487" fmla="*/ 3657664 w 14263815"/>
              <a:gd name="connsiteY2487" fmla="*/ 1883154 h 2678621"/>
              <a:gd name="connsiteX2488" fmla="*/ 3682063 w 14263815"/>
              <a:gd name="connsiteY2488" fmla="*/ 1872064 h 2678621"/>
              <a:gd name="connsiteX2489" fmla="*/ 3653227 w 14263815"/>
              <a:gd name="connsiteY2489" fmla="*/ 1869846 h 2678621"/>
              <a:gd name="connsiteX2490" fmla="*/ 2788164 w 14263815"/>
              <a:gd name="connsiteY2490" fmla="*/ 1869846 h 2678621"/>
              <a:gd name="connsiteX2491" fmla="*/ 2783728 w 14263815"/>
              <a:gd name="connsiteY2491" fmla="*/ 1876500 h 2678621"/>
              <a:gd name="connsiteX2492" fmla="*/ 2785946 w 14263815"/>
              <a:gd name="connsiteY2492" fmla="*/ 1885373 h 2678621"/>
              <a:gd name="connsiteX2493" fmla="*/ 2790383 w 14263815"/>
              <a:gd name="connsiteY2493" fmla="*/ 1876500 h 2678621"/>
              <a:gd name="connsiteX2494" fmla="*/ 2788164 w 14263815"/>
              <a:gd name="connsiteY2494" fmla="*/ 1869846 h 2678621"/>
              <a:gd name="connsiteX2495" fmla="*/ 2417740 w 14263815"/>
              <a:gd name="connsiteY2495" fmla="*/ 1869846 h 2678621"/>
              <a:gd name="connsiteX2496" fmla="*/ 2406650 w 14263815"/>
              <a:gd name="connsiteY2496" fmla="*/ 1876500 h 2678621"/>
              <a:gd name="connsiteX2497" fmla="*/ 2408867 w 14263815"/>
              <a:gd name="connsiteY2497" fmla="*/ 1885373 h 2678621"/>
              <a:gd name="connsiteX2498" fmla="*/ 2419958 w 14263815"/>
              <a:gd name="connsiteY2498" fmla="*/ 1878718 h 2678621"/>
              <a:gd name="connsiteX2499" fmla="*/ 2417740 w 14263815"/>
              <a:gd name="connsiteY2499" fmla="*/ 1869846 h 2678621"/>
              <a:gd name="connsiteX2500" fmla="*/ 10465778 w 14263815"/>
              <a:gd name="connsiteY2500" fmla="*/ 1864574 h 2678621"/>
              <a:gd name="connsiteX2501" fmla="*/ 10461342 w 14263815"/>
              <a:gd name="connsiteY2501" fmla="*/ 1866793 h 2678621"/>
              <a:gd name="connsiteX2502" fmla="*/ 10461342 w 14263815"/>
              <a:gd name="connsiteY2502" fmla="*/ 1877883 h 2678621"/>
              <a:gd name="connsiteX2503" fmla="*/ 10465778 w 14263815"/>
              <a:gd name="connsiteY2503" fmla="*/ 1886756 h 2678621"/>
              <a:gd name="connsiteX2504" fmla="*/ 10467858 w 14263815"/>
              <a:gd name="connsiteY2504" fmla="*/ 1887033 h 2678621"/>
              <a:gd name="connsiteX2505" fmla="*/ 10472432 w 14263815"/>
              <a:gd name="connsiteY2505" fmla="*/ 1877883 h 2678621"/>
              <a:gd name="connsiteX2506" fmla="*/ 10465778 w 14263815"/>
              <a:gd name="connsiteY2506" fmla="*/ 1864574 h 2678621"/>
              <a:gd name="connsiteX2507" fmla="*/ 1998517 w 14263815"/>
              <a:gd name="connsiteY2507" fmla="*/ 1863192 h 2678621"/>
              <a:gd name="connsiteX2508" fmla="*/ 1991863 w 14263815"/>
              <a:gd name="connsiteY2508" fmla="*/ 1867628 h 2678621"/>
              <a:gd name="connsiteX2509" fmla="*/ 1978555 w 14263815"/>
              <a:gd name="connsiteY2509" fmla="*/ 1874282 h 2678621"/>
              <a:gd name="connsiteX2510" fmla="*/ 1994081 w 14263815"/>
              <a:gd name="connsiteY2510" fmla="*/ 1883154 h 2678621"/>
              <a:gd name="connsiteX2511" fmla="*/ 2013490 w 14263815"/>
              <a:gd name="connsiteY2511" fmla="*/ 1887591 h 2678621"/>
              <a:gd name="connsiteX2512" fmla="*/ 2009608 w 14263815"/>
              <a:gd name="connsiteY2512" fmla="*/ 1883154 h 2678621"/>
              <a:gd name="connsiteX2513" fmla="*/ 2002954 w 14263815"/>
              <a:gd name="connsiteY2513" fmla="*/ 1872064 h 2678621"/>
              <a:gd name="connsiteX2514" fmla="*/ 1998517 w 14263815"/>
              <a:gd name="connsiteY2514" fmla="*/ 1863192 h 2678621"/>
              <a:gd name="connsiteX2515" fmla="*/ 10299420 w 14263815"/>
              <a:gd name="connsiteY2515" fmla="*/ 1862357 h 2678621"/>
              <a:gd name="connsiteX2516" fmla="*/ 10290547 w 14263815"/>
              <a:gd name="connsiteY2516" fmla="*/ 1864574 h 2678621"/>
              <a:gd name="connsiteX2517" fmla="*/ 10297202 w 14263815"/>
              <a:gd name="connsiteY2517" fmla="*/ 1871229 h 2678621"/>
              <a:gd name="connsiteX2518" fmla="*/ 10302747 w 14263815"/>
              <a:gd name="connsiteY2518" fmla="*/ 1873447 h 2678621"/>
              <a:gd name="connsiteX2519" fmla="*/ 10306074 w 14263815"/>
              <a:gd name="connsiteY2519" fmla="*/ 1871229 h 2678621"/>
              <a:gd name="connsiteX2520" fmla="*/ 10299420 w 14263815"/>
              <a:gd name="connsiteY2520" fmla="*/ 1862357 h 2678621"/>
              <a:gd name="connsiteX2521" fmla="*/ 3708680 w 14263815"/>
              <a:gd name="connsiteY2521" fmla="*/ 1860973 h 2678621"/>
              <a:gd name="connsiteX2522" fmla="*/ 3704243 w 14263815"/>
              <a:gd name="connsiteY2522" fmla="*/ 1869846 h 2678621"/>
              <a:gd name="connsiteX2523" fmla="*/ 3707987 w 14263815"/>
              <a:gd name="connsiteY2523" fmla="*/ 1876916 h 2678621"/>
              <a:gd name="connsiteX2524" fmla="*/ 3710898 w 14263815"/>
              <a:gd name="connsiteY2524" fmla="*/ 1876500 h 2678621"/>
              <a:gd name="connsiteX2525" fmla="*/ 3715335 w 14263815"/>
              <a:gd name="connsiteY2525" fmla="*/ 1867628 h 2678621"/>
              <a:gd name="connsiteX2526" fmla="*/ 3708680 w 14263815"/>
              <a:gd name="connsiteY2526" fmla="*/ 1860973 h 2678621"/>
              <a:gd name="connsiteX2527" fmla="*/ 13420300 w 14263815"/>
              <a:gd name="connsiteY2527" fmla="*/ 1860138 h 2678621"/>
              <a:gd name="connsiteX2528" fmla="*/ 13426954 w 14263815"/>
              <a:gd name="connsiteY2528" fmla="*/ 1860138 h 2678621"/>
              <a:gd name="connsiteX2529" fmla="*/ 13418082 w 14263815"/>
              <a:gd name="connsiteY2529" fmla="*/ 1866793 h 2678621"/>
              <a:gd name="connsiteX2530" fmla="*/ 13420300 w 14263815"/>
              <a:gd name="connsiteY2530" fmla="*/ 1860138 h 2678621"/>
              <a:gd name="connsiteX2531" fmla="*/ 4973003 w 14263815"/>
              <a:gd name="connsiteY2531" fmla="*/ 1858755 h 2678621"/>
              <a:gd name="connsiteX2532" fmla="*/ 4957476 w 14263815"/>
              <a:gd name="connsiteY2532" fmla="*/ 1863192 h 2678621"/>
              <a:gd name="connsiteX2533" fmla="*/ 4950821 w 14263815"/>
              <a:gd name="connsiteY2533" fmla="*/ 1869846 h 2678621"/>
              <a:gd name="connsiteX2534" fmla="*/ 4956644 w 14263815"/>
              <a:gd name="connsiteY2534" fmla="*/ 1876916 h 2678621"/>
              <a:gd name="connsiteX2535" fmla="*/ 4959694 w 14263815"/>
              <a:gd name="connsiteY2535" fmla="*/ 1876500 h 2678621"/>
              <a:gd name="connsiteX2536" fmla="*/ 4981875 w 14263815"/>
              <a:gd name="connsiteY2536" fmla="*/ 1860973 h 2678621"/>
              <a:gd name="connsiteX2537" fmla="*/ 4973003 w 14263815"/>
              <a:gd name="connsiteY2537" fmla="*/ 1858755 h 2678621"/>
              <a:gd name="connsiteX2538" fmla="*/ 2448794 w 14263815"/>
              <a:gd name="connsiteY2538" fmla="*/ 1858755 h 2678621"/>
              <a:gd name="connsiteX2539" fmla="*/ 2442139 w 14263815"/>
              <a:gd name="connsiteY2539" fmla="*/ 1867628 h 2678621"/>
              <a:gd name="connsiteX2540" fmla="*/ 2435485 w 14263815"/>
              <a:gd name="connsiteY2540" fmla="*/ 1874282 h 2678621"/>
              <a:gd name="connsiteX2541" fmla="*/ 2435485 w 14263815"/>
              <a:gd name="connsiteY2541" fmla="*/ 1883154 h 2678621"/>
              <a:gd name="connsiteX2542" fmla="*/ 2443248 w 14263815"/>
              <a:gd name="connsiteY2542" fmla="*/ 1886482 h 2678621"/>
              <a:gd name="connsiteX2543" fmla="*/ 2448794 w 14263815"/>
              <a:gd name="connsiteY2543" fmla="*/ 1883154 h 2678621"/>
              <a:gd name="connsiteX2544" fmla="*/ 2448794 w 14263815"/>
              <a:gd name="connsiteY2544" fmla="*/ 1876500 h 2678621"/>
              <a:gd name="connsiteX2545" fmla="*/ 2448794 w 14263815"/>
              <a:gd name="connsiteY2545" fmla="*/ 1867628 h 2678621"/>
              <a:gd name="connsiteX2546" fmla="*/ 2448794 w 14263815"/>
              <a:gd name="connsiteY2546" fmla="*/ 1858755 h 2678621"/>
              <a:gd name="connsiteX2547" fmla="*/ 3753042 w 14263815"/>
              <a:gd name="connsiteY2547" fmla="*/ 1854319 h 2678621"/>
              <a:gd name="connsiteX2548" fmla="*/ 3748606 w 14263815"/>
              <a:gd name="connsiteY2548" fmla="*/ 1858755 h 2678621"/>
              <a:gd name="connsiteX2549" fmla="*/ 3751794 w 14263815"/>
              <a:gd name="connsiteY2549" fmla="*/ 1859448 h 2678621"/>
              <a:gd name="connsiteX2550" fmla="*/ 3759697 w 14263815"/>
              <a:gd name="connsiteY2550" fmla="*/ 1856537 h 2678621"/>
              <a:gd name="connsiteX2551" fmla="*/ 3753042 w 14263815"/>
              <a:gd name="connsiteY2551" fmla="*/ 1854319 h 2678621"/>
              <a:gd name="connsiteX2552" fmla="*/ 2834745 w 14263815"/>
              <a:gd name="connsiteY2552" fmla="*/ 1854319 h 2678621"/>
              <a:gd name="connsiteX2553" fmla="*/ 2839181 w 14263815"/>
              <a:gd name="connsiteY2553" fmla="*/ 1867628 h 2678621"/>
              <a:gd name="connsiteX2554" fmla="*/ 2835854 w 14263815"/>
              <a:gd name="connsiteY2554" fmla="*/ 1869846 h 2678621"/>
              <a:gd name="connsiteX2555" fmla="*/ 2830309 w 14263815"/>
              <a:gd name="connsiteY2555" fmla="*/ 1867628 h 2678621"/>
              <a:gd name="connsiteX2556" fmla="*/ 2825872 w 14263815"/>
              <a:gd name="connsiteY2556" fmla="*/ 1856537 h 2678621"/>
              <a:gd name="connsiteX2557" fmla="*/ 2834745 w 14263815"/>
              <a:gd name="connsiteY2557" fmla="*/ 1854319 h 2678621"/>
              <a:gd name="connsiteX2558" fmla="*/ 13502370 w 14263815"/>
              <a:gd name="connsiteY2558" fmla="*/ 1853484 h 2678621"/>
              <a:gd name="connsiteX2559" fmla="*/ 13511243 w 14263815"/>
              <a:gd name="connsiteY2559" fmla="*/ 1855702 h 2678621"/>
              <a:gd name="connsiteX2560" fmla="*/ 13513669 w 14263815"/>
              <a:gd name="connsiteY2560" fmla="*/ 1871471 h 2678621"/>
              <a:gd name="connsiteX2561" fmla="*/ 13511243 w 14263815"/>
              <a:gd name="connsiteY2561" fmla="*/ 1871229 h 2678621"/>
              <a:gd name="connsiteX2562" fmla="*/ 13502370 w 14263815"/>
              <a:gd name="connsiteY2562" fmla="*/ 1862357 h 2678621"/>
              <a:gd name="connsiteX2563" fmla="*/ 13502370 w 14263815"/>
              <a:gd name="connsiteY2563" fmla="*/ 1853484 h 2678621"/>
              <a:gd name="connsiteX2564" fmla="*/ 3247313 w 14263815"/>
              <a:gd name="connsiteY2564" fmla="*/ 1852101 h 2678621"/>
              <a:gd name="connsiteX2565" fmla="*/ 3236222 w 14263815"/>
              <a:gd name="connsiteY2565" fmla="*/ 1854319 h 2678621"/>
              <a:gd name="connsiteX2566" fmla="*/ 3242877 w 14263815"/>
              <a:gd name="connsiteY2566" fmla="*/ 1860973 h 2678621"/>
              <a:gd name="connsiteX2567" fmla="*/ 3245926 w 14263815"/>
              <a:gd name="connsiteY2567" fmla="*/ 1861667 h 2678621"/>
              <a:gd name="connsiteX2568" fmla="*/ 3251749 w 14263815"/>
              <a:gd name="connsiteY2568" fmla="*/ 1858755 h 2678621"/>
              <a:gd name="connsiteX2569" fmla="*/ 3247313 w 14263815"/>
              <a:gd name="connsiteY2569" fmla="*/ 1852101 h 2678621"/>
              <a:gd name="connsiteX2570" fmla="*/ 2879107 w 14263815"/>
              <a:gd name="connsiteY2570" fmla="*/ 1852101 h 2678621"/>
              <a:gd name="connsiteX2571" fmla="*/ 2901288 w 14263815"/>
              <a:gd name="connsiteY2571" fmla="*/ 1865410 h 2678621"/>
              <a:gd name="connsiteX2572" fmla="*/ 2900422 w 14263815"/>
              <a:gd name="connsiteY2572" fmla="*/ 1874248 h 2678621"/>
              <a:gd name="connsiteX2573" fmla="*/ 2899070 w 14263815"/>
              <a:gd name="connsiteY2573" fmla="*/ 1872064 h 2678621"/>
              <a:gd name="connsiteX2574" fmla="*/ 2876889 w 14263815"/>
              <a:gd name="connsiteY2574" fmla="*/ 1863192 h 2678621"/>
              <a:gd name="connsiteX2575" fmla="*/ 2856926 w 14263815"/>
              <a:gd name="connsiteY2575" fmla="*/ 1856537 h 2678621"/>
              <a:gd name="connsiteX2576" fmla="*/ 2879107 w 14263815"/>
              <a:gd name="connsiteY2576" fmla="*/ 1852101 h 2678621"/>
              <a:gd name="connsiteX2577" fmla="*/ 2754338 w 14263815"/>
              <a:gd name="connsiteY2577" fmla="*/ 1852101 h 2678621"/>
              <a:gd name="connsiteX2578" fmla="*/ 2741584 w 14263815"/>
              <a:gd name="connsiteY2578" fmla="*/ 1854319 h 2678621"/>
              <a:gd name="connsiteX2579" fmla="*/ 2726057 w 14263815"/>
              <a:gd name="connsiteY2579" fmla="*/ 1874282 h 2678621"/>
              <a:gd name="connsiteX2580" fmla="*/ 2729800 w 14263815"/>
              <a:gd name="connsiteY2580" fmla="*/ 1881353 h 2678621"/>
              <a:gd name="connsiteX2581" fmla="*/ 2732712 w 14263815"/>
              <a:gd name="connsiteY2581" fmla="*/ 1880936 h 2678621"/>
              <a:gd name="connsiteX2582" fmla="*/ 2739366 w 14263815"/>
              <a:gd name="connsiteY2582" fmla="*/ 1872064 h 2678621"/>
              <a:gd name="connsiteX2583" fmla="*/ 2752675 w 14263815"/>
              <a:gd name="connsiteY2583" fmla="*/ 1865410 h 2678621"/>
              <a:gd name="connsiteX2584" fmla="*/ 2761547 w 14263815"/>
              <a:gd name="connsiteY2584" fmla="*/ 1858755 h 2678621"/>
              <a:gd name="connsiteX2585" fmla="*/ 2754338 w 14263815"/>
              <a:gd name="connsiteY2585" fmla="*/ 1852101 h 2678621"/>
              <a:gd name="connsiteX2586" fmla="*/ 12730468 w 14263815"/>
              <a:gd name="connsiteY2586" fmla="*/ 1851266 h 2678621"/>
              <a:gd name="connsiteX2587" fmla="*/ 12675015 w 14263815"/>
              <a:gd name="connsiteY2587" fmla="*/ 1866793 h 2678621"/>
              <a:gd name="connsiteX2588" fmla="*/ 12641744 w 14263815"/>
              <a:gd name="connsiteY2588" fmla="*/ 1893410 h 2678621"/>
              <a:gd name="connsiteX2589" fmla="*/ 12656196 w 14263815"/>
              <a:gd name="connsiteY2589" fmla="*/ 1899856 h 2678621"/>
              <a:gd name="connsiteX2590" fmla="*/ 12714941 w 14263815"/>
              <a:gd name="connsiteY2590" fmla="*/ 1880101 h 2678621"/>
              <a:gd name="connsiteX2591" fmla="*/ 12730468 w 14263815"/>
              <a:gd name="connsiteY2591" fmla="*/ 1851266 h 2678621"/>
              <a:gd name="connsiteX2592" fmla="*/ 10530103 w 14263815"/>
              <a:gd name="connsiteY2592" fmla="*/ 1851266 h 2678621"/>
              <a:gd name="connsiteX2593" fmla="*/ 10527885 w 14263815"/>
              <a:gd name="connsiteY2593" fmla="*/ 1860138 h 2678621"/>
              <a:gd name="connsiteX2594" fmla="*/ 10532876 w 14263815"/>
              <a:gd name="connsiteY2594" fmla="*/ 1867902 h 2678621"/>
              <a:gd name="connsiteX2595" fmla="*/ 10534540 w 14263815"/>
              <a:gd name="connsiteY2595" fmla="*/ 1860138 h 2678621"/>
              <a:gd name="connsiteX2596" fmla="*/ 10530103 w 14263815"/>
              <a:gd name="connsiteY2596" fmla="*/ 1851266 h 2678621"/>
              <a:gd name="connsiteX2597" fmla="*/ 12579637 w 14263815"/>
              <a:gd name="connsiteY2597" fmla="*/ 1850711 h 2678621"/>
              <a:gd name="connsiteX2598" fmla="*/ 12570764 w 14263815"/>
              <a:gd name="connsiteY2598" fmla="*/ 1853484 h 2678621"/>
              <a:gd name="connsiteX2599" fmla="*/ 12517529 w 14263815"/>
              <a:gd name="connsiteY2599" fmla="*/ 1871229 h 2678621"/>
              <a:gd name="connsiteX2600" fmla="*/ 12470949 w 14263815"/>
              <a:gd name="connsiteY2600" fmla="*/ 1880101 h 2678621"/>
              <a:gd name="connsiteX2601" fmla="*/ 12466513 w 14263815"/>
              <a:gd name="connsiteY2601" fmla="*/ 1882319 h 2678621"/>
              <a:gd name="connsiteX2602" fmla="*/ 12446550 w 14263815"/>
              <a:gd name="connsiteY2602" fmla="*/ 1895628 h 2678621"/>
              <a:gd name="connsiteX2603" fmla="*/ 12424369 w 14263815"/>
              <a:gd name="connsiteY2603" fmla="*/ 1906719 h 2678621"/>
              <a:gd name="connsiteX2604" fmla="*/ 12424369 w 14263815"/>
              <a:gd name="connsiteY2604" fmla="*/ 1915591 h 2678621"/>
              <a:gd name="connsiteX2605" fmla="*/ 12422151 w 14263815"/>
              <a:gd name="connsiteY2605" fmla="*/ 1922245 h 2678621"/>
              <a:gd name="connsiteX2606" fmla="*/ 12430469 w 14263815"/>
              <a:gd name="connsiteY2606" fmla="*/ 1925018 h 2678621"/>
              <a:gd name="connsiteX2607" fmla="*/ 12446550 w 14263815"/>
              <a:gd name="connsiteY2607" fmla="*/ 1920027 h 2678621"/>
              <a:gd name="connsiteX2608" fmla="*/ 12526402 w 14263815"/>
              <a:gd name="connsiteY2608" fmla="*/ 1886756 h 2678621"/>
              <a:gd name="connsiteX2609" fmla="*/ 12584073 w 14263815"/>
              <a:gd name="connsiteY2609" fmla="*/ 1855702 h 2678621"/>
              <a:gd name="connsiteX2610" fmla="*/ 12579637 w 14263815"/>
              <a:gd name="connsiteY2610" fmla="*/ 1850711 h 2678621"/>
              <a:gd name="connsiteX2611" fmla="*/ 4072450 w 14263815"/>
              <a:gd name="connsiteY2611" fmla="*/ 1849883 h 2678621"/>
              <a:gd name="connsiteX2612" fmla="*/ 4061359 w 14263815"/>
              <a:gd name="connsiteY2612" fmla="*/ 1856537 h 2678621"/>
              <a:gd name="connsiteX2613" fmla="*/ 4070925 w 14263815"/>
              <a:gd name="connsiteY2613" fmla="*/ 1859448 h 2678621"/>
              <a:gd name="connsiteX2614" fmla="*/ 4076886 w 14263815"/>
              <a:gd name="connsiteY2614" fmla="*/ 1858755 h 2678621"/>
              <a:gd name="connsiteX2615" fmla="*/ 4090195 w 14263815"/>
              <a:gd name="connsiteY2615" fmla="*/ 1852101 h 2678621"/>
              <a:gd name="connsiteX2616" fmla="*/ 4072450 w 14263815"/>
              <a:gd name="connsiteY2616" fmla="*/ 1849883 h 2678621"/>
              <a:gd name="connsiteX2617" fmla="*/ 3054338 w 14263815"/>
              <a:gd name="connsiteY2617" fmla="*/ 1849883 h 2678621"/>
              <a:gd name="connsiteX2618" fmla="*/ 3027721 w 14263815"/>
              <a:gd name="connsiteY2618" fmla="*/ 1856537 h 2678621"/>
              <a:gd name="connsiteX2619" fmla="*/ 3041029 w 14263815"/>
              <a:gd name="connsiteY2619" fmla="*/ 1863192 h 2678621"/>
              <a:gd name="connsiteX2620" fmla="*/ 3052119 w 14263815"/>
              <a:gd name="connsiteY2620" fmla="*/ 1867628 h 2678621"/>
              <a:gd name="connsiteX2621" fmla="*/ 2998885 w 14263815"/>
              <a:gd name="connsiteY2621" fmla="*/ 1878718 h 2678621"/>
              <a:gd name="connsiteX2622" fmla="*/ 2992231 w 14263815"/>
              <a:gd name="connsiteY2622" fmla="*/ 1887591 h 2678621"/>
              <a:gd name="connsiteX2623" fmla="*/ 3005539 w 14263815"/>
              <a:gd name="connsiteY2623" fmla="*/ 1898681 h 2678621"/>
              <a:gd name="connsiteX2624" fmla="*/ 3016630 w 14263815"/>
              <a:gd name="connsiteY2624" fmla="*/ 1911990 h 2678621"/>
              <a:gd name="connsiteX2625" fmla="*/ 3009976 w 14263815"/>
              <a:gd name="connsiteY2625" fmla="*/ 1918644 h 2678621"/>
              <a:gd name="connsiteX2626" fmla="*/ 3003321 w 14263815"/>
              <a:gd name="connsiteY2626" fmla="*/ 1925299 h 2678621"/>
              <a:gd name="connsiteX2627" fmla="*/ 3016630 w 14263815"/>
              <a:gd name="connsiteY2627" fmla="*/ 1931953 h 2678621"/>
              <a:gd name="connsiteX2628" fmla="*/ 3025502 w 14263815"/>
              <a:gd name="connsiteY2628" fmla="*/ 1936389 h 2678621"/>
              <a:gd name="connsiteX2629" fmla="*/ 3041029 w 14263815"/>
              <a:gd name="connsiteY2629" fmla="*/ 1956352 h 2678621"/>
              <a:gd name="connsiteX2630" fmla="*/ 3058774 w 14263815"/>
              <a:gd name="connsiteY2630" fmla="*/ 1965224 h 2678621"/>
              <a:gd name="connsiteX2631" fmla="*/ 3059883 w 14263815"/>
              <a:gd name="connsiteY2631" fmla="*/ 1966611 h 2678621"/>
              <a:gd name="connsiteX2632" fmla="*/ 3063210 w 14263815"/>
              <a:gd name="connsiteY2632" fmla="*/ 1960788 h 2678621"/>
              <a:gd name="connsiteX2633" fmla="*/ 3085391 w 14263815"/>
              <a:gd name="connsiteY2633" fmla="*/ 1958570 h 2678621"/>
              <a:gd name="connsiteX2634" fmla="*/ 3105354 w 14263815"/>
              <a:gd name="connsiteY2634" fmla="*/ 1951916 h 2678621"/>
              <a:gd name="connsiteX2635" fmla="*/ 3098700 w 14263815"/>
              <a:gd name="connsiteY2635" fmla="*/ 1943044 h 2678621"/>
              <a:gd name="connsiteX2636" fmla="*/ 3094264 w 14263815"/>
              <a:gd name="connsiteY2636" fmla="*/ 1936389 h 2678621"/>
              <a:gd name="connsiteX2637" fmla="*/ 3094264 w 14263815"/>
              <a:gd name="connsiteY2637" fmla="*/ 1927517 h 2678621"/>
              <a:gd name="connsiteX2638" fmla="*/ 3089827 w 14263815"/>
              <a:gd name="connsiteY2638" fmla="*/ 1938607 h 2678621"/>
              <a:gd name="connsiteX2639" fmla="*/ 3087609 w 14263815"/>
              <a:gd name="connsiteY2639" fmla="*/ 1938607 h 2678621"/>
              <a:gd name="connsiteX2640" fmla="*/ 3080955 w 14263815"/>
              <a:gd name="connsiteY2640" fmla="*/ 1927517 h 2678621"/>
              <a:gd name="connsiteX2641" fmla="*/ 3065428 w 14263815"/>
              <a:gd name="connsiteY2641" fmla="*/ 1914208 h 2678621"/>
              <a:gd name="connsiteX2642" fmla="*/ 3087609 w 14263815"/>
              <a:gd name="connsiteY2642" fmla="*/ 1896463 h 2678621"/>
              <a:gd name="connsiteX2643" fmla="*/ 3098700 w 14263815"/>
              <a:gd name="connsiteY2643" fmla="*/ 1887591 h 2678621"/>
              <a:gd name="connsiteX2644" fmla="*/ 3092045 w 14263815"/>
              <a:gd name="connsiteY2644" fmla="*/ 1883154 h 2678621"/>
              <a:gd name="connsiteX2645" fmla="*/ 3080955 w 14263815"/>
              <a:gd name="connsiteY2645" fmla="*/ 1880936 h 2678621"/>
              <a:gd name="connsiteX2646" fmla="*/ 3072083 w 14263815"/>
              <a:gd name="connsiteY2646" fmla="*/ 1880936 h 2678621"/>
              <a:gd name="connsiteX2647" fmla="*/ 3063210 w 14263815"/>
              <a:gd name="connsiteY2647" fmla="*/ 1878718 h 2678621"/>
              <a:gd name="connsiteX2648" fmla="*/ 3072083 w 14263815"/>
              <a:gd name="connsiteY2648" fmla="*/ 1865410 h 2678621"/>
              <a:gd name="connsiteX2649" fmla="*/ 3087609 w 14263815"/>
              <a:gd name="connsiteY2649" fmla="*/ 1854319 h 2678621"/>
              <a:gd name="connsiteX2650" fmla="*/ 3054338 w 14263815"/>
              <a:gd name="connsiteY2650" fmla="*/ 1849883 h 2678621"/>
              <a:gd name="connsiteX2651" fmla="*/ 10496832 w 14263815"/>
              <a:gd name="connsiteY2651" fmla="*/ 1849048 h 2678621"/>
              <a:gd name="connsiteX2652" fmla="*/ 10476868 w 14263815"/>
              <a:gd name="connsiteY2652" fmla="*/ 1851266 h 2678621"/>
              <a:gd name="connsiteX2653" fmla="*/ 10479087 w 14263815"/>
              <a:gd name="connsiteY2653" fmla="*/ 1857920 h 2678621"/>
              <a:gd name="connsiteX2654" fmla="*/ 10479087 w 14263815"/>
              <a:gd name="connsiteY2654" fmla="*/ 1873447 h 2678621"/>
              <a:gd name="connsiteX2655" fmla="*/ 10494613 w 14263815"/>
              <a:gd name="connsiteY2655" fmla="*/ 1891192 h 2678621"/>
              <a:gd name="connsiteX2656" fmla="*/ 10507090 w 14263815"/>
              <a:gd name="connsiteY2656" fmla="*/ 1892440 h 2678621"/>
              <a:gd name="connsiteX2657" fmla="*/ 10521230 w 14263815"/>
              <a:gd name="connsiteY2657" fmla="*/ 1871229 h 2678621"/>
              <a:gd name="connsiteX2658" fmla="*/ 10516794 w 14263815"/>
              <a:gd name="connsiteY2658" fmla="*/ 1860138 h 2678621"/>
              <a:gd name="connsiteX2659" fmla="*/ 10514576 w 14263815"/>
              <a:gd name="connsiteY2659" fmla="*/ 1857920 h 2678621"/>
              <a:gd name="connsiteX2660" fmla="*/ 10496832 w 14263815"/>
              <a:gd name="connsiteY2660" fmla="*/ 1849048 h 2678621"/>
              <a:gd name="connsiteX2661" fmla="*/ 10246185 w 14263815"/>
              <a:gd name="connsiteY2661" fmla="*/ 1849048 h 2678621"/>
              <a:gd name="connsiteX2662" fmla="*/ 10246185 w 14263815"/>
              <a:gd name="connsiteY2662" fmla="*/ 1853484 h 2678621"/>
              <a:gd name="connsiteX2663" fmla="*/ 10246185 w 14263815"/>
              <a:gd name="connsiteY2663" fmla="*/ 1860138 h 2678621"/>
              <a:gd name="connsiteX2664" fmla="*/ 10243967 w 14263815"/>
              <a:gd name="connsiteY2664" fmla="*/ 1877883 h 2678621"/>
              <a:gd name="connsiteX2665" fmla="*/ 10252840 w 14263815"/>
              <a:gd name="connsiteY2665" fmla="*/ 1880101 h 2678621"/>
              <a:gd name="connsiteX2666" fmla="*/ 10255058 w 14263815"/>
              <a:gd name="connsiteY2666" fmla="*/ 1866793 h 2678621"/>
              <a:gd name="connsiteX2667" fmla="*/ 10257276 w 14263815"/>
              <a:gd name="connsiteY2667" fmla="*/ 1860138 h 2678621"/>
              <a:gd name="connsiteX2668" fmla="*/ 10259494 w 14263815"/>
              <a:gd name="connsiteY2668" fmla="*/ 1873447 h 2678621"/>
              <a:gd name="connsiteX2669" fmla="*/ 10268366 w 14263815"/>
              <a:gd name="connsiteY2669" fmla="*/ 1886756 h 2678621"/>
              <a:gd name="connsiteX2670" fmla="*/ 10272664 w 14263815"/>
              <a:gd name="connsiteY2670" fmla="*/ 1888003 h 2678621"/>
              <a:gd name="connsiteX2671" fmla="*/ 10283893 w 14263815"/>
              <a:gd name="connsiteY2671" fmla="*/ 1880101 h 2678621"/>
              <a:gd name="connsiteX2672" fmla="*/ 10288329 w 14263815"/>
              <a:gd name="connsiteY2672" fmla="*/ 1860138 h 2678621"/>
              <a:gd name="connsiteX2673" fmla="*/ 10266148 w 14263815"/>
              <a:gd name="connsiteY2673" fmla="*/ 1849048 h 2678621"/>
              <a:gd name="connsiteX2674" fmla="*/ 10246185 w 14263815"/>
              <a:gd name="connsiteY2674" fmla="*/ 1849048 h 2678621"/>
              <a:gd name="connsiteX2675" fmla="*/ 4024206 w 14263815"/>
              <a:gd name="connsiteY2675" fmla="*/ 1847665 h 2678621"/>
              <a:gd name="connsiteX2676" fmla="*/ 4016997 w 14263815"/>
              <a:gd name="connsiteY2676" fmla="*/ 1854319 h 2678621"/>
              <a:gd name="connsiteX2677" fmla="*/ 3999252 w 14263815"/>
              <a:gd name="connsiteY2677" fmla="*/ 1863192 h 2678621"/>
              <a:gd name="connsiteX2678" fmla="*/ 3983725 w 14263815"/>
              <a:gd name="connsiteY2678" fmla="*/ 1867628 h 2678621"/>
              <a:gd name="connsiteX2679" fmla="*/ 3988162 w 14263815"/>
              <a:gd name="connsiteY2679" fmla="*/ 1883154 h 2678621"/>
              <a:gd name="connsiteX2680" fmla="*/ 3993014 w 14263815"/>
              <a:gd name="connsiteY2680" fmla="*/ 1884402 h 2678621"/>
              <a:gd name="connsiteX2681" fmla="*/ 4025870 w 14263815"/>
              <a:gd name="connsiteY2681" fmla="*/ 1876500 h 2678621"/>
              <a:gd name="connsiteX2682" fmla="*/ 4056923 w 14263815"/>
              <a:gd name="connsiteY2682" fmla="*/ 1858755 h 2678621"/>
              <a:gd name="connsiteX2683" fmla="*/ 4048050 w 14263815"/>
              <a:gd name="connsiteY2683" fmla="*/ 1856537 h 2678621"/>
              <a:gd name="connsiteX2684" fmla="*/ 4032524 w 14263815"/>
              <a:gd name="connsiteY2684" fmla="*/ 1849883 h 2678621"/>
              <a:gd name="connsiteX2685" fmla="*/ 4024206 w 14263815"/>
              <a:gd name="connsiteY2685" fmla="*/ 1847665 h 2678621"/>
              <a:gd name="connsiteX2686" fmla="*/ 2706095 w 14263815"/>
              <a:gd name="connsiteY2686" fmla="*/ 1847665 h 2678621"/>
              <a:gd name="connsiteX2687" fmla="*/ 2701658 w 14263815"/>
              <a:gd name="connsiteY2687" fmla="*/ 1854319 h 2678621"/>
              <a:gd name="connsiteX2688" fmla="*/ 2706095 w 14263815"/>
              <a:gd name="connsiteY2688" fmla="*/ 1863192 h 2678621"/>
              <a:gd name="connsiteX2689" fmla="*/ 2710531 w 14263815"/>
              <a:gd name="connsiteY2689" fmla="*/ 1854319 h 2678621"/>
              <a:gd name="connsiteX2690" fmla="*/ 2706095 w 14263815"/>
              <a:gd name="connsiteY2690" fmla="*/ 1847665 h 2678621"/>
              <a:gd name="connsiteX2691" fmla="*/ 3336037 w 14263815"/>
              <a:gd name="connsiteY2691" fmla="*/ 1845447 h 2678621"/>
              <a:gd name="connsiteX2692" fmla="*/ 3329383 w 14263815"/>
              <a:gd name="connsiteY2692" fmla="*/ 1849883 h 2678621"/>
              <a:gd name="connsiteX2693" fmla="*/ 3334720 w 14263815"/>
              <a:gd name="connsiteY2693" fmla="*/ 1876570 h 2678621"/>
              <a:gd name="connsiteX2694" fmla="*/ 3338256 w 14263815"/>
              <a:gd name="connsiteY2694" fmla="*/ 1876500 h 2678621"/>
              <a:gd name="connsiteX2695" fmla="*/ 3338256 w 14263815"/>
              <a:gd name="connsiteY2695" fmla="*/ 1867628 h 2678621"/>
              <a:gd name="connsiteX2696" fmla="*/ 3338256 w 14263815"/>
              <a:gd name="connsiteY2696" fmla="*/ 1860973 h 2678621"/>
              <a:gd name="connsiteX2697" fmla="*/ 3340474 w 14263815"/>
              <a:gd name="connsiteY2697" fmla="*/ 1852101 h 2678621"/>
              <a:gd name="connsiteX2698" fmla="*/ 3336037 w 14263815"/>
              <a:gd name="connsiteY2698" fmla="*/ 1845447 h 2678621"/>
              <a:gd name="connsiteX2699" fmla="*/ 13114201 w 14263815"/>
              <a:gd name="connsiteY2699" fmla="*/ 1842393 h 2678621"/>
              <a:gd name="connsiteX2700" fmla="*/ 13096456 w 14263815"/>
              <a:gd name="connsiteY2700" fmla="*/ 1844612 h 2678621"/>
              <a:gd name="connsiteX2701" fmla="*/ 13087583 w 14263815"/>
              <a:gd name="connsiteY2701" fmla="*/ 1860138 h 2678621"/>
              <a:gd name="connsiteX2702" fmla="*/ 13093129 w 14263815"/>
              <a:gd name="connsiteY2702" fmla="*/ 1862911 h 2678621"/>
              <a:gd name="connsiteX2703" fmla="*/ 13105328 w 14263815"/>
              <a:gd name="connsiteY2703" fmla="*/ 1857920 h 2678621"/>
              <a:gd name="connsiteX2704" fmla="*/ 13114201 w 14263815"/>
              <a:gd name="connsiteY2704" fmla="*/ 1842393 h 2678621"/>
              <a:gd name="connsiteX2705" fmla="*/ 12082780 w 14263815"/>
              <a:gd name="connsiteY2705" fmla="*/ 1840175 h 2678621"/>
              <a:gd name="connsiteX2706" fmla="*/ 12100525 w 14263815"/>
              <a:gd name="connsiteY2706" fmla="*/ 1842393 h 2678621"/>
              <a:gd name="connsiteX2707" fmla="*/ 12091652 w 14263815"/>
              <a:gd name="connsiteY2707" fmla="*/ 1849048 h 2678621"/>
              <a:gd name="connsiteX2708" fmla="*/ 12082780 w 14263815"/>
              <a:gd name="connsiteY2708" fmla="*/ 1853484 h 2678621"/>
              <a:gd name="connsiteX2709" fmla="*/ 12111616 w 14263815"/>
              <a:gd name="connsiteY2709" fmla="*/ 1864574 h 2678621"/>
              <a:gd name="connsiteX2710" fmla="*/ 12129360 w 14263815"/>
              <a:gd name="connsiteY2710" fmla="*/ 1869011 h 2678621"/>
              <a:gd name="connsiteX2711" fmla="*/ 12109398 w 14263815"/>
              <a:gd name="connsiteY2711" fmla="*/ 1882319 h 2678621"/>
              <a:gd name="connsiteX2712" fmla="*/ 12082780 w 14263815"/>
              <a:gd name="connsiteY2712" fmla="*/ 1893410 h 2678621"/>
              <a:gd name="connsiteX2713" fmla="*/ 12078898 w 14263815"/>
              <a:gd name="connsiteY2713" fmla="*/ 1896737 h 2678621"/>
              <a:gd name="connsiteX2714" fmla="*/ 12076126 w 14263815"/>
              <a:gd name="connsiteY2714" fmla="*/ 1893410 h 2678621"/>
              <a:gd name="connsiteX2715" fmla="*/ 12078344 w 14263815"/>
              <a:gd name="connsiteY2715" fmla="*/ 1882319 h 2678621"/>
              <a:gd name="connsiteX2716" fmla="*/ 12076126 w 14263815"/>
              <a:gd name="connsiteY2716" fmla="*/ 1875665 h 2678621"/>
              <a:gd name="connsiteX2717" fmla="*/ 12073908 w 14263815"/>
              <a:gd name="connsiteY2717" fmla="*/ 1869011 h 2678621"/>
              <a:gd name="connsiteX2718" fmla="*/ 12071689 w 14263815"/>
              <a:gd name="connsiteY2718" fmla="*/ 1855702 h 2678621"/>
              <a:gd name="connsiteX2719" fmla="*/ 12082780 w 14263815"/>
              <a:gd name="connsiteY2719" fmla="*/ 1840175 h 2678621"/>
              <a:gd name="connsiteX2720" fmla="*/ 2635115 w 14263815"/>
              <a:gd name="connsiteY2720" fmla="*/ 1838792 h 2678621"/>
              <a:gd name="connsiteX2721" fmla="*/ 2624024 w 14263815"/>
              <a:gd name="connsiteY2721" fmla="*/ 1845447 h 2678621"/>
              <a:gd name="connsiteX2722" fmla="*/ 2628461 w 14263815"/>
              <a:gd name="connsiteY2722" fmla="*/ 1849883 h 2678621"/>
              <a:gd name="connsiteX2723" fmla="*/ 2632897 w 14263815"/>
              <a:gd name="connsiteY2723" fmla="*/ 1856537 h 2678621"/>
              <a:gd name="connsiteX2724" fmla="*/ 2639551 w 14263815"/>
              <a:gd name="connsiteY2724" fmla="*/ 1872064 h 2678621"/>
              <a:gd name="connsiteX2725" fmla="*/ 2648424 w 14263815"/>
              <a:gd name="connsiteY2725" fmla="*/ 1858755 h 2678621"/>
              <a:gd name="connsiteX2726" fmla="*/ 2650642 w 14263815"/>
              <a:gd name="connsiteY2726" fmla="*/ 1854319 h 2678621"/>
              <a:gd name="connsiteX2727" fmla="*/ 2659514 w 14263815"/>
              <a:gd name="connsiteY2727" fmla="*/ 1860973 h 2678621"/>
              <a:gd name="connsiteX2728" fmla="*/ 2681695 w 14263815"/>
              <a:gd name="connsiteY2728" fmla="*/ 1856537 h 2678621"/>
              <a:gd name="connsiteX2729" fmla="*/ 2692786 w 14263815"/>
              <a:gd name="connsiteY2729" fmla="*/ 1849883 h 2678621"/>
              <a:gd name="connsiteX2730" fmla="*/ 2672823 w 14263815"/>
              <a:gd name="connsiteY2730" fmla="*/ 1843228 h 2678621"/>
              <a:gd name="connsiteX2731" fmla="*/ 2643987 w 14263815"/>
              <a:gd name="connsiteY2731" fmla="*/ 1854319 h 2678621"/>
              <a:gd name="connsiteX2732" fmla="*/ 2641769 w 14263815"/>
              <a:gd name="connsiteY2732" fmla="*/ 1852101 h 2678621"/>
              <a:gd name="connsiteX2733" fmla="*/ 2635115 w 14263815"/>
              <a:gd name="connsiteY2733" fmla="*/ 1838792 h 2678621"/>
              <a:gd name="connsiteX2734" fmla="*/ 4245463 w 14263815"/>
              <a:gd name="connsiteY2734" fmla="*/ 1836574 h 2678621"/>
              <a:gd name="connsiteX2735" fmla="*/ 4241026 w 14263815"/>
              <a:gd name="connsiteY2735" fmla="*/ 1845447 h 2678621"/>
              <a:gd name="connsiteX2736" fmla="*/ 4246571 w 14263815"/>
              <a:gd name="connsiteY2736" fmla="*/ 1852655 h 2678621"/>
              <a:gd name="connsiteX2737" fmla="*/ 4249899 w 14263815"/>
              <a:gd name="connsiteY2737" fmla="*/ 1843228 h 2678621"/>
              <a:gd name="connsiteX2738" fmla="*/ 4245463 w 14263815"/>
              <a:gd name="connsiteY2738" fmla="*/ 1836574 h 2678621"/>
              <a:gd name="connsiteX2739" fmla="*/ 3214042 w 14263815"/>
              <a:gd name="connsiteY2739" fmla="*/ 1836574 h 2678621"/>
              <a:gd name="connsiteX2740" fmla="*/ 3211824 w 14263815"/>
              <a:gd name="connsiteY2740" fmla="*/ 1849883 h 2678621"/>
              <a:gd name="connsiteX2741" fmla="*/ 3216260 w 14263815"/>
              <a:gd name="connsiteY2741" fmla="*/ 1860973 h 2678621"/>
              <a:gd name="connsiteX2742" fmla="*/ 3218478 w 14263815"/>
              <a:gd name="connsiteY2742" fmla="*/ 1847665 h 2678621"/>
              <a:gd name="connsiteX2743" fmla="*/ 3214042 w 14263815"/>
              <a:gd name="connsiteY2743" fmla="*/ 1836574 h 2678621"/>
              <a:gd name="connsiteX2744" fmla="*/ 4705720 w 14263815"/>
              <a:gd name="connsiteY2744" fmla="*/ 1832692 h 2678621"/>
              <a:gd name="connsiteX2745" fmla="*/ 4691303 w 14263815"/>
              <a:gd name="connsiteY2745" fmla="*/ 1838792 h 2678621"/>
              <a:gd name="connsiteX2746" fmla="*/ 4684648 w 14263815"/>
              <a:gd name="connsiteY2746" fmla="*/ 1852101 h 2678621"/>
              <a:gd name="connsiteX2747" fmla="*/ 4691303 w 14263815"/>
              <a:gd name="connsiteY2747" fmla="*/ 1856537 h 2678621"/>
              <a:gd name="connsiteX2748" fmla="*/ 4700175 w 14263815"/>
              <a:gd name="connsiteY2748" fmla="*/ 1860973 h 2678621"/>
              <a:gd name="connsiteX2749" fmla="*/ 4691303 w 14263815"/>
              <a:gd name="connsiteY2749" fmla="*/ 1867628 h 2678621"/>
              <a:gd name="connsiteX2750" fmla="*/ 4684648 w 14263815"/>
              <a:gd name="connsiteY2750" fmla="*/ 1876500 h 2678621"/>
              <a:gd name="connsiteX2751" fmla="*/ 4692412 w 14263815"/>
              <a:gd name="connsiteY2751" fmla="*/ 1880382 h 2678621"/>
              <a:gd name="connsiteX2752" fmla="*/ 4706829 w 14263815"/>
              <a:gd name="connsiteY2752" fmla="*/ 1878718 h 2678621"/>
              <a:gd name="connsiteX2753" fmla="*/ 4737883 w 14263815"/>
              <a:gd name="connsiteY2753" fmla="*/ 1860973 h 2678621"/>
              <a:gd name="connsiteX2754" fmla="*/ 4731228 w 14263815"/>
              <a:gd name="connsiteY2754" fmla="*/ 1841010 h 2678621"/>
              <a:gd name="connsiteX2755" fmla="*/ 4705720 w 14263815"/>
              <a:gd name="connsiteY2755" fmla="*/ 1832692 h 2678621"/>
              <a:gd name="connsiteX2756" fmla="*/ 11809398 w 14263815"/>
              <a:gd name="connsiteY2756" fmla="*/ 1832412 h 2678621"/>
              <a:gd name="connsiteX2757" fmla="*/ 11803298 w 14263815"/>
              <a:gd name="connsiteY2757" fmla="*/ 1840175 h 2678621"/>
              <a:gd name="connsiteX2758" fmla="*/ 11802882 w 14263815"/>
              <a:gd name="connsiteY2758" fmla="*/ 1847246 h 2678621"/>
              <a:gd name="connsiteX2759" fmla="*/ 11805516 w 14263815"/>
              <a:gd name="connsiteY2759" fmla="*/ 1846830 h 2678621"/>
              <a:gd name="connsiteX2760" fmla="*/ 11809952 w 14263815"/>
              <a:gd name="connsiteY2760" fmla="*/ 1840175 h 2678621"/>
              <a:gd name="connsiteX2761" fmla="*/ 11809398 w 14263815"/>
              <a:gd name="connsiteY2761" fmla="*/ 1832412 h 2678621"/>
              <a:gd name="connsiteX2762" fmla="*/ 2575226 w 14263815"/>
              <a:gd name="connsiteY2762" fmla="*/ 1832138 h 2678621"/>
              <a:gd name="connsiteX2763" fmla="*/ 2570790 w 14263815"/>
              <a:gd name="connsiteY2763" fmla="*/ 1836574 h 2678621"/>
              <a:gd name="connsiteX2764" fmla="*/ 2570790 w 14263815"/>
              <a:gd name="connsiteY2764" fmla="*/ 1847665 h 2678621"/>
              <a:gd name="connsiteX2765" fmla="*/ 2570790 w 14263815"/>
              <a:gd name="connsiteY2765" fmla="*/ 1867628 h 2678621"/>
              <a:gd name="connsiteX2766" fmla="*/ 2570790 w 14263815"/>
              <a:gd name="connsiteY2766" fmla="*/ 1876500 h 2678621"/>
              <a:gd name="connsiteX2767" fmla="*/ 2557481 w 14263815"/>
              <a:gd name="connsiteY2767" fmla="*/ 1872064 h 2678621"/>
              <a:gd name="connsiteX2768" fmla="*/ 2546391 w 14263815"/>
              <a:gd name="connsiteY2768" fmla="*/ 1889809 h 2678621"/>
              <a:gd name="connsiteX2769" fmla="*/ 2550827 w 14263815"/>
              <a:gd name="connsiteY2769" fmla="*/ 1892027 h 2678621"/>
              <a:gd name="connsiteX2770" fmla="*/ 2555263 w 14263815"/>
              <a:gd name="connsiteY2770" fmla="*/ 1892027 h 2678621"/>
              <a:gd name="connsiteX2771" fmla="*/ 2557481 w 14263815"/>
              <a:gd name="connsiteY2771" fmla="*/ 1900899 h 2678621"/>
              <a:gd name="connsiteX2772" fmla="*/ 2559699 w 14263815"/>
              <a:gd name="connsiteY2772" fmla="*/ 1894245 h 2678621"/>
              <a:gd name="connsiteX2773" fmla="*/ 2568572 w 14263815"/>
              <a:gd name="connsiteY2773" fmla="*/ 1887591 h 2678621"/>
              <a:gd name="connsiteX2774" fmla="*/ 2575226 w 14263815"/>
              <a:gd name="connsiteY2774" fmla="*/ 1898681 h 2678621"/>
              <a:gd name="connsiteX2775" fmla="*/ 2584099 w 14263815"/>
              <a:gd name="connsiteY2775" fmla="*/ 1911990 h 2678621"/>
              <a:gd name="connsiteX2776" fmla="*/ 2588673 w 14263815"/>
              <a:gd name="connsiteY2776" fmla="*/ 1912129 h 2678621"/>
              <a:gd name="connsiteX2777" fmla="*/ 2590753 w 14263815"/>
              <a:gd name="connsiteY2777" fmla="*/ 1900899 h 2678621"/>
              <a:gd name="connsiteX2778" fmla="*/ 2588534 w 14263815"/>
              <a:gd name="connsiteY2778" fmla="*/ 1889809 h 2678621"/>
              <a:gd name="connsiteX2779" fmla="*/ 2592971 w 14263815"/>
              <a:gd name="connsiteY2779" fmla="*/ 1880936 h 2678621"/>
              <a:gd name="connsiteX2780" fmla="*/ 2586316 w 14263815"/>
              <a:gd name="connsiteY2780" fmla="*/ 1869846 h 2678621"/>
              <a:gd name="connsiteX2781" fmla="*/ 2581880 w 14263815"/>
              <a:gd name="connsiteY2781" fmla="*/ 1856537 h 2678621"/>
              <a:gd name="connsiteX2782" fmla="*/ 2579662 w 14263815"/>
              <a:gd name="connsiteY2782" fmla="*/ 1847665 h 2678621"/>
              <a:gd name="connsiteX2783" fmla="*/ 2579662 w 14263815"/>
              <a:gd name="connsiteY2783" fmla="*/ 1838792 h 2678621"/>
              <a:gd name="connsiteX2784" fmla="*/ 2575226 w 14263815"/>
              <a:gd name="connsiteY2784" fmla="*/ 1832138 h 2678621"/>
              <a:gd name="connsiteX2785" fmla="*/ 2344543 w 14263815"/>
              <a:gd name="connsiteY2785" fmla="*/ 1832138 h 2678621"/>
              <a:gd name="connsiteX2786" fmla="*/ 2340106 w 14263815"/>
              <a:gd name="connsiteY2786" fmla="*/ 1843228 h 2678621"/>
              <a:gd name="connsiteX2787" fmla="*/ 2337888 w 14263815"/>
              <a:gd name="connsiteY2787" fmla="*/ 1858755 h 2678621"/>
              <a:gd name="connsiteX2788" fmla="*/ 2340106 w 14263815"/>
              <a:gd name="connsiteY2788" fmla="*/ 1863192 h 2678621"/>
              <a:gd name="connsiteX2789" fmla="*/ 2343018 w 14263815"/>
              <a:gd name="connsiteY2789" fmla="*/ 1863192 h 2678621"/>
              <a:gd name="connsiteX2790" fmla="*/ 2346760 w 14263815"/>
              <a:gd name="connsiteY2790" fmla="*/ 1849883 h 2678621"/>
              <a:gd name="connsiteX2791" fmla="*/ 2344543 w 14263815"/>
              <a:gd name="connsiteY2791" fmla="*/ 1832138 h 2678621"/>
              <a:gd name="connsiteX2792" fmla="*/ 12646180 w 14263815"/>
              <a:gd name="connsiteY2792" fmla="*/ 1831303 h 2678621"/>
              <a:gd name="connsiteX2793" fmla="*/ 12643962 w 14263815"/>
              <a:gd name="connsiteY2793" fmla="*/ 1840175 h 2678621"/>
              <a:gd name="connsiteX2794" fmla="*/ 12648328 w 14263815"/>
              <a:gd name="connsiteY2794" fmla="*/ 1845790 h 2678621"/>
              <a:gd name="connsiteX2795" fmla="*/ 12652834 w 14263815"/>
              <a:gd name="connsiteY2795" fmla="*/ 1835739 h 2678621"/>
              <a:gd name="connsiteX2796" fmla="*/ 12646180 w 14263815"/>
              <a:gd name="connsiteY2796" fmla="*/ 1831303 h 2678621"/>
              <a:gd name="connsiteX2797" fmla="*/ 12118270 w 14263815"/>
              <a:gd name="connsiteY2797" fmla="*/ 1831303 h 2678621"/>
              <a:gd name="connsiteX2798" fmla="*/ 12127142 w 14263815"/>
              <a:gd name="connsiteY2798" fmla="*/ 1835739 h 2678621"/>
              <a:gd name="connsiteX2799" fmla="*/ 12118270 w 14263815"/>
              <a:gd name="connsiteY2799" fmla="*/ 1846830 h 2678621"/>
              <a:gd name="connsiteX2800" fmla="*/ 12115220 w 14263815"/>
              <a:gd name="connsiteY2800" fmla="*/ 1847246 h 2678621"/>
              <a:gd name="connsiteX2801" fmla="*/ 12109398 w 14263815"/>
              <a:gd name="connsiteY2801" fmla="*/ 1840175 h 2678621"/>
              <a:gd name="connsiteX2802" fmla="*/ 12118270 w 14263815"/>
              <a:gd name="connsiteY2802" fmla="*/ 1831303 h 2678621"/>
              <a:gd name="connsiteX2803" fmla="*/ 13545069 w 14263815"/>
              <a:gd name="connsiteY2803" fmla="*/ 1826312 h 2678621"/>
              <a:gd name="connsiteX2804" fmla="*/ 13553387 w 14263815"/>
              <a:gd name="connsiteY2804" fmla="*/ 1829085 h 2678621"/>
              <a:gd name="connsiteX2805" fmla="*/ 13551169 w 14263815"/>
              <a:gd name="connsiteY2805" fmla="*/ 1840175 h 2678621"/>
              <a:gd name="connsiteX2806" fmla="*/ 13531206 w 14263815"/>
              <a:gd name="connsiteY2806" fmla="*/ 1849048 h 2678621"/>
              <a:gd name="connsiteX2807" fmla="*/ 13516234 w 14263815"/>
              <a:gd name="connsiteY2807" fmla="*/ 1854039 h 2678621"/>
              <a:gd name="connsiteX2808" fmla="*/ 13513461 w 14263815"/>
              <a:gd name="connsiteY2808" fmla="*/ 1853484 h 2678621"/>
              <a:gd name="connsiteX2809" fmla="*/ 13528988 w 14263815"/>
              <a:gd name="connsiteY2809" fmla="*/ 1835739 h 2678621"/>
              <a:gd name="connsiteX2810" fmla="*/ 13545069 w 14263815"/>
              <a:gd name="connsiteY2810" fmla="*/ 1826312 h 2678621"/>
              <a:gd name="connsiteX2811" fmla="*/ 3524577 w 14263815"/>
              <a:gd name="connsiteY2811" fmla="*/ 1825484 h 2678621"/>
              <a:gd name="connsiteX2812" fmla="*/ 3522359 w 14263815"/>
              <a:gd name="connsiteY2812" fmla="*/ 1834356 h 2678621"/>
              <a:gd name="connsiteX2813" fmla="*/ 3520141 w 14263815"/>
              <a:gd name="connsiteY2813" fmla="*/ 1834356 h 2678621"/>
              <a:gd name="connsiteX2814" fmla="*/ 3511268 w 14263815"/>
              <a:gd name="connsiteY2814" fmla="*/ 1841010 h 2678621"/>
              <a:gd name="connsiteX2815" fmla="*/ 3504614 w 14263815"/>
              <a:gd name="connsiteY2815" fmla="*/ 1856537 h 2678621"/>
              <a:gd name="connsiteX2816" fmla="*/ 3469124 w 14263815"/>
              <a:gd name="connsiteY2816" fmla="*/ 1860973 h 2678621"/>
              <a:gd name="connsiteX2817" fmla="*/ 3451379 w 14263815"/>
              <a:gd name="connsiteY2817" fmla="*/ 1858755 h 2678621"/>
              <a:gd name="connsiteX2818" fmla="*/ 3424762 w 14263815"/>
              <a:gd name="connsiteY2818" fmla="*/ 1874282 h 2678621"/>
              <a:gd name="connsiteX2819" fmla="*/ 3402581 w 14263815"/>
              <a:gd name="connsiteY2819" fmla="*/ 1885373 h 2678621"/>
              <a:gd name="connsiteX2820" fmla="*/ 3416618 w 14263815"/>
              <a:gd name="connsiteY2820" fmla="*/ 1888284 h 2678621"/>
              <a:gd name="connsiteX2821" fmla="*/ 3502396 w 14263815"/>
              <a:gd name="connsiteY2821" fmla="*/ 1876500 h 2678621"/>
              <a:gd name="connsiteX2822" fmla="*/ 3529014 w 14263815"/>
              <a:gd name="connsiteY2822" fmla="*/ 1880936 h 2678621"/>
              <a:gd name="connsiteX2823" fmla="*/ 3531231 w 14263815"/>
              <a:gd name="connsiteY2823" fmla="*/ 1856537 h 2678621"/>
              <a:gd name="connsiteX2824" fmla="*/ 3524577 w 14263815"/>
              <a:gd name="connsiteY2824" fmla="*/ 1825484 h 2678621"/>
              <a:gd name="connsiteX2825" fmla="*/ 10159679 w 14263815"/>
              <a:gd name="connsiteY2825" fmla="*/ 1824648 h 2678621"/>
              <a:gd name="connsiteX2826" fmla="*/ 10144152 w 14263815"/>
              <a:gd name="connsiteY2826" fmla="*/ 1826867 h 2678621"/>
              <a:gd name="connsiteX2827" fmla="*/ 10166333 w 14263815"/>
              <a:gd name="connsiteY2827" fmla="*/ 1842393 h 2678621"/>
              <a:gd name="connsiteX2828" fmla="*/ 10187960 w 14263815"/>
              <a:gd name="connsiteY2828" fmla="*/ 1846830 h 2678621"/>
              <a:gd name="connsiteX2829" fmla="*/ 10195168 w 14263815"/>
              <a:gd name="connsiteY2829" fmla="*/ 1842393 h 2678621"/>
              <a:gd name="connsiteX2830" fmla="*/ 10184078 w 14263815"/>
              <a:gd name="connsiteY2830" fmla="*/ 1826867 h 2678621"/>
              <a:gd name="connsiteX2831" fmla="*/ 10170769 w 14263815"/>
              <a:gd name="connsiteY2831" fmla="*/ 1824648 h 2678621"/>
              <a:gd name="connsiteX2832" fmla="*/ 10159679 w 14263815"/>
              <a:gd name="connsiteY2832" fmla="*/ 1824648 h 2678621"/>
              <a:gd name="connsiteX2833" fmla="*/ 4411821 w 14263815"/>
              <a:gd name="connsiteY2833" fmla="*/ 1823820 h 2678621"/>
              <a:gd name="connsiteX2834" fmla="*/ 4398512 w 14263815"/>
              <a:gd name="connsiteY2834" fmla="*/ 1829920 h 2678621"/>
              <a:gd name="connsiteX2835" fmla="*/ 4394076 w 14263815"/>
              <a:gd name="connsiteY2835" fmla="*/ 1843228 h 2678621"/>
              <a:gd name="connsiteX2836" fmla="*/ 4401839 w 14263815"/>
              <a:gd name="connsiteY2836" fmla="*/ 1845447 h 2678621"/>
              <a:gd name="connsiteX2837" fmla="*/ 4411821 w 14263815"/>
              <a:gd name="connsiteY2837" fmla="*/ 1843228 h 2678621"/>
              <a:gd name="connsiteX2838" fmla="*/ 4425129 w 14263815"/>
              <a:gd name="connsiteY2838" fmla="*/ 1832138 h 2678621"/>
              <a:gd name="connsiteX2839" fmla="*/ 4411821 w 14263815"/>
              <a:gd name="connsiteY2839" fmla="*/ 1823820 h 2678621"/>
              <a:gd name="connsiteX2840" fmla="*/ 2284653 w 14263815"/>
              <a:gd name="connsiteY2840" fmla="*/ 1823266 h 2678621"/>
              <a:gd name="connsiteX2841" fmla="*/ 2302398 w 14263815"/>
              <a:gd name="connsiteY2841" fmla="*/ 1832138 h 2678621"/>
              <a:gd name="connsiteX2842" fmla="*/ 2320143 w 14263815"/>
              <a:gd name="connsiteY2842" fmla="*/ 1845447 h 2678621"/>
              <a:gd name="connsiteX2843" fmla="*/ 2326798 w 14263815"/>
              <a:gd name="connsiteY2843" fmla="*/ 1843228 h 2678621"/>
              <a:gd name="connsiteX2844" fmla="*/ 2329570 w 14263815"/>
              <a:gd name="connsiteY2844" fmla="*/ 1840456 h 2678621"/>
              <a:gd name="connsiteX2845" fmla="*/ 2324580 w 14263815"/>
              <a:gd name="connsiteY2845" fmla="*/ 1849883 h 2678621"/>
              <a:gd name="connsiteX2846" fmla="*/ 2322362 w 14263815"/>
              <a:gd name="connsiteY2846" fmla="*/ 1867628 h 2678621"/>
              <a:gd name="connsiteX2847" fmla="*/ 2324511 w 14263815"/>
              <a:gd name="connsiteY2847" fmla="*/ 1867766 h 2678621"/>
              <a:gd name="connsiteX2848" fmla="*/ 2335670 w 14263815"/>
              <a:gd name="connsiteY2848" fmla="*/ 1845447 h 2678621"/>
              <a:gd name="connsiteX2849" fmla="*/ 2329570 w 14263815"/>
              <a:gd name="connsiteY2849" fmla="*/ 1840456 h 2678621"/>
              <a:gd name="connsiteX2850" fmla="*/ 2311271 w 14263815"/>
              <a:gd name="connsiteY2850" fmla="*/ 1825484 h 2678621"/>
              <a:gd name="connsiteX2851" fmla="*/ 2284653 w 14263815"/>
              <a:gd name="connsiteY2851" fmla="*/ 1823266 h 2678621"/>
              <a:gd name="connsiteX2852" fmla="*/ 11401820 w 14263815"/>
              <a:gd name="connsiteY2852" fmla="*/ 1822431 h 2678621"/>
              <a:gd name="connsiteX2853" fmla="*/ 11412911 w 14263815"/>
              <a:gd name="connsiteY2853" fmla="*/ 1824648 h 2678621"/>
              <a:gd name="connsiteX2854" fmla="*/ 11401820 w 14263815"/>
              <a:gd name="connsiteY2854" fmla="*/ 1829085 h 2678621"/>
              <a:gd name="connsiteX2855" fmla="*/ 11397800 w 14263815"/>
              <a:gd name="connsiteY2855" fmla="*/ 1829778 h 2678621"/>
              <a:gd name="connsiteX2856" fmla="*/ 11390730 w 14263815"/>
              <a:gd name="connsiteY2856" fmla="*/ 1826867 h 2678621"/>
              <a:gd name="connsiteX2857" fmla="*/ 11401820 w 14263815"/>
              <a:gd name="connsiteY2857" fmla="*/ 1822431 h 2678621"/>
              <a:gd name="connsiteX2858" fmla="*/ 10727515 w 14263815"/>
              <a:gd name="connsiteY2858" fmla="*/ 1822431 h 2678621"/>
              <a:gd name="connsiteX2859" fmla="*/ 10743042 w 14263815"/>
              <a:gd name="connsiteY2859" fmla="*/ 1831303 h 2678621"/>
              <a:gd name="connsiteX2860" fmla="*/ 10745260 w 14263815"/>
              <a:gd name="connsiteY2860" fmla="*/ 1840175 h 2678621"/>
              <a:gd name="connsiteX2861" fmla="*/ 10734169 w 14263815"/>
              <a:gd name="connsiteY2861" fmla="*/ 1846830 h 2678621"/>
              <a:gd name="connsiteX2862" fmla="*/ 10731951 w 14263815"/>
              <a:gd name="connsiteY2862" fmla="*/ 1848632 h 2678621"/>
              <a:gd name="connsiteX2863" fmla="*/ 10725297 w 14263815"/>
              <a:gd name="connsiteY2863" fmla="*/ 1835739 h 2678621"/>
              <a:gd name="connsiteX2864" fmla="*/ 10727515 w 14263815"/>
              <a:gd name="connsiteY2864" fmla="*/ 1822431 h 2678621"/>
              <a:gd name="connsiteX2865" fmla="*/ 10388144 w 14263815"/>
              <a:gd name="connsiteY2865" fmla="*/ 1822431 h 2678621"/>
              <a:gd name="connsiteX2866" fmla="*/ 10381490 w 14263815"/>
              <a:gd name="connsiteY2866" fmla="*/ 1824648 h 2678621"/>
              <a:gd name="connsiteX2867" fmla="*/ 10389392 w 14263815"/>
              <a:gd name="connsiteY2867" fmla="*/ 1827560 h 2678621"/>
              <a:gd name="connsiteX2868" fmla="*/ 10392580 w 14263815"/>
              <a:gd name="connsiteY2868" fmla="*/ 1826867 h 2678621"/>
              <a:gd name="connsiteX2869" fmla="*/ 10388144 w 14263815"/>
              <a:gd name="connsiteY2869" fmla="*/ 1822431 h 2678621"/>
              <a:gd name="connsiteX2870" fmla="*/ 12559119 w 14263815"/>
              <a:gd name="connsiteY2870" fmla="*/ 1822430 h 2678621"/>
              <a:gd name="connsiteX2871" fmla="*/ 12517529 w 14263815"/>
              <a:gd name="connsiteY2871" fmla="*/ 1826867 h 2678621"/>
              <a:gd name="connsiteX2872" fmla="*/ 12504221 w 14263815"/>
              <a:gd name="connsiteY2872" fmla="*/ 1837957 h 2678621"/>
              <a:gd name="connsiteX2873" fmla="*/ 12486476 w 14263815"/>
              <a:gd name="connsiteY2873" fmla="*/ 1846830 h 2678621"/>
              <a:gd name="connsiteX2874" fmla="*/ 12462077 w 14263815"/>
              <a:gd name="connsiteY2874" fmla="*/ 1846830 h 2678621"/>
              <a:gd name="connsiteX2875" fmla="*/ 12455422 w 14263815"/>
              <a:gd name="connsiteY2875" fmla="*/ 1853484 h 2678621"/>
              <a:gd name="connsiteX2876" fmla="*/ 12448768 w 14263815"/>
              <a:gd name="connsiteY2876" fmla="*/ 1864574 h 2678621"/>
              <a:gd name="connsiteX2877" fmla="*/ 12439895 w 14263815"/>
              <a:gd name="connsiteY2877" fmla="*/ 1871229 h 2678621"/>
              <a:gd name="connsiteX2878" fmla="*/ 12446134 w 14263815"/>
              <a:gd name="connsiteY2878" fmla="*/ 1872615 h 2678621"/>
              <a:gd name="connsiteX2879" fmla="*/ 12513093 w 14263815"/>
              <a:gd name="connsiteY2879" fmla="*/ 1853484 h 2678621"/>
              <a:gd name="connsiteX2880" fmla="*/ 12577418 w 14263815"/>
              <a:gd name="connsiteY2880" fmla="*/ 1826867 h 2678621"/>
              <a:gd name="connsiteX2881" fmla="*/ 12559119 w 14263815"/>
              <a:gd name="connsiteY2881" fmla="*/ 1822430 h 2678621"/>
              <a:gd name="connsiteX2882" fmla="*/ 3795741 w 14263815"/>
              <a:gd name="connsiteY2882" fmla="*/ 1821048 h 2678621"/>
              <a:gd name="connsiteX2883" fmla="*/ 3801841 w 14263815"/>
              <a:gd name="connsiteY2883" fmla="*/ 1829920 h 2678621"/>
              <a:gd name="connsiteX2884" fmla="*/ 3790750 w 14263815"/>
              <a:gd name="connsiteY2884" fmla="*/ 1834356 h 2678621"/>
              <a:gd name="connsiteX2885" fmla="*/ 3786314 w 14263815"/>
              <a:gd name="connsiteY2885" fmla="*/ 1834910 h 2678621"/>
              <a:gd name="connsiteX2886" fmla="*/ 3786314 w 14263815"/>
              <a:gd name="connsiteY2886" fmla="*/ 1829920 h 2678621"/>
              <a:gd name="connsiteX2887" fmla="*/ 3795741 w 14263815"/>
              <a:gd name="connsiteY2887" fmla="*/ 1821048 h 2678621"/>
              <a:gd name="connsiteX2888" fmla="*/ 2690568 w 14263815"/>
              <a:gd name="connsiteY2888" fmla="*/ 1821048 h 2678621"/>
              <a:gd name="connsiteX2889" fmla="*/ 2683914 w 14263815"/>
              <a:gd name="connsiteY2889" fmla="*/ 1827702 h 2678621"/>
              <a:gd name="connsiteX2890" fmla="*/ 2688350 w 14263815"/>
              <a:gd name="connsiteY2890" fmla="*/ 1836574 h 2678621"/>
              <a:gd name="connsiteX2891" fmla="*/ 2695004 w 14263815"/>
              <a:gd name="connsiteY2891" fmla="*/ 1829920 h 2678621"/>
              <a:gd name="connsiteX2892" fmla="*/ 2690568 w 14263815"/>
              <a:gd name="connsiteY2892" fmla="*/ 1821048 h 2678621"/>
              <a:gd name="connsiteX2893" fmla="*/ 11288697 w 14263815"/>
              <a:gd name="connsiteY2893" fmla="*/ 1817994 h 2678621"/>
              <a:gd name="connsiteX2894" fmla="*/ 11295351 w 14263815"/>
              <a:gd name="connsiteY2894" fmla="*/ 1831303 h 2678621"/>
              <a:gd name="connsiteX2895" fmla="*/ 11273170 w 14263815"/>
              <a:gd name="connsiteY2895" fmla="*/ 1851266 h 2678621"/>
              <a:gd name="connsiteX2896" fmla="*/ 11269842 w 14263815"/>
              <a:gd name="connsiteY2896" fmla="*/ 1854039 h 2678621"/>
              <a:gd name="connsiteX2897" fmla="*/ 11268734 w 14263815"/>
              <a:gd name="connsiteY2897" fmla="*/ 1849048 h 2678621"/>
              <a:gd name="connsiteX2898" fmla="*/ 11268734 w 14263815"/>
              <a:gd name="connsiteY2898" fmla="*/ 1840175 h 2678621"/>
              <a:gd name="connsiteX2899" fmla="*/ 11266516 w 14263815"/>
              <a:gd name="connsiteY2899" fmla="*/ 1829085 h 2678621"/>
              <a:gd name="connsiteX2900" fmla="*/ 11288697 w 14263815"/>
              <a:gd name="connsiteY2900" fmla="*/ 1817994 h 2678621"/>
              <a:gd name="connsiteX2901" fmla="*/ 5190377 w 14263815"/>
              <a:gd name="connsiteY2901" fmla="*/ 1816611 h 2678621"/>
              <a:gd name="connsiteX2902" fmla="*/ 5172632 w 14263815"/>
              <a:gd name="connsiteY2902" fmla="*/ 1834356 h 2678621"/>
              <a:gd name="connsiteX2903" fmla="*/ 5149342 w 14263815"/>
              <a:gd name="connsiteY2903" fmla="*/ 1842258 h 2678621"/>
              <a:gd name="connsiteX2904" fmla="*/ 5146015 w 14263815"/>
              <a:gd name="connsiteY2904" fmla="*/ 1841010 h 2678621"/>
              <a:gd name="connsiteX2905" fmla="*/ 5163760 w 14263815"/>
              <a:gd name="connsiteY2905" fmla="*/ 1825484 h 2678621"/>
              <a:gd name="connsiteX2906" fmla="*/ 5190377 w 14263815"/>
              <a:gd name="connsiteY2906" fmla="*/ 1816611 h 2678621"/>
              <a:gd name="connsiteX2907" fmla="*/ 1883176 w 14263815"/>
              <a:gd name="connsiteY2907" fmla="*/ 1816611 h 2678621"/>
              <a:gd name="connsiteX2908" fmla="*/ 1876521 w 14263815"/>
              <a:gd name="connsiteY2908" fmla="*/ 1823266 h 2678621"/>
              <a:gd name="connsiteX2909" fmla="*/ 1880958 w 14263815"/>
              <a:gd name="connsiteY2909" fmla="*/ 1843228 h 2678621"/>
              <a:gd name="connsiteX2910" fmla="*/ 1887057 w 14263815"/>
              <a:gd name="connsiteY2910" fmla="*/ 1847665 h 2678621"/>
              <a:gd name="connsiteX2911" fmla="*/ 1892048 w 14263815"/>
              <a:gd name="connsiteY2911" fmla="*/ 1843228 h 2678621"/>
              <a:gd name="connsiteX2912" fmla="*/ 1892048 w 14263815"/>
              <a:gd name="connsiteY2912" fmla="*/ 1834356 h 2678621"/>
              <a:gd name="connsiteX2913" fmla="*/ 1887612 w 14263815"/>
              <a:gd name="connsiteY2913" fmla="*/ 1825484 h 2678621"/>
              <a:gd name="connsiteX2914" fmla="*/ 1883176 w 14263815"/>
              <a:gd name="connsiteY2914" fmla="*/ 1816611 h 2678621"/>
              <a:gd name="connsiteX2915" fmla="*/ 13151909 w 14263815"/>
              <a:gd name="connsiteY2915" fmla="*/ 1813558 h 2678621"/>
              <a:gd name="connsiteX2916" fmla="*/ 13151909 w 14263815"/>
              <a:gd name="connsiteY2916" fmla="*/ 1822431 h 2678621"/>
              <a:gd name="connsiteX2917" fmla="*/ 13159395 w 14263815"/>
              <a:gd name="connsiteY2917" fmla="*/ 1827421 h 2678621"/>
              <a:gd name="connsiteX2918" fmla="*/ 13160781 w 14263815"/>
              <a:gd name="connsiteY2918" fmla="*/ 1826867 h 2678621"/>
              <a:gd name="connsiteX2919" fmla="*/ 13160781 w 14263815"/>
              <a:gd name="connsiteY2919" fmla="*/ 1817994 h 2678621"/>
              <a:gd name="connsiteX2920" fmla="*/ 13151909 w 14263815"/>
              <a:gd name="connsiteY2920" fmla="*/ 1813558 h 2678621"/>
              <a:gd name="connsiteX2921" fmla="*/ 2668941 w 14263815"/>
              <a:gd name="connsiteY2921" fmla="*/ 1812729 h 2678621"/>
              <a:gd name="connsiteX2922" fmla="*/ 2666168 w 14263815"/>
              <a:gd name="connsiteY2922" fmla="*/ 1821048 h 2678621"/>
              <a:gd name="connsiteX2923" fmla="*/ 2670605 w 14263815"/>
              <a:gd name="connsiteY2923" fmla="*/ 1834356 h 2678621"/>
              <a:gd name="connsiteX2924" fmla="*/ 2673654 w 14263815"/>
              <a:gd name="connsiteY2924" fmla="*/ 1834772 h 2678621"/>
              <a:gd name="connsiteX2925" fmla="*/ 2679477 w 14263815"/>
              <a:gd name="connsiteY2925" fmla="*/ 1827702 h 2678621"/>
              <a:gd name="connsiteX2926" fmla="*/ 2679477 w 14263815"/>
              <a:gd name="connsiteY2926" fmla="*/ 1818829 h 2678621"/>
              <a:gd name="connsiteX2927" fmla="*/ 2672823 w 14263815"/>
              <a:gd name="connsiteY2927" fmla="*/ 1814393 h 2678621"/>
              <a:gd name="connsiteX2928" fmla="*/ 2668941 w 14263815"/>
              <a:gd name="connsiteY2928" fmla="*/ 1812729 h 2678621"/>
              <a:gd name="connsiteX2929" fmla="*/ 11948029 w 14263815"/>
              <a:gd name="connsiteY2929" fmla="*/ 1809122 h 2678621"/>
              <a:gd name="connsiteX2930" fmla="*/ 11940821 w 14263815"/>
              <a:gd name="connsiteY2930" fmla="*/ 1813558 h 2678621"/>
              <a:gd name="connsiteX2931" fmla="*/ 11945258 w 14263815"/>
              <a:gd name="connsiteY2931" fmla="*/ 1831303 h 2678621"/>
              <a:gd name="connsiteX2932" fmla="*/ 11951912 w 14263815"/>
              <a:gd name="connsiteY2932" fmla="*/ 1834630 h 2678621"/>
              <a:gd name="connsiteX2933" fmla="*/ 11958566 w 14263815"/>
              <a:gd name="connsiteY2933" fmla="*/ 1831303 h 2678621"/>
              <a:gd name="connsiteX2934" fmla="*/ 11960784 w 14263815"/>
              <a:gd name="connsiteY2934" fmla="*/ 1817994 h 2678621"/>
              <a:gd name="connsiteX2935" fmla="*/ 11948029 w 14263815"/>
              <a:gd name="connsiteY2935" fmla="*/ 1809122 h 2678621"/>
              <a:gd name="connsiteX2936" fmla="*/ 11461709 w 14263815"/>
              <a:gd name="connsiteY2936" fmla="*/ 1809122 h 2678621"/>
              <a:gd name="connsiteX2937" fmla="*/ 11488326 w 14263815"/>
              <a:gd name="connsiteY2937" fmla="*/ 1813558 h 2678621"/>
              <a:gd name="connsiteX2938" fmla="*/ 11463927 w 14263815"/>
              <a:gd name="connsiteY2938" fmla="*/ 1824648 h 2678621"/>
              <a:gd name="connsiteX2939" fmla="*/ 11435092 w 14263815"/>
              <a:gd name="connsiteY2939" fmla="*/ 1824648 h 2678621"/>
              <a:gd name="connsiteX2940" fmla="*/ 11428438 w 14263815"/>
              <a:gd name="connsiteY2940" fmla="*/ 1826867 h 2678621"/>
              <a:gd name="connsiteX2941" fmla="*/ 11424002 w 14263815"/>
              <a:gd name="connsiteY2941" fmla="*/ 1835739 h 2678621"/>
              <a:gd name="connsiteX2942" fmla="*/ 11417347 w 14263815"/>
              <a:gd name="connsiteY2942" fmla="*/ 1829085 h 2678621"/>
              <a:gd name="connsiteX2943" fmla="*/ 11424002 w 14263815"/>
              <a:gd name="connsiteY2943" fmla="*/ 1817994 h 2678621"/>
              <a:gd name="connsiteX2944" fmla="*/ 11461709 w 14263815"/>
              <a:gd name="connsiteY2944" fmla="*/ 1809122 h 2678621"/>
              <a:gd name="connsiteX2945" fmla="*/ 4853224 w 14263815"/>
              <a:gd name="connsiteY2945" fmla="*/ 1807739 h 2678621"/>
              <a:gd name="connsiteX2946" fmla="*/ 4831043 w 14263815"/>
              <a:gd name="connsiteY2946" fmla="*/ 1809957 h 2678621"/>
              <a:gd name="connsiteX2947" fmla="*/ 4815517 w 14263815"/>
              <a:gd name="connsiteY2947" fmla="*/ 1823266 h 2678621"/>
              <a:gd name="connsiteX2948" fmla="*/ 4822171 w 14263815"/>
              <a:gd name="connsiteY2948" fmla="*/ 1827147 h 2678621"/>
              <a:gd name="connsiteX2949" fmla="*/ 4837698 w 14263815"/>
              <a:gd name="connsiteY2949" fmla="*/ 1821048 h 2678621"/>
              <a:gd name="connsiteX2950" fmla="*/ 4853224 w 14263815"/>
              <a:gd name="connsiteY2950" fmla="*/ 1807739 h 2678621"/>
              <a:gd name="connsiteX2951" fmla="*/ 13165218 w 14263815"/>
              <a:gd name="connsiteY2951" fmla="*/ 1806904 h 2678621"/>
              <a:gd name="connsiteX2952" fmla="*/ 13165218 w 14263815"/>
              <a:gd name="connsiteY2952" fmla="*/ 1815776 h 2678621"/>
              <a:gd name="connsiteX2953" fmla="*/ 13171872 w 14263815"/>
              <a:gd name="connsiteY2953" fmla="*/ 1820767 h 2678621"/>
              <a:gd name="connsiteX2954" fmla="*/ 13174090 w 14263815"/>
              <a:gd name="connsiteY2954" fmla="*/ 1820212 h 2678621"/>
              <a:gd name="connsiteX2955" fmla="*/ 13174090 w 14263815"/>
              <a:gd name="connsiteY2955" fmla="*/ 1811340 h 2678621"/>
              <a:gd name="connsiteX2956" fmla="*/ 13165218 w 14263815"/>
              <a:gd name="connsiteY2956" fmla="*/ 1806904 h 2678621"/>
              <a:gd name="connsiteX2957" fmla="*/ 4394076 w 14263815"/>
              <a:gd name="connsiteY2957" fmla="*/ 1805521 h 2678621"/>
              <a:gd name="connsiteX2958" fmla="*/ 4389640 w 14263815"/>
              <a:gd name="connsiteY2958" fmla="*/ 1812175 h 2678621"/>
              <a:gd name="connsiteX2959" fmla="*/ 4395462 w 14263815"/>
              <a:gd name="connsiteY2959" fmla="*/ 1815086 h 2678621"/>
              <a:gd name="connsiteX2960" fmla="*/ 4398512 w 14263815"/>
              <a:gd name="connsiteY2960" fmla="*/ 1814393 h 2678621"/>
              <a:gd name="connsiteX2961" fmla="*/ 4402948 w 14263815"/>
              <a:gd name="connsiteY2961" fmla="*/ 1807739 h 2678621"/>
              <a:gd name="connsiteX2962" fmla="*/ 4394076 w 14263815"/>
              <a:gd name="connsiteY2962" fmla="*/ 1805521 h 2678621"/>
              <a:gd name="connsiteX2963" fmla="*/ 2499810 w 14263815"/>
              <a:gd name="connsiteY2963" fmla="*/ 1805521 h 2678621"/>
              <a:gd name="connsiteX2964" fmla="*/ 2495374 w 14263815"/>
              <a:gd name="connsiteY2964" fmla="*/ 1807739 h 2678621"/>
              <a:gd name="connsiteX2965" fmla="*/ 2503276 w 14263815"/>
              <a:gd name="connsiteY2965" fmla="*/ 1810650 h 2678621"/>
              <a:gd name="connsiteX2966" fmla="*/ 2506465 w 14263815"/>
              <a:gd name="connsiteY2966" fmla="*/ 1809957 h 2678621"/>
              <a:gd name="connsiteX2967" fmla="*/ 2499810 w 14263815"/>
              <a:gd name="connsiteY2967" fmla="*/ 1805521 h 2678621"/>
              <a:gd name="connsiteX2968" fmla="*/ 12626217 w 14263815"/>
              <a:gd name="connsiteY2968" fmla="*/ 1804686 h 2678621"/>
              <a:gd name="connsiteX2969" fmla="*/ 12626217 w 14263815"/>
              <a:gd name="connsiteY2969" fmla="*/ 1813558 h 2678621"/>
              <a:gd name="connsiteX2970" fmla="*/ 12630930 w 14263815"/>
              <a:gd name="connsiteY2970" fmla="*/ 1814945 h 2678621"/>
              <a:gd name="connsiteX2971" fmla="*/ 12635089 w 14263815"/>
              <a:gd name="connsiteY2971" fmla="*/ 1809122 h 2678621"/>
              <a:gd name="connsiteX2972" fmla="*/ 12626217 w 14263815"/>
              <a:gd name="connsiteY2972" fmla="*/ 1804686 h 2678621"/>
              <a:gd name="connsiteX2973" fmla="*/ 3637146 w 14263815"/>
              <a:gd name="connsiteY2973" fmla="*/ 1804412 h 2678621"/>
              <a:gd name="connsiteX2974" fmla="*/ 3591120 w 14263815"/>
              <a:gd name="connsiteY2974" fmla="*/ 1812175 h 2678621"/>
              <a:gd name="connsiteX2975" fmla="*/ 3535668 w 14263815"/>
              <a:gd name="connsiteY2975" fmla="*/ 1832138 h 2678621"/>
              <a:gd name="connsiteX2976" fmla="*/ 3546758 w 14263815"/>
              <a:gd name="connsiteY2976" fmla="*/ 1838792 h 2678621"/>
              <a:gd name="connsiteX2977" fmla="*/ 3548976 w 14263815"/>
              <a:gd name="connsiteY2977" fmla="*/ 1843228 h 2678621"/>
              <a:gd name="connsiteX2978" fmla="*/ 3551194 w 14263815"/>
              <a:gd name="connsiteY2978" fmla="*/ 1858755 h 2678621"/>
              <a:gd name="connsiteX2979" fmla="*/ 3571158 w 14263815"/>
              <a:gd name="connsiteY2979" fmla="*/ 1867905 h 2678621"/>
              <a:gd name="connsiteX2980" fmla="*/ 3582248 w 14263815"/>
              <a:gd name="connsiteY2980" fmla="*/ 1867628 h 2678621"/>
              <a:gd name="connsiteX2981" fmla="*/ 3608865 w 14263815"/>
              <a:gd name="connsiteY2981" fmla="*/ 1852101 h 2678621"/>
              <a:gd name="connsiteX2982" fmla="*/ 3606647 w 14263815"/>
              <a:gd name="connsiteY2982" fmla="*/ 1834356 h 2678621"/>
              <a:gd name="connsiteX2983" fmla="*/ 3604429 w 14263815"/>
              <a:gd name="connsiteY2983" fmla="*/ 1836574 h 2678621"/>
              <a:gd name="connsiteX2984" fmla="*/ 3599993 w 14263815"/>
              <a:gd name="connsiteY2984" fmla="*/ 1836574 h 2678621"/>
              <a:gd name="connsiteX2985" fmla="*/ 3613301 w 14263815"/>
              <a:gd name="connsiteY2985" fmla="*/ 1821048 h 2678621"/>
              <a:gd name="connsiteX2986" fmla="*/ 3626610 w 14263815"/>
              <a:gd name="connsiteY2986" fmla="*/ 1825484 h 2678621"/>
              <a:gd name="connsiteX2987" fmla="*/ 3619955 w 14263815"/>
              <a:gd name="connsiteY2987" fmla="*/ 1829920 h 2678621"/>
              <a:gd name="connsiteX2988" fmla="*/ 3613301 w 14263815"/>
              <a:gd name="connsiteY2988" fmla="*/ 1836574 h 2678621"/>
              <a:gd name="connsiteX2989" fmla="*/ 3619955 w 14263815"/>
              <a:gd name="connsiteY2989" fmla="*/ 1843228 h 2678621"/>
              <a:gd name="connsiteX2990" fmla="*/ 3626610 w 14263815"/>
              <a:gd name="connsiteY2990" fmla="*/ 1849883 h 2678621"/>
              <a:gd name="connsiteX2991" fmla="*/ 3637701 w 14263815"/>
              <a:gd name="connsiteY2991" fmla="*/ 1856537 h 2678621"/>
              <a:gd name="connsiteX2992" fmla="*/ 3644355 w 14263815"/>
              <a:gd name="connsiteY2992" fmla="*/ 1845447 h 2678621"/>
              <a:gd name="connsiteX2993" fmla="*/ 3648791 w 14263815"/>
              <a:gd name="connsiteY2993" fmla="*/ 1843228 h 2678621"/>
              <a:gd name="connsiteX2994" fmla="*/ 3659882 w 14263815"/>
              <a:gd name="connsiteY2994" fmla="*/ 1849883 h 2678621"/>
              <a:gd name="connsiteX2995" fmla="*/ 3664318 w 14263815"/>
              <a:gd name="connsiteY2995" fmla="*/ 1845447 h 2678621"/>
              <a:gd name="connsiteX2996" fmla="*/ 3657664 w 14263815"/>
              <a:gd name="connsiteY2996" fmla="*/ 1827702 h 2678621"/>
              <a:gd name="connsiteX2997" fmla="*/ 3653227 w 14263815"/>
              <a:gd name="connsiteY2997" fmla="*/ 1827702 h 2678621"/>
              <a:gd name="connsiteX2998" fmla="*/ 3648791 w 14263815"/>
              <a:gd name="connsiteY2998" fmla="*/ 1825484 h 2678621"/>
              <a:gd name="connsiteX2999" fmla="*/ 3651009 w 14263815"/>
              <a:gd name="connsiteY2999" fmla="*/ 1814393 h 2678621"/>
              <a:gd name="connsiteX3000" fmla="*/ 3655445 w 14263815"/>
              <a:gd name="connsiteY3000" fmla="*/ 1807739 h 2678621"/>
              <a:gd name="connsiteX3001" fmla="*/ 3637146 w 14263815"/>
              <a:gd name="connsiteY3001" fmla="*/ 1804412 h 2678621"/>
              <a:gd name="connsiteX3002" fmla="*/ 12852464 w 14263815"/>
              <a:gd name="connsiteY3002" fmla="*/ 1802467 h 2678621"/>
              <a:gd name="connsiteX3003" fmla="*/ 12839155 w 14263815"/>
              <a:gd name="connsiteY3003" fmla="*/ 1815776 h 2678621"/>
              <a:gd name="connsiteX3004" fmla="*/ 12828065 w 14263815"/>
              <a:gd name="connsiteY3004" fmla="*/ 1826867 h 2678621"/>
              <a:gd name="connsiteX3005" fmla="*/ 12801447 w 14263815"/>
              <a:gd name="connsiteY3005" fmla="*/ 1826867 h 2678621"/>
              <a:gd name="connsiteX3006" fmla="*/ 12797011 w 14263815"/>
              <a:gd name="connsiteY3006" fmla="*/ 1842393 h 2678621"/>
              <a:gd name="connsiteX3007" fmla="*/ 12813647 w 14263815"/>
              <a:gd name="connsiteY3007" fmla="*/ 1858510 h 2678621"/>
              <a:gd name="connsiteX3008" fmla="*/ 12823629 w 14263815"/>
              <a:gd name="connsiteY3008" fmla="*/ 1849048 h 2678621"/>
              <a:gd name="connsiteX3009" fmla="*/ 12828065 w 14263815"/>
              <a:gd name="connsiteY3009" fmla="*/ 1846830 h 2678621"/>
              <a:gd name="connsiteX3010" fmla="*/ 12856900 w 14263815"/>
              <a:gd name="connsiteY3010" fmla="*/ 1835739 h 2678621"/>
              <a:gd name="connsiteX3011" fmla="*/ 12865773 w 14263815"/>
              <a:gd name="connsiteY3011" fmla="*/ 1817994 h 2678621"/>
              <a:gd name="connsiteX3012" fmla="*/ 12865773 w 14263815"/>
              <a:gd name="connsiteY3012" fmla="*/ 1811340 h 2678621"/>
              <a:gd name="connsiteX3013" fmla="*/ 12867990 w 14263815"/>
              <a:gd name="connsiteY3013" fmla="*/ 1804686 h 2678621"/>
              <a:gd name="connsiteX3014" fmla="*/ 12852464 w 14263815"/>
              <a:gd name="connsiteY3014" fmla="*/ 1802467 h 2678621"/>
              <a:gd name="connsiteX3015" fmla="*/ 11178345 w 14263815"/>
              <a:gd name="connsiteY3015" fmla="*/ 1801913 h 2678621"/>
              <a:gd name="connsiteX3016" fmla="*/ 11180010 w 14263815"/>
              <a:gd name="connsiteY3016" fmla="*/ 1804686 h 2678621"/>
              <a:gd name="connsiteX3017" fmla="*/ 11193318 w 14263815"/>
              <a:gd name="connsiteY3017" fmla="*/ 1815776 h 2678621"/>
              <a:gd name="connsiteX3018" fmla="*/ 11197754 w 14263815"/>
              <a:gd name="connsiteY3018" fmla="*/ 1824648 h 2678621"/>
              <a:gd name="connsiteX3019" fmla="*/ 11193318 w 14263815"/>
              <a:gd name="connsiteY3019" fmla="*/ 1831303 h 2678621"/>
              <a:gd name="connsiteX3020" fmla="*/ 11175573 w 14263815"/>
              <a:gd name="connsiteY3020" fmla="*/ 1837957 h 2678621"/>
              <a:gd name="connsiteX3021" fmla="*/ 11170860 w 14263815"/>
              <a:gd name="connsiteY3021" fmla="*/ 1839344 h 2678621"/>
              <a:gd name="connsiteX3022" fmla="*/ 11166701 w 14263815"/>
              <a:gd name="connsiteY3022" fmla="*/ 1833521 h 2678621"/>
              <a:gd name="connsiteX3023" fmla="*/ 11164482 w 14263815"/>
              <a:gd name="connsiteY3023" fmla="*/ 1822431 h 2678621"/>
              <a:gd name="connsiteX3024" fmla="*/ 11171137 w 14263815"/>
              <a:gd name="connsiteY3024" fmla="*/ 1815776 h 2678621"/>
              <a:gd name="connsiteX3025" fmla="*/ 11177791 w 14263815"/>
              <a:gd name="connsiteY3025" fmla="*/ 1806904 h 2678621"/>
              <a:gd name="connsiteX3026" fmla="*/ 11178345 w 14263815"/>
              <a:gd name="connsiteY3026" fmla="*/ 1801913 h 2678621"/>
              <a:gd name="connsiteX3027" fmla="*/ 2193711 w 14263815"/>
              <a:gd name="connsiteY3027" fmla="*/ 1801085 h 2678621"/>
              <a:gd name="connsiteX3028" fmla="*/ 2207020 w 14263815"/>
              <a:gd name="connsiteY3028" fmla="*/ 1812175 h 2678621"/>
              <a:gd name="connsiteX3029" fmla="*/ 2217001 w 14263815"/>
              <a:gd name="connsiteY3029" fmla="*/ 1816611 h 2678621"/>
              <a:gd name="connsiteX3030" fmla="*/ 2220328 w 14263815"/>
              <a:gd name="connsiteY3030" fmla="*/ 1812175 h 2678621"/>
              <a:gd name="connsiteX3031" fmla="*/ 2207020 w 14263815"/>
              <a:gd name="connsiteY3031" fmla="*/ 1803303 h 2678621"/>
              <a:gd name="connsiteX3032" fmla="*/ 2193711 w 14263815"/>
              <a:gd name="connsiteY3032" fmla="*/ 1801085 h 2678621"/>
              <a:gd name="connsiteX3033" fmla="*/ 2530864 w 14263815"/>
              <a:gd name="connsiteY3033" fmla="*/ 1801084 h 2678621"/>
              <a:gd name="connsiteX3034" fmla="*/ 2515337 w 14263815"/>
              <a:gd name="connsiteY3034" fmla="*/ 1805521 h 2678621"/>
              <a:gd name="connsiteX3035" fmla="*/ 2526427 w 14263815"/>
              <a:gd name="connsiteY3035" fmla="*/ 1818829 h 2678621"/>
              <a:gd name="connsiteX3036" fmla="*/ 2515337 w 14263815"/>
              <a:gd name="connsiteY3036" fmla="*/ 1821048 h 2678621"/>
              <a:gd name="connsiteX3037" fmla="*/ 2495374 w 14263815"/>
              <a:gd name="connsiteY3037" fmla="*/ 1827702 h 2678621"/>
              <a:gd name="connsiteX3038" fmla="*/ 2477629 w 14263815"/>
              <a:gd name="connsiteY3038" fmla="*/ 1832138 h 2678621"/>
              <a:gd name="connsiteX3039" fmla="*/ 2457666 w 14263815"/>
              <a:gd name="connsiteY3039" fmla="*/ 1834356 h 2678621"/>
              <a:gd name="connsiteX3040" fmla="*/ 2473193 w 14263815"/>
              <a:gd name="connsiteY3040" fmla="*/ 1845447 h 2678621"/>
              <a:gd name="connsiteX3041" fmla="*/ 2497592 w 14263815"/>
              <a:gd name="connsiteY3041" fmla="*/ 1858755 h 2678621"/>
              <a:gd name="connsiteX3042" fmla="*/ 2484284 w 14263815"/>
              <a:gd name="connsiteY3042" fmla="*/ 1860973 h 2678621"/>
              <a:gd name="connsiteX3043" fmla="*/ 2473193 w 14263815"/>
              <a:gd name="connsiteY3043" fmla="*/ 1865410 h 2678621"/>
              <a:gd name="connsiteX3044" fmla="*/ 2493156 w 14263815"/>
              <a:gd name="connsiteY3044" fmla="*/ 1876500 h 2678621"/>
              <a:gd name="connsiteX3045" fmla="*/ 2526427 w 14263815"/>
              <a:gd name="connsiteY3045" fmla="*/ 1880936 h 2678621"/>
              <a:gd name="connsiteX3046" fmla="*/ 2533359 w 14263815"/>
              <a:gd name="connsiteY3046" fmla="*/ 1881491 h 2678621"/>
              <a:gd name="connsiteX3047" fmla="*/ 2544173 w 14263815"/>
              <a:gd name="connsiteY3047" fmla="*/ 1876500 h 2678621"/>
              <a:gd name="connsiteX3048" fmla="*/ 2533082 w 14263815"/>
              <a:gd name="connsiteY3048" fmla="*/ 1865410 h 2678621"/>
              <a:gd name="connsiteX3049" fmla="*/ 2530864 w 14263815"/>
              <a:gd name="connsiteY3049" fmla="*/ 1849883 h 2678621"/>
              <a:gd name="connsiteX3050" fmla="*/ 2550827 w 14263815"/>
              <a:gd name="connsiteY3050" fmla="*/ 1834356 h 2678621"/>
              <a:gd name="connsiteX3051" fmla="*/ 2553045 w 14263815"/>
              <a:gd name="connsiteY3051" fmla="*/ 1829920 h 2678621"/>
              <a:gd name="connsiteX3052" fmla="*/ 2546391 w 14263815"/>
              <a:gd name="connsiteY3052" fmla="*/ 1816611 h 2678621"/>
              <a:gd name="connsiteX3053" fmla="*/ 2530864 w 14263815"/>
              <a:gd name="connsiteY3053" fmla="*/ 1801084 h 2678621"/>
              <a:gd name="connsiteX3054" fmla="*/ 10623264 w 14263815"/>
              <a:gd name="connsiteY3054" fmla="*/ 1800249 h 2678621"/>
              <a:gd name="connsiteX3055" fmla="*/ 10627700 w 14263815"/>
              <a:gd name="connsiteY3055" fmla="*/ 1800249 h 2678621"/>
              <a:gd name="connsiteX3056" fmla="*/ 10656536 w 14263815"/>
              <a:gd name="connsiteY3056" fmla="*/ 1811340 h 2678621"/>
              <a:gd name="connsiteX3057" fmla="*/ 10678716 w 14263815"/>
              <a:gd name="connsiteY3057" fmla="*/ 1824648 h 2678621"/>
              <a:gd name="connsiteX3058" fmla="*/ 10671646 w 14263815"/>
              <a:gd name="connsiteY3058" fmla="*/ 1830471 h 2678621"/>
              <a:gd name="connsiteX3059" fmla="*/ 10667626 w 14263815"/>
              <a:gd name="connsiteY3059" fmla="*/ 1829085 h 2678621"/>
              <a:gd name="connsiteX3060" fmla="*/ 10654317 w 14263815"/>
              <a:gd name="connsiteY3060" fmla="*/ 1824648 h 2678621"/>
              <a:gd name="connsiteX3061" fmla="*/ 10636572 w 14263815"/>
              <a:gd name="connsiteY3061" fmla="*/ 1824648 h 2678621"/>
              <a:gd name="connsiteX3062" fmla="*/ 10623264 w 14263815"/>
              <a:gd name="connsiteY3062" fmla="*/ 1800249 h 2678621"/>
              <a:gd name="connsiteX3063" fmla="*/ 4241026 w 14263815"/>
              <a:gd name="connsiteY3063" fmla="*/ 1798866 h 2678621"/>
              <a:gd name="connsiteX3064" fmla="*/ 4236590 w 14263815"/>
              <a:gd name="connsiteY3064" fmla="*/ 1803303 h 2678621"/>
              <a:gd name="connsiteX3065" fmla="*/ 4239640 w 14263815"/>
              <a:gd name="connsiteY3065" fmla="*/ 1803996 h 2678621"/>
              <a:gd name="connsiteX3066" fmla="*/ 4245463 w 14263815"/>
              <a:gd name="connsiteY3066" fmla="*/ 1801084 h 2678621"/>
              <a:gd name="connsiteX3067" fmla="*/ 4241026 w 14263815"/>
              <a:gd name="connsiteY3067" fmla="*/ 1798866 h 2678621"/>
              <a:gd name="connsiteX3068" fmla="*/ 13516234 w 14263815"/>
              <a:gd name="connsiteY3068" fmla="*/ 1798586 h 2678621"/>
              <a:gd name="connsiteX3069" fmla="*/ 13517897 w 14263815"/>
              <a:gd name="connsiteY3069" fmla="*/ 1800249 h 2678621"/>
              <a:gd name="connsiteX3070" fmla="*/ 13517897 w 14263815"/>
              <a:gd name="connsiteY3070" fmla="*/ 1815776 h 2678621"/>
              <a:gd name="connsiteX3071" fmla="*/ 13512906 w 14263815"/>
              <a:gd name="connsiteY3071" fmla="*/ 1822847 h 2678621"/>
              <a:gd name="connsiteX3072" fmla="*/ 13509025 w 14263815"/>
              <a:gd name="connsiteY3072" fmla="*/ 1822431 h 2678621"/>
              <a:gd name="connsiteX3073" fmla="*/ 13491280 w 14263815"/>
              <a:gd name="connsiteY3073" fmla="*/ 1817994 h 2678621"/>
              <a:gd name="connsiteX3074" fmla="*/ 13502370 w 14263815"/>
              <a:gd name="connsiteY3074" fmla="*/ 1806904 h 2678621"/>
              <a:gd name="connsiteX3075" fmla="*/ 13516234 w 14263815"/>
              <a:gd name="connsiteY3075" fmla="*/ 1798586 h 2678621"/>
              <a:gd name="connsiteX3076" fmla="*/ 10552284 w 14263815"/>
              <a:gd name="connsiteY3076" fmla="*/ 1798031 h 2678621"/>
              <a:gd name="connsiteX3077" fmla="*/ 10563374 w 14263815"/>
              <a:gd name="connsiteY3077" fmla="*/ 1798031 h 2678621"/>
              <a:gd name="connsiteX3078" fmla="*/ 10570029 w 14263815"/>
              <a:gd name="connsiteY3078" fmla="*/ 1811340 h 2678621"/>
              <a:gd name="connsiteX3079" fmla="*/ 10566148 w 14263815"/>
              <a:gd name="connsiteY3079" fmla="*/ 1814667 h 2678621"/>
              <a:gd name="connsiteX3080" fmla="*/ 10558938 w 14263815"/>
              <a:gd name="connsiteY3080" fmla="*/ 1811340 h 2678621"/>
              <a:gd name="connsiteX3081" fmla="*/ 10552284 w 14263815"/>
              <a:gd name="connsiteY3081" fmla="*/ 1798031 h 2678621"/>
              <a:gd name="connsiteX3082" fmla="*/ 5225313 w 14263815"/>
              <a:gd name="connsiteY3082" fmla="*/ 1797757 h 2678621"/>
              <a:gd name="connsiteX3083" fmla="*/ 5223650 w 14263815"/>
              <a:gd name="connsiteY3083" fmla="*/ 1801084 h 2678621"/>
              <a:gd name="connsiteX3084" fmla="*/ 5205905 w 14263815"/>
              <a:gd name="connsiteY3084" fmla="*/ 1814393 h 2678621"/>
              <a:gd name="connsiteX3085" fmla="*/ 5202162 w 14263815"/>
              <a:gd name="connsiteY3085" fmla="*/ 1814671 h 2678621"/>
              <a:gd name="connsiteX3086" fmla="*/ 5212559 w 14263815"/>
              <a:gd name="connsiteY3086" fmla="*/ 1805521 h 2678621"/>
              <a:gd name="connsiteX3087" fmla="*/ 5225313 w 14263815"/>
              <a:gd name="connsiteY3087" fmla="*/ 1797757 h 2678621"/>
              <a:gd name="connsiteX3088" fmla="*/ 4207754 w 14263815"/>
              <a:gd name="connsiteY3088" fmla="*/ 1796648 h 2678621"/>
              <a:gd name="connsiteX3089" fmla="*/ 4167828 w 14263815"/>
              <a:gd name="connsiteY3089" fmla="*/ 1801084 h 2678621"/>
              <a:gd name="connsiteX3090" fmla="*/ 4132339 w 14263815"/>
              <a:gd name="connsiteY3090" fmla="*/ 1812175 h 2678621"/>
              <a:gd name="connsiteX3091" fmla="*/ 4116812 w 14263815"/>
              <a:gd name="connsiteY3091" fmla="*/ 1823266 h 2678621"/>
              <a:gd name="connsiteX3092" fmla="*/ 4094630 w 14263815"/>
              <a:gd name="connsiteY3092" fmla="*/ 1838792 h 2678621"/>
              <a:gd name="connsiteX3093" fmla="*/ 4130121 w 14263815"/>
              <a:gd name="connsiteY3093" fmla="*/ 1843228 h 2678621"/>
              <a:gd name="connsiteX3094" fmla="*/ 4163392 w 14263815"/>
              <a:gd name="connsiteY3094" fmla="*/ 1836574 h 2678621"/>
              <a:gd name="connsiteX3095" fmla="*/ 4170047 w 14263815"/>
              <a:gd name="connsiteY3095" fmla="*/ 1843228 h 2678621"/>
              <a:gd name="connsiteX3096" fmla="*/ 4170047 w 14263815"/>
              <a:gd name="connsiteY3096" fmla="*/ 1852101 h 2678621"/>
              <a:gd name="connsiteX3097" fmla="*/ 4154520 w 14263815"/>
              <a:gd name="connsiteY3097" fmla="*/ 1865410 h 2678621"/>
              <a:gd name="connsiteX3098" fmla="*/ 4134557 w 14263815"/>
              <a:gd name="connsiteY3098" fmla="*/ 1863192 h 2678621"/>
              <a:gd name="connsiteX3099" fmla="*/ 4132339 w 14263815"/>
              <a:gd name="connsiteY3099" fmla="*/ 1867628 h 2678621"/>
              <a:gd name="connsiteX3100" fmla="*/ 4121248 w 14263815"/>
              <a:gd name="connsiteY3100" fmla="*/ 1878718 h 2678621"/>
              <a:gd name="connsiteX3101" fmla="*/ 4072450 w 14263815"/>
              <a:gd name="connsiteY3101" fmla="*/ 1894245 h 2678621"/>
              <a:gd name="connsiteX3102" fmla="*/ 4061359 w 14263815"/>
              <a:gd name="connsiteY3102" fmla="*/ 1898681 h 2678621"/>
              <a:gd name="connsiteX3103" fmla="*/ 4039178 w 14263815"/>
              <a:gd name="connsiteY3103" fmla="*/ 1896463 h 2678621"/>
              <a:gd name="connsiteX3104" fmla="*/ 4023651 w 14263815"/>
              <a:gd name="connsiteY3104" fmla="*/ 1894245 h 2678621"/>
              <a:gd name="connsiteX3105" fmla="*/ 4021433 w 14263815"/>
              <a:gd name="connsiteY3105" fmla="*/ 1900899 h 2678621"/>
              <a:gd name="connsiteX3106" fmla="*/ 4030306 w 14263815"/>
              <a:gd name="connsiteY3106" fmla="*/ 1916426 h 2678621"/>
              <a:gd name="connsiteX3107" fmla="*/ 4101285 w 14263815"/>
              <a:gd name="connsiteY3107" fmla="*/ 1903118 h 2678621"/>
              <a:gd name="connsiteX3108" fmla="*/ 4116812 w 14263815"/>
              <a:gd name="connsiteY3108" fmla="*/ 1898681 h 2678621"/>
              <a:gd name="connsiteX3109" fmla="*/ 4132339 w 14263815"/>
              <a:gd name="connsiteY3109" fmla="*/ 1896463 h 2678621"/>
              <a:gd name="connsiteX3110" fmla="*/ 4158956 w 14263815"/>
              <a:gd name="connsiteY3110" fmla="*/ 1889809 h 2678621"/>
              <a:gd name="connsiteX3111" fmla="*/ 4190010 w 14263815"/>
              <a:gd name="connsiteY3111" fmla="*/ 1883154 h 2678621"/>
              <a:gd name="connsiteX3112" fmla="*/ 4201100 w 14263815"/>
              <a:gd name="connsiteY3112" fmla="*/ 1876500 h 2678621"/>
              <a:gd name="connsiteX3113" fmla="*/ 4214409 w 14263815"/>
              <a:gd name="connsiteY3113" fmla="*/ 1865410 h 2678621"/>
              <a:gd name="connsiteX3114" fmla="*/ 4221063 w 14263815"/>
              <a:gd name="connsiteY3114" fmla="*/ 1836574 h 2678621"/>
              <a:gd name="connsiteX3115" fmla="*/ 4218845 w 14263815"/>
              <a:gd name="connsiteY3115" fmla="*/ 1836574 h 2678621"/>
              <a:gd name="connsiteX3116" fmla="*/ 4214409 w 14263815"/>
              <a:gd name="connsiteY3116" fmla="*/ 1845447 h 2678621"/>
              <a:gd name="connsiteX3117" fmla="*/ 4201100 w 14263815"/>
              <a:gd name="connsiteY3117" fmla="*/ 1838792 h 2678621"/>
              <a:gd name="connsiteX3118" fmla="*/ 4198882 w 14263815"/>
              <a:gd name="connsiteY3118" fmla="*/ 1841010 h 2678621"/>
              <a:gd name="connsiteX3119" fmla="*/ 4192228 w 14263815"/>
              <a:gd name="connsiteY3119" fmla="*/ 1843228 h 2678621"/>
              <a:gd name="connsiteX3120" fmla="*/ 4212191 w 14263815"/>
              <a:gd name="connsiteY3120" fmla="*/ 1818829 h 2678621"/>
              <a:gd name="connsiteX3121" fmla="*/ 4229936 w 14263815"/>
              <a:gd name="connsiteY3121" fmla="*/ 1807739 h 2678621"/>
              <a:gd name="connsiteX3122" fmla="*/ 4225500 w 14263815"/>
              <a:gd name="connsiteY3122" fmla="*/ 1801084 h 2678621"/>
              <a:gd name="connsiteX3123" fmla="*/ 4207754 w 14263815"/>
              <a:gd name="connsiteY3123" fmla="*/ 1796648 h 2678621"/>
              <a:gd name="connsiteX3124" fmla="*/ 2182621 w 14263815"/>
              <a:gd name="connsiteY3124" fmla="*/ 1796648 h 2678621"/>
              <a:gd name="connsiteX3125" fmla="*/ 2180402 w 14263815"/>
              <a:gd name="connsiteY3125" fmla="*/ 1803303 h 2678621"/>
              <a:gd name="connsiteX3126" fmla="*/ 2185393 w 14263815"/>
              <a:gd name="connsiteY3126" fmla="*/ 1811621 h 2678621"/>
              <a:gd name="connsiteX3127" fmla="*/ 2187057 w 14263815"/>
              <a:gd name="connsiteY3127" fmla="*/ 1805521 h 2678621"/>
              <a:gd name="connsiteX3128" fmla="*/ 2182621 w 14263815"/>
              <a:gd name="connsiteY3128" fmla="*/ 1796648 h 2678621"/>
              <a:gd name="connsiteX3129" fmla="*/ 10292765 w 14263815"/>
              <a:gd name="connsiteY3129" fmla="*/ 1795813 h 2678621"/>
              <a:gd name="connsiteX3130" fmla="*/ 10283893 w 14263815"/>
              <a:gd name="connsiteY3130" fmla="*/ 1802467 h 2678621"/>
              <a:gd name="connsiteX3131" fmla="*/ 10288329 w 14263815"/>
              <a:gd name="connsiteY3131" fmla="*/ 1809122 h 2678621"/>
              <a:gd name="connsiteX3132" fmla="*/ 10291379 w 14263815"/>
              <a:gd name="connsiteY3132" fmla="*/ 1809676 h 2678621"/>
              <a:gd name="connsiteX3133" fmla="*/ 10297202 w 14263815"/>
              <a:gd name="connsiteY3133" fmla="*/ 1804686 h 2678621"/>
              <a:gd name="connsiteX3134" fmla="*/ 10292765 w 14263815"/>
              <a:gd name="connsiteY3134" fmla="*/ 1795813 h 2678621"/>
              <a:gd name="connsiteX3135" fmla="*/ 3761915 w 14263815"/>
              <a:gd name="connsiteY3135" fmla="*/ 1794430 h 2678621"/>
              <a:gd name="connsiteX3136" fmla="*/ 3768569 w 14263815"/>
              <a:gd name="connsiteY3136" fmla="*/ 1796648 h 2678621"/>
              <a:gd name="connsiteX3137" fmla="*/ 3761915 w 14263815"/>
              <a:gd name="connsiteY3137" fmla="*/ 1799560 h 2678621"/>
              <a:gd name="connsiteX3138" fmla="*/ 3759697 w 14263815"/>
              <a:gd name="connsiteY3138" fmla="*/ 1798866 h 2678621"/>
              <a:gd name="connsiteX3139" fmla="*/ 3761915 w 14263815"/>
              <a:gd name="connsiteY3139" fmla="*/ 1794430 h 2678621"/>
              <a:gd name="connsiteX3140" fmla="*/ 11701265 w 14263815"/>
              <a:gd name="connsiteY3140" fmla="*/ 1793595 h 2678621"/>
              <a:gd name="connsiteX3141" fmla="*/ 11707919 w 14263815"/>
              <a:gd name="connsiteY3141" fmla="*/ 1800249 h 2678621"/>
              <a:gd name="connsiteX3142" fmla="*/ 11708474 w 14263815"/>
              <a:gd name="connsiteY3142" fmla="*/ 1806904 h 2678621"/>
              <a:gd name="connsiteX3143" fmla="*/ 11701265 w 14263815"/>
              <a:gd name="connsiteY3143" fmla="*/ 1800249 h 2678621"/>
              <a:gd name="connsiteX3144" fmla="*/ 11701265 w 14263815"/>
              <a:gd name="connsiteY3144" fmla="*/ 1793595 h 2678621"/>
              <a:gd name="connsiteX3145" fmla="*/ 10195168 w 14263815"/>
              <a:gd name="connsiteY3145" fmla="*/ 1793595 h 2678621"/>
              <a:gd name="connsiteX3146" fmla="*/ 10201823 w 14263815"/>
              <a:gd name="connsiteY3146" fmla="*/ 1802467 h 2678621"/>
              <a:gd name="connsiteX3147" fmla="*/ 10210141 w 14263815"/>
              <a:gd name="connsiteY3147" fmla="*/ 1804686 h 2678621"/>
              <a:gd name="connsiteX3148" fmla="*/ 10212914 w 14263815"/>
              <a:gd name="connsiteY3148" fmla="*/ 1802467 h 2678621"/>
              <a:gd name="connsiteX3149" fmla="*/ 10206259 w 14263815"/>
              <a:gd name="connsiteY3149" fmla="*/ 1793595 h 2678621"/>
              <a:gd name="connsiteX3150" fmla="*/ 10195168 w 14263815"/>
              <a:gd name="connsiteY3150" fmla="*/ 1793595 h 2678621"/>
              <a:gd name="connsiteX3151" fmla="*/ 3808495 w 14263815"/>
              <a:gd name="connsiteY3151" fmla="*/ 1792212 h 2678621"/>
              <a:gd name="connsiteX3152" fmla="*/ 3815149 w 14263815"/>
              <a:gd name="connsiteY3152" fmla="*/ 1798866 h 2678621"/>
              <a:gd name="connsiteX3153" fmla="*/ 3841767 w 14263815"/>
              <a:gd name="connsiteY3153" fmla="*/ 1803303 h 2678621"/>
              <a:gd name="connsiteX3154" fmla="*/ 3863948 w 14263815"/>
              <a:gd name="connsiteY3154" fmla="*/ 1803303 h 2678621"/>
              <a:gd name="connsiteX3155" fmla="*/ 3872820 w 14263815"/>
              <a:gd name="connsiteY3155" fmla="*/ 1809957 h 2678621"/>
              <a:gd name="connsiteX3156" fmla="*/ 3879474 w 14263815"/>
              <a:gd name="connsiteY3156" fmla="*/ 1814393 h 2678621"/>
              <a:gd name="connsiteX3157" fmla="*/ 3859512 w 14263815"/>
              <a:gd name="connsiteY3157" fmla="*/ 1823266 h 2678621"/>
              <a:gd name="connsiteX3158" fmla="*/ 3839548 w 14263815"/>
              <a:gd name="connsiteY3158" fmla="*/ 1825484 h 2678621"/>
              <a:gd name="connsiteX3159" fmla="*/ 3821804 w 14263815"/>
              <a:gd name="connsiteY3159" fmla="*/ 1825484 h 2678621"/>
              <a:gd name="connsiteX3160" fmla="*/ 3809049 w 14263815"/>
              <a:gd name="connsiteY3160" fmla="*/ 1827702 h 2678621"/>
              <a:gd name="connsiteX3161" fmla="*/ 3806277 w 14263815"/>
              <a:gd name="connsiteY3161" fmla="*/ 1825484 h 2678621"/>
              <a:gd name="connsiteX3162" fmla="*/ 3804059 w 14263815"/>
              <a:gd name="connsiteY3162" fmla="*/ 1812175 h 2678621"/>
              <a:gd name="connsiteX3163" fmla="*/ 3804059 w 14263815"/>
              <a:gd name="connsiteY3163" fmla="*/ 1798866 h 2678621"/>
              <a:gd name="connsiteX3164" fmla="*/ 3808495 w 14263815"/>
              <a:gd name="connsiteY3164" fmla="*/ 1792212 h 2678621"/>
              <a:gd name="connsiteX3165" fmla="*/ 12876863 w 14263815"/>
              <a:gd name="connsiteY3165" fmla="*/ 1791377 h 2678621"/>
              <a:gd name="connsiteX3166" fmla="*/ 12872427 w 14263815"/>
              <a:gd name="connsiteY3166" fmla="*/ 1802467 h 2678621"/>
              <a:gd name="connsiteX3167" fmla="*/ 12876863 w 14263815"/>
              <a:gd name="connsiteY3167" fmla="*/ 1813558 h 2678621"/>
              <a:gd name="connsiteX3168" fmla="*/ 12887954 w 14263815"/>
              <a:gd name="connsiteY3168" fmla="*/ 1820212 h 2678621"/>
              <a:gd name="connsiteX3169" fmla="*/ 12896826 w 14263815"/>
              <a:gd name="connsiteY3169" fmla="*/ 1822431 h 2678621"/>
              <a:gd name="connsiteX3170" fmla="*/ 12910135 w 14263815"/>
              <a:gd name="connsiteY3170" fmla="*/ 1815776 h 2678621"/>
              <a:gd name="connsiteX3171" fmla="*/ 12905699 w 14263815"/>
              <a:gd name="connsiteY3171" fmla="*/ 1795813 h 2678621"/>
              <a:gd name="connsiteX3172" fmla="*/ 12892390 w 14263815"/>
              <a:gd name="connsiteY3172" fmla="*/ 1793595 h 2678621"/>
              <a:gd name="connsiteX3173" fmla="*/ 12876863 w 14263815"/>
              <a:gd name="connsiteY3173" fmla="*/ 1791377 h 2678621"/>
              <a:gd name="connsiteX3174" fmla="*/ 12721595 w 14263815"/>
              <a:gd name="connsiteY3174" fmla="*/ 1791377 h 2678621"/>
              <a:gd name="connsiteX3175" fmla="*/ 12703851 w 14263815"/>
              <a:gd name="connsiteY3175" fmla="*/ 1804686 h 2678621"/>
              <a:gd name="connsiteX3176" fmla="*/ 12710505 w 14263815"/>
              <a:gd name="connsiteY3176" fmla="*/ 1813558 h 2678621"/>
              <a:gd name="connsiteX3177" fmla="*/ 12717021 w 14263815"/>
              <a:gd name="connsiteY3177" fmla="*/ 1813974 h 2678621"/>
              <a:gd name="connsiteX3178" fmla="*/ 12734904 w 14263815"/>
              <a:gd name="connsiteY3178" fmla="*/ 1806904 h 2678621"/>
              <a:gd name="connsiteX3179" fmla="*/ 12743777 w 14263815"/>
              <a:gd name="connsiteY3179" fmla="*/ 1793595 h 2678621"/>
              <a:gd name="connsiteX3180" fmla="*/ 12721595 w 14263815"/>
              <a:gd name="connsiteY3180" fmla="*/ 1791377 h 2678621"/>
              <a:gd name="connsiteX3181" fmla="*/ 11049198 w 14263815"/>
              <a:gd name="connsiteY3181" fmla="*/ 1789561 h 2678621"/>
              <a:gd name="connsiteX3182" fmla="*/ 11049280 w 14263815"/>
              <a:gd name="connsiteY3182" fmla="*/ 1789575 h 2678621"/>
              <a:gd name="connsiteX3183" fmla="*/ 11049696 w 14263815"/>
              <a:gd name="connsiteY3183" fmla="*/ 1790822 h 2678621"/>
              <a:gd name="connsiteX3184" fmla="*/ 11049430 w 14263815"/>
              <a:gd name="connsiteY3184" fmla="*/ 1791184 h 2678621"/>
              <a:gd name="connsiteX3185" fmla="*/ 12215866 w 14263815"/>
              <a:gd name="connsiteY3185" fmla="*/ 1789159 h 2678621"/>
              <a:gd name="connsiteX3186" fmla="*/ 12211430 w 14263815"/>
              <a:gd name="connsiteY3186" fmla="*/ 1795813 h 2678621"/>
              <a:gd name="connsiteX3187" fmla="*/ 12222521 w 14263815"/>
              <a:gd name="connsiteY3187" fmla="*/ 1791377 h 2678621"/>
              <a:gd name="connsiteX3188" fmla="*/ 12215866 w 14263815"/>
              <a:gd name="connsiteY3188" fmla="*/ 1789159 h 2678621"/>
              <a:gd name="connsiteX3189" fmla="*/ 11157828 w 14263815"/>
              <a:gd name="connsiteY3189" fmla="*/ 1789159 h 2678621"/>
              <a:gd name="connsiteX3190" fmla="*/ 11173355 w 14263815"/>
              <a:gd name="connsiteY3190" fmla="*/ 1791377 h 2678621"/>
              <a:gd name="connsiteX3191" fmla="*/ 11175573 w 14263815"/>
              <a:gd name="connsiteY3191" fmla="*/ 1798031 h 2678621"/>
              <a:gd name="connsiteX3192" fmla="*/ 11171692 w 14263815"/>
              <a:gd name="connsiteY3192" fmla="*/ 1801913 h 2678621"/>
              <a:gd name="connsiteX3193" fmla="*/ 11160046 w 14263815"/>
              <a:gd name="connsiteY3193" fmla="*/ 1800249 h 2678621"/>
              <a:gd name="connsiteX3194" fmla="*/ 11142302 w 14263815"/>
              <a:gd name="connsiteY3194" fmla="*/ 1791377 h 2678621"/>
              <a:gd name="connsiteX3195" fmla="*/ 11157828 w 14263815"/>
              <a:gd name="connsiteY3195" fmla="*/ 1789159 h 2678621"/>
              <a:gd name="connsiteX3196" fmla="*/ 12380006 w 14263815"/>
              <a:gd name="connsiteY3196" fmla="*/ 1786941 h 2678621"/>
              <a:gd name="connsiteX3197" fmla="*/ 12384443 w 14263815"/>
              <a:gd name="connsiteY3197" fmla="*/ 1795813 h 2678621"/>
              <a:gd name="connsiteX3198" fmla="*/ 12381670 w 14263815"/>
              <a:gd name="connsiteY3198" fmla="*/ 1800804 h 2678621"/>
              <a:gd name="connsiteX3199" fmla="*/ 12377788 w 14263815"/>
              <a:gd name="connsiteY3199" fmla="*/ 1798031 h 2678621"/>
              <a:gd name="connsiteX3200" fmla="*/ 12380006 w 14263815"/>
              <a:gd name="connsiteY3200" fmla="*/ 1786941 h 2678621"/>
              <a:gd name="connsiteX3201" fmla="*/ 12038418 w 14263815"/>
              <a:gd name="connsiteY3201" fmla="*/ 1785832 h 2678621"/>
              <a:gd name="connsiteX3202" fmla="*/ 12009582 w 14263815"/>
              <a:gd name="connsiteY3202" fmla="*/ 1793595 h 2678621"/>
              <a:gd name="connsiteX3203" fmla="*/ 11971874 w 14263815"/>
              <a:gd name="connsiteY3203" fmla="*/ 1817994 h 2678621"/>
              <a:gd name="connsiteX3204" fmla="*/ 11996274 w 14263815"/>
              <a:gd name="connsiteY3204" fmla="*/ 1822431 h 2678621"/>
              <a:gd name="connsiteX3205" fmla="*/ 12016791 w 14263815"/>
              <a:gd name="connsiteY3205" fmla="*/ 1823540 h 2678621"/>
              <a:gd name="connsiteX3206" fmla="*/ 12029546 w 14263815"/>
              <a:gd name="connsiteY3206" fmla="*/ 1822431 h 2678621"/>
              <a:gd name="connsiteX3207" fmla="*/ 12036200 w 14263815"/>
              <a:gd name="connsiteY3207" fmla="*/ 1817994 h 2678621"/>
              <a:gd name="connsiteX3208" fmla="*/ 12049508 w 14263815"/>
              <a:gd name="connsiteY3208" fmla="*/ 1815776 h 2678621"/>
              <a:gd name="connsiteX3209" fmla="*/ 12062817 w 14263815"/>
              <a:gd name="connsiteY3209" fmla="*/ 1802467 h 2678621"/>
              <a:gd name="connsiteX3210" fmla="*/ 12058381 w 14263815"/>
              <a:gd name="connsiteY3210" fmla="*/ 1798031 h 2678621"/>
              <a:gd name="connsiteX3211" fmla="*/ 12049508 w 14263815"/>
              <a:gd name="connsiteY3211" fmla="*/ 1789159 h 2678621"/>
              <a:gd name="connsiteX3212" fmla="*/ 12038418 w 14263815"/>
              <a:gd name="connsiteY3212" fmla="*/ 1785832 h 2678621"/>
              <a:gd name="connsiteX3213" fmla="*/ 11239898 w 14263815"/>
              <a:gd name="connsiteY3213" fmla="*/ 1784723 h 2678621"/>
              <a:gd name="connsiteX3214" fmla="*/ 11257643 w 14263815"/>
              <a:gd name="connsiteY3214" fmla="*/ 1791377 h 2678621"/>
              <a:gd name="connsiteX3215" fmla="*/ 11237680 w 14263815"/>
              <a:gd name="connsiteY3215" fmla="*/ 1798031 h 2678621"/>
              <a:gd name="connsiteX3216" fmla="*/ 11217717 w 14263815"/>
              <a:gd name="connsiteY3216" fmla="*/ 1791377 h 2678621"/>
              <a:gd name="connsiteX3217" fmla="*/ 11239898 w 14263815"/>
              <a:gd name="connsiteY3217" fmla="*/ 1784723 h 2678621"/>
              <a:gd name="connsiteX3218" fmla="*/ 2297962 w 14263815"/>
              <a:gd name="connsiteY3218" fmla="*/ 1783339 h 2678621"/>
              <a:gd name="connsiteX3219" fmla="*/ 2293526 w 14263815"/>
              <a:gd name="connsiteY3219" fmla="*/ 1785558 h 2678621"/>
              <a:gd name="connsiteX3220" fmla="*/ 2293526 w 14263815"/>
              <a:gd name="connsiteY3220" fmla="*/ 1796648 h 2678621"/>
              <a:gd name="connsiteX3221" fmla="*/ 2297962 w 14263815"/>
              <a:gd name="connsiteY3221" fmla="*/ 1805521 h 2678621"/>
              <a:gd name="connsiteX3222" fmla="*/ 2300042 w 14263815"/>
              <a:gd name="connsiteY3222" fmla="*/ 1805798 h 2678621"/>
              <a:gd name="connsiteX3223" fmla="*/ 2304617 w 14263815"/>
              <a:gd name="connsiteY3223" fmla="*/ 1796648 h 2678621"/>
              <a:gd name="connsiteX3224" fmla="*/ 2297962 w 14263815"/>
              <a:gd name="connsiteY3224" fmla="*/ 1783339 h 2678621"/>
              <a:gd name="connsiteX3225" fmla="*/ 2131604 w 14263815"/>
              <a:gd name="connsiteY3225" fmla="*/ 1781122 h 2678621"/>
              <a:gd name="connsiteX3226" fmla="*/ 2122731 w 14263815"/>
              <a:gd name="connsiteY3226" fmla="*/ 1783339 h 2678621"/>
              <a:gd name="connsiteX3227" fmla="*/ 2129386 w 14263815"/>
              <a:gd name="connsiteY3227" fmla="*/ 1789994 h 2678621"/>
              <a:gd name="connsiteX3228" fmla="*/ 2134931 w 14263815"/>
              <a:gd name="connsiteY3228" fmla="*/ 1792212 h 2678621"/>
              <a:gd name="connsiteX3229" fmla="*/ 2138258 w 14263815"/>
              <a:gd name="connsiteY3229" fmla="*/ 1789994 h 2678621"/>
              <a:gd name="connsiteX3230" fmla="*/ 2131604 w 14263815"/>
              <a:gd name="connsiteY3230" fmla="*/ 1781122 h 2678621"/>
              <a:gd name="connsiteX3231" fmla="*/ 12238047 w 14263815"/>
              <a:gd name="connsiteY3231" fmla="*/ 1780287 h 2678621"/>
              <a:gd name="connsiteX3232" fmla="*/ 12233611 w 14263815"/>
              <a:gd name="connsiteY3232" fmla="*/ 1789159 h 2678621"/>
              <a:gd name="connsiteX3233" fmla="*/ 12237493 w 14263815"/>
              <a:gd name="connsiteY3233" fmla="*/ 1791377 h 2678621"/>
              <a:gd name="connsiteX3234" fmla="*/ 12244702 w 14263815"/>
              <a:gd name="connsiteY3234" fmla="*/ 1789159 h 2678621"/>
              <a:gd name="connsiteX3235" fmla="*/ 12249138 w 14263815"/>
              <a:gd name="connsiteY3235" fmla="*/ 1780287 h 2678621"/>
              <a:gd name="connsiteX3236" fmla="*/ 12238047 w 14263815"/>
              <a:gd name="connsiteY3236" fmla="*/ 1780287 h 2678621"/>
              <a:gd name="connsiteX3237" fmla="*/ 5252485 w 14263815"/>
              <a:gd name="connsiteY3237" fmla="*/ 1778903 h 2678621"/>
              <a:gd name="connsiteX3238" fmla="*/ 5259140 w 14263815"/>
              <a:gd name="connsiteY3238" fmla="*/ 1778903 h 2678621"/>
              <a:gd name="connsiteX3239" fmla="*/ 5250267 w 14263815"/>
              <a:gd name="connsiteY3239" fmla="*/ 1785558 h 2678621"/>
              <a:gd name="connsiteX3240" fmla="*/ 5252485 w 14263815"/>
              <a:gd name="connsiteY3240" fmla="*/ 1778903 h 2678621"/>
              <a:gd name="connsiteX3241" fmla="*/ 12676124 w 14263815"/>
              <a:gd name="connsiteY3241" fmla="*/ 1778068 h 2678621"/>
              <a:gd name="connsiteX3242" fmla="*/ 12670579 w 14263815"/>
              <a:gd name="connsiteY3242" fmla="*/ 1780287 h 2678621"/>
              <a:gd name="connsiteX3243" fmla="*/ 12672797 w 14263815"/>
              <a:gd name="connsiteY3243" fmla="*/ 1798031 h 2678621"/>
              <a:gd name="connsiteX3244" fmla="*/ 12672797 w 14263815"/>
              <a:gd name="connsiteY3244" fmla="*/ 1811340 h 2678621"/>
              <a:gd name="connsiteX3245" fmla="*/ 12666143 w 14263815"/>
              <a:gd name="connsiteY3245" fmla="*/ 1820212 h 2678621"/>
              <a:gd name="connsiteX3246" fmla="*/ 12671688 w 14263815"/>
              <a:gd name="connsiteY3246" fmla="*/ 1824094 h 2678621"/>
              <a:gd name="connsiteX3247" fmla="*/ 12679451 w 14263815"/>
              <a:gd name="connsiteY3247" fmla="*/ 1822431 h 2678621"/>
              <a:gd name="connsiteX3248" fmla="*/ 12699414 w 14263815"/>
              <a:gd name="connsiteY3248" fmla="*/ 1822431 h 2678621"/>
              <a:gd name="connsiteX3249" fmla="*/ 12699414 w 14263815"/>
              <a:gd name="connsiteY3249" fmla="*/ 1813558 h 2678621"/>
              <a:gd name="connsiteX3250" fmla="*/ 12686106 w 14263815"/>
              <a:gd name="connsiteY3250" fmla="*/ 1804686 h 2678621"/>
              <a:gd name="connsiteX3251" fmla="*/ 12683888 w 14263815"/>
              <a:gd name="connsiteY3251" fmla="*/ 1793595 h 2678621"/>
              <a:gd name="connsiteX3252" fmla="*/ 12683888 w 14263815"/>
              <a:gd name="connsiteY3252" fmla="*/ 1784723 h 2678621"/>
              <a:gd name="connsiteX3253" fmla="*/ 12676124 w 14263815"/>
              <a:gd name="connsiteY3253" fmla="*/ 1778068 h 2678621"/>
              <a:gd name="connsiteX3254" fmla="*/ 10964852 w 14263815"/>
              <a:gd name="connsiteY3254" fmla="*/ 1775850 h 2678621"/>
              <a:gd name="connsiteX3255" fmla="*/ 10969289 w 14263815"/>
              <a:gd name="connsiteY3255" fmla="*/ 1780287 h 2678621"/>
              <a:gd name="connsiteX3256" fmla="*/ 10964852 w 14263815"/>
              <a:gd name="connsiteY3256" fmla="*/ 1781395 h 2678621"/>
              <a:gd name="connsiteX3257" fmla="*/ 10960416 w 14263815"/>
              <a:gd name="connsiteY3257" fmla="*/ 1780287 h 2678621"/>
              <a:gd name="connsiteX3258" fmla="*/ 10964852 w 14263815"/>
              <a:gd name="connsiteY3258" fmla="*/ 1775850 h 2678621"/>
              <a:gd name="connsiteX3259" fmla="*/ 12073353 w 14263815"/>
              <a:gd name="connsiteY3259" fmla="*/ 1773632 h 2678621"/>
              <a:gd name="connsiteX3260" fmla="*/ 12071689 w 14263815"/>
              <a:gd name="connsiteY3260" fmla="*/ 1780287 h 2678621"/>
              <a:gd name="connsiteX3261" fmla="*/ 12065035 w 14263815"/>
              <a:gd name="connsiteY3261" fmla="*/ 1789159 h 2678621"/>
              <a:gd name="connsiteX3262" fmla="*/ 12062817 w 14263815"/>
              <a:gd name="connsiteY3262" fmla="*/ 1793595 h 2678621"/>
              <a:gd name="connsiteX3263" fmla="*/ 12079626 w 14263815"/>
              <a:gd name="connsiteY3263" fmla="*/ 1803646 h 2678621"/>
              <a:gd name="connsiteX3264" fmla="*/ 12100525 w 14263815"/>
              <a:gd name="connsiteY3264" fmla="*/ 1798031 h 2678621"/>
              <a:gd name="connsiteX3265" fmla="*/ 12122706 w 14263815"/>
              <a:gd name="connsiteY3265" fmla="*/ 1782504 h 2678621"/>
              <a:gd name="connsiteX3266" fmla="*/ 12104961 w 14263815"/>
              <a:gd name="connsiteY3266" fmla="*/ 1778068 h 2678621"/>
              <a:gd name="connsiteX3267" fmla="*/ 12078344 w 14263815"/>
              <a:gd name="connsiteY3267" fmla="*/ 1775850 h 2678621"/>
              <a:gd name="connsiteX3268" fmla="*/ 12073353 w 14263815"/>
              <a:gd name="connsiteY3268" fmla="*/ 1773632 h 2678621"/>
              <a:gd name="connsiteX3269" fmla="*/ 5334555 w 14263815"/>
              <a:gd name="connsiteY3269" fmla="*/ 1772249 h 2678621"/>
              <a:gd name="connsiteX3270" fmla="*/ 5343427 w 14263815"/>
              <a:gd name="connsiteY3270" fmla="*/ 1774467 h 2678621"/>
              <a:gd name="connsiteX3271" fmla="*/ 5345854 w 14263815"/>
              <a:gd name="connsiteY3271" fmla="*/ 1790236 h 2678621"/>
              <a:gd name="connsiteX3272" fmla="*/ 5343427 w 14263815"/>
              <a:gd name="connsiteY3272" fmla="*/ 1789994 h 2678621"/>
              <a:gd name="connsiteX3273" fmla="*/ 5334555 w 14263815"/>
              <a:gd name="connsiteY3273" fmla="*/ 1781122 h 2678621"/>
              <a:gd name="connsiteX3274" fmla="*/ 5334555 w 14263815"/>
              <a:gd name="connsiteY3274" fmla="*/ 1772249 h 2678621"/>
              <a:gd name="connsiteX3275" fmla="*/ 4562652 w 14263815"/>
              <a:gd name="connsiteY3275" fmla="*/ 1770031 h 2678621"/>
              <a:gd name="connsiteX3276" fmla="*/ 4507199 w 14263815"/>
              <a:gd name="connsiteY3276" fmla="*/ 1785558 h 2678621"/>
              <a:gd name="connsiteX3277" fmla="*/ 4473928 w 14263815"/>
              <a:gd name="connsiteY3277" fmla="*/ 1812175 h 2678621"/>
              <a:gd name="connsiteX3278" fmla="*/ 4488380 w 14263815"/>
              <a:gd name="connsiteY3278" fmla="*/ 1818621 h 2678621"/>
              <a:gd name="connsiteX3279" fmla="*/ 4547126 w 14263815"/>
              <a:gd name="connsiteY3279" fmla="*/ 1798866 h 2678621"/>
              <a:gd name="connsiteX3280" fmla="*/ 4562652 w 14263815"/>
              <a:gd name="connsiteY3280" fmla="*/ 1770031 h 2678621"/>
              <a:gd name="connsiteX3281" fmla="*/ 2362288 w 14263815"/>
              <a:gd name="connsiteY3281" fmla="*/ 1770031 h 2678621"/>
              <a:gd name="connsiteX3282" fmla="*/ 2360069 w 14263815"/>
              <a:gd name="connsiteY3282" fmla="*/ 1778903 h 2678621"/>
              <a:gd name="connsiteX3283" fmla="*/ 2365060 w 14263815"/>
              <a:gd name="connsiteY3283" fmla="*/ 1786667 h 2678621"/>
              <a:gd name="connsiteX3284" fmla="*/ 2366724 w 14263815"/>
              <a:gd name="connsiteY3284" fmla="*/ 1778903 h 2678621"/>
              <a:gd name="connsiteX3285" fmla="*/ 2362288 w 14263815"/>
              <a:gd name="connsiteY3285" fmla="*/ 1770031 h 2678621"/>
              <a:gd name="connsiteX3286" fmla="*/ 4411821 w 14263815"/>
              <a:gd name="connsiteY3286" fmla="*/ 1769476 h 2678621"/>
              <a:gd name="connsiteX3287" fmla="*/ 4402948 w 14263815"/>
              <a:gd name="connsiteY3287" fmla="*/ 1772249 h 2678621"/>
              <a:gd name="connsiteX3288" fmla="*/ 4349714 w 14263815"/>
              <a:gd name="connsiteY3288" fmla="*/ 1789994 h 2678621"/>
              <a:gd name="connsiteX3289" fmla="*/ 4303133 w 14263815"/>
              <a:gd name="connsiteY3289" fmla="*/ 1798866 h 2678621"/>
              <a:gd name="connsiteX3290" fmla="*/ 4298697 w 14263815"/>
              <a:gd name="connsiteY3290" fmla="*/ 1801084 h 2678621"/>
              <a:gd name="connsiteX3291" fmla="*/ 4278734 w 14263815"/>
              <a:gd name="connsiteY3291" fmla="*/ 1814393 h 2678621"/>
              <a:gd name="connsiteX3292" fmla="*/ 4256553 w 14263815"/>
              <a:gd name="connsiteY3292" fmla="*/ 1825484 h 2678621"/>
              <a:gd name="connsiteX3293" fmla="*/ 4256553 w 14263815"/>
              <a:gd name="connsiteY3293" fmla="*/ 1834356 h 2678621"/>
              <a:gd name="connsiteX3294" fmla="*/ 4254335 w 14263815"/>
              <a:gd name="connsiteY3294" fmla="*/ 1841010 h 2678621"/>
              <a:gd name="connsiteX3295" fmla="*/ 4262653 w 14263815"/>
              <a:gd name="connsiteY3295" fmla="*/ 1843783 h 2678621"/>
              <a:gd name="connsiteX3296" fmla="*/ 4278734 w 14263815"/>
              <a:gd name="connsiteY3296" fmla="*/ 1838792 h 2678621"/>
              <a:gd name="connsiteX3297" fmla="*/ 4358586 w 14263815"/>
              <a:gd name="connsiteY3297" fmla="*/ 1805521 h 2678621"/>
              <a:gd name="connsiteX3298" fmla="*/ 4416257 w 14263815"/>
              <a:gd name="connsiteY3298" fmla="*/ 1774467 h 2678621"/>
              <a:gd name="connsiteX3299" fmla="*/ 4411821 w 14263815"/>
              <a:gd name="connsiteY3299" fmla="*/ 1769476 h 2678621"/>
              <a:gd name="connsiteX3300" fmla="*/ 12703851 w 14263815"/>
              <a:gd name="connsiteY3300" fmla="*/ 1769196 h 2678621"/>
              <a:gd name="connsiteX3301" fmla="*/ 12692760 w 14263815"/>
              <a:gd name="connsiteY3301" fmla="*/ 1775850 h 2678621"/>
              <a:gd name="connsiteX3302" fmla="*/ 12701633 w 14263815"/>
              <a:gd name="connsiteY3302" fmla="*/ 1784723 h 2678621"/>
              <a:gd name="connsiteX3303" fmla="*/ 12706485 w 14263815"/>
              <a:gd name="connsiteY3303" fmla="*/ 1785139 h 2678621"/>
              <a:gd name="connsiteX3304" fmla="*/ 12712723 w 14263815"/>
              <a:gd name="connsiteY3304" fmla="*/ 1778068 h 2678621"/>
              <a:gd name="connsiteX3305" fmla="*/ 12703851 w 14263815"/>
              <a:gd name="connsiteY3305" fmla="*/ 1769196 h 2678621"/>
              <a:gd name="connsiteX3306" fmla="*/ 11632504 w 14263815"/>
              <a:gd name="connsiteY3306" fmla="*/ 1769196 h 2678621"/>
              <a:gd name="connsiteX3307" fmla="*/ 11639158 w 14263815"/>
              <a:gd name="connsiteY3307" fmla="*/ 1773632 h 2678621"/>
              <a:gd name="connsiteX3308" fmla="*/ 11632504 w 14263815"/>
              <a:gd name="connsiteY3308" fmla="*/ 1782504 h 2678621"/>
              <a:gd name="connsiteX3309" fmla="*/ 11629592 w 14263815"/>
              <a:gd name="connsiteY3309" fmla="*/ 1782921 h 2678621"/>
              <a:gd name="connsiteX3310" fmla="*/ 11625849 w 14263815"/>
              <a:gd name="connsiteY3310" fmla="*/ 1775850 h 2678621"/>
              <a:gd name="connsiteX3311" fmla="*/ 11632504 w 14263815"/>
              <a:gd name="connsiteY3311" fmla="*/ 1769196 h 2678621"/>
              <a:gd name="connsiteX3312" fmla="*/ 2329016 w 14263815"/>
              <a:gd name="connsiteY3312" fmla="*/ 1767813 h 2678621"/>
              <a:gd name="connsiteX3313" fmla="*/ 2309053 w 14263815"/>
              <a:gd name="connsiteY3313" fmla="*/ 1770031 h 2678621"/>
              <a:gd name="connsiteX3314" fmla="*/ 2311271 w 14263815"/>
              <a:gd name="connsiteY3314" fmla="*/ 1776685 h 2678621"/>
              <a:gd name="connsiteX3315" fmla="*/ 2311271 w 14263815"/>
              <a:gd name="connsiteY3315" fmla="*/ 1792212 h 2678621"/>
              <a:gd name="connsiteX3316" fmla="*/ 2326798 w 14263815"/>
              <a:gd name="connsiteY3316" fmla="*/ 1809957 h 2678621"/>
              <a:gd name="connsiteX3317" fmla="*/ 2339274 w 14263815"/>
              <a:gd name="connsiteY3317" fmla="*/ 1811205 h 2678621"/>
              <a:gd name="connsiteX3318" fmla="*/ 2353415 w 14263815"/>
              <a:gd name="connsiteY3318" fmla="*/ 1789994 h 2678621"/>
              <a:gd name="connsiteX3319" fmla="*/ 2348979 w 14263815"/>
              <a:gd name="connsiteY3319" fmla="*/ 1778903 h 2678621"/>
              <a:gd name="connsiteX3320" fmla="*/ 2346760 w 14263815"/>
              <a:gd name="connsiteY3320" fmla="*/ 1776685 h 2678621"/>
              <a:gd name="connsiteX3321" fmla="*/ 2329016 w 14263815"/>
              <a:gd name="connsiteY3321" fmla="*/ 1767813 h 2678621"/>
              <a:gd name="connsiteX3322" fmla="*/ 2078369 w 14263815"/>
              <a:gd name="connsiteY3322" fmla="*/ 1767813 h 2678621"/>
              <a:gd name="connsiteX3323" fmla="*/ 2078369 w 14263815"/>
              <a:gd name="connsiteY3323" fmla="*/ 1772249 h 2678621"/>
              <a:gd name="connsiteX3324" fmla="*/ 2078369 w 14263815"/>
              <a:gd name="connsiteY3324" fmla="*/ 1778903 h 2678621"/>
              <a:gd name="connsiteX3325" fmla="*/ 2076151 w 14263815"/>
              <a:gd name="connsiteY3325" fmla="*/ 1796648 h 2678621"/>
              <a:gd name="connsiteX3326" fmla="*/ 2085024 w 14263815"/>
              <a:gd name="connsiteY3326" fmla="*/ 1798866 h 2678621"/>
              <a:gd name="connsiteX3327" fmla="*/ 2087242 w 14263815"/>
              <a:gd name="connsiteY3327" fmla="*/ 1785558 h 2678621"/>
              <a:gd name="connsiteX3328" fmla="*/ 2089460 w 14263815"/>
              <a:gd name="connsiteY3328" fmla="*/ 1778903 h 2678621"/>
              <a:gd name="connsiteX3329" fmla="*/ 2091678 w 14263815"/>
              <a:gd name="connsiteY3329" fmla="*/ 1792212 h 2678621"/>
              <a:gd name="connsiteX3330" fmla="*/ 2100550 w 14263815"/>
              <a:gd name="connsiteY3330" fmla="*/ 1805521 h 2678621"/>
              <a:gd name="connsiteX3331" fmla="*/ 2104848 w 14263815"/>
              <a:gd name="connsiteY3331" fmla="*/ 1806768 h 2678621"/>
              <a:gd name="connsiteX3332" fmla="*/ 2116077 w 14263815"/>
              <a:gd name="connsiteY3332" fmla="*/ 1798866 h 2678621"/>
              <a:gd name="connsiteX3333" fmla="*/ 2120513 w 14263815"/>
              <a:gd name="connsiteY3333" fmla="*/ 1778903 h 2678621"/>
              <a:gd name="connsiteX3334" fmla="*/ 2098332 w 14263815"/>
              <a:gd name="connsiteY3334" fmla="*/ 1767813 h 2678621"/>
              <a:gd name="connsiteX3335" fmla="*/ 2078369 w 14263815"/>
              <a:gd name="connsiteY3335" fmla="*/ 1767813 h 2678621"/>
              <a:gd name="connsiteX3336" fmla="*/ 11896459 w 14263815"/>
              <a:gd name="connsiteY3336" fmla="*/ 1766978 h 2678621"/>
              <a:gd name="connsiteX3337" fmla="*/ 11880932 w 14263815"/>
              <a:gd name="connsiteY3337" fmla="*/ 1778068 h 2678621"/>
              <a:gd name="connsiteX3338" fmla="*/ 11884814 w 14263815"/>
              <a:gd name="connsiteY3338" fmla="*/ 1780287 h 2678621"/>
              <a:gd name="connsiteX3339" fmla="*/ 11896459 w 14263815"/>
              <a:gd name="connsiteY3339" fmla="*/ 1778068 h 2678621"/>
              <a:gd name="connsiteX3340" fmla="*/ 11911986 w 14263815"/>
              <a:gd name="connsiteY3340" fmla="*/ 1769196 h 2678621"/>
              <a:gd name="connsiteX3341" fmla="*/ 11896459 w 14263815"/>
              <a:gd name="connsiteY3341" fmla="*/ 1766978 h 2678621"/>
              <a:gd name="connsiteX3342" fmla="*/ 12165959 w 14263815"/>
              <a:gd name="connsiteY3342" fmla="*/ 1764205 h 2678621"/>
              <a:gd name="connsiteX3343" fmla="*/ 12158196 w 14263815"/>
              <a:gd name="connsiteY3343" fmla="*/ 1764760 h 2678621"/>
              <a:gd name="connsiteX3344" fmla="*/ 12149323 w 14263815"/>
              <a:gd name="connsiteY3344" fmla="*/ 1773632 h 2678621"/>
              <a:gd name="connsiteX3345" fmla="*/ 12154868 w 14263815"/>
              <a:gd name="connsiteY3345" fmla="*/ 1777514 h 2678621"/>
              <a:gd name="connsiteX3346" fmla="*/ 12162632 w 14263815"/>
              <a:gd name="connsiteY3346" fmla="*/ 1771414 h 2678621"/>
              <a:gd name="connsiteX3347" fmla="*/ 12165959 w 14263815"/>
              <a:gd name="connsiteY3347" fmla="*/ 1764205 h 2678621"/>
              <a:gd name="connsiteX3348" fmla="*/ 13773534 w 14263815"/>
              <a:gd name="connsiteY3348" fmla="*/ 1763096 h 2678621"/>
              <a:gd name="connsiteX3349" fmla="*/ 13772980 w 14263815"/>
              <a:gd name="connsiteY3349" fmla="*/ 1782504 h 2678621"/>
              <a:gd name="connsiteX3350" fmla="*/ 13781852 w 14263815"/>
              <a:gd name="connsiteY3350" fmla="*/ 1798031 h 2678621"/>
              <a:gd name="connsiteX3351" fmla="*/ 13788506 w 14263815"/>
              <a:gd name="connsiteY3351" fmla="*/ 1801359 h 2678621"/>
              <a:gd name="connsiteX3352" fmla="*/ 13786288 w 14263815"/>
              <a:gd name="connsiteY3352" fmla="*/ 1798031 h 2678621"/>
              <a:gd name="connsiteX3353" fmla="*/ 13788506 w 14263815"/>
              <a:gd name="connsiteY3353" fmla="*/ 1784723 h 2678621"/>
              <a:gd name="connsiteX3354" fmla="*/ 13790725 w 14263815"/>
              <a:gd name="connsiteY3354" fmla="*/ 1778068 h 2678621"/>
              <a:gd name="connsiteX3355" fmla="*/ 13779634 w 14263815"/>
              <a:gd name="connsiteY3355" fmla="*/ 1771414 h 2678621"/>
              <a:gd name="connsiteX3356" fmla="*/ 13773534 w 14263815"/>
              <a:gd name="connsiteY3356" fmla="*/ 1763096 h 2678621"/>
              <a:gd name="connsiteX3357" fmla="*/ 4946385 w 14263815"/>
              <a:gd name="connsiteY3357" fmla="*/ 1761158 h 2678621"/>
              <a:gd name="connsiteX3358" fmla="*/ 4928641 w 14263815"/>
              <a:gd name="connsiteY3358" fmla="*/ 1763377 h 2678621"/>
              <a:gd name="connsiteX3359" fmla="*/ 4919768 w 14263815"/>
              <a:gd name="connsiteY3359" fmla="*/ 1778903 h 2678621"/>
              <a:gd name="connsiteX3360" fmla="*/ 4925313 w 14263815"/>
              <a:gd name="connsiteY3360" fmla="*/ 1781676 h 2678621"/>
              <a:gd name="connsiteX3361" fmla="*/ 4937513 w 14263815"/>
              <a:gd name="connsiteY3361" fmla="*/ 1776685 h 2678621"/>
              <a:gd name="connsiteX3362" fmla="*/ 4946385 w 14263815"/>
              <a:gd name="connsiteY3362" fmla="*/ 1761158 h 2678621"/>
              <a:gd name="connsiteX3363" fmla="*/ 12191467 w 14263815"/>
              <a:gd name="connsiteY3363" fmla="*/ 1760323 h 2678621"/>
              <a:gd name="connsiteX3364" fmla="*/ 12189249 w 14263815"/>
              <a:gd name="connsiteY3364" fmla="*/ 1769196 h 2678621"/>
              <a:gd name="connsiteX3365" fmla="*/ 12192992 w 14263815"/>
              <a:gd name="connsiteY3365" fmla="*/ 1776266 h 2678621"/>
              <a:gd name="connsiteX3366" fmla="*/ 12195903 w 14263815"/>
              <a:gd name="connsiteY3366" fmla="*/ 1775850 h 2678621"/>
              <a:gd name="connsiteX3367" fmla="*/ 12195903 w 14263815"/>
              <a:gd name="connsiteY3367" fmla="*/ 1766978 h 2678621"/>
              <a:gd name="connsiteX3368" fmla="*/ 12191467 w 14263815"/>
              <a:gd name="connsiteY3368" fmla="*/ 1760323 h 2678621"/>
              <a:gd name="connsiteX3369" fmla="*/ 11919195 w 14263815"/>
              <a:gd name="connsiteY3369" fmla="*/ 1760323 h 2678621"/>
              <a:gd name="connsiteX3370" fmla="*/ 11916422 w 14263815"/>
              <a:gd name="connsiteY3370" fmla="*/ 1771414 h 2678621"/>
              <a:gd name="connsiteX3371" fmla="*/ 11922660 w 14263815"/>
              <a:gd name="connsiteY3371" fmla="*/ 1777237 h 2678621"/>
              <a:gd name="connsiteX3372" fmla="*/ 11927512 w 14263815"/>
              <a:gd name="connsiteY3372" fmla="*/ 1775850 h 2678621"/>
              <a:gd name="connsiteX3373" fmla="*/ 11931948 w 14263815"/>
              <a:gd name="connsiteY3373" fmla="*/ 1766978 h 2678621"/>
              <a:gd name="connsiteX3374" fmla="*/ 11919195 w 14263815"/>
              <a:gd name="connsiteY3374" fmla="*/ 1760323 h 2678621"/>
              <a:gd name="connsiteX3375" fmla="*/ 3914964 w 14263815"/>
              <a:gd name="connsiteY3375" fmla="*/ 1758940 h 2678621"/>
              <a:gd name="connsiteX3376" fmla="*/ 3932709 w 14263815"/>
              <a:gd name="connsiteY3376" fmla="*/ 1761158 h 2678621"/>
              <a:gd name="connsiteX3377" fmla="*/ 3923836 w 14263815"/>
              <a:gd name="connsiteY3377" fmla="*/ 1767813 h 2678621"/>
              <a:gd name="connsiteX3378" fmla="*/ 3914964 w 14263815"/>
              <a:gd name="connsiteY3378" fmla="*/ 1772249 h 2678621"/>
              <a:gd name="connsiteX3379" fmla="*/ 3943800 w 14263815"/>
              <a:gd name="connsiteY3379" fmla="*/ 1783339 h 2678621"/>
              <a:gd name="connsiteX3380" fmla="*/ 3961544 w 14263815"/>
              <a:gd name="connsiteY3380" fmla="*/ 1787776 h 2678621"/>
              <a:gd name="connsiteX3381" fmla="*/ 3941582 w 14263815"/>
              <a:gd name="connsiteY3381" fmla="*/ 1801084 h 2678621"/>
              <a:gd name="connsiteX3382" fmla="*/ 3914964 w 14263815"/>
              <a:gd name="connsiteY3382" fmla="*/ 1812175 h 2678621"/>
              <a:gd name="connsiteX3383" fmla="*/ 3911083 w 14263815"/>
              <a:gd name="connsiteY3383" fmla="*/ 1815502 h 2678621"/>
              <a:gd name="connsiteX3384" fmla="*/ 3908310 w 14263815"/>
              <a:gd name="connsiteY3384" fmla="*/ 1812175 h 2678621"/>
              <a:gd name="connsiteX3385" fmla="*/ 3910528 w 14263815"/>
              <a:gd name="connsiteY3385" fmla="*/ 1801084 h 2678621"/>
              <a:gd name="connsiteX3386" fmla="*/ 3908310 w 14263815"/>
              <a:gd name="connsiteY3386" fmla="*/ 1794430 h 2678621"/>
              <a:gd name="connsiteX3387" fmla="*/ 3906092 w 14263815"/>
              <a:gd name="connsiteY3387" fmla="*/ 1787776 h 2678621"/>
              <a:gd name="connsiteX3388" fmla="*/ 3903874 w 14263815"/>
              <a:gd name="connsiteY3388" fmla="*/ 1774467 h 2678621"/>
              <a:gd name="connsiteX3389" fmla="*/ 3914964 w 14263815"/>
              <a:gd name="connsiteY3389" fmla="*/ 1758940 h 2678621"/>
              <a:gd name="connsiteX3390" fmla="*/ 11943039 w 14263815"/>
              <a:gd name="connsiteY3390" fmla="*/ 1758105 h 2678621"/>
              <a:gd name="connsiteX3391" fmla="*/ 11940821 w 14263815"/>
              <a:gd name="connsiteY3391" fmla="*/ 1762542 h 2678621"/>
              <a:gd name="connsiteX3392" fmla="*/ 11943039 w 14263815"/>
              <a:gd name="connsiteY3392" fmla="*/ 1763235 h 2678621"/>
              <a:gd name="connsiteX3393" fmla="*/ 11949694 w 14263815"/>
              <a:gd name="connsiteY3393" fmla="*/ 1760323 h 2678621"/>
              <a:gd name="connsiteX3394" fmla="*/ 11943039 w 14263815"/>
              <a:gd name="connsiteY3394" fmla="*/ 1758105 h 2678621"/>
              <a:gd name="connsiteX3395" fmla="*/ 10847293 w 14263815"/>
              <a:gd name="connsiteY3395" fmla="*/ 1755887 h 2678621"/>
              <a:gd name="connsiteX3396" fmla="*/ 10876128 w 14263815"/>
              <a:gd name="connsiteY3396" fmla="*/ 1762542 h 2678621"/>
              <a:gd name="connsiteX3397" fmla="*/ 10845075 w 14263815"/>
              <a:gd name="connsiteY3397" fmla="*/ 1766978 h 2678621"/>
              <a:gd name="connsiteX3398" fmla="*/ 10814021 w 14263815"/>
              <a:gd name="connsiteY3398" fmla="*/ 1771414 h 2678621"/>
              <a:gd name="connsiteX3399" fmla="*/ 10845075 w 14263815"/>
              <a:gd name="connsiteY3399" fmla="*/ 1780287 h 2678621"/>
              <a:gd name="connsiteX3400" fmla="*/ 10882782 w 14263815"/>
              <a:gd name="connsiteY3400" fmla="*/ 1791377 h 2678621"/>
              <a:gd name="connsiteX3401" fmla="*/ 10873910 w 14263815"/>
              <a:gd name="connsiteY3401" fmla="*/ 1798031 h 2678621"/>
              <a:gd name="connsiteX3402" fmla="*/ 10860602 w 14263815"/>
              <a:gd name="connsiteY3402" fmla="*/ 1804686 h 2678621"/>
              <a:gd name="connsiteX3403" fmla="*/ 10856859 w 14263815"/>
              <a:gd name="connsiteY3403" fmla="*/ 1811756 h 2678621"/>
              <a:gd name="connsiteX3404" fmla="*/ 10853947 w 14263815"/>
              <a:gd name="connsiteY3404" fmla="*/ 1811340 h 2678621"/>
              <a:gd name="connsiteX3405" fmla="*/ 10825112 w 14263815"/>
              <a:gd name="connsiteY3405" fmla="*/ 1809122 h 2678621"/>
              <a:gd name="connsiteX3406" fmla="*/ 10798494 w 14263815"/>
              <a:gd name="connsiteY3406" fmla="*/ 1798031 h 2678621"/>
              <a:gd name="connsiteX3407" fmla="*/ 10798494 w 14263815"/>
              <a:gd name="connsiteY3407" fmla="*/ 1782504 h 2678621"/>
              <a:gd name="connsiteX3408" fmla="*/ 10805149 w 14263815"/>
              <a:gd name="connsiteY3408" fmla="*/ 1771414 h 2678621"/>
              <a:gd name="connsiteX3409" fmla="*/ 10811803 w 14263815"/>
              <a:gd name="connsiteY3409" fmla="*/ 1758105 h 2678621"/>
              <a:gd name="connsiteX3410" fmla="*/ 10847293 w 14263815"/>
              <a:gd name="connsiteY3410" fmla="*/ 1755887 h 2678621"/>
              <a:gd name="connsiteX3411" fmla="*/ 3641582 w 14263815"/>
              <a:gd name="connsiteY3411" fmla="*/ 1751177 h 2678621"/>
              <a:gd name="connsiteX3412" fmla="*/ 3635482 w 14263815"/>
              <a:gd name="connsiteY3412" fmla="*/ 1758940 h 2678621"/>
              <a:gd name="connsiteX3413" fmla="*/ 3635067 w 14263815"/>
              <a:gd name="connsiteY3413" fmla="*/ 1766011 h 2678621"/>
              <a:gd name="connsiteX3414" fmla="*/ 3637701 w 14263815"/>
              <a:gd name="connsiteY3414" fmla="*/ 1765595 h 2678621"/>
              <a:gd name="connsiteX3415" fmla="*/ 3642137 w 14263815"/>
              <a:gd name="connsiteY3415" fmla="*/ 1758940 h 2678621"/>
              <a:gd name="connsiteX3416" fmla="*/ 3641582 w 14263815"/>
              <a:gd name="connsiteY3416" fmla="*/ 1751177 h 2678621"/>
              <a:gd name="connsiteX3417" fmla="*/ 4478364 w 14263815"/>
              <a:gd name="connsiteY3417" fmla="*/ 1750068 h 2678621"/>
              <a:gd name="connsiteX3418" fmla="*/ 4476146 w 14263815"/>
              <a:gd name="connsiteY3418" fmla="*/ 1758940 h 2678621"/>
              <a:gd name="connsiteX3419" fmla="*/ 4480513 w 14263815"/>
              <a:gd name="connsiteY3419" fmla="*/ 1764555 h 2678621"/>
              <a:gd name="connsiteX3420" fmla="*/ 4485018 w 14263815"/>
              <a:gd name="connsiteY3420" fmla="*/ 1754504 h 2678621"/>
              <a:gd name="connsiteX3421" fmla="*/ 4478364 w 14263815"/>
              <a:gd name="connsiteY3421" fmla="*/ 1750068 h 2678621"/>
              <a:gd name="connsiteX3422" fmla="*/ 3950454 w 14263815"/>
              <a:gd name="connsiteY3422" fmla="*/ 1750068 h 2678621"/>
              <a:gd name="connsiteX3423" fmla="*/ 3959326 w 14263815"/>
              <a:gd name="connsiteY3423" fmla="*/ 1754504 h 2678621"/>
              <a:gd name="connsiteX3424" fmla="*/ 3950454 w 14263815"/>
              <a:gd name="connsiteY3424" fmla="*/ 1765595 h 2678621"/>
              <a:gd name="connsiteX3425" fmla="*/ 3947405 w 14263815"/>
              <a:gd name="connsiteY3425" fmla="*/ 1766011 h 2678621"/>
              <a:gd name="connsiteX3426" fmla="*/ 3941582 w 14263815"/>
              <a:gd name="connsiteY3426" fmla="*/ 1758940 h 2678621"/>
              <a:gd name="connsiteX3427" fmla="*/ 3950454 w 14263815"/>
              <a:gd name="connsiteY3427" fmla="*/ 1750068 h 2678621"/>
              <a:gd name="connsiteX3428" fmla="*/ 11743409 w 14263815"/>
              <a:gd name="connsiteY3428" fmla="*/ 1749233 h 2678621"/>
              <a:gd name="connsiteX3429" fmla="*/ 11723446 w 14263815"/>
              <a:gd name="connsiteY3429" fmla="*/ 1758105 h 2678621"/>
              <a:gd name="connsiteX3430" fmla="*/ 11700988 w 14263815"/>
              <a:gd name="connsiteY3430" fmla="*/ 1761017 h 2678621"/>
              <a:gd name="connsiteX3431" fmla="*/ 11696829 w 14263815"/>
              <a:gd name="connsiteY3431" fmla="*/ 1760323 h 2678621"/>
              <a:gd name="connsiteX3432" fmla="*/ 11716792 w 14263815"/>
              <a:gd name="connsiteY3432" fmla="*/ 1751451 h 2678621"/>
              <a:gd name="connsiteX3433" fmla="*/ 11743409 w 14263815"/>
              <a:gd name="connsiteY3433" fmla="*/ 1749233 h 2678621"/>
              <a:gd name="connsiteX3434" fmla="*/ 13828433 w 14263815"/>
              <a:gd name="connsiteY3434" fmla="*/ 1748678 h 2678621"/>
              <a:gd name="connsiteX3435" fmla="*/ 13819560 w 14263815"/>
              <a:gd name="connsiteY3435" fmla="*/ 1753669 h 2678621"/>
              <a:gd name="connsiteX3436" fmla="*/ 13815124 w 14263815"/>
              <a:gd name="connsiteY3436" fmla="*/ 1762542 h 2678621"/>
              <a:gd name="connsiteX3437" fmla="*/ 13828433 w 14263815"/>
              <a:gd name="connsiteY3437" fmla="*/ 1764760 h 2678621"/>
              <a:gd name="connsiteX3438" fmla="*/ 13831205 w 14263815"/>
              <a:gd name="connsiteY3438" fmla="*/ 1765869 h 2678621"/>
              <a:gd name="connsiteX3439" fmla="*/ 13832869 w 14263815"/>
              <a:gd name="connsiteY3439" fmla="*/ 1755887 h 2678621"/>
              <a:gd name="connsiteX3440" fmla="*/ 13828433 w 14263815"/>
              <a:gd name="connsiteY3440" fmla="*/ 1748678 h 2678621"/>
              <a:gd name="connsiteX3441" fmla="*/ 10763005 w 14263815"/>
              <a:gd name="connsiteY3441" fmla="*/ 1747015 h 2678621"/>
              <a:gd name="connsiteX3442" fmla="*/ 10769659 w 14263815"/>
              <a:gd name="connsiteY3442" fmla="*/ 1751451 h 2678621"/>
              <a:gd name="connsiteX3443" fmla="*/ 10766332 w 14263815"/>
              <a:gd name="connsiteY3443" fmla="*/ 1752144 h 2678621"/>
              <a:gd name="connsiteX3444" fmla="*/ 10756350 w 14263815"/>
              <a:gd name="connsiteY3444" fmla="*/ 1749233 h 2678621"/>
              <a:gd name="connsiteX3445" fmla="*/ 10763005 w 14263815"/>
              <a:gd name="connsiteY3445" fmla="*/ 1747015 h 2678621"/>
              <a:gd name="connsiteX3446" fmla="*/ 5377254 w 14263815"/>
              <a:gd name="connsiteY3446" fmla="*/ 1745077 h 2678621"/>
              <a:gd name="connsiteX3447" fmla="*/ 5385571 w 14263815"/>
              <a:gd name="connsiteY3447" fmla="*/ 1747850 h 2678621"/>
              <a:gd name="connsiteX3448" fmla="*/ 5383354 w 14263815"/>
              <a:gd name="connsiteY3448" fmla="*/ 1758940 h 2678621"/>
              <a:gd name="connsiteX3449" fmla="*/ 5363391 w 14263815"/>
              <a:gd name="connsiteY3449" fmla="*/ 1767813 h 2678621"/>
              <a:gd name="connsiteX3450" fmla="*/ 5348417 w 14263815"/>
              <a:gd name="connsiteY3450" fmla="*/ 1772804 h 2678621"/>
              <a:gd name="connsiteX3451" fmla="*/ 5345646 w 14263815"/>
              <a:gd name="connsiteY3451" fmla="*/ 1772249 h 2678621"/>
              <a:gd name="connsiteX3452" fmla="*/ 5361173 w 14263815"/>
              <a:gd name="connsiteY3452" fmla="*/ 1754504 h 2678621"/>
              <a:gd name="connsiteX3453" fmla="*/ 5377254 w 14263815"/>
              <a:gd name="connsiteY3453" fmla="*/ 1745077 h 2678621"/>
              <a:gd name="connsiteX3454" fmla="*/ 10563374 w 14263815"/>
              <a:gd name="connsiteY3454" fmla="*/ 1744797 h 2678621"/>
              <a:gd name="connsiteX3455" fmla="*/ 10561157 w 14263815"/>
              <a:gd name="connsiteY3455" fmla="*/ 1764760 h 2678621"/>
              <a:gd name="connsiteX3456" fmla="*/ 10560186 w 14263815"/>
              <a:gd name="connsiteY3456" fmla="*/ 1765037 h 2678621"/>
              <a:gd name="connsiteX3457" fmla="*/ 10558938 w 14263815"/>
              <a:gd name="connsiteY3457" fmla="*/ 1755887 h 2678621"/>
              <a:gd name="connsiteX3458" fmla="*/ 10563374 w 14263815"/>
              <a:gd name="connsiteY3458" fmla="*/ 1744797 h 2678621"/>
              <a:gd name="connsiteX3459" fmla="*/ 1991863 w 14263815"/>
              <a:gd name="connsiteY3459" fmla="*/ 1743413 h 2678621"/>
              <a:gd name="connsiteX3460" fmla="*/ 1976336 w 14263815"/>
              <a:gd name="connsiteY3460" fmla="*/ 1745632 h 2678621"/>
              <a:gd name="connsiteX3461" fmla="*/ 1998517 w 14263815"/>
              <a:gd name="connsiteY3461" fmla="*/ 1761158 h 2678621"/>
              <a:gd name="connsiteX3462" fmla="*/ 2020144 w 14263815"/>
              <a:gd name="connsiteY3462" fmla="*/ 1765595 h 2678621"/>
              <a:gd name="connsiteX3463" fmla="*/ 2027353 w 14263815"/>
              <a:gd name="connsiteY3463" fmla="*/ 1761158 h 2678621"/>
              <a:gd name="connsiteX3464" fmla="*/ 2016262 w 14263815"/>
              <a:gd name="connsiteY3464" fmla="*/ 1745632 h 2678621"/>
              <a:gd name="connsiteX3465" fmla="*/ 2002954 w 14263815"/>
              <a:gd name="connsiteY3465" fmla="*/ 1743413 h 2678621"/>
              <a:gd name="connsiteX3466" fmla="*/ 1991863 w 14263815"/>
              <a:gd name="connsiteY3466" fmla="*/ 1743413 h 2678621"/>
              <a:gd name="connsiteX3467" fmla="*/ 10119753 w 14263815"/>
              <a:gd name="connsiteY3467" fmla="*/ 1742578 h 2678621"/>
              <a:gd name="connsiteX3468" fmla="*/ 10133062 w 14263815"/>
              <a:gd name="connsiteY3468" fmla="*/ 1755887 h 2678621"/>
              <a:gd name="connsiteX3469" fmla="*/ 10184078 w 14263815"/>
              <a:gd name="connsiteY3469" fmla="*/ 1771414 h 2678621"/>
              <a:gd name="connsiteX3470" fmla="*/ 10186989 w 14263815"/>
              <a:gd name="connsiteY3470" fmla="*/ 1771968 h 2678621"/>
              <a:gd name="connsiteX3471" fmla="*/ 10190732 w 14263815"/>
              <a:gd name="connsiteY3471" fmla="*/ 1766978 h 2678621"/>
              <a:gd name="connsiteX3472" fmla="*/ 10159679 w 14263815"/>
              <a:gd name="connsiteY3472" fmla="*/ 1751451 h 2678621"/>
              <a:gd name="connsiteX3473" fmla="*/ 10119753 w 14263815"/>
              <a:gd name="connsiteY3473" fmla="*/ 1742578 h 2678621"/>
              <a:gd name="connsiteX3474" fmla="*/ 3234005 w 14263815"/>
              <a:gd name="connsiteY3474" fmla="*/ 1741196 h 2678621"/>
              <a:gd name="connsiteX3475" fmla="*/ 3245095 w 14263815"/>
              <a:gd name="connsiteY3475" fmla="*/ 1743413 h 2678621"/>
              <a:gd name="connsiteX3476" fmla="*/ 3234005 w 14263815"/>
              <a:gd name="connsiteY3476" fmla="*/ 1747850 h 2678621"/>
              <a:gd name="connsiteX3477" fmla="*/ 3229984 w 14263815"/>
              <a:gd name="connsiteY3477" fmla="*/ 1748543 h 2678621"/>
              <a:gd name="connsiteX3478" fmla="*/ 3222914 w 14263815"/>
              <a:gd name="connsiteY3478" fmla="*/ 1745632 h 2678621"/>
              <a:gd name="connsiteX3479" fmla="*/ 3234005 w 14263815"/>
              <a:gd name="connsiteY3479" fmla="*/ 1741196 h 2678621"/>
              <a:gd name="connsiteX3480" fmla="*/ 2559699 w 14263815"/>
              <a:gd name="connsiteY3480" fmla="*/ 1741196 h 2678621"/>
              <a:gd name="connsiteX3481" fmla="*/ 2575226 w 14263815"/>
              <a:gd name="connsiteY3481" fmla="*/ 1750068 h 2678621"/>
              <a:gd name="connsiteX3482" fmla="*/ 2577444 w 14263815"/>
              <a:gd name="connsiteY3482" fmla="*/ 1758940 h 2678621"/>
              <a:gd name="connsiteX3483" fmla="*/ 2566354 w 14263815"/>
              <a:gd name="connsiteY3483" fmla="*/ 1765595 h 2678621"/>
              <a:gd name="connsiteX3484" fmla="*/ 2564135 w 14263815"/>
              <a:gd name="connsiteY3484" fmla="*/ 1767397 h 2678621"/>
              <a:gd name="connsiteX3485" fmla="*/ 2557481 w 14263815"/>
              <a:gd name="connsiteY3485" fmla="*/ 1754504 h 2678621"/>
              <a:gd name="connsiteX3486" fmla="*/ 2559699 w 14263815"/>
              <a:gd name="connsiteY3486" fmla="*/ 1741196 h 2678621"/>
              <a:gd name="connsiteX3487" fmla="*/ 2220328 w 14263815"/>
              <a:gd name="connsiteY3487" fmla="*/ 1741196 h 2678621"/>
              <a:gd name="connsiteX3488" fmla="*/ 2213674 w 14263815"/>
              <a:gd name="connsiteY3488" fmla="*/ 1743413 h 2678621"/>
              <a:gd name="connsiteX3489" fmla="*/ 2221576 w 14263815"/>
              <a:gd name="connsiteY3489" fmla="*/ 1746325 h 2678621"/>
              <a:gd name="connsiteX3490" fmla="*/ 2224765 w 14263815"/>
              <a:gd name="connsiteY3490" fmla="*/ 1745632 h 2678621"/>
              <a:gd name="connsiteX3491" fmla="*/ 2220328 w 14263815"/>
              <a:gd name="connsiteY3491" fmla="*/ 1741196 h 2678621"/>
              <a:gd name="connsiteX3492" fmla="*/ 4391303 w 14263815"/>
              <a:gd name="connsiteY3492" fmla="*/ 1741195 h 2678621"/>
              <a:gd name="connsiteX3493" fmla="*/ 4349714 w 14263815"/>
              <a:gd name="connsiteY3493" fmla="*/ 1745632 h 2678621"/>
              <a:gd name="connsiteX3494" fmla="*/ 4336405 w 14263815"/>
              <a:gd name="connsiteY3494" fmla="*/ 1756722 h 2678621"/>
              <a:gd name="connsiteX3495" fmla="*/ 4318660 w 14263815"/>
              <a:gd name="connsiteY3495" fmla="*/ 1765595 h 2678621"/>
              <a:gd name="connsiteX3496" fmla="*/ 4294261 w 14263815"/>
              <a:gd name="connsiteY3496" fmla="*/ 1765595 h 2678621"/>
              <a:gd name="connsiteX3497" fmla="*/ 4287606 w 14263815"/>
              <a:gd name="connsiteY3497" fmla="*/ 1772249 h 2678621"/>
              <a:gd name="connsiteX3498" fmla="*/ 4280953 w 14263815"/>
              <a:gd name="connsiteY3498" fmla="*/ 1783339 h 2678621"/>
              <a:gd name="connsiteX3499" fmla="*/ 4272080 w 14263815"/>
              <a:gd name="connsiteY3499" fmla="*/ 1789994 h 2678621"/>
              <a:gd name="connsiteX3500" fmla="*/ 4278318 w 14263815"/>
              <a:gd name="connsiteY3500" fmla="*/ 1791380 h 2678621"/>
              <a:gd name="connsiteX3501" fmla="*/ 4345277 w 14263815"/>
              <a:gd name="connsiteY3501" fmla="*/ 1772249 h 2678621"/>
              <a:gd name="connsiteX3502" fmla="*/ 4409603 w 14263815"/>
              <a:gd name="connsiteY3502" fmla="*/ 1745632 h 2678621"/>
              <a:gd name="connsiteX3503" fmla="*/ 4391303 w 14263815"/>
              <a:gd name="connsiteY3503" fmla="*/ 1741195 h 2678621"/>
              <a:gd name="connsiteX3504" fmla="*/ 3120881 w 14263815"/>
              <a:gd name="connsiteY3504" fmla="*/ 1736759 h 2678621"/>
              <a:gd name="connsiteX3505" fmla="*/ 3127535 w 14263815"/>
              <a:gd name="connsiteY3505" fmla="*/ 1750068 h 2678621"/>
              <a:gd name="connsiteX3506" fmla="*/ 3105354 w 14263815"/>
              <a:gd name="connsiteY3506" fmla="*/ 1770031 h 2678621"/>
              <a:gd name="connsiteX3507" fmla="*/ 3102027 w 14263815"/>
              <a:gd name="connsiteY3507" fmla="*/ 1772804 h 2678621"/>
              <a:gd name="connsiteX3508" fmla="*/ 3100918 w 14263815"/>
              <a:gd name="connsiteY3508" fmla="*/ 1767813 h 2678621"/>
              <a:gd name="connsiteX3509" fmla="*/ 3100918 w 14263815"/>
              <a:gd name="connsiteY3509" fmla="*/ 1758940 h 2678621"/>
              <a:gd name="connsiteX3510" fmla="*/ 3098700 w 14263815"/>
              <a:gd name="connsiteY3510" fmla="*/ 1747850 h 2678621"/>
              <a:gd name="connsiteX3511" fmla="*/ 3120881 w 14263815"/>
              <a:gd name="connsiteY3511" fmla="*/ 1736759 h 2678621"/>
              <a:gd name="connsiteX3512" fmla="*/ 13052094 w 14263815"/>
              <a:gd name="connsiteY3512" fmla="*/ 1735924 h 2678621"/>
              <a:gd name="connsiteX3513" fmla="*/ 13047658 w 14263815"/>
              <a:gd name="connsiteY3513" fmla="*/ 1744797 h 2678621"/>
              <a:gd name="connsiteX3514" fmla="*/ 13051539 w 14263815"/>
              <a:gd name="connsiteY3514" fmla="*/ 1748678 h 2678621"/>
              <a:gd name="connsiteX3515" fmla="*/ 13058748 w 14263815"/>
              <a:gd name="connsiteY3515" fmla="*/ 1747015 h 2678621"/>
              <a:gd name="connsiteX3516" fmla="*/ 13063184 w 14263815"/>
              <a:gd name="connsiteY3516" fmla="*/ 1738142 h 2678621"/>
              <a:gd name="connsiteX3517" fmla="*/ 13052094 w 14263815"/>
              <a:gd name="connsiteY3517" fmla="*/ 1735924 h 2678621"/>
              <a:gd name="connsiteX3518" fmla="*/ 12254683 w 14263815"/>
              <a:gd name="connsiteY3518" fmla="*/ 1733706 h 2678621"/>
              <a:gd name="connsiteX3519" fmla="*/ 12255792 w 14263815"/>
              <a:gd name="connsiteY3519" fmla="*/ 1742578 h 2678621"/>
              <a:gd name="connsiteX3520" fmla="*/ 12269101 w 14263815"/>
              <a:gd name="connsiteY3520" fmla="*/ 1751451 h 2678621"/>
              <a:gd name="connsiteX3521" fmla="*/ 12269101 w 14263815"/>
              <a:gd name="connsiteY3521" fmla="*/ 1742578 h 2678621"/>
              <a:gd name="connsiteX3522" fmla="*/ 12254683 w 14263815"/>
              <a:gd name="connsiteY3522" fmla="*/ 1733706 h 2678621"/>
              <a:gd name="connsiteX3523" fmla="*/ 4984093 w 14263815"/>
              <a:gd name="connsiteY3523" fmla="*/ 1732323 h 2678621"/>
              <a:gd name="connsiteX3524" fmla="*/ 4984093 w 14263815"/>
              <a:gd name="connsiteY3524" fmla="*/ 1741196 h 2678621"/>
              <a:gd name="connsiteX3525" fmla="*/ 4991579 w 14263815"/>
              <a:gd name="connsiteY3525" fmla="*/ 1746186 h 2678621"/>
              <a:gd name="connsiteX3526" fmla="*/ 4992965 w 14263815"/>
              <a:gd name="connsiteY3526" fmla="*/ 1745632 h 2678621"/>
              <a:gd name="connsiteX3527" fmla="*/ 4992965 w 14263815"/>
              <a:gd name="connsiteY3527" fmla="*/ 1736759 h 2678621"/>
              <a:gd name="connsiteX3528" fmla="*/ 4984093 w 14263815"/>
              <a:gd name="connsiteY3528" fmla="*/ 1732323 h 2678621"/>
              <a:gd name="connsiteX3529" fmla="*/ 11832134 w 14263815"/>
              <a:gd name="connsiteY3529" fmla="*/ 1731488 h 2678621"/>
              <a:gd name="connsiteX3530" fmla="*/ 11838788 w 14263815"/>
              <a:gd name="connsiteY3530" fmla="*/ 1733706 h 2678621"/>
              <a:gd name="connsiteX3531" fmla="*/ 11832134 w 14263815"/>
              <a:gd name="connsiteY3531" fmla="*/ 1737588 h 2678621"/>
              <a:gd name="connsiteX3532" fmla="*/ 11825479 w 14263815"/>
              <a:gd name="connsiteY3532" fmla="*/ 1735924 h 2678621"/>
              <a:gd name="connsiteX3533" fmla="*/ 11832134 w 14263815"/>
              <a:gd name="connsiteY3533" fmla="*/ 1731488 h 2678621"/>
              <a:gd name="connsiteX3534" fmla="*/ 13860041 w 14263815"/>
              <a:gd name="connsiteY3534" fmla="*/ 1730933 h 2678621"/>
              <a:gd name="connsiteX3535" fmla="*/ 13846177 w 14263815"/>
              <a:gd name="connsiteY3535" fmla="*/ 1731488 h 2678621"/>
              <a:gd name="connsiteX3536" fmla="*/ 13837305 w 14263815"/>
              <a:gd name="connsiteY3536" fmla="*/ 1747015 h 2678621"/>
              <a:gd name="connsiteX3537" fmla="*/ 13843959 w 14263815"/>
              <a:gd name="connsiteY3537" fmla="*/ 1749788 h 2678621"/>
              <a:gd name="connsiteX3538" fmla="*/ 13855050 w 14263815"/>
              <a:gd name="connsiteY3538" fmla="*/ 1744797 h 2678621"/>
              <a:gd name="connsiteX3539" fmla="*/ 13875013 w 14263815"/>
              <a:gd name="connsiteY3539" fmla="*/ 1742578 h 2678621"/>
              <a:gd name="connsiteX3540" fmla="*/ 13870576 w 14263815"/>
              <a:gd name="connsiteY3540" fmla="*/ 1738142 h 2678621"/>
              <a:gd name="connsiteX3541" fmla="*/ 13860041 w 14263815"/>
              <a:gd name="connsiteY3541" fmla="*/ 1730933 h 2678621"/>
              <a:gd name="connsiteX3542" fmla="*/ 3780214 w 14263815"/>
              <a:gd name="connsiteY3542" fmla="*/ 1727887 h 2678621"/>
              <a:gd name="connsiteX3543" fmla="*/ 3773005 w 14263815"/>
              <a:gd name="connsiteY3543" fmla="*/ 1732323 h 2678621"/>
              <a:gd name="connsiteX3544" fmla="*/ 3777442 w 14263815"/>
              <a:gd name="connsiteY3544" fmla="*/ 1750068 h 2678621"/>
              <a:gd name="connsiteX3545" fmla="*/ 3784096 w 14263815"/>
              <a:gd name="connsiteY3545" fmla="*/ 1753395 h 2678621"/>
              <a:gd name="connsiteX3546" fmla="*/ 3790750 w 14263815"/>
              <a:gd name="connsiteY3546" fmla="*/ 1750068 h 2678621"/>
              <a:gd name="connsiteX3547" fmla="*/ 3792968 w 14263815"/>
              <a:gd name="connsiteY3547" fmla="*/ 1736759 h 2678621"/>
              <a:gd name="connsiteX3548" fmla="*/ 3780214 w 14263815"/>
              <a:gd name="connsiteY3548" fmla="*/ 1727887 h 2678621"/>
              <a:gd name="connsiteX3549" fmla="*/ 3293894 w 14263815"/>
              <a:gd name="connsiteY3549" fmla="*/ 1727887 h 2678621"/>
              <a:gd name="connsiteX3550" fmla="*/ 3320511 w 14263815"/>
              <a:gd name="connsiteY3550" fmla="*/ 1732323 h 2678621"/>
              <a:gd name="connsiteX3551" fmla="*/ 3296112 w 14263815"/>
              <a:gd name="connsiteY3551" fmla="*/ 1743413 h 2678621"/>
              <a:gd name="connsiteX3552" fmla="*/ 3267276 w 14263815"/>
              <a:gd name="connsiteY3552" fmla="*/ 1743413 h 2678621"/>
              <a:gd name="connsiteX3553" fmla="*/ 3260622 w 14263815"/>
              <a:gd name="connsiteY3553" fmla="*/ 1745632 h 2678621"/>
              <a:gd name="connsiteX3554" fmla="*/ 3256186 w 14263815"/>
              <a:gd name="connsiteY3554" fmla="*/ 1754504 h 2678621"/>
              <a:gd name="connsiteX3555" fmla="*/ 3249531 w 14263815"/>
              <a:gd name="connsiteY3555" fmla="*/ 1747850 h 2678621"/>
              <a:gd name="connsiteX3556" fmla="*/ 3256186 w 14263815"/>
              <a:gd name="connsiteY3556" fmla="*/ 1736759 h 2678621"/>
              <a:gd name="connsiteX3557" fmla="*/ 3293894 w 14263815"/>
              <a:gd name="connsiteY3557" fmla="*/ 1727887 h 2678621"/>
              <a:gd name="connsiteX3558" fmla="*/ 12275755 w 14263815"/>
              <a:gd name="connsiteY3558" fmla="*/ 1727052 h 2678621"/>
              <a:gd name="connsiteX3559" fmla="*/ 12275755 w 14263815"/>
              <a:gd name="connsiteY3559" fmla="*/ 1733706 h 2678621"/>
              <a:gd name="connsiteX3560" fmla="*/ 12282410 w 14263815"/>
              <a:gd name="connsiteY3560" fmla="*/ 1740777 h 2678621"/>
              <a:gd name="connsiteX3561" fmla="*/ 12284628 w 14263815"/>
              <a:gd name="connsiteY3561" fmla="*/ 1740360 h 2678621"/>
              <a:gd name="connsiteX3562" fmla="*/ 12284628 w 14263815"/>
              <a:gd name="connsiteY3562" fmla="*/ 1731488 h 2678621"/>
              <a:gd name="connsiteX3563" fmla="*/ 12275755 w 14263815"/>
              <a:gd name="connsiteY3563" fmla="*/ 1727052 h 2678621"/>
              <a:gd name="connsiteX3564" fmla="*/ 4997402 w 14263815"/>
              <a:gd name="connsiteY3564" fmla="*/ 1725669 h 2678621"/>
              <a:gd name="connsiteX3565" fmla="*/ 4997402 w 14263815"/>
              <a:gd name="connsiteY3565" fmla="*/ 1734541 h 2678621"/>
              <a:gd name="connsiteX3566" fmla="*/ 5004056 w 14263815"/>
              <a:gd name="connsiteY3566" fmla="*/ 1739532 h 2678621"/>
              <a:gd name="connsiteX3567" fmla="*/ 5006274 w 14263815"/>
              <a:gd name="connsiteY3567" fmla="*/ 1738977 h 2678621"/>
              <a:gd name="connsiteX3568" fmla="*/ 5006274 w 14263815"/>
              <a:gd name="connsiteY3568" fmla="*/ 1730105 h 2678621"/>
              <a:gd name="connsiteX3569" fmla="*/ 4997402 w 14263815"/>
              <a:gd name="connsiteY3569" fmla="*/ 1725669 h 2678621"/>
              <a:gd name="connsiteX3570" fmla="*/ 11258752 w 14263815"/>
              <a:gd name="connsiteY3570" fmla="*/ 1724833 h 2678621"/>
              <a:gd name="connsiteX3571" fmla="*/ 11248771 w 14263815"/>
              <a:gd name="connsiteY3571" fmla="*/ 1729270 h 2678621"/>
              <a:gd name="connsiteX3572" fmla="*/ 11253207 w 14263815"/>
              <a:gd name="connsiteY3572" fmla="*/ 1735924 h 2678621"/>
              <a:gd name="connsiteX3573" fmla="*/ 11262080 w 14263815"/>
              <a:gd name="connsiteY3573" fmla="*/ 1733706 h 2678621"/>
              <a:gd name="connsiteX3574" fmla="*/ 11258752 w 14263815"/>
              <a:gd name="connsiteY3574" fmla="*/ 1724833 h 2678621"/>
              <a:gd name="connsiteX3575" fmla="*/ 4458401 w 14263815"/>
              <a:gd name="connsiteY3575" fmla="*/ 1723451 h 2678621"/>
              <a:gd name="connsiteX3576" fmla="*/ 4458401 w 14263815"/>
              <a:gd name="connsiteY3576" fmla="*/ 1732323 h 2678621"/>
              <a:gd name="connsiteX3577" fmla="*/ 4463114 w 14263815"/>
              <a:gd name="connsiteY3577" fmla="*/ 1733710 h 2678621"/>
              <a:gd name="connsiteX3578" fmla="*/ 4467274 w 14263815"/>
              <a:gd name="connsiteY3578" fmla="*/ 1727887 h 2678621"/>
              <a:gd name="connsiteX3579" fmla="*/ 4458401 w 14263815"/>
              <a:gd name="connsiteY3579" fmla="*/ 1723451 h 2678621"/>
              <a:gd name="connsiteX3580" fmla="*/ 4684648 w 14263815"/>
              <a:gd name="connsiteY3580" fmla="*/ 1721232 h 2678621"/>
              <a:gd name="connsiteX3581" fmla="*/ 4671340 w 14263815"/>
              <a:gd name="connsiteY3581" fmla="*/ 1734541 h 2678621"/>
              <a:gd name="connsiteX3582" fmla="*/ 4660249 w 14263815"/>
              <a:gd name="connsiteY3582" fmla="*/ 1745632 h 2678621"/>
              <a:gd name="connsiteX3583" fmla="*/ 4633632 w 14263815"/>
              <a:gd name="connsiteY3583" fmla="*/ 1745632 h 2678621"/>
              <a:gd name="connsiteX3584" fmla="*/ 4629196 w 14263815"/>
              <a:gd name="connsiteY3584" fmla="*/ 1761158 h 2678621"/>
              <a:gd name="connsiteX3585" fmla="*/ 4645831 w 14263815"/>
              <a:gd name="connsiteY3585" fmla="*/ 1777275 h 2678621"/>
              <a:gd name="connsiteX3586" fmla="*/ 4655813 w 14263815"/>
              <a:gd name="connsiteY3586" fmla="*/ 1767813 h 2678621"/>
              <a:gd name="connsiteX3587" fmla="*/ 4660249 w 14263815"/>
              <a:gd name="connsiteY3587" fmla="*/ 1765595 h 2678621"/>
              <a:gd name="connsiteX3588" fmla="*/ 4689084 w 14263815"/>
              <a:gd name="connsiteY3588" fmla="*/ 1754504 h 2678621"/>
              <a:gd name="connsiteX3589" fmla="*/ 4697957 w 14263815"/>
              <a:gd name="connsiteY3589" fmla="*/ 1736759 h 2678621"/>
              <a:gd name="connsiteX3590" fmla="*/ 4697957 w 14263815"/>
              <a:gd name="connsiteY3590" fmla="*/ 1730105 h 2678621"/>
              <a:gd name="connsiteX3591" fmla="*/ 4700175 w 14263815"/>
              <a:gd name="connsiteY3591" fmla="*/ 1723451 h 2678621"/>
              <a:gd name="connsiteX3592" fmla="*/ 4684648 w 14263815"/>
              <a:gd name="connsiteY3592" fmla="*/ 1721232 h 2678621"/>
              <a:gd name="connsiteX3593" fmla="*/ 3010530 w 14263815"/>
              <a:gd name="connsiteY3593" fmla="*/ 1720678 h 2678621"/>
              <a:gd name="connsiteX3594" fmla="*/ 3012194 w 14263815"/>
              <a:gd name="connsiteY3594" fmla="*/ 1723451 h 2678621"/>
              <a:gd name="connsiteX3595" fmla="*/ 3025502 w 14263815"/>
              <a:gd name="connsiteY3595" fmla="*/ 1734541 h 2678621"/>
              <a:gd name="connsiteX3596" fmla="*/ 3029938 w 14263815"/>
              <a:gd name="connsiteY3596" fmla="*/ 1743413 h 2678621"/>
              <a:gd name="connsiteX3597" fmla="*/ 3025502 w 14263815"/>
              <a:gd name="connsiteY3597" fmla="*/ 1750068 h 2678621"/>
              <a:gd name="connsiteX3598" fmla="*/ 3007757 w 14263815"/>
              <a:gd name="connsiteY3598" fmla="*/ 1756722 h 2678621"/>
              <a:gd name="connsiteX3599" fmla="*/ 3003044 w 14263815"/>
              <a:gd name="connsiteY3599" fmla="*/ 1758109 h 2678621"/>
              <a:gd name="connsiteX3600" fmla="*/ 2998885 w 14263815"/>
              <a:gd name="connsiteY3600" fmla="*/ 1752286 h 2678621"/>
              <a:gd name="connsiteX3601" fmla="*/ 2996667 w 14263815"/>
              <a:gd name="connsiteY3601" fmla="*/ 1741196 h 2678621"/>
              <a:gd name="connsiteX3602" fmla="*/ 3003321 w 14263815"/>
              <a:gd name="connsiteY3602" fmla="*/ 1734541 h 2678621"/>
              <a:gd name="connsiteX3603" fmla="*/ 3009976 w 14263815"/>
              <a:gd name="connsiteY3603" fmla="*/ 1725669 h 2678621"/>
              <a:gd name="connsiteX3604" fmla="*/ 3010530 w 14263815"/>
              <a:gd name="connsiteY3604" fmla="*/ 1720678 h 2678621"/>
              <a:gd name="connsiteX3605" fmla="*/ 11419565 w 14263815"/>
              <a:gd name="connsiteY3605" fmla="*/ 1720397 h 2678621"/>
              <a:gd name="connsiteX3606" fmla="*/ 11415129 w 14263815"/>
              <a:gd name="connsiteY3606" fmla="*/ 1722616 h 2678621"/>
              <a:gd name="connsiteX3607" fmla="*/ 11419565 w 14263815"/>
              <a:gd name="connsiteY3607" fmla="*/ 1733706 h 2678621"/>
              <a:gd name="connsiteX3608" fmla="*/ 11421783 w 14263815"/>
              <a:gd name="connsiteY3608" fmla="*/ 1735370 h 2678621"/>
              <a:gd name="connsiteX3609" fmla="*/ 11424002 w 14263815"/>
              <a:gd name="connsiteY3609" fmla="*/ 1731488 h 2678621"/>
              <a:gd name="connsiteX3610" fmla="*/ 11419565 w 14263815"/>
              <a:gd name="connsiteY3610" fmla="*/ 1720397 h 2678621"/>
              <a:gd name="connsiteX3611" fmla="*/ 11235462 w 14263815"/>
              <a:gd name="connsiteY3611" fmla="*/ 1720397 h 2678621"/>
              <a:gd name="connsiteX3612" fmla="*/ 11231026 w 14263815"/>
              <a:gd name="connsiteY3612" fmla="*/ 1729270 h 2678621"/>
              <a:gd name="connsiteX3613" fmla="*/ 11237680 w 14263815"/>
              <a:gd name="connsiteY3613" fmla="*/ 1738142 h 2678621"/>
              <a:gd name="connsiteX3614" fmla="*/ 11239898 w 14263815"/>
              <a:gd name="connsiteY3614" fmla="*/ 1729270 h 2678621"/>
              <a:gd name="connsiteX3615" fmla="*/ 11235462 w 14263815"/>
              <a:gd name="connsiteY3615" fmla="*/ 1720397 h 2678621"/>
              <a:gd name="connsiteX3616" fmla="*/ 11199972 w 14263815"/>
              <a:gd name="connsiteY3616" fmla="*/ 1720397 h 2678621"/>
              <a:gd name="connsiteX3617" fmla="*/ 11191100 w 14263815"/>
              <a:gd name="connsiteY3617" fmla="*/ 1727052 h 2678621"/>
              <a:gd name="connsiteX3618" fmla="*/ 11199972 w 14263815"/>
              <a:gd name="connsiteY3618" fmla="*/ 1731488 h 2678621"/>
              <a:gd name="connsiteX3619" fmla="*/ 11208845 w 14263815"/>
              <a:gd name="connsiteY3619" fmla="*/ 1724834 h 2678621"/>
              <a:gd name="connsiteX3620" fmla="*/ 11199972 w 14263815"/>
              <a:gd name="connsiteY3620" fmla="*/ 1720397 h 2678621"/>
              <a:gd name="connsiteX3621" fmla="*/ 2455448 w 14263815"/>
              <a:gd name="connsiteY3621" fmla="*/ 1719014 h 2678621"/>
              <a:gd name="connsiteX3622" fmla="*/ 2459884 w 14263815"/>
              <a:gd name="connsiteY3622" fmla="*/ 1719014 h 2678621"/>
              <a:gd name="connsiteX3623" fmla="*/ 2488720 w 14263815"/>
              <a:gd name="connsiteY3623" fmla="*/ 1730105 h 2678621"/>
              <a:gd name="connsiteX3624" fmla="*/ 2510901 w 14263815"/>
              <a:gd name="connsiteY3624" fmla="*/ 1743413 h 2678621"/>
              <a:gd name="connsiteX3625" fmla="*/ 2503831 w 14263815"/>
              <a:gd name="connsiteY3625" fmla="*/ 1749236 h 2678621"/>
              <a:gd name="connsiteX3626" fmla="*/ 2499810 w 14263815"/>
              <a:gd name="connsiteY3626" fmla="*/ 1747850 h 2678621"/>
              <a:gd name="connsiteX3627" fmla="*/ 2486501 w 14263815"/>
              <a:gd name="connsiteY3627" fmla="*/ 1743413 h 2678621"/>
              <a:gd name="connsiteX3628" fmla="*/ 2468757 w 14263815"/>
              <a:gd name="connsiteY3628" fmla="*/ 1743413 h 2678621"/>
              <a:gd name="connsiteX3629" fmla="*/ 2455448 w 14263815"/>
              <a:gd name="connsiteY3629" fmla="*/ 1719014 h 2678621"/>
              <a:gd name="connsiteX3630" fmla="*/ 11111248 w 14263815"/>
              <a:gd name="connsiteY3630" fmla="*/ 1718179 h 2678621"/>
              <a:gd name="connsiteX3631" fmla="*/ 11106812 w 14263815"/>
              <a:gd name="connsiteY3631" fmla="*/ 1727052 h 2678621"/>
              <a:gd name="connsiteX3632" fmla="*/ 11109030 w 14263815"/>
              <a:gd name="connsiteY3632" fmla="*/ 1733706 h 2678621"/>
              <a:gd name="connsiteX3633" fmla="*/ 11113466 w 14263815"/>
              <a:gd name="connsiteY3633" fmla="*/ 1727052 h 2678621"/>
              <a:gd name="connsiteX3634" fmla="*/ 11111248 w 14263815"/>
              <a:gd name="connsiteY3634" fmla="*/ 1718179 h 2678621"/>
              <a:gd name="connsiteX3635" fmla="*/ 2384469 w 14263815"/>
              <a:gd name="connsiteY3635" fmla="*/ 1716796 h 2678621"/>
              <a:gd name="connsiteX3636" fmla="*/ 2395559 w 14263815"/>
              <a:gd name="connsiteY3636" fmla="*/ 1716796 h 2678621"/>
              <a:gd name="connsiteX3637" fmla="*/ 2402213 w 14263815"/>
              <a:gd name="connsiteY3637" fmla="*/ 1730105 h 2678621"/>
              <a:gd name="connsiteX3638" fmla="*/ 2398332 w 14263815"/>
              <a:gd name="connsiteY3638" fmla="*/ 1733432 h 2678621"/>
              <a:gd name="connsiteX3639" fmla="*/ 2391123 w 14263815"/>
              <a:gd name="connsiteY3639" fmla="*/ 1730105 h 2678621"/>
              <a:gd name="connsiteX3640" fmla="*/ 2384469 w 14263815"/>
              <a:gd name="connsiteY3640" fmla="*/ 1716796 h 2678621"/>
              <a:gd name="connsiteX3641" fmla="*/ 11018088 w 14263815"/>
              <a:gd name="connsiteY3641" fmla="*/ 1715961 h 2678621"/>
              <a:gd name="connsiteX3642" fmla="*/ 11013651 w 14263815"/>
              <a:gd name="connsiteY3642" fmla="*/ 1720397 h 2678621"/>
              <a:gd name="connsiteX3643" fmla="*/ 11019751 w 14263815"/>
              <a:gd name="connsiteY3643" fmla="*/ 1721506 h 2678621"/>
              <a:gd name="connsiteX3644" fmla="*/ 11024742 w 14263815"/>
              <a:gd name="connsiteY3644" fmla="*/ 1720397 h 2678621"/>
              <a:gd name="connsiteX3645" fmla="*/ 11018088 w 14263815"/>
              <a:gd name="connsiteY3645" fmla="*/ 1715961 h 2678621"/>
              <a:gd name="connsiteX3646" fmla="*/ 11350804 w 14263815"/>
              <a:gd name="connsiteY3646" fmla="*/ 1715407 h 2678621"/>
              <a:gd name="connsiteX3647" fmla="*/ 11348586 w 14263815"/>
              <a:gd name="connsiteY3647" fmla="*/ 1718179 h 2678621"/>
              <a:gd name="connsiteX3648" fmla="*/ 11346368 w 14263815"/>
              <a:gd name="connsiteY3648" fmla="*/ 1722616 h 2678621"/>
              <a:gd name="connsiteX3649" fmla="*/ 11344149 w 14263815"/>
              <a:gd name="connsiteY3649" fmla="*/ 1727052 h 2678621"/>
              <a:gd name="connsiteX3650" fmla="*/ 11346368 w 14263815"/>
              <a:gd name="connsiteY3650" fmla="*/ 1733706 h 2678621"/>
              <a:gd name="connsiteX3651" fmla="*/ 11353022 w 14263815"/>
              <a:gd name="connsiteY3651" fmla="*/ 1742578 h 2678621"/>
              <a:gd name="connsiteX3652" fmla="*/ 11355240 w 14263815"/>
              <a:gd name="connsiteY3652" fmla="*/ 1749233 h 2678621"/>
              <a:gd name="connsiteX3653" fmla="*/ 11355240 w 14263815"/>
              <a:gd name="connsiteY3653" fmla="*/ 1742578 h 2678621"/>
              <a:gd name="connsiteX3654" fmla="*/ 11357458 w 14263815"/>
              <a:gd name="connsiteY3654" fmla="*/ 1738142 h 2678621"/>
              <a:gd name="connsiteX3655" fmla="*/ 11361894 w 14263815"/>
              <a:gd name="connsiteY3655" fmla="*/ 1751451 h 2678621"/>
              <a:gd name="connsiteX3656" fmla="*/ 11366330 w 14263815"/>
              <a:gd name="connsiteY3656" fmla="*/ 1758105 h 2678621"/>
              <a:gd name="connsiteX3657" fmla="*/ 11366330 w 14263815"/>
              <a:gd name="connsiteY3657" fmla="*/ 1749233 h 2678621"/>
              <a:gd name="connsiteX3658" fmla="*/ 11357458 w 14263815"/>
              <a:gd name="connsiteY3658" fmla="*/ 1724834 h 2678621"/>
              <a:gd name="connsiteX3659" fmla="*/ 11350804 w 14263815"/>
              <a:gd name="connsiteY3659" fmla="*/ 1715407 h 2678621"/>
              <a:gd name="connsiteX3660" fmla="*/ 2124950 w 14263815"/>
              <a:gd name="connsiteY3660" fmla="*/ 1714578 h 2678621"/>
              <a:gd name="connsiteX3661" fmla="*/ 2116077 w 14263815"/>
              <a:gd name="connsiteY3661" fmla="*/ 1721232 h 2678621"/>
              <a:gd name="connsiteX3662" fmla="*/ 2120513 w 14263815"/>
              <a:gd name="connsiteY3662" fmla="*/ 1727887 h 2678621"/>
              <a:gd name="connsiteX3663" fmla="*/ 2123563 w 14263815"/>
              <a:gd name="connsiteY3663" fmla="*/ 1728441 h 2678621"/>
              <a:gd name="connsiteX3664" fmla="*/ 2129386 w 14263815"/>
              <a:gd name="connsiteY3664" fmla="*/ 1723451 h 2678621"/>
              <a:gd name="connsiteX3665" fmla="*/ 2124950 w 14263815"/>
              <a:gd name="connsiteY3665" fmla="*/ 1714578 h 2678621"/>
              <a:gd name="connsiteX3666" fmla="*/ 12322336 w 14263815"/>
              <a:gd name="connsiteY3666" fmla="*/ 1713743 h 2678621"/>
              <a:gd name="connsiteX3667" fmla="*/ 12317900 w 14263815"/>
              <a:gd name="connsiteY3667" fmla="*/ 1718179 h 2678621"/>
              <a:gd name="connsiteX3668" fmla="*/ 12321088 w 14263815"/>
              <a:gd name="connsiteY3668" fmla="*/ 1718872 h 2678621"/>
              <a:gd name="connsiteX3669" fmla="*/ 12328990 w 14263815"/>
              <a:gd name="connsiteY3669" fmla="*/ 1715961 h 2678621"/>
              <a:gd name="connsiteX3670" fmla="*/ 12322336 w 14263815"/>
              <a:gd name="connsiteY3670" fmla="*/ 1713743 h 2678621"/>
              <a:gd name="connsiteX3671" fmla="*/ 11077976 w 14263815"/>
              <a:gd name="connsiteY3671" fmla="*/ 1713743 h 2678621"/>
              <a:gd name="connsiteX3672" fmla="*/ 11060231 w 14263815"/>
              <a:gd name="connsiteY3672" fmla="*/ 1718179 h 2678621"/>
              <a:gd name="connsiteX3673" fmla="*/ 11071322 w 14263815"/>
              <a:gd name="connsiteY3673" fmla="*/ 1727052 h 2678621"/>
              <a:gd name="connsiteX3674" fmla="*/ 11089067 w 14263815"/>
              <a:gd name="connsiteY3674" fmla="*/ 1729270 h 2678621"/>
              <a:gd name="connsiteX3675" fmla="*/ 11091285 w 14263815"/>
              <a:gd name="connsiteY3675" fmla="*/ 1722616 h 2678621"/>
              <a:gd name="connsiteX3676" fmla="*/ 11077976 w 14263815"/>
              <a:gd name="connsiteY3676" fmla="*/ 1713743 h 2678621"/>
              <a:gd name="connsiteX3677" fmla="*/ 3533450 w 14263815"/>
              <a:gd name="connsiteY3677" fmla="*/ 1712360 h 2678621"/>
              <a:gd name="connsiteX3678" fmla="*/ 3540103 w 14263815"/>
              <a:gd name="connsiteY3678" fmla="*/ 1719014 h 2678621"/>
              <a:gd name="connsiteX3679" fmla="*/ 3540658 w 14263815"/>
              <a:gd name="connsiteY3679" fmla="*/ 1725669 h 2678621"/>
              <a:gd name="connsiteX3680" fmla="*/ 3533450 w 14263815"/>
              <a:gd name="connsiteY3680" fmla="*/ 1719014 h 2678621"/>
              <a:gd name="connsiteX3681" fmla="*/ 3533450 w 14263815"/>
              <a:gd name="connsiteY3681" fmla="*/ 1712360 h 2678621"/>
              <a:gd name="connsiteX3682" fmla="*/ 2027353 w 14263815"/>
              <a:gd name="connsiteY3682" fmla="*/ 1712360 h 2678621"/>
              <a:gd name="connsiteX3683" fmla="*/ 2034007 w 14263815"/>
              <a:gd name="connsiteY3683" fmla="*/ 1721232 h 2678621"/>
              <a:gd name="connsiteX3684" fmla="*/ 2042325 w 14263815"/>
              <a:gd name="connsiteY3684" fmla="*/ 1723451 h 2678621"/>
              <a:gd name="connsiteX3685" fmla="*/ 2045098 w 14263815"/>
              <a:gd name="connsiteY3685" fmla="*/ 1721232 h 2678621"/>
              <a:gd name="connsiteX3686" fmla="*/ 2038443 w 14263815"/>
              <a:gd name="connsiteY3686" fmla="*/ 1712360 h 2678621"/>
              <a:gd name="connsiteX3687" fmla="*/ 2027353 w 14263815"/>
              <a:gd name="connsiteY3687" fmla="*/ 1712360 h 2678621"/>
              <a:gd name="connsiteX3688" fmla="*/ 11393502 w 14263815"/>
              <a:gd name="connsiteY3688" fmla="*/ 1712080 h 2678621"/>
              <a:gd name="connsiteX3689" fmla="*/ 11384075 w 14263815"/>
              <a:gd name="connsiteY3689" fmla="*/ 1722616 h 2678621"/>
              <a:gd name="connsiteX3690" fmla="*/ 11372985 w 14263815"/>
              <a:gd name="connsiteY3690" fmla="*/ 1729270 h 2678621"/>
              <a:gd name="connsiteX3691" fmla="*/ 11370767 w 14263815"/>
              <a:gd name="connsiteY3691" fmla="*/ 1733706 h 2678621"/>
              <a:gd name="connsiteX3692" fmla="*/ 11375203 w 14263815"/>
              <a:gd name="connsiteY3692" fmla="*/ 1742578 h 2678621"/>
              <a:gd name="connsiteX3693" fmla="*/ 11392948 w 14263815"/>
              <a:gd name="connsiteY3693" fmla="*/ 1753669 h 2678621"/>
              <a:gd name="connsiteX3694" fmla="*/ 11396830 w 14263815"/>
              <a:gd name="connsiteY3694" fmla="*/ 1755887 h 2678621"/>
              <a:gd name="connsiteX3695" fmla="*/ 11399602 w 14263815"/>
              <a:gd name="connsiteY3695" fmla="*/ 1753669 h 2678621"/>
              <a:gd name="connsiteX3696" fmla="*/ 11397384 w 14263815"/>
              <a:gd name="connsiteY3696" fmla="*/ 1747015 h 2678621"/>
              <a:gd name="connsiteX3697" fmla="*/ 11397384 w 14263815"/>
              <a:gd name="connsiteY3697" fmla="*/ 1742578 h 2678621"/>
              <a:gd name="connsiteX3698" fmla="*/ 11401820 w 14263815"/>
              <a:gd name="connsiteY3698" fmla="*/ 1729270 h 2678621"/>
              <a:gd name="connsiteX3699" fmla="*/ 11397384 w 14263815"/>
              <a:gd name="connsiteY3699" fmla="*/ 1722616 h 2678621"/>
              <a:gd name="connsiteX3700" fmla="*/ 11395166 w 14263815"/>
              <a:gd name="connsiteY3700" fmla="*/ 1715961 h 2678621"/>
              <a:gd name="connsiteX3701" fmla="*/ 11393502 w 14263815"/>
              <a:gd name="connsiteY3701" fmla="*/ 1712080 h 2678621"/>
              <a:gd name="connsiteX3702" fmla="*/ 4709047 w 14263815"/>
              <a:gd name="connsiteY3702" fmla="*/ 1710142 h 2678621"/>
              <a:gd name="connsiteX3703" fmla="*/ 4704611 w 14263815"/>
              <a:gd name="connsiteY3703" fmla="*/ 1721232 h 2678621"/>
              <a:gd name="connsiteX3704" fmla="*/ 4709047 w 14263815"/>
              <a:gd name="connsiteY3704" fmla="*/ 1732323 h 2678621"/>
              <a:gd name="connsiteX3705" fmla="*/ 4720138 w 14263815"/>
              <a:gd name="connsiteY3705" fmla="*/ 1738977 h 2678621"/>
              <a:gd name="connsiteX3706" fmla="*/ 4729010 w 14263815"/>
              <a:gd name="connsiteY3706" fmla="*/ 1741196 h 2678621"/>
              <a:gd name="connsiteX3707" fmla="*/ 4742319 w 14263815"/>
              <a:gd name="connsiteY3707" fmla="*/ 1734541 h 2678621"/>
              <a:gd name="connsiteX3708" fmla="*/ 4737883 w 14263815"/>
              <a:gd name="connsiteY3708" fmla="*/ 1714578 h 2678621"/>
              <a:gd name="connsiteX3709" fmla="*/ 4724574 w 14263815"/>
              <a:gd name="connsiteY3709" fmla="*/ 1712360 h 2678621"/>
              <a:gd name="connsiteX3710" fmla="*/ 4709047 w 14263815"/>
              <a:gd name="connsiteY3710" fmla="*/ 1710142 h 2678621"/>
              <a:gd name="connsiteX3711" fmla="*/ 4553780 w 14263815"/>
              <a:gd name="connsiteY3711" fmla="*/ 1710142 h 2678621"/>
              <a:gd name="connsiteX3712" fmla="*/ 4536035 w 14263815"/>
              <a:gd name="connsiteY3712" fmla="*/ 1723451 h 2678621"/>
              <a:gd name="connsiteX3713" fmla="*/ 4542689 w 14263815"/>
              <a:gd name="connsiteY3713" fmla="*/ 1732323 h 2678621"/>
              <a:gd name="connsiteX3714" fmla="*/ 4549205 w 14263815"/>
              <a:gd name="connsiteY3714" fmla="*/ 1732739 h 2678621"/>
              <a:gd name="connsiteX3715" fmla="*/ 4567088 w 14263815"/>
              <a:gd name="connsiteY3715" fmla="*/ 1725669 h 2678621"/>
              <a:gd name="connsiteX3716" fmla="*/ 4575961 w 14263815"/>
              <a:gd name="connsiteY3716" fmla="*/ 1712360 h 2678621"/>
              <a:gd name="connsiteX3717" fmla="*/ 4553780 w 14263815"/>
              <a:gd name="connsiteY3717" fmla="*/ 1710142 h 2678621"/>
              <a:gd name="connsiteX3718" fmla="*/ 13074275 w 14263815"/>
              <a:gd name="connsiteY3718" fmla="*/ 1709307 h 2678621"/>
              <a:gd name="connsiteX3719" fmla="*/ 13060966 w 14263815"/>
              <a:gd name="connsiteY3719" fmla="*/ 1718179 h 2678621"/>
              <a:gd name="connsiteX3720" fmla="*/ 13067621 w 14263815"/>
              <a:gd name="connsiteY3720" fmla="*/ 1729270 h 2678621"/>
              <a:gd name="connsiteX3721" fmla="*/ 13078850 w 14263815"/>
              <a:gd name="connsiteY3721" fmla="*/ 1732181 h 2678621"/>
              <a:gd name="connsiteX3722" fmla="*/ 13083147 w 14263815"/>
              <a:gd name="connsiteY3722" fmla="*/ 1731488 h 2678621"/>
              <a:gd name="connsiteX3723" fmla="*/ 13087583 w 14263815"/>
              <a:gd name="connsiteY3723" fmla="*/ 1718179 h 2678621"/>
              <a:gd name="connsiteX3724" fmla="*/ 13074275 w 14263815"/>
              <a:gd name="connsiteY3724" fmla="*/ 1709307 h 2678621"/>
              <a:gd name="connsiteX3725" fmla="*/ 12938970 w 14263815"/>
              <a:gd name="connsiteY3725" fmla="*/ 1709307 h 2678621"/>
              <a:gd name="connsiteX3726" fmla="*/ 12919007 w 14263815"/>
              <a:gd name="connsiteY3726" fmla="*/ 1713743 h 2678621"/>
              <a:gd name="connsiteX3727" fmla="*/ 12912353 w 14263815"/>
              <a:gd name="connsiteY3727" fmla="*/ 1724834 h 2678621"/>
              <a:gd name="connsiteX3728" fmla="*/ 12925246 w 14263815"/>
              <a:gd name="connsiteY3728" fmla="*/ 1727745 h 2678621"/>
              <a:gd name="connsiteX3729" fmla="*/ 12932316 w 14263815"/>
              <a:gd name="connsiteY3729" fmla="*/ 1727052 h 2678621"/>
              <a:gd name="connsiteX3730" fmla="*/ 12945625 w 14263815"/>
              <a:gd name="connsiteY3730" fmla="*/ 1718179 h 2678621"/>
              <a:gd name="connsiteX3731" fmla="*/ 12938970 w 14263815"/>
              <a:gd name="connsiteY3731" fmla="*/ 1709307 h 2678621"/>
              <a:gd name="connsiteX3732" fmla="*/ 2881382 w 14263815"/>
              <a:gd name="connsiteY3732" fmla="*/ 1708326 h 2678621"/>
              <a:gd name="connsiteX3733" fmla="*/ 2881464 w 14263815"/>
              <a:gd name="connsiteY3733" fmla="*/ 1708340 h 2678621"/>
              <a:gd name="connsiteX3734" fmla="*/ 2881880 w 14263815"/>
              <a:gd name="connsiteY3734" fmla="*/ 1709587 h 2678621"/>
              <a:gd name="connsiteX3735" fmla="*/ 2881614 w 14263815"/>
              <a:gd name="connsiteY3735" fmla="*/ 1709949 h 2678621"/>
              <a:gd name="connsiteX3736" fmla="*/ 11034723 w 14263815"/>
              <a:gd name="connsiteY3736" fmla="*/ 1708198 h 2678621"/>
              <a:gd name="connsiteX3737" fmla="*/ 11031396 w 14263815"/>
              <a:gd name="connsiteY3737" fmla="*/ 1715961 h 2678621"/>
              <a:gd name="connsiteX3738" fmla="*/ 11038050 w 14263815"/>
              <a:gd name="connsiteY3738" fmla="*/ 1722616 h 2678621"/>
              <a:gd name="connsiteX3739" fmla="*/ 11040268 w 14263815"/>
              <a:gd name="connsiteY3739" fmla="*/ 1715961 h 2678621"/>
              <a:gd name="connsiteX3740" fmla="*/ 11034723 w 14263815"/>
              <a:gd name="connsiteY3740" fmla="*/ 1708198 h 2678621"/>
              <a:gd name="connsiteX3741" fmla="*/ 4048050 w 14263815"/>
              <a:gd name="connsiteY3741" fmla="*/ 1707924 h 2678621"/>
              <a:gd name="connsiteX3742" fmla="*/ 4043614 w 14263815"/>
              <a:gd name="connsiteY3742" fmla="*/ 1714578 h 2678621"/>
              <a:gd name="connsiteX3743" fmla="*/ 4054705 w 14263815"/>
              <a:gd name="connsiteY3743" fmla="*/ 1710142 h 2678621"/>
              <a:gd name="connsiteX3744" fmla="*/ 4048050 w 14263815"/>
              <a:gd name="connsiteY3744" fmla="*/ 1707924 h 2678621"/>
              <a:gd name="connsiteX3745" fmla="*/ 2990012 w 14263815"/>
              <a:gd name="connsiteY3745" fmla="*/ 1707924 h 2678621"/>
              <a:gd name="connsiteX3746" fmla="*/ 3005539 w 14263815"/>
              <a:gd name="connsiteY3746" fmla="*/ 1710142 h 2678621"/>
              <a:gd name="connsiteX3747" fmla="*/ 3007757 w 14263815"/>
              <a:gd name="connsiteY3747" fmla="*/ 1716796 h 2678621"/>
              <a:gd name="connsiteX3748" fmla="*/ 3003876 w 14263815"/>
              <a:gd name="connsiteY3748" fmla="*/ 1720678 h 2678621"/>
              <a:gd name="connsiteX3749" fmla="*/ 2992231 w 14263815"/>
              <a:gd name="connsiteY3749" fmla="*/ 1719014 h 2678621"/>
              <a:gd name="connsiteX3750" fmla="*/ 2974486 w 14263815"/>
              <a:gd name="connsiteY3750" fmla="*/ 1710142 h 2678621"/>
              <a:gd name="connsiteX3751" fmla="*/ 2990012 w 14263815"/>
              <a:gd name="connsiteY3751" fmla="*/ 1707924 h 2678621"/>
              <a:gd name="connsiteX3752" fmla="*/ 12965587 w 14263815"/>
              <a:gd name="connsiteY3752" fmla="*/ 1707089 h 2678621"/>
              <a:gd name="connsiteX3753" fmla="*/ 12961151 w 14263815"/>
              <a:gd name="connsiteY3753" fmla="*/ 1713743 h 2678621"/>
              <a:gd name="connsiteX3754" fmla="*/ 12970024 w 14263815"/>
              <a:gd name="connsiteY3754" fmla="*/ 1715961 h 2678621"/>
              <a:gd name="connsiteX3755" fmla="*/ 12974460 w 14263815"/>
              <a:gd name="connsiteY3755" fmla="*/ 1709307 h 2678621"/>
              <a:gd name="connsiteX3756" fmla="*/ 12965587 w 14263815"/>
              <a:gd name="connsiteY3756" fmla="*/ 1707089 h 2678621"/>
              <a:gd name="connsiteX3757" fmla="*/ 4212191 w 14263815"/>
              <a:gd name="connsiteY3757" fmla="*/ 1705706 h 2678621"/>
              <a:gd name="connsiteX3758" fmla="*/ 4216627 w 14263815"/>
              <a:gd name="connsiteY3758" fmla="*/ 1714578 h 2678621"/>
              <a:gd name="connsiteX3759" fmla="*/ 4213854 w 14263815"/>
              <a:gd name="connsiteY3759" fmla="*/ 1719569 h 2678621"/>
              <a:gd name="connsiteX3760" fmla="*/ 4209973 w 14263815"/>
              <a:gd name="connsiteY3760" fmla="*/ 1716796 h 2678621"/>
              <a:gd name="connsiteX3761" fmla="*/ 4212191 w 14263815"/>
              <a:gd name="connsiteY3761" fmla="*/ 1705706 h 2678621"/>
              <a:gd name="connsiteX3762" fmla="*/ 5620331 w 14263815"/>
              <a:gd name="connsiteY3762" fmla="*/ 1705645 h 2678621"/>
              <a:gd name="connsiteX3763" fmla="*/ 5613293 w 14263815"/>
              <a:gd name="connsiteY3763" fmla="*/ 1715497 h 2678621"/>
              <a:gd name="connsiteX3764" fmla="*/ 5614037 w 14263815"/>
              <a:gd name="connsiteY3764" fmla="*/ 1716796 h 2678621"/>
              <a:gd name="connsiteX3765" fmla="*/ 5620690 w 14263815"/>
              <a:gd name="connsiteY3765" fmla="*/ 1720124 h 2678621"/>
              <a:gd name="connsiteX3766" fmla="*/ 5618472 w 14263815"/>
              <a:gd name="connsiteY3766" fmla="*/ 1716796 h 2678621"/>
              <a:gd name="connsiteX3767" fmla="*/ 12211430 w 14263815"/>
              <a:gd name="connsiteY3767" fmla="*/ 1704871 h 2678621"/>
              <a:gd name="connsiteX3768" fmla="*/ 12206994 w 14263815"/>
              <a:gd name="connsiteY3768" fmla="*/ 1715961 h 2678621"/>
              <a:gd name="connsiteX3769" fmla="*/ 12214896 w 14263815"/>
              <a:gd name="connsiteY3769" fmla="*/ 1720952 h 2678621"/>
              <a:gd name="connsiteX3770" fmla="*/ 12218085 w 14263815"/>
              <a:gd name="connsiteY3770" fmla="*/ 1720397 h 2678621"/>
              <a:gd name="connsiteX3771" fmla="*/ 12222521 w 14263815"/>
              <a:gd name="connsiteY3771" fmla="*/ 1711525 h 2678621"/>
              <a:gd name="connsiteX3772" fmla="*/ 12211430 w 14263815"/>
              <a:gd name="connsiteY3772" fmla="*/ 1704871 h 2678621"/>
              <a:gd name="connsiteX3773" fmla="*/ 3870602 w 14263815"/>
              <a:gd name="connsiteY3773" fmla="*/ 1704597 h 2678621"/>
              <a:gd name="connsiteX3774" fmla="*/ 3841767 w 14263815"/>
              <a:gd name="connsiteY3774" fmla="*/ 1712360 h 2678621"/>
              <a:gd name="connsiteX3775" fmla="*/ 3804059 w 14263815"/>
              <a:gd name="connsiteY3775" fmla="*/ 1736759 h 2678621"/>
              <a:gd name="connsiteX3776" fmla="*/ 3828458 w 14263815"/>
              <a:gd name="connsiteY3776" fmla="*/ 1741196 h 2678621"/>
              <a:gd name="connsiteX3777" fmla="*/ 3848976 w 14263815"/>
              <a:gd name="connsiteY3777" fmla="*/ 1742305 h 2678621"/>
              <a:gd name="connsiteX3778" fmla="*/ 3861730 w 14263815"/>
              <a:gd name="connsiteY3778" fmla="*/ 1741196 h 2678621"/>
              <a:gd name="connsiteX3779" fmla="*/ 3868384 w 14263815"/>
              <a:gd name="connsiteY3779" fmla="*/ 1736759 h 2678621"/>
              <a:gd name="connsiteX3780" fmla="*/ 3881693 w 14263815"/>
              <a:gd name="connsiteY3780" fmla="*/ 1734541 h 2678621"/>
              <a:gd name="connsiteX3781" fmla="*/ 3895001 w 14263815"/>
              <a:gd name="connsiteY3781" fmla="*/ 1721232 h 2678621"/>
              <a:gd name="connsiteX3782" fmla="*/ 3890565 w 14263815"/>
              <a:gd name="connsiteY3782" fmla="*/ 1716796 h 2678621"/>
              <a:gd name="connsiteX3783" fmla="*/ 3881693 w 14263815"/>
              <a:gd name="connsiteY3783" fmla="*/ 1707924 h 2678621"/>
              <a:gd name="connsiteX3784" fmla="*/ 3870602 w 14263815"/>
              <a:gd name="connsiteY3784" fmla="*/ 1704597 h 2678621"/>
              <a:gd name="connsiteX3785" fmla="*/ 3072083 w 14263815"/>
              <a:gd name="connsiteY3785" fmla="*/ 1703488 h 2678621"/>
              <a:gd name="connsiteX3786" fmla="*/ 3089827 w 14263815"/>
              <a:gd name="connsiteY3786" fmla="*/ 1710142 h 2678621"/>
              <a:gd name="connsiteX3787" fmla="*/ 3069864 w 14263815"/>
              <a:gd name="connsiteY3787" fmla="*/ 1716796 h 2678621"/>
              <a:gd name="connsiteX3788" fmla="*/ 3049902 w 14263815"/>
              <a:gd name="connsiteY3788" fmla="*/ 1710142 h 2678621"/>
              <a:gd name="connsiteX3789" fmla="*/ 3072083 w 14263815"/>
              <a:gd name="connsiteY3789" fmla="*/ 1703488 h 2678621"/>
              <a:gd name="connsiteX3790" fmla="*/ 11747845 w 14263815"/>
              <a:gd name="connsiteY3790" fmla="*/ 1702652 h 2678621"/>
              <a:gd name="connsiteX3791" fmla="*/ 11758936 w 14263815"/>
              <a:gd name="connsiteY3791" fmla="*/ 1713743 h 2678621"/>
              <a:gd name="connsiteX3792" fmla="*/ 11734537 w 14263815"/>
              <a:gd name="connsiteY3792" fmla="*/ 1731488 h 2678621"/>
              <a:gd name="connsiteX3793" fmla="*/ 11710137 w 14263815"/>
              <a:gd name="connsiteY3793" fmla="*/ 1731488 h 2678621"/>
              <a:gd name="connsiteX3794" fmla="*/ 11701265 w 14263815"/>
              <a:gd name="connsiteY3794" fmla="*/ 1733706 h 2678621"/>
              <a:gd name="connsiteX3795" fmla="*/ 11697384 w 14263815"/>
              <a:gd name="connsiteY3795" fmla="*/ 1735093 h 2678621"/>
              <a:gd name="connsiteX3796" fmla="*/ 11692392 w 14263815"/>
              <a:gd name="connsiteY3796" fmla="*/ 1729270 h 2678621"/>
              <a:gd name="connsiteX3797" fmla="*/ 11685738 w 14263815"/>
              <a:gd name="connsiteY3797" fmla="*/ 1720397 h 2678621"/>
              <a:gd name="connsiteX3798" fmla="*/ 11679084 w 14263815"/>
              <a:gd name="connsiteY3798" fmla="*/ 1715961 h 2678621"/>
              <a:gd name="connsiteX3799" fmla="*/ 11692392 w 14263815"/>
              <a:gd name="connsiteY3799" fmla="*/ 1711525 h 2678621"/>
              <a:gd name="connsiteX3800" fmla="*/ 11707919 w 14263815"/>
              <a:gd name="connsiteY3800" fmla="*/ 1720397 h 2678621"/>
              <a:gd name="connsiteX3801" fmla="*/ 11710137 w 14263815"/>
              <a:gd name="connsiteY3801" fmla="*/ 1718179 h 2678621"/>
              <a:gd name="connsiteX3802" fmla="*/ 11714574 w 14263815"/>
              <a:gd name="connsiteY3802" fmla="*/ 1711525 h 2678621"/>
              <a:gd name="connsiteX3803" fmla="*/ 11719010 w 14263815"/>
              <a:gd name="connsiteY3803" fmla="*/ 1709307 h 2678621"/>
              <a:gd name="connsiteX3804" fmla="*/ 11725664 w 14263815"/>
              <a:gd name="connsiteY3804" fmla="*/ 1704871 h 2678621"/>
              <a:gd name="connsiteX3805" fmla="*/ 11747845 w 14263815"/>
              <a:gd name="connsiteY3805" fmla="*/ 1702652 h 2678621"/>
              <a:gd name="connsiteX3806" fmla="*/ 11337495 w 14263815"/>
              <a:gd name="connsiteY3806" fmla="*/ 1702652 h 2678621"/>
              <a:gd name="connsiteX3807" fmla="*/ 11333059 w 14263815"/>
              <a:gd name="connsiteY3807" fmla="*/ 1711525 h 2678621"/>
              <a:gd name="connsiteX3808" fmla="*/ 11335277 w 14263815"/>
              <a:gd name="connsiteY3808" fmla="*/ 1713743 h 2678621"/>
              <a:gd name="connsiteX3809" fmla="*/ 11335277 w 14263815"/>
              <a:gd name="connsiteY3809" fmla="*/ 1722616 h 2678621"/>
              <a:gd name="connsiteX3810" fmla="*/ 11336386 w 14263815"/>
              <a:gd name="connsiteY3810" fmla="*/ 1729824 h 2678621"/>
              <a:gd name="connsiteX3811" fmla="*/ 11339713 w 14263815"/>
              <a:gd name="connsiteY3811" fmla="*/ 1724834 h 2678621"/>
              <a:gd name="connsiteX3812" fmla="*/ 11344149 w 14263815"/>
              <a:gd name="connsiteY3812" fmla="*/ 1709307 h 2678621"/>
              <a:gd name="connsiteX3813" fmla="*/ 11337495 w 14263815"/>
              <a:gd name="connsiteY3813" fmla="*/ 1702652 h 2678621"/>
              <a:gd name="connsiteX3814" fmla="*/ 4070232 w 14263815"/>
              <a:gd name="connsiteY3814" fmla="*/ 1699052 h 2678621"/>
              <a:gd name="connsiteX3815" fmla="*/ 4065796 w 14263815"/>
              <a:gd name="connsiteY3815" fmla="*/ 1707924 h 2678621"/>
              <a:gd name="connsiteX3816" fmla="*/ 4069677 w 14263815"/>
              <a:gd name="connsiteY3816" fmla="*/ 1710142 h 2678621"/>
              <a:gd name="connsiteX3817" fmla="*/ 4076886 w 14263815"/>
              <a:gd name="connsiteY3817" fmla="*/ 1707924 h 2678621"/>
              <a:gd name="connsiteX3818" fmla="*/ 4081323 w 14263815"/>
              <a:gd name="connsiteY3818" fmla="*/ 1699052 h 2678621"/>
              <a:gd name="connsiteX3819" fmla="*/ 4070232 w 14263815"/>
              <a:gd name="connsiteY3819" fmla="*/ 1699052 h 2678621"/>
              <a:gd name="connsiteX3820" fmla="*/ 10414207 w 14263815"/>
              <a:gd name="connsiteY3820" fmla="*/ 1698771 h 2678621"/>
              <a:gd name="connsiteX3821" fmla="*/ 10414761 w 14263815"/>
              <a:gd name="connsiteY3821" fmla="*/ 1704871 h 2678621"/>
              <a:gd name="connsiteX3822" fmla="*/ 10410325 w 14263815"/>
              <a:gd name="connsiteY3822" fmla="*/ 1718179 h 2678621"/>
              <a:gd name="connsiteX3823" fmla="*/ 10407137 w 14263815"/>
              <a:gd name="connsiteY3823" fmla="*/ 1719705 h 2678621"/>
              <a:gd name="connsiteX3824" fmla="*/ 10412543 w 14263815"/>
              <a:gd name="connsiteY3824" fmla="*/ 1702652 h 2678621"/>
              <a:gd name="connsiteX3825" fmla="*/ 10414207 w 14263815"/>
              <a:gd name="connsiteY3825" fmla="*/ 1698771 h 2678621"/>
              <a:gd name="connsiteX3826" fmla="*/ 12233611 w 14263815"/>
              <a:gd name="connsiteY3826" fmla="*/ 1698216 h 2678621"/>
              <a:gd name="connsiteX3827" fmla="*/ 12231393 w 14263815"/>
              <a:gd name="connsiteY3827" fmla="*/ 1707089 h 2678621"/>
              <a:gd name="connsiteX3828" fmla="*/ 12234166 w 14263815"/>
              <a:gd name="connsiteY3828" fmla="*/ 1709307 h 2678621"/>
              <a:gd name="connsiteX3829" fmla="*/ 12238047 w 14263815"/>
              <a:gd name="connsiteY3829" fmla="*/ 1707089 h 2678621"/>
              <a:gd name="connsiteX3830" fmla="*/ 12240266 w 14263815"/>
              <a:gd name="connsiteY3830" fmla="*/ 1698216 h 2678621"/>
              <a:gd name="connsiteX3831" fmla="*/ 12233611 w 14263815"/>
              <a:gd name="connsiteY3831" fmla="*/ 1698216 h 2678621"/>
              <a:gd name="connsiteX3832" fmla="*/ 4508309 w 14263815"/>
              <a:gd name="connsiteY3832" fmla="*/ 1696833 h 2678621"/>
              <a:gd name="connsiteX3833" fmla="*/ 4502763 w 14263815"/>
              <a:gd name="connsiteY3833" fmla="*/ 1699052 h 2678621"/>
              <a:gd name="connsiteX3834" fmla="*/ 4504981 w 14263815"/>
              <a:gd name="connsiteY3834" fmla="*/ 1716796 h 2678621"/>
              <a:gd name="connsiteX3835" fmla="*/ 4504981 w 14263815"/>
              <a:gd name="connsiteY3835" fmla="*/ 1730105 h 2678621"/>
              <a:gd name="connsiteX3836" fmla="*/ 4498327 w 14263815"/>
              <a:gd name="connsiteY3836" fmla="*/ 1738977 h 2678621"/>
              <a:gd name="connsiteX3837" fmla="*/ 4503872 w 14263815"/>
              <a:gd name="connsiteY3837" fmla="*/ 1742859 h 2678621"/>
              <a:gd name="connsiteX3838" fmla="*/ 4511636 w 14263815"/>
              <a:gd name="connsiteY3838" fmla="*/ 1741196 h 2678621"/>
              <a:gd name="connsiteX3839" fmla="*/ 4531599 w 14263815"/>
              <a:gd name="connsiteY3839" fmla="*/ 1741196 h 2678621"/>
              <a:gd name="connsiteX3840" fmla="*/ 4531599 w 14263815"/>
              <a:gd name="connsiteY3840" fmla="*/ 1732323 h 2678621"/>
              <a:gd name="connsiteX3841" fmla="*/ 4518290 w 14263815"/>
              <a:gd name="connsiteY3841" fmla="*/ 1723451 h 2678621"/>
              <a:gd name="connsiteX3842" fmla="*/ 4516072 w 14263815"/>
              <a:gd name="connsiteY3842" fmla="*/ 1712360 h 2678621"/>
              <a:gd name="connsiteX3843" fmla="*/ 4516072 w 14263815"/>
              <a:gd name="connsiteY3843" fmla="*/ 1703488 h 2678621"/>
              <a:gd name="connsiteX3844" fmla="*/ 4508309 w 14263815"/>
              <a:gd name="connsiteY3844" fmla="*/ 1696833 h 2678621"/>
              <a:gd name="connsiteX3845" fmla="*/ 2797037 w 14263815"/>
              <a:gd name="connsiteY3845" fmla="*/ 1694615 h 2678621"/>
              <a:gd name="connsiteX3846" fmla="*/ 2801473 w 14263815"/>
              <a:gd name="connsiteY3846" fmla="*/ 1699052 h 2678621"/>
              <a:gd name="connsiteX3847" fmla="*/ 2797037 w 14263815"/>
              <a:gd name="connsiteY3847" fmla="*/ 1700160 h 2678621"/>
              <a:gd name="connsiteX3848" fmla="*/ 2792601 w 14263815"/>
              <a:gd name="connsiteY3848" fmla="*/ 1699052 h 2678621"/>
              <a:gd name="connsiteX3849" fmla="*/ 2797037 w 14263815"/>
              <a:gd name="connsiteY3849" fmla="*/ 1694615 h 2678621"/>
              <a:gd name="connsiteX3850" fmla="*/ 3905537 w 14263815"/>
              <a:gd name="connsiteY3850" fmla="*/ 1692397 h 2678621"/>
              <a:gd name="connsiteX3851" fmla="*/ 3903874 w 14263815"/>
              <a:gd name="connsiteY3851" fmla="*/ 1699052 h 2678621"/>
              <a:gd name="connsiteX3852" fmla="*/ 3897219 w 14263815"/>
              <a:gd name="connsiteY3852" fmla="*/ 1707924 h 2678621"/>
              <a:gd name="connsiteX3853" fmla="*/ 3895001 w 14263815"/>
              <a:gd name="connsiteY3853" fmla="*/ 1712360 h 2678621"/>
              <a:gd name="connsiteX3854" fmla="*/ 3911810 w 14263815"/>
              <a:gd name="connsiteY3854" fmla="*/ 1722411 h 2678621"/>
              <a:gd name="connsiteX3855" fmla="*/ 3932709 w 14263815"/>
              <a:gd name="connsiteY3855" fmla="*/ 1716796 h 2678621"/>
              <a:gd name="connsiteX3856" fmla="*/ 3954889 w 14263815"/>
              <a:gd name="connsiteY3856" fmla="*/ 1701269 h 2678621"/>
              <a:gd name="connsiteX3857" fmla="*/ 3937146 w 14263815"/>
              <a:gd name="connsiteY3857" fmla="*/ 1696833 h 2678621"/>
              <a:gd name="connsiteX3858" fmla="*/ 3910528 w 14263815"/>
              <a:gd name="connsiteY3858" fmla="*/ 1694615 h 2678621"/>
              <a:gd name="connsiteX3859" fmla="*/ 3905537 w 14263815"/>
              <a:gd name="connsiteY3859" fmla="*/ 1692397 h 2678621"/>
              <a:gd name="connsiteX3860" fmla="*/ 11427329 w 14263815"/>
              <a:gd name="connsiteY3860" fmla="*/ 1691562 h 2678621"/>
              <a:gd name="connsiteX3861" fmla="*/ 11421783 w 14263815"/>
              <a:gd name="connsiteY3861" fmla="*/ 1698216 h 2678621"/>
              <a:gd name="connsiteX3862" fmla="*/ 11426220 w 14263815"/>
              <a:gd name="connsiteY3862" fmla="*/ 1707089 h 2678621"/>
              <a:gd name="connsiteX3863" fmla="*/ 11430656 w 14263815"/>
              <a:gd name="connsiteY3863" fmla="*/ 1698216 h 2678621"/>
              <a:gd name="connsiteX3864" fmla="*/ 11427329 w 14263815"/>
              <a:gd name="connsiteY3864" fmla="*/ 1691562 h 2678621"/>
              <a:gd name="connsiteX3865" fmla="*/ 4536035 w 14263815"/>
              <a:gd name="connsiteY3865" fmla="*/ 1687961 h 2678621"/>
              <a:gd name="connsiteX3866" fmla="*/ 4524944 w 14263815"/>
              <a:gd name="connsiteY3866" fmla="*/ 1694615 h 2678621"/>
              <a:gd name="connsiteX3867" fmla="*/ 4533817 w 14263815"/>
              <a:gd name="connsiteY3867" fmla="*/ 1703488 h 2678621"/>
              <a:gd name="connsiteX3868" fmla="*/ 4538669 w 14263815"/>
              <a:gd name="connsiteY3868" fmla="*/ 1703904 h 2678621"/>
              <a:gd name="connsiteX3869" fmla="*/ 4544907 w 14263815"/>
              <a:gd name="connsiteY3869" fmla="*/ 1696833 h 2678621"/>
              <a:gd name="connsiteX3870" fmla="*/ 4536035 w 14263815"/>
              <a:gd name="connsiteY3870" fmla="*/ 1687961 h 2678621"/>
              <a:gd name="connsiteX3871" fmla="*/ 3464688 w 14263815"/>
              <a:gd name="connsiteY3871" fmla="*/ 1687961 h 2678621"/>
              <a:gd name="connsiteX3872" fmla="*/ 3471342 w 14263815"/>
              <a:gd name="connsiteY3872" fmla="*/ 1692397 h 2678621"/>
              <a:gd name="connsiteX3873" fmla="*/ 3464688 w 14263815"/>
              <a:gd name="connsiteY3873" fmla="*/ 1701269 h 2678621"/>
              <a:gd name="connsiteX3874" fmla="*/ 3461777 w 14263815"/>
              <a:gd name="connsiteY3874" fmla="*/ 1701686 h 2678621"/>
              <a:gd name="connsiteX3875" fmla="*/ 3458033 w 14263815"/>
              <a:gd name="connsiteY3875" fmla="*/ 1694615 h 2678621"/>
              <a:gd name="connsiteX3876" fmla="*/ 3464688 w 14263815"/>
              <a:gd name="connsiteY3876" fmla="*/ 1687961 h 2678621"/>
              <a:gd name="connsiteX3877" fmla="*/ 13116419 w 14263815"/>
              <a:gd name="connsiteY3877" fmla="*/ 1687126 h 2678621"/>
              <a:gd name="connsiteX3878" fmla="*/ 13116419 w 14263815"/>
              <a:gd name="connsiteY3878" fmla="*/ 1695998 h 2678621"/>
              <a:gd name="connsiteX3879" fmla="*/ 13121964 w 14263815"/>
              <a:gd name="connsiteY3879" fmla="*/ 1699880 h 2678621"/>
              <a:gd name="connsiteX3880" fmla="*/ 13129728 w 14263815"/>
              <a:gd name="connsiteY3880" fmla="*/ 1698216 h 2678621"/>
              <a:gd name="connsiteX3881" fmla="*/ 13131946 w 14263815"/>
              <a:gd name="connsiteY3881" fmla="*/ 1687126 h 2678621"/>
              <a:gd name="connsiteX3882" fmla="*/ 13116419 w 14263815"/>
              <a:gd name="connsiteY3882" fmla="*/ 1687126 h 2678621"/>
              <a:gd name="connsiteX3883" fmla="*/ 11829916 w 14263815"/>
              <a:gd name="connsiteY3883" fmla="*/ 1687126 h 2678621"/>
              <a:gd name="connsiteX3884" fmla="*/ 11863187 w 14263815"/>
              <a:gd name="connsiteY3884" fmla="*/ 1693780 h 2678621"/>
              <a:gd name="connsiteX3885" fmla="*/ 11823261 w 14263815"/>
              <a:gd name="connsiteY3885" fmla="*/ 1713743 h 2678621"/>
              <a:gd name="connsiteX3886" fmla="*/ 11797268 w 14263815"/>
              <a:gd name="connsiteY3886" fmla="*/ 1717278 h 2678621"/>
              <a:gd name="connsiteX3887" fmla="*/ 11778899 w 14263815"/>
              <a:gd name="connsiteY3887" fmla="*/ 1709307 h 2678621"/>
              <a:gd name="connsiteX3888" fmla="*/ 11783335 w 14263815"/>
              <a:gd name="connsiteY3888" fmla="*/ 1695998 h 2678621"/>
              <a:gd name="connsiteX3889" fmla="*/ 11829916 w 14263815"/>
              <a:gd name="connsiteY3889" fmla="*/ 1687126 h 2678621"/>
              <a:gd name="connsiteX3890" fmla="*/ 3728643 w 14263815"/>
              <a:gd name="connsiteY3890" fmla="*/ 1685743 h 2678621"/>
              <a:gd name="connsiteX3891" fmla="*/ 3713116 w 14263815"/>
              <a:gd name="connsiteY3891" fmla="*/ 1696833 h 2678621"/>
              <a:gd name="connsiteX3892" fmla="*/ 3716997 w 14263815"/>
              <a:gd name="connsiteY3892" fmla="*/ 1699052 h 2678621"/>
              <a:gd name="connsiteX3893" fmla="*/ 3728643 w 14263815"/>
              <a:gd name="connsiteY3893" fmla="*/ 1696833 h 2678621"/>
              <a:gd name="connsiteX3894" fmla="*/ 3744170 w 14263815"/>
              <a:gd name="connsiteY3894" fmla="*/ 1687961 h 2678621"/>
              <a:gd name="connsiteX3895" fmla="*/ 3728643 w 14263815"/>
              <a:gd name="connsiteY3895" fmla="*/ 1685743 h 2678621"/>
              <a:gd name="connsiteX3896" fmla="*/ 10302193 w 14263815"/>
              <a:gd name="connsiteY3896" fmla="*/ 1683799 h 2678621"/>
              <a:gd name="connsiteX3897" fmla="*/ 10294984 w 14263815"/>
              <a:gd name="connsiteY3897" fmla="*/ 1700434 h 2678621"/>
              <a:gd name="connsiteX3898" fmla="*/ 10303856 w 14263815"/>
              <a:gd name="connsiteY3898" fmla="*/ 1713743 h 2678621"/>
              <a:gd name="connsiteX3899" fmla="*/ 10308847 w 14263815"/>
              <a:gd name="connsiteY3899" fmla="*/ 1714991 h 2678621"/>
              <a:gd name="connsiteX3900" fmla="*/ 10317164 w 14263815"/>
              <a:gd name="connsiteY3900" fmla="*/ 1707089 h 2678621"/>
              <a:gd name="connsiteX3901" fmla="*/ 10312728 w 14263815"/>
              <a:gd name="connsiteY3901" fmla="*/ 1695998 h 2678621"/>
              <a:gd name="connsiteX3902" fmla="*/ 10306074 w 14263815"/>
              <a:gd name="connsiteY3902" fmla="*/ 1687126 h 2678621"/>
              <a:gd name="connsiteX3903" fmla="*/ 10302193 w 14263815"/>
              <a:gd name="connsiteY3903" fmla="*/ 1683799 h 2678621"/>
              <a:gd name="connsiteX3904" fmla="*/ 3998143 w 14263815"/>
              <a:gd name="connsiteY3904" fmla="*/ 1682970 h 2678621"/>
              <a:gd name="connsiteX3905" fmla="*/ 3990380 w 14263815"/>
              <a:gd name="connsiteY3905" fmla="*/ 1683525 h 2678621"/>
              <a:gd name="connsiteX3906" fmla="*/ 3981508 w 14263815"/>
              <a:gd name="connsiteY3906" fmla="*/ 1692397 h 2678621"/>
              <a:gd name="connsiteX3907" fmla="*/ 3987053 w 14263815"/>
              <a:gd name="connsiteY3907" fmla="*/ 1696279 h 2678621"/>
              <a:gd name="connsiteX3908" fmla="*/ 3994816 w 14263815"/>
              <a:gd name="connsiteY3908" fmla="*/ 1690179 h 2678621"/>
              <a:gd name="connsiteX3909" fmla="*/ 3998143 w 14263815"/>
              <a:gd name="connsiteY3909" fmla="*/ 1682970 h 2678621"/>
              <a:gd name="connsiteX3910" fmla="*/ 5605719 w 14263815"/>
              <a:gd name="connsiteY3910" fmla="*/ 1681861 h 2678621"/>
              <a:gd name="connsiteX3911" fmla="*/ 5605165 w 14263815"/>
              <a:gd name="connsiteY3911" fmla="*/ 1701269 h 2678621"/>
              <a:gd name="connsiteX3912" fmla="*/ 5607897 w 14263815"/>
              <a:gd name="connsiteY3912" fmla="*/ 1706052 h 2678621"/>
              <a:gd name="connsiteX3913" fmla="*/ 5608550 w 14263815"/>
              <a:gd name="connsiteY3913" fmla="*/ 1705726 h 2678621"/>
              <a:gd name="connsiteX3914" fmla="*/ 5620654 w 14263815"/>
              <a:gd name="connsiteY3914" fmla="*/ 1703708 h 2678621"/>
              <a:gd name="connsiteX3915" fmla="*/ 5620690 w 14263815"/>
              <a:gd name="connsiteY3915" fmla="*/ 1703488 h 2678621"/>
              <a:gd name="connsiteX3916" fmla="*/ 5622908 w 14263815"/>
              <a:gd name="connsiteY3916" fmla="*/ 1696833 h 2678621"/>
              <a:gd name="connsiteX3917" fmla="*/ 5611818 w 14263815"/>
              <a:gd name="connsiteY3917" fmla="*/ 1690179 h 2678621"/>
              <a:gd name="connsiteX3918" fmla="*/ 5605719 w 14263815"/>
              <a:gd name="connsiteY3918" fmla="*/ 1681861 h 2678621"/>
              <a:gd name="connsiteX3919" fmla="*/ 4023651 w 14263815"/>
              <a:gd name="connsiteY3919" fmla="*/ 1679088 h 2678621"/>
              <a:gd name="connsiteX3920" fmla="*/ 4021433 w 14263815"/>
              <a:gd name="connsiteY3920" fmla="*/ 1687961 h 2678621"/>
              <a:gd name="connsiteX3921" fmla="*/ 4025177 w 14263815"/>
              <a:gd name="connsiteY3921" fmla="*/ 1695031 h 2678621"/>
              <a:gd name="connsiteX3922" fmla="*/ 4028088 w 14263815"/>
              <a:gd name="connsiteY3922" fmla="*/ 1694615 h 2678621"/>
              <a:gd name="connsiteX3923" fmla="*/ 4028088 w 14263815"/>
              <a:gd name="connsiteY3923" fmla="*/ 1685743 h 2678621"/>
              <a:gd name="connsiteX3924" fmla="*/ 4023651 w 14263815"/>
              <a:gd name="connsiteY3924" fmla="*/ 1679088 h 2678621"/>
              <a:gd name="connsiteX3925" fmla="*/ 3751379 w 14263815"/>
              <a:gd name="connsiteY3925" fmla="*/ 1679088 h 2678621"/>
              <a:gd name="connsiteX3926" fmla="*/ 3748606 w 14263815"/>
              <a:gd name="connsiteY3926" fmla="*/ 1690179 h 2678621"/>
              <a:gd name="connsiteX3927" fmla="*/ 3754845 w 14263815"/>
              <a:gd name="connsiteY3927" fmla="*/ 1696002 h 2678621"/>
              <a:gd name="connsiteX3928" fmla="*/ 3759697 w 14263815"/>
              <a:gd name="connsiteY3928" fmla="*/ 1694615 h 2678621"/>
              <a:gd name="connsiteX3929" fmla="*/ 3764133 w 14263815"/>
              <a:gd name="connsiteY3929" fmla="*/ 1685743 h 2678621"/>
              <a:gd name="connsiteX3930" fmla="*/ 3751379 w 14263815"/>
              <a:gd name="connsiteY3930" fmla="*/ 1679088 h 2678621"/>
              <a:gd name="connsiteX3931" fmla="*/ 10958198 w 14263815"/>
              <a:gd name="connsiteY3931" fmla="*/ 1678253 h 2678621"/>
              <a:gd name="connsiteX3932" fmla="*/ 10944890 w 14263815"/>
              <a:gd name="connsiteY3932" fmla="*/ 1684907 h 2678621"/>
              <a:gd name="connsiteX3933" fmla="*/ 10947108 w 14263815"/>
              <a:gd name="connsiteY3933" fmla="*/ 1691562 h 2678621"/>
              <a:gd name="connsiteX3934" fmla="*/ 10962635 w 14263815"/>
              <a:gd name="connsiteY3934" fmla="*/ 1700434 h 2678621"/>
              <a:gd name="connsiteX3935" fmla="*/ 10951544 w 14263815"/>
              <a:gd name="connsiteY3935" fmla="*/ 1702652 h 2678621"/>
              <a:gd name="connsiteX3936" fmla="*/ 10940454 w 14263815"/>
              <a:gd name="connsiteY3936" fmla="*/ 1707089 h 2678621"/>
              <a:gd name="connsiteX3937" fmla="*/ 10951544 w 14263815"/>
              <a:gd name="connsiteY3937" fmla="*/ 1718179 h 2678621"/>
              <a:gd name="connsiteX3938" fmla="*/ 10962635 w 14263815"/>
              <a:gd name="connsiteY3938" fmla="*/ 1719288 h 2678621"/>
              <a:gd name="connsiteX3939" fmla="*/ 10982597 w 14263815"/>
              <a:gd name="connsiteY3939" fmla="*/ 1718179 h 2678621"/>
              <a:gd name="connsiteX3940" fmla="*/ 11004778 w 14263815"/>
              <a:gd name="connsiteY3940" fmla="*/ 1713743 h 2678621"/>
              <a:gd name="connsiteX3941" fmla="*/ 10989252 w 14263815"/>
              <a:gd name="connsiteY3941" fmla="*/ 1709307 h 2678621"/>
              <a:gd name="connsiteX3942" fmla="*/ 10971507 w 14263815"/>
              <a:gd name="connsiteY3942" fmla="*/ 1700434 h 2678621"/>
              <a:gd name="connsiteX3943" fmla="*/ 10973725 w 14263815"/>
              <a:gd name="connsiteY3943" fmla="*/ 1693780 h 2678621"/>
              <a:gd name="connsiteX3944" fmla="*/ 10973725 w 14263815"/>
              <a:gd name="connsiteY3944" fmla="*/ 1687126 h 2678621"/>
              <a:gd name="connsiteX3945" fmla="*/ 10958198 w 14263815"/>
              <a:gd name="connsiteY3945" fmla="*/ 1678253 h 2678621"/>
              <a:gd name="connsiteX3946" fmla="*/ 3775223 w 14263815"/>
              <a:gd name="connsiteY3946" fmla="*/ 1676870 h 2678621"/>
              <a:gd name="connsiteX3947" fmla="*/ 3773005 w 14263815"/>
              <a:gd name="connsiteY3947" fmla="*/ 1681307 h 2678621"/>
              <a:gd name="connsiteX3948" fmla="*/ 3775223 w 14263815"/>
              <a:gd name="connsiteY3948" fmla="*/ 1682000 h 2678621"/>
              <a:gd name="connsiteX3949" fmla="*/ 3781878 w 14263815"/>
              <a:gd name="connsiteY3949" fmla="*/ 1679088 h 2678621"/>
              <a:gd name="connsiteX3950" fmla="*/ 3775223 w 14263815"/>
              <a:gd name="connsiteY3950" fmla="*/ 1676870 h 2678621"/>
              <a:gd name="connsiteX3951" fmla="*/ 2679477 w 14263815"/>
              <a:gd name="connsiteY3951" fmla="*/ 1674652 h 2678621"/>
              <a:gd name="connsiteX3952" fmla="*/ 2708313 w 14263815"/>
              <a:gd name="connsiteY3952" fmla="*/ 1681307 h 2678621"/>
              <a:gd name="connsiteX3953" fmla="*/ 2677259 w 14263815"/>
              <a:gd name="connsiteY3953" fmla="*/ 1685743 h 2678621"/>
              <a:gd name="connsiteX3954" fmla="*/ 2646205 w 14263815"/>
              <a:gd name="connsiteY3954" fmla="*/ 1690179 h 2678621"/>
              <a:gd name="connsiteX3955" fmla="*/ 2677259 w 14263815"/>
              <a:gd name="connsiteY3955" fmla="*/ 1699052 h 2678621"/>
              <a:gd name="connsiteX3956" fmla="*/ 2714967 w 14263815"/>
              <a:gd name="connsiteY3956" fmla="*/ 1710142 h 2678621"/>
              <a:gd name="connsiteX3957" fmla="*/ 2706095 w 14263815"/>
              <a:gd name="connsiteY3957" fmla="*/ 1716796 h 2678621"/>
              <a:gd name="connsiteX3958" fmla="*/ 2692786 w 14263815"/>
              <a:gd name="connsiteY3958" fmla="*/ 1723451 h 2678621"/>
              <a:gd name="connsiteX3959" fmla="*/ 2689043 w 14263815"/>
              <a:gd name="connsiteY3959" fmla="*/ 1730521 h 2678621"/>
              <a:gd name="connsiteX3960" fmla="*/ 2686131 w 14263815"/>
              <a:gd name="connsiteY3960" fmla="*/ 1730105 h 2678621"/>
              <a:gd name="connsiteX3961" fmla="*/ 2657296 w 14263815"/>
              <a:gd name="connsiteY3961" fmla="*/ 1727887 h 2678621"/>
              <a:gd name="connsiteX3962" fmla="*/ 2630679 w 14263815"/>
              <a:gd name="connsiteY3962" fmla="*/ 1716796 h 2678621"/>
              <a:gd name="connsiteX3963" fmla="*/ 2630679 w 14263815"/>
              <a:gd name="connsiteY3963" fmla="*/ 1701269 h 2678621"/>
              <a:gd name="connsiteX3964" fmla="*/ 2637333 w 14263815"/>
              <a:gd name="connsiteY3964" fmla="*/ 1690179 h 2678621"/>
              <a:gd name="connsiteX3965" fmla="*/ 2643987 w 14263815"/>
              <a:gd name="connsiteY3965" fmla="*/ 1676870 h 2678621"/>
              <a:gd name="connsiteX3966" fmla="*/ 2679477 w 14263815"/>
              <a:gd name="connsiteY3966" fmla="*/ 1674652 h 2678621"/>
              <a:gd name="connsiteX3967" fmla="*/ 12315681 w 14263815"/>
              <a:gd name="connsiteY3967" fmla="*/ 1671599 h 2678621"/>
              <a:gd name="connsiteX3968" fmla="*/ 12289064 w 14263815"/>
              <a:gd name="connsiteY3968" fmla="*/ 1676035 h 2678621"/>
              <a:gd name="connsiteX3969" fmla="*/ 12262446 w 14263815"/>
              <a:gd name="connsiteY3969" fmla="*/ 1700434 h 2678621"/>
              <a:gd name="connsiteX3970" fmla="*/ 12264665 w 14263815"/>
              <a:gd name="connsiteY3970" fmla="*/ 1701682 h 2678621"/>
              <a:gd name="connsiteX3971" fmla="*/ 12297936 w 14263815"/>
              <a:gd name="connsiteY3971" fmla="*/ 1693780 h 2678621"/>
              <a:gd name="connsiteX3972" fmla="*/ 12333426 w 14263815"/>
              <a:gd name="connsiteY3972" fmla="*/ 1673817 h 2678621"/>
              <a:gd name="connsiteX3973" fmla="*/ 12315681 w 14263815"/>
              <a:gd name="connsiteY3973" fmla="*/ 1671599 h 2678621"/>
              <a:gd name="connsiteX3974" fmla="*/ 12965587 w 14263815"/>
              <a:gd name="connsiteY3974" fmla="*/ 1669381 h 2678621"/>
              <a:gd name="connsiteX3975" fmla="*/ 12938970 w 14263815"/>
              <a:gd name="connsiteY3975" fmla="*/ 1673817 h 2678621"/>
              <a:gd name="connsiteX3976" fmla="*/ 12916789 w 14263815"/>
              <a:gd name="connsiteY3976" fmla="*/ 1680471 h 2678621"/>
              <a:gd name="connsiteX3977" fmla="*/ 12899044 w 14263815"/>
              <a:gd name="connsiteY3977" fmla="*/ 1682690 h 2678621"/>
              <a:gd name="connsiteX3978" fmla="*/ 12890172 w 14263815"/>
              <a:gd name="connsiteY3978" fmla="*/ 1695998 h 2678621"/>
              <a:gd name="connsiteX3979" fmla="*/ 12885736 w 14263815"/>
              <a:gd name="connsiteY3979" fmla="*/ 1698216 h 2678621"/>
              <a:gd name="connsiteX3980" fmla="*/ 12856900 w 14263815"/>
              <a:gd name="connsiteY3980" fmla="*/ 1702652 h 2678621"/>
              <a:gd name="connsiteX3981" fmla="*/ 12821410 w 14263815"/>
              <a:gd name="connsiteY3981" fmla="*/ 1713743 h 2678621"/>
              <a:gd name="connsiteX3982" fmla="*/ 12812538 w 14263815"/>
              <a:gd name="connsiteY3982" fmla="*/ 1720397 h 2678621"/>
              <a:gd name="connsiteX3983" fmla="*/ 12803666 w 14263815"/>
              <a:gd name="connsiteY3983" fmla="*/ 1727052 h 2678621"/>
              <a:gd name="connsiteX3984" fmla="*/ 12785920 w 14263815"/>
              <a:gd name="connsiteY3984" fmla="*/ 1731488 h 2678621"/>
              <a:gd name="connsiteX3985" fmla="*/ 12779266 w 14263815"/>
              <a:gd name="connsiteY3985" fmla="*/ 1735924 h 2678621"/>
              <a:gd name="connsiteX3986" fmla="*/ 12770394 w 14263815"/>
              <a:gd name="connsiteY3986" fmla="*/ 1744797 h 2678621"/>
              <a:gd name="connsiteX3987" fmla="*/ 12768176 w 14263815"/>
              <a:gd name="connsiteY3987" fmla="*/ 1769196 h 2678621"/>
              <a:gd name="connsiteX3988" fmla="*/ 12772612 w 14263815"/>
              <a:gd name="connsiteY3988" fmla="*/ 1775850 h 2678621"/>
              <a:gd name="connsiteX3989" fmla="*/ 12772612 w 14263815"/>
              <a:gd name="connsiteY3989" fmla="*/ 1780287 h 2678621"/>
              <a:gd name="connsiteX3990" fmla="*/ 12779266 w 14263815"/>
              <a:gd name="connsiteY3990" fmla="*/ 1784723 h 2678621"/>
              <a:gd name="connsiteX3991" fmla="*/ 12790357 w 14263815"/>
              <a:gd name="connsiteY3991" fmla="*/ 1789159 h 2678621"/>
              <a:gd name="connsiteX3992" fmla="*/ 12795070 w 14263815"/>
              <a:gd name="connsiteY3992" fmla="*/ 1789991 h 2678621"/>
              <a:gd name="connsiteX3993" fmla="*/ 12825847 w 14263815"/>
              <a:gd name="connsiteY3993" fmla="*/ 1775850 h 2678621"/>
              <a:gd name="connsiteX3994" fmla="*/ 12876863 w 14263815"/>
              <a:gd name="connsiteY3994" fmla="*/ 1753669 h 2678621"/>
              <a:gd name="connsiteX3995" fmla="*/ 12887954 w 14263815"/>
              <a:gd name="connsiteY3995" fmla="*/ 1738142 h 2678621"/>
              <a:gd name="connsiteX3996" fmla="*/ 12879081 w 14263815"/>
              <a:gd name="connsiteY3996" fmla="*/ 1731488 h 2678621"/>
              <a:gd name="connsiteX3997" fmla="*/ 12874645 w 14263815"/>
              <a:gd name="connsiteY3997" fmla="*/ 1724834 h 2678621"/>
              <a:gd name="connsiteX3998" fmla="*/ 12890172 w 14263815"/>
              <a:gd name="connsiteY3998" fmla="*/ 1711525 h 2678621"/>
              <a:gd name="connsiteX3999" fmla="*/ 12919007 w 14263815"/>
              <a:gd name="connsiteY3999" fmla="*/ 1702652 h 2678621"/>
              <a:gd name="connsiteX4000" fmla="*/ 12943406 w 14263815"/>
              <a:gd name="connsiteY4000" fmla="*/ 1704871 h 2678621"/>
              <a:gd name="connsiteX4001" fmla="*/ 12954497 w 14263815"/>
              <a:gd name="connsiteY4001" fmla="*/ 1713743 h 2678621"/>
              <a:gd name="connsiteX4002" fmla="*/ 12952279 w 14263815"/>
              <a:gd name="connsiteY4002" fmla="*/ 1700434 h 2678621"/>
              <a:gd name="connsiteX4003" fmla="*/ 12956715 w 14263815"/>
              <a:gd name="connsiteY4003" fmla="*/ 1682690 h 2678621"/>
              <a:gd name="connsiteX4004" fmla="*/ 12965587 w 14263815"/>
              <a:gd name="connsiteY4004" fmla="*/ 1669381 h 2678621"/>
              <a:gd name="connsiteX4005" fmla="*/ 12705514 w 14263815"/>
              <a:gd name="connsiteY4005" fmla="*/ 1668272 h 2678621"/>
              <a:gd name="connsiteX4006" fmla="*/ 12719378 w 14263815"/>
              <a:gd name="connsiteY4006" fmla="*/ 1676035 h 2678621"/>
              <a:gd name="connsiteX4007" fmla="*/ 12701633 w 14263815"/>
              <a:gd name="connsiteY4007" fmla="*/ 1684907 h 2678621"/>
              <a:gd name="connsiteX4008" fmla="*/ 12683888 w 14263815"/>
              <a:gd name="connsiteY4008" fmla="*/ 1688789 h 2678621"/>
              <a:gd name="connsiteX4009" fmla="*/ 12675015 w 14263815"/>
              <a:gd name="connsiteY4009" fmla="*/ 1687126 h 2678621"/>
              <a:gd name="connsiteX4010" fmla="*/ 12677234 w 14263815"/>
              <a:gd name="connsiteY4010" fmla="*/ 1676035 h 2678621"/>
              <a:gd name="connsiteX4011" fmla="*/ 12705514 w 14263815"/>
              <a:gd name="connsiteY4011" fmla="*/ 1668272 h 2678621"/>
              <a:gd name="connsiteX4012" fmla="*/ 3575593 w 14263815"/>
              <a:gd name="connsiteY4012" fmla="*/ 1667998 h 2678621"/>
              <a:gd name="connsiteX4013" fmla="*/ 3555630 w 14263815"/>
              <a:gd name="connsiteY4013" fmla="*/ 1676870 h 2678621"/>
              <a:gd name="connsiteX4014" fmla="*/ 3533172 w 14263815"/>
              <a:gd name="connsiteY4014" fmla="*/ 1679782 h 2678621"/>
              <a:gd name="connsiteX4015" fmla="*/ 3529014 w 14263815"/>
              <a:gd name="connsiteY4015" fmla="*/ 1679088 h 2678621"/>
              <a:gd name="connsiteX4016" fmla="*/ 3548976 w 14263815"/>
              <a:gd name="connsiteY4016" fmla="*/ 1670216 h 2678621"/>
              <a:gd name="connsiteX4017" fmla="*/ 3575593 w 14263815"/>
              <a:gd name="connsiteY4017" fmla="*/ 1667998 h 2678621"/>
              <a:gd name="connsiteX4018" fmla="*/ 12604036 w 14263815"/>
              <a:gd name="connsiteY4018" fmla="*/ 1667717 h 2678621"/>
              <a:gd name="connsiteX4019" fmla="*/ 12608472 w 14263815"/>
              <a:gd name="connsiteY4019" fmla="*/ 1676035 h 2678621"/>
              <a:gd name="connsiteX4020" fmla="*/ 12612908 w 14263815"/>
              <a:gd name="connsiteY4020" fmla="*/ 1689344 h 2678621"/>
              <a:gd name="connsiteX4021" fmla="*/ 12615126 w 14263815"/>
              <a:gd name="connsiteY4021" fmla="*/ 1695998 h 2678621"/>
              <a:gd name="connsiteX4022" fmla="*/ 12617344 w 14263815"/>
              <a:gd name="connsiteY4022" fmla="*/ 1702652 h 2678621"/>
              <a:gd name="connsiteX4023" fmla="*/ 12621781 w 14263815"/>
              <a:gd name="connsiteY4023" fmla="*/ 1709307 h 2678621"/>
              <a:gd name="connsiteX4024" fmla="*/ 12610690 w 14263815"/>
              <a:gd name="connsiteY4024" fmla="*/ 1720397 h 2678621"/>
              <a:gd name="connsiteX4025" fmla="*/ 12606531 w 14263815"/>
              <a:gd name="connsiteY4025" fmla="*/ 1721091 h 2678621"/>
              <a:gd name="connsiteX4026" fmla="*/ 12597381 w 14263815"/>
              <a:gd name="connsiteY4026" fmla="*/ 1718179 h 2678621"/>
              <a:gd name="connsiteX4027" fmla="*/ 12601818 w 14263815"/>
              <a:gd name="connsiteY4027" fmla="*/ 1709307 h 2678621"/>
              <a:gd name="connsiteX4028" fmla="*/ 12606254 w 14263815"/>
              <a:gd name="connsiteY4028" fmla="*/ 1702652 h 2678621"/>
              <a:gd name="connsiteX4029" fmla="*/ 12592945 w 14263815"/>
              <a:gd name="connsiteY4029" fmla="*/ 1700434 h 2678621"/>
              <a:gd name="connsiteX4030" fmla="*/ 12575200 w 14263815"/>
              <a:gd name="connsiteY4030" fmla="*/ 1695998 h 2678621"/>
              <a:gd name="connsiteX4031" fmla="*/ 12570764 w 14263815"/>
              <a:gd name="connsiteY4031" fmla="*/ 1700434 h 2678621"/>
              <a:gd name="connsiteX4032" fmla="*/ 12564110 w 14263815"/>
              <a:gd name="connsiteY4032" fmla="*/ 1702652 h 2678621"/>
              <a:gd name="connsiteX4033" fmla="*/ 12557456 w 14263815"/>
              <a:gd name="connsiteY4033" fmla="*/ 1700434 h 2678621"/>
              <a:gd name="connsiteX4034" fmla="*/ 12550801 w 14263815"/>
              <a:gd name="connsiteY4034" fmla="*/ 1695998 h 2678621"/>
              <a:gd name="connsiteX4035" fmla="*/ 12553019 w 14263815"/>
              <a:gd name="connsiteY4035" fmla="*/ 1691562 h 2678621"/>
              <a:gd name="connsiteX4036" fmla="*/ 12555237 w 14263815"/>
              <a:gd name="connsiteY4036" fmla="*/ 1689344 h 2678621"/>
              <a:gd name="connsiteX4037" fmla="*/ 12564110 w 14263815"/>
              <a:gd name="connsiteY4037" fmla="*/ 1680471 h 2678621"/>
              <a:gd name="connsiteX4038" fmla="*/ 12590727 w 14263815"/>
              <a:gd name="connsiteY4038" fmla="*/ 1669381 h 2678621"/>
              <a:gd name="connsiteX4039" fmla="*/ 12604036 w 14263815"/>
              <a:gd name="connsiteY4039" fmla="*/ 1667717 h 2678621"/>
              <a:gd name="connsiteX4040" fmla="*/ 5660617 w 14263815"/>
              <a:gd name="connsiteY4040" fmla="*/ 1667443 h 2678621"/>
              <a:gd name="connsiteX4041" fmla="*/ 5651745 w 14263815"/>
              <a:gd name="connsiteY4041" fmla="*/ 1672434 h 2678621"/>
              <a:gd name="connsiteX4042" fmla="*/ 5647308 w 14263815"/>
              <a:gd name="connsiteY4042" fmla="*/ 1681307 h 2678621"/>
              <a:gd name="connsiteX4043" fmla="*/ 5660617 w 14263815"/>
              <a:gd name="connsiteY4043" fmla="*/ 1683525 h 2678621"/>
              <a:gd name="connsiteX4044" fmla="*/ 5663389 w 14263815"/>
              <a:gd name="connsiteY4044" fmla="*/ 1684634 h 2678621"/>
              <a:gd name="connsiteX4045" fmla="*/ 5665052 w 14263815"/>
              <a:gd name="connsiteY4045" fmla="*/ 1674652 h 2678621"/>
              <a:gd name="connsiteX4046" fmla="*/ 5660617 w 14263815"/>
              <a:gd name="connsiteY4046" fmla="*/ 1667443 h 2678621"/>
              <a:gd name="connsiteX4047" fmla="*/ 13333794 w 14263815"/>
              <a:gd name="connsiteY4047" fmla="*/ 1667163 h 2678621"/>
              <a:gd name="connsiteX4048" fmla="*/ 13333794 w 14263815"/>
              <a:gd name="connsiteY4048" fmla="*/ 1676035 h 2678621"/>
              <a:gd name="connsiteX4049" fmla="*/ 13338230 w 14263815"/>
              <a:gd name="connsiteY4049" fmla="*/ 1679917 h 2678621"/>
              <a:gd name="connsiteX4050" fmla="*/ 13342666 w 14263815"/>
              <a:gd name="connsiteY4050" fmla="*/ 1678253 h 2678621"/>
              <a:gd name="connsiteX4051" fmla="*/ 13344884 w 14263815"/>
              <a:gd name="connsiteY4051" fmla="*/ 1669381 h 2678621"/>
              <a:gd name="connsiteX4052" fmla="*/ 13333794 w 14263815"/>
              <a:gd name="connsiteY4052" fmla="*/ 1667163 h 2678621"/>
              <a:gd name="connsiteX4053" fmla="*/ 12450986 w 14263815"/>
              <a:gd name="connsiteY4053" fmla="*/ 1667163 h 2678621"/>
              <a:gd name="connsiteX4054" fmla="*/ 12453204 w 14263815"/>
              <a:gd name="connsiteY4054" fmla="*/ 1678253 h 2678621"/>
              <a:gd name="connsiteX4055" fmla="*/ 12459858 w 14263815"/>
              <a:gd name="connsiteY4055" fmla="*/ 1684076 h 2678621"/>
              <a:gd name="connsiteX4056" fmla="*/ 12462077 w 14263815"/>
              <a:gd name="connsiteY4056" fmla="*/ 1682690 h 2678621"/>
              <a:gd name="connsiteX4057" fmla="*/ 12459858 w 14263815"/>
              <a:gd name="connsiteY4057" fmla="*/ 1671599 h 2678621"/>
              <a:gd name="connsiteX4058" fmla="*/ 12450986 w 14263815"/>
              <a:gd name="connsiteY4058" fmla="*/ 1667163 h 2678621"/>
              <a:gd name="connsiteX4059" fmla="*/ 2595189 w 14263815"/>
              <a:gd name="connsiteY4059" fmla="*/ 1665780 h 2678621"/>
              <a:gd name="connsiteX4060" fmla="*/ 2601844 w 14263815"/>
              <a:gd name="connsiteY4060" fmla="*/ 1670216 h 2678621"/>
              <a:gd name="connsiteX4061" fmla="*/ 2598516 w 14263815"/>
              <a:gd name="connsiteY4061" fmla="*/ 1670909 h 2678621"/>
              <a:gd name="connsiteX4062" fmla="*/ 2588534 w 14263815"/>
              <a:gd name="connsiteY4062" fmla="*/ 1667998 h 2678621"/>
              <a:gd name="connsiteX4063" fmla="*/ 2595189 w 14263815"/>
              <a:gd name="connsiteY4063" fmla="*/ 1665780 h 2678621"/>
              <a:gd name="connsiteX4064" fmla="*/ 2395559 w 14263815"/>
              <a:gd name="connsiteY4064" fmla="*/ 1663562 h 2678621"/>
              <a:gd name="connsiteX4065" fmla="*/ 2393341 w 14263815"/>
              <a:gd name="connsiteY4065" fmla="*/ 1683525 h 2678621"/>
              <a:gd name="connsiteX4066" fmla="*/ 2392371 w 14263815"/>
              <a:gd name="connsiteY4066" fmla="*/ 1683802 h 2678621"/>
              <a:gd name="connsiteX4067" fmla="*/ 2391123 w 14263815"/>
              <a:gd name="connsiteY4067" fmla="*/ 1674652 h 2678621"/>
              <a:gd name="connsiteX4068" fmla="*/ 2395559 w 14263815"/>
              <a:gd name="connsiteY4068" fmla="*/ 1663562 h 2678621"/>
              <a:gd name="connsiteX4069" fmla="*/ 12996641 w 14263815"/>
              <a:gd name="connsiteY4069" fmla="*/ 1662727 h 2678621"/>
              <a:gd name="connsiteX4070" fmla="*/ 13009950 w 14263815"/>
              <a:gd name="connsiteY4070" fmla="*/ 1662727 h 2678621"/>
              <a:gd name="connsiteX4071" fmla="*/ 13007732 w 14263815"/>
              <a:gd name="connsiteY4071" fmla="*/ 1673817 h 2678621"/>
              <a:gd name="connsiteX4072" fmla="*/ 12998304 w 14263815"/>
              <a:gd name="connsiteY4072" fmla="*/ 1677144 h 2678621"/>
              <a:gd name="connsiteX4073" fmla="*/ 12992205 w 14263815"/>
              <a:gd name="connsiteY4073" fmla="*/ 1673817 h 2678621"/>
              <a:gd name="connsiteX4074" fmla="*/ 12996641 w 14263815"/>
              <a:gd name="connsiteY4074" fmla="*/ 1662727 h 2678621"/>
              <a:gd name="connsiteX4075" fmla="*/ 12628435 w 14263815"/>
              <a:gd name="connsiteY4075" fmla="*/ 1662727 h 2678621"/>
              <a:gd name="connsiteX4076" fmla="*/ 12635089 w 14263815"/>
              <a:gd name="connsiteY4076" fmla="*/ 1669381 h 2678621"/>
              <a:gd name="connsiteX4077" fmla="*/ 12635089 w 14263815"/>
              <a:gd name="connsiteY4077" fmla="*/ 1678253 h 2678621"/>
              <a:gd name="connsiteX4078" fmla="*/ 12633010 w 14263815"/>
              <a:gd name="connsiteY4078" fmla="*/ 1678669 h 2678621"/>
              <a:gd name="connsiteX4079" fmla="*/ 12628435 w 14263815"/>
              <a:gd name="connsiteY4079" fmla="*/ 1671599 h 2678621"/>
              <a:gd name="connsiteX4080" fmla="*/ 12628435 w 14263815"/>
              <a:gd name="connsiteY4080" fmla="*/ 1662727 h 2678621"/>
              <a:gd name="connsiteX4081" fmla="*/ 11998492 w 14263815"/>
              <a:gd name="connsiteY4081" fmla="*/ 1662727 h 2678621"/>
              <a:gd name="connsiteX4082" fmla="*/ 12005146 w 14263815"/>
              <a:gd name="connsiteY4082" fmla="*/ 1667163 h 2678621"/>
              <a:gd name="connsiteX4083" fmla="*/ 11947475 w 14263815"/>
              <a:gd name="connsiteY4083" fmla="*/ 1689344 h 2678621"/>
              <a:gd name="connsiteX4084" fmla="*/ 11887586 w 14263815"/>
              <a:gd name="connsiteY4084" fmla="*/ 1701405 h 2678621"/>
              <a:gd name="connsiteX4085" fmla="*/ 11880932 w 14263815"/>
              <a:gd name="connsiteY4085" fmla="*/ 1700434 h 2678621"/>
              <a:gd name="connsiteX4086" fmla="*/ 11874278 w 14263815"/>
              <a:gd name="connsiteY4086" fmla="*/ 1680471 h 2678621"/>
              <a:gd name="connsiteX4087" fmla="*/ 11998492 w 14263815"/>
              <a:gd name="connsiteY4087" fmla="*/ 1662727 h 2678621"/>
              <a:gd name="connsiteX4088" fmla="*/ 1951937 w 14263815"/>
              <a:gd name="connsiteY4088" fmla="*/ 1661343 h 2678621"/>
              <a:gd name="connsiteX4089" fmla="*/ 1965246 w 14263815"/>
              <a:gd name="connsiteY4089" fmla="*/ 1674652 h 2678621"/>
              <a:gd name="connsiteX4090" fmla="*/ 2016262 w 14263815"/>
              <a:gd name="connsiteY4090" fmla="*/ 1690179 h 2678621"/>
              <a:gd name="connsiteX4091" fmla="*/ 2019174 w 14263815"/>
              <a:gd name="connsiteY4091" fmla="*/ 1690733 h 2678621"/>
              <a:gd name="connsiteX4092" fmla="*/ 2022917 w 14263815"/>
              <a:gd name="connsiteY4092" fmla="*/ 1685743 h 2678621"/>
              <a:gd name="connsiteX4093" fmla="*/ 1991863 w 14263815"/>
              <a:gd name="connsiteY4093" fmla="*/ 1670216 h 2678621"/>
              <a:gd name="connsiteX4094" fmla="*/ 1951937 w 14263815"/>
              <a:gd name="connsiteY4094" fmla="*/ 1661343 h 2678621"/>
              <a:gd name="connsiteX4095" fmla="*/ 10971507 w 14263815"/>
              <a:gd name="connsiteY4095" fmla="*/ 1654963 h 2678621"/>
              <a:gd name="connsiteX4096" fmla="*/ 10969289 w 14263815"/>
              <a:gd name="connsiteY4096" fmla="*/ 1660508 h 2678621"/>
              <a:gd name="connsiteX4097" fmla="*/ 10973725 w 14263815"/>
              <a:gd name="connsiteY4097" fmla="*/ 1671599 h 2678621"/>
              <a:gd name="connsiteX4098" fmla="*/ 10977052 w 14263815"/>
              <a:gd name="connsiteY4098" fmla="*/ 1673817 h 2678621"/>
              <a:gd name="connsiteX4099" fmla="*/ 10978161 w 14263815"/>
              <a:gd name="connsiteY4099" fmla="*/ 1671599 h 2678621"/>
              <a:gd name="connsiteX4100" fmla="*/ 10978161 w 14263815"/>
              <a:gd name="connsiteY4100" fmla="*/ 1660508 h 2678621"/>
              <a:gd name="connsiteX4101" fmla="*/ 10971507 w 14263815"/>
              <a:gd name="connsiteY4101" fmla="*/ 1654963 h 2678621"/>
              <a:gd name="connsiteX4102" fmla="*/ 4884278 w 14263815"/>
              <a:gd name="connsiteY4102" fmla="*/ 1654689 h 2678621"/>
              <a:gd name="connsiteX4103" fmla="*/ 4879842 w 14263815"/>
              <a:gd name="connsiteY4103" fmla="*/ 1663562 h 2678621"/>
              <a:gd name="connsiteX4104" fmla="*/ 4883723 w 14263815"/>
              <a:gd name="connsiteY4104" fmla="*/ 1667443 h 2678621"/>
              <a:gd name="connsiteX4105" fmla="*/ 4890932 w 14263815"/>
              <a:gd name="connsiteY4105" fmla="*/ 1665780 h 2678621"/>
              <a:gd name="connsiteX4106" fmla="*/ 4895368 w 14263815"/>
              <a:gd name="connsiteY4106" fmla="*/ 1656907 h 2678621"/>
              <a:gd name="connsiteX4107" fmla="*/ 4884278 w 14263815"/>
              <a:gd name="connsiteY4107" fmla="*/ 1654689 h 2678621"/>
              <a:gd name="connsiteX4108" fmla="*/ 12761521 w 14263815"/>
              <a:gd name="connsiteY4108" fmla="*/ 1653854 h 2678621"/>
              <a:gd name="connsiteX4109" fmla="*/ 12743777 w 14263815"/>
              <a:gd name="connsiteY4109" fmla="*/ 1667163 h 2678621"/>
              <a:gd name="connsiteX4110" fmla="*/ 12723814 w 14263815"/>
              <a:gd name="connsiteY4110" fmla="*/ 1672153 h 2678621"/>
              <a:gd name="connsiteX4111" fmla="*/ 12721595 w 14263815"/>
              <a:gd name="connsiteY4111" fmla="*/ 1671599 h 2678621"/>
              <a:gd name="connsiteX4112" fmla="*/ 12739340 w 14263815"/>
              <a:gd name="connsiteY4112" fmla="*/ 1658290 h 2678621"/>
              <a:gd name="connsiteX4113" fmla="*/ 12761521 w 14263815"/>
              <a:gd name="connsiteY4113" fmla="*/ 1653854 h 2678621"/>
              <a:gd name="connsiteX4114" fmla="*/ 4086867 w 14263815"/>
              <a:gd name="connsiteY4114" fmla="*/ 1652471 h 2678621"/>
              <a:gd name="connsiteX4115" fmla="*/ 4087976 w 14263815"/>
              <a:gd name="connsiteY4115" fmla="*/ 1661343 h 2678621"/>
              <a:gd name="connsiteX4116" fmla="*/ 4101285 w 14263815"/>
              <a:gd name="connsiteY4116" fmla="*/ 1670216 h 2678621"/>
              <a:gd name="connsiteX4117" fmla="*/ 4101285 w 14263815"/>
              <a:gd name="connsiteY4117" fmla="*/ 1661343 h 2678621"/>
              <a:gd name="connsiteX4118" fmla="*/ 4086867 w 14263815"/>
              <a:gd name="connsiteY4118" fmla="*/ 1652471 h 2678621"/>
              <a:gd name="connsiteX4119" fmla="*/ 10625482 w 14263815"/>
              <a:gd name="connsiteY4119" fmla="*/ 1651636 h 2678621"/>
              <a:gd name="connsiteX4120" fmla="*/ 10612173 w 14263815"/>
              <a:gd name="connsiteY4120" fmla="*/ 1656072 h 2678621"/>
              <a:gd name="connsiteX4121" fmla="*/ 10623264 w 14263815"/>
              <a:gd name="connsiteY4121" fmla="*/ 1664945 h 2678621"/>
              <a:gd name="connsiteX4122" fmla="*/ 10628116 w 14263815"/>
              <a:gd name="connsiteY4122" fmla="*/ 1665499 h 2678621"/>
              <a:gd name="connsiteX4123" fmla="*/ 10634354 w 14263815"/>
              <a:gd name="connsiteY4123" fmla="*/ 1660508 h 2678621"/>
              <a:gd name="connsiteX4124" fmla="*/ 10625482 w 14263815"/>
              <a:gd name="connsiteY4124" fmla="*/ 1651636 h 2678621"/>
              <a:gd name="connsiteX4125" fmla="*/ 3664318 w 14263815"/>
              <a:gd name="connsiteY4125" fmla="*/ 1650253 h 2678621"/>
              <a:gd name="connsiteX4126" fmla="*/ 3670972 w 14263815"/>
              <a:gd name="connsiteY4126" fmla="*/ 1652471 h 2678621"/>
              <a:gd name="connsiteX4127" fmla="*/ 3664318 w 14263815"/>
              <a:gd name="connsiteY4127" fmla="*/ 1656353 h 2678621"/>
              <a:gd name="connsiteX4128" fmla="*/ 3657664 w 14263815"/>
              <a:gd name="connsiteY4128" fmla="*/ 1654689 h 2678621"/>
              <a:gd name="connsiteX4129" fmla="*/ 3664318 w 14263815"/>
              <a:gd name="connsiteY4129" fmla="*/ 1650253 h 2678621"/>
              <a:gd name="connsiteX4130" fmla="*/ 5692225 w 14263815"/>
              <a:gd name="connsiteY4130" fmla="*/ 1649698 h 2678621"/>
              <a:gd name="connsiteX4131" fmla="*/ 5678362 w 14263815"/>
              <a:gd name="connsiteY4131" fmla="*/ 1650253 h 2678621"/>
              <a:gd name="connsiteX4132" fmla="*/ 5669489 w 14263815"/>
              <a:gd name="connsiteY4132" fmla="*/ 1665780 h 2678621"/>
              <a:gd name="connsiteX4133" fmla="*/ 5676143 w 14263815"/>
              <a:gd name="connsiteY4133" fmla="*/ 1668553 h 2678621"/>
              <a:gd name="connsiteX4134" fmla="*/ 5679528 w 14263815"/>
              <a:gd name="connsiteY4134" fmla="*/ 1667029 h 2678621"/>
              <a:gd name="connsiteX4135" fmla="*/ 5679528 w 14263815"/>
              <a:gd name="connsiteY4135" fmla="*/ 1661364 h 2678621"/>
              <a:gd name="connsiteX4136" fmla="*/ 5677310 w 14263815"/>
              <a:gd name="connsiteY4136" fmla="*/ 1658592 h 2678621"/>
              <a:gd name="connsiteX4137" fmla="*/ 5683965 w 14263815"/>
              <a:gd name="connsiteY4137" fmla="*/ 1663582 h 2678621"/>
              <a:gd name="connsiteX4138" fmla="*/ 5684965 w 14263815"/>
              <a:gd name="connsiteY4138" fmla="*/ 1664583 h 2678621"/>
              <a:gd name="connsiteX4139" fmla="*/ 5687234 w 14263815"/>
              <a:gd name="connsiteY4139" fmla="*/ 1663562 h 2678621"/>
              <a:gd name="connsiteX4140" fmla="*/ 5693889 w 14263815"/>
              <a:gd name="connsiteY4140" fmla="*/ 1660409 h 2678621"/>
              <a:gd name="connsiteX4141" fmla="*/ 5692838 w 14263815"/>
              <a:gd name="connsiteY4141" fmla="*/ 1659146 h 2678621"/>
              <a:gd name="connsiteX4142" fmla="*/ 5691174 w 14263815"/>
              <a:gd name="connsiteY4142" fmla="*/ 1649996 h 2678621"/>
              <a:gd name="connsiteX4143" fmla="*/ 5692838 w 14263815"/>
              <a:gd name="connsiteY4143" fmla="*/ 1650274 h 2678621"/>
              <a:gd name="connsiteX4144" fmla="*/ 5693066 w 14263815"/>
              <a:gd name="connsiteY4144" fmla="*/ 1650274 h 2678621"/>
              <a:gd name="connsiteX4145" fmla="*/ 13897194 w 14263815"/>
              <a:gd name="connsiteY4145" fmla="*/ 1647200 h 2678621"/>
              <a:gd name="connsiteX4146" fmla="*/ 13870576 w 14263815"/>
              <a:gd name="connsiteY4146" fmla="*/ 1676035 h 2678621"/>
              <a:gd name="connsiteX4147" fmla="*/ 13878894 w 14263815"/>
              <a:gd name="connsiteY4147" fmla="*/ 1677699 h 2678621"/>
              <a:gd name="connsiteX4148" fmla="*/ 13890540 w 14263815"/>
              <a:gd name="connsiteY4148" fmla="*/ 1673817 h 2678621"/>
              <a:gd name="connsiteX4149" fmla="*/ 13901630 w 14263815"/>
              <a:gd name="connsiteY4149" fmla="*/ 1653854 h 2678621"/>
              <a:gd name="connsiteX4150" fmla="*/ 13897194 w 14263815"/>
              <a:gd name="connsiteY4150" fmla="*/ 1647200 h 2678621"/>
              <a:gd name="connsiteX4151" fmla="*/ 5732763 w 14263815"/>
              <a:gd name="connsiteY4151" fmla="*/ 1645837 h 2678621"/>
              <a:gd name="connsiteX4152" fmla="*/ 5734013 w 14263815"/>
              <a:gd name="connsiteY4152" fmla="*/ 1650835 h 2678621"/>
              <a:gd name="connsiteX4153" fmla="*/ 5735771 w 14263815"/>
              <a:gd name="connsiteY4153" fmla="*/ 1649846 h 2678621"/>
              <a:gd name="connsiteX4154" fmla="*/ 4107940 w 14263815"/>
              <a:gd name="connsiteY4154" fmla="*/ 1645817 h 2678621"/>
              <a:gd name="connsiteX4155" fmla="*/ 4107940 w 14263815"/>
              <a:gd name="connsiteY4155" fmla="*/ 1652471 h 2678621"/>
              <a:gd name="connsiteX4156" fmla="*/ 4114594 w 14263815"/>
              <a:gd name="connsiteY4156" fmla="*/ 1659542 h 2678621"/>
              <a:gd name="connsiteX4157" fmla="*/ 4116812 w 14263815"/>
              <a:gd name="connsiteY4157" fmla="*/ 1659125 h 2678621"/>
              <a:gd name="connsiteX4158" fmla="*/ 4116812 w 14263815"/>
              <a:gd name="connsiteY4158" fmla="*/ 1650253 h 2678621"/>
              <a:gd name="connsiteX4159" fmla="*/ 4107940 w 14263815"/>
              <a:gd name="connsiteY4159" fmla="*/ 1645817 h 2678621"/>
              <a:gd name="connsiteX4160" fmla="*/ 3090937 w 14263815"/>
              <a:gd name="connsiteY4160" fmla="*/ 1643598 h 2678621"/>
              <a:gd name="connsiteX4161" fmla="*/ 3080955 w 14263815"/>
              <a:gd name="connsiteY4161" fmla="*/ 1648035 h 2678621"/>
              <a:gd name="connsiteX4162" fmla="*/ 3085391 w 14263815"/>
              <a:gd name="connsiteY4162" fmla="*/ 1654689 h 2678621"/>
              <a:gd name="connsiteX4163" fmla="*/ 3094264 w 14263815"/>
              <a:gd name="connsiteY4163" fmla="*/ 1652471 h 2678621"/>
              <a:gd name="connsiteX4164" fmla="*/ 3090937 w 14263815"/>
              <a:gd name="connsiteY4164" fmla="*/ 1643598 h 2678621"/>
              <a:gd name="connsiteX4165" fmla="*/ 3251749 w 14263815"/>
              <a:gd name="connsiteY4165" fmla="*/ 1639162 h 2678621"/>
              <a:gd name="connsiteX4166" fmla="*/ 3247313 w 14263815"/>
              <a:gd name="connsiteY4166" fmla="*/ 1641381 h 2678621"/>
              <a:gd name="connsiteX4167" fmla="*/ 3251749 w 14263815"/>
              <a:gd name="connsiteY4167" fmla="*/ 1652471 h 2678621"/>
              <a:gd name="connsiteX4168" fmla="*/ 3253968 w 14263815"/>
              <a:gd name="connsiteY4168" fmla="*/ 1654135 h 2678621"/>
              <a:gd name="connsiteX4169" fmla="*/ 3256186 w 14263815"/>
              <a:gd name="connsiteY4169" fmla="*/ 1650253 h 2678621"/>
              <a:gd name="connsiteX4170" fmla="*/ 3251749 w 14263815"/>
              <a:gd name="connsiteY4170" fmla="*/ 1639162 h 2678621"/>
              <a:gd name="connsiteX4171" fmla="*/ 3067646 w 14263815"/>
              <a:gd name="connsiteY4171" fmla="*/ 1639162 h 2678621"/>
              <a:gd name="connsiteX4172" fmla="*/ 3063210 w 14263815"/>
              <a:gd name="connsiteY4172" fmla="*/ 1648035 h 2678621"/>
              <a:gd name="connsiteX4173" fmla="*/ 3069864 w 14263815"/>
              <a:gd name="connsiteY4173" fmla="*/ 1656907 h 2678621"/>
              <a:gd name="connsiteX4174" fmla="*/ 3072083 w 14263815"/>
              <a:gd name="connsiteY4174" fmla="*/ 1648035 h 2678621"/>
              <a:gd name="connsiteX4175" fmla="*/ 3067646 w 14263815"/>
              <a:gd name="connsiteY4175" fmla="*/ 1639162 h 2678621"/>
              <a:gd name="connsiteX4176" fmla="*/ 3032157 w 14263815"/>
              <a:gd name="connsiteY4176" fmla="*/ 1639162 h 2678621"/>
              <a:gd name="connsiteX4177" fmla="*/ 3023284 w 14263815"/>
              <a:gd name="connsiteY4177" fmla="*/ 1645817 h 2678621"/>
              <a:gd name="connsiteX4178" fmla="*/ 3032157 w 14263815"/>
              <a:gd name="connsiteY4178" fmla="*/ 1650253 h 2678621"/>
              <a:gd name="connsiteX4179" fmla="*/ 3041029 w 14263815"/>
              <a:gd name="connsiteY4179" fmla="*/ 1643599 h 2678621"/>
              <a:gd name="connsiteX4180" fmla="*/ 3032157 w 14263815"/>
              <a:gd name="connsiteY4180" fmla="*/ 1639162 h 2678621"/>
              <a:gd name="connsiteX4181" fmla="*/ 12509212 w 14263815"/>
              <a:gd name="connsiteY4181" fmla="*/ 1638882 h 2678621"/>
              <a:gd name="connsiteX4182" fmla="*/ 12493130 w 14263815"/>
              <a:gd name="connsiteY4182" fmla="*/ 1647200 h 2678621"/>
              <a:gd name="connsiteX4183" fmla="*/ 12482040 w 14263815"/>
              <a:gd name="connsiteY4183" fmla="*/ 1676035 h 2678621"/>
              <a:gd name="connsiteX4184" fmla="*/ 12487932 w 14263815"/>
              <a:gd name="connsiteY4184" fmla="*/ 1684007 h 2678621"/>
              <a:gd name="connsiteX4185" fmla="*/ 12486476 w 14263815"/>
              <a:gd name="connsiteY4185" fmla="*/ 1680471 h 2678621"/>
              <a:gd name="connsiteX4186" fmla="*/ 12488694 w 14263815"/>
              <a:gd name="connsiteY4186" fmla="*/ 1669381 h 2678621"/>
              <a:gd name="connsiteX4187" fmla="*/ 12508657 w 14263815"/>
              <a:gd name="connsiteY4187" fmla="*/ 1658290 h 2678621"/>
              <a:gd name="connsiteX4188" fmla="*/ 12521966 w 14263815"/>
              <a:gd name="connsiteY4188" fmla="*/ 1644982 h 2678621"/>
              <a:gd name="connsiteX4189" fmla="*/ 12509212 w 14263815"/>
              <a:gd name="connsiteY4189" fmla="*/ 1638882 h 2678621"/>
              <a:gd name="connsiteX4190" fmla="*/ 2943433 w 14263815"/>
              <a:gd name="connsiteY4190" fmla="*/ 1636944 h 2678621"/>
              <a:gd name="connsiteX4191" fmla="*/ 2938996 w 14263815"/>
              <a:gd name="connsiteY4191" fmla="*/ 1645817 h 2678621"/>
              <a:gd name="connsiteX4192" fmla="*/ 2941214 w 14263815"/>
              <a:gd name="connsiteY4192" fmla="*/ 1652471 h 2678621"/>
              <a:gd name="connsiteX4193" fmla="*/ 2945650 w 14263815"/>
              <a:gd name="connsiteY4193" fmla="*/ 1645817 h 2678621"/>
              <a:gd name="connsiteX4194" fmla="*/ 2943433 w 14263815"/>
              <a:gd name="connsiteY4194" fmla="*/ 1636944 h 2678621"/>
              <a:gd name="connsiteX4195" fmla="*/ 10110880 w 14263815"/>
              <a:gd name="connsiteY4195" fmla="*/ 1636109 h 2678621"/>
              <a:gd name="connsiteX4196" fmla="*/ 10102008 w 14263815"/>
              <a:gd name="connsiteY4196" fmla="*/ 1644982 h 2678621"/>
              <a:gd name="connsiteX4197" fmla="*/ 10106444 w 14263815"/>
              <a:gd name="connsiteY4197" fmla="*/ 1653854 h 2678621"/>
              <a:gd name="connsiteX4198" fmla="*/ 10110464 w 14263815"/>
              <a:gd name="connsiteY4198" fmla="*/ 1654408 h 2678621"/>
              <a:gd name="connsiteX4199" fmla="*/ 10117535 w 14263815"/>
              <a:gd name="connsiteY4199" fmla="*/ 1649418 h 2678621"/>
              <a:gd name="connsiteX4200" fmla="*/ 10110880 w 14263815"/>
              <a:gd name="connsiteY4200" fmla="*/ 1636109 h 2678621"/>
              <a:gd name="connsiteX4201" fmla="*/ 2850272 w 14263815"/>
              <a:gd name="connsiteY4201" fmla="*/ 1634726 h 2678621"/>
              <a:gd name="connsiteX4202" fmla="*/ 2845836 w 14263815"/>
              <a:gd name="connsiteY4202" fmla="*/ 1639162 h 2678621"/>
              <a:gd name="connsiteX4203" fmla="*/ 2851935 w 14263815"/>
              <a:gd name="connsiteY4203" fmla="*/ 1640271 h 2678621"/>
              <a:gd name="connsiteX4204" fmla="*/ 2856926 w 14263815"/>
              <a:gd name="connsiteY4204" fmla="*/ 1639162 h 2678621"/>
              <a:gd name="connsiteX4205" fmla="*/ 2850272 w 14263815"/>
              <a:gd name="connsiteY4205" fmla="*/ 1634726 h 2678621"/>
              <a:gd name="connsiteX4206" fmla="*/ 3182988 w 14263815"/>
              <a:gd name="connsiteY4206" fmla="*/ 1634172 h 2678621"/>
              <a:gd name="connsiteX4207" fmla="*/ 3180770 w 14263815"/>
              <a:gd name="connsiteY4207" fmla="*/ 1636944 h 2678621"/>
              <a:gd name="connsiteX4208" fmla="*/ 3178552 w 14263815"/>
              <a:gd name="connsiteY4208" fmla="*/ 1641381 h 2678621"/>
              <a:gd name="connsiteX4209" fmla="*/ 3176334 w 14263815"/>
              <a:gd name="connsiteY4209" fmla="*/ 1645817 h 2678621"/>
              <a:gd name="connsiteX4210" fmla="*/ 3178552 w 14263815"/>
              <a:gd name="connsiteY4210" fmla="*/ 1652471 h 2678621"/>
              <a:gd name="connsiteX4211" fmla="*/ 3185206 w 14263815"/>
              <a:gd name="connsiteY4211" fmla="*/ 1661343 h 2678621"/>
              <a:gd name="connsiteX4212" fmla="*/ 3187424 w 14263815"/>
              <a:gd name="connsiteY4212" fmla="*/ 1667998 h 2678621"/>
              <a:gd name="connsiteX4213" fmla="*/ 3187424 w 14263815"/>
              <a:gd name="connsiteY4213" fmla="*/ 1661343 h 2678621"/>
              <a:gd name="connsiteX4214" fmla="*/ 3189642 w 14263815"/>
              <a:gd name="connsiteY4214" fmla="*/ 1656907 h 2678621"/>
              <a:gd name="connsiteX4215" fmla="*/ 3194078 w 14263815"/>
              <a:gd name="connsiteY4215" fmla="*/ 1670216 h 2678621"/>
              <a:gd name="connsiteX4216" fmla="*/ 3198515 w 14263815"/>
              <a:gd name="connsiteY4216" fmla="*/ 1676870 h 2678621"/>
              <a:gd name="connsiteX4217" fmla="*/ 3198515 w 14263815"/>
              <a:gd name="connsiteY4217" fmla="*/ 1667998 h 2678621"/>
              <a:gd name="connsiteX4218" fmla="*/ 3189642 w 14263815"/>
              <a:gd name="connsiteY4218" fmla="*/ 1643599 h 2678621"/>
              <a:gd name="connsiteX4219" fmla="*/ 3182988 w 14263815"/>
              <a:gd name="connsiteY4219" fmla="*/ 1634172 h 2678621"/>
              <a:gd name="connsiteX4220" fmla="*/ 13143036 w 14263815"/>
              <a:gd name="connsiteY4220" fmla="*/ 1633891 h 2678621"/>
              <a:gd name="connsiteX4221" fmla="*/ 13143036 w 14263815"/>
              <a:gd name="connsiteY4221" fmla="*/ 1642764 h 2678621"/>
              <a:gd name="connsiteX4222" fmla="*/ 13148443 w 14263815"/>
              <a:gd name="connsiteY4222" fmla="*/ 1649834 h 2678621"/>
              <a:gd name="connsiteX4223" fmla="*/ 13149691 w 14263815"/>
              <a:gd name="connsiteY4223" fmla="*/ 1649418 h 2678621"/>
              <a:gd name="connsiteX4224" fmla="*/ 13151909 w 14263815"/>
              <a:gd name="connsiteY4224" fmla="*/ 1638327 h 2678621"/>
              <a:gd name="connsiteX4225" fmla="*/ 13143036 w 14263815"/>
              <a:gd name="connsiteY4225" fmla="*/ 1633891 h 2678621"/>
              <a:gd name="connsiteX4226" fmla="*/ 10310510 w 14263815"/>
              <a:gd name="connsiteY4226" fmla="*/ 1633891 h 2678621"/>
              <a:gd name="connsiteX4227" fmla="*/ 10314946 w 14263815"/>
              <a:gd name="connsiteY4227" fmla="*/ 1644982 h 2678621"/>
              <a:gd name="connsiteX4228" fmla="*/ 10317164 w 14263815"/>
              <a:gd name="connsiteY4228" fmla="*/ 1649418 h 2678621"/>
              <a:gd name="connsiteX4229" fmla="*/ 10306074 w 14263815"/>
              <a:gd name="connsiteY4229" fmla="*/ 1669381 h 2678621"/>
              <a:gd name="connsiteX4230" fmla="*/ 10318274 w 14263815"/>
              <a:gd name="connsiteY4230" fmla="*/ 1680471 h 2678621"/>
              <a:gd name="connsiteX4231" fmla="*/ 10323819 w 14263815"/>
              <a:gd name="connsiteY4231" fmla="*/ 1669381 h 2678621"/>
              <a:gd name="connsiteX4232" fmla="*/ 10328255 w 14263815"/>
              <a:gd name="connsiteY4232" fmla="*/ 1660508 h 2678621"/>
              <a:gd name="connsiteX4233" fmla="*/ 10334910 w 14263815"/>
              <a:gd name="connsiteY4233" fmla="*/ 1647200 h 2678621"/>
              <a:gd name="connsiteX4234" fmla="*/ 10323819 w 14263815"/>
              <a:gd name="connsiteY4234" fmla="*/ 1633891 h 2678621"/>
              <a:gd name="connsiteX4235" fmla="*/ 10310510 w 14263815"/>
              <a:gd name="connsiteY4235" fmla="*/ 1633891 h 2678621"/>
              <a:gd name="connsiteX4236" fmla="*/ 4154520 w 14263815"/>
              <a:gd name="connsiteY4236" fmla="*/ 1632508 h 2678621"/>
              <a:gd name="connsiteX4237" fmla="*/ 4150084 w 14263815"/>
              <a:gd name="connsiteY4237" fmla="*/ 1636944 h 2678621"/>
              <a:gd name="connsiteX4238" fmla="*/ 4153272 w 14263815"/>
              <a:gd name="connsiteY4238" fmla="*/ 1637637 h 2678621"/>
              <a:gd name="connsiteX4239" fmla="*/ 4161174 w 14263815"/>
              <a:gd name="connsiteY4239" fmla="*/ 1634726 h 2678621"/>
              <a:gd name="connsiteX4240" fmla="*/ 4154520 w 14263815"/>
              <a:gd name="connsiteY4240" fmla="*/ 1632508 h 2678621"/>
              <a:gd name="connsiteX4241" fmla="*/ 2910161 w 14263815"/>
              <a:gd name="connsiteY4241" fmla="*/ 1632508 h 2678621"/>
              <a:gd name="connsiteX4242" fmla="*/ 2892415 w 14263815"/>
              <a:gd name="connsiteY4242" fmla="*/ 1636944 h 2678621"/>
              <a:gd name="connsiteX4243" fmla="*/ 2903506 w 14263815"/>
              <a:gd name="connsiteY4243" fmla="*/ 1645817 h 2678621"/>
              <a:gd name="connsiteX4244" fmla="*/ 2921251 w 14263815"/>
              <a:gd name="connsiteY4244" fmla="*/ 1648035 h 2678621"/>
              <a:gd name="connsiteX4245" fmla="*/ 2923469 w 14263815"/>
              <a:gd name="connsiteY4245" fmla="*/ 1641381 h 2678621"/>
              <a:gd name="connsiteX4246" fmla="*/ 2910161 w 14263815"/>
              <a:gd name="connsiteY4246" fmla="*/ 1632508 h 2678621"/>
              <a:gd name="connsiteX4247" fmla="*/ 3225686 w 14263815"/>
              <a:gd name="connsiteY4247" fmla="*/ 1630845 h 2678621"/>
              <a:gd name="connsiteX4248" fmla="*/ 3216260 w 14263815"/>
              <a:gd name="connsiteY4248" fmla="*/ 1641381 h 2678621"/>
              <a:gd name="connsiteX4249" fmla="*/ 3205169 w 14263815"/>
              <a:gd name="connsiteY4249" fmla="*/ 1648035 h 2678621"/>
              <a:gd name="connsiteX4250" fmla="*/ 3202951 w 14263815"/>
              <a:gd name="connsiteY4250" fmla="*/ 1652471 h 2678621"/>
              <a:gd name="connsiteX4251" fmla="*/ 3207387 w 14263815"/>
              <a:gd name="connsiteY4251" fmla="*/ 1661343 h 2678621"/>
              <a:gd name="connsiteX4252" fmla="*/ 3225132 w 14263815"/>
              <a:gd name="connsiteY4252" fmla="*/ 1672434 h 2678621"/>
              <a:gd name="connsiteX4253" fmla="*/ 3229014 w 14263815"/>
              <a:gd name="connsiteY4253" fmla="*/ 1674652 h 2678621"/>
              <a:gd name="connsiteX4254" fmla="*/ 3231786 w 14263815"/>
              <a:gd name="connsiteY4254" fmla="*/ 1672434 h 2678621"/>
              <a:gd name="connsiteX4255" fmla="*/ 3229568 w 14263815"/>
              <a:gd name="connsiteY4255" fmla="*/ 1665780 h 2678621"/>
              <a:gd name="connsiteX4256" fmla="*/ 3229568 w 14263815"/>
              <a:gd name="connsiteY4256" fmla="*/ 1661343 h 2678621"/>
              <a:gd name="connsiteX4257" fmla="*/ 3234005 w 14263815"/>
              <a:gd name="connsiteY4257" fmla="*/ 1648035 h 2678621"/>
              <a:gd name="connsiteX4258" fmla="*/ 3229568 w 14263815"/>
              <a:gd name="connsiteY4258" fmla="*/ 1641381 h 2678621"/>
              <a:gd name="connsiteX4259" fmla="*/ 3227350 w 14263815"/>
              <a:gd name="connsiteY4259" fmla="*/ 1634726 h 2678621"/>
              <a:gd name="connsiteX4260" fmla="*/ 3225686 w 14263815"/>
              <a:gd name="connsiteY4260" fmla="*/ 1630845 h 2678621"/>
              <a:gd name="connsiteX4261" fmla="*/ 10124189 w 14263815"/>
              <a:gd name="connsiteY4261" fmla="*/ 1629455 h 2678621"/>
              <a:gd name="connsiteX4262" fmla="*/ 10126407 w 14263815"/>
              <a:gd name="connsiteY4262" fmla="*/ 1647200 h 2678621"/>
              <a:gd name="connsiteX4263" fmla="*/ 10132507 w 14263815"/>
              <a:gd name="connsiteY4263" fmla="*/ 1659954 h 2678621"/>
              <a:gd name="connsiteX4264" fmla="*/ 10141934 w 14263815"/>
              <a:gd name="connsiteY4264" fmla="*/ 1649418 h 2678621"/>
              <a:gd name="connsiteX4265" fmla="*/ 10146370 w 14263815"/>
              <a:gd name="connsiteY4265" fmla="*/ 1631673 h 2678621"/>
              <a:gd name="connsiteX4266" fmla="*/ 10137498 w 14263815"/>
              <a:gd name="connsiteY4266" fmla="*/ 1631673 h 2678621"/>
              <a:gd name="connsiteX4267" fmla="*/ 10128625 w 14263815"/>
              <a:gd name="connsiteY4267" fmla="*/ 1631673 h 2678621"/>
              <a:gd name="connsiteX4268" fmla="*/ 10124189 w 14263815"/>
              <a:gd name="connsiteY4268" fmla="*/ 1629455 h 2678621"/>
              <a:gd name="connsiteX4269" fmla="*/ 4906459 w 14263815"/>
              <a:gd name="connsiteY4269" fmla="*/ 1628072 h 2678621"/>
              <a:gd name="connsiteX4270" fmla="*/ 4893150 w 14263815"/>
              <a:gd name="connsiteY4270" fmla="*/ 1636944 h 2678621"/>
              <a:gd name="connsiteX4271" fmla="*/ 4899805 w 14263815"/>
              <a:gd name="connsiteY4271" fmla="*/ 1648035 h 2678621"/>
              <a:gd name="connsiteX4272" fmla="*/ 4911034 w 14263815"/>
              <a:gd name="connsiteY4272" fmla="*/ 1650946 h 2678621"/>
              <a:gd name="connsiteX4273" fmla="*/ 4915332 w 14263815"/>
              <a:gd name="connsiteY4273" fmla="*/ 1650253 h 2678621"/>
              <a:gd name="connsiteX4274" fmla="*/ 4919768 w 14263815"/>
              <a:gd name="connsiteY4274" fmla="*/ 1636944 h 2678621"/>
              <a:gd name="connsiteX4275" fmla="*/ 4906459 w 14263815"/>
              <a:gd name="connsiteY4275" fmla="*/ 1628072 h 2678621"/>
              <a:gd name="connsiteX4276" fmla="*/ 4771154 w 14263815"/>
              <a:gd name="connsiteY4276" fmla="*/ 1628072 h 2678621"/>
              <a:gd name="connsiteX4277" fmla="*/ 4751191 w 14263815"/>
              <a:gd name="connsiteY4277" fmla="*/ 1632508 h 2678621"/>
              <a:gd name="connsiteX4278" fmla="*/ 4744537 w 14263815"/>
              <a:gd name="connsiteY4278" fmla="*/ 1643599 h 2678621"/>
              <a:gd name="connsiteX4279" fmla="*/ 4757430 w 14263815"/>
              <a:gd name="connsiteY4279" fmla="*/ 1646510 h 2678621"/>
              <a:gd name="connsiteX4280" fmla="*/ 4764500 w 14263815"/>
              <a:gd name="connsiteY4280" fmla="*/ 1645817 h 2678621"/>
              <a:gd name="connsiteX4281" fmla="*/ 4777809 w 14263815"/>
              <a:gd name="connsiteY4281" fmla="*/ 1636944 h 2678621"/>
              <a:gd name="connsiteX4282" fmla="*/ 4771154 w 14263815"/>
              <a:gd name="connsiteY4282" fmla="*/ 1628072 h 2678621"/>
              <a:gd name="connsiteX4283" fmla="*/ 2866908 w 14263815"/>
              <a:gd name="connsiteY4283" fmla="*/ 1626963 h 2678621"/>
              <a:gd name="connsiteX4284" fmla="*/ 2863580 w 14263815"/>
              <a:gd name="connsiteY4284" fmla="*/ 1634726 h 2678621"/>
              <a:gd name="connsiteX4285" fmla="*/ 2870235 w 14263815"/>
              <a:gd name="connsiteY4285" fmla="*/ 1641381 h 2678621"/>
              <a:gd name="connsiteX4286" fmla="*/ 2872453 w 14263815"/>
              <a:gd name="connsiteY4286" fmla="*/ 1634726 h 2678621"/>
              <a:gd name="connsiteX4287" fmla="*/ 2866908 w 14263815"/>
              <a:gd name="connsiteY4287" fmla="*/ 1626963 h 2678621"/>
              <a:gd name="connsiteX4288" fmla="*/ 4797772 w 14263815"/>
              <a:gd name="connsiteY4288" fmla="*/ 1625854 h 2678621"/>
              <a:gd name="connsiteX4289" fmla="*/ 4793336 w 14263815"/>
              <a:gd name="connsiteY4289" fmla="*/ 1632508 h 2678621"/>
              <a:gd name="connsiteX4290" fmla="*/ 4802208 w 14263815"/>
              <a:gd name="connsiteY4290" fmla="*/ 1634726 h 2678621"/>
              <a:gd name="connsiteX4291" fmla="*/ 4806644 w 14263815"/>
              <a:gd name="connsiteY4291" fmla="*/ 1628072 h 2678621"/>
              <a:gd name="connsiteX4292" fmla="*/ 4797772 w 14263815"/>
              <a:gd name="connsiteY4292" fmla="*/ 1625854 h 2678621"/>
              <a:gd name="connsiteX4293" fmla="*/ 4043614 w 14263815"/>
              <a:gd name="connsiteY4293" fmla="*/ 1623636 h 2678621"/>
              <a:gd name="connsiteX4294" fmla="*/ 4039178 w 14263815"/>
              <a:gd name="connsiteY4294" fmla="*/ 1634726 h 2678621"/>
              <a:gd name="connsiteX4295" fmla="*/ 4047080 w 14263815"/>
              <a:gd name="connsiteY4295" fmla="*/ 1639717 h 2678621"/>
              <a:gd name="connsiteX4296" fmla="*/ 4050269 w 14263815"/>
              <a:gd name="connsiteY4296" fmla="*/ 1639162 h 2678621"/>
              <a:gd name="connsiteX4297" fmla="*/ 4054705 w 14263815"/>
              <a:gd name="connsiteY4297" fmla="*/ 1630290 h 2678621"/>
              <a:gd name="connsiteX4298" fmla="*/ 4043614 w 14263815"/>
              <a:gd name="connsiteY4298" fmla="*/ 1623636 h 2678621"/>
              <a:gd name="connsiteX4299" fmla="*/ 3580030 w 14263815"/>
              <a:gd name="connsiteY4299" fmla="*/ 1621417 h 2678621"/>
              <a:gd name="connsiteX4300" fmla="*/ 3591120 w 14263815"/>
              <a:gd name="connsiteY4300" fmla="*/ 1632508 h 2678621"/>
              <a:gd name="connsiteX4301" fmla="*/ 3566721 w 14263815"/>
              <a:gd name="connsiteY4301" fmla="*/ 1650253 h 2678621"/>
              <a:gd name="connsiteX4302" fmla="*/ 3542322 w 14263815"/>
              <a:gd name="connsiteY4302" fmla="*/ 1650253 h 2678621"/>
              <a:gd name="connsiteX4303" fmla="*/ 3533450 w 14263815"/>
              <a:gd name="connsiteY4303" fmla="*/ 1652471 h 2678621"/>
              <a:gd name="connsiteX4304" fmla="*/ 3529568 w 14263815"/>
              <a:gd name="connsiteY4304" fmla="*/ 1653858 h 2678621"/>
              <a:gd name="connsiteX4305" fmla="*/ 3524577 w 14263815"/>
              <a:gd name="connsiteY4305" fmla="*/ 1648035 h 2678621"/>
              <a:gd name="connsiteX4306" fmla="*/ 3517922 w 14263815"/>
              <a:gd name="connsiteY4306" fmla="*/ 1639162 h 2678621"/>
              <a:gd name="connsiteX4307" fmla="*/ 3511268 w 14263815"/>
              <a:gd name="connsiteY4307" fmla="*/ 1634726 h 2678621"/>
              <a:gd name="connsiteX4308" fmla="*/ 3524577 w 14263815"/>
              <a:gd name="connsiteY4308" fmla="*/ 1630290 h 2678621"/>
              <a:gd name="connsiteX4309" fmla="*/ 3540103 w 14263815"/>
              <a:gd name="connsiteY4309" fmla="*/ 1639162 h 2678621"/>
              <a:gd name="connsiteX4310" fmla="*/ 3542322 w 14263815"/>
              <a:gd name="connsiteY4310" fmla="*/ 1636944 h 2678621"/>
              <a:gd name="connsiteX4311" fmla="*/ 3546758 w 14263815"/>
              <a:gd name="connsiteY4311" fmla="*/ 1630290 h 2678621"/>
              <a:gd name="connsiteX4312" fmla="*/ 3551194 w 14263815"/>
              <a:gd name="connsiteY4312" fmla="*/ 1628072 h 2678621"/>
              <a:gd name="connsiteX4313" fmla="*/ 3557848 w 14263815"/>
              <a:gd name="connsiteY4313" fmla="*/ 1623636 h 2678621"/>
              <a:gd name="connsiteX4314" fmla="*/ 3580030 w 14263815"/>
              <a:gd name="connsiteY4314" fmla="*/ 1621417 h 2678621"/>
              <a:gd name="connsiteX4315" fmla="*/ 3169679 w 14263815"/>
              <a:gd name="connsiteY4315" fmla="*/ 1621417 h 2678621"/>
              <a:gd name="connsiteX4316" fmla="*/ 3165243 w 14263815"/>
              <a:gd name="connsiteY4316" fmla="*/ 1630290 h 2678621"/>
              <a:gd name="connsiteX4317" fmla="*/ 3167461 w 14263815"/>
              <a:gd name="connsiteY4317" fmla="*/ 1632508 h 2678621"/>
              <a:gd name="connsiteX4318" fmla="*/ 3167461 w 14263815"/>
              <a:gd name="connsiteY4318" fmla="*/ 1641381 h 2678621"/>
              <a:gd name="connsiteX4319" fmla="*/ 3168570 w 14263815"/>
              <a:gd name="connsiteY4319" fmla="*/ 1648589 h 2678621"/>
              <a:gd name="connsiteX4320" fmla="*/ 3171898 w 14263815"/>
              <a:gd name="connsiteY4320" fmla="*/ 1643599 h 2678621"/>
              <a:gd name="connsiteX4321" fmla="*/ 3176334 w 14263815"/>
              <a:gd name="connsiteY4321" fmla="*/ 1628072 h 2678621"/>
              <a:gd name="connsiteX4322" fmla="*/ 3169679 w 14263815"/>
              <a:gd name="connsiteY4322" fmla="*/ 1621417 h 2678621"/>
              <a:gd name="connsiteX4323" fmla="*/ 10079827 w 14263815"/>
              <a:gd name="connsiteY4323" fmla="*/ 1620582 h 2678621"/>
              <a:gd name="connsiteX4324" fmla="*/ 10066518 w 14263815"/>
              <a:gd name="connsiteY4324" fmla="*/ 1625019 h 2678621"/>
              <a:gd name="connsiteX4325" fmla="*/ 10066518 w 14263815"/>
              <a:gd name="connsiteY4325" fmla="*/ 1631673 h 2678621"/>
              <a:gd name="connsiteX4326" fmla="*/ 10089254 w 14263815"/>
              <a:gd name="connsiteY4326" fmla="*/ 1644982 h 2678621"/>
              <a:gd name="connsiteX4327" fmla="*/ 10104226 w 14263815"/>
              <a:gd name="connsiteY4327" fmla="*/ 1636109 h 2678621"/>
              <a:gd name="connsiteX4328" fmla="*/ 10097572 w 14263815"/>
              <a:gd name="connsiteY4328" fmla="*/ 1629455 h 2678621"/>
              <a:gd name="connsiteX4329" fmla="*/ 10088699 w 14263815"/>
              <a:gd name="connsiteY4329" fmla="*/ 1629455 h 2678621"/>
              <a:gd name="connsiteX4330" fmla="*/ 10079827 w 14263815"/>
              <a:gd name="connsiteY4330" fmla="*/ 1620582 h 2678621"/>
              <a:gd name="connsiteX4331" fmla="*/ 13043222 w 14263815"/>
              <a:gd name="connsiteY4331" fmla="*/ 1618364 h 2678621"/>
              <a:gd name="connsiteX4332" fmla="*/ 13012168 w 14263815"/>
              <a:gd name="connsiteY4332" fmla="*/ 1625019 h 2678621"/>
              <a:gd name="connsiteX4333" fmla="*/ 12987769 w 14263815"/>
              <a:gd name="connsiteY4333" fmla="*/ 1636109 h 2678621"/>
              <a:gd name="connsiteX4334" fmla="*/ 12978896 w 14263815"/>
              <a:gd name="connsiteY4334" fmla="*/ 1647200 h 2678621"/>
              <a:gd name="connsiteX4335" fmla="*/ 12974460 w 14263815"/>
              <a:gd name="connsiteY4335" fmla="*/ 1658290 h 2678621"/>
              <a:gd name="connsiteX4336" fmla="*/ 12974460 w 14263815"/>
              <a:gd name="connsiteY4336" fmla="*/ 1664945 h 2678621"/>
              <a:gd name="connsiteX4337" fmla="*/ 12978896 w 14263815"/>
              <a:gd name="connsiteY4337" fmla="*/ 1671599 h 2678621"/>
              <a:gd name="connsiteX4338" fmla="*/ 12985550 w 14263815"/>
              <a:gd name="connsiteY4338" fmla="*/ 1678253 h 2678621"/>
              <a:gd name="connsiteX4339" fmla="*/ 12985550 w 14263815"/>
              <a:gd name="connsiteY4339" fmla="*/ 1684907 h 2678621"/>
              <a:gd name="connsiteX4340" fmla="*/ 12974460 w 14263815"/>
              <a:gd name="connsiteY4340" fmla="*/ 1702652 h 2678621"/>
              <a:gd name="connsiteX4341" fmla="*/ 12978896 w 14263815"/>
              <a:gd name="connsiteY4341" fmla="*/ 1704039 h 2678621"/>
              <a:gd name="connsiteX4342" fmla="*/ 13005513 w 14263815"/>
              <a:gd name="connsiteY4342" fmla="*/ 1698216 h 2678621"/>
              <a:gd name="connsiteX4343" fmla="*/ 13034349 w 14263815"/>
              <a:gd name="connsiteY4343" fmla="*/ 1695998 h 2678621"/>
              <a:gd name="connsiteX4344" fmla="*/ 13043222 w 14263815"/>
              <a:gd name="connsiteY4344" fmla="*/ 1700434 h 2678621"/>
              <a:gd name="connsiteX4345" fmla="*/ 13043222 w 14263815"/>
              <a:gd name="connsiteY4345" fmla="*/ 1691562 h 2678621"/>
              <a:gd name="connsiteX4346" fmla="*/ 13045440 w 14263815"/>
              <a:gd name="connsiteY4346" fmla="*/ 1680471 h 2678621"/>
              <a:gd name="connsiteX4347" fmla="*/ 13049876 w 14263815"/>
              <a:gd name="connsiteY4347" fmla="*/ 1669381 h 2678621"/>
              <a:gd name="connsiteX4348" fmla="*/ 13038785 w 14263815"/>
              <a:gd name="connsiteY4348" fmla="*/ 1658290 h 2678621"/>
              <a:gd name="connsiteX4349" fmla="*/ 13038785 w 14263815"/>
              <a:gd name="connsiteY4349" fmla="*/ 1647200 h 2678621"/>
              <a:gd name="connsiteX4350" fmla="*/ 13054312 w 14263815"/>
              <a:gd name="connsiteY4350" fmla="*/ 1638327 h 2678621"/>
              <a:gd name="connsiteX4351" fmla="*/ 13058748 w 14263815"/>
              <a:gd name="connsiteY4351" fmla="*/ 1631673 h 2678621"/>
              <a:gd name="connsiteX4352" fmla="*/ 13043222 w 14263815"/>
              <a:gd name="connsiteY4352" fmla="*/ 1618364 h 2678621"/>
              <a:gd name="connsiteX4353" fmla="*/ 10636572 w 14263815"/>
              <a:gd name="connsiteY4353" fmla="*/ 1618364 h 2678621"/>
              <a:gd name="connsiteX4354" fmla="*/ 10634354 w 14263815"/>
              <a:gd name="connsiteY4354" fmla="*/ 1627237 h 2678621"/>
              <a:gd name="connsiteX4355" fmla="*/ 10638236 w 14263815"/>
              <a:gd name="connsiteY4355" fmla="*/ 1635000 h 2678621"/>
              <a:gd name="connsiteX4356" fmla="*/ 10641009 w 14263815"/>
              <a:gd name="connsiteY4356" fmla="*/ 1627237 h 2678621"/>
              <a:gd name="connsiteX4357" fmla="*/ 10636572 w 14263815"/>
              <a:gd name="connsiteY4357" fmla="*/ 1618364 h 2678621"/>
              <a:gd name="connsiteX4358" fmla="*/ 2246391 w 14263815"/>
              <a:gd name="connsiteY4358" fmla="*/ 1617536 h 2678621"/>
              <a:gd name="connsiteX4359" fmla="*/ 2246945 w 14263815"/>
              <a:gd name="connsiteY4359" fmla="*/ 1623636 h 2678621"/>
              <a:gd name="connsiteX4360" fmla="*/ 2242510 w 14263815"/>
              <a:gd name="connsiteY4360" fmla="*/ 1636944 h 2678621"/>
              <a:gd name="connsiteX4361" fmla="*/ 2239321 w 14263815"/>
              <a:gd name="connsiteY4361" fmla="*/ 1638470 h 2678621"/>
              <a:gd name="connsiteX4362" fmla="*/ 2244728 w 14263815"/>
              <a:gd name="connsiteY4362" fmla="*/ 1621417 h 2678621"/>
              <a:gd name="connsiteX4363" fmla="*/ 2246391 w 14263815"/>
              <a:gd name="connsiteY4363" fmla="*/ 1617536 h 2678621"/>
              <a:gd name="connsiteX4364" fmla="*/ 4065796 w 14263815"/>
              <a:gd name="connsiteY4364" fmla="*/ 1616981 h 2678621"/>
              <a:gd name="connsiteX4365" fmla="*/ 4063577 w 14263815"/>
              <a:gd name="connsiteY4365" fmla="*/ 1625854 h 2678621"/>
              <a:gd name="connsiteX4366" fmla="*/ 4066350 w 14263815"/>
              <a:gd name="connsiteY4366" fmla="*/ 1628072 h 2678621"/>
              <a:gd name="connsiteX4367" fmla="*/ 4070232 w 14263815"/>
              <a:gd name="connsiteY4367" fmla="*/ 1625854 h 2678621"/>
              <a:gd name="connsiteX4368" fmla="*/ 4072450 w 14263815"/>
              <a:gd name="connsiteY4368" fmla="*/ 1616981 h 2678621"/>
              <a:gd name="connsiteX4369" fmla="*/ 4065796 w 14263815"/>
              <a:gd name="connsiteY4369" fmla="*/ 1616981 h 2678621"/>
              <a:gd name="connsiteX4370" fmla="*/ 12761521 w 14263815"/>
              <a:gd name="connsiteY4370" fmla="*/ 1611710 h 2678621"/>
              <a:gd name="connsiteX4371" fmla="*/ 12768176 w 14263815"/>
              <a:gd name="connsiteY4371" fmla="*/ 1618364 h 2678621"/>
              <a:gd name="connsiteX4372" fmla="*/ 12768176 w 14263815"/>
              <a:gd name="connsiteY4372" fmla="*/ 1627237 h 2678621"/>
              <a:gd name="connsiteX4373" fmla="*/ 12766096 w 14263815"/>
              <a:gd name="connsiteY4373" fmla="*/ 1627653 h 2678621"/>
              <a:gd name="connsiteX4374" fmla="*/ 12761521 w 14263815"/>
              <a:gd name="connsiteY4374" fmla="*/ 1620582 h 2678621"/>
              <a:gd name="connsiteX4375" fmla="*/ 12761521 w 14263815"/>
              <a:gd name="connsiteY4375" fmla="*/ 1611710 h 2678621"/>
              <a:gd name="connsiteX4376" fmla="*/ 11770026 w 14263815"/>
              <a:gd name="connsiteY4376" fmla="*/ 1611710 h 2678621"/>
              <a:gd name="connsiteX4377" fmla="*/ 11761154 w 14263815"/>
              <a:gd name="connsiteY4377" fmla="*/ 1618364 h 2678621"/>
              <a:gd name="connsiteX4378" fmla="*/ 11766700 w 14263815"/>
              <a:gd name="connsiteY4378" fmla="*/ 1621692 h 2678621"/>
              <a:gd name="connsiteX4379" fmla="*/ 11774462 w 14263815"/>
              <a:gd name="connsiteY4379" fmla="*/ 1618364 h 2678621"/>
              <a:gd name="connsiteX4380" fmla="*/ 11770026 w 14263815"/>
              <a:gd name="connsiteY4380" fmla="*/ 1611710 h 2678621"/>
              <a:gd name="connsiteX4381" fmla="*/ 10064300 w 14263815"/>
              <a:gd name="connsiteY4381" fmla="*/ 1611710 h 2678621"/>
              <a:gd name="connsiteX4382" fmla="*/ 10057646 w 14263815"/>
              <a:gd name="connsiteY4382" fmla="*/ 1620582 h 2678621"/>
              <a:gd name="connsiteX4383" fmla="*/ 10059309 w 14263815"/>
              <a:gd name="connsiteY4383" fmla="*/ 1626682 h 2678621"/>
              <a:gd name="connsiteX4384" fmla="*/ 10064300 w 14263815"/>
              <a:gd name="connsiteY4384" fmla="*/ 1622801 h 2678621"/>
              <a:gd name="connsiteX4385" fmla="*/ 10064300 w 14263815"/>
              <a:gd name="connsiteY4385" fmla="*/ 1611710 h 2678621"/>
              <a:gd name="connsiteX4386" fmla="*/ 3259513 w 14263815"/>
              <a:gd name="connsiteY4386" fmla="*/ 1610327 h 2678621"/>
              <a:gd name="connsiteX4387" fmla="*/ 3253968 w 14263815"/>
              <a:gd name="connsiteY4387" fmla="*/ 1616981 h 2678621"/>
              <a:gd name="connsiteX4388" fmla="*/ 3258403 w 14263815"/>
              <a:gd name="connsiteY4388" fmla="*/ 1625854 h 2678621"/>
              <a:gd name="connsiteX4389" fmla="*/ 3262840 w 14263815"/>
              <a:gd name="connsiteY4389" fmla="*/ 1616981 h 2678621"/>
              <a:gd name="connsiteX4390" fmla="*/ 3259513 w 14263815"/>
              <a:gd name="connsiteY4390" fmla="*/ 1610327 h 2678621"/>
              <a:gd name="connsiteX4391" fmla="*/ 11439528 w 14263815"/>
              <a:gd name="connsiteY4391" fmla="*/ 1609492 h 2678621"/>
              <a:gd name="connsiteX4392" fmla="*/ 11417347 w 14263815"/>
              <a:gd name="connsiteY4392" fmla="*/ 1611710 h 2678621"/>
              <a:gd name="connsiteX4393" fmla="*/ 11412911 w 14263815"/>
              <a:gd name="connsiteY4393" fmla="*/ 1618364 h 2678621"/>
              <a:gd name="connsiteX4394" fmla="*/ 11417347 w 14263815"/>
              <a:gd name="connsiteY4394" fmla="*/ 1627237 h 2678621"/>
              <a:gd name="connsiteX4395" fmla="*/ 11425665 w 14263815"/>
              <a:gd name="connsiteY4395" fmla="*/ 1632228 h 2678621"/>
              <a:gd name="connsiteX4396" fmla="*/ 11430656 w 14263815"/>
              <a:gd name="connsiteY4396" fmla="*/ 1631673 h 2678621"/>
              <a:gd name="connsiteX4397" fmla="*/ 11435092 w 14263815"/>
              <a:gd name="connsiteY4397" fmla="*/ 1627237 h 2678621"/>
              <a:gd name="connsiteX4398" fmla="*/ 11439528 w 14263815"/>
              <a:gd name="connsiteY4398" fmla="*/ 1616146 h 2678621"/>
              <a:gd name="connsiteX4399" fmla="*/ 11439528 w 14263815"/>
              <a:gd name="connsiteY4399" fmla="*/ 1609492 h 2678621"/>
              <a:gd name="connsiteX4400" fmla="*/ 11397384 w 14263815"/>
              <a:gd name="connsiteY4400" fmla="*/ 1609492 h 2678621"/>
              <a:gd name="connsiteX4401" fmla="*/ 11388512 w 14263815"/>
              <a:gd name="connsiteY4401" fmla="*/ 1613928 h 2678621"/>
              <a:gd name="connsiteX4402" fmla="*/ 11397384 w 14263815"/>
              <a:gd name="connsiteY4402" fmla="*/ 1620582 h 2678621"/>
              <a:gd name="connsiteX4403" fmla="*/ 11406256 w 14263815"/>
              <a:gd name="connsiteY4403" fmla="*/ 1616146 h 2678621"/>
              <a:gd name="connsiteX4404" fmla="*/ 11397384 w 14263815"/>
              <a:gd name="connsiteY4404" fmla="*/ 1609492 h 2678621"/>
              <a:gd name="connsiteX4405" fmla="*/ 4948603 w 14263815"/>
              <a:gd name="connsiteY4405" fmla="*/ 1605891 h 2678621"/>
              <a:gd name="connsiteX4406" fmla="*/ 4948603 w 14263815"/>
              <a:gd name="connsiteY4406" fmla="*/ 1614763 h 2678621"/>
              <a:gd name="connsiteX4407" fmla="*/ 4954148 w 14263815"/>
              <a:gd name="connsiteY4407" fmla="*/ 1618645 h 2678621"/>
              <a:gd name="connsiteX4408" fmla="*/ 4961912 w 14263815"/>
              <a:gd name="connsiteY4408" fmla="*/ 1616981 h 2678621"/>
              <a:gd name="connsiteX4409" fmla="*/ 4964130 w 14263815"/>
              <a:gd name="connsiteY4409" fmla="*/ 1605891 h 2678621"/>
              <a:gd name="connsiteX4410" fmla="*/ 4948603 w 14263815"/>
              <a:gd name="connsiteY4410" fmla="*/ 1605891 h 2678621"/>
              <a:gd name="connsiteX4411" fmla="*/ 3662100 w 14263815"/>
              <a:gd name="connsiteY4411" fmla="*/ 1605891 h 2678621"/>
              <a:gd name="connsiteX4412" fmla="*/ 3695371 w 14263815"/>
              <a:gd name="connsiteY4412" fmla="*/ 1612545 h 2678621"/>
              <a:gd name="connsiteX4413" fmla="*/ 3655445 w 14263815"/>
              <a:gd name="connsiteY4413" fmla="*/ 1632508 h 2678621"/>
              <a:gd name="connsiteX4414" fmla="*/ 3629452 w 14263815"/>
              <a:gd name="connsiteY4414" fmla="*/ 1636043 h 2678621"/>
              <a:gd name="connsiteX4415" fmla="*/ 3611083 w 14263815"/>
              <a:gd name="connsiteY4415" fmla="*/ 1628072 h 2678621"/>
              <a:gd name="connsiteX4416" fmla="*/ 3615519 w 14263815"/>
              <a:gd name="connsiteY4416" fmla="*/ 1614763 h 2678621"/>
              <a:gd name="connsiteX4417" fmla="*/ 3662100 w 14263815"/>
              <a:gd name="connsiteY4417" fmla="*/ 1605891 h 2678621"/>
              <a:gd name="connsiteX4418" fmla="*/ 12869100 w 14263815"/>
              <a:gd name="connsiteY4418" fmla="*/ 1604501 h 2678621"/>
              <a:gd name="connsiteX4419" fmla="*/ 12876863 w 14263815"/>
              <a:gd name="connsiteY4419" fmla="*/ 1605056 h 2678621"/>
              <a:gd name="connsiteX4420" fmla="*/ 12832501 w 14263815"/>
              <a:gd name="connsiteY4420" fmla="*/ 1629455 h 2678621"/>
              <a:gd name="connsiteX4421" fmla="*/ 12785435 w 14263815"/>
              <a:gd name="connsiteY4421" fmla="*/ 1647893 h 2678621"/>
              <a:gd name="connsiteX4422" fmla="*/ 12783703 w 14263815"/>
              <a:gd name="connsiteY4422" fmla="*/ 1647200 h 2678621"/>
              <a:gd name="connsiteX4423" fmla="*/ 12801447 w 14263815"/>
              <a:gd name="connsiteY4423" fmla="*/ 1633891 h 2678621"/>
              <a:gd name="connsiteX4424" fmla="*/ 12850246 w 14263815"/>
              <a:gd name="connsiteY4424" fmla="*/ 1611710 h 2678621"/>
              <a:gd name="connsiteX4425" fmla="*/ 12869100 w 14263815"/>
              <a:gd name="connsiteY4425" fmla="*/ 1604501 h 2678621"/>
              <a:gd name="connsiteX4426" fmla="*/ 13945992 w 14263815"/>
              <a:gd name="connsiteY4426" fmla="*/ 1602837 h 2678621"/>
              <a:gd name="connsiteX4427" fmla="*/ 13939338 w 14263815"/>
              <a:gd name="connsiteY4427" fmla="*/ 1613928 h 2678621"/>
              <a:gd name="connsiteX4428" fmla="*/ 13927693 w 14263815"/>
              <a:gd name="connsiteY4428" fmla="*/ 1620582 h 2678621"/>
              <a:gd name="connsiteX4429" fmla="*/ 13919375 w 14263815"/>
              <a:gd name="connsiteY4429" fmla="*/ 1618364 h 2678621"/>
              <a:gd name="connsiteX4430" fmla="*/ 13928247 w 14263815"/>
              <a:gd name="connsiteY4430" fmla="*/ 1607274 h 2678621"/>
              <a:gd name="connsiteX4431" fmla="*/ 13945992 w 14263815"/>
              <a:gd name="connsiteY4431" fmla="*/ 1602837 h 2678621"/>
              <a:gd name="connsiteX4432" fmla="*/ 10236758 w 14263815"/>
              <a:gd name="connsiteY4432" fmla="*/ 1602837 h 2678621"/>
              <a:gd name="connsiteX4433" fmla="*/ 10232876 w 14263815"/>
              <a:gd name="connsiteY4433" fmla="*/ 1607274 h 2678621"/>
              <a:gd name="connsiteX4434" fmla="*/ 10221786 w 14263815"/>
              <a:gd name="connsiteY4434" fmla="*/ 1613928 h 2678621"/>
              <a:gd name="connsiteX4435" fmla="*/ 10190732 w 14263815"/>
              <a:gd name="connsiteY4435" fmla="*/ 1620582 h 2678621"/>
              <a:gd name="connsiteX4436" fmla="*/ 10197387 w 14263815"/>
              <a:gd name="connsiteY4436" fmla="*/ 1633891 h 2678621"/>
              <a:gd name="connsiteX4437" fmla="*/ 10199605 w 14263815"/>
              <a:gd name="connsiteY4437" fmla="*/ 1638327 h 2678621"/>
              <a:gd name="connsiteX4438" fmla="*/ 10219568 w 14263815"/>
              <a:gd name="connsiteY4438" fmla="*/ 1638327 h 2678621"/>
              <a:gd name="connsiteX4439" fmla="*/ 10210695 w 14263815"/>
              <a:gd name="connsiteY4439" fmla="*/ 1651636 h 2678621"/>
              <a:gd name="connsiteX4440" fmla="*/ 10195168 w 14263815"/>
              <a:gd name="connsiteY4440" fmla="*/ 1658290 h 2678621"/>
              <a:gd name="connsiteX4441" fmla="*/ 10184078 w 14263815"/>
              <a:gd name="connsiteY4441" fmla="*/ 1660508 h 2678621"/>
              <a:gd name="connsiteX4442" fmla="*/ 10177424 w 14263815"/>
              <a:gd name="connsiteY4442" fmla="*/ 1662727 h 2678621"/>
              <a:gd name="connsiteX4443" fmla="*/ 10172988 w 14263815"/>
              <a:gd name="connsiteY4443" fmla="*/ 1664945 h 2678621"/>
              <a:gd name="connsiteX4444" fmla="*/ 10199605 w 14263815"/>
              <a:gd name="connsiteY4444" fmla="*/ 1682690 h 2678621"/>
              <a:gd name="connsiteX4445" fmla="*/ 10228440 w 14263815"/>
              <a:gd name="connsiteY4445" fmla="*/ 1680471 h 2678621"/>
              <a:gd name="connsiteX4446" fmla="*/ 10235094 w 14263815"/>
              <a:gd name="connsiteY4446" fmla="*/ 1669381 h 2678621"/>
              <a:gd name="connsiteX4447" fmla="*/ 10237312 w 14263815"/>
              <a:gd name="connsiteY4447" fmla="*/ 1682690 h 2678621"/>
              <a:gd name="connsiteX4448" fmla="*/ 10250621 w 14263815"/>
              <a:gd name="connsiteY4448" fmla="*/ 1698216 h 2678621"/>
              <a:gd name="connsiteX4449" fmla="*/ 10263375 w 14263815"/>
              <a:gd name="connsiteY4449" fmla="*/ 1700989 h 2678621"/>
              <a:gd name="connsiteX4450" fmla="*/ 10266148 w 14263815"/>
              <a:gd name="connsiteY4450" fmla="*/ 1695998 h 2678621"/>
              <a:gd name="connsiteX4451" fmla="*/ 10257276 w 14263815"/>
              <a:gd name="connsiteY4451" fmla="*/ 1684907 h 2678621"/>
              <a:gd name="connsiteX4452" fmla="*/ 10252840 w 14263815"/>
              <a:gd name="connsiteY4452" fmla="*/ 1676035 h 2678621"/>
              <a:gd name="connsiteX4453" fmla="*/ 10250621 w 14263815"/>
              <a:gd name="connsiteY4453" fmla="*/ 1662727 h 2678621"/>
              <a:gd name="connsiteX4454" fmla="*/ 10246185 w 14263815"/>
              <a:gd name="connsiteY4454" fmla="*/ 1649418 h 2678621"/>
              <a:gd name="connsiteX4455" fmla="*/ 10243967 w 14263815"/>
              <a:gd name="connsiteY4455" fmla="*/ 1636109 h 2678621"/>
              <a:gd name="connsiteX4456" fmla="*/ 10235094 w 14263815"/>
              <a:gd name="connsiteY4456" fmla="*/ 1638327 h 2678621"/>
              <a:gd name="connsiteX4457" fmla="*/ 10235094 w 14263815"/>
              <a:gd name="connsiteY4457" fmla="*/ 1627237 h 2678621"/>
              <a:gd name="connsiteX4458" fmla="*/ 10239531 w 14263815"/>
              <a:gd name="connsiteY4458" fmla="*/ 1607274 h 2678621"/>
              <a:gd name="connsiteX4459" fmla="*/ 10236758 w 14263815"/>
              <a:gd name="connsiteY4459" fmla="*/ 1602837 h 2678621"/>
              <a:gd name="connsiteX4460" fmla="*/ 2134377 w 14263815"/>
              <a:gd name="connsiteY4460" fmla="*/ 1602564 h 2678621"/>
              <a:gd name="connsiteX4461" fmla="*/ 2127168 w 14263815"/>
              <a:gd name="connsiteY4461" fmla="*/ 1619199 h 2678621"/>
              <a:gd name="connsiteX4462" fmla="*/ 2136040 w 14263815"/>
              <a:gd name="connsiteY4462" fmla="*/ 1632508 h 2678621"/>
              <a:gd name="connsiteX4463" fmla="*/ 2141031 w 14263815"/>
              <a:gd name="connsiteY4463" fmla="*/ 1633756 h 2678621"/>
              <a:gd name="connsiteX4464" fmla="*/ 2149349 w 14263815"/>
              <a:gd name="connsiteY4464" fmla="*/ 1625854 h 2678621"/>
              <a:gd name="connsiteX4465" fmla="*/ 2144913 w 14263815"/>
              <a:gd name="connsiteY4465" fmla="*/ 1614763 h 2678621"/>
              <a:gd name="connsiteX4466" fmla="*/ 2138258 w 14263815"/>
              <a:gd name="connsiteY4466" fmla="*/ 1605891 h 2678621"/>
              <a:gd name="connsiteX4467" fmla="*/ 2134377 w 14263815"/>
              <a:gd name="connsiteY4467" fmla="*/ 1602564 h 2678621"/>
              <a:gd name="connsiteX4468" fmla="*/ 2790383 w 14263815"/>
              <a:gd name="connsiteY4468" fmla="*/ 1597018 h 2678621"/>
              <a:gd name="connsiteX4469" fmla="*/ 2777074 w 14263815"/>
              <a:gd name="connsiteY4469" fmla="*/ 1603672 h 2678621"/>
              <a:gd name="connsiteX4470" fmla="*/ 2779292 w 14263815"/>
              <a:gd name="connsiteY4470" fmla="*/ 1610327 h 2678621"/>
              <a:gd name="connsiteX4471" fmla="*/ 2794819 w 14263815"/>
              <a:gd name="connsiteY4471" fmla="*/ 1619199 h 2678621"/>
              <a:gd name="connsiteX4472" fmla="*/ 2783728 w 14263815"/>
              <a:gd name="connsiteY4472" fmla="*/ 1621417 h 2678621"/>
              <a:gd name="connsiteX4473" fmla="*/ 2772638 w 14263815"/>
              <a:gd name="connsiteY4473" fmla="*/ 1625854 h 2678621"/>
              <a:gd name="connsiteX4474" fmla="*/ 2783728 w 14263815"/>
              <a:gd name="connsiteY4474" fmla="*/ 1636944 h 2678621"/>
              <a:gd name="connsiteX4475" fmla="*/ 2794819 w 14263815"/>
              <a:gd name="connsiteY4475" fmla="*/ 1638053 h 2678621"/>
              <a:gd name="connsiteX4476" fmla="*/ 2814782 w 14263815"/>
              <a:gd name="connsiteY4476" fmla="*/ 1636944 h 2678621"/>
              <a:gd name="connsiteX4477" fmla="*/ 2836963 w 14263815"/>
              <a:gd name="connsiteY4477" fmla="*/ 1632508 h 2678621"/>
              <a:gd name="connsiteX4478" fmla="*/ 2821436 w 14263815"/>
              <a:gd name="connsiteY4478" fmla="*/ 1628072 h 2678621"/>
              <a:gd name="connsiteX4479" fmla="*/ 2803692 w 14263815"/>
              <a:gd name="connsiteY4479" fmla="*/ 1619199 h 2678621"/>
              <a:gd name="connsiteX4480" fmla="*/ 2805909 w 14263815"/>
              <a:gd name="connsiteY4480" fmla="*/ 1612545 h 2678621"/>
              <a:gd name="connsiteX4481" fmla="*/ 2805909 w 14263815"/>
              <a:gd name="connsiteY4481" fmla="*/ 1605891 h 2678621"/>
              <a:gd name="connsiteX4482" fmla="*/ 2790383 w 14263815"/>
              <a:gd name="connsiteY4482" fmla="*/ 1597018 h 2678621"/>
              <a:gd name="connsiteX4483" fmla="*/ 13149691 w 14263815"/>
              <a:gd name="connsiteY4483" fmla="*/ 1591747 h 2678621"/>
              <a:gd name="connsiteX4484" fmla="*/ 13134164 w 14263815"/>
              <a:gd name="connsiteY4484" fmla="*/ 1609492 h 2678621"/>
              <a:gd name="connsiteX4485" fmla="*/ 13114201 w 14263815"/>
              <a:gd name="connsiteY4485" fmla="*/ 1619474 h 2678621"/>
              <a:gd name="connsiteX4486" fmla="*/ 13111983 w 14263815"/>
              <a:gd name="connsiteY4486" fmla="*/ 1618364 h 2678621"/>
              <a:gd name="connsiteX4487" fmla="*/ 13127510 w 14263815"/>
              <a:gd name="connsiteY4487" fmla="*/ 1600620 h 2678621"/>
              <a:gd name="connsiteX4488" fmla="*/ 13149691 w 14263815"/>
              <a:gd name="connsiteY4488" fmla="*/ 1591747 h 2678621"/>
              <a:gd name="connsiteX4489" fmla="*/ 10104226 w 14263815"/>
              <a:gd name="connsiteY4489" fmla="*/ 1591747 h 2678621"/>
              <a:gd name="connsiteX4490" fmla="*/ 10095354 w 14263815"/>
              <a:gd name="connsiteY4490" fmla="*/ 1609492 h 2678621"/>
              <a:gd name="connsiteX4491" fmla="*/ 10097572 w 14263815"/>
              <a:gd name="connsiteY4491" fmla="*/ 1616146 h 2678621"/>
              <a:gd name="connsiteX4492" fmla="*/ 10104780 w 14263815"/>
              <a:gd name="connsiteY4492" fmla="*/ 1617810 h 2678621"/>
              <a:gd name="connsiteX4493" fmla="*/ 10108662 w 14263815"/>
              <a:gd name="connsiteY4493" fmla="*/ 1613928 h 2678621"/>
              <a:gd name="connsiteX4494" fmla="*/ 10117535 w 14263815"/>
              <a:gd name="connsiteY4494" fmla="*/ 1600620 h 2678621"/>
              <a:gd name="connsiteX4495" fmla="*/ 10113098 w 14263815"/>
              <a:gd name="connsiteY4495" fmla="*/ 1591747 h 2678621"/>
              <a:gd name="connsiteX4496" fmla="*/ 10104226 w 14263815"/>
              <a:gd name="connsiteY4496" fmla="*/ 1591747 h 2678621"/>
              <a:gd name="connsiteX4497" fmla="*/ 4147865 w 14263815"/>
              <a:gd name="connsiteY4497" fmla="*/ 1590364 h 2678621"/>
              <a:gd name="connsiteX4498" fmla="*/ 4121248 w 14263815"/>
              <a:gd name="connsiteY4498" fmla="*/ 1594800 h 2678621"/>
              <a:gd name="connsiteX4499" fmla="*/ 4094630 w 14263815"/>
              <a:gd name="connsiteY4499" fmla="*/ 1619199 h 2678621"/>
              <a:gd name="connsiteX4500" fmla="*/ 4096849 w 14263815"/>
              <a:gd name="connsiteY4500" fmla="*/ 1620447 h 2678621"/>
              <a:gd name="connsiteX4501" fmla="*/ 4130121 w 14263815"/>
              <a:gd name="connsiteY4501" fmla="*/ 1612545 h 2678621"/>
              <a:gd name="connsiteX4502" fmla="*/ 4165610 w 14263815"/>
              <a:gd name="connsiteY4502" fmla="*/ 1592582 h 2678621"/>
              <a:gd name="connsiteX4503" fmla="*/ 4147865 w 14263815"/>
              <a:gd name="connsiteY4503" fmla="*/ 1590364 h 2678621"/>
              <a:gd name="connsiteX4504" fmla="*/ 4797772 w 14263815"/>
              <a:gd name="connsiteY4504" fmla="*/ 1588146 h 2678621"/>
              <a:gd name="connsiteX4505" fmla="*/ 4771154 w 14263815"/>
              <a:gd name="connsiteY4505" fmla="*/ 1592582 h 2678621"/>
              <a:gd name="connsiteX4506" fmla="*/ 4748973 w 14263815"/>
              <a:gd name="connsiteY4506" fmla="*/ 1599236 h 2678621"/>
              <a:gd name="connsiteX4507" fmla="*/ 4731228 w 14263815"/>
              <a:gd name="connsiteY4507" fmla="*/ 1601455 h 2678621"/>
              <a:gd name="connsiteX4508" fmla="*/ 4722356 w 14263815"/>
              <a:gd name="connsiteY4508" fmla="*/ 1614763 h 2678621"/>
              <a:gd name="connsiteX4509" fmla="*/ 4717920 w 14263815"/>
              <a:gd name="connsiteY4509" fmla="*/ 1616981 h 2678621"/>
              <a:gd name="connsiteX4510" fmla="*/ 4689084 w 14263815"/>
              <a:gd name="connsiteY4510" fmla="*/ 1621417 h 2678621"/>
              <a:gd name="connsiteX4511" fmla="*/ 4653595 w 14263815"/>
              <a:gd name="connsiteY4511" fmla="*/ 1632508 h 2678621"/>
              <a:gd name="connsiteX4512" fmla="*/ 4644722 w 14263815"/>
              <a:gd name="connsiteY4512" fmla="*/ 1639162 h 2678621"/>
              <a:gd name="connsiteX4513" fmla="*/ 4635850 w 14263815"/>
              <a:gd name="connsiteY4513" fmla="*/ 1645817 h 2678621"/>
              <a:gd name="connsiteX4514" fmla="*/ 4618105 w 14263815"/>
              <a:gd name="connsiteY4514" fmla="*/ 1650253 h 2678621"/>
              <a:gd name="connsiteX4515" fmla="*/ 4611451 w 14263815"/>
              <a:gd name="connsiteY4515" fmla="*/ 1654689 h 2678621"/>
              <a:gd name="connsiteX4516" fmla="*/ 4602578 w 14263815"/>
              <a:gd name="connsiteY4516" fmla="*/ 1663562 h 2678621"/>
              <a:gd name="connsiteX4517" fmla="*/ 4600360 w 14263815"/>
              <a:gd name="connsiteY4517" fmla="*/ 1687961 h 2678621"/>
              <a:gd name="connsiteX4518" fmla="*/ 4604796 w 14263815"/>
              <a:gd name="connsiteY4518" fmla="*/ 1694615 h 2678621"/>
              <a:gd name="connsiteX4519" fmla="*/ 4604796 w 14263815"/>
              <a:gd name="connsiteY4519" fmla="*/ 1699052 h 2678621"/>
              <a:gd name="connsiteX4520" fmla="*/ 4611451 w 14263815"/>
              <a:gd name="connsiteY4520" fmla="*/ 1703488 h 2678621"/>
              <a:gd name="connsiteX4521" fmla="*/ 4622541 w 14263815"/>
              <a:gd name="connsiteY4521" fmla="*/ 1707924 h 2678621"/>
              <a:gd name="connsiteX4522" fmla="*/ 4627254 w 14263815"/>
              <a:gd name="connsiteY4522" fmla="*/ 1708756 h 2678621"/>
              <a:gd name="connsiteX4523" fmla="*/ 4658031 w 14263815"/>
              <a:gd name="connsiteY4523" fmla="*/ 1694615 h 2678621"/>
              <a:gd name="connsiteX4524" fmla="*/ 4709047 w 14263815"/>
              <a:gd name="connsiteY4524" fmla="*/ 1672434 h 2678621"/>
              <a:gd name="connsiteX4525" fmla="*/ 4720138 w 14263815"/>
              <a:gd name="connsiteY4525" fmla="*/ 1656907 h 2678621"/>
              <a:gd name="connsiteX4526" fmla="*/ 4711266 w 14263815"/>
              <a:gd name="connsiteY4526" fmla="*/ 1650253 h 2678621"/>
              <a:gd name="connsiteX4527" fmla="*/ 4706829 w 14263815"/>
              <a:gd name="connsiteY4527" fmla="*/ 1643599 h 2678621"/>
              <a:gd name="connsiteX4528" fmla="*/ 4722356 w 14263815"/>
              <a:gd name="connsiteY4528" fmla="*/ 1630290 h 2678621"/>
              <a:gd name="connsiteX4529" fmla="*/ 4751191 w 14263815"/>
              <a:gd name="connsiteY4529" fmla="*/ 1621417 h 2678621"/>
              <a:gd name="connsiteX4530" fmla="*/ 4775591 w 14263815"/>
              <a:gd name="connsiteY4530" fmla="*/ 1623636 h 2678621"/>
              <a:gd name="connsiteX4531" fmla="*/ 4786681 w 14263815"/>
              <a:gd name="connsiteY4531" fmla="*/ 1632508 h 2678621"/>
              <a:gd name="connsiteX4532" fmla="*/ 4784463 w 14263815"/>
              <a:gd name="connsiteY4532" fmla="*/ 1619199 h 2678621"/>
              <a:gd name="connsiteX4533" fmla="*/ 4788899 w 14263815"/>
              <a:gd name="connsiteY4533" fmla="*/ 1601455 h 2678621"/>
              <a:gd name="connsiteX4534" fmla="*/ 4797772 w 14263815"/>
              <a:gd name="connsiteY4534" fmla="*/ 1588146 h 2678621"/>
              <a:gd name="connsiteX4535" fmla="*/ 5176210 w 14263815"/>
              <a:gd name="connsiteY4535" fmla="*/ 1587974 h 2678621"/>
              <a:gd name="connsiteX4536" fmla="*/ 5169363 w 14263815"/>
              <a:gd name="connsiteY4536" fmla="*/ 1594821 h 2678621"/>
              <a:gd name="connsiteX4537" fmla="*/ 5166539 w 14263815"/>
              <a:gd name="connsiteY4537" fmla="*/ 1595291 h 2678621"/>
              <a:gd name="connsiteX4538" fmla="*/ 5170414 w 14263815"/>
              <a:gd name="connsiteY4538" fmla="*/ 1598682 h 2678621"/>
              <a:gd name="connsiteX4539" fmla="*/ 5174851 w 14263815"/>
              <a:gd name="connsiteY4539" fmla="*/ 1597018 h 2678621"/>
              <a:gd name="connsiteX4540" fmla="*/ 5177069 w 14263815"/>
              <a:gd name="connsiteY4540" fmla="*/ 1588146 h 2678621"/>
              <a:gd name="connsiteX4541" fmla="*/ 11878714 w 14263815"/>
              <a:gd name="connsiteY4541" fmla="*/ 1587311 h 2678621"/>
              <a:gd name="connsiteX4542" fmla="*/ 11874278 w 14263815"/>
              <a:gd name="connsiteY4542" fmla="*/ 1591747 h 2678621"/>
              <a:gd name="connsiteX4543" fmla="*/ 11878021 w 14263815"/>
              <a:gd name="connsiteY4543" fmla="*/ 1598818 h 2678621"/>
              <a:gd name="connsiteX4544" fmla="*/ 11880932 w 14263815"/>
              <a:gd name="connsiteY4544" fmla="*/ 1598401 h 2678621"/>
              <a:gd name="connsiteX4545" fmla="*/ 11885368 w 14263815"/>
              <a:gd name="connsiteY4545" fmla="*/ 1593965 h 2678621"/>
              <a:gd name="connsiteX4546" fmla="*/ 11878714 w 14263815"/>
              <a:gd name="connsiteY4546" fmla="*/ 1587311 h 2678621"/>
              <a:gd name="connsiteX4547" fmla="*/ 4537699 w 14263815"/>
              <a:gd name="connsiteY4547" fmla="*/ 1587037 h 2678621"/>
              <a:gd name="connsiteX4548" fmla="*/ 4551562 w 14263815"/>
              <a:gd name="connsiteY4548" fmla="*/ 1594800 h 2678621"/>
              <a:gd name="connsiteX4549" fmla="*/ 4533817 w 14263815"/>
              <a:gd name="connsiteY4549" fmla="*/ 1603672 h 2678621"/>
              <a:gd name="connsiteX4550" fmla="*/ 4516072 w 14263815"/>
              <a:gd name="connsiteY4550" fmla="*/ 1607554 h 2678621"/>
              <a:gd name="connsiteX4551" fmla="*/ 4507199 w 14263815"/>
              <a:gd name="connsiteY4551" fmla="*/ 1605891 h 2678621"/>
              <a:gd name="connsiteX4552" fmla="*/ 4509418 w 14263815"/>
              <a:gd name="connsiteY4552" fmla="*/ 1594800 h 2678621"/>
              <a:gd name="connsiteX4553" fmla="*/ 4537699 w 14263815"/>
              <a:gd name="connsiteY4553" fmla="*/ 1587037 h 2678621"/>
              <a:gd name="connsiteX4554" fmla="*/ 4436220 w 14263815"/>
              <a:gd name="connsiteY4554" fmla="*/ 1586482 h 2678621"/>
              <a:gd name="connsiteX4555" fmla="*/ 4440656 w 14263815"/>
              <a:gd name="connsiteY4555" fmla="*/ 1594800 h 2678621"/>
              <a:gd name="connsiteX4556" fmla="*/ 4445092 w 14263815"/>
              <a:gd name="connsiteY4556" fmla="*/ 1608109 h 2678621"/>
              <a:gd name="connsiteX4557" fmla="*/ 4447311 w 14263815"/>
              <a:gd name="connsiteY4557" fmla="*/ 1614763 h 2678621"/>
              <a:gd name="connsiteX4558" fmla="*/ 4449529 w 14263815"/>
              <a:gd name="connsiteY4558" fmla="*/ 1621417 h 2678621"/>
              <a:gd name="connsiteX4559" fmla="*/ 4453965 w 14263815"/>
              <a:gd name="connsiteY4559" fmla="*/ 1628072 h 2678621"/>
              <a:gd name="connsiteX4560" fmla="*/ 4442874 w 14263815"/>
              <a:gd name="connsiteY4560" fmla="*/ 1639162 h 2678621"/>
              <a:gd name="connsiteX4561" fmla="*/ 4438716 w 14263815"/>
              <a:gd name="connsiteY4561" fmla="*/ 1639856 h 2678621"/>
              <a:gd name="connsiteX4562" fmla="*/ 4429566 w 14263815"/>
              <a:gd name="connsiteY4562" fmla="*/ 1636944 h 2678621"/>
              <a:gd name="connsiteX4563" fmla="*/ 4434002 w 14263815"/>
              <a:gd name="connsiteY4563" fmla="*/ 1628072 h 2678621"/>
              <a:gd name="connsiteX4564" fmla="*/ 4438438 w 14263815"/>
              <a:gd name="connsiteY4564" fmla="*/ 1621417 h 2678621"/>
              <a:gd name="connsiteX4565" fmla="*/ 4425129 w 14263815"/>
              <a:gd name="connsiteY4565" fmla="*/ 1619199 h 2678621"/>
              <a:gd name="connsiteX4566" fmla="*/ 4407384 w 14263815"/>
              <a:gd name="connsiteY4566" fmla="*/ 1614763 h 2678621"/>
              <a:gd name="connsiteX4567" fmla="*/ 4402948 w 14263815"/>
              <a:gd name="connsiteY4567" fmla="*/ 1619199 h 2678621"/>
              <a:gd name="connsiteX4568" fmla="*/ 4396294 w 14263815"/>
              <a:gd name="connsiteY4568" fmla="*/ 1621417 h 2678621"/>
              <a:gd name="connsiteX4569" fmla="*/ 4389640 w 14263815"/>
              <a:gd name="connsiteY4569" fmla="*/ 1619199 h 2678621"/>
              <a:gd name="connsiteX4570" fmla="*/ 4382985 w 14263815"/>
              <a:gd name="connsiteY4570" fmla="*/ 1614763 h 2678621"/>
              <a:gd name="connsiteX4571" fmla="*/ 4385203 w 14263815"/>
              <a:gd name="connsiteY4571" fmla="*/ 1610327 h 2678621"/>
              <a:gd name="connsiteX4572" fmla="*/ 4387421 w 14263815"/>
              <a:gd name="connsiteY4572" fmla="*/ 1608109 h 2678621"/>
              <a:gd name="connsiteX4573" fmla="*/ 4396294 w 14263815"/>
              <a:gd name="connsiteY4573" fmla="*/ 1599236 h 2678621"/>
              <a:gd name="connsiteX4574" fmla="*/ 4422911 w 14263815"/>
              <a:gd name="connsiteY4574" fmla="*/ 1588146 h 2678621"/>
              <a:gd name="connsiteX4575" fmla="*/ 4436220 w 14263815"/>
              <a:gd name="connsiteY4575" fmla="*/ 1586482 h 2678621"/>
              <a:gd name="connsiteX4576" fmla="*/ 5165978 w 14263815"/>
              <a:gd name="connsiteY4576" fmla="*/ 1585928 h 2678621"/>
              <a:gd name="connsiteX4577" fmla="*/ 5165978 w 14263815"/>
              <a:gd name="connsiteY4577" fmla="*/ 1586820 h 2678621"/>
              <a:gd name="connsiteX4578" fmla="*/ 5167437 w 14263815"/>
              <a:gd name="connsiteY4578" fmla="*/ 1586219 h 2678621"/>
              <a:gd name="connsiteX4579" fmla="*/ 4283170 w 14263815"/>
              <a:gd name="connsiteY4579" fmla="*/ 1585928 h 2678621"/>
              <a:gd name="connsiteX4580" fmla="*/ 4285389 w 14263815"/>
              <a:gd name="connsiteY4580" fmla="*/ 1597018 h 2678621"/>
              <a:gd name="connsiteX4581" fmla="*/ 4292043 w 14263815"/>
              <a:gd name="connsiteY4581" fmla="*/ 1602841 h 2678621"/>
              <a:gd name="connsiteX4582" fmla="*/ 4294261 w 14263815"/>
              <a:gd name="connsiteY4582" fmla="*/ 1601455 h 2678621"/>
              <a:gd name="connsiteX4583" fmla="*/ 4292043 w 14263815"/>
              <a:gd name="connsiteY4583" fmla="*/ 1590364 h 2678621"/>
              <a:gd name="connsiteX4584" fmla="*/ 4283170 w 14263815"/>
              <a:gd name="connsiteY4584" fmla="*/ 1585928 h 2678621"/>
              <a:gd name="connsiteX4585" fmla="*/ 12218085 w 14263815"/>
              <a:gd name="connsiteY4585" fmla="*/ 1585093 h 2678621"/>
              <a:gd name="connsiteX4586" fmla="*/ 12233611 w 14263815"/>
              <a:gd name="connsiteY4586" fmla="*/ 1585093 h 2678621"/>
              <a:gd name="connsiteX4587" fmla="*/ 12249138 w 14263815"/>
              <a:gd name="connsiteY4587" fmla="*/ 1591747 h 2678621"/>
              <a:gd name="connsiteX4588" fmla="*/ 12253574 w 14263815"/>
              <a:gd name="connsiteY4588" fmla="*/ 1598401 h 2678621"/>
              <a:gd name="connsiteX4589" fmla="*/ 12229175 w 14263815"/>
              <a:gd name="connsiteY4589" fmla="*/ 1609492 h 2678621"/>
              <a:gd name="connsiteX4590" fmla="*/ 12202558 w 14263815"/>
              <a:gd name="connsiteY4590" fmla="*/ 1605056 h 2678621"/>
              <a:gd name="connsiteX4591" fmla="*/ 12200340 w 14263815"/>
              <a:gd name="connsiteY4591" fmla="*/ 1607274 h 2678621"/>
              <a:gd name="connsiteX4592" fmla="*/ 12182595 w 14263815"/>
              <a:gd name="connsiteY4592" fmla="*/ 1622801 h 2678621"/>
              <a:gd name="connsiteX4593" fmla="*/ 12169286 w 14263815"/>
              <a:gd name="connsiteY4593" fmla="*/ 1636109 h 2678621"/>
              <a:gd name="connsiteX4594" fmla="*/ 12158196 w 14263815"/>
              <a:gd name="connsiteY4594" fmla="*/ 1642764 h 2678621"/>
              <a:gd name="connsiteX4595" fmla="*/ 12142669 w 14263815"/>
              <a:gd name="connsiteY4595" fmla="*/ 1651636 h 2678621"/>
              <a:gd name="connsiteX4596" fmla="*/ 12140450 w 14263815"/>
              <a:gd name="connsiteY4596" fmla="*/ 1653854 h 2678621"/>
              <a:gd name="connsiteX4597" fmla="*/ 12129360 w 14263815"/>
              <a:gd name="connsiteY4597" fmla="*/ 1642764 h 2678621"/>
              <a:gd name="connsiteX4598" fmla="*/ 12111616 w 14263815"/>
              <a:gd name="connsiteY4598" fmla="*/ 1636109 h 2678621"/>
              <a:gd name="connsiteX4599" fmla="*/ 12096088 w 14263815"/>
              <a:gd name="connsiteY4599" fmla="*/ 1644982 h 2678621"/>
              <a:gd name="connsiteX4600" fmla="*/ 12067253 w 14263815"/>
              <a:gd name="connsiteY4600" fmla="*/ 1658290 h 2678621"/>
              <a:gd name="connsiteX4601" fmla="*/ 12057549 w 14263815"/>
              <a:gd name="connsiteY4601" fmla="*/ 1658568 h 2678621"/>
              <a:gd name="connsiteX4602" fmla="*/ 12045072 w 14263815"/>
              <a:gd name="connsiteY4602" fmla="*/ 1649418 h 2678621"/>
              <a:gd name="connsiteX4603" fmla="*/ 12047290 w 14263815"/>
              <a:gd name="connsiteY4603" fmla="*/ 1644982 h 2678621"/>
              <a:gd name="connsiteX4604" fmla="*/ 12051726 w 14263815"/>
              <a:gd name="connsiteY4604" fmla="*/ 1642764 h 2678621"/>
              <a:gd name="connsiteX4605" fmla="*/ 12107179 w 14263815"/>
              <a:gd name="connsiteY4605" fmla="*/ 1620582 h 2678621"/>
              <a:gd name="connsiteX4606" fmla="*/ 12169286 w 14263815"/>
              <a:gd name="connsiteY4606" fmla="*/ 1609492 h 2678621"/>
              <a:gd name="connsiteX4607" fmla="*/ 12189249 w 14263815"/>
              <a:gd name="connsiteY4607" fmla="*/ 1600620 h 2678621"/>
              <a:gd name="connsiteX4608" fmla="*/ 12204776 w 14263815"/>
              <a:gd name="connsiteY4608" fmla="*/ 1587311 h 2678621"/>
              <a:gd name="connsiteX4609" fmla="*/ 12218085 w 14263815"/>
              <a:gd name="connsiteY4609" fmla="*/ 1585093 h 2678621"/>
              <a:gd name="connsiteX4610" fmla="*/ 11679084 w 14263815"/>
              <a:gd name="connsiteY4610" fmla="*/ 1585093 h 2678621"/>
              <a:gd name="connsiteX4611" fmla="*/ 11670212 w 14263815"/>
              <a:gd name="connsiteY4611" fmla="*/ 1593965 h 2678621"/>
              <a:gd name="connsiteX4612" fmla="*/ 11674093 w 14263815"/>
              <a:gd name="connsiteY4612" fmla="*/ 1597292 h 2678621"/>
              <a:gd name="connsiteX4613" fmla="*/ 11681302 w 14263815"/>
              <a:gd name="connsiteY4613" fmla="*/ 1593965 h 2678621"/>
              <a:gd name="connsiteX4614" fmla="*/ 11679084 w 14263815"/>
              <a:gd name="connsiteY4614" fmla="*/ 1585093 h 2678621"/>
              <a:gd name="connsiteX4615" fmla="*/ 11651912 w 14263815"/>
              <a:gd name="connsiteY4615" fmla="*/ 1582875 h 2678621"/>
              <a:gd name="connsiteX4616" fmla="*/ 11652466 w 14263815"/>
              <a:gd name="connsiteY4616" fmla="*/ 1591747 h 2678621"/>
              <a:gd name="connsiteX4617" fmla="*/ 11656348 w 14263815"/>
              <a:gd name="connsiteY4617" fmla="*/ 1602283 h 2678621"/>
              <a:gd name="connsiteX4618" fmla="*/ 11663557 w 14263815"/>
              <a:gd name="connsiteY4618" fmla="*/ 1593965 h 2678621"/>
              <a:gd name="connsiteX4619" fmla="*/ 11663557 w 14263815"/>
              <a:gd name="connsiteY4619" fmla="*/ 1587311 h 2678621"/>
              <a:gd name="connsiteX4620" fmla="*/ 11654684 w 14263815"/>
              <a:gd name="connsiteY4620" fmla="*/ 1582875 h 2678621"/>
              <a:gd name="connsiteX4621" fmla="*/ 11651912 w 14263815"/>
              <a:gd name="connsiteY4621" fmla="*/ 1582875 h 2678621"/>
              <a:gd name="connsiteX4622" fmla="*/ 10095354 w 14263815"/>
              <a:gd name="connsiteY4622" fmla="*/ 1582875 h 2678621"/>
              <a:gd name="connsiteX4623" fmla="*/ 10088699 w 14263815"/>
              <a:gd name="connsiteY4623" fmla="*/ 1591747 h 2678621"/>
              <a:gd name="connsiteX4624" fmla="*/ 10082045 w 14263815"/>
              <a:gd name="connsiteY4624" fmla="*/ 1611710 h 2678621"/>
              <a:gd name="connsiteX4625" fmla="*/ 10090918 w 14263815"/>
              <a:gd name="connsiteY4625" fmla="*/ 1598401 h 2678621"/>
              <a:gd name="connsiteX4626" fmla="*/ 10095354 w 14263815"/>
              <a:gd name="connsiteY4626" fmla="*/ 1582875 h 2678621"/>
              <a:gd name="connsiteX4627" fmla="*/ 4828825 w 14263815"/>
              <a:gd name="connsiteY4627" fmla="*/ 1581492 h 2678621"/>
              <a:gd name="connsiteX4628" fmla="*/ 4842134 w 14263815"/>
              <a:gd name="connsiteY4628" fmla="*/ 1581492 h 2678621"/>
              <a:gd name="connsiteX4629" fmla="*/ 4839916 w 14263815"/>
              <a:gd name="connsiteY4629" fmla="*/ 1592582 h 2678621"/>
              <a:gd name="connsiteX4630" fmla="*/ 4830489 w 14263815"/>
              <a:gd name="connsiteY4630" fmla="*/ 1595909 h 2678621"/>
              <a:gd name="connsiteX4631" fmla="*/ 4824389 w 14263815"/>
              <a:gd name="connsiteY4631" fmla="*/ 1592582 h 2678621"/>
              <a:gd name="connsiteX4632" fmla="*/ 4828825 w 14263815"/>
              <a:gd name="connsiteY4632" fmla="*/ 1581492 h 2678621"/>
              <a:gd name="connsiteX4633" fmla="*/ 4460619 w 14263815"/>
              <a:gd name="connsiteY4633" fmla="*/ 1581492 h 2678621"/>
              <a:gd name="connsiteX4634" fmla="*/ 4467274 w 14263815"/>
              <a:gd name="connsiteY4634" fmla="*/ 1588146 h 2678621"/>
              <a:gd name="connsiteX4635" fmla="*/ 4467274 w 14263815"/>
              <a:gd name="connsiteY4635" fmla="*/ 1597018 h 2678621"/>
              <a:gd name="connsiteX4636" fmla="*/ 4465194 w 14263815"/>
              <a:gd name="connsiteY4636" fmla="*/ 1597434 h 2678621"/>
              <a:gd name="connsiteX4637" fmla="*/ 4460619 w 14263815"/>
              <a:gd name="connsiteY4637" fmla="*/ 1590364 h 2678621"/>
              <a:gd name="connsiteX4638" fmla="*/ 4460619 w 14263815"/>
              <a:gd name="connsiteY4638" fmla="*/ 1581492 h 2678621"/>
              <a:gd name="connsiteX4639" fmla="*/ 3830676 w 14263815"/>
              <a:gd name="connsiteY4639" fmla="*/ 1581492 h 2678621"/>
              <a:gd name="connsiteX4640" fmla="*/ 3837331 w 14263815"/>
              <a:gd name="connsiteY4640" fmla="*/ 1585928 h 2678621"/>
              <a:gd name="connsiteX4641" fmla="*/ 3779659 w 14263815"/>
              <a:gd name="connsiteY4641" fmla="*/ 1608109 h 2678621"/>
              <a:gd name="connsiteX4642" fmla="*/ 3719771 w 14263815"/>
              <a:gd name="connsiteY4642" fmla="*/ 1620170 h 2678621"/>
              <a:gd name="connsiteX4643" fmla="*/ 3713116 w 14263815"/>
              <a:gd name="connsiteY4643" fmla="*/ 1619199 h 2678621"/>
              <a:gd name="connsiteX4644" fmla="*/ 3706462 w 14263815"/>
              <a:gd name="connsiteY4644" fmla="*/ 1599236 h 2678621"/>
              <a:gd name="connsiteX4645" fmla="*/ 3830676 w 14263815"/>
              <a:gd name="connsiteY4645" fmla="*/ 1581492 h 2678621"/>
              <a:gd name="connsiteX4646" fmla="*/ 11925294 w 14263815"/>
              <a:gd name="connsiteY4646" fmla="*/ 1576220 h 2678621"/>
              <a:gd name="connsiteX4647" fmla="*/ 11909768 w 14263815"/>
              <a:gd name="connsiteY4647" fmla="*/ 1582875 h 2678621"/>
              <a:gd name="connsiteX4648" fmla="*/ 11921828 w 14263815"/>
              <a:gd name="connsiteY4648" fmla="*/ 1588697 h 2678621"/>
              <a:gd name="connsiteX4649" fmla="*/ 11929731 w 14263815"/>
              <a:gd name="connsiteY4649" fmla="*/ 1587311 h 2678621"/>
              <a:gd name="connsiteX4650" fmla="*/ 11945258 w 14263815"/>
              <a:gd name="connsiteY4650" fmla="*/ 1580657 h 2678621"/>
              <a:gd name="connsiteX4651" fmla="*/ 11925294 w 14263815"/>
              <a:gd name="connsiteY4651" fmla="*/ 1576220 h 2678621"/>
              <a:gd name="connsiteX4652" fmla="*/ 2803691 w 14263815"/>
              <a:gd name="connsiteY4652" fmla="*/ 1573728 h 2678621"/>
              <a:gd name="connsiteX4653" fmla="*/ 2801473 w 14263815"/>
              <a:gd name="connsiteY4653" fmla="*/ 1579273 h 2678621"/>
              <a:gd name="connsiteX4654" fmla="*/ 2805909 w 14263815"/>
              <a:gd name="connsiteY4654" fmla="*/ 1590364 h 2678621"/>
              <a:gd name="connsiteX4655" fmla="*/ 2809236 w 14263815"/>
              <a:gd name="connsiteY4655" fmla="*/ 1592582 h 2678621"/>
              <a:gd name="connsiteX4656" fmla="*/ 2810345 w 14263815"/>
              <a:gd name="connsiteY4656" fmla="*/ 1590364 h 2678621"/>
              <a:gd name="connsiteX4657" fmla="*/ 2810345 w 14263815"/>
              <a:gd name="connsiteY4657" fmla="*/ 1579273 h 2678621"/>
              <a:gd name="connsiteX4658" fmla="*/ 2803691 w 14263815"/>
              <a:gd name="connsiteY4658" fmla="*/ 1573728 h 2678621"/>
              <a:gd name="connsiteX4659" fmla="*/ 4593706 w 14263815"/>
              <a:gd name="connsiteY4659" fmla="*/ 1572619 h 2678621"/>
              <a:gd name="connsiteX4660" fmla="*/ 4575961 w 14263815"/>
              <a:gd name="connsiteY4660" fmla="*/ 1585928 h 2678621"/>
              <a:gd name="connsiteX4661" fmla="*/ 4555998 w 14263815"/>
              <a:gd name="connsiteY4661" fmla="*/ 1590918 h 2678621"/>
              <a:gd name="connsiteX4662" fmla="*/ 4553780 w 14263815"/>
              <a:gd name="connsiteY4662" fmla="*/ 1590364 h 2678621"/>
              <a:gd name="connsiteX4663" fmla="*/ 4571525 w 14263815"/>
              <a:gd name="connsiteY4663" fmla="*/ 1577055 h 2678621"/>
              <a:gd name="connsiteX4664" fmla="*/ 4593706 w 14263815"/>
              <a:gd name="connsiteY4664" fmla="*/ 1572619 h 2678621"/>
              <a:gd name="connsiteX4665" fmla="*/ 11978529 w 14263815"/>
              <a:gd name="connsiteY4665" fmla="*/ 1571784 h 2678621"/>
              <a:gd name="connsiteX4666" fmla="*/ 11974092 w 14263815"/>
              <a:gd name="connsiteY4666" fmla="*/ 1576220 h 2678621"/>
              <a:gd name="connsiteX4667" fmla="*/ 11977143 w 14263815"/>
              <a:gd name="connsiteY4667" fmla="*/ 1576914 h 2678621"/>
              <a:gd name="connsiteX4668" fmla="*/ 11982965 w 14263815"/>
              <a:gd name="connsiteY4668" fmla="*/ 1574002 h 2678621"/>
              <a:gd name="connsiteX4669" fmla="*/ 11978529 w 14263815"/>
              <a:gd name="connsiteY4669" fmla="*/ 1571784 h 2678621"/>
              <a:gd name="connsiteX4670" fmla="*/ 9844707 w 14263815"/>
              <a:gd name="connsiteY4670" fmla="*/ 1571784 h 2678621"/>
              <a:gd name="connsiteX4671" fmla="*/ 9838053 w 14263815"/>
              <a:gd name="connsiteY4671" fmla="*/ 1574002 h 2678621"/>
              <a:gd name="connsiteX4672" fmla="*/ 9842489 w 14263815"/>
              <a:gd name="connsiteY4672" fmla="*/ 1585093 h 2678621"/>
              <a:gd name="connsiteX4673" fmla="*/ 9845400 w 14263815"/>
              <a:gd name="connsiteY4673" fmla="*/ 1585786 h 2678621"/>
              <a:gd name="connsiteX4674" fmla="*/ 9849144 w 14263815"/>
              <a:gd name="connsiteY4674" fmla="*/ 1582875 h 2678621"/>
              <a:gd name="connsiteX4675" fmla="*/ 9844707 w 14263815"/>
              <a:gd name="connsiteY4675" fmla="*/ 1571784 h 2678621"/>
              <a:gd name="connsiteX4676" fmla="*/ 2457666 w 14263815"/>
              <a:gd name="connsiteY4676" fmla="*/ 1570401 h 2678621"/>
              <a:gd name="connsiteX4677" fmla="*/ 2444358 w 14263815"/>
              <a:gd name="connsiteY4677" fmla="*/ 1574837 h 2678621"/>
              <a:gd name="connsiteX4678" fmla="*/ 2455448 w 14263815"/>
              <a:gd name="connsiteY4678" fmla="*/ 1583710 h 2678621"/>
              <a:gd name="connsiteX4679" fmla="*/ 2460300 w 14263815"/>
              <a:gd name="connsiteY4679" fmla="*/ 1584264 h 2678621"/>
              <a:gd name="connsiteX4680" fmla="*/ 2466539 w 14263815"/>
              <a:gd name="connsiteY4680" fmla="*/ 1579273 h 2678621"/>
              <a:gd name="connsiteX4681" fmla="*/ 2457666 w 14263815"/>
              <a:gd name="connsiteY4681" fmla="*/ 1570401 h 2678621"/>
              <a:gd name="connsiteX4682" fmla="*/ 12828065 w 14263815"/>
              <a:gd name="connsiteY4682" fmla="*/ 1569566 h 2678621"/>
              <a:gd name="connsiteX4683" fmla="*/ 12816974 w 14263815"/>
              <a:gd name="connsiteY4683" fmla="*/ 1574002 h 2678621"/>
              <a:gd name="connsiteX4684" fmla="*/ 12823213 w 14263815"/>
              <a:gd name="connsiteY4684" fmla="*/ 1579825 h 2678621"/>
              <a:gd name="connsiteX4685" fmla="*/ 12828065 w 14263815"/>
              <a:gd name="connsiteY4685" fmla="*/ 1578438 h 2678621"/>
              <a:gd name="connsiteX4686" fmla="*/ 12828065 w 14263815"/>
              <a:gd name="connsiteY4686" fmla="*/ 1569566 h 2678621"/>
              <a:gd name="connsiteX4687" fmla="*/ 9946740 w 14263815"/>
              <a:gd name="connsiteY4687" fmla="*/ 1569566 h 2678621"/>
              <a:gd name="connsiteX4688" fmla="*/ 9940086 w 14263815"/>
              <a:gd name="connsiteY4688" fmla="*/ 1574002 h 2678621"/>
              <a:gd name="connsiteX4689" fmla="*/ 9942304 w 14263815"/>
              <a:gd name="connsiteY4689" fmla="*/ 1585093 h 2678621"/>
              <a:gd name="connsiteX4690" fmla="*/ 9948958 w 14263815"/>
              <a:gd name="connsiteY4690" fmla="*/ 1578438 h 2678621"/>
              <a:gd name="connsiteX4691" fmla="*/ 9946740 w 14263815"/>
              <a:gd name="connsiteY4691" fmla="*/ 1569566 h 2678621"/>
              <a:gd name="connsiteX4692" fmla="*/ 9860234 w 14263815"/>
              <a:gd name="connsiteY4692" fmla="*/ 1569566 h 2678621"/>
              <a:gd name="connsiteX4693" fmla="*/ 9855798 w 14263815"/>
              <a:gd name="connsiteY4693" fmla="*/ 1571784 h 2678621"/>
              <a:gd name="connsiteX4694" fmla="*/ 9853580 w 14263815"/>
              <a:gd name="connsiteY4694" fmla="*/ 1585093 h 2678621"/>
              <a:gd name="connsiteX4695" fmla="*/ 9911250 w 14263815"/>
              <a:gd name="connsiteY4695" fmla="*/ 1620582 h 2678621"/>
              <a:gd name="connsiteX4696" fmla="*/ 9922341 w 14263815"/>
              <a:gd name="connsiteY4696" fmla="*/ 1627237 h 2678621"/>
              <a:gd name="connsiteX4697" fmla="*/ 9935650 w 14263815"/>
              <a:gd name="connsiteY4697" fmla="*/ 1631673 h 2678621"/>
              <a:gd name="connsiteX4698" fmla="*/ 9960049 w 14263815"/>
              <a:gd name="connsiteY4698" fmla="*/ 1642764 h 2678621"/>
              <a:gd name="connsiteX4699" fmla="*/ 9999974 w 14263815"/>
              <a:gd name="connsiteY4699" fmla="*/ 1658290 h 2678621"/>
              <a:gd name="connsiteX4700" fmla="*/ 10004272 w 14263815"/>
              <a:gd name="connsiteY4700" fmla="*/ 1658949 h 2678621"/>
              <a:gd name="connsiteX4701" fmla="*/ 9995538 w 14263815"/>
              <a:gd name="connsiteY4701" fmla="*/ 1638327 h 2678621"/>
              <a:gd name="connsiteX4702" fmla="*/ 9944522 w 14263815"/>
              <a:gd name="connsiteY4702" fmla="*/ 1605056 h 2678621"/>
              <a:gd name="connsiteX4703" fmla="*/ 9935650 w 14263815"/>
              <a:gd name="connsiteY4703" fmla="*/ 1607274 h 2678621"/>
              <a:gd name="connsiteX4704" fmla="*/ 9928995 w 14263815"/>
              <a:gd name="connsiteY4704" fmla="*/ 1609492 h 2678621"/>
              <a:gd name="connsiteX4705" fmla="*/ 9900160 w 14263815"/>
              <a:gd name="connsiteY4705" fmla="*/ 1587311 h 2678621"/>
              <a:gd name="connsiteX4706" fmla="*/ 9862452 w 14263815"/>
              <a:gd name="connsiteY4706" fmla="*/ 1569566 h 2678621"/>
              <a:gd name="connsiteX4707" fmla="*/ 9860234 w 14263815"/>
              <a:gd name="connsiteY4707" fmla="*/ 1569566 h 2678621"/>
              <a:gd name="connsiteX4708" fmla="*/ 13235643 w 14263815"/>
              <a:gd name="connsiteY4708" fmla="*/ 1569011 h 2678621"/>
              <a:gd name="connsiteX4709" fmla="*/ 13229543 w 14263815"/>
              <a:gd name="connsiteY4709" fmla="*/ 1582875 h 2678621"/>
              <a:gd name="connsiteX4710" fmla="*/ 13224552 w 14263815"/>
              <a:gd name="connsiteY4710" fmla="*/ 1588975 h 2678621"/>
              <a:gd name="connsiteX4711" fmla="*/ 13222888 w 14263815"/>
              <a:gd name="connsiteY4711" fmla="*/ 1585093 h 2678621"/>
              <a:gd name="connsiteX4712" fmla="*/ 13227325 w 14263815"/>
              <a:gd name="connsiteY4712" fmla="*/ 1571784 h 2678621"/>
              <a:gd name="connsiteX4713" fmla="*/ 13235643 w 14263815"/>
              <a:gd name="connsiteY4713" fmla="*/ 1569011 h 2678621"/>
              <a:gd name="connsiteX4714" fmla="*/ 12626217 w 14263815"/>
              <a:gd name="connsiteY4714" fmla="*/ 1567348 h 2678621"/>
              <a:gd name="connsiteX4715" fmla="*/ 12597381 w 14263815"/>
              <a:gd name="connsiteY4715" fmla="*/ 1571784 h 2678621"/>
              <a:gd name="connsiteX4716" fmla="*/ 12555237 w 14263815"/>
              <a:gd name="connsiteY4716" fmla="*/ 1587311 h 2678621"/>
              <a:gd name="connsiteX4717" fmla="*/ 12535274 w 14263815"/>
              <a:gd name="connsiteY4717" fmla="*/ 1600620 h 2678621"/>
              <a:gd name="connsiteX4718" fmla="*/ 12538186 w 14263815"/>
              <a:gd name="connsiteY4718" fmla="*/ 1605610 h 2678621"/>
              <a:gd name="connsiteX4719" fmla="*/ 12541928 w 14263815"/>
              <a:gd name="connsiteY4719" fmla="*/ 1605056 h 2678621"/>
              <a:gd name="connsiteX4720" fmla="*/ 12626217 w 14263815"/>
              <a:gd name="connsiteY4720" fmla="*/ 1567348 h 2678621"/>
              <a:gd name="connsiteX4721" fmla="*/ 5729379 w 14263815"/>
              <a:gd name="connsiteY4721" fmla="*/ 1565965 h 2678621"/>
              <a:gd name="connsiteX4722" fmla="*/ 5702761 w 14263815"/>
              <a:gd name="connsiteY4722" fmla="*/ 1594800 h 2678621"/>
              <a:gd name="connsiteX4723" fmla="*/ 5711080 w 14263815"/>
              <a:gd name="connsiteY4723" fmla="*/ 1596464 h 2678621"/>
              <a:gd name="connsiteX4724" fmla="*/ 5722723 w 14263815"/>
              <a:gd name="connsiteY4724" fmla="*/ 1592582 h 2678621"/>
              <a:gd name="connsiteX4725" fmla="*/ 5733814 w 14263815"/>
              <a:gd name="connsiteY4725" fmla="*/ 1572619 h 2678621"/>
              <a:gd name="connsiteX4726" fmla="*/ 5729379 w 14263815"/>
              <a:gd name="connsiteY4726" fmla="*/ 1565965 h 2678621"/>
              <a:gd name="connsiteX4727" fmla="*/ 12291282 w 14263815"/>
              <a:gd name="connsiteY4727" fmla="*/ 1562912 h 2678621"/>
              <a:gd name="connsiteX4728" fmla="*/ 12309027 w 14263815"/>
              <a:gd name="connsiteY4728" fmla="*/ 1565130 h 2678621"/>
              <a:gd name="connsiteX4729" fmla="*/ 12313463 w 14263815"/>
              <a:gd name="connsiteY4729" fmla="*/ 1571784 h 2678621"/>
              <a:gd name="connsiteX4730" fmla="*/ 12315681 w 14263815"/>
              <a:gd name="connsiteY4730" fmla="*/ 1562912 h 2678621"/>
              <a:gd name="connsiteX4731" fmla="*/ 12322336 w 14263815"/>
              <a:gd name="connsiteY4731" fmla="*/ 1565130 h 2678621"/>
              <a:gd name="connsiteX4732" fmla="*/ 12317900 w 14263815"/>
              <a:gd name="connsiteY4732" fmla="*/ 1578438 h 2678621"/>
              <a:gd name="connsiteX4733" fmla="*/ 12302927 w 14263815"/>
              <a:gd name="connsiteY4733" fmla="*/ 1580102 h 2678621"/>
              <a:gd name="connsiteX4734" fmla="*/ 12289064 w 14263815"/>
              <a:gd name="connsiteY4734" fmla="*/ 1576220 h 2678621"/>
              <a:gd name="connsiteX4735" fmla="*/ 12291282 w 14263815"/>
              <a:gd name="connsiteY4735" fmla="*/ 1562912 h 2678621"/>
              <a:gd name="connsiteX4736" fmla="*/ 11712355 w 14263815"/>
              <a:gd name="connsiteY4736" fmla="*/ 1562912 h 2678621"/>
              <a:gd name="connsiteX4737" fmla="*/ 11721228 w 14263815"/>
              <a:gd name="connsiteY4737" fmla="*/ 1569566 h 2678621"/>
              <a:gd name="connsiteX4738" fmla="*/ 11714574 w 14263815"/>
              <a:gd name="connsiteY4738" fmla="*/ 1574002 h 2678621"/>
              <a:gd name="connsiteX4739" fmla="*/ 11711524 w 14263815"/>
              <a:gd name="connsiteY4739" fmla="*/ 1574557 h 2678621"/>
              <a:gd name="connsiteX4740" fmla="*/ 11705701 w 14263815"/>
              <a:gd name="connsiteY4740" fmla="*/ 1569566 h 2678621"/>
              <a:gd name="connsiteX4741" fmla="*/ 11712355 w 14263815"/>
              <a:gd name="connsiteY4741" fmla="*/ 1562912 h 2678621"/>
              <a:gd name="connsiteX4742" fmla="*/ 11042486 w 14263815"/>
              <a:gd name="connsiteY4742" fmla="*/ 1562912 h 2678621"/>
              <a:gd name="connsiteX4743" fmla="*/ 11031396 w 14263815"/>
              <a:gd name="connsiteY4743" fmla="*/ 1569566 h 2678621"/>
              <a:gd name="connsiteX4744" fmla="*/ 11038050 w 14263815"/>
              <a:gd name="connsiteY4744" fmla="*/ 1580657 h 2678621"/>
              <a:gd name="connsiteX4745" fmla="*/ 11050111 w 14263815"/>
              <a:gd name="connsiteY4745" fmla="*/ 1583568 h 2678621"/>
              <a:gd name="connsiteX4746" fmla="*/ 11053577 w 14263815"/>
              <a:gd name="connsiteY4746" fmla="*/ 1582875 h 2678621"/>
              <a:gd name="connsiteX4747" fmla="*/ 11055795 w 14263815"/>
              <a:gd name="connsiteY4747" fmla="*/ 1571784 h 2678621"/>
              <a:gd name="connsiteX4748" fmla="*/ 11042486 w 14263815"/>
              <a:gd name="connsiteY4748" fmla="*/ 1562912 h 2678621"/>
              <a:gd name="connsiteX4749" fmla="*/ 9833616 w 14263815"/>
              <a:gd name="connsiteY4749" fmla="*/ 1562912 h 2678621"/>
              <a:gd name="connsiteX4750" fmla="*/ 9826962 w 14263815"/>
              <a:gd name="connsiteY4750" fmla="*/ 1569566 h 2678621"/>
              <a:gd name="connsiteX4751" fmla="*/ 9829180 w 14263815"/>
              <a:gd name="connsiteY4751" fmla="*/ 1578438 h 2678621"/>
              <a:gd name="connsiteX4752" fmla="*/ 9831260 w 14263815"/>
              <a:gd name="connsiteY4752" fmla="*/ 1578854 h 2678621"/>
              <a:gd name="connsiteX4753" fmla="*/ 9835834 w 14263815"/>
              <a:gd name="connsiteY4753" fmla="*/ 1571784 h 2678621"/>
              <a:gd name="connsiteX4754" fmla="*/ 9833616 w 14263815"/>
              <a:gd name="connsiteY4754" fmla="*/ 1562912 h 2678621"/>
              <a:gd name="connsiteX4755" fmla="*/ 9926778 w 14263815"/>
              <a:gd name="connsiteY4755" fmla="*/ 1560693 h 2678621"/>
              <a:gd name="connsiteX4756" fmla="*/ 9917904 w 14263815"/>
              <a:gd name="connsiteY4756" fmla="*/ 1565130 h 2678621"/>
              <a:gd name="connsiteX4757" fmla="*/ 9924559 w 14263815"/>
              <a:gd name="connsiteY4757" fmla="*/ 1576220 h 2678621"/>
              <a:gd name="connsiteX4758" fmla="*/ 9928441 w 14263815"/>
              <a:gd name="connsiteY4758" fmla="*/ 1577607 h 2678621"/>
              <a:gd name="connsiteX4759" fmla="*/ 9933432 w 14263815"/>
              <a:gd name="connsiteY4759" fmla="*/ 1571784 h 2678621"/>
              <a:gd name="connsiteX4760" fmla="*/ 9926778 w 14263815"/>
              <a:gd name="connsiteY4760" fmla="*/ 1560693 h 2678621"/>
              <a:gd name="connsiteX4761" fmla="*/ 12848028 w 14263815"/>
              <a:gd name="connsiteY4761" fmla="*/ 1558476 h 2678621"/>
              <a:gd name="connsiteX4762" fmla="*/ 12841373 w 14263815"/>
              <a:gd name="connsiteY4762" fmla="*/ 1565130 h 2678621"/>
              <a:gd name="connsiteX4763" fmla="*/ 12849276 w 14263815"/>
              <a:gd name="connsiteY4763" fmla="*/ 1568041 h 2678621"/>
              <a:gd name="connsiteX4764" fmla="*/ 12852464 w 14263815"/>
              <a:gd name="connsiteY4764" fmla="*/ 1567348 h 2678621"/>
              <a:gd name="connsiteX4765" fmla="*/ 12856900 w 14263815"/>
              <a:gd name="connsiteY4765" fmla="*/ 1560693 h 2678621"/>
              <a:gd name="connsiteX4766" fmla="*/ 12848028 w 14263815"/>
              <a:gd name="connsiteY4766" fmla="*/ 1558476 h 2678621"/>
              <a:gd name="connsiteX4767" fmla="*/ 4341396 w 14263815"/>
              <a:gd name="connsiteY4767" fmla="*/ 1557647 h 2678621"/>
              <a:gd name="connsiteX4768" fmla="*/ 4325315 w 14263815"/>
              <a:gd name="connsiteY4768" fmla="*/ 1565965 h 2678621"/>
              <a:gd name="connsiteX4769" fmla="*/ 4314224 w 14263815"/>
              <a:gd name="connsiteY4769" fmla="*/ 1594800 h 2678621"/>
              <a:gd name="connsiteX4770" fmla="*/ 4320116 w 14263815"/>
              <a:gd name="connsiteY4770" fmla="*/ 1602772 h 2678621"/>
              <a:gd name="connsiteX4771" fmla="*/ 4318660 w 14263815"/>
              <a:gd name="connsiteY4771" fmla="*/ 1599236 h 2678621"/>
              <a:gd name="connsiteX4772" fmla="*/ 4320878 w 14263815"/>
              <a:gd name="connsiteY4772" fmla="*/ 1588146 h 2678621"/>
              <a:gd name="connsiteX4773" fmla="*/ 4340841 w 14263815"/>
              <a:gd name="connsiteY4773" fmla="*/ 1577055 h 2678621"/>
              <a:gd name="connsiteX4774" fmla="*/ 4354150 w 14263815"/>
              <a:gd name="connsiteY4774" fmla="*/ 1563747 h 2678621"/>
              <a:gd name="connsiteX4775" fmla="*/ 4341396 w 14263815"/>
              <a:gd name="connsiteY4775" fmla="*/ 1557647 h 2678621"/>
              <a:gd name="connsiteX4776" fmla="*/ 12777048 w 14263815"/>
              <a:gd name="connsiteY4776" fmla="*/ 1556257 h 2678621"/>
              <a:gd name="connsiteX4777" fmla="*/ 12777048 w 14263815"/>
              <a:gd name="connsiteY4777" fmla="*/ 1560693 h 2678621"/>
              <a:gd name="connsiteX4778" fmla="*/ 12790357 w 14263815"/>
              <a:gd name="connsiteY4778" fmla="*/ 1582875 h 2678621"/>
              <a:gd name="connsiteX4779" fmla="*/ 12797011 w 14263815"/>
              <a:gd name="connsiteY4779" fmla="*/ 1590777 h 2678621"/>
              <a:gd name="connsiteX4780" fmla="*/ 12799229 w 14263815"/>
              <a:gd name="connsiteY4780" fmla="*/ 1589529 h 2678621"/>
              <a:gd name="connsiteX4781" fmla="*/ 12805884 w 14263815"/>
              <a:gd name="connsiteY4781" fmla="*/ 1580657 h 2678621"/>
              <a:gd name="connsiteX4782" fmla="*/ 12801447 w 14263815"/>
              <a:gd name="connsiteY4782" fmla="*/ 1571784 h 2678621"/>
              <a:gd name="connsiteX4783" fmla="*/ 12788139 w 14263815"/>
              <a:gd name="connsiteY4783" fmla="*/ 1562912 h 2678621"/>
              <a:gd name="connsiteX4784" fmla="*/ 12777048 w 14263815"/>
              <a:gd name="connsiteY4784" fmla="*/ 1556257 h 2678621"/>
              <a:gd name="connsiteX4785" fmla="*/ 11521598 w 14263815"/>
              <a:gd name="connsiteY4785" fmla="*/ 1556257 h 2678621"/>
              <a:gd name="connsiteX4786" fmla="*/ 11523816 w 14263815"/>
              <a:gd name="connsiteY4786" fmla="*/ 1562912 h 2678621"/>
              <a:gd name="connsiteX4787" fmla="*/ 11519380 w 14263815"/>
              <a:gd name="connsiteY4787" fmla="*/ 1571784 h 2678621"/>
              <a:gd name="connsiteX4788" fmla="*/ 11517162 w 14263815"/>
              <a:gd name="connsiteY4788" fmla="*/ 1562912 h 2678621"/>
              <a:gd name="connsiteX4789" fmla="*/ 11521598 w 14263815"/>
              <a:gd name="connsiteY4789" fmla="*/ 1556257 h 2678621"/>
              <a:gd name="connsiteX4790" fmla="*/ 11092948 w 14263815"/>
              <a:gd name="connsiteY4790" fmla="*/ 1555703 h 2678621"/>
              <a:gd name="connsiteX4791" fmla="*/ 11080194 w 14263815"/>
              <a:gd name="connsiteY4791" fmla="*/ 1567348 h 2678621"/>
              <a:gd name="connsiteX4792" fmla="*/ 11075758 w 14263815"/>
              <a:gd name="connsiteY4792" fmla="*/ 1580657 h 2678621"/>
              <a:gd name="connsiteX4793" fmla="*/ 11084631 w 14263815"/>
              <a:gd name="connsiteY4793" fmla="*/ 1589529 h 2678621"/>
              <a:gd name="connsiteX4794" fmla="*/ 11080194 w 14263815"/>
              <a:gd name="connsiteY4794" fmla="*/ 1598401 h 2678621"/>
              <a:gd name="connsiteX4795" fmla="*/ 11073540 w 14263815"/>
              <a:gd name="connsiteY4795" fmla="*/ 1618364 h 2678621"/>
              <a:gd name="connsiteX4796" fmla="*/ 11084631 w 14263815"/>
              <a:gd name="connsiteY4796" fmla="*/ 1622801 h 2678621"/>
              <a:gd name="connsiteX4797" fmla="*/ 11097939 w 14263815"/>
              <a:gd name="connsiteY4797" fmla="*/ 1618364 h 2678621"/>
              <a:gd name="connsiteX4798" fmla="*/ 11095721 w 14263815"/>
              <a:gd name="connsiteY4798" fmla="*/ 1600620 h 2678621"/>
              <a:gd name="connsiteX4799" fmla="*/ 11106812 w 14263815"/>
              <a:gd name="connsiteY4799" fmla="*/ 1589529 h 2678621"/>
              <a:gd name="connsiteX4800" fmla="*/ 11115684 w 14263815"/>
              <a:gd name="connsiteY4800" fmla="*/ 1582875 h 2678621"/>
              <a:gd name="connsiteX4801" fmla="*/ 11109030 w 14263815"/>
              <a:gd name="connsiteY4801" fmla="*/ 1574002 h 2678621"/>
              <a:gd name="connsiteX4802" fmla="*/ 11095721 w 14263815"/>
              <a:gd name="connsiteY4802" fmla="*/ 1565130 h 2678621"/>
              <a:gd name="connsiteX4803" fmla="*/ 11092948 w 14263815"/>
              <a:gd name="connsiteY4803" fmla="*/ 1555703 h 2678621"/>
              <a:gd name="connsiteX4804" fmla="*/ 1943065 w 14263815"/>
              <a:gd name="connsiteY4804" fmla="*/ 1554874 h 2678621"/>
              <a:gd name="connsiteX4805" fmla="*/ 1934192 w 14263815"/>
              <a:gd name="connsiteY4805" fmla="*/ 1563747 h 2678621"/>
              <a:gd name="connsiteX4806" fmla="*/ 1938628 w 14263815"/>
              <a:gd name="connsiteY4806" fmla="*/ 1572619 h 2678621"/>
              <a:gd name="connsiteX4807" fmla="*/ 1942649 w 14263815"/>
              <a:gd name="connsiteY4807" fmla="*/ 1573173 h 2678621"/>
              <a:gd name="connsiteX4808" fmla="*/ 1949719 w 14263815"/>
              <a:gd name="connsiteY4808" fmla="*/ 1568183 h 2678621"/>
              <a:gd name="connsiteX4809" fmla="*/ 1943065 w 14263815"/>
              <a:gd name="connsiteY4809" fmla="*/ 1554874 h 2678621"/>
              <a:gd name="connsiteX4810" fmla="*/ 12007364 w 14263815"/>
              <a:gd name="connsiteY4810" fmla="*/ 1554039 h 2678621"/>
              <a:gd name="connsiteX4811" fmla="*/ 12000710 w 14263815"/>
              <a:gd name="connsiteY4811" fmla="*/ 1562912 h 2678621"/>
              <a:gd name="connsiteX4812" fmla="*/ 12006532 w 14263815"/>
              <a:gd name="connsiteY4812" fmla="*/ 1569982 h 2678621"/>
              <a:gd name="connsiteX4813" fmla="*/ 12009582 w 14263815"/>
              <a:gd name="connsiteY4813" fmla="*/ 1569566 h 2678621"/>
              <a:gd name="connsiteX4814" fmla="*/ 12016237 w 14263815"/>
              <a:gd name="connsiteY4814" fmla="*/ 1558476 h 2678621"/>
              <a:gd name="connsiteX4815" fmla="*/ 12007364 w 14263815"/>
              <a:gd name="connsiteY4815" fmla="*/ 1554039 h 2678621"/>
              <a:gd name="connsiteX4816" fmla="*/ 4975220 w 14263815"/>
              <a:gd name="connsiteY4816" fmla="*/ 1552656 h 2678621"/>
              <a:gd name="connsiteX4817" fmla="*/ 4975220 w 14263815"/>
              <a:gd name="connsiteY4817" fmla="*/ 1561529 h 2678621"/>
              <a:gd name="connsiteX4818" fmla="*/ 4980627 w 14263815"/>
              <a:gd name="connsiteY4818" fmla="*/ 1568599 h 2678621"/>
              <a:gd name="connsiteX4819" fmla="*/ 4981875 w 14263815"/>
              <a:gd name="connsiteY4819" fmla="*/ 1568183 h 2678621"/>
              <a:gd name="connsiteX4820" fmla="*/ 4984093 w 14263815"/>
              <a:gd name="connsiteY4820" fmla="*/ 1557092 h 2678621"/>
              <a:gd name="connsiteX4821" fmla="*/ 4975220 w 14263815"/>
              <a:gd name="connsiteY4821" fmla="*/ 1552656 h 2678621"/>
              <a:gd name="connsiteX4822" fmla="*/ 2142695 w 14263815"/>
              <a:gd name="connsiteY4822" fmla="*/ 1552656 h 2678621"/>
              <a:gd name="connsiteX4823" fmla="*/ 2147131 w 14263815"/>
              <a:gd name="connsiteY4823" fmla="*/ 1563747 h 2678621"/>
              <a:gd name="connsiteX4824" fmla="*/ 2149349 w 14263815"/>
              <a:gd name="connsiteY4824" fmla="*/ 1568183 h 2678621"/>
              <a:gd name="connsiteX4825" fmla="*/ 2138258 w 14263815"/>
              <a:gd name="connsiteY4825" fmla="*/ 1588146 h 2678621"/>
              <a:gd name="connsiteX4826" fmla="*/ 2150458 w 14263815"/>
              <a:gd name="connsiteY4826" fmla="*/ 1599236 h 2678621"/>
              <a:gd name="connsiteX4827" fmla="*/ 2156003 w 14263815"/>
              <a:gd name="connsiteY4827" fmla="*/ 1588146 h 2678621"/>
              <a:gd name="connsiteX4828" fmla="*/ 2160439 w 14263815"/>
              <a:gd name="connsiteY4828" fmla="*/ 1579273 h 2678621"/>
              <a:gd name="connsiteX4829" fmla="*/ 2167094 w 14263815"/>
              <a:gd name="connsiteY4829" fmla="*/ 1565965 h 2678621"/>
              <a:gd name="connsiteX4830" fmla="*/ 2156003 w 14263815"/>
              <a:gd name="connsiteY4830" fmla="*/ 1552656 h 2678621"/>
              <a:gd name="connsiteX4831" fmla="*/ 2142695 w 14263815"/>
              <a:gd name="connsiteY4831" fmla="*/ 1552656 h 2678621"/>
              <a:gd name="connsiteX4832" fmla="*/ 12870209 w 14263815"/>
              <a:gd name="connsiteY4832" fmla="*/ 1551821 h 2678621"/>
              <a:gd name="connsiteX4833" fmla="*/ 12865773 w 14263815"/>
              <a:gd name="connsiteY4833" fmla="*/ 1556257 h 2678621"/>
              <a:gd name="connsiteX4834" fmla="*/ 12868961 w 14263815"/>
              <a:gd name="connsiteY4834" fmla="*/ 1556812 h 2678621"/>
              <a:gd name="connsiteX4835" fmla="*/ 12876863 w 14263815"/>
              <a:gd name="connsiteY4835" fmla="*/ 1551821 h 2678621"/>
              <a:gd name="connsiteX4836" fmla="*/ 12870209 w 14263815"/>
              <a:gd name="connsiteY4836" fmla="*/ 1551821 h 2678621"/>
              <a:gd name="connsiteX4837" fmla="*/ 11080194 w 14263815"/>
              <a:gd name="connsiteY4837" fmla="*/ 1551821 h 2678621"/>
              <a:gd name="connsiteX4838" fmla="*/ 11075758 w 14263815"/>
              <a:gd name="connsiteY4838" fmla="*/ 1554039 h 2678621"/>
              <a:gd name="connsiteX4839" fmla="*/ 11082412 w 14263815"/>
              <a:gd name="connsiteY4839" fmla="*/ 1556950 h 2678621"/>
              <a:gd name="connsiteX4840" fmla="*/ 11084631 w 14263815"/>
              <a:gd name="connsiteY4840" fmla="*/ 1556257 h 2678621"/>
              <a:gd name="connsiteX4841" fmla="*/ 11080194 w 14263815"/>
              <a:gd name="connsiteY4841" fmla="*/ 1551821 h 2678621"/>
              <a:gd name="connsiteX4842" fmla="*/ 9787036 w 14263815"/>
              <a:gd name="connsiteY4842" fmla="*/ 1551821 h 2678621"/>
              <a:gd name="connsiteX4843" fmla="*/ 9791472 w 14263815"/>
              <a:gd name="connsiteY4843" fmla="*/ 1560693 h 2678621"/>
              <a:gd name="connsiteX4844" fmla="*/ 9801038 w 14263815"/>
              <a:gd name="connsiteY4844" fmla="*/ 1563605 h 2678621"/>
              <a:gd name="connsiteX4845" fmla="*/ 9802563 w 14263815"/>
              <a:gd name="connsiteY4845" fmla="*/ 1562912 h 2678621"/>
              <a:gd name="connsiteX4846" fmla="*/ 9798127 w 14263815"/>
              <a:gd name="connsiteY4846" fmla="*/ 1554039 h 2678621"/>
              <a:gd name="connsiteX4847" fmla="*/ 9787036 w 14263815"/>
              <a:gd name="connsiteY4847" fmla="*/ 1551821 h 2678621"/>
              <a:gd name="connsiteX4848" fmla="*/ 9966704 w 14263815"/>
              <a:gd name="connsiteY4848" fmla="*/ 1549603 h 2678621"/>
              <a:gd name="connsiteX4849" fmla="*/ 9951176 w 14263815"/>
              <a:gd name="connsiteY4849" fmla="*/ 1554039 h 2678621"/>
              <a:gd name="connsiteX4850" fmla="*/ 9960049 w 14263815"/>
              <a:gd name="connsiteY4850" fmla="*/ 1562912 h 2678621"/>
              <a:gd name="connsiteX4851" fmla="*/ 9962267 w 14263815"/>
              <a:gd name="connsiteY4851" fmla="*/ 1571784 h 2678621"/>
              <a:gd name="connsiteX4852" fmla="*/ 9953394 w 14263815"/>
              <a:gd name="connsiteY4852" fmla="*/ 1582875 h 2678621"/>
              <a:gd name="connsiteX4853" fmla="*/ 9962267 w 14263815"/>
              <a:gd name="connsiteY4853" fmla="*/ 1591747 h 2678621"/>
              <a:gd name="connsiteX4854" fmla="*/ 9986666 w 14263815"/>
              <a:gd name="connsiteY4854" fmla="*/ 1607274 h 2678621"/>
              <a:gd name="connsiteX4855" fmla="*/ 9997202 w 14263815"/>
              <a:gd name="connsiteY4855" fmla="*/ 1612264 h 2678621"/>
              <a:gd name="connsiteX4856" fmla="*/ 10002193 w 14263815"/>
              <a:gd name="connsiteY4856" fmla="*/ 1609492 h 2678621"/>
              <a:gd name="connsiteX4857" fmla="*/ 10002193 w 14263815"/>
              <a:gd name="connsiteY4857" fmla="*/ 1589529 h 2678621"/>
              <a:gd name="connsiteX4858" fmla="*/ 9997756 w 14263815"/>
              <a:gd name="connsiteY4858" fmla="*/ 1578438 h 2678621"/>
              <a:gd name="connsiteX4859" fmla="*/ 9997756 w 14263815"/>
              <a:gd name="connsiteY4859" fmla="*/ 1571784 h 2678621"/>
              <a:gd name="connsiteX4860" fmla="*/ 9999974 w 14263815"/>
              <a:gd name="connsiteY4860" fmla="*/ 1560693 h 2678621"/>
              <a:gd name="connsiteX4861" fmla="*/ 9993320 w 14263815"/>
              <a:gd name="connsiteY4861" fmla="*/ 1554039 h 2678621"/>
              <a:gd name="connsiteX4862" fmla="*/ 9966704 w 14263815"/>
              <a:gd name="connsiteY4862" fmla="*/ 1549603 h 2678621"/>
              <a:gd name="connsiteX4863" fmla="*/ 9900160 w 14263815"/>
              <a:gd name="connsiteY4863" fmla="*/ 1549603 h 2678621"/>
              <a:gd name="connsiteX4864" fmla="*/ 9886851 w 14263815"/>
              <a:gd name="connsiteY4864" fmla="*/ 1551821 h 2678621"/>
              <a:gd name="connsiteX4865" fmla="*/ 9895724 w 14263815"/>
              <a:gd name="connsiteY4865" fmla="*/ 1562912 h 2678621"/>
              <a:gd name="connsiteX4866" fmla="*/ 9904596 w 14263815"/>
              <a:gd name="connsiteY4866" fmla="*/ 1564575 h 2678621"/>
              <a:gd name="connsiteX4867" fmla="*/ 9909032 w 14263815"/>
              <a:gd name="connsiteY4867" fmla="*/ 1560693 h 2678621"/>
              <a:gd name="connsiteX4868" fmla="*/ 9900160 w 14263815"/>
              <a:gd name="connsiteY4868" fmla="*/ 1549603 h 2678621"/>
              <a:gd name="connsiteX4869" fmla="*/ 1956373 w 14263815"/>
              <a:gd name="connsiteY4869" fmla="*/ 1548220 h 2678621"/>
              <a:gd name="connsiteX4870" fmla="*/ 1958591 w 14263815"/>
              <a:gd name="connsiteY4870" fmla="*/ 1565965 h 2678621"/>
              <a:gd name="connsiteX4871" fmla="*/ 1964691 w 14263815"/>
              <a:gd name="connsiteY4871" fmla="*/ 1578719 h 2678621"/>
              <a:gd name="connsiteX4872" fmla="*/ 1974118 w 14263815"/>
              <a:gd name="connsiteY4872" fmla="*/ 1568183 h 2678621"/>
              <a:gd name="connsiteX4873" fmla="*/ 1978555 w 14263815"/>
              <a:gd name="connsiteY4873" fmla="*/ 1550438 h 2678621"/>
              <a:gd name="connsiteX4874" fmla="*/ 1969682 w 14263815"/>
              <a:gd name="connsiteY4874" fmla="*/ 1550438 h 2678621"/>
              <a:gd name="connsiteX4875" fmla="*/ 1960810 w 14263815"/>
              <a:gd name="connsiteY4875" fmla="*/ 1550438 h 2678621"/>
              <a:gd name="connsiteX4876" fmla="*/ 1956373 w 14263815"/>
              <a:gd name="connsiteY4876" fmla="*/ 1548220 h 2678621"/>
              <a:gd name="connsiteX4877" fmla="*/ 11634167 w 14263815"/>
              <a:gd name="connsiteY4877" fmla="*/ 1545721 h 2678621"/>
              <a:gd name="connsiteX4878" fmla="*/ 11639158 w 14263815"/>
              <a:gd name="connsiteY4878" fmla="*/ 1554039 h 2678621"/>
              <a:gd name="connsiteX4879" fmla="*/ 11628067 w 14263815"/>
              <a:gd name="connsiteY4879" fmla="*/ 1558476 h 2678621"/>
              <a:gd name="connsiteX4880" fmla="*/ 11623631 w 14263815"/>
              <a:gd name="connsiteY4880" fmla="*/ 1551821 h 2678621"/>
              <a:gd name="connsiteX4881" fmla="*/ 11634167 w 14263815"/>
              <a:gd name="connsiteY4881" fmla="*/ 1545721 h 2678621"/>
              <a:gd name="connsiteX4882" fmla="*/ 12348953 w 14263815"/>
              <a:gd name="connsiteY4882" fmla="*/ 1540731 h 2678621"/>
              <a:gd name="connsiteX4883" fmla="*/ 12355607 w 14263815"/>
              <a:gd name="connsiteY4883" fmla="*/ 1542949 h 2678621"/>
              <a:gd name="connsiteX4884" fmla="*/ 12353389 w 14263815"/>
              <a:gd name="connsiteY4884" fmla="*/ 1551821 h 2678621"/>
              <a:gd name="connsiteX4885" fmla="*/ 12349508 w 14263815"/>
              <a:gd name="connsiteY4885" fmla="*/ 1553485 h 2678621"/>
              <a:gd name="connsiteX4886" fmla="*/ 12346735 w 14263815"/>
              <a:gd name="connsiteY4886" fmla="*/ 1549603 h 2678621"/>
              <a:gd name="connsiteX4887" fmla="*/ 12348953 w 14263815"/>
              <a:gd name="connsiteY4887" fmla="*/ 1540731 h 2678621"/>
              <a:gd name="connsiteX4888" fmla="*/ 11517162 w 14263815"/>
              <a:gd name="connsiteY4888" fmla="*/ 1540731 h 2678621"/>
              <a:gd name="connsiteX4889" fmla="*/ 11537125 w 14263815"/>
              <a:gd name="connsiteY4889" fmla="*/ 1540731 h 2678621"/>
              <a:gd name="connsiteX4890" fmla="*/ 11541562 w 14263815"/>
              <a:gd name="connsiteY4890" fmla="*/ 1545167 h 2678621"/>
              <a:gd name="connsiteX4891" fmla="*/ 11541562 w 14263815"/>
              <a:gd name="connsiteY4891" fmla="*/ 1562912 h 2678621"/>
              <a:gd name="connsiteX4892" fmla="*/ 11537125 w 14263815"/>
              <a:gd name="connsiteY4892" fmla="*/ 1569566 h 2678621"/>
              <a:gd name="connsiteX4893" fmla="*/ 11530470 w 14263815"/>
              <a:gd name="connsiteY4893" fmla="*/ 1558476 h 2678621"/>
              <a:gd name="connsiteX4894" fmla="*/ 11510508 w 14263815"/>
              <a:gd name="connsiteY4894" fmla="*/ 1545167 h 2678621"/>
              <a:gd name="connsiteX4895" fmla="*/ 11517162 w 14263815"/>
              <a:gd name="connsiteY4895" fmla="*/ 1540731 h 2678621"/>
              <a:gd name="connsiteX4896" fmla="*/ 9780382 w 14263815"/>
              <a:gd name="connsiteY4896" fmla="*/ 1540731 h 2678621"/>
              <a:gd name="connsiteX4897" fmla="*/ 9771510 w 14263815"/>
              <a:gd name="connsiteY4897" fmla="*/ 1545167 h 2678621"/>
              <a:gd name="connsiteX4898" fmla="*/ 9776500 w 14263815"/>
              <a:gd name="connsiteY4898" fmla="*/ 1550989 h 2678621"/>
              <a:gd name="connsiteX4899" fmla="*/ 9780382 w 14263815"/>
              <a:gd name="connsiteY4899" fmla="*/ 1549603 h 2678621"/>
              <a:gd name="connsiteX4900" fmla="*/ 9780382 w 14263815"/>
              <a:gd name="connsiteY4900" fmla="*/ 1540731 h 2678621"/>
              <a:gd name="connsiteX4901" fmla="*/ 1912011 w 14263815"/>
              <a:gd name="connsiteY4901" fmla="*/ 1539347 h 2678621"/>
              <a:gd name="connsiteX4902" fmla="*/ 1898702 w 14263815"/>
              <a:gd name="connsiteY4902" fmla="*/ 1543784 h 2678621"/>
              <a:gd name="connsiteX4903" fmla="*/ 1898702 w 14263815"/>
              <a:gd name="connsiteY4903" fmla="*/ 1550438 h 2678621"/>
              <a:gd name="connsiteX4904" fmla="*/ 1921438 w 14263815"/>
              <a:gd name="connsiteY4904" fmla="*/ 1563747 h 2678621"/>
              <a:gd name="connsiteX4905" fmla="*/ 1936410 w 14263815"/>
              <a:gd name="connsiteY4905" fmla="*/ 1554874 h 2678621"/>
              <a:gd name="connsiteX4906" fmla="*/ 1929756 w 14263815"/>
              <a:gd name="connsiteY4906" fmla="*/ 1548220 h 2678621"/>
              <a:gd name="connsiteX4907" fmla="*/ 1920884 w 14263815"/>
              <a:gd name="connsiteY4907" fmla="*/ 1548220 h 2678621"/>
              <a:gd name="connsiteX4908" fmla="*/ 1912011 w 14263815"/>
              <a:gd name="connsiteY4908" fmla="*/ 1539347 h 2678621"/>
              <a:gd name="connsiteX4909" fmla="*/ 5550323 w 14263815"/>
              <a:gd name="connsiteY4909" fmla="*/ 1538675 h 2678621"/>
              <a:gd name="connsiteX4910" fmla="*/ 5553097 w 14263815"/>
              <a:gd name="connsiteY4910" fmla="*/ 1539368 h 2678621"/>
              <a:gd name="connsiteX4911" fmla="*/ 5561969 w 14263815"/>
              <a:gd name="connsiteY4911" fmla="*/ 1546022 h 2678621"/>
              <a:gd name="connsiteX4912" fmla="*/ 5557532 w 14263815"/>
              <a:gd name="connsiteY4912" fmla="*/ 1550458 h 2678621"/>
              <a:gd name="connsiteX4913" fmla="*/ 5548659 w 14263815"/>
              <a:gd name="connsiteY4913" fmla="*/ 1541586 h 2678621"/>
              <a:gd name="connsiteX4914" fmla="*/ 5550323 w 14263815"/>
              <a:gd name="connsiteY4914" fmla="*/ 1538675 h 2678621"/>
              <a:gd name="connsiteX4915" fmla="*/ 13681483 w 14263815"/>
              <a:gd name="connsiteY4915" fmla="*/ 1537403 h 2678621"/>
              <a:gd name="connsiteX4916" fmla="*/ 13668729 w 14263815"/>
              <a:gd name="connsiteY4916" fmla="*/ 1540731 h 2678621"/>
              <a:gd name="connsiteX4917" fmla="*/ 13653202 w 14263815"/>
              <a:gd name="connsiteY4917" fmla="*/ 1540731 h 2678621"/>
              <a:gd name="connsiteX4918" fmla="*/ 13655420 w 14263815"/>
              <a:gd name="connsiteY4918" fmla="*/ 1547385 h 2678621"/>
              <a:gd name="connsiteX4919" fmla="*/ 13663911 w 14263815"/>
              <a:gd name="connsiteY4919" fmla="*/ 1555356 h 2678621"/>
              <a:gd name="connsiteX4920" fmla="*/ 13666510 w 14263815"/>
              <a:gd name="connsiteY4920" fmla="*/ 1551821 h 2678621"/>
              <a:gd name="connsiteX4921" fmla="*/ 13679819 w 14263815"/>
              <a:gd name="connsiteY4921" fmla="*/ 1547385 h 2678621"/>
              <a:gd name="connsiteX4922" fmla="*/ 13688691 w 14263815"/>
              <a:gd name="connsiteY4922" fmla="*/ 1545167 h 2678621"/>
              <a:gd name="connsiteX4923" fmla="*/ 13681483 w 14263815"/>
              <a:gd name="connsiteY4923" fmla="*/ 1537403 h 2678621"/>
              <a:gd name="connsiteX4924" fmla="*/ 4875406 w 14263815"/>
              <a:gd name="connsiteY4924" fmla="*/ 1537129 h 2678621"/>
              <a:gd name="connsiteX4925" fmla="*/ 4844352 w 14263815"/>
              <a:gd name="connsiteY4925" fmla="*/ 1543784 h 2678621"/>
              <a:gd name="connsiteX4926" fmla="*/ 4819953 w 14263815"/>
              <a:gd name="connsiteY4926" fmla="*/ 1554874 h 2678621"/>
              <a:gd name="connsiteX4927" fmla="*/ 4811080 w 14263815"/>
              <a:gd name="connsiteY4927" fmla="*/ 1565965 h 2678621"/>
              <a:gd name="connsiteX4928" fmla="*/ 4806644 w 14263815"/>
              <a:gd name="connsiteY4928" fmla="*/ 1577055 h 2678621"/>
              <a:gd name="connsiteX4929" fmla="*/ 4806644 w 14263815"/>
              <a:gd name="connsiteY4929" fmla="*/ 1583710 h 2678621"/>
              <a:gd name="connsiteX4930" fmla="*/ 4811080 w 14263815"/>
              <a:gd name="connsiteY4930" fmla="*/ 1590364 h 2678621"/>
              <a:gd name="connsiteX4931" fmla="*/ 4817735 w 14263815"/>
              <a:gd name="connsiteY4931" fmla="*/ 1597018 h 2678621"/>
              <a:gd name="connsiteX4932" fmla="*/ 4817735 w 14263815"/>
              <a:gd name="connsiteY4932" fmla="*/ 1603672 h 2678621"/>
              <a:gd name="connsiteX4933" fmla="*/ 4806644 w 14263815"/>
              <a:gd name="connsiteY4933" fmla="*/ 1621417 h 2678621"/>
              <a:gd name="connsiteX4934" fmla="*/ 4811080 w 14263815"/>
              <a:gd name="connsiteY4934" fmla="*/ 1622804 h 2678621"/>
              <a:gd name="connsiteX4935" fmla="*/ 4837698 w 14263815"/>
              <a:gd name="connsiteY4935" fmla="*/ 1616981 h 2678621"/>
              <a:gd name="connsiteX4936" fmla="*/ 4866533 w 14263815"/>
              <a:gd name="connsiteY4936" fmla="*/ 1614763 h 2678621"/>
              <a:gd name="connsiteX4937" fmla="*/ 4875406 w 14263815"/>
              <a:gd name="connsiteY4937" fmla="*/ 1619199 h 2678621"/>
              <a:gd name="connsiteX4938" fmla="*/ 4875406 w 14263815"/>
              <a:gd name="connsiteY4938" fmla="*/ 1610327 h 2678621"/>
              <a:gd name="connsiteX4939" fmla="*/ 4877624 w 14263815"/>
              <a:gd name="connsiteY4939" fmla="*/ 1599236 h 2678621"/>
              <a:gd name="connsiteX4940" fmla="*/ 4882060 w 14263815"/>
              <a:gd name="connsiteY4940" fmla="*/ 1588146 h 2678621"/>
              <a:gd name="connsiteX4941" fmla="*/ 4870969 w 14263815"/>
              <a:gd name="connsiteY4941" fmla="*/ 1577055 h 2678621"/>
              <a:gd name="connsiteX4942" fmla="*/ 4870969 w 14263815"/>
              <a:gd name="connsiteY4942" fmla="*/ 1565965 h 2678621"/>
              <a:gd name="connsiteX4943" fmla="*/ 4886496 w 14263815"/>
              <a:gd name="connsiteY4943" fmla="*/ 1557092 h 2678621"/>
              <a:gd name="connsiteX4944" fmla="*/ 4890932 w 14263815"/>
              <a:gd name="connsiteY4944" fmla="*/ 1550438 h 2678621"/>
              <a:gd name="connsiteX4945" fmla="*/ 4875406 w 14263815"/>
              <a:gd name="connsiteY4945" fmla="*/ 1537129 h 2678621"/>
              <a:gd name="connsiteX4946" fmla="*/ 2468757 w 14263815"/>
              <a:gd name="connsiteY4946" fmla="*/ 1537129 h 2678621"/>
              <a:gd name="connsiteX4947" fmla="*/ 2466539 w 14263815"/>
              <a:gd name="connsiteY4947" fmla="*/ 1546002 h 2678621"/>
              <a:gd name="connsiteX4948" fmla="*/ 2470420 w 14263815"/>
              <a:gd name="connsiteY4948" fmla="*/ 1553765 h 2678621"/>
              <a:gd name="connsiteX4949" fmla="*/ 2473193 w 14263815"/>
              <a:gd name="connsiteY4949" fmla="*/ 1546002 h 2678621"/>
              <a:gd name="connsiteX4950" fmla="*/ 2468757 w 14263815"/>
              <a:gd name="connsiteY4950" fmla="*/ 1537129 h 2678621"/>
              <a:gd name="connsiteX4951" fmla="*/ 12362262 w 14263815"/>
              <a:gd name="connsiteY4951" fmla="*/ 1536294 h 2678621"/>
              <a:gd name="connsiteX4952" fmla="*/ 12371134 w 14263815"/>
              <a:gd name="connsiteY4952" fmla="*/ 1554039 h 2678621"/>
              <a:gd name="connsiteX4953" fmla="*/ 12367495 w 14263815"/>
              <a:gd name="connsiteY4953" fmla="*/ 1559030 h 2678621"/>
              <a:gd name="connsiteX4954" fmla="*/ 12360043 w 14263815"/>
              <a:gd name="connsiteY4954" fmla="*/ 1545167 h 2678621"/>
              <a:gd name="connsiteX4955" fmla="*/ 12362262 w 14263815"/>
              <a:gd name="connsiteY4955" fmla="*/ 1536294 h 2678621"/>
              <a:gd name="connsiteX4956" fmla="*/ 10771877 w 14263815"/>
              <a:gd name="connsiteY4956" fmla="*/ 1536294 h 2678621"/>
              <a:gd name="connsiteX4957" fmla="*/ 10769659 w 14263815"/>
              <a:gd name="connsiteY4957" fmla="*/ 1545167 h 2678621"/>
              <a:gd name="connsiteX4958" fmla="*/ 10774095 w 14263815"/>
              <a:gd name="connsiteY4958" fmla="*/ 1549603 h 2678621"/>
              <a:gd name="connsiteX4959" fmla="*/ 10778532 w 14263815"/>
              <a:gd name="connsiteY4959" fmla="*/ 1545167 h 2678621"/>
              <a:gd name="connsiteX4960" fmla="*/ 10771877 w 14263815"/>
              <a:gd name="connsiteY4960" fmla="*/ 1536294 h 2678621"/>
              <a:gd name="connsiteX4961" fmla="*/ 10798495 w 14263815"/>
              <a:gd name="connsiteY4961" fmla="*/ 1535740 h 2678621"/>
              <a:gd name="connsiteX4962" fmla="*/ 10780750 w 14263815"/>
              <a:gd name="connsiteY4962" fmla="*/ 1549603 h 2678621"/>
              <a:gd name="connsiteX4963" fmla="*/ 10765223 w 14263815"/>
              <a:gd name="connsiteY4963" fmla="*/ 1558476 h 2678621"/>
              <a:gd name="connsiteX4964" fmla="*/ 10743042 w 14263815"/>
              <a:gd name="connsiteY4964" fmla="*/ 1558476 h 2678621"/>
              <a:gd name="connsiteX4965" fmla="*/ 10727515 w 14263815"/>
              <a:gd name="connsiteY4965" fmla="*/ 1560693 h 2678621"/>
              <a:gd name="connsiteX4966" fmla="*/ 10718642 w 14263815"/>
              <a:gd name="connsiteY4966" fmla="*/ 1567348 h 2678621"/>
              <a:gd name="connsiteX4967" fmla="*/ 10765223 w 14263815"/>
              <a:gd name="connsiteY4967" fmla="*/ 1582875 h 2678621"/>
              <a:gd name="connsiteX4968" fmla="*/ 10838420 w 14263815"/>
              <a:gd name="connsiteY4968" fmla="*/ 1596183 h 2678621"/>
              <a:gd name="connsiteX4969" fmla="*/ 10867256 w 14263815"/>
              <a:gd name="connsiteY4969" fmla="*/ 1593965 h 2678621"/>
              <a:gd name="connsiteX4970" fmla="*/ 10871692 w 14263815"/>
              <a:gd name="connsiteY4970" fmla="*/ 1598401 h 2678621"/>
              <a:gd name="connsiteX4971" fmla="*/ 10878346 w 14263815"/>
              <a:gd name="connsiteY4971" fmla="*/ 1598401 h 2678621"/>
              <a:gd name="connsiteX4972" fmla="*/ 10880564 w 14263815"/>
              <a:gd name="connsiteY4972" fmla="*/ 1596183 h 2678621"/>
              <a:gd name="connsiteX4973" fmla="*/ 10891655 w 14263815"/>
              <a:gd name="connsiteY4973" fmla="*/ 1596183 h 2678621"/>
              <a:gd name="connsiteX4974" fmla="*/ 10893873 w 14263815"/>
              <a:gd name="connsiteY4974" fmla="*/ 1598401 h 2678621"/>
              <a:gd name="connsiteX4975" fmla="*/ 10902745 w 14263815"/>
              <a:gd name="connsiteY4975" fmla="*/ 1605056 h 2678621"/>
              <a:gd name="connsiteX4976" fmla="*/ 10929362 w 14263815"/>
              <a:gd name="connsiteY4976" fmla="*/ 1609492 h 2678621"/>
              <a:gd name="connsiteX4977" fmla="*/ 11029178 w 14263815"/>
              <a:gd name="connsiteY4977" fmla="*/ 1620582 h 2678621"/>
              <a:gd name="connsiteX4978" fmla="*/ 11041516 w 14263815"/>
              <a:gd name="connsiteY4978" fmla="*/ 1620860 h 2678621"/>
              <a:gd name="connsiteX4979" fmla="*/ 11053577 w 14263815"/>
              <a:gd name="connsiteY4979" fmla="*/ 1611710 h 2678621"/>
              <a:gd name="connsiteX4980" fmla="*/ 11053577 w 14263815"/>
              <a:gd name="connsiteY4980" fmla="*/ 1605056 h 2678621"/>
              <a:gd name="connsiteX4981" fmla="*/ 11058014 w 14263815"/>
              <a:gd name="connsiteY4981" fmla="*/ 1611710 h 2678621"/>
              <a:gd name="connsiteX4982" fmla="*/ 11060231 w 14263815"/>
              <a:gd name="connsiteY4982" fmla="*/ 1620582 h 2678621"/>
              <a:gd name="connsiteX4983" fmla="*/ 11064668 w 14263815"/>
              <a:gd name="connsiteY4983" fmla="*/ 1613928 h 2678621"/>
              <a:gd name="connsiteX4984" fmla="*/ 11058014 w 14263815"/>
              <a:gd name="connsiteY4984" fmla="*/ 1598401 h 2678621"/>
              <a:gd name="connsiteX4985" fmla="*/ 11051359 w 14263815"/>
              <a:gd name="connsiteY4985" fmla="*/ 1596183 h 2678621"/>
              <a:gd name="connsiteX4986" fmla="*/ 11033614 w 14263815"/>
              <a:gd name="connsiteY4986" fmla="*/ 1589529 h 2678621"/>
              <a:gd name="connsiteX4987" fmla="*/ 11031396 w 14263815"/>
              <a:gd name="connsiteY4987" fmla="*/ 1591747 h 2678621"/>
              <a:gd name="connsiteX4988" fmla="*/ 11029178 w 14263815"/>
              <a:gd name="connsiteY4988" fmla="*/ 1605056 h 2678621"/>
              <a:gd name="connsiteX4989" fmla="*/ 11015869 w 14263815"/>
              <a:gd name="connsiteY4989" fmla="*/ 1602837 h 2678621"/>
              <a:gd name="connsiteX4990" fmla="*/ 11006996 w 14263815"/>
              <a:gd name="connsiteY4990" fmla="*/ 1591747 h 2678621"/>
              <a:gd name="connsiteX4991" fmla="*/ 11000342 w 14263815"/>
              <a:gd name="connsiteY4991" fmla="*/ 1585093 h 2678621"/>
              <a:gd name="connsiteX4992" fmla="*/ 10995906 w 14263815"/>
              <a:gd name="connsiteY4992" fmla="*/ 1580657 h 2678621"/>
              <a:gd name="connsiteX4993" fmla="*/ 11011433 w 14263815"/>
              <a:gd name="connsiteY4993" fmla="*/ 1576220 h 2678621"/>
              <a:gd name="connsiteX4994" fmla="*/ 11026960 w 14263815"/>
              <a:gd name="connsiteY4994" fmla="*/ 1569566 h 2678621"/>
              <a:gd name="connsiteX4995" fmla="*/ 10984816 w 14263815"/>
              <a:gd name="connsiteY4995" fmla="*/ 1556257 h 2678621"/>
              <a:gd name="connsiteX4996" fmla="*/ 10937404 w 14263815"/>
              <a:gd name="connsiteY4996" fmla="*/ 1556257 h 2678621"/>
              <a:gd name="connsiteX4997" fmla="*/ 10936017 w 14263815"/>
              <a:gd name="connsiteY4997" fmla="*/ 1556257 h 2678621"/>
              <a:gd name="connsiteX4998" fmla="*/ 10913836 w 14263815"/>
              <a:gd name="connsiteY4998" fmla="*/ 1560693 h 2678621"/>
              <a:gd name="connsiteX4999" fmla="*/ 10913836 w 14263815"/>
              <a:gd name="connsiteY4999" fmla="*/ 1571784 h 2678621"/>
              <a:gd name="connsiteX5000" fmla="*/ 10911618 w 14263815"/>
              <a:gd name="connsiteY5000" fmla="*/ 1574002 h 2678621"/>
              <a:gd name="connsiteX5001" fmla="*/ 10909400 w 14263815"/>
              <a:gd name="connsiteY5001" fmla="*/ 1562912 h 2678621"/>
              <a:gd name="connsiteX5002" fmla="*/ 10880564 w 14263815"/>
              <a:gd name="connsiteY5002" fmla="*/ 1549603 h 2678621"/>
              <a:gd name="connsiteX5003" fmla="*/ 10851729 w 14263815"/>
              <a:gd name="connsiteY5003" fmla="*/ 1549603 h 2678621"/>
              <a:gd name="connsiteX5004" fmla="*/ 10880564 w 14263815"/>
              <a:gd name="connsiteY5004" fmla="*/ 1565130 h 2678621"/>
              <a:gd name="connsiteX5005" fmla="*/ 10898309 w 14263815"/>
              <a:gd name="connsiteY5005" fmla="*/ 1574002 h 2678621"/>
              <a:gd name="connsiteX5006" fmla="*/ 10878346 w 14263815"/>
              <a:gd name="connsiteY5006" fmla="*/ 1574002 h 2678621"/>
              <a:gd name="connsiteX5007" fmla="*/ 10860602 w 14263815"/>
              <a:gd name="connsiteY5007" fmla="*/ 1578438 h 2678621"/>
              <a:gd name="connsiteX5008" fmla="*/ 10858383 w 14263815"/>
              <a:gd name="connsiteY5008" fmla="*/ 1587311 h 2678621"/>
              <a:gd name="connsiteX5009" fmla="*/ 10856165 w 14263815"/>
              <a:gd name="connsiteY5009" fmla="*/ 1576220 h 2678621"/>
              <a:gd name="connsiteX5010" fmla="*/ 10845075 w 14263815"/>
              <a:gd name="connsiteY5010" fmla="*/ 1582875 h 2678621"/>
              <a:gd name="connsiteX5011" fmla="*/ 10809585 w 14263815"/>
              <a:gd name="connsiteY5011" fmla="*/ 1574002 h 2678621"/>
              <a:gd name="connsiteX5012" fmla="*/ 10807367 w 14263815"/>
              <a:gd name="connsiteY5012" fmla="*/ 1574002 h 2678621"/>
              <a:gd name="connsiteX5013" fmla="*/ 10800712 w 14263815"/>
              <a:gd name="connsiteY5013" fmla="*/ 1569566 h 2678621"/>
              <a:gd name="connsiteX5014" fmla="*/ 10796276 w 14263815"/>
              <a:gd name="connsiteY5014" fmla="*/ 1562912 h 2678621"/>
              <a:gd name="connsiteX5015" fmla="*/ 10798494 w 14263815"/>
              <a:gd name="connsiteY5015" fmla="*/ 1558476 h 2678621"/>
              <a:gd name="connsiteX5016" fmla="*/ 10802930 w 14263815"/>
              <a:gd name="connsiteY5016" fmla="*/ 1558476 h 2678621"/>
              <a:gd name="connsiteX5017" fmla="*/ 10822894 w 14263815"/>
              <a:gd name="connsiteY5017" fmla="*/ 1554039 h 2678621"/>
              <a:gd name="connsiteX5018" fmla="*/ 10842856 w 14263815"/>
              <a:gd name="connsiteY5018" fmla="*/ 1551821 h 2678621"/>
              <a:gd name="connsiteX5019" fmla="*/ 10842856 w 14263815"/>
              <a:gd name="connsiteY5019" fmla="*/ 1542949 h 2678621"/>
              <a:gd name="connsiteX5020" fmla="*/ 10798495 w 14263815"/>
              <a:gd name="connsiteY5020" fmla="*/ 1535740 h 2678621"/>
              <a:gd name="connsiteX5021" fmla="*/ 12076126 w 14263815"/>
              <a:gd name="connsiteY5021" fmla="*/ 1534076 h 2678621"/>
              <a:gd name="connsiteX5022" fmla="*/ 12067253 w 14263815"/>
              <a:gd name="connsiteY5022" fmla="*/ 1545167 h 2678621"/>
              <a:gd name="connsiteX5023" fmla="*/ 12075571 w 14263815"/>
              <a:gd name="connsiteY5023" fmla="*/ 1550989 h 2678621"/>
              <a:gd name="connsiteX5024" fmla="*/ 12080562 w 14263815"/>
              <a:gd name="connsiteY5024" fmla="*/ 1549603 h 2678621"/>
              <a:gd name="connsiteX5025" fmla="*/ 12089434 w 14263815"/>
              <a:gd name="connsiteY5025" fmla="*/ 1538512 h 2678621"/>
              <a:gd name="connsiteX5026" fmla="*/ 12076126 w 14263815"/>
              <a:gd name="connsiteY5026" fmla="*/ 1534076 h 2678621"/>
              <a:gd name="connsiteX5027" fmla="*/ 10973725 w 14263815"/>
              <a:gd name="connsiteY5027" fmla="*/ 1534076 h 2678621"/>
              <a:gd name="connsiteX5028" fmla="*/ 10967071 w 14263815"/>
              <a:gd name="connsiteY5028" fmla="*/ 1540731 h 2678621"/>
              <a:gd name="connsiteX5029" fmla="*/ 10971507 w 14263815"/>
              <a:gd name="connsiteY5029" fmla="*/ 1545167 h 2678621"/>
              <a:gd name="connsiteX5030" fmla="*/ 10978161 w 14263815"/>
              <a:gd name="connsiteY5030" fmla="*/ 1540731 h 2678621"/>
              <a:gd name="connsiteX5031" fmla="*/ 10973725 w 14263815"/>
              <a:gd name="connsiteY5031" fmla="*/ 1534076 h 2678621"/>
              <a:gd name="connsiteX5032" fmla="*/ 9866888 w 14263815"/>
              <a:gd name="connsiteY5032" fmla="*/ 1534076 h 2678621"/>
              <a:gd name="connsiteX5033" fmla="*/ 9871324 w 14263815"/>
              <a:gd name="connsiteY5033" fmla="*/ 1551821 h 2678621"/>
              <a:gd name="connsiteX5034" fmla="*/ 9872434 w 14263815"/>
              <a:gd name="connsiteY5034" fmla="*/ 1552376 h 2678621"/>
              <a:gd name="connsiteX5035" fmla="*/ 9875760 w 14263815"/>
              <a:gd name="connsiteY5035" fmla="*/ 1547385 h 2678621"/>
              <a:gd name="connsiteX5036" fmla="*/ 9875760 w 14263815"/>
              <a:gd name="connsiteY5036" fmla="*/ 1536294 h 2678621"/>
              <a:gd name="connsiteX5037" fmla="*/ 9866888 w 14263815"/>
              <a:gd name="connsiteY5037" fmla="*/ 1534076 h 2678621"/>
              <a:gd name="connsiteX5038" fmla="*/ 11896459 w 14263815"/>
              <a:gd name="connsiteY5038" fmla="*/ 1531858 h 2678621"/>
              <a:gd name="connsiteX5039" fmla="*/ 11903113 w 14263815"/>
              <a:gd name="connsiteY5039" fmla="*/ 1534076 h 2678621"/>
              <a:gd name="connsiteX5040" fmla="*/ 11896043 w 14263815"/>
              <a:gd name="connsiteY5040" fmla="*/ 1536988 h 2678621"/>
              <a:gd name="connsiteX5041" fmla="*/ 11892022 w 14263815"/>
              <a:gd name="connsiteY5041" fmla="*/ 1536294 h 2678621"/>
              <a:gd name="connsiteX5042" fmla="*/ 11896459 w 14263815"/>
              <a:gd name="connsiteY5042" fmla="*/ 1531858 h 2678621"/>
              <a:gd name="connsiteX5043" fmla="*/ 4593706 w 14263815"/>
              <a:gd name="connsiteY5043" fmla="*/ 1530475 h 2678621"/>
              <a:gd name="connsiteX5044" fmla="*/ 4600360 w 14263815"/>
              <a:gd name="connsiteY5044" fmla="*/ 1537129 h 2678621"/>
              <a:gd name="connsiteX5045" fmla="*/ 4600360 w 14263815"/>
              <a:gd name="connsiteY5045" fmla="*/ 1546002 h 2678621"/>
              <a:gd name="connsiteX5046" fmla="*/ 4598280 w 14263815"/>
              <a:gd name="connsiteY5046" fmla="*/ 1546418 h 2678621"/>
              <a:gd name="connsiteX5047" fmla="*/ 4593706 w 14263815"/>
              <a:gd name="connsiteY5047" fmla="*/ 1539347 h 2678621"/>
              <a:gd name="connsiteX5048" fmla="*/ 4593706 w 14263815"/>
              <a:gd name="connsiteY5048" fmla="*/ 1530475 h 2678621"/>
              <a:gd name="connsiteX5049" fmla="*/ 3602211 w 14263815"/>
              <a:gd name="connsiteY5049" fmla="*/ 1530475 h 2678621"/>
              <a:gd name="connsiteX5050" fmla="*/ 3593338 w 14263815"/>
              <a:gd name="connsiteY5050" fmla="*/ 1537129 h 2678621"/>
              <a:gd name="connsiteX5051" fmla="*/ 3598884 w 14263815"/>
              <a:gd name="connsiteY5051" fmla="*/ 1540457 h 2678621"/>
              <a:gd name="connsiteX5052" fmla="*/ 3606647 w 14263815"/>
              <a:gd name="connsiteY5052" fmla="*/ 1537129 h 2678621"/>
              <a:gd name="connsiteX5053" fmla="*/ 3602211 w 14263815"/>
              <a:gd name="connsiteY5053" fmla="*/ 1530475 h 2678621"/>
              <a:gd name="connsiteX5054" fmla="*/ 1896484 w 14263815"/>
              <a:gd name="connsiteY5054" fmla="*/ 1530475 h 2678621"/>
              <a:gd name="connsiteX5055" fmla="*/ 1889830 w 14263815"/>
              <a:gd name="connsiteY5055" fmla="*/ 1539347 h 2678621"/>
              <a:gd name="connsiteX5056" fmla="*/ 1891493 w 14263815"/>
              <a:gd name="connsiteY5056" fmla="*/ 1545447 h 2678621"/>
              <a:gd name="connsiteX5057" fmla="*/ 1896484 w 14263815"/>
              <a:gd name="connsiteY5057" fmla="*/ 1541566 h 2678621"/>
              <a:gd name="connsiteX5058" fmla="*/ 1896484 w 14263815"/>
              <a:gd name="connsiteY5058" fmla="*/ 1530475 h 2678621"/>
              <a:gd name="connsiteX5059" fmla="*/ 3271712 w 14263815"/>
              <a:gd name="connsiteY5059" fmla="*/ 1528257 h 2678621"/>
              <a:gd name="connsiteX5060" fmla="*/ 3249531 w 14263815"/>
              <a:gd name="connsiteY5060" fmla="*/ 1530475 h 2678621"/>
              <a:gd name="connsiteX5061" fmla="*/ 3245095 w 14263815"/>
              <a:gd name="connsiteY5061" fmla="*/ 1537129 h 2678621"/>
              <a:gd name="connsiteX5062" fmla="*/ 3249531 w 14263815"/>
              <a:gd name="connsiteY5062" fmla="*/ 1546002 h 2678621"/>
              <a:gd name="connsiteX5063" fmla="*/ 3257849 w 14263815"/>
              <a:gd name="connsiteY5063" fmla="*/ 1550993 h 2678621"/>
              <a:gd name="connsiteX5064" fmla="*/ 3262840 w 14263815"/>
              <a:gd name="connsiteY5064" fmla="*/ 1550438 h 2678621"/>
              <a:gd name="connsiteX5065" fmla="*/ 3267276 w 14263815"/>
              <a:gd name="connsiteY5065" fmla="*/ 1546002 h 2678621"/>
              <a:gd name="connsiteX5066" fmla="*/ 3271712 w 14263815"/>
              <a:gd name="connsiteY5066" fmla="*/ 1534911 h 2678621"/>
              <a:gd name="connsiteX5067" fmla="*/ 3271712 w 14263815"/>
              <a:gd name="connsiteY5067" fmla="*/ 1528257 h 2678621"/>
              <a:gd name="connsiteX5068" fmla="*/ 3229568 w 14263815"/>
              <a:gd name="connsiteY5068" fmla="*/ 1528257 h 2678621"/>
              <a:gd name="connsiteX5069" fmla="*/ 3220696 w 14263815"/>
              <a:gd name="connsiteY5069" fmla="*/ 1532693 h 2678621"/>
              <a:gd name="connsiteX5070" fmla="*/ 3229568 w 14263815"/>
              <a:gd name="connsiteY5070" fmla="*/ 1539347 h 2678621"/>
              <a:gd name="connsiteX5071" fmla="*/ 3238441 w 14263815"/>
              <a:gd name="connsiteY5071" fmla="*/ 1534911 h 2678621"/>
              <a:gd name="connsiteX5072" fmla="*/ 3229568 w 14263815"/>
              <a:gd name="connsiteY5072" fmla="*/ 1528257 h 2678621"/>
              <a:gd name="connsiteX5073" fmla="*/ 11883150 w 14263815"/>
              <a:gd name="connsiteY5073" fmla="*/ 1525204 h 2678621"/>
              <a:gd name="connsiteX5074" fmla="*/ 11883150 w 14263815"/>
              <a:gd name="connsiteY5074" fmla="*/ 1531858 h 2678621"/>
              <a:gd name="connsiteX5075" fmla="*/ 11865405 w 14263815"/>
              <a:gd name="connsiteY5075" fmla="*/ 1542949 h 2678621"/>
              <a:gd name="connsiteX5076" fmla="*/ 11857781 w 14263815"/>
              <a:gd name="connsiteY5076" fmla="*/ 1543365 h 2678621"/>
              <a:gd name="connsiteX5077" fmla="*/ 11863187 w 14263815"/>
              <a:gd name="connsiteY5077" fmla="*/ 1536294 h 2678621"/>
              <a:gd name="connsiteX5078" fmla="*/ 11883150 w 14263815"/>
              <a:gd name="connsiteY5078" fmla="*/ 1525204 h 2678621"/>
              <a:gd name="connsiteX5079" fmla="*/ 4701284 w 14263815"/>
              <a:gd name="connsiteY5079" fmla="*/ 1523266 h 2678621"/>
              <a:gd name="connsiteX5080" fmla="*/ 4709047 w 14263815"/>
              <a:gd name="connsiteY5080" fmla="*/ 1523821 h 2678621"/>
              <a:gd name="connsiteX5081" fmla="*/ 4664685 w 14263815"/>
              <a:gd name="connsiteY5081" fmla="*/ 1548220 h 2678621"/>
              <a:gd name="connsiteX5082" fmla="*/ 4617620 w 14263815"/>
              <a:gd name="connsiteY5082" fmla="*/ 1566658 h 2678621"/>
              <a:gd name="connsiteX5083" fmla="*/ 4615887 w 14263815"/>
              <a:gd name="connsiteY5083" fmla="*/ 1565965 h 2678621"/>
              <a:gd name="connsiteX5084" fmla="*/ 4633632 w 14263815"/>
              <a:gd name="connsiteY5084" fmla="*/ 1552656 h 2678621"/>
              <a:gd name="connsiteX5085" fmla="*/ 4682430 w 14263815"/>
              <a:gd name="connsiteY5085" fmla="*/ 1530475 h 2678621"/>
              <a:gd name="connsiteX5086" fmla="*/ 4701284 w 14263815"/>
              <a:gd name="connsiteY5086" fmla="*/ 1523266 h 2678621"/>
              <a:gd name="connsiteX5087" fmla="*/ 5974537 w 14263815"/>
              <a:gd name="connsiteY5087" fmla="*/ 1521623 h 2678621"/>
              <a:gd name="connsiteX5088" fmla="*/ 5956793 w 14263815"/>
              <a:gd name="connsiteY5088" fmla="*/ 1523841 h 2678621"/>
              <a:gd name="connsiteX5089" fmla="*/ 5949385 w 14263815"/>
              <a:gd name="connsiteY5089" fmla="*/ 1522359 h 2678621"/>
              <a:gd name="connsiteX5090" fmla="*/ 5920135 w 14263815"/>
              <a:gd name="connsiteY5090" fmla="*/ 1550438 h 2678621"/>
              <a:gd name="connsiteX5091" fmla="*/ 5890747 w 14263815"/>
              <a:gd name="connsiteY5091" fmla="*/ 1574837 h 2678621"/>
              <a:gd name="connsiteX5092" fmla="*/ 5884561 w 14263815"/>
              <a:gd name="connsiteY5092" fmla="*/ 1580162 h 2678621"/>
              <a:gd name="connsiteX5093" fmla="*/ 5927957 w 14263815"/>
              <a:gd name="connsiteY5093" fmla="*/ 1559331 h 2678621"/>
              <a:gd name="connsiteX5094" fmla="*/ 5936830 w 14263815"/>
              <a:gd name="connsiteY5094" fmla="*/ 1559331 h 2678621"/>
              <a:gd name="connsiteX5095" fmla="*/ 5952356 w 14263815"/>
              <a:gd name="connsiteY5095" fmla="*/ 1559331 h 2678621"/>
              <a:gd name="connsiteX5096" fmla="*/ 5961228 w 14263815"/>
              <a:gd name="connsiteY5096" fmla="*/ 1548240 h 2678621"/>
              <a:gd name="connsiteX5097" fmla="*/ 5974538 w 14263815"/>
              <a:gd name="connsiteY5097" fmla="*/ 1541586 h 2678621"/>
              <a:gd name="connsiteX5098" fmla="*/ 5983410 w 14263815"/>
              <a:gd name="connsiteY5098" fmla="*/ 1528278 h 2678621"/>
              <a:gd name="connsiteX5099" fmla="*/ 5974537 w 14263815"/>
              <a:gd name="connsiteY5099" fmla="*/ 1521623 h 2678621"/>
              <a:gd name="connsiteX5100" fmla="*/ 2068942 w 14263815"/>
              <a:gd name="connsiteY5100" fmla="*/ 1521603 h 2678621"/>
              <a:gd name="connsiteX5101" fmla="*/ 2065061 w 14263815"/>
              <a:gd name="connsiteY5101" fmla="*/ 1526039 h 2678621"/>
              <a:gd name="connsiteX5102" fmla="*/ 2053970 w 14263815"/>
              <a:gd name="connsiteY5102" fmla="*/ 1532693 h 2678621"/>
              <a:gd name="connsiteX5103" fmla="*/ 2022917 w 14263815"/>
              <a:gd name="connsiteY5103" fmla="*/ 1539347 h 2678621"/>
              <a:gd name="connsiteX5104" fmla="*/ 2029571 w 14263815"/>
              <a:gd name="connsiteY5104" fmla="*/ 1552656 h 2678621"/>
              <a:gd name="connsiteX5105" fmla="*/ 2031789 w 14263815"/>
              <a:gd name="connsiteY5105" fmla="*/ 1557092 h 2678621"/>
              <a:gd name="connsiteX5106" fmla="*/ 2051752 w 14263815"/>
              <a:gd name="connsiteY5106" fmla="*/ 1557092 h 2678621"/>
              <a:gd name="connsiteX5107" fmla="*/ 2042880 w 14263815"/>
              <a:gd name="connsiteY5107" fmla="*/ 1570401 h 2678621"/>
              <a:gd name="connsiteX5108" fmla="*/ 2027353 w 14263815"/>
              <a:gd name="connsiteY5108" fmla="*/ 1577055 h 2678621"/>
              <a:gd name="connsiteX5109" fmla="*/ 2016262 w 14263815"/>
              <a:gd name="connsiteY5109" fmla="*/ 1579273 h 2678621"/>
              <a:gd name="connsiteX5110" fmla="*/ 2009608 w 14263815"/>
              <a:gd name="connsiteY5110" fmla="*/ 1581492 h 2678621"/>
              <a:gd name="connsiteX5111" fmla="*/ 2005172 w 14263815"/>
              <a:gd name="connsiteY5111" fmla="*/ 1583710 h 2678621"/>
              <a:gd name="connsiteX5112" fmla="*/ 2031789 w 14263815"/>
              <a:gd name="connsiteY5112" fmla="*/ 1601455 h 2678621"/>
              <a:gd name="connsiteX5113" fmla="*/ 2060624 w 14263815"/>
              <a:gd name="connsiteY5113" fmla="*/ 1599236 h 2678621"/>
              <a:gd name="connsiteX5114" fmla="*/ 2067279 w 14263815"/>
              <a:gd name="connsiteY5114" fmla="*/ 1588146 h 2678621"/>
              <a:gd name="connsiteX5115" fmla="*/ 2069497 w 14263815"/>
              <a:gd name="connsiteY5115" fmla="*/ 1601455 h 2678621"/>
              <a:gd name="connsiteX5116" fmla="*/ 2082805 w 14263815"/>
              <a:gd name="connsiteY5116" fmla="*/ 1616981 h 2678621"/>
              <a:gd name="connsiteX5117" fmla="*/ 2095560 w 14263815"/>
              <a:gd name="connsiteY5117" fmla="*/ 1619754 h 2678621"/>
              <a:gd name="connsiteX5118" fmla="*/ 2098332 w 14263815"/>
              <a:gd name="connsiteY5118" fmla="*/ 1614763 h 2678621"/>
              <a:gd name="connsiteX5119" fmla="*/ 2089460 w 14263815"/>
              <a:gd name="connsiteY5119" fmla="*/ 1603672 h 2678621"/>
              <a:gd name="connsiteX5120" fmla="*/ 2085024 w 14263815"/>
              <a:gd name="connsiteY5120" fmla="*/ 1594800 h 2678621"/>
              <a:gd name="connsiteX5121" fmla="*/ 2082805 w 14263815"/>
              <a:gd name="connsiteY5121" fmla="*/ 1581492 h 2678621"/>
              <a:gd name="connsiteX5122" fmla="*/ 2078369 w 14263815"/>
              <a:gd name="connsiteY5122" fmla="*/ 1568183 h 2678621"/>
              <a:gd name="connsiteX5123" fmla="*/ 2076151 w 14263815"/>
              <a:gd name="connsiteY5123" fmla="*/ 1554874 h 2678621"/>
              <a:gd name="connsiteX5124" fmla="*/ 2067279 w 14263815"/>
              <a:gd name="connsiteY5124" fmla="*/ 1557092 h 2678621"/>
              <a:gd name="connsiteX5125" fmla="*/ 2067279 w 14263815"/>
              <a:gd name="connsiteY5125" fmla="*/ 1546002 h 2678621"/>
              <a:gd name="connsiteX5126" fmla="*/ 2071715 w 14263815"/>
              <a:gd name="connsiteY5126" fmla="*/ 1526039 h 2678621"/>
              <a:gd name="connsiteX5127" fmla="*/ 2068942 w 14263815"/>
              <a:gd name="connsiteY5127" fmla="*/ 1521603 h 2678621"/>
              <a:gd name="connsiteX5128" fmla="*/ 13364848 w 14263815"/>
              <a:gd name="connsiteY5128" fmla="*/ 1520767 h 2678621"/>
              <a:gd name="connsiteX5129" fmla="*/ 13371502 w 14263815"/>
              <a:gd name="connsiteY5129" fmla="*/ 1520767 h 2678621"/>
              <a:gd name="connsiteX5130" fmla="*/ 13362629 w 14263815"/>
              <a:gd name="connsiteY5130" fmla="*/ 1527422 h 2678621"/>
              <a:gd name="connsiteX5131" fmla="*/ 13364848 w 14263815"/>
              <a:gd name="connsiteY5131" fmla="*/ 1520767 h 2678621"/>
              <a:gd name="connsiteX5132" fmla="*/ 12661707 w 14263815"/>
              <a:gd name="connsiteY5132" fmla="*/ 1520767 h 2678621"/>
              <a:gd name="connsiteX5133" fmla="*/ 12661707 w 14263815"/>
              <a:gd name="connsiteY5133" fmla="*/ 1529640 h 2678621"/>
              <a:gd name="connsiteX5134" fmla="*/ 12667529 w 14263815"/>
              <a:gd name="connsiteY5134" fmla="*/ 1532551 h 2678621"/>
              <a:gd name="connsiteX5135" fmla="*/ 12670579 w 14263815"/>
              <a:gd name="connsiteY5135" fmla="*/ 1531858 h 2678621"/>
              <a:gd name="connsiteX5136" fmla="*/ 12670579 w 14263815"/>
              <a:gd name="connsiteY5136" fmla="*/ 1522986 h 2678621"/>
              <a:gd name="connsiteX5137" fmla="*/ 12661707 w 14263815"/>
              <a:gd name="connsiteY5137" fmla="*/ 1520767 h 2678621"/>
              <a:gd name="connsiteX5138" fmla="*/ 12415496 w 14263815"/>
              <a:gd name="connsiteY5138" fmla="*/ 1516331 h 2678621"/>
              <a:gd name="connsiteX5139" fmla="*/ 12428805 w 14263815"/>
              <a:gd name="connsiteY5139" fmla="*/ 1525204 h 2678621"/>
              <a:gd name="connsiteX5140" fmla="*/ 12429221 w 14263815"/>
              <a:gd name="connsiteY5140" fmla="*/ 1528115 h 2678621"/>
              <a:gd name="connsiteX5141" fmla="*/ 12426587 w 14263815"/>
              <a:gd name="connsiteY5141" fmla="*/ 1527422 h 2678621"/>
              <a:gd name="connsiteX5142" fmla="*/ 12415496 w 14263815"/>
              <a:gd name="connsiteY5142" fmla="*/ 1525204 h 2678621"/>
              <a:gd name="connsiteX5143" fmla="*/ 12406624 w 14263815"/>
              <a:gd name="connsiteY5143" fmla="*/ 1520767 h 2678621"/>
              <a:gd name="connsiteX5144" fmla="*/ 12415496 w 14263815"/>
              <a:gd name="connsiteY5144" fmla="*/ 1516331 h 2678621"/>
              <a:gd name="connsiteX5145" fmla="*/ 5519963 w 14263815"/>
              <a:gd name="connsiteY5145" fmla="*/ 1514414 h 2678621"/>
              <a:gd name="connsiteX5146" fmla="*/ 5522043 w 14263815"/>
              <a:gd name="connsiteY5146" fmla="*/ 1514969 h 2678621"/>
              <a:gd name="connsiteX5147" fmla="*/ 5522043 w 14263815"/>
              <a:gd name="connsiteY5147" fmla="*/ 1519405 h 2678621"/>
              <a:gd name="connsiteX5148" fmla="*/ 5515389 w 14263815"/>
              <a:gd name="connsiteY5148" fmla="*/ 1519405 h 2678621"/>
              <a:gd name="connsiteX5149" fmla="*/ 5519963 w 14263815"/>
              <a:gd name="connsiteY5149" fmla="*/ 1514414 h 2678621"/>
              <a:gd name="connsiteX5150" fmla="*/ 10678716 w 14263815"/>
              <a:gd name="connsiteY5150" fmla="*/ 1513559 h 2678621"/>
              <a:gd name="connsiteX5151" fmla="*/ 10672062 w 14263815"/>
              <a:gd name="connsiteY5151" fmla="*/ 1518550 h 2678621"/>
              <a:gd name="connsiteX5152" fmla="*/ 10674280 w 14263815"/>
              <a:gd name="connsiteY5152" fmla="*/ 1527422 h 2678621"/>
              <a:gd name="connsiteX5153" fmla="*/ 10677192 w 14263815"/>
              <a:gd name="connsiteY5153" fmla="*/ 1527838 h 2678621"/>
              <a:gd name="connsiteX5154" fmla="*/ 10680934 w 14263815"/>
              <a:gd name="connsiteY5154" fmla="*/ 1520767 h 2678621"/>
              <a:gd name="connsiteX5155" fmla="*/ 10678716 w 14263815"/>
              <a:gd name="connsiteY5155" fmla="*/ 1513559 h 2678621"/>
              <a:gd name="connsiteX5156" fmla="*/ 5902390 w 14263815"/>
              <a:gd name="connsiteY5156" fmla="*/ 1511889 h 2678621"/>
              <a:gd name="connsiteX5157" fmla="*/ 5890803 w 14263815"/>
              <a:gd name="connsiteY5157" fmla="*/ 1516078 h 2678621"/>
              <a:gd name="connsiteX5158" fmla="*/ 5872505 w 14263815"/>
              <a:gd name="connsiteY5158" fmla="*/ 1517187 h 2678621"/>
              <a:gd name="connsiteX5159" fmla="*/ 5865849 w 14263815"/>
              <a:gd name="connsiteY5159" fmla="*/ 1512751 h 2678621"/>
              <a:gd name="connsiteX5160" fmla="*/ 5868067 w 14263815"/>
              <a:gd name="connsiteY5160" fmla="*/ 1519405 h 2678621"/>
              <a:gd name="connsiteX5161" fmla="*/ 5865849 w 14263815"/>
              <a:gd name="connsiteY5161" fmla="*/ 1528278 h 2678621"/>
              <a:gd name="connsiteX5162" fmla="*/ 5859196 w 14263815"/>
              <a:gd name="connsiteY5162" fmla="*/ 1523841 h 2678621"/>
              <a:gd name="connsiteX5163" fmla="*/ 5852542 w 14263815"/>
              <a:gd name="connsiteY5163" fmla="*/ 1517187 h 2678621"/>
              <a:gd name="connsiteX5164" fmla="*/ 5845886 w 14263815"/>
              <a:gd name="connsiteY5164" fmla="*/ 1528278 h 2678621"/>
              <a:gd name="connsiteX5165" fmla="*/ 5843669 w 14263815"/>
              <a:gd name="connsiteY5165" fmla="*/ 1532714 h 2678621"/>
              <a:gd name="connsiteX5166" fmla="*/ 5830360 w 14263815"/>
              <a:gd name="connsiteY5166" fmla="*/ 1528278 h 2678621"/>
              <a:gd name="connsiteX5167" fmla="*/ 5828141 w 14263815"/>
              <a:gd name="connsiteY5167" fmla="*/ 1537150 h 2678621"/>
              <a:gd name="connsiteX5168" fmla="*/ 5823706 w 14263815"/>
              <a:gd name="connsiteY5168" fmla="*/ 1543804 h 2678621"/>
              <a:gd name="connsiteX5169" fmla="*/ 5816870 w 14263815"/>
              <a:gd name="connsiteY5169" fmla="*/ 1540875 h 2678621"/>
              <a:gd name="connsiteX5170" fmla="*/ 5813667 w 14263815"/>
              <a:gd name="connsiteY5170" fmla="*/ 1546002 h 2678621"/>
              <a:gd name="connsiteX5171" fmla="*/ 5802577 w 14263815"/>
              <a:gd name="connsiteY5171" fmla="*/ 1552656 h 2678621"/>
              <a:gd name="connsiteX5172" fmla="*/ 5795922 w 14263815"/>
              <a:gd name="connsiteY5172" fmla="*/ 1550438 h 2678621"/>
              <a:gd name="connsiteX5173" fmla="*/ 5789267 w 14263815"/>
              <a:gd name="connsiteY5173" fmla="*/ 1548220 h 2678621"/>
              <a:gd name="connsiteX5174" fmla="*/ 5780394 w 14263815"/>
              <a:gd name="connsiteY5174" fmla="*/ 1546002 h 2678621"/>
              <a:gd name="connsiteX5175" fmla="*/ 5778517 w 14263815"/>
              <a:gd name="connsiteY5175" fmla="*/ 1539899 h 2678621"/>
              <a:gd name="connsiteX5176" fmla="*/ 5777679 w 14263815"/>
              <a:gd name="connsiteY5176" fmla="*/ 1539922 h 2678621"/>
              <a:gd name="connsiteX5177" fmla="*/ 5756020 w 14263815"/>
              <a:gd name="connsiteY5177" fmla="*/ 1552681 h 2678621"/>
              <a:gd name="connsiteX5178" fmla="*/ 5760987 w 14263815"/>
              <a:gd name="connsiteY5178" fmla="*/ 1557647 h 2678621"/>
              <a:gd name="connsiteX5179" fmla="*/ 5764869 w 14263815"/>
              <a:gd name="connsiteY5179" fmla="*/ 1557092 h 2678621"/>
              <a:gd name="connsiteX5180" fmla="*/ 5773741 w 14263815"/>
              <a:gd name="connsiteY5180" fmla="*/ 1568183 h 2678621"/>
              <a:gd name="connsiteX5181" fmla="*/ 5769304 w 14263815"/>
              <a:gd name="connsiteY5181" fmla="*/ 1577055 h 2678621"/>
              <a:gd name="connsiteX5182" fmla="*/ 5738251 w 14263815"/>
              <a:gd name="connsiteY5182" fmla="*/ 1594800 h 2678621"/>
              <a:gd name="connsiteX5183" fmla="*/ 5736715 w 14263815"/>
              <a:gd name="connsiteY5183" fmla="*/ 1596490 h 2678621"/>
              <a:gd name="connsiteX5184" fmla="*/ 5736783 w 14263815"/>
              <a:gd name="connsiteY5184" fmla="*/ 1596484 h 2678621"/>
              <a:gd name="connsiteX5185" fmla="*/ 5750508 w 14263815"/>
              <a:gd name="connsiteY5185" fmla="*/ 1601475 h 2678621"/>
              <a:gd name="connsiteX5186" fmla="*/ 5743853 w 14263815"/>
              <a:gd name="connsiteY5186" fmla="*/ 1610348 h 2678621"/>
              <a:gd name="connsiteX5187" fmla="*/ 5726108 w 14263815"/>
              <a:gd name="connsiteY5187" fmla="*/ 1612566 h 2678621"/>
              <a:gd name="connsiteX5188" fmla="*/ 5724010 w 14263815"/>
              <a:gd name="connsiteY5188" fmla="*/ 1610466 h 2678621"/>
              <a:gd name="connsiteX5189" fmla="*/ 5721616 w 14263815"/>
              <a:gd name="connsiteY5189" fmla="*/ 1613100 h 2678621"/>
              <a:gd name="connsiteX5190" fmla="*/ 5716069 w 14263815"/>
              <a:gd name="connsiteY5190" fmla="*/ 1623636 h 2678621"/>
              <a:gd name="connsiteX5191" fmla="*/ 5709416 w 14263815"/>
              <a:gd name="connsiteY5191" fmla="*/ 1632508 h 2678621"/>
              <a:gd name="connsiteX5192" fmla="*/ 5700543 w 14263815"/>
              <a:gd name="connsiteY5192" fmla="*/ 1636944 h 2678621"/>
              <a:gd name="connsiteX5193" fmla="*/ 5702761 w 14263815"/>
              <a:gd name="connsiteY5193" fmla="*/ 1650253 h 2678621"/>
              <a:gd name="connsiteX5194" fmla="*/ 5702877 w 14263815"/>
              <a:gd name="connsiteY5194" fmla="*/ 1650274 h 2678621"/>
              <a:gd name="connsiteX5195" fmla="*/ 5706145 w 14263815"/>
              <a:gd name="connsiteY5195" fmla="*/ 1650274 h 2678621"/>
              <a:gd name="connsiteX5196" fmla="*/ 5706662 w 14263815"/>
              <a:gd name="connsiteY5196" fmla="*/ 1650962 h 2678621"/>
              <a:gd name="connsiteX5197" fmla="*/ 5727160 w 14263815"/>
              <a:gd name="connsiteY5197" fmla="*/ 1654689 h 2678621"/>
              <a:gd name="connsiteX5198" fmla="*/ 5730034 w 14263815"/>
              <a:gd name="connsiteY5198" fmla="*/ 1653072 h 2678621"/>
              <a:gd name="connsiteX5199" fmla="*/ 5721674 w 14263815"/>
              <a:gd name="connsiteY5199" fmla="*/ 1648055 h 2678621"/>
              <a:gd name="connsiteX5200" fmla="*/ 5719455 w 14263815"/>
              <a:gd name="connsiteY5200" fmla="*/ 1641401 h 2678621"/>
              <a:gd name="connsiteX5201" fmla="*/ 5734981 w 14263815"/>
              <a:gd name="connsiteY5201" fmla="*/ 1634747 h 2678621"/>
              <a:gd name="connsiteX5202" fmla="*/ 5749611 w 14263815"/>
              <a:gd name="connsiteY5202" fmla="*/ 1642061 h 2678621"/>
              <a:gd name="connsiteX5203" fmla="*/ 5759743 w 14263815"/>
              <a:gd name="connsiteY5203" fmla="*/ 1636362 h 2678621"/>
              <a:gd name="connsiteX5204" fmla="*/ 5764372 w 14263815"/>
              <a:gd name="connsiteY5204" fmla="*/ 1628647 h 2678621"/>
              <a:gd name="connsiteX5205" fmla="*/ 5768498 w 14263815"/>
              <a:gd name="connsiteY5205" fmla="*/ 1629772 h 2678621"/>
              <a:gd name="connsiteX5206" fmla="*/ 5798539 w 14263815"/>
              <a:gd name="connsiteY5206" fmla="*/ 1604325 h 2678621"/>
              <a:gd name="connsiteX5207" fmla="*/ 5800416 w 14263815"/>
              <a:gd name="connsiteY5207" fmla="*/ 1600366 h 2678621"/>
              <a:gd name="connsiteX5208" fmla="*/ 5802679 w 14263815"/>
              <a:gd name="connsiteY5208" fmla="*/ 1600819 h 2678621"/>
              <a:gd name="connsiteX5209" fmla="*/ 5809785 w 14263815"/>
              <a:gd name="connsiteY5209" fmla="*/ 1594800 h 2678621"/>
              <a:gd name="connsiteX5210" fmla="*/ 5840284 w 14263815"/>
              <a:gd name="connsiteY5210" fmla="*/ 1572619 h 2678621"/>
              <a:gd name="connsiteX5211" fmla="*/ 5848994 w 14263815"/>
              <a:gd name="connsiteY5211" fmla="*/ 1562664 h 2678621"/>
              <a:gd name="connsiteX5212" fmla="*/ 5845886 w 14263815"/>
              <a:gd name="connsiteY5212" fmla="*/ 1554895 h 2678621"/>
              <a:gd name="connsiteX5213" fmla="*/ 5847135 w 14263815"/>
              <a:gd name="connsiteY5213" fmla="*/ 1554340 h 2678621"/>
              <a:gd name="connsiteX5214" fmla="*/ 5852192 w 14263815"/>
              <a:gd name="connsiteY5214" fmla="*/ 1559009 h 2678621"/>
              <a:gd name="connsiteX5215" fmla="*/ 5855810 w 14263815"/>
              <a:gd name="connsiteY5215" fmla="*/ 1554874 h 2678621"/>
              <a:gd name="connsiteX5216" fmla="*/ 5862464 w 14263815"/>
              <a:gd name="connsiteY5216" fmla="*/ 1548220 h 2678621"/>
              <a:gd name="connsiteX5217" fmla="*/ 5882427 w 14263815"/>
              <a:gd name="connsiteY5217" fmla="*/ 1534911 h 2678621"/>
              <a:gd name="connsiteX5218" fmla="*/ 5902390 w 14263815"/>
              <a:gd name="connsiteY5218" fmla="*/ 1514948 h 2678621"/>
              <a:gd name="connsiteX5219" fmla="*/ 4981875 w 14263815"/>
              <a:gd name="connsiteY5219" fmla="*/ 1510512 h 2678621"/>
              <a:gd name="connsiteX5220" fmla="*/ 4966348 w 14263815"/>
              <a:gd name="connsiteY5220" fmla="*/ 1528257 h 2678621"/>
              <a:gd name="connsiteX5221" fmla="*/ 4946385 w 14263815"/>
              <a:gd name="connsiteY5221" fmla="*/ 1538239 h 2678621"/>
              <a:gd name="connsiteX5222" fmla="*/ 4944167 w 14263815"/>
              <a:gd name="connsiteY5222" fmla="*/ 1537129 h 2678621"/>
              <a:gd name="connsiteX5223" fmla="*/ 4959694 w 14263815"/>
              <a:gd name="connsiteY5223" fmla="*/ 1519385 h 2678621"/>
              <a:gd name="connsiteX5224" fmla="*/ 4981875 w 14263815"/>
              <a:gd name="connsiteY5224" fmla="*/ 1510512 h 2678621"/>
              <a:gd name="connsiteX5225" fmla="*/ 1936410 w 14263815"/>
              <a:gd name="connsiteY5225" fmla="*/ 1510512 h 2678621"/>
              <a:gd name="connsiteX5226" fmla="*/ 1927538 w 14263815"/>
              <a:gd name="connsiteY5226" fmla="*/ 1528257 h 2678621"/>
              <a:gd name="connsiteX5227" fmla="*/ 1929756 w 14263815"/>
              <a:gd name="connsiteY5227" fmla="*/ 1534911 h 2678621"/>
              <a:gd name="connsiteX5228" fmla="*/ 1936965 w 14263815"/>
              <a:gd name="connsiteY5228" fmla="*/ 1536575 h 2678621"/>
              <a:gd name="connsiteX5229" fmla="*/ 1940846 w 14263815"/>
              <a:gd name="connsiteY5229" fmla="*/ 1532693 h 2678621"/>
              <a:gd name="connsiteX5230" fmla="*/ 1949719 w 14263815"/>
              <a:gd name="connsiteY5230" fmla="*/ 1519385 h 2678621"/>
              <a:gd name="connsiteX5231" fmla="*/ 1945283 w 14263815"/>
              <a:gd name="connsiteY5231" fmla="*/ 1510512 h 2678621"/>
              <a:gd name="connsiteX5232" fmla="*/ 1936410 w 14263815"/>
              <a:gd name="connsiteY5232" fmla="*/ 1510512 h 2678621"/>
              <a:gd name="connsiteX5233" fmla="*/ 13072057 w 14263815"/>
              <a:gd name="connsiteY5233" fmla="*/ 1509677 h 2678621"/>
              <a:gd name="connsiteX5234" fmla="*/ 13065402 w 14263815"/>
              <a:gd name="connsiteY5234" fmla="*/ 1520767 h 2678621"/>
              <a:gd name="connsiteX5235" fmla="*/ 13034349 w 14263815"/>
              <a:gd name="connsiteY5235" fmla="*/ 1540731 h 2678621"/>
              <a:gd name="connsiteX5236" fmla="*/ 13022149 w 14263815"/>
              <a:gd name="connsiteY5236" fmla="*/ 1543503 h 2678621"/>
              <a:gd name="connsiteX5237" fmla="*/ 13025476 w 14263815"/>
              <a:gd name="connsiteY5237" fmla="*/ 1538512 h 2678621"/>
              <a:gd name="connsiteX5238" fmla="*/ 13025476 w 14263815"/>
              <a:gd name="connsiteY5238" fmla="*/ 1525204 h 2678621"/>
              <a:gd name="connsiteX5239" fmla="*/ 13029913 w 14263815"/>
              <a:gd name="connsiteY5239" fmla="*/ 1522986 h 2678621"/>
              <a:gd name="connsiteX5240" fmla="*/ 13043222 w 14263815"/>
              <a:gd name="connsiteY5240" fmla="*/ 1522986 h 2678621"/>
              <a:gd name="connsiteX5241" fmla="*/ 13072057 w 14263815"/>
              <a:gd name="connsiteY5241" fmla="*/ 1509677 h 2678621"/>
              <a:gd name="connsiteX5242" fmla="*/ 12377788 w 14263815"/>
              <a:gd name="connsiteY5242" fmla="*/ 1507459 h 2678621"/>
              <a:gd name="connsiteX5243" fmla="*/ 12382225 w 14263815"/>
              <a:gd name="connsiteY5243" fmla="*/ 1511895 h 2678621"/>
              <a:gd name="connsiteX5244" fmla="*/ 12386661 w 14263815"/>
              <a:gd name="connsiteY5244" fmla="*/ 1514113 h 2678621"/>
              <a:gd name="connsiteX5245" fmla="*/ 12395533 w 14263815"/>
              <a:gd name="connsiteY5245" fmla="*/ 1516331 h 2678621"/>
              <a:gd name="connsiteX5246" fmla="*/ 12408842 w 14263815"/>
              <a:gd name="connsiteY5246" fmla="*/ 1529640 h 2678621"/>
              <a:gd name="connsiteX5247" fmla="*/ 12404406 w 14263815"/>
              <a:gd name="connsiteY5247" fmla="*/ 1538512 h 2678621"/>
              <a:gd name="connsiteX5248" fmla="*/ 12397752 w 14263815"/>
              <a:gd name="connsiteY5248" fmla="*/ 1545167 h 2678621"/>
              <a:gd name="connsiteX5249" fmla="*/ 12396088 w 14263815"/>
              <a:gd name="connsiteY5249" fmla="*/ 1547351 h 2678621"/>
              <a:gd name="connsiteX5250" fmla="*/ 12393316 w 14263815"/>
              <a:gd name="connsiteY5250" fmla="*/ 1538512 h 2678621"/>
              <a:gd name="connsiteX5251" fmla="*/ 12386661 w 14263815"/>
              <a:gd name="connsiteY5251" fmla="*/ 1529640 h 2678621"/>
              <a:gd name="connsiteX5252" fmla="*/ 12377788 w 14263815"/>
              <a:gd name="connsiteY5252" fmla="*/ 1529640 h 2678621"/>
              <a:gd name="connsiteX5253" fmla="*/ 12377788 w 14263815"/>
              <a:gd name="connsiteY5253" fmla="*/ 1522986 h 2678621"/>
              <a:gd name="connsiteX5254" fmla="*/ 12377788 w 14263815"/>
              <a:gd name="connsiteY5254" fmla="*/ 1511895 h 2678621"/>
              <a:gd name="connsiteX5255" fmla="*/ 12377788 w 14263815"/>
              <a:gd name="connsiteY5255" fmla="*/ 1507459 h 2678621"/>
              <a:gd name="connsiteX5256" fmla="*/ 13331576 w 14263815"/>
              <a:gd name="connsiteY5256" fmla="*/ 1506904 h 2678621"/>
              <a:gd name="connsiteX5257" fmla="*/ 13331576 w 14263815"/>
              <a:gd name="connsiteY5257" fmla="*/ 1516331 h 2678621"/>
              <a:gd name="connsiteX5258" fmla="*/ 13328249 w 14263815"/>
              <a:gd name="connsiteY5258" fmla="*/ 1520213 h 2678621"/>
              <a:gd name="connsiteX5259" fmla="*/ 13322703 w 14263815"/>
              <a:gd name="connsiteY5259" fmla="*/ 1518550 h 2678621"/>
              <a:gd name="connsiteX5260" fmla="*/ 13322703 w 14263815"/>
              <a:gd name="connsiteY5260" fmla="*/ 1509677 h 2678621"/>
              <a:gd name="connsiteX5261" fmla="*/ 13331576 w 14263815"/>
              <a:gd name="connsiteY5261" fmla="*/ 1506904 h 2678621"/>
              <a:gd name="connsiteX5262" fmla="*/ 3710898 w 14263815"/>
              <a:gd name="connsiteY5262" fmla="*/ 1506076 h 2678621"/>
              <a:gd name="connsiteX5263" fmla="*/ 3706462 w 14263815"/>
              <a:gd name="connsiteY5263" fmla="*/ 1510512 h 2678621"/>
              <a:gd name="connsiteX5264" fmla="*/ 3710205 w 14263815"/>
              <a:gd name="connsiteY5264" fmla="*/ 1517583 h 2678621"/>
              <a:gd name="connsiteX5265" fmla="*/ 3713116 w 14263815"/>
              <a:gd name="connsiteY5265" fmla="*/ 1517166 h 2678621"/>
              <a:gd name="connsiteX5266" fmla="*/ 3717552 w 14263815"/>
              <a:gd name="connsiteY5266" fmla="*/ 1512730 h 2678621"/>
              <a:gd name="connsiteX5267" fmla="*/ 3710898 w 14263815"/>
              <a:gd name="connsiteY5267" fmla="*/ 1506076 h 2678621"/>
              <a:gd name="connsiteX5268" fmla="*/ 9882415 w 14263815"/>
              <a:gd name="connsiteY5268" fmla="*/ 1505241 h 2678621"/>
              <a:gd name="connsiteX5269" fmla="*/ 9873542 w 14263815"/>
              <a:gd name="connsiteY5269" fmla="*/ 1509677 h 2678621"/>
              <a:gd name="connsiteX5270" fmla="*/ 9877979 w 14263815"/>
              <a:gd name="connsiteY5270" fmla="*/ 1520767 h 2678621"/>
              <a:gd name="connsiteX5271" fmla="*/ 9881028 w 14263815"/>
              <a:gd name="connsiteY5271" fmla="*/ 1521322 h 2678621"/>
              <a:gd name="connsiteX5272" fmla="*/ 9886851 w 14263815"/>
              <a:gd name="connsiteY5272" fmla="*/ 1516331 h 2678621"/>
              <a:gd name="connsiteX5273" fmla="*/ 9882415 w 14263815"/>
              <a:gd name="connsiteY5273" fmla="*/ 1505241 h 2678621"/>
              <a:gd name="connsiteX5274" fmla="*/ 5269734 w 14263815"/>
              <a:gd name="connsiteY5274" fmla="*/ 1504987 h 2678621"/>
              <a:gd name="connsiteX5275" fmla="*/ 5264103 w 14263815"/>
              <a:gd name="connsiteY5275" fmla="*/ 1508557 h 2678621"/>
              <a:gd name="connsiteX5276" fmla="*/ 5273942 w 14263815"/>
              <a:gd name="connsiteY5276" fmla="*/ 1513477 h 2678621"/>
              <a:gd name="connsiteX5277" fmla="*/ 5280270 w 14263815"/>
              <a:gd name="connsiteY5277" fmla="*/ 1506096 h 2678621"/>
              <a:gd name="connsiteX5278" fmla="*/ 5269734 w 14263815"/>
              <a:gd name="connsiteY5278" fmla="*/ 1504987 h 2678621"/>
              <a:gd name="connsiteX5279" fmla="*/ 4050269 w 14263815"/>
              <a:gd name="connsiteY5279" fmla="*/ 1503858 h 2678621"/>
              <a:gd name="connsiteX5280" fmla="*/ 4065796 w 14263815"/>
              <a:gd name="connsiteY5280" fmla="*/ 1503858 h 2678621"/>
              <a:gd name="connsiteX5281" fmla="*/ 4081323 w 14263815"/>
              <a:gd name="connsiteY5281" fmla="*/ 1510512 h 2678621"/>
              <a:gd name="connsiteX5282" fmla="*/ 4085759 w 14263815"/>
              <a:gd name="connsiteY5282" fmla="*/ 1517166 h 2678621"/>
              <a:gd name="connsiteX5283" fmla="*/ 4061359 w 14263815"/>
              <a:gd name="connsiteY5283" fmla="*/ 1528257 h 2678621"/>
              <a:gd name="connsiteX5284" fmla="*/ 4034742 w 14263815"/>
              <a:gd name="connsiteY5284" fmla="*/ 1523821 h 2678621"/>
              <a:gd name="connsiteX5285" fmla="*/ 4032524 w 14263815"/>
              <a:gd name="connsiteY5285" fmla="*/ 1526039 h 2678621"/>
              <a:gd name="connsiteX5286" fmla="*/ 4014779 w 14263815"/>
              <a:gd name="connsiteY5286" fmla="*/ 1541566 h 2678621"/>
              <a:gd name="connsiteX5287" fmla="*/ 4001470 w 14263815"/>
              <a:gd name="connsiteY5287" fmla="*/ 1554874 h 2678621"/>
              <a:gd name="connsiteX5288" fmla="*/ 3990380 w 14263815"/>
              <a:gd name="connsiteY5288" fmla="*/ 1561529 h 2678621"/>
              <a:gd name="connsiteX5289" fmla="*/ 3974853 w 14263815"/>
              <a:gd name="connsiteY5289" fmla="*/ 1570401 h 2678621"/>
              <a:gd name="connsiteX5290" fmla="*/ 3972635 w 14263815"/>
              <a:gd name="connsiteY5290" fmla="*/ 1572619 h 2678621"/>
              <a:gd name="connsiteX5291" fmla="*/ 3961544 w 14263815"/>
              <a:gd name="connsiteY5291" fmla="*/ 1561529 h 2678621"/>
              <a:gd name="connsiteX5292" fmla="*/ 3943800 w 14263815"/>
              <a:gd name="connsiteY5292" fmla="*/ 1554874 h 2678621"/>
              <a:gd name="connsiteX5293" fmla="*/ 3928273 w 14263815"/>
              <a:gd name="connsiteY5293" fmla="*/ 1563747 h 2678621"/>
              <a:gd name="connsiteX5294" fmla="*/ 3899438 w 14263815"/>
              <a:gd name="connsiteY5294" fmla="*/ 1577055 h 2678621"/>
              <a:gd name="connsiteX5295" fmla="*/ 3889734 w 14263815"/>
              <a:gd name="connsiteY5295" fmla="*/ 1577333 h 2678621"/>
              <a:gd name="connsiteX5296" fmla="*/ 3877256 w 14263815"/>
              <a:gd name="connsiteY5296" fmla="*/ 1568183 h 2678621"/>
              <a:gd name="connsiteX5297" fmla="*/ 3879474 w 14263815"/>
              <a:gd name="connsiteY5297" fmla="*/ 1563747 h 2678621"/>
              <a:gd name="connsiteX5298" fmla="*/ 3883910 w 14263815"/>
              <a:gd name="connsiteY5298" fmla="*/ 1561529 h 2678621"/>
              <a:gd name="connsiteX5299" fmla="*/ 3939363 w 14263815"/>
              <a:gd name="connsiteY5299" fmla="*/ 1539347 h 2678621"/>
              <a:gd name="connsiteX5300" fmla="*/ 4001470 w 14263815"/>
              <a:gd name="connsiteY5300" fmla="*/ 1528257 h 2678621"/>
              <a:gd name="connsiteX5301" fmla="*/ 4021433 w 14263815"/>
              <a:gd name="connsiteY5301" fmla="*/ 1519385 h 2678621"/>
              <a:gd name="connsiteX5302" fmla="*/ 4036960 w 14263815"/>
              <a:gd name="connsiteY5302" fmla="*/ 1506076 h 2678621"/>
              <a:gd name="connsiteX5303" fmla="*/ 4050269 w 14263815"/>
              <a:gd name="connsiteY5303" fmla="*/ 1503858 h 2678621"/>
              <a:gd name="connsiteX5304" fmla="*/ 3511268 w 14263815"/>
              <a:gd name="connsiteY5304" fmla="*/ 1503858 h 2678621"/>
              <a:gd name="connsiteX5305" fmla="*/ 3502396 w 14263815"/>
              <a:gd name="connsiteY5305" fmla="*/ 1512730 h 2678621"/>
              <a:gd name="connsiteX5306" fmla="*/ 3506277 w 14263815"/>
              <a:gd name="connsiteY5306" fmla="*/ 1516057 h 2678621"/>
              <a:gd name="connsiteX5307" fmla="*/ 3513487 w 14263815"/>
              <a:gd name="connsiteY5307" fmla="*/ 1512730 h 2678621"/>
              <a:gd name="connsiteX5308" fmla="*/ 3511268 w 14263815"/>
              <a:gd name="connsiteY5308" fmla="*/ 1503858 h 2678621"/>
              <a:gd name="connsiteX5309" fmla="*/ 12428805 w 14263815"/>
              <a:gd name="connsiteY5309" fmla="*/ 1503023 h 2678621"/>
              <a:gd name="connsiteX5310" fmla="*/ 12439895 w 14263815"/>
              <a:gd name="connsiteY5310" fmla="*/ 1509677 h 2678621"/>
              <a:gd name="connsiteX5311" fmla="*/ 12439895 w 14263815"/>
              <a:gd name="connsiteY5311" fmla="*/ 1518550 h 2678621"/>
              <a:gd name="connsiteX5312" fmla="*/ 12426587 w 14263815"/>
              <a:gd name="connsiteY5312" fmla="*/ 1511895 h 2678621"/>
              <a:gd name="connsiteX5313" fmla="*/ 12428805 w 14263815"/>
              <a:gd name="connsiteY5313" fmla="*/ 1503023 h 2678621"/>
              <a:gd name="connsiteX5314" fmla="*/ 11297569 w 14263815"/>
              <a:gd name="connsiteY5314" fmla="*/ 1503023 h 2678621"/>
              <a:gd name="connsiteX5315" fmla="*/ 11308660 w 14263815"/>
              <a:gd name="connsiteY5315" fmla="*/ 1507459 h 2678621"/>
              <a:gd name="connsiteX5316" fmla="*/ 11297569 w 14263815"/>
              <a:gd name="connsiteY5316" fmla="*/ 1511895 h 2678621"/>
              <a:gd name="connsiteX5317" fmla="*/ 11286478 w 14263815"/>
              <a:gd name="connsiteY5317" fmla="*/ 1507459 h 2678621"/>
              <a:gd name="connsiteX5318" fmla="*/ 11297569 w 14263815"/>
              <a:gd name="connsiteY5318" fmla="*/ 1503023 h 2678621"/>
              <a:gd name="connsiteX5319" fmla="*/ 11277606 w 14263815"/>
              <a:gd name="connsiteY5319" fmla="*/ 1503023 h 2678621"/>
              <a:gd name="connsiteX5320" fmla="*/ 11279824 w 14263815"/>
              <a:gd name="connsiteY5320" fmla="*/ 1516331 h 2678621"/>
              <a:gd name="connsiteX5321" fmla="*/ 11284260 w 14263815"/>
              <a:gd name="connsiteY5321" fmla="*/ 1527422 h 2678621"/>
              <a:gd name="connsiteX5322" fmla="*/ 11324186 w 14263815"/>
              <a:gd name="connsiteY5322" fmla="*/ 1538512 h 2678621"/>
              <a:gd name="connsiteX5323" fmla="*/ 11366330 w 14263815"/>
              <a:gd name="connsiteY5323" fmla="*/ 1545167 h 2678621"/>
              <a:gd name="connsiteX5324" fmla="*/ 11401820 w 14263815"/>
              <a:gd name="connsiteY5324" fmla="*/ 1536294 h 2678621"/>
              <a:gd name="connsiteX5325" fmla="*/ 11406256 w 14263815"/>
              <a:gd name="connsiteY5325" fmla="*/ 1536294 h 2678621"/>
              <a:gd name="connsiteX5326" fmla="*/ 11435092 w 14263815"/>
              <a:gd name="connsiteY5326" fmla="*/ 1545167 h 2678621"/>
              <a:gd name="connsiteX5327" fmla="*/ 11459491 w 14263815"/>
              <a:gd name="connsiteY5327" fmla="*/ 1562912 h 2678621"/>
              <a:gd name="connsiteX5328" fmla="*/ 11450619 w 14263815"/>
              <a:gd name="connsiteY5328" fmla="*/ 1574002 h 2678621"/>
              <a:gd name="connsiteX5329" fmla="*/ 11446182 w 14263815"/>
              <a:gd name="connsiteY5329" fmla="*/ 1567348 h 2678621"/>
              <a:gd name="connsiteX5330" fmla="*/ 11441746 w 14263815"/>
              <a:gd name="connsiteY5330" fmla="*/ 1556257 h 2678621"/>
              <a:gd name="connsiteX5331" fmla="*/ 11432874 w 14263815"/>
              <a:gd name="connsiteY5331" fmla="*/ 1560693 h 2678621"/>
              <a:gd name="connsiteX5332" fmla="*/ 11435092 w 14263815"/>
              <a:gd name="connsiteY5332" fmla="*/ 1569566 h 2678621"/>
              <a:gd name="connsiteX5333" fmla="*/ 11443964 w 14263815"/>
              <a:gd name="connsiteY5333" fmla="*/ 1574002 h 2678621"/>
              <a:gd name="connsiteX5334" fmla="*/ 11428438 w 14263815"/>
              <a:gd name="connsiteY5334" fmla="*/ 1578438 h 2678621"/>
              <a:gd name="connsiteX5335" fmla="*/ 11415129 w 14263815"/>
              <a:gd name="connsiteY5335" fmla="*/ 1565130 h 2678621"/>
              <a:gd name="connsiteX5336" fmla="*/ 11410693 w 14263815"/>
              <a:gd name="connsiteY5336" fmla="*/ 1556257 h 2678621"/>
              <a:gd name="connsiteX5337" fmla="*/ 11408474 w 14263815"/>
              <a:gd name="connsiteY5337" fmla="*/ 1567348 h 2678621"/>
              <a:gd name="connsiteX5338" fmla="*/ 11408474 w 14263815"/>
              <a:gd name="connsiteY5338" fmla="*/ 1578438 h 2678621"/>
              <a:gd name="connsiteX5339" fmla="*/ 11401820 w 14263815"/>
              <a:gd name="connsiteY5339" fmla="*/ 1567348 h 2678621"/>
              <a:gd name="connsiteX5340" fmla="*/ 11392948 w 14263815"/>
              <a:gd name="connsiteY5340" fmla="*/ 1556257 h 2678621"/>
              <a:gd name="connsiteX5341" fmla="*/ 11388512 w 14263815"/>
              <a:gd name="connsiteY5341" fmla="*/ 1565130 h 2678621"/>
              <a:gd name="connsiteX5342" fmla="*/ 11392948 w 14263815"/>
              <a:gd name="connsiteY5342" fmla="*/ 1571784 h 2678621"/>
              <a:gd name="connsiteX5343" fmla="*/ 11368549 w 14263815"/>
              <a:gd name="connsiteY5343" fmla="*/ 1565130 h 2678621"/>
              <a:gd name="connsiteX5344" fmla="*/ 11359676 w 14263815"/>
              <a:gd name="connsiteY5344" fmla="*/ 1558476 h 2678621"/>
              <a:gd name="connsiteX5345" fmla="*/ 11335277 w 14263815"/>
              <a:gd name="connsiteY5345" fmla="*/ 1558476 h 2678621"/>
              <a:gd name="connsiteX5346" fmla="*/ 11315314 w 14263815"/>
              <a:gd name="connsiteY5346" fmla="*/ 1569566 h 2678621"/>
              <a:gd name="connsiteX5347" fmla="*/ 11297569 w 14263815"/>
              <a:gd name="connsiteY5347" fmla="*/ 1582875 h 2678621"/>
              <a:gd name="connsiteX5348" fmla="*/ 11284260 w 14263815"/>
              <a:gd name="connsiteY5348" fmla="*/ 1571784 h 2678621"/>
              <a:gd name="connsiteX5349" fmla="*/ 11275388 w 14263815"/>
              <a:gd name="connsiteY5349" fmla="*/ 1560693 h 2678621"/>
              <a:gd name="connsiteX5350" fmla="*/ 11270952 w 14263815"/>
              <a:gd name="connsiteY5350" fmla="*/ 1574002 h 2678621"/>
              <a:gd name="connsiteX5351" fmla="*/ 11264297 w 14263815"/>
              <a:gd name="connsiteY5351" fmla="*/ 1582875 h 2678621"/>
              <a:gd name="connsiteX5352" fmla="*/ 11231026 w 14263815"/>
              <a:gd name="connsiteY5352" fmla="*/ 1567348 h 2678621"/>
              <a:gd name="connsiteX5353" fmla="*/ 11228808 w 14263815"/>
              <a:gd name="connsiteY5353" fmla="*/ 1560693 h 2678621"/>
              <a:gd name="connsiteX5354" fmla="*/ 11226590 w 14263815"/>
              <a:gd name="connsiteY5354" fmla="*/ 1554039 h 2678621"/>
              <a:gd name="connsiteX5355" fmla="*/ 11233244 w 14263815"/>
              <a:gd name="connsiteY5355" fmla="*/ 1545167 h 2678621"/>
              <a:gd name="connsiteX5356" fmla="*/ 11235462 w 14263815"/>
              <a:gd name="connsiteY5356" fmla="*/ 1536294 h 2678621"/>
              <a:gd name="connsiteX5357" fmla="*/ 11235462 w 14263815"/>
              <a:gd name="connsiteY5357" fmla="*/ 1529640 h 2678621"/>
              <a:gd name="connsiteX5358" fmla="*/ 11239898 w 14263815"/>
              <a:gd name="connsiteY5358" fmla="*/ 1536294 h 2678621"/>
              <a:gd name="connsiteX5359" fmla="*/ 11248771 w 14263815"/>
              <a:gd name="connsiteY5359" fmla="*/ 1542949 h 2678621"/>
              <a:gd name="connsiteX5360" fmla="*/ 11259861 w 14263815"/>
              <a:gd name="connsiteY5360" fmla="*/ 1545167 h 2678621"/>
              <a:gd name="connsiteX5361" fmla="*/ 11270952 w 14263815"/>
              <a:gd name="connsiteY5361" fmla="*/ 1545167 h 2678621"/>
              <a:gd name="connsiteX5362" fmla="*/ 11270952 w 14263815"/>
              <a:gd name="connsiteY5362" fmla="*/ 1536294 h 2678621"/>
              <a:gd name="connsiteX5363" fmla="*/ 11270952 w 14263815"/>
              <a:gd name="connsiteY5363" fmla="*/ 1527422 h 2678621"/>
              <a:gd name="connsiteX5364" fmla="*/ 11275388 w 14263815"/>
              <a:gd name="connsiteY5364" fmla="*/ 1516331 h 2678621"/>
              <a:gd name="connsiteX5365" fmla="*/ 11277606 w 14263815"/>
              <a:gd name="connsiteY5365" fmla="*/ 1503023 h 2678621"/>
              <a:gd name="connsiteX5366" fmla="*/ 3484096 w 14263815"/>
              <a:gd name="connsiteY5366" fmla="*/ 1501640 h 2678621"/>
              <a:gd name="connsiteX5367" fmla="*/ 3484651 w 14263815"/>
              <a:gd name="connsiteY5367" fmla="*/ 1510512 h 2678621"/>
              <a:gd name="connsiteX5368" fmla="*/ 3488533 w 14263815"/>
              <a:gd name="connsiteY5368" fmla="*/ 1521048 h 2678621"/>
              <a:gd name="connsiteX5369" fmla="*/ 3495741 w 14263815"/>
              <a:gd name="connsiteY5369" fmla="*/ 1512730 h 2678621"/>
              <a:gd name="connsiteX5370" fmla="*/ 3495741 w 14263815"/>
              <a:gd name="connsiteY5370" fmla="*/ 1506076 h 2678621"/>
              <a:gd name="connsiteX5371" fmla="*/ 3486869 w 14263815"/>
              <a:gd name="connsiteY5371" fmla="*/ 1501640 h 2678621"/>
              <a:gd name="connsiteX5372" fmla="*/ 3484096 w 14263815"/>
              <a:gd name="connsiteY5372" fmla="*/ 1501640 h 2678621"/>
              <a:gd name="connsiteX5373" fmla="*/ 1927538 w 14263815"/>
              <a:gd name="connsiteY5373" fmla="*/ 1501640 h 2678621"/>
              <a:gd name="connsiteX5374" fmla="*/ 1920884 w 14263815"/>
              <a:gd name="connsiteY5374" fmla="*/ 1510512 h 2678621"/>
              <a:gd name="connsiteX5375" fmla="*/ 1914229 w 14263815"/>
              <a:gd name="connsiteY5375" fmla="*/ 1530475 h 2678621"/>
              <a:gd name="connsiteX5376" fmla="*/ 1923102 w 14263815"/>
              <a:gd name="connsiteY5376" fmla="*/ 1517166 h 2678621"/>
              <a:gd name="connsiteX5377" fmla="*/ 1927538 w 14263815"/>
              <a:gd name="connsiteY5377" fmla="*/ 1501640 h 2678621"/>
              <a:gd name="connsiteX5378" fmla="*/ 12954497 w 14263815"/>
              <a:gd name="connsiteY5378" fmla="*/ 1500805 h 2678621"/>
              <a:gd name="connsiteX5379" fmla="*/ 12965587 w 14263815"/>
              <a:gd name="connsiteY5379" fmla="*/ 1505241 h 2678621"/>
              <a:gd name="connsiteX5380" fmla="*/ 12974460 w 14263815"/>
              <a:gd name="connsiteY5380" fmla="*/ 1511895 h 2678621"/>
              <a:gd name="connsiteX5381" fmla="*/ 12965587 w 14263815"/>
              <a:gd name="connsiteY5381" fmla="*/ 1520767 h 2678621"/>
              <a:gd name="connsiteX5382" fmla="*/ 12953388 w 14263815"/>
              <a:gd name="connsiteY5382" fmla="*/ 1526313 h 2678621"/>
              <a:gd name="connsiteX5383" fmla="*/ 12952279 w 14263815"/>
              <a:gd name="connsiteY5383" fmla="*/ 1520767 h 2678621"/>
              <a:gd name="connsiteX5384" fmla="*/ 12952279 w 14263815"/>
              <a:gd name="connsiteY5384" fmla="*/ 1514113 h 2678621"/>
              <a:gd name="connsiteX5385" fmla="*/ 12947843 w 14263815"/>
              <a:gd name="connsiteY5385" fmla="*/ 1507459 h 2678621"/>
              <a:gd name="connsiteX5386" fmla="*/ 12954497 w 14263815"/>
              <a:gd name="connsiteY5386" fmla="*/ 1500805 h 2678621"/>
              <a:gd name="connsiteX5387" fmla="*/ 5314234 w 14263815"/>
              <a:gd name="connsiteY5387" fmla="*/ 1500274 h 2678621"/>
              <a:gd name="connsiteX5388" fmla="*/ 5324631 w 14263815"/>
              <a:gd name="connsiteY5388" fmla="*/ 1506096 h 2678621"/>
              <a:gd name="connsiteX5389" fmla="*/ 5322412 w 14263815"/>
              <a:gd name="connsiteY5389" fmla="*/ 1514969 h 2678621"/>
              <a:gd name="connsiteX5390" fmla="*/ 5306887 w 14263815"/>
              <a:gd name="connsiteY5390" fmla="*/ 1510533 h 2678621"/>
              <a:gd name="connsiteX5391" fmla="*/ 5309105 w 14263815"/>
              <a:gd name="connsiteY5391" fmla="*/ 1501660 h 2678621"/>
              <a:gd name="connsiteX5392" fmla="*/ 5314234 w 14263815"/>
              <a:gd name="connsiteY5392" fmla="*/ 1500274 h 2678621"/>
              <a:gd name="connsiteX5393" fmla="*/ 10696462 w 14263815"/>
              <a:gd name="connsiteY5393" fmla="*/ 1498586 h 2678621"/>
              <a:gd name="connsiteX5394" fmla="*/ 10683153 w 14263815"/>
              <a:gd name="connsiteY5394" fmla="*/ 1500805 h 2678621"/>
              <a:gd name="connsiteX5395" fmla="*/ 10694243 w 14263815"/>
              <a:gd name="connsiteY5395" fmla="*/ 1511895 h 2678621"/>
              <a:gd name="connsiteX5396" fmla="*/ 10698264 w 14263815"/>
              <a:gd name="connsiteY5396" fmla="*/ 1512588 h 2678621"/>
              <a:gd name="connsiteX5397" fmla="*/ 10705334 w 14263815"/>
              <a:gd name="connsiteY5397" fmla="*/ 1509677 h 2678621"/>
              <a:gd name="connsiteX5398" fmla="*/ 10696462 w 14263815"/>
              <a:gd name="connsiteY5398" fmla="*/ 1498586 h 2678621"/>
              <a:gd name="connsiteX5399" fmla="*/ 5530914 w 14263815"/>
              <a:gd name="connsiteY5399" fmla="*/ 1497224 h 2678621"/>
              <a:gd name="connsiteX5400" fmla="*/ 5533134 w 14263815"/>
              <a:gd name="connsiteY5400" fmla="*/ 1506096 h 2678621"/>
              <a:gd name="connsiteX5401" fmla="*/ 5539787 w 14263815"/>
              <a:gd name="connsiteY5401" fmla="*/ 1523841 h 2678621"/>
              <a:gd name="connsiteX5402" fmla="*/ 5537569 w 14263815"/>
              <a:gd name="connsiteY5402" fmla="*/ 1523841 h 2678621"/>
              <a:gd name="connsiteX5403" fmla="*/ 5530914 w 14263815"/>
              <a:gd name="connsiteY5403" fmla="*/ 1497224 h 2678621"/>
              <a:gd name="connsiteX5404" fmla="*/ 13016604 w 14263815"/>
              <a:gd name="connsiteY5404" fmla="*/ 1496368 h 2678621"/>
              <a:gd name="connsiteX5405" fmla="*/ 13023258 w 14263815"/>
              <a:gd name="connsiteY5405" fmla="*/ 1496368 h 2678621"/>
              <a:gd name="connsiteX5406" fmla="*/ 13014386 w 14263815"/>
              <a:gd name="connsiteY5406" fmla="*/ 1503023 h 2678621"/>
              <a:gd name="connsiteX5407" fmla="*/ 13016604 w 14263815"/>
              <a:gd name="connsiteY5407" fmla="*/ 1496368 h 2678621"/>
              <a:gd name="connsiteX5408" fmla="*/ 12206994 w 14263815"/>
              <a:gd name="connsiteY5408" fmla="*/ 1496368 h 2678621"/>
              <a:gd name="connsiteX5409" fmla="*/ 12204776 w 14263815"/>
              <a:gd name="connsiteY5409" fmla="*/ 1505241 h 2678621"/>
              <a:gd name="connsiteX5410" fmla="*/ 12211430 w 14263815"/>
              <a:gd name="connsiteY5410" fmla="*/ 1511895 h 2678621"/>
              <a:gd name="connsiteX5411" fmla="*/ 12213648 w 14263815"/>
              <a:gd name="connsiteY5411" fmla="*/ 1503023 h 2678621"/>
              <a:gd name="connsiteX5412" fmla="*/ 12206994 w 14263815"/>
              <a:gd name="connsiteY5412" fmla="*/ 1496368 h 2678621"/>
              <a:gd name="connsiteX5413" fmla="*/ 10454687 w 14263815"/>
              <a:gd name="connsiteY5413" fmla="*/ 1496368 h 2678621"/>
              <a:gd name="connsiteX5414" fmla="*/ 10450251 w 14263815"/>
              <a:gd name="connsiteY5414" fmla="*/ 1507459 h 2678621"/>
              <a:gd name="connsiteX5415" fmla="*/ 10479087 w 14263815"/>
              <a:gd name="connsiteY5415" fmla="*/ 1518550 h 2678621"/>
              <a:gd name="connsiteX5416" fmla="*/ 10536757 w 14263815"/>
              <a:gd name="connsiteY5416" fmla="*/ 1534076 h 2678621"/>
              <a:gd name="connsiteX5417" fmla="*/ 10623264 w 14263815"/>
              <a:gd name="connsiteY5417" fmla="*/ 1565130 h 2678621"/>
              <a:gd name="connsiteX5418" fmla="*/ 10639206 w 14263815"/>
              <a:gd name="connsiteY5418" fmla="*/ 1576220 h 2678621"/>
              <a:gd name="connsiteX5419" fmla="*/ 10645445 w 14263815"/>
              <a:gd name="connsiteY5419" fmla="*/ 1569566 h 2678621"/>
              <a:gd name="connsiteX5420" fmla="*/ 10676498 w 14263815"/>
              <a:gd name="connsiteY5420" fmla="*/ 1567348 h 2678621"/>
              <a:gd name="connsiteX5421" fmla="*/ 10707552 w 14263815"/>
              <a:gd name="connsiteY5421" fmla="*/ 1551821 h 2678621"/>
              <a:gd name="connsiteX5422" fmla="*/ 10707552 w 14263815"/>
              <a:gd name="connsiteY5422" fmla="*/ 1536294 h 2678621"/>
              <a:gd name="connsiteX5423" fmla="*/ 10700898 w 14263815"/>
              <a:gd name="connsiteY5423" fmla="*/ 1536294 h 2678621"/>
              <a:gd name="connsiteX5424" fmla="*/ 10676498 w 14263815"/>
              <a:gd name="connsiteY5424" fmla="*/ 1540731 h 2678621"/>
              <a:gd name="connsiteX5425" fmla="*/ 10669844 w 14263815"/>
              <a:gd name="connsiteY5425" fmla="*/ 1542949 h 2678621"/>
              <a:gd name="connsiteX5426" fmla="*/ 10667626 w 14263815"/>
              <a:gd name="connsiteY5426" fmla="*/ 1551821 h 2678621"/>
              <a:gd name="connsiteX5427" fmla="*/ 10665408 w 14263815"/>
              <a:gd name="connsiteY5427" fmla="*/ 1542949 h 2678621"/>
              <a:gd name="connsiteX5428" fmla="*/ 10658754 w 14263815"/>
              <a:gd name="connsiteY5428" fmla="*/ 1534076 h 2678621"/>
              <a:gd name="connsiteX5429" fmla="*/ 10652099 w 14263815"/>
              <a:gd name="connsiteY5429" fmla="*/ 1525204 h 2678621"/>
              <a:gd name="connsiteX5430" fmla="*/ 10649881 w 14263815"/>
              <a:gd name="connsiteY5430" fmla="*/ 1516331 h 2678621"/>
              <a:gd name="connsiteX5431" fmla="*/ 10643227 w 14263815"/>
              <a:gd name="connsiteY5431" fmla="*/ 1522986 h 2678621"/>
              <a:gd name="connsiteX5432" fmla="*/ 10638790 w 14263815"/>
              <a:gd name="connsiteY5432" fmla="*/ 1520767 h 2678621"/>
              <a:gd name="connsiteX5433" fmla="*/ 10629918 w 14263815"/>
              <a:gd name="connsiteY5433" fmla="*/ 1518550 h 2678621"/>
              <a:gd name="connsiteX5434" fmla="*/ 10594428 w 14263815"/>
              <a:gd name="connsiteY5434" fmla="*/ 1525204 h 2678621"/>
              <a:gd name="connsiteX5435" fmla="*/ 10572247 w 14263815"/>
              <a:gd name="connsiteY5435" fmla="*/ 1511895 h 2678621"/>
              <a:gd name="connsiteX5436" fmla="*/ 10567811 w 14263815"/>
              <a:gd name="connsiteY5436" fmla="*/ 1509677 h 2678621"/>
              <a:gd name="connsiteX5437" fmla="*/ 10510140 w 14263815"/>
              <a:gd name="connsiteY5437" fmla="*/ 1507459 h 2678621"/>
              <a:gd name="connsiteX5438" fmla="*/ 10476868 w 14263815"/>
              <a:gd name="connsiteY5438" fmla="*/ 1500805 h 2678621"/>
              <a:gd name="connsiteX5439" fmla="*/ 10454687 w 14263815"/>
              <a:gd name="connsiteY5439" fmla="*/ 1496368 h 2678621"/>
              <a:gd name="connsiteX5440" fmla="*/ 9849144 w 14263815"/>
              <a:gd name="connsiteY5440" fmla="*/ 1496368 h 2678621"/>
              <a:gd name="connsiteX5441" fmla="*/ 9855798 w 14263815"/>
              <a:gd name="connsiteY5441" fmla="*/ 1500805 h 2678621"/>
              <a:gd name="connsiteX5442" fmla="*/ 9853580 w 14263815"/>
              <a:gd name="connsiteY5442" fmla="*/ 1496368 h 2678621"/>
              <a:gd name="connsiteX5443" fmla="*/ 9849144 w 14263815"/>
              <a:gd name="connsiteY5443" fmla="*/ 1496368 h 2678621"/>
              <a:gd name="connsiteX5444" fmla="*/ 12983743 w 14263815"/>
              <a:gd name="connsiteY5444" fmla="*/ 1495794 h 2678621"/>
              <a:gd name="connsiteX5445" fmla="*/ 12985550 w 14263815"/>
              <a:gd name="connsiteY5445" fmla="*/ 1503023 h 2678621"/>
              <a:gd name="connsiteX5446" fmla="*/ 12985550 w 14263815"/>
              <a:gd name="connsiteY5446" fmla="*/ 1507459 h 2678621"/>
              <a:gd name="connsiteX5447" fmla="*/ 12981114 w 14263815"/>
              <a:gd name="connsiteY5447" fmla="*/ 1503023 h 2678621"/>
              <a:gd name="connsiteX5448" fmla="*/ 3757479 w 14263815"/>
              <a:gd name="connsiteY5448" fmla="*/ 1494985 h 2678621"/>
              <a:gd name="connsiteX5449" fmla="*/ 3741952 w 14263815"/>
              <a:gd name="connsiteY5449" fmla="*/ 1501640 h 2678621"/>
              <a:gd name="connsiteX5450" fmla="*/ 3754013 w 14263815"/>
              <a:gd name="connsiteY5450" fmla="*/ 1507462 h 2678621"/>
              <a:gd name="connsiteX5451" fmla="*/ 3761915 w 14263815"/>
              <a:gd name="connsiteY5451" fmla="*/ 1506076 h 2678621"/>
              <a:gd name="connsiteX5452" fmla="*/ 3777442 w 14263815"/>
              <a:gd name="connsiteY5452" fmla="*/ 1499422 h 2678621"/>
              <a:gd name="connsiteX5453" fmla="*/ 3757479 w 14263815"/>
              <a:gd name="connsiteY5453" fmla="*/ 1494985 h 2678621"/>
              <a:gd name="connsiteX5454" fmla="*/ 12983332 w 14263815"/>
              <a:gd name="connsiteY5454" fmla="*/ 1494150 h 2678621"/>
              <a:gd name="connsiteX5455" fmla="*/ 12984125 w 14263815"/>
              <a:gd name="connsiteY5455" fmla="*/ 1494744 h 2678621"/>
              <a:gd name="connsiteX5456" fmla="*/ 12983743 w 14263815"/>
              <a:gd name="connsiteY5456" fmla="*/ 1495794 h 2678621"/>
              <a:gd name="connsiteX5457" fmla="*/ 12164850 w 14263815"/>
              <a:gd name="connsiteY5457" fmla="*/ 1494150 h 2678621"/>
              <a:gd name="connsiteX5458" fmla="*/ 12160414 w 14263815"/>
              <a:gd name="connsiteY5458" fmla="*/ 1511895 h 2678621"/>
              <a:gd name="connsiteX5459" fmla="*/ 12169286 w 14263815"/>
              <a:gd name="connsiteY5459" fmla="*/ 1525204 h 2678621"/>
              <a:gd name="connsiteX5460" fmla="*/ 12167068 w 14263815"/>
              <a:gd name="connsiteY5460" fmla="*/ 1514113 h 2678621"/>
              <a:gd name="connsiteX5461" fmla="*/ 12169286 w 14263815"/>
              <a:gd name="connsiteY5461" fmla="*/ 1498586 h 2678621"/>
              <a:gd name="connsiteX5462" fmla="*/ 12164850 w 14263815"/>
              <a:gd name="connsiteY5462" fmla="*/ 1494150 h 2678621"/>
              <a:gd name="connsiteX5463" fmla="*/ 13531206 w 14263815"/>
              <a:gd name="connsiteY5463" fmla="*/ 1493596 h 2678621"/>
              <a:gd name="connsiteX5464" fmla="*/ 13522333 w 14263815"/>
              <a:gd name="connsiteY5464" fmla="*/ 1498586 h 2678621"/>
              <a:gd name="connsiteX5465" fmla="*/ 13513461 w 14263815"/>
              <a:gd name="connsiteY5465" fmla="*/ 1514113 h 2678621"/>
              <a:gd name="connsiteX5466" fmla="*/ 13517204 w 14263815"/>
              <a:gd name="connsiteY5466" fmla="*/ 1519936 h 2678621"/>
              <a:gd name="connsiteX5467" fmla="*/ 13520115 w 14263815"/>
              <a:gd name="connsiteY5467" fmla="*/ 1518550 h 2678621"/>
              <a:gd name="connsiteX5468" fmla="*/ 13531206 w 14263815"/>
              <a:gd name="connsiteY5468" fmla="*/ 1514113 h 2678621"/>
              <a:gd name="connsiteX5469" fmla="*/ 13535642 w 14263815"/>
              <a:gd name="connsiteY5469" fmla="*/ 1500805 h 2678621"/>
              <a:gd name="connsiteX5470" fmla="*/ 13531206 w 14263815"/>
              <a:gd name="connsiteY5470" fmla="*/ 1493596 h 2678621"/>
              <a:gd name="connsiteX5471" fmla="*/ 13316049 w 14263815"/>
              <a:gd name="connsiteY5471" fmla="*/ 1491932 h 2678621"/>
              <a:gd name="connsiteX5472" fmla="*/ 13284996 w 14263815"/>
              <a:gd name="connsiteY5472" fmla="*/ 1518550 h 2678621"/>
              <a:gd name="connsiteX5473" fmla="*/ 13267250 w 14263815"/>
              <a:gd name="connsiteY5473" fmla="*/ 1531858 h 2678621"/>
              <a:gd name="connsiteX5474" fmla="*/ 13256160 w 14263815"/>
              <a:gd name="connsiteY5474" fmla="*/ 1542949 h 2678621"/>
              <a:gd name="connsiteX5475" fmla="*/ 13267250 w 14263815"/>
              <a:gd name="connsiteY5475" fmla="*/ 1549603 h 2678621"/>
              <a:gd name="connsiteX5476" fmla="*/ 13265032 w 14263815"/>
              <a:gd name="connsiteY5476" fmla="*/ 1556257 h 2678621"/>
              <a:gd name="connsiteX5477" fmla="*/ 13257269 w 14263815"/>
              <a:gd name="connsiteY5477" fmla="*/ 1559030 h 2678621"/>
              <a:gd name="connsiteX5478" fmla="*/ 13251724 w 14263815"/>
              <a:gd name="connsiteY5478" fmla="*/ 1554039 h 2678621"/>
              <a:gd name="connsiteX5479" fmla="*/ 13229543 w 14263815"/>
              <a:gd name="connsiteY5479" fmla="*/ 1551821 h 2678621"/>
              <a:gd name="connsiteX5480" fmla="*/ 13227325 w 14263815"/>
              <a:gd name="connsiteY5480" fmla="*/ 1542949 h 2678621"/>
              <a:gd name="connsiteX5481" fmla="*/ 13247288 w 14263815"/>
              <a:gd name="connsiteY5481" fmla="*/ 1527422 h 2678621"/>
              <a:gd name="connsiteX5482" fmla="*/ 13284996 w 14263815"/>
              <a:gd name="connsiteY5482" fmla="*/ 1507459 h 2678621"/>
              <a:gd name="connsiteX5483" fmla="*/ 13316049 w 14263815"/>
              <a:gd name="connsiteY5483" fmla="*/ 1491932 h 2678621"/>
              <a:gd name="connsiteX5484" fmla="*/ 12601818 w 14263815"/>
              <a:gd name="connsiteY5484" fmla="*/ 1491932 h 2678621"/>
              <a:gd name="connsiteX5485" fmla="*/ 12623998 w 14263815"/>
              <a:gd name="connsiteY5485" fmla="*/ 1491932 h 2678621"/>
              <a:gd name="connsiteX5486" fmla="*/ 12612908 w 14263815"/>
              <a:gd name="connsiteY5486" fmla="*/ 1498586 h 2678621"/>
              <a:gd name="connsiteX5487" fmla="*/ 12593777 w 14263815"/>
              <a:gd name="connsiteY5487" fmla="*/ 1501498 h 2678621"/>
              <a:gd name="connsiteX5488" fmla="*/ 12590727 w 14263815"/>
              <a:gd name="connsiteY5488" fmla="*/ 1500805 h 2678621"/>
              <a:gd name="connsiteX5489" fmla="*/ 12601818 w 14263815"/>
              <a:gd name="connsiteY5489" fmla="*/ 1491932 h 2678621"/>
              <a:gd name="connsiteX5490" fmla="*/ 12226957 w 14263815"/>
              <a:gd name="connsiteY5490" fmla="*/ 1491932 h 2678621"/>
              <a:gd name="connsiteX5491" fmla="*/ 12218085 w 14263815"/>
              <a:gd name="connsiteY5491" fmla="*/ 1503023 h 2678621"/>
              <a:gd name="connsiteX5492" fmla="*/ 12221966 w 14263815"/>
              <a:gd name="connsiteY5492" fmla="*/ 1513559 h 2678621"/>
              <a:gd name="connsiteX5493" fmla="*/ 12229175 w 14263815"/>
              <a:gd name="connsiteY5493" fmla="*/ 1505241 h 2678621"/>
              <a:gd name="connsiteX5494" fmla="*/ 12238047 w 14263815"/>
              <a:gd name="connsiteY5494" fmla="*/ 1500805 h 2678621"/>
              <a:gd name="connsiteX5495" fmla="*/ 12238047 w 14263815"/>
              <a:gd name="connsiteY5495" fmla="*/ 1496368 h 2678621"/>
              <a:gd name="connsiteX5496" fmla="*/ 12226957 w 14263815"/>
              <a:gd name="connsiteY5496" fmla="*/ 1491932 h 2678621"/>
              <a:gd name="connsiteX5497" fmla="*/ 10416980 w 14263815"/>
              <a:gd name="connsiteY5497" fmla="*/ 1491932 h 2678621"/>
              <a:gd name="connsiteX5498" fmla="*/ 10428070 w 14263815"/>
              <a:gd name="connsiteY5498" fmla="*/ 1500805 h 2678621"/>
              <a:gd name="connsiteX5499" fmla="*/ 10435279 w 14263815"/>
              <a:gd name="connsiteY5499" fmla="*/ 1503023 h 2678621"/>
              <a:gd name="connsiteX5500" fmla="*/ 10439160 w 14263815"/>
              <a:gd name="connsiteY5500" fmla="*/ 1500805 h 2678621"/>
              <a:gd name="connsiteX5501" fmla="*/ 10428070 w 14263815"/>
              <a:gd name="connsiteY5501" fmla="*/ 1491932 h 2678621"/>
              <a:gd name="connsiteX5502" fmla="*/ 10416980 w 14263815"/>
              <a:gd name="connsiteY5502" fmla="*/ 1491932 h 2678621"/>
              <a:gd name="connsiteX5503" fmla="*/ 3810713 w 14263815"/>
              <a:gd name="connsiteY5503" fmla="*/ 1490549 h 2678621"/>
              <a:gd name="connsiteX5504" fmla="*/ 3806277 w 14263815"/>
              <a:gd name="connsiteY5504" fmla="*/ 1494985 h 2678621"/>
              <a:gd name="connsiteX5505" fmla="*/ 3809327 w 14263815"/>
              <a:gd name="connsiteY5505" fmla="*/ 1495679 h 2678621"/>
              <a:gd name="connsiteX5506" fmla="*/ 3815149 w 14263815"/>
              <a:gd name="connsiteY5506" fmla="*/ 1492767 h 2678621"/>
              <a:gd name="connsiteX5507" fmla="*/ 3810713 w 14263815"/>
              <a:gd name="connsiteY5507" fmla="*/ 1490549 h 2678621"/>
              <a:gd name="connsiteX5508" fmla="*/ 1676891 w 14263815"/>
              <a:gd name="connsiteY5508" fmla="*/ 1490549 h 2678621"/>
              <a:gd name="connsiteX5509" fmla="*/ 1670237 w 14263815"/>
              <a:gd name="connsiteY5509" fmla="*/ 1492767 h 2678621"/>
              <a:gd name="connsiteX5510" fmla="*/ 1674673 w 14263815"/>
              <a:gd name="connsiteY5510" fmla="*/ 1503858 h 2678621"/>
              <a:gd name="connsiteX5511" fmla="*/ 1677585 w 14263815"/>
              <a:gd name="connsiteY5511" fmla="*/ 1504551 h 2678621"/>
              <a:gd name="connsiteX5512" fmla="*/ 1681328 w 14263815"/>
              <a:gd name="connsiteY5512" fmla="*/ 1501640 h 2678621"/>
              <a:gd name="connsiteX5513" fmla="*/ 1676891 w 14263815"/>
              <a:gd name="connsiteY5513" fmla="*/ 1490549 h 2678621"/>
              <a:gd name="connsiteX5514" fmla="*/ 4660249 w 14263815"/>
              <a:gd name="connsiteY5514" fmla="*/ 1488331 h 2678621"/>
              <a:gd name="connsiteX5515" fmla="*/ 4649158 w 14263815"/>
              <a:gd name="connsiteY5515" fmla="*/ 1492767 h 2678621"/>
              <a:gd name="connsiteX5516" fmla="*/ 4655397 w 14263815"/>
              <a:gd name="connsiteY5516" fmla="*/ 1498590 h 2678621"/>
              <a:gd name="connsiteX5517" fmla="*/ 4660249 w 14263815"/>
              <a:gd name="connsiteY5517" fmla="*/ 1497203 h 2678621"/>
              <a:gd name="connsiteX5518" fmla="*/ 4660249 w 14263815"/>
              <a:gd name="connsiteY5518" fmla="*/ 1488331 h 2678621"/>
              <a:gd name="connsiteX5519" fmla="*/ 1778924 w 14263815"/>
              <a:gd name="connsiteY5519" fmla="*/ 1488331 h 2678621"/>
              <a:gd name="connsiteX5520" fmla="*/ 1772270 w 14263815"/>
              <a:gd name="connsiteY5520" fmla="*/ 1492767 h 2678621"/>
              <a:gd name="connsiteX5521" fmla="*/ 1774488 w 14263815"/>
              <a:gd name="connsiteY5521" fmla="*/ 1503858 h 2678621"/>
              <a:gd name="connsiteX5522" fmla="*/ 1781143 w 14263815"/>
              <a:gd name="connsiteY5522" fmla="*/ 1497203 h 2678621"/>
              <a:gd name="connsiteX5523" fmla="*/ 1778924 w 14263815"/>
              <a:gd name="connsiteY5523" fmla="*/ 1488331 h 2678621"/>
              <a:gd name="connsiteX5524" fmla="*/ 1692418 w 14263815"/>
              <a:gd name="connsiteY5524" fmla="*/ 1488331 h 2678621"/>
              <a:gd name="connsiteX5525" fmla="*/ 1687982 w 14263815"/>
              <a:gd name="connsiteY5525" fmla="*/ 1490549 h 2678621"/>
              <a:gd name="connsiteX5526" fmla="*/ 1685764 w 14263815"/>
              <a:gd name="connsiteY5526" fmla="*/ 1503858 h 2678621"/>
              <a:gd name="connsiteX5527" fmla="*/ 1743435 w 14263815"/>
              <a:gd name="connsiteY5527" fmla="*/ 1539347 h 2678621"/>
              <a:gd name="connsiteX5528" fmla="*/ 1754525 w 14263815"/>
              <a:gd name="connsiteY5528" fmla="*/ 1546002 h 2678621"/>
              <a:gd name="connsiteX5529" fmla="*/ 1767834 w 14263815"/>
              <a:gd name="connsiteY5529" fmla="*/ 1550438 h 2678621"/>
              <a:gd name="connsiteX5530" fmla="*/ 1792233 w 14263815"/>
              <a:gd name="connsiteY5530" fmla="*/ 1561529 h 2678621"/>
              <a:gd name="connsiteX5531" fmla="*/ 1832159 w 14263815"/>
              <a:gd name="connsiteY5531" fmla="*/ 1577055 h 2678621"/>
              <a:gd name="connsiteX5532" fmla="*/ 1836457 w 14263815"/>
              <a:gd name="connsiteY5532" fmla="*/ 1577714 h 2678621"/>
              <a:gd name="connsiteX5533" fmla="*/ 1827723 w 14263815"/>
              <a:gd name="connsiteY5533" fmla="*/ 1557092 h 2678621"/>
              <a:gd name="connsiteX5534" fmla="*/ 1776706 w 14263815"/>
              <a:gd name="connsiteY5534" fmla="*/ 1523821 h 2678621"/>
              <a:gd name="connsiteX5535" fmla="*/ 1767834 w 14263815"/>
              <a:gd name="connsiteY5535" fmla="*/ 1526039 h 2678621"/>
              <a:gd name="connsiteX5536" fmla="*/ 1761179 w 14263815"/>
              <a:gd name="connsiteY5536" fmla="*/ 1528257 h 2678621"/>
              <a:gd name="connsiteX5537" fmla="*/ 1732344 w 14263815"/>
              <a:gd name="connsiteY5537" fmla="*/ 1506076 h 2678621"/>
              <a:gd name="connsiteX5538" fmla="*/ 1694636 w 14263815"/>
              <a:gd name="connsiteY5538" fmla="*/ 1488331 h 2678621"/>
              <a:gd name="connsiteX5539" fmla="*/ 1692418 w 14263815"/>
              <a:gd name="connsiteY5539" fmla="*/ 1488331 h 2678621"/>
              <a:gd name="connsiteX5540" fmla="*/ 5067827 w 14263815"/>
              <a:gd name="connsiteY5540" fmla="*/ 1487776 h 2678621"/>
              <a:gd name="connsiteX5541" fmla="*/ 5061727 w 14263815"/>
              <a:gd name="connsiteY5541" fmla="*/ 1501640 h 2678621"/>
              <a:gd name="connsiteX5542" fmla="*/ 5056736 w 14263815"/>
              <a:gd name="connsiteY5542" fmla="*/ 1507740 h 2678621"/>
              <a:gd name="connsiteX5543" fmla="*/ 5055073 w 14263815"/>
              <a:gd name="connsiteY5543" fmla="*/ 1503858 h 2678621"/>
              <a:gd name="connsiteX5544" fmla="*/ 5059509 w 14263815"/>
              <a:gd name="connsiteY5544" fmla="*/ 1490549 h 2678621"/>
              <a:gd name="connsiteX5545" fmla="*/ 5067827 w 14263815"/>
              <a:gd name="connsiteY5545" fmla="*/ 1487776 h 2678621"/>
              <a:gd name="connsiteX5546" fmla="*/ 12808102 w 14263815"/>
              <a:gd name="connsiteY5546" fmla="*/ 1487496 h 2678621"/>
              <a:gd name="connsiteX5547" fmla="*/ 12797011 w 14263815"/>
              <a:gd name="connsiteY5547" fmla="*/ 1494150 h 2678621"/>
              <a:gd name="connsiteX5548" fmla="*/ 12797011 w 14263815"/>
              <a:gd name="connsiteY5548" fmla="*/ 1505241 h 2678621"/>
              <a:gd name="connsiteX5549" fmla="*/ 12799507 w 14263815"/>
              <a:gd name="connsiteY5549" fmla="*/ 1506489 h 2678621"/>
              <a:gd name="connsiteX5550" fmla="*/ 12810320 w 14263815"/>
              <a:gd name="connsiteY5550" fmla="*/ 1498586 h 2678621"/>
              <a:gd name="connsiteX5551" fmla="*/ 12816974 w 14263815"/>
              <a:gd name="connsiteY5551" fmla="*/ 1487496 h 2678621"/>
              <a:gd name="connsiteX5552" fmla="*/ 12808102 w 14263815"/>
              <a:gd name="connsiteY5552" fmla="*/ 1487496 h 2678621"/>
              <a:gd name="connsiteX5553" fmla="*/ 4458401 w 14263815"/>
              <a:gd name="connsiteY5553" fmla="*/ 1486113 h 2678621"/>
              <a:gd name="connsiteX5554" fmla="*/ 4429566 w 14263815"/>
              <a:gd name="connsiteY5554" fmla="*/ 1490549 h 2678621"/>
              <a:gd name="connsiteX5555" fmla="*/ 4402467 w 14263815"/>
              <a:gd name="connsiteY5555" fmla="*/ 1500533 h 2678621"/>
              <a:gd name="connsiteX5556" fmla="*/ 4399679 w 14263815"/>
              <a:gd name="connsiteY5556" fmla="*/ 1503878 h 2678621"/>
              <a:gd name="connsiteX5557" fmla="*/ 4390807 w 14263815"/>
              <a:gd name="connsiteY5557" fmla="*/ 1514969 h 2678621"/>
              <a:gd name="connsiteX5558" fmla="*/ 4389214 w 14263815"/>
              <a:gd name="connsiteY5558" fmla="*/ 1505415 h 2678621"/>
              <a:gd name="connsiteX5559" fmla="*/ 4387421 w 14263815"/>
              <a:gd name="connsiteY5559" fmla="*/ 1506076 h 2678621"/>
              <a:gd name="connsiteX5560" fmla="*/ 4367458 w 14263815"/>
              <a:gd name="connsiteY5560" fmla="*/ 1519385 h 2678621"/>
              <a:gd name="connsiteX5561" fmla="*/ 4370370 w 14263815"/>
              <a:gd name="connsiteY5561" fmla="*/ 1524375 h 2678621"/>
              <a:gd name="connsiteX5562" fmla="*/ 4374112 w 14263815"/>
              <a:gd name="connsiteY5562" fmla="*/ 1523821 h 2678621"/>
              <a:gd name="connsiteX5563" fmla="*/ 4458401 w 14263815"/>
              <a:gd name="connsiteY5563" fmla="*/ 1486113 h 2678621"/>
              <a:gd name="connsiteX5564" fmla="*/ 11634722 w 14263815"/>
              <a:gd name="connsiteY5564" fmla="*/ 1483060 h 2678621"/>
              <a:gd name="connsiteX5565" fmla="*/ 11648030 w 14263815"/>
              <a:gd name="connsiteY5565" fmla="*/ 1483060 h 2678621"/>
              <a:gd name="connsiteX5566" fmla="*/ 11645812 w 14263815"/>
              <a:gd name="connsiteY5566" fmla="*/ 1489714 h 2678621"/>
              <a:gd name="connsiteX5567" fmla="*/ 11639158 w 14263815"/>
              <a:gd name="connsiteY5567" fmla="*/ 1500805 h 2678621"/>
              <a:gd name="connsiteX5568" fmla="*/ 11643594 w 14263815"/>
              <a:gd name="connsiteY5568" fmla="*/ 1507459 h 2678621"/>
              <a:gd name="connsiteX5569" fmla="*/ 11667994 w 14263815"/>
              <a:gd name="connsiteY5569" fmla="*/ 1511895 h 2678621"/>
              <a:gd name="connsiteX5570" fmla="*/ 11690175 w 14263815"/>
              <a:gd name="connsiteY5570" fmla="*/ 1509677 h 2678621"/>
              <a:gd name="connsiteX5571" fmla="*/ 11705701 w 14263815"/>
              <a:gd name="connsiteY5571" fmla="*/ 1505241 h 2678621"/>
              <a:gd name="connsiteX5572" fmla="*/ 11705701 w 14263815"/>
              <a:gd name="connsiteY5572" fmla="*/ 1518550 h 2678621"/>
              <a:gd name="connsiteX5573" fmla="*/ 11656902 w 14263815"/>
              <a:gd name="connsiteY5573" fmla="*/ 1531858 h 2678621"/>
              <a:gd name="connsiteX5574" fmla="*/ 11612541 w 14263815"/>
              <a:gd name="connsiteY5574" fmla="*/ 1545167 h 2678621"/>
              <a:gd name="connsiteX5575" fmla="*/ 11605470 w 14263815"/>
              <a:gd name="connsiteY5575" fmla="*/ 1560971 h 2678621"/>
              <a:gd name="connsiteX5576" fmla="*/ 11597014 w 14263815"/>
              <a:gd name="connsiteY5576" fmla="*/ 1558476 h 2678621"/>
              <a:gd name="connsiteX5577" fmla="*/ 11592578 w 14263815"/>
              <a:gd name="connsiteY5577" fmla="*/ 1545167 h 2678621"/>
              <a:gd name="connsiteX5578" fmla="*/ 11581487 w 14263815"/>
              <a:gd name="connsiteY5578" fmla="*/ 1540731 h 2678621"/>
              <a:gd name="connsiteX5579" fmla="*/ 11565960 w 14263815"/>
              <a:gd name="connsiteY5579" fmla="*/ 1536294 h 2678621"/>
              <a:gd name="connsiteX5580" fmla="*/ 11601450 w 14263815"/>
              <a:gd name="connsiteY5580" fmla="*/ 1518550 h 2678621"/>
              <a:gd name="connsiteX5581" fmla="*/ 11628067 w 14263815"/>
              <a:gd name="connsiteY5581" fmla="*/ 1494150 h 2678621"/>
              <a:gd name="connsiteX5582" fmla="*/ 11634722 w 14263815"/>
              <a:gd name="connsiteY5582" fmla="*/ 1483060 h 2678621"/>
              <a:gd name="connsiteX5583" fmla="*/ 6051063 w 14263815"/>
              <a:gd name="connsiteY5583" fmla="*/ 1482252 h 2678621"/>
              <a:gd name="connsiteX5584" fmla="*/ 6056608 w 14263815"/>
              <a:gd name="connsiteY5584" fmla="*/ 1483915 h 2678621"/>
              <a:gd name="connsiteX5585" fmla="*/ 6043298 w 14263815"/>
              <a:gd name="connsiteY5585" fmla="*/ 1495006 h 2678621"/>
              <a:gd name="connsiteX5586" fmla="*/ 6023335 w 14263815"/>
              <a:gd name="connsiteY5586" fmla="*/ 1497224 h 2678621"/>
              <a:gd name="connsiteX5587" fmla="*/ 6038863 w 14263815"/>
              <a:gd name="connsiteY5587" fmla="*/ 1486133 h 2678621"/>
              <a:gd name="connsiteX5588" fmla="*/ 6051063 w 14263815"/>
              <a:gd name="connsiteY5588" fmla="*/ 1482252 h 2678621"/>
              <a:gd name="connsiteX5589" fmla="*/ 4123466 w 14263815"/>
              <a:gd name="connsiteY5589" fmla="*/ 1481677 h 2678621"/>
              <a:gd name="connsiteX5590" fmla="*/ 4141211 w 14263815"/>
              <a:gd name="connsiteY5590" fmla="*/ 1483895 h 2678621"/>
              <a:gd name="connsiteX5591" fmla="*/ 4145648 w 14263815"/>
              <a:gd name="connsiteY5591" fmla="*/ 1490549 h 2678621"/>
              <a:gd name="connsiteX5592" fmla="*/ 4147865 w 14263815"/>
              <a:gd name="connsiteY5592" fmla="*/ 1481677 h 2678621"/>
              <a:gd name="connsiteX5593" fmla="*/ 4154520 w 14263815"/>
              <a:gd name="connsiteY5593" fmla="*/ 1483895 h 2678621"/>
              <a:gd name="connsiteX5594" fmla="*/ 4150084 w 14263815"/>
              <a:gd name="connsiteY5594" fmla="*/ 1497203 h 2678621"/>
              <a:gd name="connsiteX5595" fmla="*/ 4135111 w 14263815"/>
              <a:gd name="connsiteY5595" fmla="*/ 1498867 h 2678621"/>
              <a:gd name="connsiteX5596" fmla="*/ 4121248 w 14263815"/>
              <a:gd name="connsiteY5596" fmla="*/ 1494985 h 2678621"/>
              <a:gd name="connsiteX5597" fmla="*/ 4123466 w 14263815"/>
              <a:gd name="connsiteY5597" fmla="*/ 1481677 h 2678621"/>
              <a:gd name="connsiteX5598" fmla="*/ 3544539 w 14263815"/>
              <a:gd name="connsiteY5598" fmla="*/ 1481677 h 2678621"/>
              <a:gd name="connsiteX5599" fmla="*/ 3553412 w 14263815"/>
              <a:gd name="connsiteY5599" fmla="*/ 1488331 h 2678621"/>
              <a:gd name="connsiteX5600" fmla="*/ 3546758 w 14263815"/>
              <a:gd name="connsiteY5600" fmla="*/ 1492767 h 2678621"/>
              <a:gd name="connsiteX5601" fmla="*/ 3543708 w 14263815"/>
              <a:gd name="connsiteY5601" fmla="*/ 1493322 h 2678621"/>
              <a:gd name="connsiteX5602" fmla="*/ 3537885 w 14263815"/>
              <a:gd name="connsiteY5602" fmla="*/ 1488331 h 2678621"/>
              <a:gd name="connsiteX5603" fmla="*/ 3544539 w 14263815"/>
              <a:gd name="connsiteY5603" fmla="*/ 1481677 h 2678621"/>
              <a:gd name="connsiteX5604" fmla="*/ 2874671 w 14263815"/>
              <a:gd name="connsiteY5604" fmla="*/ 1481677 h 2678621"/>
              <a:gd name="connsiteX5605" fmla="*/ 2863580 w 14263815"/>
              <a:gd name="connsiteY5605" fmla="*/ 1488331 h 2678621"/>
              <a:gd name="connsiteX5606" fmla="*/ 2870235 w 14263815"/>
              <a:gd name="connsiteY5606" fmla="*/ 1499422 h 2678621"/>
              <a:gd name="connsiteX5607" fmla="*/ 2882296 w 14263815"/>
              <a:gd name="connsiteY5607" fmla="*/ 1502333 h 2678621"/>
              <a:gd name="connsiteX5608" fmla="*/ 2885761 w 14263815"/>
              <a:gd name="connsiteY5608" fmla="*/ 1501640 h 2678621"/>
              <a:gd name="connsiteX5609" fmla="*/ 2887980 w 14263815"/>
              <a:gd name="connsiteY5609" fmla="*/ 1490549 h 2678621"/>
              <a:gd name="connsiteX5610" fmla="*/ 2874671 w 14263815"/>
              <a:gd name="connsiteY5610" fmla="*/ 1481677 h 2678621"/>
              <a:gd name="connsiteX5611" fmla="*/ 1665801 w 14263815"/>
              <a:gd name="connsiteY5611" fmla="*/ 1481677 h 2678621"/>
              <a:gd name="connsiteX5612" fmla="*/ 1659147 w 14263815"/>
              <a:gd name="connsiteY5612" fmla="*/ 1488331 h 2678621"/>
              <a:gd name="connsiteX5613" fmla="*/ 1661365 w 14263815"/>
              <a:gd name="connsiteY5613" fmla="*/ 1497203 h 2678621"/>
              <a:gd name="connsiteX5614" fmla="*/ 1663444 w 14263815"/>
              <a:gd name="connsiteY5614" fmla="*/ 1497619 h 2678621"/>
              <a:gd name="connsiteX5615" fmla="*/ 1668019 w 14263815"/>
              <a:gd name="connsiteY5615" fmla="*/ 1490549 h 2678621"/>
              <a:gd name="connsiteX5616" fmla="*/ 1665801 w 14263815"/>
              <a:gd name="connsiteY5616" fmla="*/ 1481677 h 2678621"/>
              <a:gd name="connsiteX5617" fmla="*/ 1758962 w 14263815"/>
              <a:gd name="connsiteY5617" fmla="*/ 1479458 h 2678621"/>
              <a:gd name="connsiteX5618" fmla="*/ 1750089 w 14263815"/>
              <a:gd name="connsiteY5618" fmla="*/ 1483895 h 2678621"/>
              <a:gd name="connsiteX5619" fmla="*/ 1756743 w 14263815"/>
              <a:gd name="connsiteY5619" fmla="*/ 1494985 h 2678621"/>
              <a:gd name="connsiteX5620" fmla="*/ 1760625 w 14263815"/>
              <a:gd name="connsiteY5620" fmla="*/ 1496372 h 2678621"/>
              <a:gd name="connsiteX5621" fmla="*/ 1765616 w 14263815"/>
              <a:gd name="connsiteY5621" fmla="*/ 1490549 h 2678621"/>
              <a:gd name="connsiteX5622" fmla="*/ 1758962 w 14263815"/>
              <a:gd name="connsiteY5622" fmla="*/ 1479458 h 2678621"/>
              <a:gd name="connsiteX5623" fmla="*/ 12238047 w 14263815"/>
              <a:gd name="connsiteY5623" fmla="*/ 1478623 h 2678621"/>
              <a:gd name="connsiteX5624" fmla="*/ 12240266 w 14263815"/>
              <a:gd name="connsiteY5624" fmla="*/ 1489714 h 2678621"/>
              <a:gd name="connsiteX5625" fmla="*/ 12250663 w 14263815"/>
              <a:gd name="connsiteY5625" fmla="*/ 1497616 h 2678621"/>
              <a:gd name="connsiteX5626" fmla="*/ 12255792 w 14263815"/>
              <a:gd name="connsiteY5626" fmla="*/ 1496368 h 2678621"/>
              <a:gd name="connsiteX5627" fmla="*/ 12260229 w 14263815"/>
              <a:gd name="connsiteY5627" fmla="*/ 1489714 h 2678621"/>
              <a:gd name="connsiteX5628" fmla="*/ 12246920 w 14263815"/>
              <a:gd name="connsiteY5628" fmla="*/ 1483060 h 2678621"/>
              <a:gd name="connsiteX5629" fmla="*/ 12238047 w 14263815"/>
              <a:gd name="connsiteY5629" fmla="*/ 1478623 h 2678621"/>
              <a:gd name="connsiteX5630" fmla="*/ 14131205 w 14263815"/>
              <a:gd name="connsiteY5630" fmla="*/ 1478069 h 2678621"/>
              <a:gd name="connsiteX5631" fmla="*/ 14125659 w 14263815"/>
              <a:gd name="connsiteY5631" fmla="*/ 1491932 h 2678621"/>
              <a:gd name="connsiteX5632" fmla="*/ 14085733 w 14263815"/>
              <a:gd name="connsiteY5632" fmla="*/ 1538512 h 2678621"/>
              <a:gd name="connsiteX5633" fmla="*/ 14059116 w 14263815"/>
              <a:gd name="connsiteY5633" fmla="*/ 1567348 h 2678621"/>
              <a:gd name="connsiteX5634" fmla="*/ 14039153 w 14263815"/>
              <a:gd name="connsiteY5634" fmla="*/ 1585093 h 2678621"/>
              <a:gd name="connsiteX5635" fmla="*/ 14021408 w 14263815"/>
              <a:gd name="connsiteY5635" fmla="*/ 1589529 h 2678621"/>
              <a:gd name="connsiteX5636" fmla="*/ 13999227 w 14263815"/>
              <a:gd name="connsiteY5636" fmla="*/ 1587311 h 2678621"/>
              <a:gd name="connsiteX5637" fmla="*/ 13992573 w 14263815"/>
              <a:gd name="connsiteY5637" fmla="*/ 1609492 h 2678621"/>
              <a:gd name="connsiteX5638" fmla="*/ 13981482 w 14263815"/>
              <a:gd name="connsiteY5638" fmla="*/ 1627237 h 2678621"/>
              <a:gd name="connsiteX5639" fmla="*/ 13970391 w 14263815"/>
              <a:gd name="connsiteY5639" fmla="*/ 1633891 h 2678621"/>
              <a:gd name="connsiteX5640" fmla="*/ 13963737 w 14263815"/>
              <a:gd name="connsiteY5640" fmla="*/ 1631673 h 2678621"/>
              <a:gd name="connsiteX5641" fmla="*/ 13957083 w 14263815"/>
              <a:gd name="connsiteY5641" fmla="*/ 1629455 h 2678621"/>
              <a:gd name="connsiteX5642" fmla="*/ 13948210 w 14263815"/>
              <a:gd name="connsiteY5642" fmla="*/ 1627237 h 2678621"/>
              <a:gd name="connsiteX5643" fmla="*/ 13957083 w 14263815"/>
              <a:gd name="connsiteY5643" fmla="*/ 1620582 h 2678621"/>
              <a:gd name="connsiteX5644" fmla="*/ 13963737 w 14263815"/>
              <a:gd name="connsiteY5644" fmla="*/ 1616146 h 2678621"/>
              <a:gd name="connsiteX5645" fmla="*/ 13965955 w 14263815"/>
              <a:gd name="connsiteY5645" fmla="*/ 1607274 h 2678621"/>
              <a:gd name="connsiteX5646" fmla="*/ 13968173 w 14263815"/>
              <a:gd name="connsiteY5646" fmla="*/ 1602837 h 2678621"/>
              <a:gd name="connsiteX5647" fmla="*/ 13957083 w 14263815"/>
              <a:gd name="connsiteY5647" fmla="*/ 1593965 h 2678621"/>
              <a:gd name="connsiteX5648" fmla="*/ 13963737 w 14263815"/>
              <a:gd name="connsiteY5648" fmla="*/ 1585093 h 2678621"/>
              <a:gd name="connsiteX5649" fmla="*/ 13988136 w 14263815"/>
              <a:gd name="connsiteY5649" fmla="*/ 1578438 h 2678621"/>
              <a:gd name="connsiteX5650" fmla="*/ 14019190 w 14263815"/>
              <a:gd name="connsiteY5650" fmla="*/ 1562912 h 2678621"/>
              <a:gd name="connsiteX5651" fmla="*/ 14039153 w 14263815"/>
              <a:gd name="connsiteY5651" fmla="*/ 1538512 h 2678621"/>
              <a:gd name="connsiteX5652" fmla="*/ 14052462 w 14263815"/>
              <a:gd name="connsiteY5652" fmla="*/ 1507459 h 2678621"/>
              <a:gd name="connsiteX5653" fmla="*/ 14074643 w 14263815"/>
              <a:gd name="connsiteY5653" fmla="*/ 1505241 h 2678621"/>
              <a:gd name="connsiteX5654" fmla="*/ 14085733 w 14263815"/>
              <a:gd name="connsiteY5654" fmla="*/ 1505241 h 2678621"/>
              <a:gd name="connsiteX5655" fmla="*/ 14103478 w 14263815"/>
              <a:gd name="connsiteY5655" fmla="*/ 1494150 h 2678621"/>
              <a:gd name="connsiteX5656" fmla="*/ 14121223 w 14263815"/>
              <a:gd name="connsiteY5656" fmla="*/ 1480841 h 2678621"/>
              <a:gd name="connsiteX5657" fmla="*/ 14131205 w 14263815"/>
              <a:gd name="connsiteY5657" fmla="*/ 1478069 h 2678621"/>
              <a:gd name="connsiteX5658" fmla="*/ 4680212 w 14263815"/>
              <a:gd name="connsiteY5658" fmla="*/ 1477241 h 2678621"/>
              <a:gd name="connsiteX5659" fmla="*/ 4673557 w 14263815"/>
              <a:gd name="connsiteY5659" fmla="*/ 1483895 h 2678621"/>
              <a:gd name="connsiteX5660" fmla="*/ 4681460 w 14263815"/>
              <a:gd name="connsiteY5660" fmla="*/ 1486806 h 2678621"/>
              <a:gd name="connsiteX5661" fmla="*/ 4684648 w 14263815"/>
              <a:gd name="connsiteY5661" fmla="*/ 1486113 h 2678621"/>
              <a:gd name="connsiteX5662" fmla="*/ 4689084 w 14263815"/>
              <a:gd name="connsiteY5662" fmla="*/ 1479458 h 2678621"/>
              <a:gd name="connsiteX5663" fmla="*/ 4680212 w 14263815"/>
              <a:gd name="connsiteY5663" fmla="*/ 1477241 h 2678621"/>
              <a:gd name="connsiteX5664" fmla="*/ 5684519 w 14263815"/>
              <a:gd name="connsiteY5664" fmla="*/ 1476983 h 2678621"/>
              <a:gd name="connsiteX5665" fmla="*/ 5692838 w 14263815"/>
              <a:gd name="connsiteY5665" fmla="*/ 1486133 h 2678621"/>
              <a:gd name="connsiteX5666" fmla="*/ 5699491 w 14263815"/>
              <a:gd name="connsiteY5666" fmla="*/ 1499442 h 2678621"/>
              <a:gd name="connsiteX5667" fmla="*/ 5690620 w 14263815"/>
              <a:gd name="connsiteY5667" fmla="*/ 1490570 h 2678621"/>
              <a:gd name="connsiteX5668" fmla="*/ 5683965 w 14263815"/>
              <a:gd name="connsiteY5668" fmla="*/ 1477261 h 2678621"/>
              <a:gd name="connsiteX5669" fmla="*/ 5684519 w 14263815"/>
              <a:gd name="connsiteY5669" fmla="*/ 1476983 h 2678621"/>
              <a:gd name="connsiteX5670" fmla="*/ 4609232 w 14263815"/>
              <a:gd name="connsiteY5670" fmla="*/ 1475022 h 2678621"/>
              <a:gd name="connsiteX5671" fmla="*/ 4609232 w 14263815"/>
              <a:gd name="connsiteY5671" fmla="*/ 1479458 h 2678621"/>
              <a:gd name="connsiteX5672" fmla="*/ 4622541 w 14263815"/>
              <a:gd name="connsiteY5672" fmla="*/ 1501640 h 2678621"/>
              <a:gd name="connsiteX5673" fmla="*/ 4629196 w 14263815"/>
              <a:gd name="connsiteY5673" fmla="*/ 1509542 h 2678621"/>
              <a:gd name="connsiteX5674" fmla="*/ 4631413 w 14263815"/>
              <a:gd name="connsiteY5674" fmla="*/ 1508294 h 2678621"/>
              <a:gd name="connsiteX5675" fmla="*/ 4638068 w 14263815"/>
              <a:gd name="connsiteY5675" fmla="*/ 1499422 h 2678621"/>
              <a:gd name="connsiteX5676" fmla="*/ 4633632 w 14263815"/>
              <a:gd name="connsiteY5676" fmla="*/ 1490549 h 2678621"/>
              <a:gd name="connsiteX5677" fmla="*/ 4620323 w 14263815"/>
              <a:gd name="connsiteY5677" fmla="*/ 1481677 h 2678621"/>
              <a:gd name="connsiteX5678" fmla="*/ 4609232 w 14263815"/>
              <a:gd name="connsiteY5678" fmla="*/ 1475022 h 2678621"/>
              <a:gd name="connsiteX5679" fmla="*/ 3353782 w 14263815"/>
              <a:gd name="connsiteY5679" fmla="*/ 1475022 h 2678621"/>
              <a:gd name="connsiteX5680" fmla="*/ 3356000 w 14263815"/>
              <a:gd name="connsiteY5680" fmla="*/ 1481677 h 2678621"/>
              <a:gd name="connsiteX5681" fmla="*/ 3351564 w 14263815"/>
              <a:gd name="connsiteY5681" fmla="*/ 1490549 h 2678621"/>
              <a:gd name="connsiteX5682" fmla="*/ 3349346 w 14263815"/>
              <a:gd name="connsiteY5682" fmla="*/ 1481677 h 2678621"/>
              <a:gd name="connsiteX5683" fmla="*/ 3353782 w 14263815"/>
              <a:gd name="connsiteY5683" fmla="*/ 1475022 h 2678621"/>
              <a:gd name="connsiteX5684" fmla="*/ 2925133 w 14263815"/>
              <a:gd name="connsiteY5684" fmla="*/ 1474468 h 2678621"/>
              <a:gd name="connsiteX5685" fmla="*/ 2912379 w 14263815"/>
              <a:gd name="connsiteY5685" fmla="*/ 1486113 h 2678621"/>
              <a:gd name="connsiteX5686" fmla="*/ 2907942 w 14263815"/>
              <a:gd name="connsiteY5686" fmla="*/ 1499422 h 2678621"/>
              <a:gd name="connsiteX5687" fmla="*/ 2916815 w 14263815"/>
              <a:gd name="connsiteY5687" fmla="*/ 1508294 h 2678621"/>
              <a:gd name="connsiteX5688" fmla="*/ 2912379 w 14263815"/>
              <a:gd name="connsiteY5688" fmla="*/ 1517166 h 2678621"/>
              <a:gd name="connsiteX5689" fmla="*/ 2905724 w 14263815"/>
              <a:gd name="connsiteY5689" fmla="*/ 1537129 h 2678621"/>
              <a:gd name="connsiteX5690" fmla="*/ 2916815 w 14263815"/>
              <a:gd name="connsiteY5690" fmla="*/ 1541566 h 2678621"/>
              <a:gd name="connsiteX5691" fmla="*/ 2930123 w 14263815"/>
              <a:gd name="connsiteY5691" fmla="*/ 1537129 h 2678621"/>
              <a:gd name="connsiteX5692" fmla="*/ 2927905 w 14263815"/>
              <a:gd name="connsiteY5692" fmla="*/ 1519385 h 2678621"/>
              <a:gd name="connsiteX5693" fmla="*/ 2938996 w 14263815"/>
              <a:gd name="connsiteY5693" fmla="*/ 1508294 h 2678621"/>
              <a:gd name="connsiteX5694" fmla="*/ 2947868 w 14263815"/>
              <a:gd name="connsiteY5694" fmla="*/ 1501640 h 2678621"/>
              <a:gd name="connsiteX5695" fmla="*/ 2941214 w 14263815"/>
              <a:gd name="connsiteY5695" fmla="*/ 1492767 h 2678621"/>
              <a:gd name="connsiteX5696" fmla="*/ 2927905 w 14263815"/>
              <a:gd name="connsiteY5696" fmla="*/ 1483895 h 2678621"/>
              <a:gd name="connsiteX5697" fmla="*/ 2925133 w 14263815"/>
              <a:gd name="connsiteY5697" fmla="*/ 1474468 h 2678621"/>
              <a:gd name="connsiteX5698" fmla="*/ 5351580 w 14263815"/>
              <a:gd name="connsiteY5698" fmla="*/ 1474150 h 2678621"/>
              <a:gd name="connsiteX5699" fmla="*/ 5347863 w 14263815"/>
              <a:gd name="connsiteY5699" fmla="*/ 1479458 h 2678621"/>
              <a:gd name="connsiteX5700" fmla="*/ 5352300 w 14263815"/>
              <a:gd name="connsiteY5700" fmla="*/ 1481677 h 2678621"/>
              <a:gd name="connsiteX5701" fmla="*/ 5352300 w 14263815"/>
              <a:gd name="connsiteY5701" fmla="*/ 1478904 h 2678621"/>
              <a:gd name="connsiteX5702" fmla="*/ 5352951 w 14263815"/>
              <a:gd name="connsiteY5702" fmla="*/ 1479638 h 2678621"/>
              <a:gd name="connsiteX5703" fmla="*/ 3839548 w 14263815"/>
              <a:gd name="connsiteY5703" fmla="*/ 1472804 h 2678621"/>
              <a:gd name="connsiteX5704" fmla="*/ 3832894 w 14263815"/>
              <a:gd name="connsiteY5704" fmla="*/ 1481677 h 2678621"/>
              <a:gd name="connsiteX5705" fmla="*/ 3838717 w 14263815"/>
              <a:gd name="connsiteY5705" fmla="*/ 1488747 h 2678621"/>
              <a:gd name="connsiteX5706" fmla="*/ 3841767 w 14263815"/>
              <a:gd name="connsiteY5706" fmla="*/ 1488331 h 2678621"/>
              <a:gd name="connsiteX5707" fmla="*/ 3848421 w 14263815"/>
              <a:gd name="connsiteY5707" fmla="*/ 1477241 h 2678621"/>
              <a:gd name="connsiteX5708" fmla="*/ 3839548 w 14263815"/>
              <a:gd name="connsiteY5708" fmla="*/ 1472804 h 2678621"/>
              <a:gd name="connsiteX5709" fmla="*/ 12794793 w 14263815"/>
              <a:gd name="connsiteY5709" fmla="*/ 1471969 h 2678621"/>
              <a:gd name="connsiteX5710" fmla="*/ 12792575 w 14263815"/>
              <a:gd name="connsiteY5710" fmla="*/ 1478623 h 2678621"/>
              <a:gd name="connsiteX5711" fmla="*/ 12799229 w 14263815"/>
              <a:gd name="connsiteY5711" fmla="*/ 1474187 h 2678621"/>
              <a:gd name="connsiteX5712" fmla="*/ 12794793 w 14263815"/>
              <a:gd name="connsiteY5712" fmla="*/ 1471969 h 2678621"/>
              <a:gd name="connsiteX5713" fmla="*/ 10385926 w 14263815"/>
              <a:gd name="connsiteY5713" fmla="*/ 1471969 h 2678621"/>
              <a:gd name="connsiteX5714" fmla="*/ 10377054 w 14263815"/>
              <a:gd name="connsiteY5714" fmla="*/ 1476405 h 2678621"/>
              <a:gd name="connsiteX5715" fmla="*/ 10379272 w 14263815"/>
              <a:gd name="connsiteY5715" fmla="*/ 1485278 h 2678621"/>
              <a:gd name="connsiteX5716" fmla="*/ 10382322 w 14263815"/>
              <a:gd name="connsiteY5716" fmla="*/ 1485832 h 2678621"/>
              <a:gd name="connsiteX5717" fmla="*/ 10388144 w 14263815"/>
              <a:gd name="connsiteY5717" fmla="*/ 1480841 h 2678621"/>
              <a:gd name="connsiteX5718" fmla="*/ 10385926 w 14263815"/>
              <a:gd name="connsiteY5718" fmla="*/ 1471969 h 2678621"/>
              <a:gd name="connsiteX5719" fmla="*/ 4702393 w 14263815"/>
              <a:gd name="connsiteY5719" fmla="*/ 1470586 h 2678621"/>
              <a:gd name="connsiteX5720" fmla="*/ 4697957 w 14263815"/>
              <a:gd name="connsiteY5720" fmla="*/ 1475022 h 2678621"/>
              <a:gd name="connsiteX5721" fmla="*/ 4701145 w 14263815"/>
              <a:gd name="connsiteY5721" fmla="*/ 1475577 h 2678621"/>
              <a:gd name="connsiteX5722" fmla="*/ 4709047 w 14263815"/>
              <a:gd name="connsiteY5722" fmla="*/ 1470586 h 2678621"/>
              <a:gd name="connsiteX5723" fmla="*/ 4702393 w 14263815"/>
              <a:gd name="connsiteY5723" fmla="*/ 1470586 h 2678621"/>
              <a:gd name="connsiteX5724" fmla="*/ 2912379 w 14263815"/>
              <a:gd name="connsiteY5724" fmla="*/ 1470586 h 2678621"/>
              <a:gd name="connsiteX5725" fmla="*/ 2907942 w 14263815"/>
              <a:gd name="connsiteY5725" fmla="*/ 1472804 h 2678621"/>
              <a:gd name="connsiteX5726" fmla="*/ 2914597 w 14263815"/>
              <a:gd name="connsiteY5726" fmla="*/ 1475715 h 2678621"/>
              <a:gd name="connsiteX5727" fmla="*/ 2916815 w 14263815"/>
              <a:gd name="connsiteY5727" fmla="*/ 1475022 h 2678621"/>
              <a:gd name="connsiteX5728" fmla="*/ 2912379 w 14263815"/>
              <a:gd name="connsiteY5728" fmla="*/ 1470586 h 2678621"/>
              <a:gd name="connsiteX5729" fmla="*/ 1619221 w 14263815"/>
              <a:gd name="connsiteY5729" fmla="*/ 1470586 h 2678621"/>
              <a:gd name="connsiteX5730" fmla="*/ 1623657 w 14263815"/>
              <a:gd name="connsiteY5730" fmla="*/ 1479458 h 2678621"/>
              <a:gd name="connsiteX5731" fmla="*/ 1633222 w 14263815"/>
              <a:gd name="connsiteY5731" fmla="*/ 1482370 h 2678621"/>
              <a:gd name="connsiteX5732" fmla="*/ 1634747 w 14263815"/>
              <a:gd name="connsiteY5732" fmla="*/ 1481677 h 2678621"/>
              <a:gd name="connsiteX5733" fmla="*/ 1630311 w 14263815"/>
              <a:gd name="connsiteY5733" fmla="*/ 1472804 h 2678621"/>
              <a:gd name="connsiteX5734" fmla="*/ 1619221 w 14263815"/>
              <a:gd name="connsiteY5734" fmla="*/ 1470586 h 2678621"/>
              <a:gd name="connsiteX5735" fmla="*/ 12285737 w 14263815"/>
              <a:gd name="connsiteY5735" fmla="*/ 1469196 h 2678621"/>
              <a:gd name="connsiteX5736" fmla="*/ 12280192 w 14263815"/>
              <a:gd name="connsiteY5736" fmla="*/ 1480841 h 2678621"/>
              <a:gd name="connsiteX5737" fmla="*/ 12281855 w 14263815"/>
              <a:gd name="connsiteY5737" fmla="*/ 1487912 h 2678621"/>
              <a:gd name="connsiteX5738" fmla="*/ 12284628 w 14263815"/>
              <a:gd name="connsiteY5738" fmla="*/ 1487496 h 2678621"/>
              <a:gd name="connsiteX5739" fmla="*/ 12289064 w 14263815"/>
              <a:gd name="connsiteY5739" fmla="*/ 1478623 h 2678621"/>
              <a:gd name="connsiteX5740" fmla="*/ 12285737 w 14263815"/>
              <a:gd name="connsiteY5740" fmla="*/ 1469196 h 2678621"/>
              <a:gd name="connsiteX5741" fmla="*/ 6216866 w 14263815"/>
              <a:gd name="connsiteY5741" fmla="*/ 1468388 h 2678621"/>
              <a:gd name="connsiteX5742" fmla="*/ 6225184 w 14263815"/>
              <a:gd name="connsiteY5742" fmla="*/ 1470607 h 2678621"/>
              <a:gd name="connsiteX5743" fmla="*/ 6198567 w 14263815"/>
              <a:gd name="connsiteY5743" fmla="*/ 1486133 h 2678621"/>
              <a:gd name="connsiteX5744" fmla="*/ 6169732 w 14263815"/>
              <a:gd name="connsiteY5744" fmla="*/ 1488352 h 2678621"/>
              <a:gd name="connsiteX5745" fmla="*/ 6196349 w 14263815"/>
              <a:gd name="connsiteY5745" fmla="*/ 1475043 h 2678621"/>
              <a:gd name="connsiteX5746" fmla="*/ 6216866 w 14263815"/>
              <a:gd name="connsiteY5746" fmla="*/ 1468388 h 2678621"/>
              <a:gd name="connsiteX5747" fmla="*/ 1798888 w 14263815"/>
              <a:gd name="connsiteY5747" fmla="*/ 1468368 h 2678621"/>
              <a:gd name="connsiteX5748" fmla="*/ 1783361 w 14263815"/>
              <a:gd name="connsiteY5748" fmla="*/ 1472804 h 2678621"/>
              <a:gd name="connsiteX5749" fmla="*/ 1792233 w 14263815"/>
              <a:gd name="connsiteY5749" fmla="*/ 1481677 h 2678621"/>
              <a:gd name="connsiteX5750" fmla="*/ 1794451 w 14263815"/>
              <a:gd name="connsiteY5750" fmla="*/ 1490549 h 2678621"/>
              <a:gd name="connsiteX5751" fmla="*/ 1785579 w 14263815"/>
              <a:gd name="connsiteY5751" fmla="*/ 1501640 h 2678621"/>
              <a:gd name="connsiteX5752" fmla="*/ 1794451 w 14263815"/>
              <a:gd name="connsiteY5752" fmla="*/ 1510512 h 2678621"/>
              <a:gd name="connsiteX5753" fmla="*/ 1818850 w 14263815"/>
              <a:gd name="connsiteY5753" fmla="*/ 1526039 h 2678621"/>
              <a:gd name="connsiteX5754" fmla="*/ 1829387 w 14263815"/>
              <a:gd name="connsiteY5754" fmla="*/ 1531029 h 2678621"/>
              <a:gd name="connsiteX5755" fmla="*/ 1834377 w 14263815"/>
              <a:gd name="connsiteY5755" fmla="*/ 1528257 h 2678621"/>
              <a:gd name="connsiteX5756" fmla="*/ 1834377 w 14263815"/>
              <a:gd name="connsiteY5756" fmla="*/ 1508294 h 2678621"/>
              <a:gd name="connsiteX5757" fmla="*/ 1829941 w 14263815"/>
              <a:gd name="connsiteY5757" fmla="*/ 1497203 h 2678621"/>
              <a:gd name="connsiteX5758" fmla="*/ 1829941 w 14263815"/>
              <a:gd name="connsiteY5758" fmla="*/ 1490549 h 2678621"/>
              <a:gd name="connsiteX5759" fmla="*/ 1832159 w 14263815"/>
              <a:gd name="connsiteY5759" fmla="*/ 1479458 h 2678621"/>
              <a:gd name="connsiteX5760" fmla="*/ 1825505 w 14263815"/>
              <a:gd name="connsiteY5760" fmla="*/ 1472804 h 2678621"/>
              <a:gd name="connsiteX5761" fmla="*/ 1798888 w 14263815"/>
              <a:gd name="connsiteY5761" fmla="*/ 1468368 h 2678621"/>
              <a:gd name="connsiteX5762" fmla="*/ 1732344 w 14263815"/>
              <a:gd name="connsiteY5762" fmla="*/ 1468368 h 2678621"/>
              <a:gd name="connsiteX5763" fmla="*/ 1719035 w 14263815"/>
              <a:gd name="connsiteY5763" fmla="*/ 1470586 h 2678621"/>
              <a:gd name="connsiteX5764" fmla="*/ 1727908 w 14263815"/>
              <a:gd name="connsiteY5764" fmla="*/ 1481677 h 2678621"/>
              <a:gd name="connsiteX5765" fmla="*/ 1736780 w 14263815"/>
              <a:gd name="connsiteY5765" fmla="*/ 1483340 h 2678621"/>
              <a:gd name="connsiteX5766" fmla="*/ 1741217 w 14263815"/>
              <a:gd name="connsiteY5766" fmla="*/ 1479458 h 2678621"/>
              <a:gd name="connsiteX5767" fmla="*/ 1732344 w 14263815"/>
              <a:gd name="connsiteY5767" fmla="*/ 1468368 h 2678621"/>
              <a:gd name="connsiteX5768" fmla="*/ 6102633 w 14263815"/>
              <a:gd name="connsiteY5768" fmla="*/ 1467834 h 2678621"/>
              <a:gd name="connsiteX5769" fmla="*/ 6105407 w 14263815"/>
              <a:gd name="connsiteY5769" fmla="*/ 1468388 h 2678621"/>
              <a:gd name="connsiteX5770" fmla="*/ 6112061 w 14263815"/>
              <a:gd name="connsiteY5770" fmla="*/ 1472825 h 2678621"/>
              <a:gd name="connsiteX5771" fmla="*/ 6107623 w 14263815"/>
              <a:gd name="connsiteY5771" fmla="*/ 1477261 h 2678621"/>
              <a:gd name="connsiteX5772" fmla="*/ 6100969 w 14263815"/>
              <a:gd name="connsiteY5772" fmla="*/ 1472825 h 2678621"/>
              <a:gd name="connsiteX5773" fmla="*/ 6102633 w 14263815"/>
              <a:gd name="connsiteY5773" fmla="*/ 1467834 h 2678621"/>
              <a:gd name="connsiteX5774" fmla="*/ 12548583 w 14263815"/>
              <a:gd name="connsiteY5774" fmla="*/ 1467533 h 2678621"/>
              <a:gd name="connsiteX5775" fmla="*/ 12553019 w 14263815"/>
              <a:gd name="connsiteY5775" fmla="*/ 1483060 h 2678621"/>
              <a:gd name="connsiteX5776" fmla="*/ 12521966 w 14263815"/>
              <a:gd name="connsiteY5776" fmla="*/ 1503023 h 2678621"/>
              <a:gd name="connsiteX5777" fmla="*/ 12490912 w 14263815"/>
              <a:gd name="connsiteY5777" fmla="*/ 1507459 h 2678621"/>
              <a:gd name="connsiteX5778" fmla="*/ 12488694 w 14263815"/>
              <a:gd name="connsiteY5778" fmla="*/ 1511895 h 2678621"/>
              <a:gd name="connsiteX5779" fmla="*/ 12482040 w 14263815"/>
              <a:gd name="connsiteY5779" fmla="*/ 1520767 h 2678621"/>
              <a:gd name="connsiteX5780" fmla="*/ 12466513 w 14263815"/>
              <a:gd name="connsiteY5780" fmla="*/ 1514113 h 2678621"/>
              <a:gd name="connsiteX5781" fmla="*/ 12464295 w 14263815"/>
              <a:gd name="connsiteY5781" fmla="*/ 1500805 h 2678621"/>
              <a:gd name="connsiteX5782" fmla="*/ 12475385 w 14263815"/>
              <a:gd name="connsiteY5782" fmla="*/ 1505241 h 2678621"/>
              <a:gd name="connsiteX5783" fmla="*/ 12479821 w 14263815"/>
              <a:gd name="connsiteY5783" fmla="*/ 1503023 h 2678621"/>
              <a:gd name="connsiteX5784" fmla="*/ 12510875 w 14263815"/>
              <a:gd name="connsiteY5784" fmla="*/ 1483060 h 2678621"/>
              <a:gd name="connsiteX5785" fmla="*/ 12548583 w 14263815"/>
              <a:gd name="connsiteY5785" fmla="*/ 1467533 h 2678621"/>
              <a:gd name="connsiteX5786" fmla="*/ 11672430 w 14263815"/>
              <a:gd name="connsiteY5786" fmla="*/ 1467533 h 2678621"/>
              <a:gd name="connsiteX5787" fmla="*/ 11674648 w 14263815"/>
              <a:gd name="connsiteY5787" fmla="*/ 1471969 h 2678621"/>
              <a:gd name="connsiteX5788" fmla="*/ 11683520 w 14263815"/>
              <a:gd name="connsiteY5788" fmla="*/ 1476405 h 2678621"/>
              <a:gd name="connsiteX5789" fmla="*/ 11699047 w 14263815"/>
              <a:gd name="connsiteY5789" fmla="*/ 1476405 h 2678621"/>
              <a:gd name="connsiteX5790" fmla="*/ 11681302 w 14263815"/>
              <a:gd name="connsiteY5790" fmla="*/ 1487496 h 2678621"/>
              <a:gd name="connsiteX5791" fmla="*/ 11674058 w 14263815"/>
              <a:gd name="connsiteY5791" fmla="*/ 1488224 h 2678621"/>
              <a:gd name="connsiteX5792" fmla="*/ 11652466 w 14263815"/>
              <a:gd name="connsiteY5792" fmla="*/ 1471969 h 2678621"/>
              <a:gd name="connsiteX5793" fmla="*/ 11661339 w 14263815"/>
              <a:gd name="connsiteY5793" fmla="*/ 1476405 h 2678621"/>
              <a:gd name="connsiteX5794" fmla="*/ 11670212 w 14263815"/>
              <a:gd name="connsiteY5794" fmla="*/ 1471969 h 2678621"/>
              <a:gd name="connsiteX5795" fmla="*/ 11672430 w 14263815"/>
              <a:gd name="connsiteY5795" fmla="*/ 1467533 h 2678621"/>
              <a:gd name="connsiteX5796" fmla="*/ 5288529 w 14263815"/>
              <a:gd name="connsiteY5796" fmla="*/ 1464486 h 2678621"/>
              <a:gd name="connsiteX5797" fmla="*/ 5276885 w 14263815"/>
              <a:gd name="connsiteY5797" fmla="*/ 1472804 h 2678621"/>
              <a:gd name="connsiteX5798" fmla="*/ 5269075 w 14263815"/>
              <a:gd name="connsiteY5798" fmla="*/ 1483540 h 2678621"/>
              <a:gd name="connsiteX5799" fmla="*/ 5275832 w 14263815"/>
              <a:gd name="connsiteY5799" fmla="*/ 1483915 h 2678621"/>
              <a:gd name="connsiteX5800" fmla="*/ 5284704 w 14263815"/>
              <a:gd name="connsiteY5800" fmla="*/ 1477261 h 2678621"/>
              <a:gd name="connsiteX5801" fmla="*/ 5298180 w 14263815"/>
              <a:gd name="connsiteY5801" fmla="*/ 1471486 h 2678621"/>
              <a:gd name="connsiteX5802" fmla="*/ 5296847 w 14263815"/>
              <a:gd name="connsiteY5802" fmla="*/ 1466150 h 2678621"/>
              <a:gd name="connsiteX5803" fmla="*/ 5288529 w 14263815"/>
              <a:gd name="connsiteY5803" fmla="*/ 1464486 h 2678621"/>
              <a:gd name="connsiteX5804" fmla="*/ 3466351 w 14263815"/>
              <a:gd name="connsiteY5804" fmla="*/ 1464486 h 2678621"/>
              <a:gd name="connsiteX5805" fmla="*/ 3471342 w 14263815"/>
              <a:gd name="connsiteY5805" fmla="*/ 1472804 h 2678621"/>
              <a:gd name="connsiteX5806" fmla="*/ 3460251 w 14263815"/>
              <a:gd name="connsiteY5806" fmla="*/ 1477241 h 2678621"/>
              <a:gd name="connsiteX5807" fmla="*/ 3455815 w 14263815"/>
              <a:gd name="connsiteY5807" fmla="*/ 1470586 h 2678621"/>
              <a:gd name="connsiteX5808" fmla="*/ 3466351 w 14263815"/>
              <a:gd name="connsiteY5808" fmla="*/ 1464486 h 2678621"/>
              <a:gd name="connsiteX5809" fmla="*/ 10364854 w 14263815"/>
              <a:gd name="connsiteY5809" fmla="*/ 1463651 h 2678621"/>
              <a:gd name="connsiteX5810" fmla="*/ 10361527 w 14263815"/>
              <a:gd name="connsiteY5810" fmla="*/ 1471969 h 2678621"/>
              <a:gd name="connsiteX5811" fmla="*/ 10365963 w 14263815"/>
              <a:gd name="connsiteY5811" fmla="*/ 1483060 h 2678621"/>
              <a:gd name="connsiteX5812" fmla="*/ 10370399 w 14263815"/>
              <a:gd name="connsiteY5812" fmla="*/ 1474187 h 2678621"/>
              <a:gd name="connsiteX5813" fmla="*/ 10364854 w 14263815"/>
              <a:gd name="connsiteY5813" fmla="*/ 1463651 h 2678621"/>
              <a:gd name="connsiteX5814" fmla="*/ 10350436 w 14263815"/>
              <a:gd name="connsiteY5814" fmla="*/ 1463097 h 2678621"/>
              <a:gd name="connsiteX5815" fmla="*/ 10343782 w 14263815"/>
              <a:gd name="connsiteY5815" fmla="*/ 1467533 h 2678621"/>
              <a:gd name="connsiteX5816" fmla="*/ 10350436 w 14263815"/>
              <a:gd name="connsiteY5816" fmla="*/ 1478623 h 2678621"/>
              <a:gd name="connsiteX5817" fmla="*/ 10354872 w 14263815"/>
              <a:gd name="connsiteY5817" fmla="*/ 1471969 h 2678621"/>
              <a:gd name="connsiteX5818" fmla="*/ 10350436 w 14263815"/>
              <a:gd name="connsiteY5818" fmla="*/ 1463097 h 2678621"/>
              <a:gd name="connsiteX5819" fmla="*/ 13594976 w 14263815"/>
              <a:gd name="connsiteY5819" fmla="*/ 1460879 h 2678621"/>
              <a:gd name="connsiteX5820" fmla="*/ 13604403 w 14263815"/>
              <a:gd name="connsiteY5820" fmla="*/ 1469751 h 2678621"/>
              <a:gd name="connsiteX5821" fmla="*/ 13604403 w 14263815"/>
              <a:gd name="connsiteY5821" fmla="*/ 1474187 h 2678621"/>
              <a:gd name="connsiteX5822" fmla="*/ 13602185 w 14263815"/>
              <a:gd name="connsiteY5822" fmla="*/ 1476405 h 2678621"/>
              <a:gd name="connsiteX5823" fmla="*/ 13602601 w 14263815"/>
              <a:gd name="connsiteY5823" fmla="*/ 1482228 h 2678621"/>
              <a:gd name="connsiteX5824" fmla="*/ 13599967 w 14263815"/>
              <a:gd name="connsiteY5824" fmla="*/ 1480841 h 2678621"/>
              <a:gd name="connsiteX5825" fmla="*/ 13593313 w 14263815"/>
              <a:gd name="connsiteY5825" fmla="*/ 1469751 h 2678621"/>
              <a:gd name="connsiteX5826" fmla="*/ 13594976 w 14263815"/>
              <a:gd name="connsiteY5826" fmla="*/ 1460879 h 2678621"/>
              <a:gd name="connsiteX5827" fmla="*/ 11581487 w 14263815"/>
              <a:gd name="connsiteY5827" fmla="*/ 1460879 h 2678621"/>
              <a:gd name="connsiteX5828" fmla="*/ 11579269 w 14263815"/>
              <a:gd name="connsiteY5828" fmla="*/ 1465315 h 2678621"/>
              <a:gd name="connsiteX5829" fmla="*/ 11583705 w 14263815"/>
              <a:gd name="connsiteY5829" fmla="*/ 1476405 h 2678621"/>
              <a:gd name="connsiteX5830" fmla="*/ 11585923 w 14263815"/>
              <a:gd name="connsiteY5830" fmla="*/ 1480287 h 2678621"/>
              <a:gd name="connsiteX5831" fmla="*/ 11588142 w 14263815"/>
              <a:gd name="connsiteY5831" fmla="*/ 1478623 h 2678621"/>
              <a:gd name="connsiteX5832" fmla="*/ 11588142 w 14263815"/>
              <a:gd name="connsiteY5832" fmla="*/ 1465315 h 2678621"/>
              <a:gd name="connsiteX5833" fmla="*/ 11581487 w 14263815"/>
              <a:gd name="connsiteY5833" fmla="*/ 1460879 h 2678621"/>
              <a:gd name="connsiteX5834" fmla="*/ 10334910 w 14263815"/>
              <a:gd name="connsiteY5834" fmla="*/ 1460879 h 2678621"/>
              <a:gd name="connsiteX5835" fmla="*/ 10328255 w 14263815"/>
              <a:gd name="connsiteY5835" fmla="*/ 1463097 h 2678621"/>
              <a:gd name="connsiteX5836" fmla="*/ 10332691 w 14263815"/>
              <a:gd name="connsiteY5836" fmla="*/ 1474187 h 2678621"/>
              <a:gd name="connsiteX5837" fmla="*/ 10336573 w 14263815"/>
              <a:gd name="connsiteY5837" fmla="*/ 1474742 h 2678621"/>
              <a:gd name="connsiteX5838" fmla="*/ 10341564 w 14263815"/>
              <a:gd name="connsiteY5838" fmla="*/ 1469751 h 2678621"/>
              <a:gd name="connsiteX5839" fmla="*/ 10334910 w 14263815"/>
              <a:gd name="connsiteY5839" fmla="*/ 1460879 h 2678621"/>
              <a:gd name="connsiteX5840" fmla="*/ 4181137 w 14263815"/>
              <a:gd name="connsiteY5840" fmla="*/ 1459496 h 2678621"/>
              <a:gd name="connsiteX5841" fmla="*/ 4187791 w 14263815"/>
              <a:gd name="connsiteY5841" fmla="*/ 1461714 h 2678621"/>
              <a:gd name="connsiteX5842" fmla="*/ 4185574 w 14263815"/>
              <a:gd name="connsiteY5842" fmla="*/ 1470586 h 2678621"/>
              <a:gd name="connsiteX5843" fmla="*/ 4181692 w 14263815"/>
              <a:gd name="connsiteY5843" fmla="*/ 1472250 h 2678621"/>
              <a:gd name="connsiteX5844" fmla="*/ 4178919 w 14263815"/>
              <a:gd name="connsiteY5844" fmla="*/ 1468368 h 2678621"/>
              <a:gd name="connsiteX5845" fmla="*/ 4181137 w 14263815"/>
              <a:gd name="connsiteY5845" fmla="*/ 1459496 h 2678621"/>
              <a:gd name="connsiteX5846" fmla="*/ 3349346 w 14263815"/>
              <a:gd name="connsiteY5846" fmla="*/ 1459496 h 2678621"/>
              <a:gd name="connsiteX5847" fmla="*/ 3369309 w 14263815"/>
              <a:gd name="connsiteY5847" fmla="*/ 1459496 h 2678621"/>
              <a:gd name="connsiteX5848" fmla="*/ 3373746 w 14263815"/>
              <a:gd name="connsiteY5848" fmla="*/ 1463932 h 2678621"/>
              <a:gd name="connsiteX5849" fmla="*/ 3373746 w 14263815"/>
              <a:gd name="connsiteY5849" fmla="*/ 1481677 h 2678621"/>
              <a:gd name="connsiteX5850" fmla="*/ 3369309 w 14263815"/>
              <a:gd name="connsiteY5850" fmla="*/ 1488331 h 2678621"/>
              <a:gd name="connsiteX5851" fmla="*/ 3362655 w 14263815"/>
              <a:gd name="connsiteY5851" fmla="*/ 1477241 h 2678621"/>
              <a:gd name="connsiteX5852" fmla="*/ 3342692 w 14263815"/>
              <a:gd name="connsiteY5852" fmla="*/ 1463932 h 2678621"/>
              <a:gd name="connsiteX5853" fmla="*/ 3349346 w 14263815"/>
              <a:gd name="connsiteY5853" fmla="*/ 1459496 h 2678621"/>
              <a:gd name="connsiteX5854" fmla="*/ 1612566 w 14263815"/>
              <a:gd name="connsiteY5854" fmla="*/ 1459496 h 2678621"/>
              <a:gd name="connsiteX5855" fmla="*/ 1603694 w 14263815"/>
              <a:gd name="connsiteY5855" fmla="*/ 1463932 h 2678621"/>
              <a:gd name="connsiteX5856" fmla="*/ 1608684 w 14263815"/>
              <a:gd name="connsiteY5856" fmla="*/ 1469754 h 2678621"/>
              <a:gd name="connsiteX5857" fmla="*/ 1612566 w 14263815"/>
              <a:gd name="connsiteY5857" fmla="*/ 1468368 h 2678621"/>
              <a:gd name="connsiteX5858" fmla="*/ 1612566 w 14263815"/>
              <a:gd name="connsiteY5858" fmla="*/ 1459496 h 2678621"/>
              <a:gd name="connsiteX5859" fmla="*/ 6118853 w 14263815"/>
              <a:gd name="connsiteY5859" fmla="*/ 1458823 h 2678621"/>
              <a:gd name="connsiteX5860" fmla="*/ 6120933 w 14263815"/>
              <a:gd name="connsiteY5860" fmla="*/ 1459516 h 2678621"/>
              <a:gd name="connsiteX5861" fmla="*/ 6118714 w 14263815"/>
              <a:gd name="connsiteY5861" fmla="*/ 1463952 h 2678621"/>
              <a:gd name="connsiteX5862" fmla="*/ 6114279 w 14263815"/>
              <a:gd name="connsiteY5862" fmla="*/ 1461734 h 2678621"/>
              <a:gd name="connsiteX5863" fmla="*/ 6118853 w 14263815"/>
              <a:gd name="connsiteY5863" fmla="*/ 1458823 h 2678621"/>
              <a:gd name="connsiteX5864" fmla="*/ 6132855 w 14263815"/>
              <a:gd name="connsiteY5864" fmla="*/ 1456743 h 2678621"/>
              <a:gd name="connsiteX5865" fmla="*/ 6138677 w 14263815"/>
              <a:gd name="connsiteY5865" fmla="*/ 1461734 h 2678621"/>
              <a:gd name="connsiteX5866" fmla="*/ 6136460 w 14263815"/>
              <a:gd name="connsiteY5866" fmla="*/ 1468388 h 2678621"/>
              <a:gd name="connsiteX5867" fmla="*/ 6127587 w 14263815"/>
              <a:gd name="connsiteY5867" fmla="*/ 1461734 h 2678621"/>
              <a:gd name="connsiteX5868" fmla="*/ 6129805 w 14263815"/>
              <a:gd name="connsiteY5868" fmla="*/ 1457298 h 2678621"/>
              <a:gd name="connsiteX5869" fmla="*/ 6132855 w 14263815"/>
              <a:gd name="connsiteY5869" fmla="*/ 1456743 h 2678621"/>
              <a:gd name="connsiteX5870" fmla="*/ 13149691 w 14263815"/>
              <a:gd name="connsiteY5870" fmla="*/ 1456442 h 2678621"/>
              <a:gd name="connsiteX5871" fmla="*/ 13156345 w 14263815"/>
              <a:gd name="connsiteY5871" fmla="*/ 1465315 h 2678621"/>
              <a:gd name="connsiteX5872" fmla="*/ 13150245 w 14263815"/>
              <a:gd name="connsiteY5872" fmla="*/ 1466978 h 2678621"/>
              <a:gd name="connsiteX5873" fmla="*/ 13145254 w 14263815"/>
              <a:gd name="connsiteY5873" fmla="*/ 1463097 h 2678621"/>
              <a:gd name="connsiteX5874" fmla="*/ 13149691 w 14263815"/>
              <a:gd name="connsiteY5874" fmla="*/ 1456442 h 2678621"/>
              <a:gd name="connsiteX5875" fmla="*/ 5513668 w 14263815"/>
              <a:gd name="connsiteY5875" fmla="*/ 1456168 h 2678621"/>
              <a:gd name="connsiteX5876" fmla="*/ 5500913 w 14263815"/>
              <a:gd name="connsiteY5876" fmla="*/ 1459496 h 2678621"/>
              <a:gd name="connsiteX5877" fmla="*/ 5485387 w 14263815"/>
              <a:gd name="connsiteY5877" fmla="*/ 1459496 h 2678621"/>
              <a:gd name="connsiteX5878" fmla="*/ 5487604 w 14263815"/>
              <a:gd name="connsiteY5878" fmla="*/ 1466150 h 2678621"/>
              <a:gd name="connsiteX5879" fmla="*/ 5496096 w 14263815"/>
              <a:gd name="connsiteY5879" fmla="*/ 1474121 h 2678621"/>
              <a:gd name="connsiteX5880" fmla="*/ 5498694 w 14263815"/>
              <a:gd name="connsiteY5880" fmla="*/ 1470586 h 2678621"/>
              <a:gd name="connsiteX5881" fmla="*/ 5512004 w 14263815"/>
              <a:gd name="connsiteY5881" fmla="*/ 1466150 h 2678621"/>
              <a:gd name="connsiteX5882" fmla="*/ 5520876 w 14263815"/>
              <a:gd name="connsiteY5882" fmla="*/ 1463932 h 2678621"/>
              <a:gd name="connsiteX5883" fmla="*/ 5513668 w 14263815"/>
              <a:gd name="connsiteY5883" fmla="*/ 1456168 h 2678621"/>
              <a:gd name="connsiteX5884" fmla="*/ 4194446 w 14263815"/>
              <a:gd name="connsiteY5884" fmla="*/ 1455059 h 2678621"/>
              <a:gd name="connsiteX5885" fmla="*/ 4203318 w 14263815"/>
              <a:gd name="connsiteY5885" fmla="*/ 1472804 h 2678621"/>
              <a:gd name="connsiteX5886" fmla="*/ 4199679 w 14263815"/>
              <a:gd name="connsiteY5886" fmla="*/ 1477795 h 2678621"/>
              <a:gd name="connsiteX5887" fmla="*/ 4192228 w 14263815"/>
              <a:gd name="connsiteY5887" fmla="*/ 1463932 h 2678621"/>
              <a:gd name="connsiteX5888" fmla="*/ 4194446 w 14263815"/>
              <a:gd name="connsiteY5888" fmla="*/ 1455059 h 2678621"/>
              <a:gd name="connsiteX5889" fmla="*/ 2604061 w 14263815"/>
              <a:gd name="connsiteY5889" fmla="*/ 1455059 h 2678621"/>
              <a:gd name="connsiteX5890" fmla="*/ 2601844 w 14263815"/>
              <a:gd name="connsiteY5890" fmla="*/ 1463932 h 2678621"/>
              <a:gd name="connsiteX5891" fmla="*/ 2606280 w 14263815"/>
              <a:gd name="connsiteY5891" fmla="*/ 1468368 h 2678621"/>
              <a:gd name="connsiteX5892" fmla="*/ 2610716 w 14263815"/>
              <a:gd name="connsiteY5892" fmla="*/ 1463932 h 2678621"/>
              <a:gd name="connsiteX5893" fmla="*/ 2604061 w 14263815"/>
              <a:gd name="connsiteY5893" fmla="*/ 1455059 h 2678621"/>
              <a:gd name="connsiteX5894" fmla="*/ 2630679 w 14263815"/>
              <a:gd name="connsiteY5894" fmla="*/ 1454505 h 2678621"/>
              <a:gd name="connsiteX5895" fmla="*/ 2612934 w 14263815"/>
              <a:gd name="connsiteY5895" fmla="*/ 1468368 h 2678621"/>
              <a:gd name="connsiteX5896" fmla="*/ 2597407 w 14263815"/>
              <a:gd name="connsiteY5896" fmla="*/ 1477241 h 2678621"/>
              <a:gd name="connsiteX5897" fmla="*/ 2575226 w 14263815"/>
              <a:gd name="connsiteY5897" fmla="*/ 1477241 h 2678621"/>
              <a:gd name="connsiteX5898" fmla="*/ 2559699 w 14263815"/>
              <a:gd name="connsiteY5898" fmla="*/ 1479458 h 2678621"/>
              <a:gd name="connsiteX5899" fmla="*/ 2550827 w 14263815"/>
              <a:gd name="connsiteY5899" fmla="*/ 1486113 h 2678621"/>
              <a:gd name="connsiteX5900" fmla="*/ 2597407 w 14263815"/>
              <a:gd name="connsiteY5900" fmla="*/ 1501640 h 2678621"/>
              <a:gd name="connsiteX5901" fmla="*/ 2670605 w 14263815"/>
              <a:gd name="connsiteY5901" fmla="*/ 1514948 h 2678621"/>
              <a:gd name="connsiteX5902" fmla="*/ 2699440 w 14263815"/>
              <a:gd name="connsiteY5902" fmla="*/ 1512730 h 2678621"/>
              <a:gd name="connsiteX5903" fmla="*/ 2703876 w 14263815"/>
              <a:gd name="connsiteY5903" fmla="*/ 1517166 h 2678621"/>
              <a:gd name="connsiteX5904" fmla="*/ 2710531 w 14263815"/>
              <a:gd name="connsiteY5904" fmla="*/ 1517166 h 2678621"/>
              <a:gd name="connsiteX5905" fmla="*/ 2712749 w 14263815"/>
              <a:gd name="connsiteY5905" fmla="*/ 1514948 h 2678621"/>
              <a:gd name="connsiteX5906" fmla="*/ 2723840 w 14263815"/>
              <a:gd name="connsiteY5906" fmla="*/ 1514948 h 2678621"/>
              <a:gd name="connsiteX5907" fmla="*/ 2726057 w 14263815"/>
              <a:gd name="connsiteY5907" fmla="*/ 1517166 h 2678621"/>
              <a:gd name="connsiteX5908" fmla="*/ 2734929 w 14263815"/>
              <a:gd name="connsiteY5908" fmla="*/ 1523821 h 2678621"/>
              <a:gd name="connsiteX5909" fmla="*/ 2761547 w 14263815"/>
              <a:gd name="connsiteY5909" fmla="*/ 1528257 h 2678621"/>
              <a:gd name="connsiteX5910" fmla="*/ 2861362 w 14263815"/>
              <a:gd name="connsiteY5910" fmla="*/ 1539347 h 2678621"/>
              <a:gd name="connsiteX5911" fmla="*/ 2873700 w 14263815"/>
              <a:gd name="connsiteY5911" fmla="*/ 1539625 h 2678621"/>
              <a:gd name="connsiteX5912" fmla="*/ 2885761 w 14263815"/>
              <a:gd name="connsiteY5912" fmla="*/ 1530475 h 2678621"/>
              <a:gd name="connsiteX5913" fmla="*/ 2885761 w 14263815"/>
              <a:gd name="connsiteY5913" fmla="*/ 1523821 h 2678621"/>
              <a:gd name="connsiteX5914" fmla="*/ 2890198 w 14263815"/>
              <a:gd name="connsiteY5914" fmla="*/ 1530475 h 2678621"/>
              <a:gd name="connsiteX5915" fmla="*/ 2892415 w 14263815"/>
              <a:gd name="connsiteY5915" fmla="*/ 1539347 h 2678621"/>
              <a:gd name="connsiteX5916" fmla="*/ 2896852 w 14263815"/>
              <a:gd name="connsiteY5916" fmla="*/ 1532693 h 2678621"/>
              <a:gd name="connsiteX5917" fmla="*/ 2890198 w 14263815"/>
              <a:gd name="connsiteY5917" fmla="*/ 1517166 h 2678621"/>
              <a:gd name="connsiteX5918" fmla="*/ 2883543 w 14263815"/>
              <a:gd name="connsiteY5918" fmla="*/ 1514948 h 2678621"/>
              <a:gd name="connsiteX5919" fmla="*/ 2865798 w 14263815"/>
              <a:gd name="connsiteY5919" fmla="*/ 1508294 h 2678621"/>
              <a:gd name="connsiteX5920" fmla="*/ 2863580 w 14263815"/>
              <a:gd name="connsiteY5920" fmla="*/ 1510512 h 2678621"/>
              <a:gd name="connsiteX5921" fmla="*/ 2861362 w 14263815"/>
              <a:gd name="connsiteY5921" fmla="*/ 1523821 h 2678621"/>
              <a:gd name="connsiteX5922" fmla="*/ 2848054 w 14263815"/>
              <a:gd name="connsiteY5922" fmla="*/ 1521602 h 2678621"/>
              <a:gd name="connsiteX5923" fmla="*/ 2839181 w 14263815"/>
              <a:gd name="connsiteY5923" fmla="*/ 1510512 h 2678621"/>
              <a:gd name="connsiteX5924" fmla="*/ 2832527 w 14263815"/>
              <a:gd name="connsiteY5924" fmla="*/ 1503858 h 2678621"/>
              <a:gd name="connsiteX5925" fmla="*/ 2828091 w 14263815"/>
              <a:gd name="connsiteY5925" fmla="*/ 1499422 h 2678621"/>
              <a:gd name="connsiteX5926" fmla="*/ 2843617 w 14263815"/>
              <a:gd name="connsiteY5926" fmla="*/ 1494985 h 2678621"/>
              <a:gd name="connsiteX5927" fmla="*/ 2859144 w 14263815"/>
              <a:gd name="connsiteY5927" fmla="*/ 1488331 h 2678621"/>
              <a:gd name="connsiteX5928" fmla="*/ 2817000 w 14263815"/>
              <a:gd name="connsiteY5928" fmla="*/ 1475022 h 2678621"/>
              <a:gd name="connsiteX5929" fmla="*/ 2769588 w 14263815"/>
              <a:gd name="connsiteY5929" fmla="*/ 1475022 h 2678621"/>
              <a:gd name="connsiteX5930" fmla="*/ 2768201 w 14263815"/>
              <a:gd name="connsiteY5930" fmla="*/ 1475022 h 2678621"/>
              <a:gd name="connsiteX5931" fmla="*/ 2746020 w 14263815"/>
              <a:gd name="connsiteY5931" fmla="*/ 1479458 h 2678621"/>
              <a:gd name="connsiteX5932" fmla="*/ 2746020 w 14263815"/>
              <a:gd name="connsiteY5932" fmla="*/ 1490549 h 2678621"/>
              <a:gd name="connsiteX5933" fmla="*/ 2743802 w 14263815"/>
              <a:gd name="connsiteY5933" fmla="*/ 1492767 h 2678621"/>
              <a:gd name="connsiteX5934" fmla="*/ 2741584 w 14263815"/>
              <a:gd name="connsiteY5934" fmla="*/ 1481677 h 2678621"/>
              <a:gd name="connsiteX5935" fmla="*/ 2712749 w 14263815"/>
              <a:gd name="connsiteY5935" fmla="*/ 1468368 h 2678621"/>
              <a:gd name="connsiteX5936" fmla="*/ 2683914 w 14263815"/>
              <a:gd name="connsiteY5936" fmla="*/ 1468368 h 2678621"/>
              <a:gd name="connsiteX5937" fmla="*/ 2712749 w 14263815"/>
              <a:gd name="connsiteY5937" fmla="*/ 1483895 h 2678621"/>
              <a:gd name="connsiteX5938" fmla="*/ 2730493 w 14263815"/>
              <a:gd name="connsiteY5938" fmla="*/ 1492767 h 2678621"/>
              <a:gd name="connsiteX5939" fmla="*/ 2710531 w 14263815"/>
              <a:gd name="connsiteY5939" fmla="*/ 1492767 h 2678621"/>
              <a:gd name="connsiteX5940" fmla="*/ 2692786 w 14263815"/>
              <a:gd name="connsiteY5940" fmla="*/ 1497203 h 2678621"/>
              <a:gd name="connsiteX5941" fmla="*/ 2690568 w 14263815"/>
              <a:gd name="connsiteY5941" fmla="*/ 1506076 h 2678621"/>
              <a:gd name="connsiteX5942" fmla="*/ 2688350 w 14263815"/>
              <a:gd name="connsiteY5942" fmla="*/ 1494985 h 2678621"/>
              <a:gd name="connsiteX5943" fmla="*/ 2677259 w 14263815"/>
              <a:gd name="connsiteY5943" fmla="*/ 1501640 h 2678621"/>
              <a:gd name="connsiteX5944" fmla="*/ 2641769 w 14263815"/>
              <a:gd name="connsiteY5944" fmla="*/ 1492767 h 2678621"/>
              <a:gd name="connsiteX5945" fmla="*/ 2639551 w 14263815"/>
              <a:gd name="connsiteY5945" fmla="*/ 1492767 h 2678621"/>
              <a:gd name="connsiteX5946" fmla="*/ 2632897 w 14263815"/>
              <a:gd name="connsiteY5946" fmla="*/ 1488331 h 2678621"/>
              <a:gd name="connsiteX5947" fmla="*/ 2628461 w 14263815"/>
              <a:gd name="connsiteY5947" fmla="*/ 1481677 h 2678621"/>
              <a:gd name="connsiteX5948" fmla="*/ 2630679 w 14263815"/>
              <a:gd name="connsiteY5948" fmla="*/ 1477241 h 2678621"/>
              <a:gd name="connsiteX5949" fmla="*/ 2635115 w 14263815"/>
              <a:gd name="connsiteY5949" fmla="*/ 1477241 h 2678621"/>
              <a:gd name="connsiteX5950" fmla="*/ 2655078 w 14263815"/>
              <a:gd name="connsiteY5950" fmla="*/ 1472804 h 2678621"/>
              <a:gd name="connsiteX5951" fmla="*/ 2675041 w 14263815"/>
              <a:gd name="connsiteY5951" fmla="*/ 1470586 h 2678621"/>
              <a:gd name="connsiteX5952" fmla="*/ 2675041 w 14263815"/>
              <a:gd name="connsiteY5952" fmla="*/ 1461714 h 2678621"/>
              <a:gd name="connsiteX5953" fmla="*/ 2630679 w 14263815"/>
              <a:gd name="connsiteY5953" fmla="*/ 1454505 h 2678621"/>
              <a:gd name="connsiteX5954" fmla="*/ 12701633 w 14263815"/>
              <a:gd name="connsiteY5954" fmla="*/ 1454224 h 2678621"/>
              <a:gd name="connsiteX5955" fmla="*/ 12708287 w 14263815"/>
              <a:gd name="connsiteY5955" fmla="*/ 1454224 h 2678621"/>
              <a:gd name="connsiteX5956" fmla="*/ 12706069 w 14263815"/>
              <a:gd name="connsiteY5956" fmla="*/ 1463097 h 2678621"/>
              <a:gd name="connsiteX5957" fmla="*/ 12701633 w 14263815"/>
              <a:gd name="connsiteY5957" fmla="*/ 1466424 h 2678621"/>
              <a:gd name="connsiteX5958" fmla="*/ 12697196 w 14263815"/>
              <a:gd name="connsiteY5958" fmla="*/ 1463097 h 2678621"/>
              <a:gd name="connsiteX5959" fmla="*/ 12701633 w 14263815"/>
              <a:gd name="connsiteY5959" fmla="*/ 1454224 h 2678621"/>
              <a:gd name="connsiteX5960" fmla="*/ 12595163 w 14263815"/>
              <a:gd name="connsiteY5960" fmla="*/ 1454224 h 2678621"/>
              <a:gd name="connsiteX5961" fmla="*/ 12604036 w 14263815"/>
              <a:gd name="connsiteY5961" fmla="*/ 1463097 h 2678621"/>
              <a:gd name="connsiteX5962" fmla="*/ 12597381 w 14263815"/>
              <a:gd name="connsiteY5962" fmla="*/ 1474187 h 2678621"/>
              <a:gd name="connsiteX5963" fmla="*/ 12587954 w 14263815"/>
              <a:gd name="connsiteY5963" fmla="*/ 1475851 h 2678621"/>
              <a:gd name="connsiteX5964" fmla="*/ 12581855 w 14263815"/>
              <a:gd name="connsiteY5964" fmla="*/ 1471969 h 2678621"/>
              <a:gd name="connsiteX5965" fmla="*/ 12581855 w 14263815"/>
              <a:gd name="connsiteY5965" fmla="*/ 1458661 h 2678621"/>
              <a:gd name="connsiteX5966" fmla="*/ 12595163 w 14263815"/>
              <a:gd name="connsiteY5966" fmla="*/ 1454224 h 2678621"/>
              <a:gd name="connsiteX5967" fmla="*/ 3908310 w 14263815"/>
              <a:gd name="connsiteY5967" fmla="*/ 1452841 h 2678621"/>
              <a:gd name="connsiteX5968" fmla="*/ 3899438 w 14263815"/>
              <a:gd name="connsiteY5968" fmla="*/ 1463932 h 2678621"/>
              <a:gd name="connsiteX5969" fmla="*/ 3907755 w 14263815"/>
              <a:gd name="connsiteY5969" fmla="*/ 1469754 h 2678621"/>
              <a:gd name="connsiteX5970" fmla="*/ 3912746 w 14263815"/>
              <a:gd name="connsiteY5970" fmla="*/ 1468368 h 2678621"/>
              <a:gd name="connsiteX5971" fmla="*/ 3921619 w 14263815"/>
              <a:gd name="connsiteY5971" fmla="*/ 1457277 h 2678621"/>
              <a:gd name="connsiteX5972" fmla="*/ 3908310 w 14263815"/>
              <a:gd name="connsiteY5972" fmla="*/ 1452841 h 2678621"/>
              <a:gd name="connsiteX5973" fmla="*/ 2805909 w 14263815"/>
              <a:gd name="connsiteY5973" fmla="*/ 1452841 h 2678621"/>
              <a:gd name="connsiteX5974" fmla="*/ 2799255 w 14263815"/>
              <a:gd name="connsiteY5974" fmla="*/ 1459496 h 2678621"/>
              <a:gd name="connsiteX5975" fmla="*/ 2803692 w 14263815"/>
              <a:gd name="connsiteY5975" fmla="*/ 1463932 h 2678621"/>
              <a:gd name="connsiteX5976" fmla="*/ 2810345 w 14263815"/>
              <a:gd name="connsiteY5976" fmla="*/ 1459496 h 2678621"/>
              <a:gd name="connsiteX5977" fmla="*/ 2805909 w 14263815"/>
              <a:gd name="connsiteY5977" fmla="*/ 1452841 h 2678621"/>
              <a:gd name="connsiteX5978" fmla="*/ 1699073 w 14263815"/>
              <a:gd name="connsiteY5978" fmla="*/ 1452841 h 2678621"/>
              <a:gd name="connsiteX5979" fmla="*/ 1703509 w 14263815"/>
              <a:gd name="connsiteY5979" fmla="*/ 1470586 h 2678621"/>
              <a:gd name="connsiteX5980" fmla="*/ 1704618 w 14263815"/>
              <a:gd name="connsiteY5980" fmla="*/ 1471141 h 2678621"/>
              <a:gd name="connsiteX5981" fmla="*/ 1707945 w 14263815"/>
              <a:gd name="connsiteY5981" fmla="*/ 1466150 h 2678621"/>
              <a:gd name="connsiteX5982" fmla="*/ 1707945 w 14263815"/>
              <a:gd name="connsiteY5982" fmla="*/ 1455059 h 2678621"/>
              <a:gd name="connsiteX5983" fmla="*/ 1699073 w 14263815"/>
              <a:gd name="connsiteY5983" fmla="*/ 1452841 h 2678621"/>
              <a:gd name="connsiteX5984" fmla="*/ 14258746 w 14263815"/>
              <a:gd name="connsiteY5984" fmla="*/ 1452006 h 2678621"/>
              <a:gd name="connsiteX5985" fmla="*/ 14260964 w 14263815"/>
              <a:gd name="connsiteY5985" fmla="*/ 1463097 h 2678621"/>
              <a:gd name="connsiteX5986" fmla="*/ 14234347 w 14263815"/>
              <a:gd name="connsiteY5986" fmla="*/ 1487496 h 2678621"/>
              <a:gd name="connsiteX5987" fmla="*/ 14213136 w 14263815"/>
              <a:gd name="connsiteY5987" fmla="*/ 1497478 h 2678621"/>
              <a:gd name="connsiteX5988" fmla="*/ 14209947 w 14263815"/>
              <a:gd name="connsiteY5988" fmla="*/ 1496368 h 2678621"/>
              <a:gd name="connsiteX5989" fmla="*/ 14229910 w 14263815"/>
              <a:gd name="connsiteY5989" fmla="*/ 1469751 h 2678621"/>
              <a:gd name="connsiteX5990" fmla="*/ 14258746 w 14263815"/>
              <a:gd name="connsiteY5990" fmla="*/ 1452006 h 2678621"/>
              <a:gd name="connsiteX5991" fmla="*/ 3728643 w 14263815"/>
              <a:gd name="connsiteY5991" fmla="*/ 1450623 h 2678621"/>
              <a:gd name="connsiteX5992" fmla="*/ 3735297 w 14263815"/>
              <a:gd name="connsiteY5992" fmla="*/ 1452841 h 2678621"/>
              <a:gd name="connsiteX5993" fmla="*/ 3728227 w 14263815"/>
              <a:gd name="connsiteY5993" fmla="*/ 1455753 h 2678621"/>
              <a:gd name="connsiteX5994" fmla="*/ 3724207 w 14263815"/>
              <a:gd name="connsiteY5994" fmla="*/ 1455059 h 2678621"/>
              <a:gd name="connsiteX5995" fmla="*/ 3728643 w 14263815"/>
              <a:gd name="connsiteY5995" fmla="*/ 1450623 h 2678621"/>
              <a:gd name="connsiteX5996" fmla="*/ 11951912 w 14263815"/>
              <a:gd name="connsiteY5996" fmla="*/ 1449788 h 2678621"/>
              <a:gd name="connsiteX5997" fmla="*/ 11958566 w 14263815"/>
              <a:gd name="connsiteY5997" fmla="*/ 1458661 h 2678621"/>
              <a:gd name="connsiteX5998" fmla="*/ 11943039 w 14263815"/>
              <a:gd name="connsiteY5998" fmla="*/ 1469751 h 2678621"/>
              <a:gd name="connsiteX5999" fmla="*/ 11927512 w 14263815"/>
              <a:gd name="connsiteY5999" fmla="*/ 1471415 h 2678621"/>
              <a:gd name="connsiteX6000" fmla="*/ 11920858 w 14263815"/>
              <a:gd name="connsiteY6000" fmla="*/ 1467533 h 2678621"/>
              <a:gd name="connsiteX6001" fmla="*/ 11914204 w 14263815"/>
              <a:gd name="connsiteY6001" fmla="*/ 1456442 h 2678621"/>
              <a:gd name="connsiteX6002" fmla="*/ 11927512 w 14263815"/>
              <a:gd name="connsiteY6002" fmla="*/ 1452006 h 2678621"/>
              <a:gd name="connsiteX6003" fmla="*/ 11951912 w 14263815"/>
              <a:gd name="connsiteY6003" fmla="*/ 1449788 h 2678621"/>
              <a:gd name="connsiteX6004" fmla="*/ 6148244 w 14263815"/>
              <a:gd name="connsiteY6004" fmla="*/ 1448009 h 2678621"/>
              <a:gd name="connsiteX6005" fmla="*/ 6151987 w 14263815"/>
              <a:gd name="connsiteY6005" fmla="*/ 1455080 h 2678621"/>
              <a:gd name="connsiteX6006" fmla="*/ 6149768 w 14263815"/>
              <a:gd name="connsiteY6006" fmla="*/ 1463952 h 2678621"/>
              <a:gd name="connsiteX6007" fmla="*/ 6143115 w 14263815"/>
              <a:gd name="connsiteY6007" fmla="*/ 1457298 h 2678621"/>
              <a:gd name="connsiteX6008" fmla="*/ 6145332 w 14263815"/>
              <a:gd name="connsiteY6008" fmla="*/ 1448426 h 2678621"/>
              <a:gd name="connsiteX6009" fmla="*/ 6148244 w 14263815"/>
              <a:gd name="connsiteY6009" fmla="*/ 1448009 h 2678621"/>
              <a:gd name="connsiteX6010" fmla="*/ 6170285 w 14263815"/>
              <a:gd name="connsiteY6010" fmla="*/ 1447732 h 2678621"/>
              <a:gd name="connsiteX6011" fmla="*/ 6178604 w 14263815"/>
              <a:gd name="connsiteY6011" fmla="*/ 1450643 h 2678621"/>
              <a:gd name="connsiteX6012" fmla="*/ 6169732 w 14263815"/>
              <a:gd name="connsiteY6012" fmla="*/ 1457298 h 2678621"/>
              <a:gd name="connsiteX6013" fmla="*/ 6156422 w 14263815"/>
              <a:gd name="connsiteY6013" fmla="*/ 1452862 h 2678621"/>
              <a:gd name="connsiteX6014" fmla="*/ 6165295 w 14263815"/>
              <a:gd name="connsiteY6014" fmla="*/ 1448426 h 2678621"/>
              <a:gd name="connsiteX6015" fmla="*/ 6170285 w 14263815"/>
              <a:gd name="connsiteY6015" fmla="*/ 1447732 h 2678621"/>
              <a:gd name="connsiteX6016" fmla="*/ 13258378 w 14263815"/>
              <a:gd name="connsiteY6016" fmla="*/ 1447570 h 2678621"/>
              <a:gd name="connsiteX6017" fmla="*/ 13260596 w 14263815"/>
              <a:gd name="connsiteY6017" fmla="*/ 1456442 h 2678621"/>
              <a:gd name="connsiteX6018" fmla="*/ 13265587 w 14263815"/>
              <a:gd name="connsiteY6018" fmla="*/ 1458661 h 2678621"/>
              <a:gd name="connsiteX6019" fmla="*/ 13267250 w 14263815"/>
              <a:gd name="connsiteY6019" fmla="*/ 1452006 h 2678621"/>
              <a:gd name="connsiteX6020" fmla="*/ 13258378 w 14263815"/>
              <a:gd name="connsiteY6020" fmla="*/ 1447570 h 2678621"/>
              <a:gd name="connsiteX6021" fmla="*/ 11865405 w 14263815"/>
              <a:gd name="connsiteY6021" fmla="*/ 1447570 h 2678621"/>
              <a:gd name="connsiteX6022" fmla="*/ 11872059 w 14263815"/>
              <a:gd name="connsiteY6022" fmla="*/ 1449788 h 2678621"/>
              <a:gd name="connsiteX6023" fmla="*/ 11865405 w 14263815"/>
              <a:gd name="connsiteY6023" fmla="*/ 1452699 h 2678621"/>
              <a:gd name="connsiteX6024" fmla="*/ 11863187 w 14263815"/>
              <a:gd name="connsiteY6024" fmla="*/ 1452006 h 2678621"/>
              <a:gd name="connsiteX6025" fmla="*/ 11865405 w 14263815"/>
              <a:gd name="connsiteY6025" fmla="*/ 1447570 h 2678621"/>
              <a:gd name="connsiteX6026" fmla="*/ 12643962 w 14263815"/>
              <a:gd name="connsiteY6026" fmla="*/ 1445352 h 2678621"/>
              <a:gd name="connsiteX6027" fmla="*/ 12643962 w 14263815"/>
              <a:gd name="connsiteY6027" fmla="*/ 1456442 h 2678621"/>
              <a:gd name="connsiteX6028" fmla="*/ 12639283 w 14263815"/>
              <a:gd name="connsiteY6028" fmla="*/ 1460394 h 2678621"/>
              <a:gd name="connsiteX6029" fmla="*/ 12632871 w 14263815"/>
              <a:gd name="connsiteY6029" fmla="*/ 1447570 h 2678621"/>
              <a:gd name="connsiteX6030" fmla="*/ 12643962 w 14263815"/>
              <a:gd name="connsiteY6030" fmla="*/ 1445352 h 2678621"/>
              <a:gd name="connsiteX6031" fmla="*/ 13393683 w 14263815"/>
              <a:gd name="connsiteY6031" fmla="*/ 1444797 h 2678621"/>
              <a:gd name="connsiteX6032" fmla="*/ 13393683 w 14263815"/>
              <a:gd name="connsiteY6032" fmla="*/ 1447570 h 2678621"/>
              <a:gd name="connsiteX6033" fmla="*/ 13380374 w 14263815"/>
              <a:gd name="connsiteY6033" fmla="*/ 1456442 h 2678621"/>
              <a:gd name="connsiteX6034" fmla="*/ 13377324 w 14263815"/>
              <a:gd name="connsiteY6034" fmla="*/ 1456858 h 2678621"/>
              <a:gd name="connsiteX6035" fmla="*/ 13384810 w 14263815"/>
              <a:gd name="connsiteY6035" fmla="*/ 1449788 h 2678621"/>
              <a:gd name="connsiteX6036" fmla="*/ 13393683 w 14263815"/>
              <a:gd name="connsiteY6036" fmla="*/ 1444797 h 2678621"/>
              <a:gd name="connsiteX6037" fmla="*/ 3715335 w 14263815"/>
              <a:gd name="connsiteY6037" fmla="*/ 1443969 h 2678621"/>
              <a:gd name="connsiteX6038" fmla="*/ 3715335 w 14263815"/>
              <a:gd name="connsiteY6038" fmla="*/ 1450623 h 2678621"/>
              <a:gd name="connsiteX6039" fmla="*/ 3697589 w 14263815"/>
              <a:gd name="connsiteY6039" fmla="*/ 1461714 h 2678621"/>
              <a:gd name="connsiteX6040" fmla="*/ 3689965 w 14263815"/>
              <a:gd name="connsiteY6040" fmla="*/ 1462130 h 2678621"/>
              <a:gd name="connsiteX6041" fmla="*/ 3695371 w 14263815"/>
              <a:gd name="connsiteY6041" fmla="*/ 1455059 h 2678621"/>
              <a:gd name="connsiteX6042" fmla="*/ 3715335 w 14263815"/>
              <a:gd name="connsiteY6042" fmla="*/ 1443969 h 2678621"/>
              <a:gd name="connsiteX6043" fmla="*/ 11364112 w 14263815"/>
              <a:gd name="connsiteY6043" fmla="*/ 1443134 h 2678621"/>
              <a:gd name="connsiteX6044" fmla="*/ 11355240 w 14263815"/>
              <a:gd name="connsiteY6044" fmla="*/ 1445352 h 2678621"/>
              <a:gd name="connsiteX6045" fmla="*/ 11355240 w 14263815"/>
              <a:gd name="connsiteY6045" fmla="*/ 1454224 h 2678621"/>
              <a:gd name="connsiteX6046" fmla="*/ 11364112 w 14263815"/>
              <a:gd name="connsiteY6046" fmla="*/ 1456442 h 2678621"/>
              <a:gd name="connsiteX6047" fmla="*/ 11389066 w 14263815"/>
              <a:gd name="connsiteY6047" fmla="*/ 1463097 h 2678621"/>
              <a:gd name="connsiteX6048" fmla="*/ 11395166 w 14263815"/>
              <a:gd name="connsiteY6048" fmla="*/ 1460879 h 2678621"/>
              <a:gd name="connsiteX6049" fmla="*/ 11392948 w 14263815"/>
              <a:gd name="connsiteY6049" fmla="*/ 1452006 h 2678621"/>
              <a:gd name="connsiteX6050" fmla="*/ 11375203 w 14263815"/>
              <a:gd name="connsiteY6050" fmla="*/ 1447570 h 2678621"/>
              <a:gd name="connsiteX6051" fmla="*/ 11364112 w 14263815"/>
              <a:gd name="connsiteY6051" fmla="*/ 1443134 h 2678621"/>
              <a:gd name="connsiteX6052" fmla="*/ 13089802 w 14263815"/>
              <a:gd name="connsiteY6052" fmla="*/ 1440916 h 2678621"/>
              <a:gd name="connsiteX6053" fmla="*/ 13067621 w 14263815"/>
              <a:gd name="connsiteY6053" fmla="*/ 1456442 h 2678621"/>
              <a:gd name="connsiteX6054" fmla="*/ 13072195 w 14263815"/>
              <a:gd name="connsiteY6054" fmla="*/ 1461017 h 2678621"/>
              <a:gd name="connsiteX6055" fmla="*/ 13085366 w 14263815"/>
              <a:gd name="connsiteY6055" fmla="*/ 1452006 h 2678621"/>
              <a:gd name="connsiteX6056" fmla="*/ 13089802 w 14263815"/>
              <a:gd name="connsiteY6056" fmla="*/ 1440916 h 2678621"/>
              <a:gd name="connsiteX6057" fmla="*/ 10277238 w 14263815"/>
              <a:gd name="connsiteY6057" fmla="*/ 1440916 h 2678621"/>
              <a:gd name="connsiteX6058" fmla="*/ 10272802 w 14263815"/>
              <a:gd name="connsiteY6058" fmla="*/ 1443134 h 2678621"/>
              <a:gd name="connsiteX6059" fmla="*/ 10278625 w 14263815"/>
              <a:gd name="connsiteY6059" fmla="*/ 1446045 h 2678621"/>
              <a:gd name="connsiteX6060" fmla="*/ 10281675 w 14263815"/>
              <a:gd name="connsiteY6060" fmla="*/ 1445352 h 2678621"/>
              <a:gd name="connsiteX6061" fmla="*/ 10277238 w 14263815"/>
              <a:gd name="connsiteY6061" fmla="*/ 1440916 h 2678621"/>
              <a:gd name="connsiteX6062" fmla="*/ 5197032 w 14263815"/>
              <a:gd name="connsiteY6062" fmla="*/ 1439532 h 2678621"/>
              <a:gd name="connsiteX6063" fmla="*/ 5203686 w 14263815"/>
              <a:gd name="connsiteY6063" fmla="*/ 1439532 h 2678621"/>
              <a:gd name="connsiteX6064" fmla="*/ 5194814 w 14263815"/>
              <a:gd name="connsiteY6064" fmla="*/ 1446187 h 2678621"/>
              <a:gd name="connsiteX6065" fmla="*/ 5197032 w 14263815"/>
              <a:gd name="connsiteY6065" fmla="*/ 1439532 h 2678621"/>
              <a:gd name="connsiteX6066" fmla="*/ 4493891 w 14263815"/>
              <a:gd name="connsiteY6066" fmla="*/ 1439532 h 2678621"/>
              <a:gd name="connsiteX6067" fmla="*/ 4493891 w 14263815"/>
              <a:gd name="connsiteY6067" fmla="*/ 1448405 h 2678621"/>
              <a:gd name="connsiteX6068" fmla="*/ 4499714 w 14263815"/>
              <a:gd name="connsiteY6068" fmla="*/ 1451316 h 2678621"/>
              <a:gd name="connsiteX6069" fmla="*/ 4502763 w 14263815"/>
              <a:gd name="connsiteY6069" fmla="*/ 1450623 h 2678621"/>
              <a:gd name="connsiteX6070" fmla="*/ 4502763 w 14263815"/>
              <a:gd name="connsiteY6070" fmla="*/ 1441751 h 2678621"/>
              <a:gd name="connsiteX6071" fmla="*/ 4493891 w 14263815"/>
              <a:gd name="connsiteY6071" fmla="*/ 1439532 h 2678621"/>
              <a:gd name="connsiteX6072" fmla="*/ 1572640 w 14263815"/>
              <a:gd name="connsiteY6072" fmla="*/ 1439532 h 2678621"/>
              <a:gd name="connsiteX6073" fmla="*/ 1557113 w 14263815"/>
              <a:gd name="connsiteY6073" fmla="*/ 1448405 h 2678621"/>
              <a:gd name="connsiteX6074" fmla="*/ 1567650 w 14263815"/>
              <a:gd name="connsiteY6074" fmla="*/ 1452841 h 2678621"/>
              <a:gd name="connsiteX6075" fmla="*/ 1572640 w 14263815"/>
              <a:gd name="connsiteY6075" fmla="*/ 1448405 h 2678621"/>
              <a:gd name="connsiteX6076" fmla="*/ 1572640 w 14263815"/>
              <a:gd name="connsiteY6076" fmla="*/ 1439532 h 2678621"/>
              <a:gd name="connsiteX6077" fmla="*/ 12732686 w 14263815"/>
              <a:gd name="connsiteY6077" fmla="*/ 1438697 h 2678621"/>
              <a:gd name="connsiteX6078" fmla="*/ 12739340 w 14263815"/>
              <a:gd name="connsiteY6078" fmla="*/ 1440916 h 2678621"/>
              <a:gd name="connsiteX6079" fmla="*/ 12737122 w 14263815"/>
              <a:gd name="connsiteY6079" fmla="*/ 1452006 h 2678621"/>
              <a:gd name="connsiteX6080" fmla="*/ 12734072 w 14263815"/>
              <a:gd name="connsiteY6080" fmla="*/ 1452561 h 2678621"/>
              <a:gd name="connsiteX6081" fmla="*/ 12728250 w 14263815"/>
              <a:gd name="connsiteY6081" fmla="*/ 1447570 h 2678621"/>
              <a:gd name="connsiteX6082" fmla="*/ 12732686 w 14263815"/>
              <a:gd name="connsiteY6082" fmla="*/ 1438697 h 2678621"/>
              <a:gd name="connsiteX6083" fmla="*/ 11481672 w 14263815"/>
              <a:gd name="connsiteY6083" fmla="*/ 1436479 h 2678621"/>
              <a:gd name="connsiteX6084" fmla="*/ 11472800 w 14263815"/>
              <a:gd name="connsiteY6084" fmla="*/ 1443134 h 2678621"/>
              <a:gd name="connsiteX6085" fmla="*/ 11483890 w 14263815"/>
              <a:gd name="connsiteY6085" fmla="*/ 1447570 h 2678621"/>
              <a:gd name="connsiteX6086" fmla="*/ 11492763 w 14263815"/>
              <a:gd name="connsiteY6086" fmla="*/ 1440916 h 2678621"/>
              <a:gd name="connsiteX6087" fmla="*/ 11481672 w 14263815"/>
              <a:gd name="connsiteY6087" fmla="*/ 1436479 h 2678621"/>
              <a:gd name="connsiteX6088" fmla="*/ 4247680 w 14263815"/>
              <a:gd name="connsiteY6088" fmla="*/ 1435096 h 2678621"/>
              <a:gd name="connsiteX6089" fmla="*/ 4260989 w 14263815"/>
              <a:gd name="connsiteY6089" fmla="*/ 1443969 h 2678621"/>
              <a:gd name="connsiteX6090" fmla="*/ 4261405 w 14263815"/>
              <a:gd name="connsiteY6090" fmla="*/ 1446880 h 2678621"/>
              <a:gd name="connsiteX6091" fmla="*/ 4258771 w 14263815"/>
              <a:gd name="connsiteY6091" fmla="*/ 1446187 h 2678621"/>
              <a:gd name="connsiteX6092" fmla="*/ 4247680 w 14263815"/>
              <a:gd name="connsiteY6092" fmla="*/ 1443969 h 2678621"/>
              <a:gd name="connsiteX6093" fmla="*/ 4238808 w 14263815"/>
              <a:gd name="connsiteY6093" fmla="*/ 1439532 h 2678621"/>
              <a:gd name="connsiteX6094" fmla="*/ 4247680 w 14263815"/>
              <a:gd name="connsiteY6094" fmla="*/ 1435096 h 2678621"/>
              <a:gd name="connsiteX6095" fmla="*/ 12000710 w 14263815"/>
              <a:gd name="connsiteY6095" fmla="*/ 1434261 h 2678621"/>
              <a:gd name="connsiteX6096" fmla="*/ 12007364 w 14263815"/>
              <a:gd name="connsiteY6096" fmla="*/ 1436479 h 2678621"/>
              <a:gd name="connsiteX6097" fmla="*/ 12011800 w 14263815"/>
              <a:gd name="connsiteY6097" fmla="*/ 1443134 h 2678621"/>
              <a:gd name="connsiteX6098" fmla="*/ 12008057 w 14263815"/>
              <a:gd name="connsiteY6098" fmla="*/ 1448124 h 2678621"/>
              <a:gd name="connsiteX6099" fmla="*/ 12005146 w 14263815"/>
              <a:gd name="connsiteY6099" fmla="*/ 1447570 h 2678621"/>
              <a:gd name="connsiteX6100" fmla="*/ 11998492 w 14263815"/>
              <a:gd name="connsiteY6100" fmla="*/ 1438697 h 2678621"/>
              <a:gd name="connsiteX6101" fmla="*/ 12000710 w 14263815"/>
              <a:gd name="connsiteY6101" fmla="*/ 1434261 h 2678621"/>
              <a:gd name="connsiteX6102" fmla="*/ 13309 w 14263815"/>
              <a:gd name="connsiteY6102" fmla="*/ 1432878 h 2678621"/>
              <a:gd name="connsiteX6103" fmla="*/ 19963 w 14263815"/>
              <a:gd name="connsiteY6103" fmla="*/ 1432878 h 2678621"/>
              <a:gd name="connsiteX6104" fmla="*/ 13309 w 14263815"/>
              <a:gd name="connsiteY6104" fmla="*/ 1441751 h 2678621"/>
              <a:gd name="connsiteX6105" fmla="*/ 3743 w 14263815"/>
              <a:gd name="connsiteY6105" fmla="*/ 1447573 h 2678621"/>
              <a:gd name="connsiteX6106" fmla="*/ 2218 w 14263815"/>
              <a:gd name="connsiteY6106" fmla="*/ 1446187 h 2678621"/>
              <a:gd name="connsiteX6107" fmla="*/ 2218 w 14263815"/>
              <a:gd name="connsiteY6107" fmla="*/ 1439532 h 2678621"/>
              <a:gd name="connsiteX6108" fmla="*/ 13309 w 14263815"/>
              <a:gd name="connsiteY6108" fmla="*/ 1432878 h 2678621"/>
              <a:gd name="connsiteX6109" fmla="*/ 4479946 w 14263815"/>
              <a:gd name="connsiteY6109" fmla="*/ 1432722 h 2678621"/>
              <a:gd name="connsiteX6110" fmla="*/ 4477313 w 14263815"/>
              <a:gd name="connsiteY6110" fmla="*/ 1435117 h 2678621"/>
              <a:gd name="connsiteX6111" fmla="*/ 4476730 w 14263815"/>
              <a:gd name="connsiteY6111" fmla="*/ 1435641 h 2678621"/>
              <a:gd name="connsiteX6112" fmla="*/ 4478364 w 14263815"/>
              <a:gd name="connsiteY6112" fmla="*/ 1435096 h 2678621"/>
              <a:gd name="connsiteX6113" fmla="*/ 2510901 w 14263815"/>
              <a:gd name="connsiteY6113" fmla="*/ 1432324 h 2678621"/>
              <a:gd name="connsiteX6114" fmla="*/ 2504247 w 14263815"/>
              <a:gd name="connsiteY6114" fmla="*/ 1437315 h 2678621"/>
              <a:gd name="connsiteX6115" fmla="*/ 2506465 w 14263815"/>
              <a:gd name="connsiteY6115" fmla="*/ 1446187 h 2678621"/>
              <a:gd name="connsiteX6116" fmla="*/ 2509376 w 14263815"/>
              <a:gd name="connsiteY6116" fmla="*/ 1446603 h 2678621"/>
              <a:gd name="connsiteX6117" fmla="*/ 2513119 w 14263815"/>
              <a:gd name="connsiteY6117" fmla="*/ 1439532 h 2678621"/>
              <a:gd name="connsiteX6118" fmla="*/ 2510901 w 14263815"/>
              <a:gd name="connsiteY6118" fmla="*/ 1432324 h 2678621"/>
              <a:gd name="connsiteX6119" fmla="*/ 11457273 w 14263815"/>
              <a:gd name="connsiteY6119" fmla="*/ 1428716 h 2678621"/>
              <a:gd name="connsiteX6120" fmla="*/ 11455055 w 14263815"/>
              <a:gd name="connsiteY6120" fmla="*/ 1438697 h 2678621"/>
              <a:gd name="connsiteX6121" fmla="*/ 11461709 w 14263815"/>
              <a:gd name="connsiteY6121" fmla="*/ 1447570 h 2678621"/>
              <a:gd name="connsiteX6122" fmla="*/ 11463927 w 14263815"/>
              <a:gd name="connsiteY6122" fmla="*/ 1438697 h 2678621"/>
              <a:gd name="connsiteX6123" fmla="*/ 11457273 w 14263815"/>
              <a:gd name="connsiteY6123" fmla="*/ 1428716 h 2678621"/>
              <a:gd name="connsiteX6124" fmla="*/ 4904241 w 14263815"/>
              <a:gd name="connsiteY6124" fmla="*/ 1428442 h 2678621"/>
              <a:gd name="connsiteX6125" fmla="*/ 4897587 w 14263815"/>
              <a:gd name="connsiteY6125" fmla="*/ 1439532 h 2678621"/>
              <a:gd name="connsiteX6126" fmla="*/ 4866533 w 14263815"/>
              <a:gd name="connsiteY6126" fmla="*/ 1459496 h 2678621"/>
              <a:gd name="connsiteX6127" fmla="*/ 4854334 w 14263815"/>
              <a:gd name="connsiteY6127" fmla="*/ 1462268 h 2678621"/>
              <a:gd name="connsiteX6128" fmla="*/ 4857661 w 14263815"/>
              <a:gd name="connsiteY6128" fmla="*/ 1457277 h 2678621"/>
              <a:gd name="connsiteX6129" fmla="*/ 4857661 w 14263815"/>
              <a:gd name="connsiteY6129" fmla="*/ 1443969 h 2678621"/>
              <a:gd name="connsiteX6130" fmla="*/ 4862097 w 14263815"/>
              <a:gd name="connsiteY6130" fmla="*/ 1441751 h 2678621"/>
              <a:gd name="connsiteX6131" fmla="*/ 4875406 w 14263815"/>
              <a:gd name="connsiteY6131" fmla="*/ 1441751 h 2678621"/>
              <a:gd name="connsiteX6132" fmla="*/ 4904241 w 14263815"/>
              <a:gd name="connsiteY6132" fmla="*/ 1428442 h 2678621"/>
              <a:gd name="connsiteX6133" fmla="*/ 5421839 w 14263815"/>
              <a:gd name="connsiteY6133" fmla="*/ 1426248 h 2678621"/>
              <a:gd name="connsiteX6134" fmla="*/ 5417791 w 14263815"/>
              <a:gd name="connsiteY6134" fmla="*/ 1432899 h 2678621"/>
              <a:gd name="connsiteX6135" fmla="*/ 5426664 w 14263815"/>
              <a:gd name="connsiteY6135" fmla="*/ 1432899 h 2678621"/>
              <a:gd name="connsiteX6136" fmla="*/ 5431813 w 14263815"/>
              <a:gd name="connsiteY6136" fmla="*/ 1430968 h 2678621"/>
              <a:gd name="connsiteX6137" fmla="*/ 5425496 w 14263815"/>
              <a:gd name="connsiteY6137" fmla="*/ 1428442 h 2678621"/>
              <a:gd name="connsiteX6138" fmla="*/ 4209973 w 14263815"/>
              <a:gd name="connsiteY6138" fmla="*/ 1426224 h 2678621"/>
              <a:gd name="connsiteX6139" fmla="*/ 4214409 w 14263815"/>
              <a:gd name="connsiteY6139" fmla="*/ 1430660 h 2678621"/>
              <a:gd name="connsiteX6140" fmla="*/ 4218845 w 14263815"/>
              <a:gd name="connsiteY6140" fmla="*/ 1432878 h 2678621"/>
              <a:gd name="connsiteX6141" fmla="*/ 4227717 w 14263815"/>
              <a:gd name="connsiteY6141" fmla="*/ 1435096 h 2678621"/>
              <a:gd name="connsiteX6142" fmla="*/ 4241026 w 14263815"/>
              <a:gd name="connsiteY6142" fmla="*/ 1448405 h 2678621"/>
              <a:gd name="connsiteX6143" fmla="*/ 4236590 w 14263815"/>
              <a:gd name="connsiteY6143" fmla="*/ 1457277 h 2678621"/>
              <a:gd name="connsiteX6144" fmla="*/ 4229936 w 14263815"/>
              <a:gd name="connsiteY6144" fmla="*/ 1463932 h 2678621"/>
              <a:gd name="connsiteX6145" fmla="*/ 4228272 w 14263815"/>
              <a:gd name="connsiteY6145" fmla="*/ 1466116 h 2678621"/>
              <a:gd name="connsiteX6146" fmla="*/ 4225500 w 14263815"/>
              <a:gd name="connsiteY6146" fmla="*/ 1457277 h 2678621"/>
              <a:gd name="connsiteX6147" fmla="*/ 4218845 w 14263815"/>
              <a:gd name="connsiteY6147" fmla="*/ 1448405 h 2678621"/>
              <a:gd name="connsiteX6148" fmla="*/ 4209973 w 14263815"/>
              <a:gd name="connsiteY6148" fmla="*/ 1448405 h 2678621"/>
              <a:gd name="connsiteX6149" fmla="*/ 4209973 w 14263815"/>
              <a:gd name="connsiteY6149" fmla="*/ 1441751 h 2678621"/>
              <a:gd name="connsiteX6150" fmla="*/ 4209973 w 14263815"/>
              <a:gd name="connsiteY6150" fmla="*/ 1430660 h 2678621"/>
              <a:gd name="connsiteX6151" fmla="*/ 4209973 w 14263815"/>
              <a:gd name="connsiteY6151" fmla="*/ 1426224 h 2678621"/>
              <a:gd name="connsiteX6152" fmla="*/ 5163760 w 14263815"/>
              <a:gd name="connsiteY6152" fmla="*/ 1425669 h 2678621"/>
              <a:gd name="connsiteX6153" fmla="*/ 5163760 w 14263815"/>
              <a:gd name="connsiteY6153" fmla="*/ 1435096 h 2678621"/>
              <a:gd name="connsiteX6154" fmla="*/ 5160433 w 14263815"/>
              <a:gd name="connsiteY6154" fmla="*/ 1438978 h 2678621"/>
              <a:gd name="connsiteX6155" fmla="*/ 5154887 w 14263815"/>
              <a:gd name="connsiteY6155" fmla="*/ 1437315 h 2678621"/>
              <a:gd name="connsiteX6156" fmla="*/ 5154887 w 14263815"/>
              <a:gd name="connsiteY6156" fmla="*/ 1428442 h 2678621"/>
              <a:gd name="connsiteX6157" fmla="*/ 5163760 w 14263815"/>
              <a:gd name="connsiteY6157" fmla="*/ 1425669 h 2678621"/>
              <a:gd name="connsiteX6158" fmla="*/ 12876863 w 14263815"/>
              <a:gd name="connsiteY6158" fmla="*/ 1425389 h 2678621"/>
              <a:gd name="connsiteX6159" fmla="*/ 12892390 w 14263815"/>
              <a:gd name="connsiteY6159" fmla="*/ 1425389 h 2678621"/>
              <a:gd name="connsiteX6160" fmla="*/ 12901262 w 14263815"/>
              <a:gd name="connsiteY6160" fmla="*/ 1432043 h 2678621"/>
              <a:gd name="connsiteX6161" fmla="*/ 12903480 w 14263815"/>
              <a:gd name="connsiteY6161" fmla="*/ 1436479 h 2678621"/>
              <a:gd name="connsiteX6162" fmla="*/ 12879081 w 14263815"/>
              <a:gd name="connsiteY6162" fmla="*/ 1454224 h 2678621"/>
              <a:gd name="connsiteX6163" fmla="*/ 12870209 w 14263815"/>
              <a:gd name="connsiteY6163" fmla="*/ 1443134 h 2678621"/>
              <a:gd name="connsiteX6164" fmla="*/ 12876863 w 14263815"/>
              <a:gd name="connsiteY6164" fmla="*/ 1425389 h 2678621"/>
              <a:gd name="connsiteX6165" fmla="*/ 6344962 w 14263815"/>
              <a:gd name="connsiteY6165" fmla="*/ 1425135 h 2678621"/>
              <a:gd name="connsiteX6166" fmla="*/ 6356053 w 14263815"/>
              <a:gd name="connsiteY6166" fmla="*/ 1426244 h 2678621"/>
              <a:gd name="connsiteX6167" fmla="*/ 6307254 w 14263815"/>
              <a:gd name="connsiteY6167" fmla="*/ 1452862 h 2678621"/>
              <a:gd name="connsiteX6168" fmla="*/ 6267328 w 14263815"/>
              <a:gd name="connsiteY6168" fmla="*/ 1468388 h 2678621"/>
              <a:gd name="connsiteX6169" fmla="*/ 6254019 w 14263815"/>
              <a:gd name="connsiteY6169" fmla="*/ 1479479 h 2678621"/>
              <a:gd name="connsiteX6170" fmla="*/ 6240710 w 14263815"/>
              <a:gd name="connsiteY6170" fmla="*/ 1477261 h 2678621"/>
              <a:gd name="connsiteX6171" fmla="*/ 6287290 w 14263815"/>
              <a:gd name="connsiteY6171" fmla="*/ 1441771 h 2678621"/>
              <a:gd name="connsiteX6172" fmla="*/ 6338308 w 14263815"/>
              <a:gd name="connsiteY6172" fmla="*/ 1426244 h 2678621"/>
              <a:gd name="connsiteX6173" fmla="*/ 6344962 w 14263815"/>
              <a:gd name="connsiteY6173" fmla="*/ 1425135 h 2678621"/>
              <a:gd name="connsiteX6174" fmla="*/ 1714599 w 14263815"/>
              <a:gd name="connsiteY6174" fmla="*/ 1424006 h 2678621"/>
              <a:gd name="connsiteX6175" fmla="*/ 1705727 w 14263815"/>
              <a:gd name="connsiteY6175" fmla="*/ 1428442 h 2678621"/>
              <a:gd name="connsiteX6176" fmla="*/ 1710163 w 14263815"/>
              <a:gd name="connsiteY6176" fmla="*/ 1439532 h 2678621"/>
              <a:gd name="connsiteX6177" fmla="*/ 1713213 w 14263815"/>
              <a:gd name="connsiteY6177" fmla="*/ 1440087 h 2678621"/>
              <a:gd name="connsiteX6178" fmla="*/ 1719035 w 14263815"/>
              <a:gd name="connsiteY6178" fmla="*/ 1435096 h 2678621"/>
              <a:gd name="connsiteX6179" fmla="*/ 1714599 w 14263815"/>
              <a:gd name="connsiteY6179" fmla="*/ 1424006 h 2678621"/>
              <a:gd name="connsiteX6180" fmla="*/ 13689246 w 14263815"/>
              <a:gd name="connsiteY6180" fmla="*/ 1423171 h 2678621"/>
              <a:gd name="connsiteX6181" fmla="*/ 13695346 w 14263815"/>
              <a:gd name="connsiteY6181" fmla="*/ 1423171 h 2678621"/>
              <a:gd name="connsiteX6182" fmla="*/ 13706436 w 14263815"/>
              <a:gd name="connsiteY6182" fmla="*/ 1423171 h 2678621"/>
              <a:gd name="connsiteX6183" fmla="*/ 13699782 w 14263815"/>
              <a:gd name="connsiteY6183" fmla="*/ 1438697 h 2678621"/>
              <a:gd name="connsiteX6184" fmla="*/ 13684810 w 14263815"/>
              <a:gd name="connsiteY6184" fmla="*/ 1447847 h 2678621"/>
              <a:gd name="connsiteX6185" fmla="*/ 13682037 w 14263815"/>
              <a:gd name="connsiteY6185" fmla="*/ 1447570 h 2678621"/>
              <a:gd name="connsiteX6186" fmla="*/ 13684255 w 14263815"/>
              <a:gd name="connsiteY6186" fmla="*/ 1432043 h 2678621"/>
              <a:gd name="connsiteX6187" fmla="*/ 13689246 w 14263815"/>
              <a:gd name="connsiteY6187" fmla="*/ 1423171 h 2678621"/>
              <a:gd name="connsiteX6188" fmla="*/ 12025110 w 14263815"/>
              <a:gd name="connsiteY6188" fmla="*/ 1423171 h 2678621"/>
              <a:gd name="connsiteX6189" fmla="*/ 12036200 w 14263815"/>
              <a:gd name="connsiteY6189" fmla="*/ 1425389 h 2678621"/>
              <a:gd name="connsiteX6190" fmla="*/ 12040636 w 14263815"/>
              <a:gd name="connsiteY6190" fmla="*/ 1434261 h 2678621"/>
              <a:gd name="connsiteX6191" fmla="*/ 12031764 w 14263815"/>
              <a:gd name="connsiteY6191" fmla="*/ 1440916 h 2678621"/>
              <a:gd name="connsiteX6192" fmla="*/ 12020673 w 14263815"/>
              <a:gd name="connsiteY6192" fmla="*/ 1432043 h 2678621"/>
              <a:gd name="connsiteX6193" fmla="*/ 12025110 w 14263815"/>
              <a:gd name="connsiteY6193" fmla="*/ 1423171 h 2678621"/>
              <a:gd name="connsiteX6194" fmla="*/ 6239602 w 14263815"/>
              <a:gd name="connsiteY6194" fmla="*/ 1421808 h 2678621"/>
              <a:gd name="connsiteX6195" fmla="*/ 6249582 w 14263815"/>
              <a:gd name="connsiteY6195" fmla="*/ 1424026 h 2678621"/>
              <a:gd name="connsiteX6196" fmla="*/ 6240710 w 14263815"/>
              <a:gd name="connsiteY6196" fmla="*/ 1432899 h 2678621"/>
              <a:gd name="connsiteX6197" fmla="*/ 6225184 w 14263815"/>
              <a:gd name="connsiteY6197" fmla="*/ 1435117 h 2678621"/>
              <a:gd name="connsiteX6198" fmla="*/ 6231839 w 14263815"/>
              <a:gd name="connsiteY6198" fmla="*/ 1424026 h 2678621"/>
              <a:gd name="connsiteX6199" fmla="*/ 6239602 w 14263815"/>
              <a:gd name="connsiteY6199" fmla="*/ 1421808 h 2678621"/>
              <a:gd name="connsiteX6200" fmla="*/ 4260989 w 14263815"/>
              <a:gd name="connsiteY6200" fmla="*/ 1421788 h 2678621"/>
              <a:gd name="connsiteX6201" fmla="*/ 4272080 w 14263815"/>
              <a:gd name="connsiteY6201" fmla="*/ 1428442 h 2678621"/>
              <a:gd name="connsiteX6202" fmla="*/ 4272080 w 14263815"/>
              <a:gd name="connsiteY6202" fmla="*/ 1437315 h 2678621"/>
              <a:gd name="connsiteX6203" fmla="*/ 4258771 w 14263815"/>
              <a:gd name="connsiteY6203" fmla="*/ 1430660 h 2678621"/>
              <a:gd name="connsiteX6204" fmla="*/ 4260989 w 14263815"/>
              <a:gd name="connsiteY6204" fmla="*/ 1421788 h 2678621"/>
              <a:gd name="connsiteX6205" fmla="*/ 3129753 w 14263815"/>
              <a:gd name="connsiteY6205" fmla="*/ 1421788 h 2678621"/>
              <a:gd name="connsiteX6206" fmla="*/ 3140844 w 14263815"/>
              <a:gd name="connsiteY6206" fmla="*/ 1426224 h 2678621"/>
              <a:gd name="connsiteX6207" fmla="*/ 3129753 w 14263815"/>
              <a:gd name="connsiteY6207" fmla="*/ 1430660 h 2678621"/>
              <a:gd name="connsiteX6208" fmla="*/ 3118662 w 14263815"/>
              <a:gd name="connsiteY6208" fmla="*/ 1426224 h 2678621"/>
              <a:gd name="connsiteX6209" fmla="*/ 3129753 w 14263815"/>
              <a:gd name="connsiteY6209" fmla="*/ 1421788 h 2678621"/>
              <a:gd name="connsiteX6210" fmla="*/ 3109791 w 14263815"/>
              <a:gd name="connsiteY6210" fmla="*/ 1421788 h 2678621"/>
              <a:gd name="connsiteX6211" fmla="*/ 3112008 w 14263815"/>
              <a:gd name="connsiteY6211" fmla="*/ 1435096 h 2678621"/>
              <a:gd name="connsiteX6212" fmla="*/ 3116445 w 14263815"/>
              <a:gd name="connsiteY6212" fmla="*/ 1446187 h 2678621"/>
              <a:gd name="connsiteX6213" fmla="*/ 3156371 w 14263815"/>
              <a:gd name="connsiteY6213" fmla="*/ 1457277 h 2678621"/>
              <a:gd name="connsiteX6214" fmla="*/ 3198515 w 14263815"/>
              <a:gd name="connsiteY6214" fmla="*/ 1463932 h 2678621"/>
              <a:gd name="connsiteX6215" fmla="*/ 3234005 w 14263815"/>
              <a:gd name="connsiteY6215" fmla="*/ 1455059 h 2678621"/>
              <a:gd name="connsiteX6216" fmla="*/ 3238441 w 14263815"/>
              <a:gd name="connsiteY6216" fmla="*/ 1455059 h 2678621"/>
              <a:gd name="connsiteX6217" fmla="*/ 3267276 w 14263815"/>
              <a:gd name="connsiteY6217" fmla="*/ 1463932 h 2678621"/>
              <a:gd name="connsiteX6218" fmla="*/ 3291675 w 14263815"/>
              <a:gd name="connsiteY6218" fmla="*/ 1481677 h 2678621"/>
              <a:gd name="connsiteX6219" fmla="*/ 3282803 w 14263815"/>
              <a:gd name="connsiteY6219" fmla="*/ 1492767 h 2678621"/>
              <a:gd name="connsiteX6220" fmla="*/ 3278366 w 14263815"/>
              <a:gd name="connsiteY6220" fmla="*/ 1486113 h 2678621"/>
              <a:gd name="connsiteX6221" fmla="*/ 3273930 w 14263815"/>
              <a:gd name="connsiteY6221" fmla="*/ 1475022 h 2678621"/>
              <a:gd name="connsiteX6222" fmla="*/ 3265058 w 14263815"/>
              <a:gd name="connsiteY6222" fmla="*/ 1479458 h 2678621"/>
              <a:gd name="connsiteX6223" fmla="*/ 3267276 w 14263815"/>
              <a:gd name="connsiteY6223" fmla="*/ 1488331 h 2678621"/>
              <a:gd name="connsiteX6224" fmla="*/ 3276148 w 14263815"/>
              <a:gd name="connsiteY6224" fmla="*/ 1492767 h 2678621"/>
              <a:gd name="connsiteX6225" fmla="*/ 3260622 w 14263815"/>
              <a:gd name="connsiteY6225" fmla="*/ 1497203 h 2678621"/>
              <a:gd name="connsiteX6226" fmla="*/ 3247313 w 14263815"/>
              <a:gd name="connsiteY6226" fmla="*/ 1483895 h 2678621"/>
              <a:gd name="connsiteX6227" fmla="*/ 3242877 w 14263815"/>
              <a:gd name="connsiteY6227" fmla="*/ 1475022 h 2678621"/>
              <a:gd name="connsiteX6228" fmla="*/ 3240659 w 14263815"/>
              <a:gd name="connsiteY6228" fmla="*/ 1486113 h 2678621"/>
              <a:gd name="connsiteX6229" fmla="*/ 3240659 w 14263815"/>
              <a:gd name="connsiteY6229" fmla="*/ 1497203 h 2678621"/>
              <a:gd name="connsiteX6230" fmla="*/ 3234005 w 14263815"/>
              <a:gd name="connsiteY6230" fmla="*/ 1486113 h 2678621"/>
              <a:gd name="connsiteX6231" fmla="*/ 3225132 w 14263815"/>
              <a:gd name="connsiteY6231" fmla="*/ 1475022 h 2678621"/>
              <a:gd name="connsiteX6232" fmla="*/ 3220696 w 14263815"/>
              <a:gd name="connsiteY6232" fmla="*/ 1483895 h 2678621"/>
              <a:gd name="connsiteX6233" fmla="*/ 3225132 w 14263815"/>
              <a:gd name="connsiteY6233" fmla="*/ 1490549 h 2678621"/>
              <a:gd name="connsiteX6234" fmla="*/ 3200733 w 14263815"/>
              <a:gd name="connsiteY6234" fmla="*/ 1483895 h 2678621"/>
              <a:gd name="connsiteX6235" fmla="*/ 3191860 w 14263815"/>
              <a:gd name="connsiteY6235" fmla="*/ 1477241 h 2678621"/>
              <a:gd name="connsiteX6236" fmla="*/ 3167461 w 14263815"/>
              <a:gd name="connsiteY6236" fmla="*/ 1477241 h 2678621"/>
              <a:gd name="connsiteX6237" fmla="*/ 3147498 w 14263815"/>
              <a:gd name="connsiteY6237" fmla="*/ 1488331 h 2678621"/>
              <a:gd name="connsiteX6238" fmla="*/ 3129753 w 14263815"/>
              <a:gd name="connsiteY6238" fmla="*/ 1501640 h 2678621"/>
              <a:gd name="connsiteX6239" fmla="*/ 3116445 w 14263815"/>
              <a:gd name="connsiteY6239" fmla="*/ 1490549 h 2678621"/>
              <a:gd name="connsiteX6240" fmla="*/ 3107572 w 14263815"/>
              <a:gd name="connsiteY6240" fmla="*/ 1479458 h 2678621"/>
              <a:gd name="connsiteX6241" fmla="*/ 3103136 w 14263815"/>
              <a:gd name="connsiteY6241" fmla="*/ 1492767 h 2678621"/>
              <a:gd name="connsiteX6242" fmla="*/ 3096481 w 14263815"/>
              <a:gd name="connsiteY6242" fmla="*/ 1501640 h 2678621"/>
              <a:gd name="connsiteX6243" fmla="*/ 3063210 w 14263815"/>
              <a:gd name="connsiteY6243" fmla="*/ 1486113 h 2678621"/>
              <a:gd name="connsiteX6244" fmla="*/ 3060992 w 14263815"/>
              <a:gd name="connsiteY6244" fmla="*/ 1479458 h 2678621"/>
              <a:gd name="connsiteX6245" fmla="*/ 3058774 w 14263815"/>
              <a:gd name="connsiteY6245" fmla="*/ 1472804 h 2678621"/>
              <a:gd name="connsiteX6246" fmla="*/ 3065428 w 14263815"/>
              <a:gd name="connsiteY6246" fmla="*/ 1463932 h 2678621"/>
              <a:gd name="connsiteX6247" fmla="*/ 3067646 w 14263815"/>
              <a:gd name="connsiteY6247" fmla="*/ 1455059 h 2678621"/>
              <a:gd name="connsiteX6248" fmla="*/ 3067646 w 14263815"/>
              <a:gd name="connsiteY6248" fmla="*/ 1448405 h 2678621"/>
              <a:gd name="connsiteX6249" fmla="*/ 3072083 w 14263815"/>
              <a:gd name="connsiteY6249" fmla="*/ 1455059 h 2678621"/>
              <a:gd name="connsiteX6250" fmla="*/ 3080955 w 14263815"/>
              <a:gd name="connsiteY6250" fmla="*/ 1461714 h 2678621"/>
              <a:gd name="connsiteX6251" fmla="*/ 3092045 w 14263815"/>
              <a:gd name="connsiteY6251" fmla="*/ 1463932 h 2678621"/>
              <a:gd name="connsiteX6252" fmla="*/ 3103136 w 14263815"/>
              <a:gd name="connsiteY6252" fmla="*/ 1463932 h 2678621"/>
              <a:gd name="connsiteX6253" fmla="*/ 3103136 w 14263815"/>
              <a:gd name="connsiteY6253" fmla="*/ 1455059 h 2678621"/>
              <a:gd name="connsiteX6254" fmla="*/ 3103136 w 14263815"/>
              <a:gd name="connsiteY6254" fmla="*/ 1446187 h 2678621"/>
              <a:gd name="connsiteX6255" fmla="*/ 3107572 w 14263815"/>
              <a:gd name="connsiteY6255" fmla="*/ 1435096 h 2678621"/>
              <a:gd name="connsiteX6256" fmla="*/ 3109791 w 14263815"/>
              <a:gd name="connsiteY6256" fmla="*/ 1421788 h 2678621"/>
              <a:gd name="connsiteX6257" fmla="*/ 12808102 w 14263815"/>
              <a:gd name="connsiteY6257" fmla="*/ 1420953 h 2678621"/>
              <a:gd name="connsiteX6258" fmla="*/ 12814756 w 14263815"/>
              <a:gd name="connsiteY6258" fmla="*/ 1420953 h 2678621"/>
              <a:gd name="connsiteX6259" fmla="*/ 12801447 w 14263815"/>
              <a:gd name="connsiteY6259" fmla="*/ 1427607 h 2678621"/>
              <a:gd name="connsiteX6260" fmla="*/ 12799368 w 14263815"/>
              <a:gd name="connsiteY6260" fmla="*/ 1428023 h 2678621"/>
              <a:gd name="connsiteX6261" fmla="*/ 12808102 w 14263815"/>
              <a:gd name="connsiteY6261" fmla="*/ 1420953 h 2678621"/>
              <a:gd name="connsiteX6262" fmla="*/ 7753461 w 14263815"/>
              <a:gd name="connsiteY6262" fmla="*/ 1419590 h 2678621"/>
              <a:gd name="connsiteX6263" fmla="*/ 7742370 w 14263815"/>
              <a:gd name="connsiteY6263" fmla="*/ 1426244 h 2678621"/>
              <a:gd name="connsiteX6264" fmla="*/ 7749025 w 14263815"/>
              <a:gd name="connsiteY6264" fmla="*/ 1432899 h 2678621"/>
              <a:gd name="connsiteX6265" fmla="*/ 7757897 w 14263815"/>
              <a:gd name="connsiteY6265" fmla="*/ 1426244 h 2678621"/>
              <a:gd name="connsiteX6266" fmla="*/ 7753461 w 14263815"/>
              <a:gd name="connsiteY6266" fmla="*/ 1419590 h 2678621"/>
              <a:gd name="connsiteX6267" fmla="*/ 4786681 w 14263815"/>
              <a:gd name="connsiteY6267" fmla="*/ 1419570 h 2678621"/>
              <a:gd name="connsiteX6268" fmla="*/ 4797772 w 14263815"/>
              <a:gd name="connsiteY6268" fmla="*/ 1424006 h 2678621"/>
              <a:gd name="connsiteX6269" fmla="*/ 4806644 w 14263815"/>
              <a:gd name="connsiteY6269" fmla="*/ 1430660 h 2678621"/>
              <a:gd name="connsiteX6270" fmla="*/ 4797772 w 14263815"/>
              <a:gd name="connsiteY6270" fmla="*/ 1439532 h 2678621"/>
              <a:gd name="connsiteX6271" fmla="*/ 4785572 w 14263815"/>
              <a:gd name="connsiteY6271" fmla="*/ 1445078 h 2678621"/>
              <a:gd name="connsiteX6272" fmla="*/ 4784463 w 14263815"/>
              <a:gd name="connsiteY6272" fmla="*/ 1439532 h 2678621"/>
              <a:gd name="connsiteX6273" fmla="*/ 4784463 w 14263815"/>
              <a:gd name="connsiteY6273" fmla="*/ 1432878 h 2678621"/>
              <a:gd name="connsiteX6274" fmla="*/ 4780027 w 14263815"/>
              <a:gd name="connsiteY6274" fmla="*/ 1426224 h 2678621"/>
              <a:gd name="connsiteX6275" fmla="*/ 4786681 w 14263815"/>
              <a:gd name="connsiteY6275" fmla="*/ 1419570 h 2678621"/>
              <a:gd name="connsiteX6276" fmla="*/ 2528646 w 14263815"/>
              <a:gd name="connsiteY6276" fmla="*/ 1417351 h 2678621"/>
              <a:gd name="connsiteX6277" fmla="*/ 2515337 w 14263815"/>
              <a:gd name="connsiteY6277" fmla="*/ 1419570 h 2678621"/>
              <a:gd name="connsiteX6278" fmla="*/ 2526427 w 14263815"/>
              <a:gd name="connsiteY6278" fmla="*/ 1430660 h 2678621"/>
              <a:gd name="connsiteX6279" fmla="*/ 2530448 w 14263815"/>
              <a:gd name="connsiteY6279" fmla="*/ 1431353 h 2678621"/>
              <a:gd name="connsiteX6280" fmla="*/ 2537518 w 14263815"/>
              <a:gd name="connsiteY6280" fmla="*/ 1428442 h 2678621"/>
              <a:gd name="connsiteX6281" fmla="*/ 2528646 w 14263815"/>
              <a:gd name="connsiteY6281" fmla="*/ 1417351 h 2678621"/>
              <a:gd name="connsiteX6282" fmla="*/ 12450986 w 14263815"/>
              <a:gd name="connsiteY6282" fmla="*/ 1416516 h 2678621"/>
              <a:gd name="connsiteX6283" fmla="*/ 12408842 w 14263815"/>
              <a:gd name="connsiteY6283" fmla="*/ 1432043 h 2678621"/>
              <a:gd name="connsiteX6284" fmla="*/ 12393316 w 14263815"/>
              <a:gd name="connsiteY6284" fmla="*/ 1447570 h 2678621"/>
              <a:gd name="connsiteX6285" fmla="*/ 12398167 w 14263815"/>
              <a:gd name="connsiteY6285" fmla="*/ 1447847 h 2678621"/>
              <a:gd name="connsiteX6286" fmla="*/ 12431023 w 14263815"/>
              <a:gd name="connsiteY6286" fmla="*/ 1438697 h 2678621"/>
              <a:gd name="connsiteX6287" fmla="*/ 12457641 w 14263815"/>
              <a:gd name="connsiteY6287" fmla="*/ 1420953 h 2678621"/>
              <a:gd name="connsiteX6288" fmla="*/ 12450986 w 14263815"/>
              <a:gd name="connsiteY6288" fmla="*/ 1416516 h 2678621"/>
              <a:gd name="connsiteX6289" fmla="*/ 4848788 w 14263815"/>
              <a:gd name="connsiteY6289" fmla="*/ 1415133 h 2678621"/>
              <a:gd name="connsiteX6290" fmla="*/ 4855443 w 14263815"/>
              <a:gd name="connsiteY6290" fmla="*/ 1415133 h 2678621"/>
              <a:gd name="connsiteX6291" fmla="*/ 4846571 w 14263815"/>
              <a:gd name="connsiteY6291" fmla="*/ 1421788 h 2678621"/>
              <a:gd name="connsiteX6292" fmla="*/ 4848788 w 14263815"/>
              <a:gd name="connsiteY6292" fmla="*/ 1415133 h 2678621"/>
              <a:gd name="connsiteX6293" fmla="*/ 4039178 w 14263815"/>
              <a:gd name="connsiteY6293" fmla="*/ 1415133 h 2678621"/>
              <a:gd name="connsiteX6294" fmla="*/ 4036960 w 14263815"/>
              <a:gd name="connsiteY6294" fmla="*/ 1424006 h 2678621"/>
              <a:gd name="connsiteX6295" fmla="*/ 4043614 w 14263815"/>
              <a:gd name="connsiteY6295" fmla="*/ 1430660 h 2678621"/>
              <a:gd name="connsiteX6296" fmla="*/ 4045833 w 14263815"/>
              <a:gd name="connsiteY6296" fmla="*/ 1421788 h 2678621"/>
              <a:gd name="connsiteX6297" fmla="*/ 4039178 w 14263815"/>
              <a:gd name="connsiteY6297" fmla="*/ 1415133 h 2678621"/>
              <a:gd name="connsiteX6298" fmla="*/ 2286872 w 14263815"/>
              <a:gd name="connsiteY6298" fmla="*/ 1415133 h 2678621"/>
              <a:gd name="connsiteX6299" fmla="*/ 2282436 w 14263815"/>
              <a:gd name="connsiteY6299" fmla="*/ 1426224 h 2678621"/>
              <a:gd name="connsiteX6300" fmla="*/ 2311271 w 14263815"/>
              <a:gd name="connsiteY6300" fmla="*/ 1437315 h 2678621"/>
              <a:gd name="connsiteX6301" fmla="*/ 2368942 w 14263815"/>
              <a:gd name="connsiteY6301" fmla="*/ 1452841 h 2678621"/>
              <a:gd name="connsiteX6302" fmla="*/ 2455448 w 14263815"/>
              <a:gd name="connsiteY6302" fmla="*/ 1483895 h 2678621"/>
              <a:gd name="connsiteX6303" fmla="*/ 2471391 w 14263815"/>
              <a:gd name="connsiteY6303" fmla="*/ 1494985 h 2678621"/>
              <a:gd name="connsiteX6304" fmla="*/ 2477629 w 14263815"/>
              <a:gd name="connsiteY6304" fmla="*/ 1488331 h 2678621"/>
              <a:gd name="connsiteX6305" fmla="*/ 2508683 w 14263815"/>
              <a:gd name="connsiteY6305" fmla="*/ 1486113 h 2678621"/>
              <a:gd name="connsiteX6306" fmla="*/ 2539736 w 14263815"/>
              <a:gd name="connsiteY6306" fmla="*/ 1470586 h 2678621"/>
              <a:gd name="connsiteX6307" fmla="*/ 2539736 w 14263815"/>
              <a:gd name="connsiteY6307" fmla="*/ 1455059 h 2678621"/>
              <a:gd name="connsiteX6308" fmla="*/ 2533082 w 14263815"/>
              <a:gd name="connsiteY6308" fmla="*/ 1455059 h 2678621"/>
              <a:gd name="connsiteX6309" fmla="*/ 2508683 w 14263815"/>
              <a:gd name="connsiteY6309" fmla="*/ 1459496 h 2678621"/>
              <a:gd name="connsiteX6310" fmla="*/ 2502029 w 14263815"/>
              <a:gd name="connsiteY6310" fmla="*/ 1461714 h 2678621"/>
              <a:gd name="connsiteX6311" fmla="*/ 2499810 w 14263815"/>
              <a:gd name="connsiteY6311" fmla="*/ 1470586 h 2678621"/>
              <a:gd name="connsiteX6312" fmla="*/ 2497592 w 14263815"/>
              <a:gd name="connsiteY6312" fmla="*/ 1461714 h 2678621"/>
              <a:gd name="connsiteX6313" fmla="*/ 2490938 w 14263815"/>
              <a:gd name="connsiteY6313" fmla="*/ 1452841 h 2678621"/>
              <a:gd name="connsiteX6314" fmla="*/ 2484284 w 14263815"/>
              <a:gd name="connsiteY6314" fmla="*/ 1443969 h 2678621"/>
              <a:gd name="connsiteX6315" fmla="*/ 2482065 w 14263815"/>
              <a:gd name="connsiteY6315" fmla="*/ 1435096 h 2678621"/>
              <a:gd name="connsiteX6316" fmla="*/ 2475411 w 14263815"/>
              <a:gd name="connsiteY6316" fmla="*/ 1441751 h 2678621"/>
              <a:gd name="connsiteX6317" fmla="*/ 2470975 w 14263815"/>
              <a:gd name="connsiteY6317" fmla="*/ 1439532 h 2678621"/>
              <a:gd name="connsiteX6318" fmla="*/ 2462103 w 14263815"/>
              <a:gd name="connsiteY6318" fmla="*/ 1437315 h 2678621"/>
              <a:gd name="connsiteX6319" fmla="*/ 2426613 w 14263815"/>
              <a:gd name="connsiteY6319" fmla="*/ 1443969 h 2678621"/>
              <a:gd name="connsiteX6320" fmla="*/ 2404432 w 14263815"/>
              <a:gd name="connsiteY6320" fmla="*/ 1430660 h 2678621"/>
              <a:gd name="connsiteX6321" fmla="*/ 2399995 w 14263815"/>
              <a:gd name="connsiteY6321" fmla="*/ 1428442 h 2678621"/>
              <a:gd name="connsiteX6322" fmla="*/ 2342324 w 14263815"/>
              <a:gd name="connsiteY6322" fmla="*/ 1426224 h 2678621"/>
              <a:gd name="connsiteX6323" fmla="*/ 2309053 w 14263815"/>
              <a:gd name="connsiteY6323" fmla="*/ 1419570 h 2678621"/>
              <a:gd name="connsiteX6324" fmla="*/ 2286872 w 14263815"/>
              <a:gd name="connsiteY6324" fmla="*/ 1415133 h 2678621"/>
              <a:gd name="connsiteX6325" fmla="*/ 1681328 w 14263815"/>
              <a:gd name="connsiteY6325" fmla="*/ 1415133 h 2678621"/>
              <a:gd name="connsiteX6326" fmla="*/ 1687982 w 14263815"/>
              <a:gd name="connsiteY6326" fmla="*/ 1419570 h 2678621"/>
              <a:gd name="connsiteX6327" fmla="*/ 1685764 w 14263815"/>
              <a:gd name="connsiteY6327" fmla="*/ 1415133 h 2678621"/>
              <a:gd name="connsiteX6328" fmla="*/ 1681328 w 14263815"/>
              <a:gd name="connsiteY6328" fmla="*/ 1415133 h 2678621"/>
              <a:gd name="connsiteX6329" fmla="*/ 4815928 w 14263815"/>
              <a:gd name="connsiteY6329" fmla="*/ 1414558 h 2678621"/>
              <a:gd name="connsiteX6330" fmla="*/ 4817735 w 14263815"/>
              <a:gd name="connsiteY6330" fmla="*/ 1421788 h 2678621"/>
              <a:gd name="connsiteX6331" fmla="*/ 4817735 w 14263815"/>
              <a:gd name="connsiteY6331" fmla="*/ 1426224 h 2678621"/>
              <a:gd name="connsiteX6332" fmla="*/ 4813298 w 14263815"/>
              <a:gd name="connsiteY6332" fmla="*/ 1421788 h 2678621"/>
              <a:gd name="connsiteX6333" fmla="*/ 11397384 w 14263815"/>
              <a:gd name="connsiteY6333" fmla="*/ 1414298 h 2678621"/>
              <a:gd name="connsiteX6334" fmla="*/ 11392948 w 14263815"/>
              <a:gd name="connsiteY6334" fmla="*/ 1416516 h 2678621"/>
              <a:gd name="connsiteX6335" fmla="*/ 11397384 w 14263815"/>
              <a:gd name="connsiteY6335" fmla="*/ 1418735 h 2678621"/>
              <a:gd name="connsiteX6336" fmla="*/ 11401820 w 14263815"/>
              <a:gd name="connsiteY6336" fmla="*/ 1416516 h 2678621"/>
              <a:gd name="connsiteX6337" fmla="*/ 11397384 w 14263815"/>
              <a:gd name="connsiteY6337" fmla="*/ 1414298 h 2678621"/>
              <a:gd name="connsiteX6338" fmla="*/ 4815517 w 14263815"/>
              <a:gd name="connsiteY6338" fmla="*/ 1412915 h 2678621"/>
              <a:gd name="connsiteX6339" fmla="*/ 4816309 w 14263815"/>
              <a:gd name="connsiteY6339" fmla="*/ 1413509 h 2678621"/>
              <a:gd name="connsiteX6340" fmla="*/ 4815928 w 14263815"/>
              <a:gd name="connsiteY6340" fmla="*/ 1414558 h 2678621"/>
              <a:gd name="connsiteX6341" fmla="*/ 3997034 w 14263815"/>
              <a:gd name="connsiteY6341" fmla="*/ 1412915 h 2678621"/>
              <a:gd name="connsiteX6342" fmla="*/ 3992598 w 14263815"/>
              <a:gd name="connsiteY6342" fmla="*/ 1430660 h 2678621"/>
              <a:gd name="connsiteX6343" fmla="*/ 4001470 w 14263815"/>
              <a:gd name="connsiteY6343" fmla="*/ 1443969 h 2678621"/>
              <a:gd name="connsiteX6344" fmla="*/ 3999252 w 14263815"/>
              <a:gd name="connsiteY6344" fmla="*/ 1432878 h 2678621"/>
              <a:gd name="connsiteX6345" fmla="*/ 4001470 w 14263815"/>
              <a:gd name="connsiteY6345" fmla="*/ 1417351 h 2678621"/>
              <a:gd name="connsiteX6346" fmla="*/ 3997034 w 14263815"/>
              <a:gd name="connsiteY6346" fmla="*/ 1412915 h 2678621"/>
              <a:gd name="connsiteX6347" fmla="*/ 11699047 w 14263815"/>
              <a:gd name="connsiteY6347" fmla="*/ 1412080 h 2678621"/>
              <a:gd name="connsiteX6348" fmla="*/ 11690175 w 14263815"/>
              <a:gd name="connsiteY6348" fmla="*/ 1416516 h 2678621"/>
              <a:gd name="connsiteX6349" fmla="*/ 11701265 w 14263815"/>
              <a:gd name="connsiteY6349" fmla="*/ 1420953 h 2678621"/>
              <a:gd name="connsiteX6350" fmla="*/ 11710137 w 14263815"/>
              <a:gd name="connsiteY6350" fmla="*/ 1414298 h 2678621"/>
              <a:gd name="connsiteX6351" fmla="*/ 11699047 w 14263815"/>
              <a:gd name="connsiteY6351" fmla="*/ 1412080 h 2678621"/>
              <a:gd name="connsiteX6352" fmla="*/ 10614391 w 14263815"/>
              <a:gd name="connsiteY6352" fmla="*/ 1412080 h 2678621"/>
              <a:gd name="connsiteX6353" fmla="*/ 10618827 w 14263815"/>
              <a:gd name="connsiteY6353" fmla="*/ 1420953 h 2678621"/>
              <a:gd name="connsiteX6354" fmla="*/ 10611342 w 14263815"/>
              <a:gd name="connsiteY6354" fmla="*/ 1425943 h 2678621"/>
              <a:gd name="connsiteX6355" fmla="*/ 10605519 w 14263815"/>
              <a:gd name="connsiteY6355" fmla="*/ 1425389 h 2678621"/>
              <a:gd name="connsiteX6356" fmla="*/ 10601083 w 14263815"/>
              <a:gd name="connsiteY6356" fmla="*/ 1416516 h 2678621"/>
              <a:gd name="connsiteX6357" fmla="*/ 10614391 w 14263815"/>
              <a:gd name="connsiteY6357" fmla="*/ 1412080 h 2678621"/>
              <a:gd name="connsiteX6358" fmla="*/ 5148233 w 14263815"/>
              <a:gd name="connsiteY6358" fmla="*/ 1410697 h 2678621"/>
              <a:gd name="connsiteX6359" fmla="*/ 5117180 w 14263815"/>
              <a:gd name="connsiteY6359" fmla="*/ 1437315 h 2678621"/>
              <a:gd name="connsiteX6360" fmla="*/ 5099434 w 14263815"/>
              <a:gd name="connsiteY6360" fmla="*/ 1450623 h 2678621"/>
              <a:gd name="connsiteX6361" fmla="*/ 5088344 w 14263815"/>
              <a:gd name="connsiteY6361" fmla="*/ 1461714 h 2678621"/>
              <a:gd name="connsiteX6362" fmla="*/ 5099434 w 14263815"/>
              <a:gd name="connsiteY6362" fmla="*/ 1468368 h 2678621"/>
              <a:gd name="connsiteX6363" fmla="*/ 5097217 w 14263815"/>
              <a:gd name="connsiteY6363" fmla="*/ 1475022 h 2678621"/>
              <a:gd name="connsiteX6364" fmla="*/ 5089453 w 14263815"/>
              <a:gd name="connsiteY6364" fmla="*/ 1477795 h 2678621"/>
              <a:gd name="connsiteX6365" fmla="*/ 5083908 w 14263815"/>
              <a:gd name="connsiteY6365" fmla="*/ 1472804 h 2678621"/>
              <a:gd name="connsiteX6366" fmla="*/ 5061727 w 14263815"/>
              <a:gd name="connsiteY6366" fmla="*/ 1470586 h 2678621"/>
              <a:gd name="connsiteX6367" fmla="*/ 5059509 w 14263815"/>
              <a:gd name="connsiteY6367" fmla="*/ 1461714 h 2678621"/>
              <a:gd name="connsiteX6368" fmla="*/ 5079472 w 14263815"/>
              <a:gd name="connsiteY6368" fmla="*/ 1446187 h 2678621"/>
              <a:gd name="connsiteX6369" fmla="*/ 5117180 w 14263815"/>
              <a:gd name="connsiteY6369" fmla="*/ 1426224 h 2678621"/>
              <a:gd name="connsiteX6370" fmla="*/ 5148233 w 14263815"/>
              <a:gd name="connsiteY6370" fmla="*/ 1410697 h 2678621"/>
              <a:gd name="connsiteX6371" fmla="*/ 4434002 w 14263815"/>
              <a:gd name="connsiteY6371" fmla="*/ 1410697 h 2678621"/>
              <a:gd name="connsiteX6372" fmla="*/ 4456183 w 14263815"/>
              <a:gd name="connsiteY6372" fmla="*/ 1410697 h 2678621"/>
              <a:gd name="connsiteX6373" fmla="*/ 4445092 w 14263815"/>
              <a:gd name="connsiteY6373" fmla="*/ 1417351 h 2678621"/>
              <a:gd name="connsiteX6374" fmla="*/ 4425961 w 14263815"/>
              <a:gd name="connsiteY6374" fmla="*/ 1420263 h 2678621"/>
              <a:gd name="connsiteX6375" fmla="*/ 4422911 w 14263815"/>
              <a:gd name="connsiteY6375" fmla="*/ 1419570 h 2678621"/>
              <a:gd name="connsiteX6376" fmla="*/ 4434002 w 14263815"/>
              <a:gd name="connsiteY6376" fmla="*/ 1410697 h 2678621"/>
              <a:gd name="connsiteX6377" fmla="*/ 4059141 w 14263815"/>
              <a:gd name="connsiteY6377" fmla="*/ 1410697 h 2678621"/>
              <a:gd name="connsiteX6378" fmla="*/ 4050269 w 14263815"/>
              <a:gd name="connsiteY6378" fmla="*/ 1421788 h 2678621"/>
              <a:gd name="connsiteX6379" fmla="*/ 4054151 w 14263815"/>
              <a:gd name="connsiteY6379" fmla="*/ 1432324 h 2678621"/>
              <a:gd name="connsiteX6380" fmla="*/ 4061359 w 14263815"/>
              <a:gd name="connsiteY6380" fmla="*/ 1424006 h 2678621"/>
              <a:gd name="connsiteX6381" fmla="*/ 4070232 w 14263815"/>
              <a:gd name="connsiteY6381" fmla="*/ 1419570 h 2678621"/>
              <a:gd name="connsiteX6382" fmla="*/ 4070232 w 14263815"/>
              <a:gd name="connsiteY6382" fmla="*/ 1415133 h 2678621"/>
              <a:gd name="connsiteX6383" fmla="*/ 4059141 w 14263815"/>
              <a:gd name="connsiteY6383" fmla="*/ 1410697 h 2678621"/>
              <a:gd name="connsiteX6384" fmla="*/ 2249164 w 14263815"/>
              <a:gd name="connsiteY6384" fmla="*/ 1410697 h 2678621"/>
              <a:gd name="connsiteX6385" fmla="*/ 2260254 w 14263815"/>
              <a:gd name="connsiteY6385" fmla="*/ 1419570 h 2678621"/>
              <a:gd name="connsiteX6386" fmla="*/ 2267463 w 14263815"/>
              <a:gd name="connsiteY6386" fmla="*/ 1421788 h 2678621"/>
              <a:gd name="connsiteX6387" fmla="*/ 2271345 w 14263815"/>
              <a:gd name="connsiteY6387" fmla="*/ 1419570 h 2678621"/>
              <a:gd name="connsiteX6388" fmla="*/ 2260254 w 14263815"/>
              <a:gd name="connsiteY6388" fmla="*/ 1410697 h 2678621"/>
              <a:gd name="connsiteX6389" fmla="*/ 2249164 w 14263815"/>
              <a:gd name="connsiteY6389" fmla="*/ 1410697 h 2678621"/>
              <a:gd name="connsiteX6390" fmla="*/ 11468363 w 14263815"/>
              <a:gd name="connsiteY6390" fmla="*/ 1409862 h 2678621"/>
              <a:gd name="connsiteX6391" fmla="*/ 11459491 w 14263815"/>
              <a:gd name="connsiteY6391" fmla="*/ 1412080 h 2678621"/>
              <a:gd name="connsiteX6392" fmla="*/ 11468918 w 14263815"/>
              <a:gd name="connsiteY6392" fmla="*/ 1413189 h 2678621"/>
              <a:gd name="connsiteX6393" fmla="*/ 11479454 w 14263815"/>
              <a:gd name="connsiteY6393" fmla="*/ 1412080 h 2678621"/>
              <a:gd name="connsiteX6394" fmla="*/ 11468363 w 14263815"/>
              <a:gd name="connsiteY6394" fmla="*/ 1409862 h 2678621"/>
              <a:gd name="connsiteX6395" fmla="*/ 4640286 w 14263815"/>
              <a:gd name="connsiteY6395" fmla="*/ 1406261 h 2678621"/>
              <a:gd name="connsiteX6396" fmla="*/ 4629196 w 14263815"/>
              <a:gd name="connsiteY6396" fmla="*/ 1412915 h 2678621"/>
              <a:gd name="connsiteX6397" fmla="*/ 4629196 w 14263815"/>
              <a:gd name="connsiteY6397" fmla="*/ 1424006 h 2678621"/>
              <a:gd name="connsiteX6398" fmla="*/ 4631691 w 14263815"/>
              <a:gd name="connsiteY6398" fmla="*/ 1425254 h 2678621"/>
              <a:gd name="connsiteX6399" fmla="*/ 4642504 w 14263815"/>
              <a:gd name="connsiteY6399" fmla="*/ 1417351 h 2678621"/>
              <a:gd name="connsiteX6400" fmla="*/ 4649158 w 14263815"/>
              <a:gd name="connsiteY6400" fmla="*/ 1406261 h 2678621"/>
              <a:gd name="connsiteX6401" fmla="*/ 4640286 w 14263815"/>
              <a:gd name="connsiteY6401" fmla="*/ 1406261 h 2678621"/>
              <a:gd name="connsiteX6402" fmla="*/ 12468177 w 14263815"/>
              <a:gd name="connsiteY6402" fmla="*/ 1405425 h 2678621"/>
              <a:gd name="connsiteX6403" fmla="*/ 12466513 w 14263815"/>
              <a:gd name="connsiteY6403" fmla="*/ 1409862 h 2678621"/>
              <a:gd name="connsiteX6404" fmla="*/ 12474415 w 14263815"/>
              <a:gd name="connsiteY6404" fmla="*/ 1423587 h 2678621"/>
              <a:gd name="connsiteX6405" fmla="*/ 12477604 w 14263815"/>
              <a:gd name="connsiteY6405" fmla="*/ 1420953 h 2678621"/>
              <a:gd name="connsiteX6406" fmla="*/ 12473167 w 14263815"/>
              <a:gd name="connsiteY6406" fmla="*/ 1409862 h 2678621"/>
              <a:gd name="connsiteX6407" fmla="*/ 12468177 w 14263815"/>
              <a:gd name="connsiteY6407" fmla="*/ 1405425 h 2678621"/>
              <a:gd name="connsiteX6408" fmla="*/ 12994423 w 14263815"/>
              <a:gd name="connsiteY6408" fmla="*/ 1403208 h 2678621"/>
              <a:gd name="connsiteX6409" fmla="*/ 12989987 w 14263815"/>
              <a:gd name="connsiteY6409" fmla="*/ 1409862 h 2678621"/>
              <a:gd name="connsiteX6410" fmla="*/ 12992205 w 14263815"/>
              <a:gd name="connsiteY6410" fmla="*/ 1414853 h 2678621"/>
              <a:gd name="connsiteX6411" fmla="*/ 12998859 w 14263815"/>
              <a:gd name="connsiteY6411" fmla="*/ 1412080 h 2678621"/>
              <a:gd name="connsiteX6412" fmla="*/ 13005513 w 14263815"/>
              <a:gd name="connsiteY6412" fmla="*/ 1405426 h 2678621"/>
              <a:gd name="connsiteX6413" fmla="*/ 12994423 w 14263815"/>
              <a:gd name="connsiteY6413" fmla="*/ 1403208 h 2678621"/>
              <a:gd name="connsiteX6414" fmla="*/ 3466906 w 14263815"/>
              <a:gd name="connsiteY6414" fmla="*/ 1401825 h 2678621"/>
              <a:gd name="connsiteX6415" fmla="*/ 3480215 w 14263815"/>
              <a:gd name="connsiteY6415" fmla="*/ 1401825 h 2678621"/>
              <a:gd name="connsiteX6416" fmla="*/ 3477997 w 14263815"/>
              <a:gd name="connsiteY6416" fmla="*/ 1408479 h 2678621"/>
              <a:gd name="connsiteX6417" fmla="*/ 3471342 w 14263815"/>
              <a:gd name="connsiteY6417" fmla="*/ 1419570 h 2678621"/>
              <a:gd name="connsiteX6418" fmla="*/ 3475778 w 14263815"/>
              <a:gd name="connsiteY6418" fmla="*/ 1426224 h 2678621"/>
              <a:gd name="connsiteX6419" fmla="*/ 3500178 w 14263815"/>
              <a:gd name="connsiteY6419" fmla="*/ 1430660 h 2678621"/>
              <a:gd name="connsiteX6420" fmla="*/ 3522359 w 14263815"/>
              <a:gd name="connsiteY6420" fmla="*/ 1428442 h 2678621"/>
              <a:gd name="connsiteX6421" fmla="*/ 3537885 w 14263815"/>
              <a:gd name="connsiteY6421" fmla="*/ 1424006 h 2678621"/>
              <a:gd name="connsiteX6422" fmla="*/ 3537885 w 14263815"/>
              <a:gd name="connsiteY6422" fmla="*/ 1437315 h 2678621"/>
              <a:gd name="connsiteX6423" fmla="*/ 3489087 w 14263815"/>
              <a:gd name="connsiteY6423" fmla="*/ 1450623 h 2678621"/>
              <a:gd name="connsiteX6424" fmla="*/ 3444725 w 14263815"/>
              <a:gd name="connsiteY6424" fmla="*/ 1463932 h 2678621"/>
              <a:gd name="connsiteX6425" fmla="*/ 3437654 w 14263815"/>
              <a:gd name="connsiteY6425" fmla="*/ 1479736 h 2678621"/>
              <a:gd name="connsiteX6426" fmla="*/ 3429199 w 14263815"/>
              <a:gd name="connsiteY6426" fmla="*/ 1477241 h 2678621"/>
              <a:gd name="connsiteX6427" fmla="*/ 3424762 w 14263815"/>
              <a:gd name="connsiteY6427" fmla="*/ 1463932 h 2678621"/>
              <a:gd name="connsiteX6428" fmla="*/ 3413671 w 14263815"/>
              <a:gd name="connsiteY6428" fmla="*/ 1459496 h 2678621"/>
              <a:gd name="connsiteX6429" fmla="*/ 3398145 w 14263815"/>
              <a:gd name="connsiteY6429" fmla="*/ 1455059 h 2678621"/>
              <a:gd name="connsiteX6430" fmla="*/ 3433635 w 14263815"/>
              <a:gd name="connsiteY6430" fmla="*/ 1437315 h 2678621"/>
              <a:gd name="connsiteX6431" fmla="*/ 3460251 w 14263815"/>
              <a:gd name="connsiteY6431" fmla="*/ 1412915 h 2678621"/>
              <a:gd name="connsiteX6432" fmla="*/ 3466906 w 14263815"/>
              <a:gd name="connsiteY6432" fmla="*/ 1401825 h 2678621"/>
              <a:gd name="connsiteX6433" fmla="*/ 1486134 w 14263815"/>
              <a:gd name="connsiteY6433" fmla="*/ 1401825 h 2678621"/>
              <a:gd name="connsiteX6434" fmla="*/ 1492788 w 14263815"/>
              <a:gd name="connsiteY6434" fmla="*/ 1412915 h 2678621"/>
              <a:gd name="connsiteX6435" fmla="*/ 1498334 w 14263815"/>
              <a:gd name="connsiteY6435" fmla="*/ 1414579 h 2678621"/>
              <a:gd name="connsiteX6436" fmla="*/ 1501661 w 14263815"/>
              <a:gd name="connsiteY6436" fmla="*/ 1410697 h 2678621"/>
              <a:gd name="connsiteX6437" fmla="*/ 1495006 w 14263815"/>
              <a:gd name="connsiteY6437" fmla="*/ 1401825 h 2678621"/>
              <a:gd name="connsiteX6438" fmla="*/ 1486134 w 14263815"/>
              <a:gd name="connsiteY6438" fmla="*/ 1401825 h 2678621"/>
              <a:gd name="connsiteX6439" fmla="*/ 12938970 w 14263815"/>
              <a:gd name="connsiteY6439" fmla="*/ 1400990 h 2678621"/>
              <a:gd name="connsiteX6440" fmla="*/ 12938970 w 14263815"/>
              <a:gd name="connsiteY6440" fmla="*/ 1409862 h 2678621"/>
              <a:gd name="connsiteX6441" fmla="*/ 12945625 w 14263815"/>
              <a:gd name="connsiteY6441" fmla="*/ 1414853 h 2678621"/>
              <a:gd name="connsiteX6442" fmla="*/ 12947843 w 14263815"/>
              <a:gd name="connsiteY6442" fmla="*/ 1414298 h 2678621"/>
              <a:gd name="connsiteX6443" fmla="*/ 12947843 w 14263815"/>
              <a:gd name="connsiteY6443" fmla="*/ 1405426 h 2678621"/>
              <a:gd name="connsiteX6444" fmla="*/ 12938970 w 14263815"/>
              <a:gd name="connsiteY6444" fmla="*/ 1400990 h 2678621"/>
              <a:gd name="connsiteX6445" fmla="*/ 12490912 w 14263815"/>
              <a:gd name="connsiteY6445" fmla="*/ 1400990 h 2678621"/>
              <a:gd name="connsiteX6446" fmla="*/ 12488694 w 14263815"/>
              <a:gd name="connsiteY6446" fmla="*/ 1407644 h 2678621"/>
              <a:gd name="connsiteX6447" fmla="*/ 12493269 w 14263815"/>
              <a:gd name="connsiteY6447" fmla="*/ 1412635 h 2678621"/>
              <a:gd name="connsiteX6448" fmla="*/ 12495348 w 14263815"/>
              <a:gd name="connsiteY6448" fmla="*/ 1412080 h 2678621"/>
              <a:gd name="connsiteX6449" fmla="*/ 12497566 w 14263815"/>
              <a:gd name="connsiteY6449" fmla="*/ 1405426 h 2678621"/>
              <a:gd name="connsiteX6450" fmla="*/ 12490912 w 14263815"/>
              <a:gd name="connsiteY6450" fmla="*/ 1400990 h 2678621"/>
              <a:gd name="connsiteX6451" fmla="*/ 10616610 w 14263815"/>
              <a:gd name="connsiteY6451" fmla="*/ 1398771 h 2678621"/>
              <a:gd name="connsiteX6452" fmla="*/ 10596646 w 14263815"/>
              <a:gd name="connsiteY6452" fmla="*/ 1403208 h 2678621"/>
              <a:gd name="connsiteX6453" fmla="*/ 10585556 w 14263815"/>
              <a:gd name="connsiteY6453" fmla="*/ 1412080 h 2678621"/>
              <a:gd name="connsiteX6454" fmla="*/ 10592210 w 14263815"/>
              <a:gd name="connsiteY6454" fmla="*/ 1420953 h 2678621"/>
              <a:gd name="connsiteX6455" fmla="*/ 10581120 w 14263815"/>
              <a:gd name="connsiteY6455" fmla="*/ 1423171 h 2678621"/>
              <a:gd name="connsiteX6456" fmla="*/ 10570029 w 14263815"/>
              <a:gd name="connsiteY6456" fmla="*/ 1425389 h 2678621"/>
              <a:gd name="connsiteX6457" fmla="*/ 10563374 w 14263815"/>
              <a:gd name="connsiteY6457" fmla="*/ 1425389 h 2678621"/>
              <a:gd name="connsiteX6458" fmla="*/ 10550066 w 14263815"/>
              <a:gd name="connsiteY6458" fmla="*/ 1414298 h 2678621"/>
              <a:gd name="connsiteX6459" fmla="*/ 10534540 w 14263815"/>
              <a:gd name="connsiteY6459" fmla="*/ 1409862 h 2678621"/>
              <a:gd name="connsiteX6460" fmla="*/ 10519013 w 14263815"/>
              <a:gd name="connsiteY6460" fmla="*/ 1407644 h 2678621"/>
              <a:gd name="connsiteX6461" fmla="*/ 10507922 w 14263815"/>
              <a:gd name="connsiteY6461" fmla="*/ 1412080 h 2678621"/>
              <a:gd name="connsiteX6462" fmla="*/ 10523449 w 14263815"/>
              <a:gd name="connsiteY6462" fmla="*/ 1427607 h 2678621"/>
              <a:gd name="connsiteX6463" fmla="*/ 10536757 w 14263815"/>
              <a:gd name="connsiteY6463" fmla="*/ 1445352 h 2678621"/>
              <a:gd name="connsiteX6464" fmla="*/ 10543412 w 14263815"/>
              <a:gd name="connsiteY6464" fmla="*/ 1447570 h 2678621"/>
              <a:gd name="connsiteX6465" fmla="*/ 10561157 w 14263815"/>
              <a:gd name="connsiteY6465" fmla="*/ 1445352 h 2678621"/>
              <a:gd name="connsiteX6466" fmla="*/ 10574466 w 14263815"/>
              <a:gd name="connsiteY6466" fmla="*/ 1443134 h 2678621"/>
              <a:gd name="connsiteX6467" fmla="*/ 10576683 w 14263815"/>
              <a:gd name="connsiteY6467" fmla="*/ 1438697 h 2678621"/>
              <a:gd name="connsiteX6468" fmla="*/ 10625482 w 14263815"/>
              <a:gd name="connsiteY6468" fmla="*/ 1467533 h 2678621"/>
              <a:gd name="connsiteX6469" fmla="*/ 10685371 w 14263815"/>
              <a:gd name="connsiteY6469" fmla="*/ 1485278 h 2678621"/>
              <a:gd name="connsiteX6470" fmla="*/ 10725297 w 14263815"/>
              <a:gd name="connsiteY6470" fmla="*/ 1487496 h 2678621"/>
              <a:gd name="connsiteX6471" fmla="*/ 10718642 w 14263815"/>
              <a:gd name="connsiteY6471" fmla="*/ 1478623 h 2678621"/>
              <a:gd name="connsiteX6472" fmla="*/ 10711988 w 14263815"/>
              <a:gd name="connsiteY6472" fmla="*/ 1471969 h 2678621"/>
              <a:gd name="connsiteX6473" fmla="*/ 10729733 w 14263815"/>
              <a:gd name="connsiteY6473" fmla="*/ 1469751 h 2678621"/>
              <a:gd name="connsiteX6474" fmla="*/ 10743042 w 14263815"/>
              <a:gd name="connsiteY6474" fmla="*/ 1483060 h 2678621"/>
              <a:gd name="connsiteX6475" fmla="*/ 10749696 w 14263815"/>
              <a:gd name="connsiteY6475" fmla="*/ 1489714 h 2678621"/>
              <a:gd name="connsiteX6476" fmla="*/ 10753301 w 14263815"/>
              <a:gd name="connsiteY6476" fmla="*/ 1490407 h 2678621"/>
              <a:gd name="connsiteX6477" fmla="*/ 10754132 w 14263815"/>
              <a:gd name="connsiteY6477" fmla="*/ 1487496 h 2678621"/>
              <a:gd name="connsiteX6478" fmla="*/ 10749696 w 14263815"/>
              <a:gd name="connsiteY6478" fmla="*/ 1476405 h 2678621"/>
              <a:gd name="connsiteX6479" fmla="*/ 10754132 w 14263815"/>
              <a:gd name="connsiteY6479" fmla="*/ 1474187 h 2678621"/>
              <a:gd name="connsiteX6480" fmla="*/ 10758568 w 14263815"/>
              <a:gd name="connsiteY6480" fmla="*/ 1469751 h 2678621"/>
              <a:gd name="connsiteX6481" fmla="*/ 10714206 w 14263815"/>
              <a:gd name="connsiteY6481" fmla="*/ 1438697 h 2678621"/>
              <a:gd name="connsiteX6482" fmla="*/ 10714206 w 14263815"/>
              <a:gd name="connsiteY6482" fmla="*/ 1425389 h 2678621"/>
              <a:gd name="connsiteX6483" fmla="*/ 10711988 w 14263815"/>
              <a:gd name="connsiteY6483" fmla="*/ 1412080 h 2678621"/>
              <a:gd name="connsiteX6484" fmla="*/ 10709770 w 14263815"/>
              <a:gd name="connsiteY6484" fmla="*/ 1416516 h 2678621"/>
              <a:gd name="connsiteX6485" fmla="*/ 10705334 w 14263815"/>
              <a:gd name="connsiteY6485" fmla="*/ 1434261 h 2678621"/>
              <a:gd name="connsiteX6486" fmla="*/ 10692025 w 14263815"/>
              <a:gd name="connsiteY6486" fmla="*/ 1438697 h 2678621"/>
              <a:gd name="connsiteX6487" fmla="*/ 10685371 w 14263815"/>
              <a:gd name="connsiteY6487" fmla="*/ 1436479 h 2678621"/>
              <a:gd name="connsiteX6488" fmla="*/ 10669844 w 14263815"/>
              <a:gd name="connsiteY6488" fmla="*/ 1423171 h 2678621"/>
              <a:gd name="connsiteX6489" fmla="*/ 10652099 w 14263815"/>
              <a:gd name="connsiteY6489" fmla="*/ 1427607 h 2678621"/>
              <a:gd name="connsiteX6490" fmla="*/ 10649881 w 14263815"/>
              <a:gd name="connsiteY6490" fmla="*/ 1434261 h 2678621"/>
              <a:gd name="connsiteX6491" fmla="*/ 10647663 w 14263815"/>
              <a:gd name="connsiteY6491" fmla="*/ 1427607 h 2678621"/>
              <a:gd name="connsiteX6492" fmla="*/ 10636572 w 14263815"/>
              <a:gd name="connsiteY6492" fmla="*/ 1412080 h 2678621"/>
              <a:gd name="connsiteX6493" fmla="*/ 10616610 w 14263815"/>
              <a:gd name="connsiteY6493" fmla="*/ 1398771 h 2678621"/>
              <a:gd name="connsiteX6494" fmla="*/ 12766512 w 14263815"/>
              <a:gd name="connsiteY6494" fmla="*/ 1398217 h 2678621"/>
              <a:gd name="connsiteX6495" fmla="*/ 12772612 w 14263815"/>
              <a:gd name="connsiteY6495" fmla="*/ 1400990 h 2678621"/>
              <a:gd name="connsiteX6496" fmla="*/ 12723814 w 14263815"/>
              <a:gd name="connsiteY6496" fmla="*/ 1427607 h 2678621"/>
              <a:gd name="connsiteX6497" fmla="*/ 12705514 w 14263815"/>
              <a:gd name="connsiteY6497" fmla="*/ 1430380 h 2678621"/>
              <a:gd name="connsiteX6498" fmla="*/ 12703851 w 14263815"/>
              <a:gd name="connsiteY6498" fmla="*/ 1425389 h 2678621"/>
              <a:gd name="connsiteX6499" fmla="*/ 12741558 w 14263815"/>
              <a:gd name="connsiteY6499" fmla="*/ 1409862 h 2678621"/>
              <a:gd name="connsiteX6500" fmla="*/ 12757085 w 14263815"/>
              <a:gd name="connsiteY6500" fmla="*/ 1403208 h 2678621"/>
              <a:gd name="connsiteX6501" fmla="*/ 12766512 w 14263815"/>
              <a:gd name="connsiteY6501" fmla="*/ 1398217 h 2678621"/>
              <a:gd name="connsiteX6502" fmla="*/ 5465481 w 14263815"/>
              <a:gd name="connsiteY6502" fmla="*/ 1397963 h 2678621"/>
              <a:gd name="connsiteX6503" fmla="*/ 5457718 w 14263815"/>
              <a:gd name="connsiteY6503" fmla="*/ 1399627 h 2678621"/>
              <a:gd name="connsiteX6504" fmla="*/ 5432821 w 14263815"/>
              <a:gd name="connsiteY6504" fmla="*/ 1415510 h 2678621"/>
              <a:gd name="connsiteX6505" fmla="*/ 5436588 w 14263815"/>
              <a:gd name="connsiteY6505" fmla="*/ 1421788 h 2678621"/>
              <a:gd name="connsiteX6506" fmla="*/ 5436588 w 14263815"/>
              <a:gd name="connsiteY6506" fmla="*/ 1429177 h 2678621"/>
              <a:gd name="connsiteX6507" fmla="*/ 5444408 w 14263815"/>
              <a:gd name="connsiteY6507" fmla="*/ 1426244 h 2678621"/>
              <a:gd name="connsiteX6508" fmla="*/ 5464371 w 14263815"/>
              <a:gd name="connsiteY6508" fmla="*/ 1417372 h 2678621"/>
              <a:gd name="connsiteX6509" fmla="*/ 5471026 w 14263815"/>
              <a:gd name="connsiteY6509" fmla="*/ 1401845 h 2678621"/>
              <a:gd name="connsiteX6510" fmla="*/ 5465481 w 14263815"/>
              <a:gd name="connsiteY6510" fmla="*/ 1397963 h 2678621"/>
              <a:gd name="connsiteX6511" fmla="*/ 4070232 w 14263815"/>
              <a:gd name="connsiteY6511" fmla="*/ 1397388 h 2678621"/>
              <a:gd name="connsiteX6512" fmla="*/ 4072450 w 14263815"/>
              <a:gd name="connsiteY6512" fmla="*/ 1408479 h 2678621"/>
              <a:gd name="connsiteX6513" fmla="*/ 4082847 w 14263815"/>
              <a:gd name="connsiteY6513" fmla="*/ 1416381 h 2678621"/>
              <a:gd name="connsiteX6514" fmla="*/ 4087976 w 14263815"/>
              <a:gd name="connsiteY6514" fmla="*/ 1415133 h 2678621"/>
              <a:gd name="connsiteX6515" fmla="*/ 4092413 w 14263815"/>
              <a:gd name="connsiteY6515" fmla="*/ 1408479 h 2678621"/>
              <a:gd name="connsiteX6516" fmla="*/ 4079104 w 14263815"/>
              <a:gd name="connsiteY6516" fmla="*/ 1401825 h 2678621"/>
              <a:gd name="connsiteX6517" fmla="*/ 4070232 w 14263815"/>
              <a:gd name="connsiteY6517" fmla="*/ 1397388 h 2678621"/>
              <a:gd name="connsiteX6518" fmla="*/ 6327772 w 14263815"/>
              <a:gd name="connsiteY6518" fmla="*/ 1396855 h 2678621"/>
              <a:gd name="connsiteX6519" fmla="*/ 6336089 w 14263815"/>
              <a:gd name="connsiteY6519" fmla="*/ 1399627 h 2678621"/>
              <a:gd name="connsiteX6520" fmla="*/ 6318345 w 14263815"/>
              <a:gd name="connsiteY6520" fmla="*/ 1410718 h 2678621"/>
              <a:gd name="connsiteX6521" fmla="*/ 6291728 w 14263815"/>
              <a:gd name="connsiteY6521" fmla="*/ 1412936 h 2678621"/>
              <a:gd name="connsiteX6522" fmla="*/ 6307254 w 14263815"/>
              <a:gd name="connsiteY6522" fmla="*/ 1401845 h 2678621"/>
              <a:gd name="connsiteX6523" fmla="*/ 6327772 w 14263815"/>
              <a:gd name="connsiteY6523" fmla="*/ 1396855 h 2678621"/>
              <a:gd name="connsiteX6524" fmla="*/ 5769223 w 14263815"/>
              <a:gd name="connsiteY6524" fmla="*/ 1396855 h 2678621"/>
              <a:gd name="connsiteX6525" fmla="*/ 5777126 w 14263815"/>
              <a:gd name="connsiteY6525" fmla="*/ 1401845 h 2678621"/>
              <a:gd name="connsiteX6526" fmla="*/ 5774908 w 14263815"/>
              <a:gd name="connsiteY6526" fmla="*/ 1410718 h 2678621"/>
              <a:gd name="connsiteX6527" fmla="*/ 5763816 w 14263815"/>
              <a:gd name="connsiteY6527" fmla="*/ 1406282 h 2678621"/>
              <a:gd name="connsiteX6528" fmla="*/ 5766035 w 14263815"/>
              <a:gd name="connsiteY6528" fmla="*/ 1397409 h 2678621"/>
              <a:gd name="connsiteX6529" fmla="*/ 5769223 w 14263815"/>
              <a:gd name="connsiteY6529" fmla="*/ 1396855 h 2678621"/>
              <a:gd name="connsiteX6530" fmla="*/ 13444699 w 14263815"/>
              <a:gd name="connsiteY6530" fmla="*/ 1394335 h 2678621"/>
              <a:gd name="connsiteX6531" fmla="*/ 13455790 w 14263815"/>
              <a:gd name="connsiteY6531" fmla="*/ 1394335 h 2678621"/>
              <a:gd name="connsiteX6532" fmla="*/ 13458008 w 14263815"/>
              <a:gd name="connsiteY6532" fmla="*/ 1403208 h 2678621"/>
              <a:gd name="connsiteX6533" fmla="*/ 13453017 w 14263815"/>
              <a:gd name="connsiteY6533" fmla="*/ 1404871 h 2678621"/>
              <a:gd name="connsiteX6534" fmla="*/ 13446918 w 14263815"/>
              <a:gd name="connsiteY6534" fmla="*/ 1400990 h 2678621"/>
              <a:gd name="connsiteX6535" fmla="*/ 13444699 w 14263815"/>
              <a:gd name="connsiteY6535" fmla="*/ 1394335 h 2678621"/>
              <a:gd name="connsiteX6536" fmla="*/ 13364848 w 14263815"/>
              <a:gd name="connsiteY6536" fmla="*/ 1394335 h 2678621"/>
              <a:gd name="connsiteX6537" fmla="*/ 13373720 w 14263815"/>
              <a:gd name="connsiteY6537" fmla="*/ 1396553 h 2678621"/>
              <a:gd name="connsiteX6538" fmla="*/ 13371502 w 14263815"/>
              <a:gd name="connsiteY6538" fmla="*/ 1407644 h 2678621"/>
              <a:gd name="connsiteX6539" fmla="*/ 13367066 w 14263815"/>
              <a:gd name="connsiteY6539" fmla="*/ 1408198 h 2678621"/>
              <a:gd name="connsiteX6540" fmla="*/ 13353757 w 14263815"/>
              <a:gd name="connsiteY6540" fmla="*/ 1403208 h 2678621"/>
              <a:gd name="connsiteX6541" fmla="*/ 13351538 w 14263815"/>
              <a:gd name="connsiteY6541" fmla="*/ 1396553 h 2678621"/>
              <a:gd name="connsiteX6542" fmla="*/ 13364848 w 14263815"/>
              <a:gd name="connsiteY6542" fmla="*/ 1394335 h 2678621"/>
              <a:gd name="connsiteX6543" fmla="*/ 12131578 w 14263815"/>
              <a:gd name="connsiteY6543" fmla="*/ 1394335 h 2678621"/>
              <a:gd name="connsiteX6544" fmla="*/ 12136014 w 14263815"/>
              <a:gd name="connsiteY6544" fmla="*/ 1403208 h 2678621"/>
              <a:gd name="connsiteX6545" fmla="*/ 12113834 w 14263815"/>
              <a:gd name="connsiteY6545" fmla="*/ 1416516 h 2678621"/>
              <a:gd name="connsiteX6546" fmla="*/ 12084998 w 14263815"/>
              <a:gd name="connsiteY6546" fmla="*/ 1414298 h 2678621"/>
              <a:gd name="connsiteX6547" fmla="*/ 12080562 w 14263815"/>
              <a:gd name="connsiteY6547" fmla="*/ 1416516 h 2678621"/>
              <a:gd name="connsiteX6548" fmla="*/ 12073908 w 14263815"/>
              <a:gd name="connsiteY6548" fmla="*/ 1423171 h 2678621"/>
              <a:gd name="connsiteX6549" fmla="*/ 12065035 w 14263815"/>
              <a:gd name="connsiteY6549" fmla="*/ 1414298 h 2678621"/>
              <a:gd name="connsiteX6550" fmla="*/ 12131578 w 14263815"/>
              <a:gd name="connsiteY6550" fmla="*/ 1394335 h 2678621"/>
              <a:gd name="connsiteX6551" fmla="*/ 10503486 w 14263815"/>
              <a:gd name="connsiteY6551" fmla="*/ 1394335 h 2678621"/>
              <a:gd name="connsiteX6552" fmla="*/ 10496832 w 14263815"/>
              <a:gd name="connsiteY6552" fmla="*/ 1400990 h 2678621"/>
              <a:gd name="connsiteX6553" fmla="*/ 10490177 w 14263815"/>
              <a:gd name="connsiteY6553" fmla="*/ 1407644 h 2678621"/>
              <a:gd name="connsiteX6554" fmla="*/ 10485741 w 14263815"/>
              <a:gd name="connsiteY6554" fmla="*/ 1414298 h 2678621"/>
              <a:gd name="connsiteX6555" fmla="*/ 10490732 w 14263815"/>
              <a:gd name="connsiteY6555" fmla="*/ 1420121 h 2678621"/>
              <a:gd name="connsiteX6556" fmla="*/ 10494613 w 14263815"/>
              <a:gd name="connsiteY6556" fmla="*/ 1418735 h 2678621"/>
              <a:gd name="connsiteX6557" fmla="*/ 10503486 w 14263815"/>
              <a:gd name="connsiteY6557" fmla="*/ 1412080 h 2678621"/>
              <a:gd name="connsiteX6558" fmla="*/ 10503486 w 14263815"/>
              <a:gd name="connsiteY6558" fmla="*/ 1403208 h 2678621"/>
              <a:gd name="connsiteX6559" fmla="*/ 10503486 w 14263815"/>
              <a:gd name="connsiteY6559" fmla="*/ 1394335 h 2678621"/>
              <a:gd name="connsiteX6560" fmla="*/ 10470214 w 14263815"/>
              <a:gd name="connsiteY6560" fmla="*/ 1394335 h 2678621"/>
              <a:gd name="connsiteX6561" fmla="*/ 10456906 w 14263815"/>
              <a:gd name="connsiteY6561" fmla="*/ 1398771 h 2678621"/>
              <a:gd name="connsiteX6562" fmla="*/ 10470214 w 14263815"/>
              <a:gd name="connsiteY6562" fmla="*/ 1409862 h 2678621"/>
              <a:gd name="connsiteX6563" fmla="*/ 10475205 w 14263815"/>
              <a:gd name="connsiteY6563" fmla="*/ 1411248 h 2678621"/>
              <a:gd name="connsiteX6564" fmla="*/ 10483523 w 14263815"/>
              <a:gd name="connsiteY6564" fmla="*/ 1405426 h 2678621"/>
              <a:gd name="connsiteX6565" fmla="*/ 10470214 w 14263815"/>
              <a:gd name="connsiteY6565" fmla="*/ 1394335 h 2678621"/>
              <a:gd name="connsiteX6566" fmla="*/ 11353022 w 14263815"/>
              <a:gd name="connsiteY6566" fmla="*/ 1392117 h 2678621"/>
              <a:gd name="connsiteX6567" fmla="*/ 11350804 w 14263815"/>
              <a:gd name="connsiteY6567" fmla="*/ 1394335 h 2678621"/>
              <a:gd name="connsiteX6568" fmla="*/ 11354685 w 14263815"/>
              <a:gd name="connsiteY6568" fmla="*/ 1396553 h 2678621"/>
              <a:gd name="connsiteX6569" fmla="*/ 11357458 w 14263815"/>
              <a:gd name="connsiteY6569" fmla="*/ 1394335 h 2678621"/>
              <a:gd name="connsiteX6570" fmla="*/ 11353022 w 14263815"/>
              <a:gd name="connsiteY6570" fmla="*/ 1392117 h 2678621"/>
              <a:gd name="connsiteX6571" fmla="*/ 6340526 w 14263815"/>
              <a:gd name="connsiteY6571" fmla="*/ 1390755 h 2678621"/>
              <a:gd name="connsiteX6572" fmla="*/ 6344962 w 14263815"/>
              <a:gd name="connsiteY6572" fmla="*/ 1397409 h 2678621"/>
              <a:gd name="connsiteX6573" fmla="*/ 6342743 w 14263815"/>
              <a:gd name="connsiteY6573" fmla="*/ 1406282 h 2678621"/>
              <a:gd name="connsiteX6574" fmla="*/ 6338308 w 14263815"/>
              <a:gd name="connsiteY6574" fmla="*/ 1399627 h 2678621"/>
              <a:gd name="connsiteX6575" fmla="*/ 6340526 w 14263815"/>
              <a:gd name="connsiteY6575" fmla="*/ 1390755 h 2678621"/>
              <a:gd name="connsiteX6576" fmla="*/ 4626977 w 14263815"/>
              <a:gd name="connsiteY6576" fmla="*/ 1390734 h 2678621"/>
              <a:gd name="connsiteX6577" fmla="*/ 4624759 w 14263815"/>
              <a:gd name="connsiteY6577" fmla="*/ 1397388 h 2678621"/>
              <a:gd name="connsiteX6578" fmla="*/ 4631413 w 14263815"/>
              <a:gd name="connsiteY6578" fmla="*/ 1392952 h 2678621"/>
              <a:gd name="connsiteX6579" fmla="*/ 4626977 w 14263815"/>
              <a:gd name="connsiteY6579" fmla="*/ 1390734 h 2678621"/>
              <a:gd name="connsiteX6580" fmla="*/ 2218110 w 14263815"/>
              <a:gd name="connsiteY6580" fmla="*/ 1390734 h 2678621"/>
              <a:gd name="connsiteX6581" fmla="*/ 2209238 w 14263815"/>
              <a:gd name="connsiteY6581" fmla="*/ 1395170 h 2678621"/>
              <a:gd name="connsiteX6582" fmla="*/ 2211456 w 14263815"/>
              <a:gd name="connsiteY6582" fmla="*/ 1404043 h 2678621"/>
              <a:gd name="connsiteX6583" fmla="*/ 2214506 w 14263815"/>
              <a:gd name="connsiteY6583" fmla="*/ 1404597 h 2678621"/>
              <a:gd name="connsiteX6584" fmla="*/ 2220328 w 14263815"/>
              <a:gd name="connsiteY6584" fmla="*/ 1399606 h 2678621"/>
              <a:gd name="connsiteX6585" fmla="*/ 2218110 w 14263815"/>
              <a:gd name="connsiteY6585" fmla="*/ 1390734 h 2678621"/>
              <a:gd name="connsiteX6586" fmla="*/ 1468389 w 14263815"/>
              <a:gd name="connsiteY6586" fmla="*/ 1390734 h 2678621"/>
              <a:gd name="connsiteX6587" fmla="*/ 1470607 w 14263815"/>
              <a:gd name="connsiteY6587" fmla="*/ 1399606 h 2678621"/>
              <a:gd name="connsiteX6588" fmla="*/ 1475043 w 14263815"/>
              <a:gd name="connsiteY6588" fmla="*/ 1401825 h 2678621"/>
              <a:gd name="connsiteX6589" fmla="*/ 1479480 w 14263815"/>
              <a:gd name="connsiteY6589" fmla="*/ 1399606 h 2678621"/>
              <a:gd name="connsiteX6590" fmla="*/ 1477261 w 14263815"/>
              <a:gd name="connsiteY6590" fmla="*/ 1392952 h 2678621"/>
              <a:gd name="connsiteX6591" fmla="*/ 1468389 w 14263815"/>
              <a:gd name="connsiteY6591" fmla="*/ 1390734 h 2678621"/>
              <a:gd name="connsiteX6592" fmla="*/ 12071689 w 14263815"/>
              <a:gd name="connsiteY6592" fmla="*/ 1389899 h 2678621"/>
              <a:gd name="connsiteX6593" fmla="*/ 12078344 w 14263815"/>
              <a:gd name="connsiteY6593" fmla="*/ 1389899 h 2678621"/>
              <a:gd name="connsiteX6594" fmla="*/ 12067253 w 14263815"/>
              <a:gd name="connsiteY6594" fmla="*/ 1394335 h 2678621"/>
              <a:gd name="connsiteX6595" fmla="*/ 12071689 w 14263815"/>
              <a:gd name="connsiteY6595" fmla="*/ 1389899 h 2678621"/>
              <a:gd name="connsiteX6596" fmla="*/ 11636940 w 14263815"/>
              <a:gd name="connsiteY6596" fmla="*/ 1389899 h 2678621"/>
              <a:gd name="connsiteX6597" fmla="*/ 11632504 w 14263815"/>
              <a:gd name="connsiteY6597" fmla="*/ 1394335 h 2678621"/>
              <a:gd name="connsiteX6598" fmla="*/ 11636940 w 14263815"/>
              <a:gd name="connsiteY6598" fmla="*/ 1395444 h 2678621"/>
              <a:gd name="connsiteX6599" fmla="*/ 11641376 w 14263815"/>
              <a:gd name="connsiteY6599" fmla="*/ 1394335 h 2678621"/>
              <a:gd name="connsiteX6600" fmla="*/ 11636940 w 14263815"/>
              <a:gd name="connsiteY6600" fmla="*/ 1389899 h 2678621"/>
              <a:gd name="connsiteX6601" fmla="*/ 4117921 w 14263815"/>
              <a:gd name="connsiteY6601" fmla="*/ 1387961 h 2678621"/>
              <a:gd name="connsiteX6602" fmla="*/ 4112376 w 14263815"/>
              <a:gd name="connsiteY6602" fmla="*/ 1399606 h 2678621"/>
              <a:gd name="connsiteX6603" fmla="*/ 4114039 w 14263815"/>
              <a:gd name="connsiteY6603" fmla="*/ 1406677 h 2678621"/>
              <a:gd name="connsiteX6604" fmla="*/ 4116812 w 14263815"/>
              <a:gd name="connsiteY6604" fmla="*/ 1406261 h 2678621"/>
              <a:gd name="connsiteX6605" fmla="*/ 4121248 w 14263815"/>
              <a:gd name="connsiteY6605" fmla="*/ 1397388 h 2678621"/>
              <a:gd name="connsiteX6606" fmla="*/ 4117921 w 14263815"/>
              <a:gd name="connsiteY6606" fmla="*/ 1387961 h 2678621"/>
              <a:gd name="connsiteX6607" fmla="*/ 13469098 w 14263815"/>
              <a:gd name="connsiteY6607" fmla="*/ 1387681 h 2678621"/>
              <a:gd name="connsiteX6608" fmla="*/ 13473535 w 14263815"/>
              <a:gd name="connsiteY6608" fmla="*/ 1387681 h 2678621"/>
              <a:gd name="connsiteX6609" fmla="*/ 13466880 w 14263815"/>
              <a:gd name="connsiteY6609" fmla="*/ 1394335 h 2678621"/>
              <a:gd name="connsiteX6610" fmla="*/ 13469098 w 14263815"/>
              <a:gd name="connsiteY6610" fmla="*/ 1387681 h 2678621"/>
              <a:gd name="connsiteX6611" fmla="*/ 13191835 w 14263815"/>
              <a:gd name="connsiteY6611" fmla="*/ 1387681 h 2678621"/>
              <a:gd name="connsiteX6612" fmla="*/ 13198489 w 14263815"/>
              <a:gd name="connsiteY6612" fmla="*/ 1389899 h 2678621"/>
              <a:gd name="connsiteX6613" fmla="*/ 13189617 w 14263815"/>
              <a:gd name="connsiteY6613" fmla="*/ 1405426 h 2678621"/>
              <a:gd name="connsiteX6614" fmla="*/ 13181403 w 14263815"/>
              <a:gd name="connsiteY6614" fmla="*/ 1408961 h 2678621"/>
              <a:gd name="connsiteX6615" fmla="*/ 13182962 w 14263815"/>
              <a:gd name="connsiteY6615" fmla="*/ 1400990 h 2678621"/>
              <a:gd name="connsiteX6616" fmla="*/ 13191835 w 14263815"/>
              <a:gd name="connsiteY6616" fmla="*/ 1387681 h 2678621"/>
              <a:gd name="connsiteX6617" fmla="*/ 11381857 w 14263815"/>
              <a:gd name="connsiteY6617" fmla="*/ 1387681 h 2678621"/>
              <a:gd name="connsiteX6618" fmla="*/ 11370767 w 14263815"/>
              <a:gd name="connsiteY6618" fmla="*/ 1394335 h 2678621"/>
              <a:gd name="connsiteX6619" fmla="*/ 11377005 w 14263815"/>
              <a:gd name="connsiteY6619" fmla="*/ 1397247 h 2678621"/>
              <a:gd name="connsiteX6620" fmla="*/ 11381857 w 14263815"/>
              <a:gd name="connsiteY6620" fmla="*/ 1396553 h 2678621"/>
              <a:gd name="connsiteX6621" fmla="*/ 11392948 w 14263815"/>
              <a:gd name="connsiteY6621" fmla="*/ 1392117 h 2678621"/>
              <a:gd name="connsiteX6622" fmla="*/ 11381857 w 14263815"/>
              <a:gd name="connsiteY6622" fmla="*/ 1387681 h 2678621"/>
              <a:gd name="connsiteX6623" fmla="*/ 4380767 w 14263815"/>
              <a:gd name="connsiteY6623" fmla="*/ 1386298 h 2678621"/>
              <a:gd name="connsiteX6624" fmla="*/ 4385203 w 14263815"/>
              <a:gd name="connsiteY6624" fmla="*/ 1401825 h 2678621"/>
              <a:gd name="connsiteX6625" fmla="*/ 4354150 w 14263815"/>
              <a:gd name="connsiteY6625" fmla="*/ 1421788 h 2678621"/>
              <a:gd name="connsiteX6626" fmla="*/ 4323096 w 14263815"/>
              <a:gd name="connsiteY6626" fmla="*/ 1426224 h 2678621"/>
              <a:gd name="connsiteX6627" fmla="*/ 4320878 w 14263815"/>
              <a:gd name="connsiteY6627" fmla="*/ 1430660 h 2678621"/>
              <a:gd name="connsiteX6628" fmla="*/ 4314224 w 14263815"/>
              <a:gd name="connsiteY6628" fmla="*/ 1439532 h 2678621"/>
              <a:gd name="connsiteX6629" fmla="*/ 4298697 w 14263815"/>
              <a:gd name="connsiteY6629" fmla="*/ 1432878 h 2678621"/>
              <a:gd name="connsiteX6630" fmla="*/ 4296479 w 14263815"/>
              <a:gd name="connsiteY6630" fmla="*/ 1419570 h 2678621"/>
              <a:gd name="connsiteX6631" fmla="*/ 4307570 w 14263815"/>
              <a:gd name="connsiteY6631" fmla="*/ 1424006 h 2678621"/>
              <a:gd name="connsiteX6632" fmla="*/ 4312005 w 14263815"/>
              <a:gd name="connsiteY6632" fmla="*/ 1421788 h 2678621"/>
              <a:gd name="connsiteX6633" fmla="*/ 4343059 w 14263815"/>
              <a:gd name="connsiteY6633" fmla="*/ 1401825 h 2678621"/>
              <a:gd name="connsiteX6634" fmla="*/ 4380767 w 14263815"/>
              <a:gd name="connsiteY6634" fmla="*/ 1386298 h 2678621"/>
              <a:gd name="connsiteX6635" fmla="*/ 3504614 w 14263815"/>
              <a:gd name="connsiteY6635" fmla="*/ 1386298 h 2678621"/>
              <a:gd name="connsiteX6636" fmla="*/ 3506832 w 14263815"/>
              <a:gd name="connsiteY6636" fmla="*/ 1390734 h 2678621"/>
              <a:gd name="connsiteX6637" fmla="*/ 3515704 w 14263815"/>
              <a:gd name="connsiteY6637" fmla="*/ 1395170 h 2678621"/>
              <a:gd name="connsiteX6638" fmla="*/ 3531231 w 14263815"/>
              <a:gd name="connsiteY6638" fmla="*/ 1395170 h 2678621"/>
              <a:gd name="connsiteX6639" fmla="*/ 3513487 w 14263815"/>
              <a:gd name="connsiteY6639" fmla="*/ 1406261 h 2678621"/>
              <a:gd name="connsiteX6640" fmla="*/ 3506243 w 14263815"/>
              <a:gd name="connsiteY6640" fmla="*/ 1406989 h 2678621"/>
              <a:gd name="connsiteX6641" fmla="*/ 3484651 w 14263815"/>
              <a:gd name="connsiteY6641" fmla="*/ 1390734 h 2678621"/>
              <a:gd name="connsiteX6642" fmla="*/ 3493524 w 14263815"/>
              <a:gd name="connsiteY6642" fmla="*/ 1395170 h 2678621"/>
              <a:gd name="connsiteX6643" fmla="*/ 3502396 w 14263815"/>
              <a:gd name="connsiteY6643" fmla="*/ 1390734 h 2678621"/>
              <a:gd name="connsiteX6644" fmla="*/ 3504614 w 14263815"/>
              <a:gd name="connsiteY6644" fmla="*/ 1386298 h 2678621"/>
              <a:gd name="connsiteX6645" fmla="*/ 5802079 w 14263815"/>
              <a:gd name="connsiteY6645" fmla="*/ 1385764 h 2678621"/>
              <a:gd name="connsiteX6646" fmla="*/ 5808179 w 14263815"/>
              <a:gd name="connsiteY6646" fmla="*/ 1388537 h 2678621"/>
              <a:gd name="connsiteX6647" fmla="*/ 5803743 w 14263815"/>
              <a:gd name="connsiteY6647" fmla="*/ 1397409 h 2678621"/>
              <a:gd name="connsiteX6648" fmla="*/ 5797089 w 14263815"/>
              <a:gd name="connsiteY6648" fmla="*/ 1390755 h 2678621"/>
              <a:gd name="connsiteX6649" fmla="*/ 5802079 w 14263815"/>
              <a:gd name="connsiteY6649" fmla="*/ 1385764 h 2678621"/>
              <a:gd name="connsiteX6650" fmla="*/ 6090713 w 14263815"/>
              <a:gd name="connsiteY6650" fmla="*/ 1384094 h 2678621"/>
              <a:gd name="connsiteX6651" fmla="*/ 6069729 w 14263815"/>
              <a:gd name="connsiteY6651" fmla="*/ 1403330 h 2678621"/>
              <a:gd name="connsiteX6652" fmla="*/ 6071580 w 14263815"/>
              <a:gd name="connsiteY6652" fmla="*/ 1403509 h 2678621"/>
              <a:gd name="connsiteX6653" fmla="*/ 6078789 w 14263815"/>
              <a:gd name="connsiteY6653" fmla="*/ 1395191 h 2678621"/>
              <a:gd name="connsiteX6654" fmla="*/ 6089878 w 14263815"/>
              <a:gd name="connsiteY6654" fmla="*/ 1386318 h 2678621"/>
              <a:gd name="connsiteX6655" fmla="*/ 11466146 w 14263815"/>
              <a:gd name="connsiteY6655" fmla="*/ 1383245 h 2678621"/>
              <a:gd name="connsiteX6656" fmla="*/ 11461709 w 14263815"/>
              <a:gd name="connsiteY6656" fmla="*/ 1389899 h 2678621"/>
              <a:gd name="connsiteX6657" fmla="*/ 11466146 w 14263815"/>
              <a:gd name="connsiteY6657" fmla="*/ 1398771 h 2678621"/>
              <a:gd name="connsiteX6658" fmla="*/ 11470582 w 14263815"/>
              <a:gd name="connsiteY6658" fmla="*/ 1389899 h 2678621"/>
              <a:gd name="connsiteX6659" fmla="*/ 11466146 w 14263815"/>
              <a:gd name="connsiteY6659" fmla="*/ 1383245 h 2678621"/>
              <a:gd name="connsiteX6660" fmla="*/ 11140084 w 14263815"/>
              <a:gd name="connsiteY6660" fmla="*/ 1383245 h 2678621"/>
              <a:gd name="connsiteX6661" fmla="*/ 11131211 w 14263815"/>
              <a:gd name="connsiteY6661" fmla="*/ 1389899 h 2678621"/>
              <a:gd name="connsiteX6662" fmla="*/ 11144520 w 14263815"/>
              <a:gd name="connsiteY6662" fmla="*/ 1398771 h 2678621"/>
              <a:gd name="connsiteX6663" fmla="*/ 11153392 w 14263815"/>
              <a:gd name="connsiteY6663" fmla="*/ 1389899 h 2678621"/>
              <a:gd name="connsiteX6664" fmla="*/ 11140084 w 14263815"/>
              <a:gd name="connsiteY6664" fmla="*/ 1383245 h 2678621"/>
              <a:gd name="connsiteX6665" fmla="*/ 11124557 w 14263815"/>
              <a:gd name="connsiteY6665" fmla="*/ 1383245 h 2678621"/>
              <a:gd name="connsiteX6666" fmla="*/ 11122338 w 14263815"/>
              <a:gd name="connsiteY6666" fmla="*/ 1392117 h 2678621"/>
              <a:gd name="connsiteX6667" fmla="*/ 11124557 w 14263815"/>
              <a:gd name="connsiteY6667" fmla="*/ 1393781 h 2678621"/>
              <a:gd name="connsiteX6668" fmla="*/ 11126775 w 14263815"/>
              <a:gd name="connsiteY6668" fmla="*/ 1389899 h 2678621"/>
              <a:gd name="connsiteX6669" fmla="*/ 11124557 w 14263815"/>
              <a:gd name="connsiteY6669" fmla="*/ 1383245 h 2678621"/>
              <a:gd name="connsiteX6670" fmla="*/ 11106812 w 14263815"/>
              <a:gd name="connsiteY6670" fmla="*/ 1383245 h 2678621"/>
              <a:gd name="connsiteX6671" fmla="*/ 11102375 w 14263815"/>
              <a:gd name="connsiteY6671" fmla="*/ 1387681 h 2678621"/>
              <a:gd name="connsiteX6672" fmla="*/ 11106812 w 14263815"/>
              <a:gd name="connsiteY6672" fmla="*/ 1388790 h 2678621"/>
              <a:gd name="connsiteX6673" fmla="*/ 11111248 w 14263815"/>
              <a:gd name="connsiteY6673" fmla="*/ 1387681 h 2678621"/>
              <a:gd name="connsiteX6674" fmla="*/ 11106812 w 14263815"/>
              <a:gd name="connsiteY6674" fmla="*/ 1383245 h 2678621"/>
              <a:gd name="connsiteX6675" fmla="*/ 2197038 w 14263815"/>
              <a:gd name="connsiteY6675" fmla="*/ 1382416 h 2678621"/>
              <a:gd name="connsiteX6676" fmla="*/ 2193711 w 14263815"/>
              <a:gd name="connsiteY6676" fmla="*/ 1390734 h 2678621"/>
              <a:gd name="connsiteX6677" fmla="*/ 2198147 w 14263815"/>
              <a:gd name="connsiteY6677" fmla="*/ 1401825 h 2678621"/>
              <a:gd name="connsiteX6678" fmla="*/ 2202583 w 14263815"/>
              <a:gd name="connsiteY6678" fmla="*/ 1392952 h 2678621"/>
              <a:gd name="connsiteX6679" fmla="*/ 2197038 w 14263815"/>
              <a:gd name="connsiteY6679" fmla="*/ 1382416 h 2678621"/>
              <a:gd name="connsiteX6680" fmla="*/ 5560859 w 14263815"/>
              <a:gd name="connsiteY6680" fmla="*/ 1381882 h 2678621"/>
              <a:gd name="connsiteX6681" fmla="*/ 5535352 w 14263815"/>
              <a:gd name="connsiteY6681" fmla="*/ 1392973 h 2678621"/>
              <a:gd name="connsiteX6682" fmla="*/ 5499861 w 14263815"/>
              <a:gd name="connsiteY6682" fmla="*/ 1421808 h 2678621"/>
              <a:gd name="connsiteX6683" fmla="*/ 5482117 w 14263815"/>
              <a:gd name="connsiteY6683" fmla="*/ 1430681 h 2678621"/>
              <a:gd name="connsiteX6684" fmla="*/ 5464371 w 14263815"/>
              <a:gd name="connsiteY6684" fmla="*/ 1435117 h 2678621"/>
              <a:gd name="connsiteX6685" fmla="*/ 5453281 w 14263815"/>
              <a:gd name="connsiteY6685" fmla="*/ 1439553 h 2678621"/>
              <a:gd name="connsiteX6686" fmla="*/ 5448845 w 14263815"/>
              <a:gd name="connsiteY6686" fmla="*/ 1443989 h 2678621"/>
              <a:gd name="connsiteX6687" fmla="*/ 5444408 w 14263815"/>
              <a:gd name="connsiteY6687" fmla="*/ 1446207 h 2678621"/>
              <a:gd name="connsiteX6688" fmla="*/ 5431101 w 14263815"/>
              <a:gd name="connsiteY6688" fmla="*/ 1443989 h 2678621"/>
              <a:gd name="connsiteX6689" fmla="*/ 5431101 w 14263815"/>
              <a:gd name="connsiteY6689" fmla="*/ 1455080 h 2678621"/>
              <a:gd name="connsiteX6690" fmla="*/ 5426664 w 14263815"/>
              <a:gd name="connsiteY6690" fmla="*/ 1457298 h 2678621"/>
              <a:gd name="connsiteX6691" fmla="*/ 5422228 w 14263815"/>
              <a:gd name="connsiteY6691" fmla="*/ 1457298 h 2678621"/>
              <a:gd name="connsiteX6692" fmla="*/ 5422228 w 14263815"/>
              <a:gd name="connsiteY6692" fmla="*/ 1466170 h 2678621"/>
              <a:gd name="connsiteX6693" fmla="*/ 5413356 w 14263815"/>
              <a:gd name="connsiteY6693" fmla="*/ 1461734 h 2678621"/>
              <a:gd name="connsiteX6694" fmla="*/ 5395610 w 14263815"/>
              <a:gd name="connsiteY6694" fmla="*/ 1463952 h 2678621"/>
              <a:gd name="connsiteX6695" fmla="*/ 5391175 w 14263815"/>
              <a:gd name="connsiteY6695" fmla="*/ 1475043 h 2678621"/>
              <a:gd name="connsiteX6696" fmla="*/ 5391175 w 14263815"/>
              <a:gd name="connsiteY6696" fmla="*/ 1483915 h 2678621"/>
              <a:gd name="connsiteX6697" fmla="*/ 5377865 w 14263815"/>
              <a:gd name="connsiteY6697" fmla="*/ 1483915 h 2678621"/>
              <a:gd name="connsiteX6698" fmla="*/ 5371211 w 14263815"/>
              <a:gd name="connsiteY6698" fmla="*/ 1479479 h 2678621"/>
              <a:gd name="connsiteX6699" fmla="*/ 5362338 w 14263815"/>
              <a:gd name="connsiteY6699" fmla="*/ 1475043 h 2678621"/>
              <a:gd name="connsiteX6700" fmla="*/ 5357903 w 14263815"/>
              <a:gd name="connsiteY6700" fmla="*/ 1468388 h 2678621"/>
              <a:gd name="connsiteX6701" fmla="*/ 5360956 w 14263815"/>
              <a:gd name="connsiteY6701" fmla="*/ 1460755 h 2678621"/>
              <a:gd name="connsiteX6702" fmla="*/ 5352796 w 14263815"/>
              <a:gd name="connsiteY6702" fmla="*/ 1472412 h 2678621"/>
              <a:gd name="connsiteX6703" fmla="*/ 5353327 w 14263815"/>
              <a:gd name="connsiteY6703" fmla="*/ 1472270 h 2678621"/>
              <a:gd name="connsiteX6704" fmla="*/ 5357903 w 14263815"/>
              <a:gd name="connsiteY6704" fmla="*/ 1477261 h 2678621"/>
              <a:gd name="connsiteX6705" fmla="*/ 5361231 w 14263815"/>
              <a:gd name="connsiteY6705" fmla="*/ 1485024 h 2678621"/>
              <a:gd name="connsiteX6706" fmla="*/ 5355592 w 14263815"/>
              <a:gd name="connsiteY6706" fmla="*/ 1482607 h 2678621"/>
              <a:gd name="connsiteX6707" fmla="*/ 5356735 w 14263815"/>
              <a:gd name="connsiteY6707" fmla="*/ 1483895 h 2678621"/>
              <a:gd name="connsiteX6708" fmla="*/ 5347902 w 14263815"/>
              <a:gd name="connsiteY6708" fmla="*/ 1497146 h 2678621"/>
              <a:gd name="connsiteX6709" fmla="*/ 5349030 w 14263815"/>
              <a:gd name="connsiteY6709" fmla="*/ 1501660 h 2678621"/>
              <a:gd name="connsiteX6710" fmla="*/ 5345149 w 14263815"/>
              <a:gd name="connsiteY6710" fmla="*/ 1502215 h 2678621"/>
              <a:gd name="connsiteX6711" fmla="*/ 5343915 w 14263815"/>
              <a:gd name="connsiteY6711" fmla="*/ 1499008 h 2678621"/>
              <a:gd name="connsiteX6712" fmla="*/ 5328455 w 14263815"/>
              <a:gd name="connsiteY6712" fmla="*/ 1506076 h 2678621"/>
              <a:gd name="connsiteX6713" fmla="*/ 5314592 w 14263815"/>
              <a:gd name="connsiteY6713" fmla="*/ 1497203 h 2678621"/>
              <a:gd name="connsiteX6714" fmla="*/ 5307937 w 14263815"/>
              <a:gd name="connsiteY6714" fmla="*/ 1488331 h 2678621"/>
              <a:gd name="connsiteX6715" fmla="*/ 5302819 w 14263815"/>
              <a:gd name="connsiteY6715" fmla="*/ 1484919 h 2678621"/>
              <a:gd name="connsiteX6716" fmla="*/ 5282487 w 14263815"/>
              <a:gd name="connsiteY6716" fmla="*/ 1499442 h 2678621"/>
              <a:gd name="connsiteX6717" fmla="*/ 5284704 w 14263815"/>
              <a:gd name="connsiteY6717" fmla="*/ 1503878 h 2678621"/>
              <a:gd name="connsiteX6718" fmla="*/ 5291360 w 14263815"/>
              <a:gd name="connsiteY6718" fmla="*/ 1508314 h 2678621"/>
              <a:gd name="connsiteX6719" fmla="*/ 5283627 w 14263815"/>
              <a:gd name="connsiteY6719" fmla="*/ 1518624 h 2678621"/>
              <a:gd name="connsiteX6720" fmla="*/ 5291857 w 14263815"/>
              <a:gd name="connsiteY6720" fmla="*/ 1523821 h 2678621"/>
              <a:gd name="connsiteX6721" fmla="*/ 5296847 w 14263815"/>
              <a:gd name="connsiteY6721" fmla="*/ 1521602 h 2678621"/>
              <a:gd name="connsiteX6722" fmla="*/ 5303500 w 14263815"/>
              <a:gd name="connsiteY6722" fmla="*/ 1521602 h 2678621"/>
              <a:gd name="connsiteX6723" fmla="*/ 5294628 w 14263815"/>
              <a:gd name="connsiteY6723" fmla="*/ 1534911 h 2678621"/>
              <a:gd name="connsiteX6724" fmla="*/ 5285618 w 14263815"/>
              <a:gd name="connsiteY6724" fmla="*/ 1536627 h 2678621"/>
              <a:gd name="connsiteX6725" fmla="*/ 5289142 w 14263815"/>
              <a:gd name="connsiteY6725" fmla="*/ 1539368 h 2678621"/>
              <a:gd name="connsiteX6726" fmla="*/ 5284704 w 14263815"/>
              <a:gd name="connsiteY6726" fmla="*/ 1546022 h 2678621"/>
              <a:gd name="connsiteX6727" fmla="*/ 5273614 w 14263815"/>
              <a:gd name="connsiteY6727" fmla="*/ 1543804 h 2678621"/>
              <a:gd name="connsiteX6728" fmla="*/ 5278050 w 14263815"/>
              <a:gd name="connsiteY6728" fmla="*/ 1537150 h 2678621"/>
              <a:gd name="connsiteX6729" fmla="*/ 5281749 w 14263815"/>
              <a:gd name="connsiteY6729" fmla="*/ 1536141 h 2678621"/>
              <a:gd name="connsiteX6730" fmla="*/ 5274665 w 14263815"/>
              <a:gd name="connsiteY6730" fmla="*/ 1530475 h 2678621"/>
              <a:gd name="connsiteX6731" fmla="*/ 5272021 w 14263815"/>
              <a:gd name="connsiteY6731" fmla="*/ 1529075 h 2678621"/>
              <a:gd name="connsiteX6732" fmla="*/ 5263632 w 14263815"/>
              <a:gd name="connsiteY6732" fmla="*/ 1533268 h 2678621"/>
              <a:gd name="connsiteX6733" fmla="*/ 5255869 w 14263815"/>
              <a:gd name="connsiteY6733" fmla="*/ 1532714 h 2678621"/>
              <a:gd name="connsiteX6734" fmla="*/ 5261112 w 14263815"/>
              <a:gd name="connsiteY6734" fmla="*/ 1527471 h 2678621"/>
              <a:gd name="connsiteX6735" fmla="*/ 5250267 w 14263815"/>
              <a:gd name="connsiteY6735" fmla="*/ 1532693 h 2678621"/>
              <a:gd name="connsiteX6736" fmla="*/ 5248359 w 14263815"/>
              <a:gd name="connsiteY6736" fmla="*/ 1536125 h 2678621"/>
              <a:gd name="connsiteX6737" fmla="*/ 5251434 w 14263815"/>
              <a:gd name="connsiteY6737" fmla="*/ 1537150 h 2678621"/>
              <a:gd name="connsiteX6738" fmla="*/ 5246996 w 14263815"/>
              <a:gd name="connsiteY6738" fmla="*/ 1548240 h 2678621"/>
              <a:gd name="connsiteX6739" fmla="*/ 5241629 w 14263815"/>
              <a:gd name="connsiteY6739" fmla="*/ 1548240 h 2678621"/>
              <a:gd name="connsiteX6740" fmla="*/ 5239176 w 14263815"/>
              <a:gd name="connsiteY6740" fmla="*/ 1552656 h 2678621"/>
              <a:gd name="connsiteX6741" fmla="*/ 5232522 w 14263815"/>
              <a:gd name="connsiteY6741" fmla="*/ 1572619 h 2678621"/>
              <a:gd name="connsiteX6742" fmla="*/ 5208122 w 14263815"/>
              <a:gd name="connsiteY6742" fmla="*/ 1590364 h 2678621"/>
              <a:gd name="connsiteX6743" fmla="*/ 5165978 w 14263815"/>
              <a:gd name="connsiteY6743" fmla="*/ 1616981 h 2678621"/>
              <a:gd name="connsiteX6744" fmla="*/ 5092781 w 14263815"/>
              <a:gd name="connsiteY6744" fmla="*/ 1670216 h 2678621"/>
              <a:gd name="connsiteX6745" fmla="*/ 5083908 w 14263815"/>
              <a:gd name="connsiteY6745" fmla="*/ 1674652 h 2678621"/>
              <a:gd name="connsiteX6746" fmla="*/ 5066163 w 14263815"/>
              <a:gd name="connsiteY6746" fmla="*/ 1685743 h 2678621"/>
              <a:gd name="connsiteX6747" fmla="*/ 5052855 w 14263815"/>
              <a:gd name="connsiteY6747" fmla="*/ 1707924 h 2678621"/>
              <a:gd name="connsiteX6748" fmla="*/ 5063945 w 14263815"/>
              <a:gd name="connsiteY6748" fmla="*/ 1705706 h 2678621"/>
              <a:gd name="connsiteX6749" fmla="*/ 5083908 w 14263815"/>
              <a:gd name="connsiteY6749" fmla="*/ 1694615 h 2678621"/>
              <a:gd name="connsiteX6750" fmla="*/ 5110525 w 14263815"/>
              <a:gd name="connsiteY6750" fmla="*/ 1681307 h 2678621"/>
              <a:gd name="connsiteX6751" fmla="*/ 5292410 w 14263815"/>
              <a:gd name="connsiteY6751" fmla="*/ 1579273 h 2678621"/>
              <a:gd name="connsiteX6752" fmla="*/ 5350081 w 14263815"/>
              <a:gd name="connsiteY6752" fmla="*/ 1541566 h 2678621"/>
              <a:gd name="connsiteX6753" fmla="*/ 5412188 w 14263815"/>
              <a:gd name="connsiteY6753" fmla="*/ 1497203 h 2678621"/>
              <a:gd name="connsiteX6754" fmla="*/ 5556366 w 14263815"/>
              <a:gd name="connsiteY6754" fmla="*/ 1388516 h 2678621"/>
              <a:gd name="connsiteX6755" fmla="*/ 5564025 w 14263815"/>
              <a:gd name="connsiteY6755" fmla="*/ 1382586 h 2678621"/>
              <a:gd name="connsiteX6756" fmla="*/ 2182621 w 14263815"/>
              <a:gd name="connsiteY6756" fmla="*/ 1381862 h 2678621"/>
              <a:gd name="connsiteX6757" fmla="*/ 2175966 w 14263815"/>
              <a:gd name="connsiteY6757" fmla="*/ 1386298 h 2678621"/>
              <a:gd name="connsiteX6758" fmla="*/ 2182621 w 14263815"/>
              <a:gd name="connsiteY6758" fmla="*/ 1397388 h 2678621"/>
              <a:gd name="connsiteX6759" fmla="*/ 2187057 w 14263815"/>
              <a:gd name="connsiteY6759" fmla="*/ 1390734 h 2678621"/>
              <a:gd name="connsiteX6760" fmla="*/ 2182621 w 14263815"/>
              <a:gd name="connsiteY6760" fmla="*/ 1381862 h 2678621"/>
              <a:gd name="connsiteX6761" fmla="*/ 1446208 w 14263815"/>
              <a:gd name="connsiteY6761" fmla="*/ 1381862 h 2678621"/>
              <a:gd name="connsiteX6762" fmla="*/ 1437336 w 14263815"/>
              <a:gd name="connsiteY6762" fmla="*/ 1388516 h 2678621"/>
              <a:gd name="connsiteX6763" fmla="*/ 1439554 w 14263815"/>
              <a:gd name="connsiteY6763" fmla="*/ 1395170 h 2678621"/>
              <a:gd name="connsiteX6764" fmla="*/ 1455081 w 14263815"/>
              <a:gd name="connsiteY6764" fmla="*/ 1399606 h 2678621"/>
              <a:gd name="connsiteX6765" fmla="*/ 1459101 w 14263815"/>
              <a:gd name="connsiteY6765" fmla="*/ 1399884 h 2678621"/>
              <a:gd name="connsiteX6766" fmla="*/ 1466171 w 14263815"/>
              <a:gd name="connsiteY6766" fmla="*/ 1390734 h 2678621"/>
              <a:gd name="connsiteX6767" fmla="*/ 1459517 w 14263815"/>
              <a:gd name="connsiteY6767" fmla="*/ 1384080 h 2678621"/>
              <a:gd name="connsiteX6768" fmla="*/ 1450644 w 14263815"/>
              <a:gd name="connsiteY6768" fmla="*/ 1381862 h 2678621"/>
              <a:gd name="connsiteX6769" fmla="*/ 1446208 w 14263815"/>
              <a:gd name="connsiteY6769" fmla="*/ 1381862 h 2678621"/>
              <a:gd name="connsiteX6770" fmla="*/ 11943039 w 14263815"/>
              <a:gd name="connsiteY6770" fmla="*/ 1381026 h 2678621"/>
              <a:gd name="connsiteX6771" fmla="*/ 11949694 w 14263815"/>
              <a:gd name="connsiteY6771" fmla="*/ 1383245 h 2678621"/>
              <a:gd name="connsiteX6772" fmla="*/ 11941791 w 14263815"/>
              <a:gd name="connsiteY6772" fmla="*/ 1386156 h 2678621"/>
              <a:gd name="connsiteX6773" fmla="*/ 11938603 w 14263815"/>
              <a:gd name="connsiteY6773" fmla="*/ 1385463 h 2678621"/>
              <a:gd name="connsiteX6774" fmla="*/ 11943039 w 14263815"/>
              <a:gd name="connsiteY6774" fmla="*/ 1381026 h 2678621"/>
              <a:gd name="connsiteX6775" fmla="*/ 11058014 w 14263815"/>
              <a:gd name="connsiteY6775" fmla="*/ 1381026 h 2678621"/>
              <a:gd name="connsiteX6776" fmla="*/ 11049141 w 14263815"/>
              <a:gd name="connsiteY6776" fmla="*/ 1385463 h 2678621"/>
              <a:gd name="connsiteX6777" fmla="*/ 11058014 w 14263815"/>
              <a:gd name="connsiteY6777" fmla="*/ 1386572 h 2678621"/>
              <a:gd name="connsiteX6778" fmla="*/ 11066886 w 14263815"/>
              <a:gd name="connsiteY6778" fmla="*/ 1385463 h 2678621"/>
              <a:gd name="connsiteX6779" fmla="*/ 11058014 w 14263815"/>
              <a:gd name="connsiteY6779" fmla="*/ 1381026 h 2678621"/>
              <a:gd name="connsiteX6780" fmla="*/ 3413671 w 14263815"/>
              <a:gd name="connsiteY6780" fmla="*/ 1379644 h 2678621"/>
              <a:gd name="connsiteX6781" fmla="*/ 3411453 w 14263815"/>
              <a:gd name="connsiteY6781" fmla="*/ 1384080 h 2678621"/>
              <a:gd name="connsiteX6782" fmla="*/ 3415889 w 14263815"/>
              <a:gd name="connsiteY6782" fmla="*/ 1395170 h 2678621"/>
              <a:gd name="connsiteX6783" fmla="*/ 3418107 w 14263815"/>
              <a:gd name="connsiteY6783" fmla="*/ 1399052 h 2678621"/>
              <a:gd name="connsiteX6784" fmla="*/ 3420326 w 14263815"/>
              <a:gd name="connsiteY6784" fmla="*/ 1397388 h 2678621"/>
              <a:gd name="connsiteX6785" fmla="*/ 3420326 w 14263815"/>
              <a:gd name="connsiteY6785" fmla="*/ 1384080 h 2678621"/>
              <a:gd name="connsiteX6786" fmla="*/ 3413671 w 14263815"/>
              <a:gd name="connsiteY6786" fmla="*/ 1379644 h 2678621"/>
              <a:gd name="connsiteX6787" fmla="*/ 2167094 w 14263815"/>
              <a:gd name="connsiteY6787" fmla="*/ 1379644 h 2678621"/>
              <a:gd name="connsiteX6788" fmla="*/ 2160439 w 14263815"/>
              <a:gd name="connsiteY6788" fmla="*/ 1381862 h 2678621"/>
              <a:gd name="connsiteX6789" fmla="*/ 2164876 w 14263815"/>
              <a:gd name="connsiteY6789" fmla="*/ 1392952 h 2678621"/>
              <a:gd name="connsiteX6790" fmla="*/ 2168757 w 14263815"/>
              <a:gd name="connsiteY6790" fmla="*/ 1393507 h 2678621"/>
              <a:gd name="connsiteX6791" fmla="*/ 2173748 w 14263815"/>
              <a:gd name="connsiteY6791" fmla="*/ 1388516 h 2678621"/>
              <a:gd name="connsiteX6792" fmla="*/ 2167094 w 14263815"/>
              <a:gd name="connsiteY6792" fmla="*/ 1379644 h 2678621"/>
              <a:gd name="connsiteX6793" fmla="*/ 6400414 w 14263815"/>
              <a:gd name="connsiteY6793" fmla="*/ 1378971 h 2678621"/>
              <a:gd name="connsiteX6794" fmla="*/ 6402633 w 14263815"/>
              <a:gd name="connsiteY6794" fmla="*/ 1379664 h 2678621"/>
              <a:gd name="connsiteX6795" fmla="*/ 6398196 w 14263815"/>
              <a:gd name="connsiteY6795" fmla="*/ 1384100 h 2678621"/>
              <a:gd name="connsiteX6796" fmla="*/ 6393760 w 14263815"/>
              <a:gd name="connsiteY6796" fmla="*/ 1381882 h 2678621"/>
              <a:gd name="connsiteX6797" fmla="*/ 6400414 w 14263815"/>
              <a:gd name="connsiteY6797" fmla="*/ 1378971 h 2678621"/>
              <a:gd name="connsiteX6798" fmla="*/ 1421809 w 14263815"/>
              <a:gd name="connsiteY6798" fmla="*/ 1377426 h 2678621"/>
              <a:gd name="connsiteX6799" fmla="*/ 1430681 w 14263815"/>
              <a:gd name="connsiteY6799" fmla="*/ 1384080 h 2678621"/>
              <a:gd name="connsiteX6800" fmla="*/ 1428463 w 14263815"/>
              <a:gd name="connsiteY6800" fmla="*/ 1377426 h 2678621"/>
              <a:gd name="connsiteX6801" fmla="*/ 1421809 w 14263815"/>
              <a:gd name="connsiteY6801" fmla="*/ 1377426 h 2678621"/>
              <a:gd name="connsiteX6802" fmla="*/ 13205144 w 14263815"/>
              <a:gd name="connsiteY6802" fmla="*/ 1376590 h 2678621"/>
              <a:gd name="connsiteX6803" fmla="*/ 13214016 w 14263815"/>
              <a:gd name="connsiteY6803" fmla="*/ 1381026 h 2678621"/>
              <a:gd name="connsiteX6804" fmla="*/ 13214016 w 14263815"/>
              <a:gd name="connsiteY6804" fmla="*/ 1389899 h 2678621"/>
              <a:gd name="connsiteX6805" fmla="*/ 13211798 w 14263815"/>
              <a:gd name="connsiteY6805" fmla="*/ 1391286 h 2678621"/>
              <a:gd name="connsiteX6806" fmla="*/ 13205144 w 14263815"/>
              <a:gd name="connsiteY6806" fmla="*/ 1385463 h 2678621"/>
              <a:gd name="connsiteX6807" fmla="*/ 13205144 w 14263815"/>
              <a:gd name="connsiteY6807" fmla="*/ 1376590 h 2678621"/>
              <a:gd name="connsiteX6808" fmla="*/ 11543779 w 14263815"/>
              <a:gd name="connsiteY6808" fmla="*/ 1376590 h 2678621"/>
              <a:gd name="connsiteX6809" fmla="*/ 11539343 w 14263815"/>
              <a:gd name="connsiteY6809" fmla="*/ 1383245 h 2678621"/>
              <a:gd name="connsiteX6810" fmla="*/ 11550434 w 14263815"/>
              <a:gd name="connsiteY6810" fmla="*/ 1389899 h 2678621"/>
              <a:gd name="connsiteX6811" fmla="*/ 11554870 w 14263815"/>
              <a:gd name="connsiteY6811" fmla="*/ 1381026 h 2678621"/>
              <a:gd name="connsiteX6812" fmla="*/ 11543779 w 14263815"/>
              <a:gd name="connsiteY6812" fmla="*/ 1376590 h 2678621"/>
              <a:gd name="connsiteX6813" fmla="*/ 5828141 w 14263815"/>
              <a:gd name="connsiteY6813" fmla="*/ 1375783 h 2678621"/>
              <a:gd name="connsiteX6814" fmla="*/ 5834797 w 14263815"/>
              <a:gd name="connsiteY6814" fmla="*/ 1386318 h 2678621"/>
              <a:gd name="connsiteX6815" fmla="*/ 5832579 w 14263815"/>
              <a:gd name="connsiteY6815" fmla="*/ 1390755 h 2678621"/>
              <a:gd name="connsiteX6816" fmla="*/ 5819269 w 14263815"/>
              <a:gd name="connsiteY6816" fmla="*/ 1390755 h 2678621"/>
              <a:gd name="connsiteX6817" fmla="*/ 5817051 w 14263815"/>
              <a:gd name="connsiteY6817" fmla="*/ 1384100 h 2678621"/>
              <a:gd name="connsiteX6818" fmla="*/ 5828141 w 14263815"/>
              <a:gd name="connsiteY6818" fmla="*/ 1375783 h 2678621"/>
              <a:gd name="connsiteX6819" fmla="*/ 4981875 w 14263815"/>
              <a:gd name="connsiteY6819" fmla="*/ 1375207 h 2678621"/>
              <a:gd name="connsiteX6820" fmla="*/ 4988529 w 14263815"/>
              <a:gd name="connsiteY6820" fmla="*/ 1384080 h 2678621"/>
              <a:gd name="connsiteX6821" fmla="*/ 4982429 w 14263815"/>
              <a:gd name="connsiteY6821" fmla="*/ 1385743 h 2678621"/>
              <a:gd name="connsiteX6822" fmla="*/ 4977439 w 14263815"/>
              <a:gd name="connsiteY6822" fmla="*/ 1381862 h 2678621"/>
              <a:gd name="connsiteX6823" fmla="*/ 4981875 w 14263815"/>
              <a:gd name="connsiteY6823" fmla="*/ 1375207 h 2678621"/>
              <a:gd name="connsiteX6824" fmla="*/ 4427347 w 14263815"/>
              <a:gd name="connsiteY6824" fmla="*/ 1372989 h 2678621"/>
              <a:gd name="connsiteX6825" fmla="*/ 4436220 w 14263815"/>
              <a:gd name="connsiteY6825" fmla="*/ 1381862 h 2678621"/>
              <a:gd name="connsiteX6826" fmla="*/ 4429566 w 14263815"/>
              <a:gd name="connsiteY6826" fmla="*/ 1392952 h 2678621"/>
              <a:gd name="connsiteX6827" fmla="*/ 4420139 w 14263815"/>
              <a:gd name="connsiteY6827" fmla="*/ 1394616 h 2678621"/>
              <a:gd name="connsiteX6828" fmla="*/ 4414039 w 14263815"/>
              <a:gd name="connsiteY6828" fmla="*/ 1390734 h 2678621"/>
              <a:gd name="connsiteX6829" fmla="*/ 4414039 w 14263815"/>
              <a:gd name="connsiteY6829" fmla="*/ 1377426 h 2678621"/>
              <a:gd name="connsiteX6830" fmla="*/ 4427347 w 14263815"/>
              <a:gd name="connsiteY6830" fmla="*/ 1372989 h 2678621"/>
              <a:gd name="connsiteX6831" fmla="*/ 5520657 w 14263815"/>
              <a:gd name="connsiteY6831" fmla="*/ 1370375 h 2678621"/>
              <a:gd name="connsiteX6832" fmla="*/ 5499861 w 14263815"/>
              <a:gd name="connsiteY6832" fmla="*/ 1377446 h 2678621"/>
              <a:gd name="connsiteX6833" fmla="*/ 5488772 w 14263815"/>
              <a:gd name="connsiteY6833" fmla="*/ 1392973 h 2678621"/>
              <a:gd name="connsiteX6834" fmla="*/ 5510952 w 14263815"/>
              <a:gd name="connsiteY6834" fmla="*/ 1390755 h 2678621"/>
              <a:gd name="connsiteX6835" fmla="*/ 5530914 w 14263815"/>
              <a:gd name="connsiteY6835" fmla="*/ 1379664 h 2678621"/>
              <a:gd name="connsiteX6836" fmla="*/ 5526479 w 14263815"/>
              <a:gd name="connsiteY6836" fmla="*/ 1370792 h 2678621"/>
              <a:gd name="connsiteX6837" fmla="*/ 5520657 w 14263815"/>
              <a:gd name="connsiteY6837" fmla="*/ 1370375 h 2678621"/>
              <a:gd name="connsiteX6838" fmla="*/ 12215866 w 14263815"/>
              <a:gd name="connsiteY6838" fmla="*/ 1369936 h 2678621"/>
              <a:gd name="connsiteX6839" fmla="*/ 12231393 w 14263815"/>
              <a:gd name="connsiteY6839" fmla="*/ 1374372 h 2678621"/>
              <a:gd name="connsiteX6840" fmla="*/ 12215866 w 14263815"/>
              <a:gd name="connsiteY6840" fmla="*/ 1385463 h 2678621"/>
              <a:gd name="connsiteX6841" fmla="*/ 12209074 w 14263815"/>
              <a:gd name="connsiteY6841" fmla="*/ 1385879 h 2678621"/>
              <a:gd name="connsiteX6842" fmla="*/ 12200340 w 14263815"/>
              <a:gd name="connsiteY6842" fmla="*/ 1378809 h 2678621"/>
              <a:gd name="connsiteX6843" fmla="*/ 12215866 w 14263815"/>
              <a:gd name="connsiteY6843" fmla="*/ 1369936 h 2678621"/>
              <a:gd name="connsiteX6844" fmla="*/ 3784096 w 14263815"/>
              <a:gd name="connsiteY6844" fmla="*/ 1368553 h 2678621"/>
              <a:gd name="connsiteX6845" fmla="*/ 3790750 w 14263815"/>
              <a:gd name="connsiteY6845" fmla="*/ 1377426 h 2678621"/>
              <a:gd name="connsiteX6846" fmla="*/ 3775223 w 14263815"/>
              <a:gd name="connsiteY6846" fmla="*/ 1388516 h 2678621"/>
              <a:gd name="connsiteX6847" fmla="*/ 3759697 w 14263815"/>
              <a:gd name="connsiteY6847" fmla="*/ 1390180 h 2678621"/>
              <a:gd name="connsiteX6848" fmla="*/ 3753042 w 14263815"/>
              <a:gd name="connsiteY6848" fmla="*/ 1386298 h 2678621"/>
              <a:gd name="connsiteX6849" fmla="*/ 3746388 w 14263815"/>
              <a:gd name="connsiteY6849" fmla="*/ 1375207 h 2678621"/>
              <a:gd name="connsiteX6850" fmla="*/ 3759697 w 14263815"/>
              <a:gd name="connsiteY6850" fmla="*/ 1370771 h 2678621"/>
              <a:gd name="connsiteX6851" fmla="*/ 3784096 w 14263815"/>
              <a:gd name="connsiteY6851" fmla="*/ 1368553 h 2678621"/>
              <a:gd name="connsiteX6852" fmla="*/ 7554664 w 14263815"/>
              <a:gd name="connsiteY6852" fmla="*/ 1368019 h 2678621"/>
              <a:gd name="connsiteX6853" fmla="*/ 7547177 w 14263815"/>
              <a:gd name="connsiteY6853" fmla="*/ 1373010 h 2678621"/>
              <a:gd name="connsiteX6854" fmla="*/ 7558268 w 14263815"/>
              <a:gd name="connsiteY6854" fmla="*/ 1381882 h 2678621"/>
              <a:gd name="connsiteX6855" fmla="*/ 7569358 w 14263815"/>
              <a:gd name="connsiteY6855" fmla="*/ 1379664 h 2678621"/>
              <a:gd name="connsiteX6856" fmla="*/ 7560485 w 14263815"/>
              <a:gd name="connsiteY6856" fmla="*/ 1368573 h 2678621"/>
              <a:gd name="connsiteX6857" fmla="*/ 7554664 w 14263815"/>
              <a:gd name="connsiteY6857" fmla="*/ 1368019 h 2678621"/>
              <a:gd name="connsiteX6858" fmla="*/ 5090562 w 14263815"/>
              <a:gd name="connsiteY6858" fmla="*/ 1366335 h 2678621"/>
              <a:gd name="connsiteX6859" fmla="*/ 5092781 w 14263815"/>
              <a:gd name="connsiteY6859" fmla="*/ 1375207 h 2678621"/>
              <a:gd name="connsiteX6860" fmla="*/ 5097771 w 14263815"/>
              <a:gd name="connsiteY6860" fmla="*/ 1377426 h 2678621"/>
              <a:gd name="connsiteX6861" fmla="*/ 5099434 w 14263815"/>
              <a:gd name="connsiteY6861" fmla="*/ 1370771 h 2678621"/>
              <a:gd name="connsiteX6862" fmla="*/ 5090562 w 14263815"/>
              <a:gd name="connsiteY6862" fmla="*/ 1366335 h 2678621"/>
              <a:gd name="connsiteX6863" fmla="*/ 3697589 w 14263815"/>
              <a:gd name="connsiteY6863" fmla="*/ 1366335 h 2678621"/>
              <a:gd name="connsiteX6864" fmla="*/ 3704243 w 14263815"/>
              <a:gd name="connsiteY6864" fmla="*/ 1368553 h 2678621"/>
              <a:gd name="connsiteX6865" fmla="*/ 3697589 w 14263815"/>
              <a:gd name="connsiteY6865" fmla="*/ 1371464 h 2678621"/>
              <a:gd name="connsiteX6866" fmla="*/ 3695371 w 14263815"/>
              <a:gd name="connsiteY6866" fmla="*/ 1370771 h 2678621"/>
              <a:gd name="connsiteX6867" fmla="*/ 3697589 w 14263815"/>
              <a:gd name="connsiteY6867" fmla="*/ 1366335 h 2678621"/>
              <a:gd name="connsiteX6868" fmla="*/ 11727882 w 14263815"/>
              <a:gd name="connsiteY6868" fmla="*/ 1365500 h 2678621"/>
              <a:gd name="connsiteX6869" fmla="*/ 11725664 w 14263815"/>
              <a:gd name="connsiteY6869" fmla="*/ 1376590 h 2678621"/>
              <a:gd name="connsiteX6870" fmla="*/ 11729546 w 14263815"/>
              <a:gd name="connsiteY6870" fmla="*/ 1380472 h 2678621"/>
              <a:gd name="connsiteX6871" fmla="*/ 11732318 w 14263815"/>
              <a:gd name="connsiteY6871" fmla="*/ 1374372 h 2678621"/>
              <a:gd name="connsiteX6872" fmla="*/ 11727882 w 14263815"/>
              <a:gd name="connsiteY6872" fmla="*/ 1365500 h 2678621"/>
              <a:gd name="connsiteX6873" fmla="*/ 4476146 w 14263815"/>
              <a:gd name="connsiteY6873" fmla="*/ 1364117 h 2678621"/>
              <a:gd name="connsiteX6874" fmla="*/ 4476146 w 14263815"/>
              <a:gd name="connsiteY6874" fmla="*/ 1375207 h 2678621"/>
              <a:gd name="connsiteX6875" fmla="*/ 4471467 w 14263815"/>
              <a:gd name="connsiteY6875" fmla="*/ 1379159 h 2678621"/>
              <a:gd name="connsiteX6876" fmla="*/ 4465056 w 14263815"/>
              <a:gd name="connsiteY6876" fmla="*/ 1366335 h 2678621"/>
              <a:gd name="connsiteX6877" fmla="*/ 4476146 w 14263815"/>
              <a:gd name="connsiteY6877" fmla="*/ 1364117 h 2678621"/>
              <a:gd name="connsiteX6878" fmla="*/ 1399628 w 14263815"/>
              <a:gd name="connsiteY6878" fmla="*/ 1364117 h 2678621"/>
              <a:gd name="connsiteX6879" fmla="*/ 1410718 w 14263815"/>
              <a:gd name="connsiteY6879" fmla="*/ 1370771 h 2678621"/>
              <a:gd name="connsiteX6880" fmla="*/ 1412936 w 14263815"/>
              <a:gd name="connsiteY6880" fmla="*/ 1371326 h 2678621"/>
              <a:gd name="connsiteX6881" fmla="*/ 1406282 w 14263815"/>
              <a:gd name="connsiteY6881" fmla="*/ 1366335 h 2678621"/>
              <a:gd name="connsiteX6882" fmla="*/ 1399628 w 14263815"/>
              <a:gd name="connsiteY6882" fmla="*/ 1364117 h 2678621"/>
              <a:gd name="connsiteX6883" fmla="*/ 5225867 w 14263815"/>
              <a:gd name="connsiteY6883" fmla="*/ 1363562 h 2678621"/>
              <a:gd name="connsiteX6884" fmla="*/ 5225867 w 14263815"/>
              <a:gd name="connsiteY6884" fmla="*/ 1366335 h 2678621"/>
              <a:gd name="connsiteX6885" fmla="*/ 5220645 w 14263815"/>
              <a:gd name="connsiteY6885" fmla="*/ 1369816 h 2678621"/>
              <a:gd name="connsiteX6886" fmla="*/ 5222598 w 14263815"/>
              <a:gd name="connsiteY6886" fmla="*/ 1370792 h 2678621"/>
              <a:gd name="connsiteX6887" fmla="*/ 5218161 w 14263815"/>
              <a:gd name="connsiteY6887" fmla="*/ 1377446 h 2678621"/>
              <a:gd name="connsiteX6888" fmla="*/ 5213040 w 14263815"/>
              <a:gd name="connsiteY6888" fmla="*/ 1374886 h 2678621"/>
              <a:gd name="connsiteX6889" fmla="*/ 5212559 w 14263815"/>
              <a:gd name="connsiteY6889" fmla="*/ 1375207 h 2678621"/>
              <a:gd name="connsiteX6890" fmla="*/ 5209509 w 14263815"/>
              <a:gd name="connsiteY6890" fmla="*/ 1375623 h 2678621"/>
              <a:gd name="connsiteX6891" fmla="*/ 5211241 w 14263815"/>
              <a:gd name="connsiteY6891" fmla="*/ 1373986 h 2678621"/>
              <a:gd name="connsiteX6892" fmla="*/ 5209289 w 14263815"/>
              <a:gd name="connsiteY6892" fmla="*/ 1373010 h 2678621"/>
              <a:gd name="connsiteX6893" fmla="*/ 5213726 w 14263815"/>
              <a:gd name="connsiteY6893" fmla="*/ 1366356 h 2678621"/>
              <a:gd name="connsiteX6894" fmla="*/ 5217525 w 14263815"/>
              <a:gd name="connsiteY6894" fmla="*/ 1368255 h 2678621"/>
              <a:gd name="connsiteX6895" fmla="*/ 13001077 w 14263815"/>
              <a:gd name="connsiteY6895" fmla="*/ 1363282 h 2678621"/>
              <a:gd name="connsiteX6896" fmla="*/ 12978896 w 14263815"/>
              <a:gd name="connsiteY6896" fmla="*/ 1387681 h 2678621"/>
              <a:gd name="connsiteX6897" fmla="*/ 12986105 w 14263815"/>
              <a:gd name="connsiteY6897" fmla="*/ 1390454 h 2678621"/>
              <a:gd name="connsiteX6898" fmla="*/ 12998859 w 14263815"/>
              <a:gd name="connsiteY6898" fmla="*/ 1385463 h 2678621"/>
              <a:gd name="connsiteX6899" fmla="*/ 13007732 w 14263815"/>
              <a:gd name="connsiteY6899" fmla="*/ 1369936 h 2678621"/>
              <a:gd name="connsiteX6900" fmla="*/ 13001077 w 14263815"/>
              <a:gd name="connsiteY6900" fmla="*/ 1363282 h 2678621"/>
              <a:gd name="connsiteX6901" fmla="*/ 3196296 w 14263815"/>
              <a:gd name="connsiteY6901" fmla="*/ 1361899 h 2678621"/>
              <a:gd name="connsiteX6902" fmla="*/ 3187424 w 14263815"/>
              <a:gd name="connsiteY6902" fmla="*/ 1364117 h 2678621"/>
              <a:gd name="connsiteX6903" fmla="*/ 3187424 w 14263815"/>
              <a:gd name="connsiteY6903" fmla="*/ 1372989 h 2678621"/>
              <a:gd name="connsiteX6904" fmla="*/ 3196296 w 14263815"/>
              <a:gd name="connsiteY6904" fmla="*/ 1375207 h 2678621"/>
              <a:gd name="connsiteX6905" fmla="*/ 3221250 w 14263815"/>
              <a:gd name="connsiteY6905" fmla="*/ 1381862 h 2678621"/>
              <a:gd name="connsiteX6906" fmla="*/ 3227350 w 14263815"/>
              <a:gd name="connsiteY6906" fmla="*/ 1379644 h 2678621"/>
              <a:gd name="connsiteX6907" fmla="*/ 3225132 w 14263815"/>
              <a:gd name="connsiteY6907" fmla="*/ 1370771 h 2678621"/>
              <a:gd name="connsiteX6908" fmla="*/ 3207387 w 14263815"/>
              <a:gd name="connsiteY6908" fmla="*/ 1366335 h 2678621"/>
              <a:gd name="connsiteX6909" fmla="*/ 3196296 w 14263815"/>
              <a:gd name="connsiteY6909" fmla="*/ 1361899 h 2678621"/>
              <a:gd name="connsiteX6910" fmla="*/ 4921986 w 14263815"/>
              <a:gd name="connsiteY6910" fmla="*/ 1359681 h 2678621"/>
              <a:gd name="connsiteX6911" fmla="*/ 4899805 w 14263815"/>
              <a:gd name="connsiteY6911" fmla="*/ 1375207 h 2678621"/>
              <a:gd name="connsiteX6912" fmla="*/ 4904380 w 14263815"/>
              <a:gd name="connsiteY6912" fmla="*/ 1379782 h 2678621"/>
              <a:gd name="connsiteX6913" fmla="*/ 4917550 w 14263815"/>
              <a:gd name="connsiteY6913" fmla="*/ 1370771 h 2678621"/>
              <a:gd name="connsiteX6914" fmla="*/ 4921986 w 14263815"/>
              <a:gd name="connsiteY6914" fmla="*/ 1359681 h 2678621"/>
              <a:gd name="connsiteX6915" fmla="*/ 2109423 w 14263815"/>
              <a:gd name="connsiteY6915" fmla="*/ 1359681 h 2678621"/>
              <a:gd name="connsiteX6916" fmla="*/ 2104987 w 14263815"/>
              <a:gd name="connsiteY6916" fmla="*/ 1361899 h 2678621"/>
              <a:gd name="connsiteX6917" fmla="*/ 2110809 w 14263815"/>
              <a:gd name="connsiteY6917" fmla="*/ 1364810 h 2678621"/>
              <a:gd name="connsiteX6918" fmla="*/ 2113859 w 14263815"/>
              <a:gd name="connsiteY6918" fmla="*/ 1364117 h 2678621"/>
              <a:gd name="connsiteX6919" fmla="*/ 2109423 w 14263815"/>
              <a:gd name="connsiteY6919" fmla="*/ 1359681 h 2678621"/>
              <a:gd name="connsiteX6920" fmla="*/ 6528891 w 14263815"/>
              <a:gd name="connsiteY6920" fmla="*/ 1359493 h 2678621"/>
              <a:gd name="connsiteX6921" fmla="*/ 6526847 w 14263815"/>
              <a:gd name="connsiteY6921" fmla="*/ 1359701 h 2678621"/>
              <a:gd name="connsiteX6922" fmla="*/ 6524630 w 14263815"/>
              <a:gd name="connsiteY6922" fmla="*/ 1366356 h 2678621"/>
              <a:gd name="connsiteX6923" fmla="*/ 6529064 w 14263815"/>
              <a:gd name="connsiteY6923" fmla="*/ 1377446 h 2678621"/>
              <a:gd name="connsiteX6924" fmla="*/ 6533501 w 14263815"/>
              <a:gd name="connsiteY6924" fmla="*/ 1377446 h 2678621"/>
              <a:gd name="connsiteX6925" fmla="*/ 6528891 w 14263815"/>
              <a:gd name="connsiteY6925" fmla="*/ 1359493 h 2678621"/>
              <a:gd name="connsiteX6926" fmla="*/ 13217343 w 14263815"/>
              <a:gd name="connsiteY6926" fmla="*/ 1358846 h 2678621"/>
              <a:gd name="connsiteX6927" fmla="*/ 13222888 w 14263815"/>
              <a:gd name="connsiteY6927" fmla="*/ 1363282 h 2678621"/>
              <a:gd name="connsiteX6928" fmla="*/ 13238415 w 14263815"/>
              <a:gd name="connsiteY6928" fmla="*/ 1365500 h 2678621"/>
              <a:gd name="connsiteX6929" fmla="*/ 13233979 w 14263815"/>
              <a:gd name="connsiteY6929" fmla="*/ 1374372 h 2678621"/>
              <a:gd name="connsiteX6930" fmla="*/ 13223443 w 14263815"/>
              <a:gd name="connsiteY6930" fmla="*/ 1379363 h 2678621"/>
              <a:gd name="connsiteX6931" fmla="*/ 13218452 w 14263815"/>
              <a:gd name="connsiteY6931" fmla="*/ 1372154 h 2678621"/>
              <a:gd name="connsiteX6932" fmla="*/ 13217343 w 14263815"/>
              <a:gd name="connsiteY6932" fmla="*/ 1358846 h 2678621"/>
              <a:gd name="connsiteX6933" fmla="*/ 13508470 w 14263815"/>
              <a:gd name="connsiteY6933" fmla="*/ 1358291 h 2678621"/>
              <a:gd name="connsiteX6934" fmla="*/ 13509025 w 14263815"/>
              <a:gd name="connsiteY6934" fmla="*/ 1363282 h 2678621"/>
              <a:gd name="connsiteX6935" fmla="*/ 13495161 w 14263815"/>
              <a:gd name="connsiteY6935" fmla="*/ 1377145 h 2678621"/>
              <a:gd name="connsiteX6936" fmla="*/ 13486844 w 14263815"/>
              <a:gd name="connsiteY6936" fmla="*/ 1372154 h 2678621"/>
              <a:gd name="connsiteX6937" fmla="*/ 13497934 w 14263815"/>
              <a:gd name="connsiteY6937" fmla="*/ 1361064 h 2678621"/>
              <a:gd name="connsiteX6938" fmla="*/ 13508470 w 14263815"/>
              <a:gd name="connsiteY6938" fmla="*/ 1358291 h 2678621"/>
              <a:gd name="connsiteX6939" fmla="*/ 12876863 w 14263815"/>
              <a:gd name="connsiteY6939" fmla="*/ 1356627 h 2678621"/>
              <a:gd name="connsiteX6940" fmla="*/ 12845810 w 14263815"/>
              <a:gd name="connsiteY6940" fmla="*/ 1381026 h 2678621"/>
              <a:gd name="connsiteX6941" fmla="*/ 12803666 w 14263815"/>
              <a:gd name="connsiteY6941" fmla="*/ 1403208 h 2678621"/>
              <a:gd name="connsiteX6942" fmla="*/ 12783148 w 14263815"/>
              <a:gd name="connsiteY6942" fmla="*/ 1404871 h 2678621"/>
              <a:gd name="connsiteX6943" fmla="*/ 12774830 w 14263815"/>
              <a:gd name="connsiteY6943" fmla="*/ 1400990 h 2678621"/>
              <a:gd name="connsiteX6944" fmla="*/ 12797011 w 14263815"/>
              <a:gd name="connsiteY6944" fmla="*/ 1381026 h 2678621"/>
              <a:gd name="connsiteX6945" fmla="*/ 12825847 w 14263815"/>
              <a:gd name="connsiteY6945" fmla="*/ 1367718 h 2678621"/>
              <a:gd name="connsiteX6946" fmla="*/ 12852464 w 14263815"/>
              <a:gd name="connsiteY6946" fmla="*/ 1363282 h 2678621"/>
              <a:gd name="connsiteX6947" fmla="*/ 12876863 w 14263815"/>
              <a:gd name="connsiteY6947" fmla="*/ 1356627 h 2678621"/>
              <a:gd name="connsiteX6948" fmla="*/ 11421783 w 14263815"/>
              <a:gd name="connsiteY6948" fmla="*/ 1356627 h 2678621"/>
              <a:gd name="connsiteX6949" fmla="*/ 11415129 w 14263815"/>
              <a:gd name="connsiteY6949" fmla="*/ 1358845 h 2678621"/>
              <a:gd name="connsiteX6950" fmla="*/ 11421783 w 14263815"/>
              <a:gd name="connsiteY6950" fmla="*/ 1361064 h 2678621"/>
              <a:gd name="connsiteX6951" fmla="*/ 11428438 w 14263815"/>
              <a:gd name="connsiteY6951" fmla="*/ 1358845 h 2678621"/>
              <a:gd name="connsiteX6952" fmla="*/ 11421783 w 14263815"/>
              <a:gd name="connsiteY6952" fmla="*/ 1356627 h 2678621"/>
              <a:gd name="connsiteX6953" fmla="*/ 3313857 w 14263815"/>
              <a:gd name="connsiteY6953" fmla="*/ 1355244 h 2678621"/>
              <a:gd name="connsiteX6954" fmla="*/ 3304984 w 14263815"/>
              <a:gd name="connsiteY6954" fmla="*/ 1361899 h 2678621"/>
              <a:gd name="connsiteX6955" fmla="*/ 3316075 w 14263815"/>
              <a:gd name="connsiteY6955" fmla="*/ 1366335 h 2678621"/>
              <a:gd name="connsiteX6956" fmla="*/ 3324947 w 14263815"/>
              <a:gd name="connsiteY6956" fmla="*/ 1359681 h 2678621"/>
              <a:gd name="connsiteX6957" fmla="*/ 3313857 w 14263815"/>
              <a:gd name="connsiteY6957" fmla="*/ 1355244 h 2678621"/>
              <a:gd name="connsiteX6958" fmla="*/ 11714574 w 14263815"/>
              <a:gd name="connsiteY6958" fmla="*/ 1354409 h 2678621"/>
              <a:gd name="connsiteX6959" fmla="*/ 11705701 w 14263815"/>
              <a:gd name="connsiteY6959" fmla="*/ 1358845 h 2678621"/>
              <a:gd name="connsiteX6960" fmla="*/ 11711108 w 14263815"/>
              <a:gd name="connsiteY6960" fmla="*/ 1359539 h 2678621"/>
              <a:gd name="connsiteX6961" fmla="*/ 11725664 w 14263815"/>
              <a:gd name="connsiteY6961" fmla="*/ 1356627 h 2678621"/>
              <a:gd name="connsiteX6962" fmla="*/ 11714574 w 14263815"/>
              <a:gd name="connsiteY6962" fmla="*/ 1354409 h 2678621"/>
              <a:gd name="connsiteX6963" fmla="*/ 11175573 w 14263815"/>
              <a:gd name="connsiteY6963" fmla="*/ 1354409 h 2678621"/>
              <a:gd name="connsiteX6964" fmla="*/ 11173355 w 14263815"/>
              <a:gd name="connsiteY6964" fmla="*/ 1356627 h 2678621"/>
              <a:gd name="connsiteX6965" fmla="*/ 11177791 w 14263815"/>
              <a:gd name="connsiteY6965" fmla="*/ 1358846 h 2678621"/>
              <a:gd name="connsiteX6966" fmla="*/ 11182228 w 14263815"/>
              <a:gd name="connsiteY6966" fmla="*/ 1356627 h 2678621"/>
              <a:gd name="connsiteX6967" fmla="*/ 11175573 w 14263815"/>
              <a:gd name="connsiteY6967" fmla="*/ 1354409 h 2678621"/>
              <a:gd name="connsiteX6968" fmla="*/ 4983458 w 14263815"/>
              <a:gd name="connsiteY6968" fmla="*/ 1353047 h 2678621"/>
              <a:gd name="connsiteX6969" fmla="*/ 4996351 w 14263815"/>
              <a:gd name="connsiteY6969" fmla="*/ 1359701 h 2678621"/>
              <a:gd name="connsiteX6970" fmla="*/ 5000787 w 14263815"/>
              <a:gd name="connsiteY6970" fmla="*/ 1370792 h 2678621"/>
              <a:gd name="connsiteX6971" fmla="*/ 4989696 w 14263815"/>
              <a:gd name="connsiteY6971" fmla="*/ 1366356 h 2678621"/>
              <a:gd name="connsiteX6972" fmla="*/ 4980824 w 14263815"/>
              <a:gd name="connsiteY6972" fmla="*/ 1359701 h 2678621"/>
              <a:gd name="connsiteX6973" fmla="*/ 4980824 w 14263815"/>
              <a:gd name="connsiteY6973" fmla="*/ 1355265 h 2678621"/>
              <a:gd name="connsiteX6974" fmla="*/ 4983458 w 14263815"/>
              <a:gd name="connsiteY6974" fmla="*/ 1353047 h 2678621"/>
              <a:gd name="connsiteX6975" fmla="*/ 3832894 w 14263815"/>
              <a:gd name="connsiteY6975" fmla="*/ 1353026 h 2678621"/>
              <a:gd name="connsiteX6976" fmla="*/ 3839548 w 14263815"/>
              <a:gd name="connsiteY6976" fmla="*/ 1355244 h 2678621"/>
              <a:gd name="connsiteX6977" fmla="*/ 3843985 w 14263815"/>
              <a:gd name="connsiteY6977" fmla="*/ 1361899 h 2678621"/>
              <a:gd name="connsiteX6978" fmla="*/ 3840242 w 14263815"/>
              <a:gd name="connsiteY6978" fmla="*/ 1366889 h 2678621"/>
              <a:gd name="connsiteX6979" fmla="*/ 3837331 w 14263815"/>
              <a:gd name="connsiteY6979" fmla="*/ 1366335 h 2678621"/>
              <a:gd name="connsiteX6980" fmla="*/ 3830676 w 14263815"/>
              <a:gd name="connsiteY6980" fmla="*/ 1357462 h 2678621"/>
              <a:gd name="connsiteX6981" fmla="*/ 3832894 w 14263815"/>
              <a:gd name="connsiteY6981" fmla="*/ 1353026 h 2678621"/>
              <a:gd name="connsiteX6982" fmla="*/ 13423073 w 14263815"/>
              <a:gd name="connsiteY6982" fmla="*/ 1352191 h 2678621"/>
              <a:gd name="connsiteX6983" fmla="*/ 13429173 w 14263815"/>
              <a:gd name="connsiteY6983" fmla="*/ 1354409 h 2678621"/>
              <a:gd name="connsiteX6984" fmla="*/ 13424736 w 14263815"/>
              <a:gd name="connsiteY6984" fmla="*/ 1367718 h 2678621"/>
              <a:gd name="connsiteX6985" fmla="*/ 13420993 w 14263815"/>
              <a:gd name="connsiteY6985" fmla="*/ 1369104 h 2678621"/>
              <a:gd name="connsiteX6986" fmla="*/ 13418082 w 14263815"/>
              <a:gd name="connsiteY6986" fmla="*/ 1363282 h 2678621"/>
              <a:gd name="connsiteX6987" fmla="*/ 13423073 w 14263815"/>
              <a:gd name="connsiteY6987" fmla="*/ 1352191 h 2678621"/>
              <a:gd name="connsiteX6988" fmla="*/ 11608659 w 14263815"/>
              <a:gd name="connsiteY6988" fmla="*/ 1352191 h 2678621"/>
              <a:gd name="connsiteX6989" fmla="*/ 11608104 w 14263815"/>
              <a:gd name="connsiteY6989" fmla="*/ 1358845 h 2678621"/>
              <a:gd name="connsiteX6990" fmla="*/ 11605886 w 14263815"/>
              <a:gd name="connsiteY6990" fmla="*/ 1367718 h 2678621"/>
              <a:gd name="connsiteX6991" fmla="*/ 11577051 w 14263815"/>
              <a:gd name="connsiteY6991" fmla="*/ 1369936 h 2678621"/>
              <a:gd name="connsiteX6992" fmla="*/ 11561524 w 14263815"/>
              <a:gd name="connsiteY6992" fmla="*/ 1381026 h 2678621"/>
              <a:gd name="connsiteX6993" fmla="*/ 11574832 w 14263815"/>
              <a:gd name="connsiteY6993" fmla="*/ 1385463 h 2678621"/>
              <a:gd name="connsiteX6994" fmla="*/ 11590360 w 14263815"/>
              <a:gd name="connsiteY6994" fmla="*/ 1394335 h 2678621"/>
              <a:gd name="connsiteX6995" fmla="*/ 11602420 w 14263815"/>
              <a:gd name="connsiteY6995" fmla="*/ 1399326 h 2678621"/>
              <a:gd name="connsiteX6996" fmla="*/ 11610322 w 14263815"/>
              <a:gd name="connsiteY6996" fmla="*/ 1398771 h 2678621"/>
              <a:gd name="connsiteX6997" fmla="*/ 11628067 w 14263815"/>
              <a:gd name="connsiteY6997" fmla="*/ 1389899 h 2678621"/>
              <a:gd name="connsiteX6998" fmla="*/ 11643594 w 14263815"/>
              <a:gd name="connsiteY6998" fmla="*/ 1378809 h 2678621"/>
              <a:gd name="connsiteX6999" fmla="*/ 11656902 w 14263815"/>
              <a:gd name="connsiteY6999" fmla="*/ 1369936 h 2678621"/>
              <a:gd name="connsiteX7000" fmla="*/ 11639158 w 14263815"/>
              <a:gd name="connsiteY7000" fmla="*/ 1365500 h 2678621"/>
              <a:gd name="connsiteX7001" fmla="*/ 11614759 w 14263815"/>
              <a:gd name="connsiteY7001" fmla="*/ 1358845 h 2678621"/>
              <a:gd name="connsiteX7002" fmla="*/ 11608659 w 14263815"/>
              <a:gd name="connsiteY7002" fmla="*/ 1352191 h 2678621"/>
              <a:gd name="connsiteX7003" fmla="*/ 11350804 w 14263815"/>
              <a:gd name="connsiteY7003" fmla="*/ 1352191 h 2678621"/>
              <a:gd name="connsiteX7004" fmla="*/ 11344149 w 14263815"/>
              <a:gd name="connsiteY7004" fmla="*/ 1358845 h 2678621"/>
              <a:gd name="connsiteX7005" fmla="*/ 11348586 w 14263815"/>
              <a:gd name="connsiteY7005" fmla="*/ 1365500 h 2678621"/>
              <a:gd name="connsiteX7006" fmla="*/ 11357458 w 14263815"/>
              <a:gd name="connsiteY7006" fmla="*/ 1358845 h 2678621"/>
              <a:gd name="connsiteX7007" fmla="*/ 11350804 w 14263815"/>
              <a:gd name="connsiteY7007" fmla="*/ 1352191 h 2678621"/>
              <a:gd name="connsiteX7008" fmla="*/ 11479454 w 14263815"/>
              <a:gd name="connsiteY7008" fmla="*/ 1349973 h 2678621"/>
              <a:gd name="connsiteX7009" fmla="*/ 11475018 w 14263815"/>
              <a:gd name="connsiteY7009" fmla="*/ 1354409 h 2678621"/>
              <a:gd name="connsiteX7010" fmla="*/ 11479454 w 14263815"/>
              <a:gd name="connsiteY7010" fmla="*/ 1356627 h 2678621"/>
              <a:gd name="connsiteX7011" fmla="*/ 11483890 w 14263815"/>
              <a:gd name="connsiteY7011" fmla="*/ 1354409 h 2678621"/>
              <a:gd name="connsiteX7012" fmla="*/ 11479454 w 14263815"/>
              <a:gd name="connsiteY7012" fmla="*/ 1349973 h 2678621"/>
              <a:gd name="connsiteX7013" fmla="*/ 5552958 w 14263815"/>
              <a:gd name="connsiteY7013" fmla="*/ 1348194 h 2678621"/>
              <a:gd name="connsiteX7014" fmla="*/ 5550879 w 14263815"/>
              <a:gd name="connsiteY7014" fmla="*/ 1348611 h 2678621"/>
              <a:gd name="connsiteX7015" fmla="*/ 5550879 w 14263815"/>
              <a:gd name="connsiteY7015" fmla="*/ 1359701 h 2678621"/>
              <a:gd name="connsiteX7016" fmla="*/ 5557532 w 14263815"/>
              <a:gd name="connsiteY7016" fmla="*/ 1364137 h 2678621"/>
              <a:gd name="connsiteX7017" fmla="*/ 5557532 w 14263815"/>
              <a:gd name="connsiteY7017" fmla="*/ 1355265 h 2678621"/>
              <a:gd name="connsiteX7018" fmla="*/ 5552958 w 14263815"/>
              <a:gd name="connsiteY7018" fmla="*/ 1348194 h 2678621"/>
              <a:gd name="connsiteX7019" fmla="*/ 11104594 w 14263815"/>
              <a:gd name="connsiteY7019" fmla="*/ 1347755 h 2678621"/>
              <a:gd name="connsiteX7020" fmla="*/ 11097939 w 14263815"/>
              <a:gd name="connsiteY7020" fmla="*/ 1349973 h 2678621"/>
              <a:gd name="connsiteX7021" fmla="*/ 11102375 w 14263815"/>
              <a:gd name="connsiteY7021" fmla="*/ 1356627 h 2678621"/>
              <a:gd name="connsiteX7022" fmla="*/ 11105287 w 14263815"/>
              <a:gd name="connsiteY7022" fmla="*/ 1357321 h 2678621"/>
              <a:gd name="connsiteX7023" fmla="*/ 11109030 w 14263815"/>
              <a:gd name="connsiteY7023" fmla="*/ 1354409 h 2678621"/>
              <a:gd name="connsiteX7024" fmla="*/ 11104594 w 14263815"/>
              <a:gd name="connsiteY7024" fmla="*/ 1347755 h 2678621"/>
              <a:gd name="connsiteX7025" fmla="*/ 3289457 w 14263815"/>
              <a:gd name="connsiteY7025" fmla="*/ 1347481 h 2678621"/>
              <a:gd name="connsiteX7026" fmla="*/ 3287239 w 14263815"/>
              <a:gd name="connsiteY7026" fmla="*/ 1357462 h 2678621"/>
              <a:gd name="connsiteX7027" fmla="*/ 3293894 w 14263815"/>
              <a:gd name="connsiteY7027" fmla="*/ 1366335 h 2678621"/>
              <a:gd name="connsiteX7028" fmla="*/ 3296112 w 14263815"/>
              <a:gd name="connsiteY7028" fmla="*/ 1357462 h 2678621"/>
              <a:gd name="connsiteX7029" fmla="*/ 3289457 w 14263815"/>
              <a:gd name="connsiteY7029" fmla="*/ 1347481 h 2678621"/>
              <a:gd name="connsiteX7030" fmla="*/ 1477261 w 14263815"/>
              <a:gd name="connsiteY7030" fmla="*/ 1346372 h 2678621"/>
              <a:gd name="connsiteX7031" fmla="*/ 1472825 w 14263815"/>
              <a:gd name="connsiteY7031" fmla="*/ 1357462 h 2678621"/>
              <a:gd name="connsiteX7032" fmla="*/ 1473934 w 14263815"/>
              <a:gd name="connsiteY7032" fmla="*/ 1359681 h 2678621"/>
              <a:gd name="connsiteX7033" fmla="*/ 1477261 w 14263815"/>
              <a:gd name="connsiteY7033" fmla="*/ 1357462 h 2678621"/>
              <a:gd name="connsiteX7034" fmla="*/ 1481698 w 14263815"/>
              <a:gd name="connsiteY7034" fmla="*/ 1346372 h 2678621"/>
              <a:gd name="connsiteX7035" fmla="*/ 1477261 w 14263815"/>
              <a:gd name="connsiteY7035" fmla="*/ 1346372 h 2678621"/>
              <a:gd name="connsiteX7036" fmla="*/ 11142302 w 14263815"/>
              <a:gd name="connsiteY7036" fmla="*/ 1345537 h 2678621"/>
              <a:gd name="connsiteX7037" fmla="*/ 11135647 w 14263815"/>
              <a:gd name="connsiteY7037" fmla="*/ 1349973 h 2678621"/>
              <a:gd name="connsiteX7038" fmla="*/ 11135647 w 14263815"/>
              <a:gd name="connsiteY7038" fmla="*/ 1361064 h 2678621"/>
              <a:gd name="connsiteX7039" fmla="*/ 11137311 w 14263815"/>
              <a:gd name="connsiteY7039" fmla="*/ 1361757 h 2678621"/>
              <a:gd name="connsiteX7040" fmla="*/ 11148956 w 14263815"/>
              <a:gd name="connsiteY7040" fmla="*/ 1358845 h 2678621"/>
              <a:gd name="connsiteX7041" fmla="*/ 11153392 w 14263815"/>
              <a:gd name="connsiteY7041" fmla="*/ 1352191 h 2678621"/>
              <a:gd name="connsiteX7042" fmla="*/ 11142302 w 14263815"/>
              <a:gd name="connsiteY7042" fmla="*/ 1345537 h 2678621"/>
              <a:gd name="connsiteX7043" fmla="*/ 4709047 w 14263815"/>
              <a:gd name="connsiteY7043" fmla="*/ 1344154 h 2678621"/>
              <a:gd name="connsiteX7044" fmla="*/ 4724574 w 14263815"/>
              <a:gd name="connsiteY7044" fmla="*/ 1344154 h 2678621"/>
              <a:gd name="connsiteX7045" fmla="*/ 4733447 w 14263815"/>
              <a:gd name="connsiteY7045" fmla="*/ 1350808 h 2678621"/>
              <a:gd name="connsiteX7046" fmla="*/ 4735665 w 14263815"/>
              <a:gd name="connsiteY7046" fmla="*/ 1355244 h 2678621"/>
              <a:gd name="connsiteX7047" fmla="*/ 4711266 w 14263815"/>
              <a:gd name="connsiteY7047" fmla="*/ 1372989 h 2678621"/>
              <a:gd name="connsiteX7048" fmla="*/ 4702393 w 14263815"/>
              <a:gd name="connsiteY7048" fmla="*/ 1361899 h 2678621"/>
              <a:gd name="connsiteX7049" fmla="*/ 4709047 w 14263815"/>
              <a:gd name="connsiteY7049" fmla="*/ 1344154 h 2678621"/>
              <a:gd name="connsiteX7050" fmla="*/ 13021040 w 14263815"/>
              <a:gd name="connsiteY7050" fmla="*/ 1343319 h 2678621"/>
              <a:gd name="connsiteX7051" fmla="*/ 13027695 w 14263815"/>
              <a:gd name="connsiteY7051" fmla="*/ 1347755 h 2678621"/>
              <a:gd name="connsiteX7052" fmla="*/ 13023258 w 14263815"/>
              <a:gd name="connsiteY7052" fmla="*/ 1352191 h 2678621"/>
              <a:gd name="connsiteX7053" fmla="*/ 13021179 w 14263815"/>
              <a:gd name="connsiteY7053" fmla="*/ 1352746 h 2678621"/>
              <a:gd name="connsiteX7054" fmla="*/ 13016604 w 14263815"/>
              <a:gd name="connsiteY7054" fmla="*/ 1347755 h 2678621"/>
              <a:gd name="connsiteX7055" fmla="*/ 13021040 w 14263815"/>
              <a:gd name="connsiteY7055" fmla="*/ 1343319 h 2678621"/>
              <a:gd name="connsiteX7056" fmla="*/ 11117902 w 14263815"/>
              <a:gd name="connsiteY7056" fmla="*/ 1343319 h 2678621"/>
              <a:gd name="connsiteX7057" fmla="*/ 11113466 w 14263815"/>
              <a:gd name="connsiteY7057" fmla="*/ 1349973 h 2678621"/>
              <a:gd name="connsiteX7058" fmla="*/ 11117902 w 14263815"/>
              <a:gd name="connsiteY7058" fmla="*/ 1358845 h 2678621"/>
              <a:gd name="connsiteX7059" fmla="*/ 11122338 w 14263815"/>
              <a:gd name="connsiteY7059" fmla="*/ 1349973 h 2678621"/>
              <a:gd name="connsiteX7060" fmla="*/ 11117902 w 14263815"/>
              <a:gd name="connsiteY7060" fmla="*/ 1343319 h 2678621"/>
              <a:gd name="connsiteX7061" fmla="*/ 10294984 w 14263815"/>
              <a:gd name="connsiteY7061" fmla="*/ 1343319 h 2678621"/>
              <a:gd name="connsiteX7062" fmla="*/ 10290547 w 14263815"/>
              <a:gd name="connsiteY7062" fmla="*/ 1352191 h 2678621"/>
              <a:gd name="connsiteX7063" fmla="*/ 10294984 w 14263815"/>
              <a:gd name="connsiteY7063" fmla="*/ 1358845 h 2678621"/>
              <a:gd name="connsiteX7064" fmla="*/ 10299420 w 14263815"/>
              <a:gd name="connsiteY7064" fmla="*/ 1365500 h 2678621"/>
              <a:gd name="connsiteX7065" fmla="*/ 10300529 w 14263815"/>
              <a:gd name="connsiteY7065" fmla="*/ 1370491 h 2678621"/>
              <a:gd name="connsiteX7066" fmla="*/ 10303856 w 14263815"/>
              <a:gd name="connsiteY7066" fmla="*/ 1367718 h 2678621"/>
              <a:gd name="connsiteX7067" fmla="*/ 10317164 w 14263815"/>
              <a:gd name="connsiteY7067" fmla="*/ 1367718 h 2678621"/>
              <a:gd name="connsiteX7068" fmla="*/ 10328255 w 14263815"/>
              <a:gd name="connsiteY7068" fmla="*/ 1358845 h 2678621"/>
              <a:gd name="connsiteX7069" fmla="*/ 10323819 w 14263815"/>
              <a:gd name="connsiteY7069" fmla="*/ 1345537 h 2678621"/>
              <a:gd name="connsiteX7070" fmla="*/ 10317164 w 14263815"/>
              <a:gd name="connsiteY7070" fmla="*/ 1352191 h 2678621"/>
              <a:gd name="connsiteX7071" fmla="*/ 10314946 w 14263815"/>
              <a:gd name="connsiteY7071" fmla="*/ 1354409 h 2678621"/>
              <a:gd name="connsiteX7072" fmla="*/ 10308292 w 14263815"/>
              <a:gd name="connsiteY7072" fmla="*/ 1343319 h 2678621"/>
              <a:gd name="connsiteX7073" fmla="*/ 10294984 w 14263815"/>
              <a:gd name="connsiteY7073" fmla="*/ 1343319 h 2678621"/>
              <a:gd name="connsiteX7074" fmla="*/ 5578051 w 14263815"/>
              <a:gd name="connsiteY7074" fmla="*/ 1343065 h 2678621"/>
              <a:gd name="connsiteX7075" fmla="*/ 5575277 w 14263815"/>
              <a:gd name="connsiteY7075" fmla="*/ 1346392 h 2678621"/>
              <a:gd name="connsiteX7076" fmla="*/ 5581932 w 14263815"/>
              <a:gd name="connsiteY7076" fmla="*/ 1359701 h 2678621"/>
              <a:gd name="connsiteX7077" fmla="*/ 5581932 w 14263815"/>
              <a:gd name="connsiteY7077" fmla="*/ 1346392 h 2678621"/>
              <a:gd name="connsiteX7078" fmla="*/ 5578051 w 14263815"/>
              <a:gd name="connsiteY7078" fmla="*/ 1343065 h 2678621"/>
              <a:gd name="connsiteX7079" fmla="*/ 7383036 w 14263815"/>
              <a:gd name="connsiteY7079" fmla="*/ 1341956 h 2678621"/>
              <a:gd name="connsiteX7080" fmla="*/ 7374164 w 14263815"/>
              <a:gd name="connsiteY7080" fmla="*/ 1344174 h 2678621"/>
              <a:gd name="connsiteX7081" fmla="*/ 7380818 w 14263815"/>
              <a:gd name="connsiteY7081" fmla="*/ 1353047 h 2678621"/>
              <a:gd name="connsiteX7082" fmla="*/ 7400781 w 14263815"/>
              <a:gd name="connsiteY7082" fmla="*/ 1359701 h 2678621"/>
              <a:gd name="connsiteX7083" fmla="*/ 7409654 w 14263815"/>
              <a:gd name="connsiteY7083" fmla="*/ 1355265 h 2678621"/>
              <a:gd name="connsiteX7084" fmla="*/ 7396346 w 14263815"/>
              <a:gd name="connsiteY7084" fmla="*/ 1344174 h 2678621"/>
              <a:gd name="connsiteX7085" fmla="*/ 7383036 w 14263815"/>
              <a:gd name="connsiteY7085" fmla="*/ 1341956 h 2678621"/>
              <a:gd name="connsiteX7086" fmla="*/ 3857294 w 14263815"/>
              <a:gd name="connsiteY7086" fmla="*/ 1341936 h 2678621"/>
              <a:gd name="connsiteX7087" fmla="*/ 3868384 w 14263815"/>
              <a:gd name="connsiteY7087" fmla="*/ 1344154 h 2678621"/>
              <a:gd name="connsiteX7088" fmla="*/ 3872820 w 14263815"/>
              <a:gd name="connsiteY7088" fmla="*/ 1353026 h 2678621"/>
              <a:gd name="connsiteX7089" fmla="*/ 3863948 w 14263815"/>
              <a:gd name="connsiteY7089" fmla="*/ 1359681 h 2678621"/>
              <a:gd name="connsiteX7090" fmla="*/ 3852857 w 14263815"/>
              <a:gd name="connsiteY7090" fmla="*/ 1350808 h 2678621"/>
              <a:gd name="connsiteX7091" fmla="*/ 3857294 w 14263815"/>
              <a:gd name="connsiteY7091" fmla="*/ 1341936 h 2678621"/>
              <a:gd name="connsiteX7092" fmla="*/ 13892203 w 14263815"/>
              <a:gd name="connsiteY7092" fmla="*/ 1341101 h 2678621"/>
              <a:gd name="connsiteX7093" fmla="*/ 13897194 w 14263815"/>
              <a:gd name="connsiteY7093" fmla="*/ 1347755 h 2678621"/>
              <a:gd name="connsiteX7094" fmla="*/ 13908285 w 14263815"/>
              <a:gd name="connsiteY7094" fmla="*/ 1354409 h 2678621"/>
              <a:gd name="connsiteX7095" fmla="*/ 13910502 w 14263815"/>
              <a:gd name="connsiteY7095" fmla="*/ 1358845 h 2678621"/>
              <a:gd name="connsiteX7096" fmla="*/ 13917157 w 14263815"/>
              <a:gd name="connsiteY7096" fmla="*/ 1367718 h 2678621"/>
              <a:gd name="connsiteX7097" fmla="*/ 13912721 w 14263815"/>
              <a:gd name="connsiteY7097" fmla="*/ 1385463 h 2678621"/>
              <a:gd name="connsiteX7098" fmla="*/ 13896917 w 14263815"/>
              <a:gd name="connsiteY7098" fmla="*/ 1396692 h 2678621"/>
              <a:gd name="connsiteX7099" fmla="*/ 13890540 w 14263815"/>
              <a:gd name="connsiteY7099" fmla="*/ 1396553 h 2678621"/>
              <a:gd name="connsiteX7100" fmla="*/ 13877231 w 14263815"/>
              <a:gd name="connsiteY7100" fmla="*/ 1385463 h 2678621"/>
              <a:gd name="connsiteX7101" fmla="*/ 13868358 w 14263815"/>
              <a:gd name="connsiteY7101" fmla="*/ 1376590 h 2678621"/>
              <a:gd name="connsiteX7102" fmla="*/ 13866140 w 14263815"/>
              <a:gd name="connsiteY7102" fmla="*/ 1369936 h 2678621"/>
              <a:gd name="connsiteX7103" fmla="*/ 13879449 w 14263815"/>
              <a:gd name="connsiteY7103" fmla="*/ 1372154 h 2678621"/>
              <a:gd name="connsiteX7104" fmla="*/ 13890540 w 14263815"/>
              <a:gd name="connsiteY7104" fmla="*/ 1387681 h 2678621"/>
              <a:gd name="connsiteX7105" fmla="*/ 13897194 w 14263815"/>
              <a:gd name="connsiteY7105" fmla="*/ 1389899 h 2678621"/>
              <a:gd name="connsiteX7106" fmla="*/ 13899412 w 14263815"/>
              <a:gd name="connsiteY7106" fmla="*/ 1378809 h 2678621"/>
              <a:gd name="connsiteX7107" fmla="*/ 13899412 w 14263815"/>
              <a:gd name="connsiteY7107" fmla="*/ 1363282 h 2678621"/>
              <a:gd name="connsiteX7108" fmla="*/ 13892757 w 14263815"/>
              <a:gd name="connsiteY7108" fmla="*/ 1356627 h 2678621"/>
              <a:gd name="connsiteX7109" fmla="*/ 13886103 w 14263815"/>
              <a:gd name="connsiteY7109" fmla="*/ 1354409 h 2678621"/>
              <a:gd name="connsiteX7110" fmla="*/ 13886103 w 14263815"/>
              <a:gd name="connsiteY7110" fmla="*/ 1343319 h 2678621"/>
              <a:gd name="connsiteX7111" fmla="*/ 13892203 w 14263815"/>
              <a:gd name="connsiteY7111" fmla="*/ 1341101 h 2678621"/>
              <a:gd name="connsiteX7112" fmla="*/ 11561524 w 14263815"/>
              <a:gd name="connsiteY7112" fmla="*/ 1341101 h 2678621"/>
              <a:gd name="connsiteX7113" fmla="*/ 11557088 w 14263815"/>
              <a:gd name="connsiteY7113" fmla="*/ 1343319 h 2678621"/>
              <a:gd name="connsiteX7114" fmla="*/ 11561524 w 14263815"/>
              <a:gd name="connsiteY7114" fmla="*/ 1349973 h 2678621"/>
              <a:gd name="connsiteX7115" fmla="*/ 11566514 w 14263815"/>
              <a:gd name="connsiteY7115" fmla="*/ 1351637 h 2678621"/>
              <a:gd name="connsiteX7116" fmla="*/ 11568178 w 14263815"/>
              <a:gd name="connsiteY7116" fmla="*/ 1347755 h 2678621"/>
              <a:gd name="connsiteX7117" fmla="*/ 11561524 w 14263815"/>
              <a:gd name="connsiteY7117" fmla="*/ 1341101 h 2678621"/>
              <a:gd name="connsiteX7118" fmla="*/ 4640286 w 14263815"/>
              <a:gd name="connsiteY7118" fmla="*/ 1339718 h 2678621"/>
              <a:gd name="connsiteX7119" fmla="*/ 4646940 w 14263815"/>
              <a:gd name="connsiteY7119" fmla="*/ 1339718 h 2678621"/>
              <a:gd name="connsiteX7120" fmla="*/ 4633632 w 14263815"/>
              <a:gd name="connsiteY7120" fmla="*/ 1346372 h 2678621"/>
              <a:gd name="connsiteX7121" fmla="*/ 4631552 w 14263815"/>
              <a:gd name="connsiteY7121" fmla="*/ 1346788 h 2678621"/>
              <a:gd name="connsiteX7122" fmla="*/ 4640286 w 14263815"/>
              <a:gd name="connsiteY7122" fmla="*/ 1339718 h 2678621"/>
              <a:gd name="connsiteX7123" fmla="*/ 11044705 w 14263815"/>
              <a:gd name="connsiteY7123" fmla="*/ 1338883 h 2678621"/>
              <a:gd name="connsiteX7124" fmla="*/ 11018088 w 14263815"/>
              <a:gd name="connsiteY7124" fmla="*/ 1343319 h 2678621"/>
              <a:gd name="connsiteX7125" fmla="*/ 11038050 w 14263815"/>
              <a:gd name="connsiteY7125" fmla="*/ 1352191 h 2678621"/>
              <a:gd name="connsiteX7126" fmla="*/ 11047200 w 14263815"/>
              <a:gd name="connsiteY7126" fmla="*/ 1352746 h 2678621"/>
              <a:gd name="connsiteX7127" fmla="*/ 11064668 w 14263815"/>
              <a:gd name="connsiteY7127" fmla="*/ 1347755 h 2678621"/>
              <a:gd name="connsiteX7128" fmla="*/ 11044705 w 14263815"/>
              <a:gd name="connsiteY7128" fmla="*/ 1338883 h 2678621"/>
              <a:gd name="connsiteX7129" fmla="*/ 7309839 w 14263815"/>
              <a:gd name="connsiteY7129" fmla="*/ 1336827 h 2678621"/>
              <a:gd name="connsiteX7130" fmla="*/ 7296530 w 14263815"/>
              <a:gd name="connsiteY7130" fmla="*/ 1339738 h 2678621"/>
              <a:gd name="connsiteX7131" fmla="*/ 7318711 w 14263815"/>
              <a:gd name="connsiteY7131" fmla="*/ 1346392 h 2678621"/>
              <a:gd name="connsiteX7132" fmla="*/ 7343111 w 14263815"/>
              <a:gd name="connsiteY7132" fmla="*/ 1341956 h 2678621"/>
              <a:gd name="connsiteX7133" fmla="*/ 7318711 w 14263815"/>
              <a:gd name="connsiteY7133" fmla="*/ 1337520 h 2678621"/>
              <a:gd name="connsiteX7134" fmla="*/ 7309839 w 14263815"/>
              <a:gd name="connsiteY7134" fmla="*/ 1336827 h 2678621"/>
              <a:gd name="connsiteX7135" fmla="*/ 4283170 w 14263815"/>
              <a:gd name="connsiteY7135" fmla="*/ 1335281 h 2678621"/>
              <a:gd name="connsiteX7136" fmla="*/ 4241026 w 14263815"/>
              <a:gd name="connsiteY7136" fmla="*/ 1350808 h 2678621"/>
              <a:gd name="connsiteX7137" fmla="*/ 4225500 w 14263815"/>
              <a:gd name="connsiteY7137" fmla="*/ 1366335 h 2678621"/>
              <a:gd name="connsiteX7138" fmla="*/ 4230352 w 14263815"/>
              <a:gd name="connsiteY7138" fmla="*/ 1366612 h 2678621"/>
              <a:gd name="connsiteX7139" fmla="*/ 4263207 w 14263815"/>
              <a:gd name="connsiteY7139" fmla="*/ 1357462 h 2678621"/>
              <a:gd name="connsiteX7140" fmla="*/ 4289825 w 14263815"/>
              <a:gd name="connsiteY7140" fmla="*/ 1339718 h 2678621"/>
              <a:gd name="connsiteX7141" fmla="*/ 4283170 w 14263815"/>
              <a:gd name="connsiteY7141" fmla="*/ 1335281 h 2678621"/>
              <a:gd name="connsiteX7142" fmla="*/ 13542296 w 14263815"/>
              <a:gd name="connsiteY7142" fmla="*/ 1333337 h 2678621"/>
              <a:gd name="connsiteX7143" fmla="*/ 13531206 w 14263815"/>
              <a:gd name="connsiteY7143" fmla="*/ 1345537 h 2678621"/>
              <a:gd name="connsiteX7144" fmla="*/ 13518313 w 14263815"/>
              <a:gd name="connsiteY7144" fmla="*/ 1353439 h 2678621"/>
              <a:gd name="connsiteX7145" fmla="*/ 13515679 w 14263815"/>
              <a:gd name="connsiteY7145" fmla="*/ 1352191 h 2678621"/>
              <a:gd name="connsiteX7146" fmla="*/ 13522333 w 14263815"/>
              <a:gd name="connsiteY7146" fmla="*/ 1341101 h 2678621"/>
              <a:gd name="connsiteX7147" fmla="*/ 13542296 w 14263815"/>
              <a:gd name="connsiteY7147" fmla="*/ 1333337 h 2678621"/>
              <a:gd name="connsiteX7148" fmla="*/ 3229568 w 14263815"/>
              <a:gd name="connsiteY7148" fmla="*/ 1333063 h 2678621"/>
              <a:gd name="connsiteX7149" fmla="*/ 3225132 w 14263815"/>
              <a:gd name="connsiteY7149" fmla="*/ 1335281 h 2678621"/>
              <a:gd name="connsiteX7150" fmla="*/ 3229568 w 14263815"/>
              <a:gd name="connsiteY7150" fmla="*/ 1337500 h 2678621"/>
              <a:gd name="connsiteX7151" fmla="*/ 3234005 w 14263815"/>
              <a:gd name="connsiteY7151" fmla="*/ 1335281 h 2678621"/>
              <a:gd name="connsiteX7152" fmla="*/ 3229568 w 14263815"/>
              <a:gd name="connsiteY7152" fmla="*/ 1333063 h 2678621"/>
              <a:gd name="connsiteX7153" fmla="*/ 1468389 w 14263815"/>
              <a:gd name="connsiteY7153" fmla="*/ 1333063 h 2678621"/>
              <a:gd name="connsiteX7154" fmla="*/ 1452862 w 14263815"/>
              <a:gd name="connsiteY7154" fmla="*/ 1344154 h 2678621"/>
              <a:gd name="connsiteX7155" fmla="*/ 1457298 w 14263815"/>
              <a:gd name="connsiteY7155" fmla="*/ 1353026 h 2678621"/>
              <a:gd name="connsiteX7156" fmla="*/ 1460487 w 14263815"/>
              <a:gd name="connsiteY7156" fmla="*/ 1353442 h 2678621"/>
              <a:gd name="connsiteX7157" fmla="*/ 1468389 w 14263815"/>
              <a:gd name="connsiteY7157" fmla="*/ 1346372 h 2678621"/>
              <a:gd name="connsiteX7158" fmla="*/ 1468389 w 14263815"/>
              <a:gd name="connsiteY7158" fmla="*/ 1333063 h 2678621"/>
              <a:gd name="connsiteX7159" fmla="*/ 10969289 w 14263815"/>
              <a:gd name="connsiteY7159" fmla="*/ 1332228 h 2678621"/>
              <a:gd name="connsiteX7160" fmla="*/ 10944890 w 14263815"/>
              <a:gd name="connsiteY7160" fmla="*/ 1336665 h 2678621"/>
              <a:gd name="connsiteX7161" fmla="*/ 10969289 w 14263815"/>
              <a:gd name="connsiteY7161" fmla="*/ 1341101 h 2678621"/>
              <a:gd name="connsiteX7162" fmla="*/ 10978161 w 14263815"/>
              <a:gd name="connsiteY7162" fmla="*/ 1341794 h 2678621"/>
              <a:gd name="connsiteX7163" fmla="*/ 10991470 w 14263815"/>
              <a:gd name="connsiteY7163" fmla="*/ 1338883 h 2678621"/>
              <a:gd name="connsiteX7164" fmla="*/ 10969289 w 14263815"/>
              <a:gd name="connsiteY7164" fmla="*/ 1332228 h 2678621"/>
              <a:gd name="connsiteX7165" fmla="*/ 3531231 w 14263815"/>
              <a:gd name="connsiteY7165" fmla="*/ 1330845 h 2678621"/>
              <a:gd name="connsiteX7166" fmla="*/ 3522359 w 14263815"/>
              <a:gd name="connsiteY7166" fmla="*/ 1335281 h 2678621"/>
              <a:gd name="connsiteX7167" fmla="*/ 3533450 w 14263815"/>
              <a:gd name="connsiteY7167" fmla="*/ 1339718 h 2678621"/>
              <a:gd name="connsiteX7168" fmla="*/ 3542322 w 14263815"/>
              <a:gd name="connsiteY7168" fmla="*/ 1333063 h 2678621"/>
              <a:gd name="connsiteX7169" fmla="*/ 3531231 w 14263815"/>
              <a:gd name="connsiteY7169" fmla="*/ 1330845 h 2678621"/>
              <a:gd name="connsiteX7170" fmla="*/ 2446575 w 14263815"/>
              <a:gd name="connsiteY7170" fmla="*/ 1330845 h 2678621"/>
              <a:gd name="connsiteX7171" fmla="*/ 2451012 w 14263815"/>
              <a:gd name="connsiteY7171" fmla="*/ 1339718 h 2678621"/>
              <a:gd name="connsiteX7172" fmla="*/ 2443526 w 14263815"/>
              <a:gd name="connsiteY7172" fmla="*/ 1344708 h 2678621"/>
              <a:gd name="connsiteX7173" fmla="*/ 2437703 w 14263815"/>
              <a:gd name="connsiteY7173" fmla="*/ 1344154 h 2678621"/>
              <a:gd name="connsiteX7174" fmla="*/ 2433267 w 14263815"/>
              <a:gd name="connsiteY7174" fmla="*/ 1335281 h 2678621"/>
              <a:gd name="connsiteX7175" fmla="*/ 2446575 w 14263815"/>
              <a:gd name="connsiteY7175" fmla="*/ 1330845 h 2678621"/>
              <a:gd name="connsiteX7176" fmla="*/ 3300548 w 14263815"/>
              <a:gd name="connsiteY7176" fmla="*/ 1328627 h 2678621"/>
              <a:gd name="connsiteX7177" fmla="*/ 3291675 w 14263815"/>
              <a:gd name="connsiteY7177" fmla="*/ 1330845 h 2678621"/>
              <a:gd name="connsiteX7178" fmla="*/ 3301103 w 14263815"/>
              <a:gd name="connsiteY7178" fmla="*/ 1331954 h 2678621"/>
              <a:gd name="connsiteX7179" fmla="*/ 3311639 w 14263815"/>
              <a:gd name="connsiteY7179" fmla="*/ 1330845 h 2678621"/>
              <a:gd name="connsiteX7180" fmla="*/ 3300548 w 14263815"/>
              <a:gd name="connsiteY7180" fmla="*/ 1328627 h 2678621"/>
              <a:gd name="connsiteX7181" fmla="*/ 6721486 w 14263815"/>
              <a:gd name="connsiteY7181" fmla="*/ 1326984 h 2678621"/>
              <a:gd name="connsiteX7182" fmla="*/ 6719823 w 14263815"/>
              <a:gd name="connsiteY7182" fmla="*/ 1330866 h 2678621"/>
              <a:gd name="connsiteX7183" fmla="*/ 6726477 w 14263815"/>
              <a:gd name="connsiteY7183" fmla="*/ 1337520 h 2678621"/>
              <a:gd name="connsiteX7184" fmla="*/ 6730913 w 14263815"/>
              <a:gd name="connsiteY7184" fmla="*/ 1335302 h 2678621"/>
              <a:gd name="connsiteX7185" fmla="*/ 6726477 w 14263815"/>
              <a:gd name="connsiteY7185" fmla="*/ 1328647 h 2678621"/>
              <a:gd name="connsiteX7186" fmla="*/ 6721486 w 14263815"/>
              <a:gd name="connsiteY7186" fmla="*/ 1326984 h 2678621"/>
              <a:gd name="connsiteX7187" fmla="*/ 7240801 w 14263815"/>
              <a:gd name="connsiteY7187" fmla="*/ 1325875 h 2678621"/>
              <a:gd name="connsiteX7188" fmla="*/ 7223333 w 14263815"/>
              <a:gd name="connsiteY7188" fmla="*/ 1330866 h 2678621"/>
              <a:gd name="connsiteX7189" fmla="*/ 7243295 w 14263815"/>
              <a:gd name="connsiteY7189" fmla="*/ 1339738 h 2678621"/>
              <a:gd name="connsiteX7190" fmla="*/ 7269913 w 14263815"/>
              <a:gd name="connsiteY7190" fmla="*/ 1335302 h 2678621"/>
              <a:gd name="connsiteX7191" fmla="*/ 7249950 w 14263815"/>
              <a:gd name="connsiteY7191" fmla="*/ 1326429 h 2678621"/>
              <a:gd name="connsiteX7192" fmla="*/ 7240801 w 14263815"/>
              <a:gd name="connsiteY7192" fmla="*/ 1325875 h 2678621"/>
              <a:gd name="connsiteX7193" fmla="*/ 5266821 w 14263815"/>
              <a:gd name="connsiteY7193" fmla="*/ 1325875 h 2678621"/>
              <a:gd name="connsiteX7194" fmla="*/ 5271397 w 14263815"/>
              <a:gd name="connsiteY7194" fmla="*/ 1330866 h 2678621"/>
              <a:gd name="connsiteX7195" fmla="*/ 5266960 w 14263815"/>
              <a:gd name="connsiteY7195" fmla="*/ 1335302 h 2678621"/>
              <a:gd name="connsiteX7196" fmla="*/ 5260306 w 14263815"/>
              <a:gd name="connsiteY7196" fmla="*/ 1330866 h 2678621"/>
              <a:gd name="connsiteX7197" fmla="*/ 5264742 w 14263815"/>
              <a:gd name="connsiteY7197" fmla="*/ 1326429 h 2678621"/>
              <a:gd name="connsiteX7198" fmla="*/ 5266821 w 14263815"/>
              <a:gd name="connsiteY7198" fmla="*/ 1325875 h 2678621"/>
              <a:gd name="connsiteX7199" fmla="*/ 4300361 w 14263815"/>
              <a:gd name="connsiteY7199" fmla="*/ 1324191 h 2678621"/>
              <a:gd name="connsiteX7200" fmla="*/ 4298697 w 14263815"/>
              <a:gd name="connsiteY7200" fmla="*/ 1328627 h 2678621"/>
              <a:gd name="connsiteX7201" fmla="*/ 4306599 w 14263815"/>
              <a:gd name="connsiteY7201" fmla="*/ 1342352 h 2678621"/>
              <a:gd name="connsiteX7202" fmla="*/ 4309788 w 14263815"/>
              <a:gd name="connsiteY7202" fmla="*/ 1339718 h 2678621"/>
              <a:gd name="connsiteX7203" fmla="*/ 4305351 w 14263815"/>
              <a:gd name="connsiteY7203" fmla="*/ 1328627 h 2678621"/>
              <a:gd name="connsiteX7204" fmla="*/ 4300361 w 14263815"/>
              <a:gd name="connsiteY7204" fmla="*/ 1324191 h 2678621"/>
              <a:gd name="connsiteX7205" fmla="*/ 6808547 w 14263815"/>
              <a:gd name="connsiteY7205" fmla="*/ 1321993 h 2678621"/>
              <a:gd name="connsiteX7206" fmla="*/ 6804111 w 14263815"/>
              <a:gd name="connsiteY7206" fmla="*/ 1324211 h 2678621"/>
              <a:gd name="connsiteX7207" fmla="*/ 6808547 w 14263815"/>
              <a:gd name="connsiteY7207" fmla="*/ 1328647 h 2678621"/>
              <a:gd name="connsiteX7208" fmla="*/ 6812982 w 14263815"/>
              <a:gd name="connsiteY7208" fmla="*/ 1324211 h 2678621"/>
              <a:gd name="connsiteX7209" fmla="*/ 6808547 w 14263815"/>
              <a:gd name="connsiteY7209" fmla="*/ 1321993 h 2678621"/>
              <a:gd name="connsiteX7210" fmla="*/ 4826607 w 14263815"/>
              <a:gd name="connsiteY7210" fmla="*/ 1321973 h 2678621"/>
              <a:gd name="connsiteX7211" fmla="*/ 4822171 w 14263815"/>
              <a:gd name="connsiteY7211" fmla="*/ 1328627 h 2678621"/>
              <a:gd name="connsiteX7212" fmla="*/ 4824389 w 14263815"/>
              <a:gd name="connsiteY7212" fmla="*/ 1333618 h 2678621"/>
              <a:gd name="connsiteX7213" fmla="*/ 4831043 w 14263815"/>
              <a:gd name="connsiteY7213" fmla="*/ 1330845 h 2678621"/>
              <a:gd name="connsiteX7214" fmla="*/ 4837698 w 14263815"/>
              <a:gd name="connsiteY7214" fmla="*/ 1324191 h 2678621"/>
              <a:gd name="connsiteX7215" fmla="*/ 4826607 w 14263815"/>
              <a:gd name="connsiteY7215" fmla="*/ 1321973 h 2678621"/>
              <a:gd name="connsiteX7216" fmla="*/ 7182714 w 14263815"/>
              <a:gd name="connsiteY7216" fmla="*/ 1321300 h 2678621"/>
              <a:gd name="connsiteX7217" fmla="*/ 7178970 w 14263815"/>
              <a:gd name="connsiteY7217" fmla="*/ 1324211 h 2678621"/>
              <a:gd name="connsiteX7218" fmla="*/ 7183408 w 14263815"/>
              <a:gd name="connsiteY7218" fmla="*/ 1330866 h 2678621"/>
              <a:gd name="connsiteX7219" fmla="*/ 7190062 w 14263815"/>
              <a:gd name="connsiteY7219" fmla="*/ 1328647 h 2678621"/>
              <a:gd name="connsiteX7220" fmla="*/ 7185625 w 14263815"/>
              <a:gd name="connsiteY7220" fmla="*/ 1321993 h 2678621"/>
              <a:gd name="connsiteX7221" fmla="*/ 7182714 w 14263815"/>
              <a:gd name="connsiteY7221" fmla="*/ 1321300 h 2678621"/>
              <a:gd name="connsiteX7222" fmla="*/ 7170099 w 14263815"/>
              <a:gd name="connsiteY7222" fmla="*/ 1319775 h 2678621"/>
              <a:gd name="connsiteX7223" fmla="*/ 7165662 w 14263815"/>
              <a:gd name="connsiteY7223" fmla="*/ 1328647 h 2678621"/>
              <a:gd name="connsiteX7224" fmla="*/ 7174535 w 14263815"/>
              <a:gd name="connsiteY7224" fmla="*/ 1328647 h 2678621"/>
              <a:gd name="connsiteX7225" fmla="*/ 7170099 w 14263815"/>
              <a:gd name="connsiteY7225" fmla="*/ 1319775 h 2678621"/>
              <a:gd name="connsiteX7226" fmla="*/ 7110209 w 14263815"/>
              <a:gd name="connsiteY7226" fmla="*/ 1319775 h 2678621"/>
              <a:gd name="connsiteX7227" fmla="*/ 7105774 w 14263815"/>
              <a:gd name="connsiteY7227" fmla="*/ 1321993 h 2678621"/>
              <a:gd name="connsiteX7228" fmla="*/ 7112428 w 14263815"/>
              <a:gd name="connsiteY7228" fmla="*/ 1324211 h 2678621"/>
              <a:gd name="connsiteX7229" fmla="*/ 7114646 w 14263815"/>
              <a:gd name="connsiteY7229" fmla="*/ 1321993 h 2678621"/>
              <a:gd name="connsiteX7230" fmla="*/ 7110209 w 14263815"/>
              <a:gd name="connsiteY7230" fmla="*/ 1319775 h 2678621"/>
              <a:gd name="connsiteX7231" fmla="*/ 4771154 w 14263815"/>
              <a:gd name="connsiteY7231" fmla="*/ 1319755 h 2678621"/>
              <a:gd name="connsiteX7232" fmla="*/ 4771154 w 14263815"/>
              <a:gd name="connsiteY7232" fmla="*/ 1325877 h 2678621"/>
              <a:gd name="connsiteX7233" fmla="*/ 4772321 w 14263815"/>
              <a:gd name="connsiteY7233" fmla="*/ 1326429 h 2678621"/>
              <a:gd name="connsiteX7234" fmla="*/ 4771154 w 14263815"/>
              <a:gd name="connsiteY7234" fmla="*/ 1328374 h 2678621"/>
              <a:gd name="connsiteX7235" fmla="*/ 4771154 w 14263815"/>
              <a:gd name="connsiteY7235" fmla="*/ 1328627 h 2678621"/>
              <a:gd name="connsiteX7236" fmla="*/ 4777809 w 14263815"/>
              <a:gd name="connsiteY7236" fmla="*/ 1333618 h 2678621"/>
              <a:gd name="connsiteX7237" fmla="*/ 4780027 w 14263815"/>
              <a:gd name="connsiteY7237" fmla="*/ 1333063 h 2678621"/>
              <a:gd name="connsiteX7238" fmla="*/ 4780027 w 14263815"/>
              <a:gd name="connsiteY7238" fmla="*/ 1324191 h 2678621"/>
              <a:gd name="connsiteX7239" fmla="*/ 4771154 w 14263815"/>
              <a:gd name="connsiteY7239" fmla="*/ 1319755 h 2678621"/>
              <a:gd name="connsiteX7240" fmla="*/ 4323096 w 14263815"/>
              <a:gd name="connsiteY7240" fmla="*/ 1319755 h 2678621"/>
              <a:gd name="connsiteX7241" fmla="*/ 4320878 w 14263815"/>
              <a:gd name="connsiteY7241" fmla="*/ 1326409 h 2678621"/>
              <a:gd name="connsiteX7242" fmla="*/ 4325453 w 14263815"/>
              <a:gd name="connsiteY7242" fmla="*/ 1331400 h 2678621"/>
              <a:gd name="connsiteX7243" fmla="*/ 4327532 w 14263815"/>
              <a:gd name="connsiteY7243" fmla="*/ 1330845 h 2678621"/>
              <a:gd name="connsiteX7244" fmla="*/ 4329751 w 14263815"/>
              <a:gd name="connsiteY7244" fmla="*/ 1324191 h 2678621"/>
              <a:gd name="connsiteX7245" fmla="*/ 4323096 w 14263815"/>
              <a:gd name="connsiteY7245" fmla="*/ 1319755 h 2678621"/>
              <a:gd name="connsiteX7246" fmla="*/ 6576893 w 14263815"/>
              <a:gd name="connsiteY7246" fmla="*/ 1319082 h 2678621"/>
              <a:gd name="connsiteX7247" fmla="*/ 6562338 w 14263815"/>
              <a:gd name="connsiteY7247" fmla="*/ 1321993 h 2678621"/>
              <a:gd name="connsiteX7248" fmla="*/ 6573427 w 14263815"/>
              <a:gd name="connsiteY7248" fmla="*/ 1324211 h 2678621"/>
              <a:gd name="connsiteX7249" fmla="*/ 6582300 w 14263815"/>
              <a:gd name="connsiteY7249" fmla="*/ 1319775 h 2678621"/>
              <a:gd name="connsiteX7250" fmla="*/ 6576893 w 14263815"/>
              <a:gd name="connsiteY7250" fmla="*/ 1319082 h 2678621"/>
              <a:gd name="connsiteX7251" fmla="*/ 12698306 w 14263815"/>
              <a:gd name="connsiteY7251" fmla="*/ 1318920 h 2678621"/>
              <a:gd name="connsiteX7252" fmla="*/ 12706069 w 14263815"/>
              <a:gd name="connsiteY7252" fmla="*/ 1332228 h 2678621"/>
              <a:gd name="connsiteX7253" fmla="*/ 12709950 w 14263815"/>
              <a:gd name="connsiteY7253" fmla="*/ 1335555 h 2678621"/>
              <a:gd name="connsiteX7254" fmla="*/ 12712723 w 14263815"/>
              <a:gd name="connsiteY7254" fmla="*/ 1332228 h 2678621"/>
              <a:gd name="connsiteX7255" fmla="*/ 12706069 w 14263815"/>
              <a:gd name="connsiteY7255" fmla="*/ 1318920 h 2678621"/>
              <a:gd name="connsiteX7256" fmla="*/ 12698306 w 14263815"/>
              <a:gd name="connsiteY7256" fmla="*/ 1318920 h 2678621"/>
              <a:gd name="connsiteX7257" fmla="*/ 10887219 w 14263815"/>
              <a:gd name="connsiteY7257" fmla="*/ 1318920 h 2678621"/>
              <a:gd name="connsiteX7258" fmla="*/ 10878346 w 14263815"/>
              <a:gd name="connsiteY7258" fmla="*/ 1323356 h 2678621"/>
              <a:gd name="connsiteX7259" fmla="*/ 10891655 w 14263815"/>
              <a:gd name="connsiteY7259" fmla="*/ 1334446 h 2678621"/>
              <a:gd name="connsiteX7260" fmla="*/ 10904964 w 14263815"/>
              <a:gd name="connsiteY7260" fmla="*/ 1336665 h 2678621"/>
              <a:gd name="connsiteX7261" fmla="*/ 10913836 w 14263815"/>
              <a:gd name="connsiteY7261" fmla="*/ 1334446 h 2678621"/>
              <a:gd name="connsiteX7262" fmla="*/ 10907182 w 14263815"/>
              <a:gd name="connsiteY7262" fmla="*/ 1325574 h 2678621"/>
              <a:gd name="connsiteX7263" fmla="*/ 10887219 w 14263815"/>
              <a:gd name="connsiteY7263" fmla="*/ 1318920 h 2678621"/>
              <a:gd name="connsiteX7264" fmla="*/ 6866218 w 14263815"/>
              <a:gd name="connsiteY7264" fmla="*/ 1317557 h 2678621"/>
              <a:gd name="connsiteX7265" fmla="*/ 6859563 w 14263815"/>
              <a:gd name="connsiteY7265" fmla="*/ 1319775 h 2678621"/>
              <a:gd name="connsiteX7266" fmla="*/ 6866218 w 14263815"/>
              <a:gd name="connsiteY7266" fmla="*/ 1321993 h 2678621"/>
              <a:gd name="connsiteX7267" fmla="*/ 6872873 w 14263815"/>
              <a:gd name="connsiteY7267" fmla="*/ 1319775 h 2678621"/>
              <a:gd name="connsiteX7268" fmla="*/ 6866218 w 14263815"/>
              <a:gd name="connsiteY7268" fmla="*/ 1317557 h 2678621"/>
              <a:gd name="connsiteX7269" fmla="*/ 2448794 w 14263815"/>
              <a:gd name="connsiteY7269" fmla="*/ 1317536 h 2678621"/>
              <a:gd name="connsiteX7270" fmla="*/ 2428831 w 14263815"/>
              <a:gd name="connsiteY7270" fmla="*/ 1321973 h 2678621"/>
              <a:gd name="connsiteX7271" fmla="*/ 2417740 w 14263815"/>
              <a:gd name="connsiteY7271" fmla="*/ 1330845 h 2678621"/>
              <a:gd name="connsiteX7272" fmla="*/ 2424394 w 14263815"/>
              <a:gd name="connsiteY7272" fmla="*/ 1339718 h 2678621"/>
              <a:gd name="connsiteX7273" fmla="*/ 2413304 w 14263815"/>
              <a:gd name="connsiteY7273" fmla="*/ 1341936 h 2678621"/>
              <a:gd name="connsiteX7274" fmla="*/ 2402213 w 14263815"/>
              <a:gd name="connsiteY7274" fmla="*/ 1344154 h 2678621"/>
              <a:gd name="connsiteX7275" fmla="*/ 2395559 w 14263815"/>
              <a:gd name="connsiteY7275" fmla="*/ 1344154 h 2678621"/>
              <a:gd name="connsiteX7276" fmla="*/ 2382250 w 14263815"/>
              <a:gd name="connsiteY7276" fmla="*/ 1333063 h 2678621"/>
              <a:gd name="connsiteX7277" fmla="*/ 2366724 w 14263815"/>
              <a:gd name="connsiteY7277" fmla="*/ 1328627 h 2678621"/>
              <a:gd name="connsiteX7278" fmla="*/ 2351197 w 14263815"/>
              <a:gd name="connsiteY7278" fmla="*/ 1326409 h 2678621"/>
              <a:gd name="connsiteX7279" fmla="*/ 2340106 w 14263815"/>
              <a:gd name="connsiteY7279" fmla="*/ 1330845 h 2678621"/>
              <a:gd name="connsiteX7280" fmla="*/ 2355633 w 14263815"/>
              <a:gd name="connsiteY7280" fmla="*/ 1346372 h 2678621"/>
              <a:gd name="connsiteX7281" fmla="*/ 2368942 w 14263815"/>
              <a:gd name="connsiteY7281" fmla="*/ 1364117 h 2678621"/>
              <a:gd name="connsiteX7282" fmla="*/ 2375596 w 14263815"/>
              <a:gd name="connsiteY7282" fmla="*/ 1366335 h 2678621"/>
              <a:gd name="connsiteX7283" fmla="*/ 2393341 w 14263815"/>
              <a:gd name="connsiteY7283" fmla="*/ 1364117 h 2678621"/>
              <a:gd name="connsiteX7284" fmla="*/ 2406650 w 14263815"/>
              <a:gd name="connsiteY7284" fmla="*/ 1361899 h 2678621"/>
              <a:gd name="connsiteX7285" fmla="*/ 2408867 w 14263815"/>
              <a:gd name="connsiteY7285" fmla="*/ 1357462 h 2678621"/>
              <a:gd name="connsiteX7286" fmla="*/ 2457666 w 14263815"/>
              <a:gd name="connsiteY7286" fmla="*/ 1386298 h 2678621"/>
              <a:gd name="connsiteX7287" fmla="*/ 2517555 w 14263815"/>
              <a:gd name="connsiteY7287" fmla="*/ 1404043 h 2678621"/>
              <a:gd name="connsiteX7288" fmla="*/ 2557481 w 14263815"/>
              <a:gd name="connsiteY7288" fmla="*/ 1406261 h 2678621"/>
              <a:gd name="connsiteX7289" fmla="*/ 2550827 w 14263815"/>
              <a:gd name="connsiteY7289" fmla="*/ 1397388 h 2678621"/>
              <a:gd name="connsiteX7290" fmla="*/ 2544173 w 14263815"/>
              <a:gd name="connsiteY7290" fmla="*/ 1390734 h 2678621"/>
              <a:gd name="connsiteX7291" fmla="*/ 2561917 w 14263815"/>
              <a:gd name="connsiteY7291" fmla="*/ 1388516 h 2678621"/>
              <a:gd name="connsiteX7292" fmla="*/ 2575226 w 14263815"/>
              <a:gd name="connsiteY7292" fmla="*/ 1401825 h 2678621"/>
              <a:gd name="connsiteX7293" fmla="*/ 2581880 w 14263815"/>
              <a:gd name="connsiteY7293" fmla="*/ 1408479 h 2678621"/>
              <a:gd name="connsiteX7294" fmla="*/ 2585485 w 14263815"/>
              <a:gd name="connsiteY7294" fmla="*/ 1409172 h 2678621"/>
              <a:gd name="connsiteX7295" fmla="*/ 2586316 w 14263815"/>
              <a:gd name="connsiteY7295" fmla="*/ 1406261 h 2678621"/>
              <a:gd name="connsiteX7296" fmla="*/ 2581880 w 14263815"/>
              <a:gd name="connsiteY7296" fmla="*/ 1395170 h 2678621"/>
              <a:gd name="connsiteX7297" fmla="*/ 2586316 w 14263815"/>
              <a:gd name="connsiteY7297" fmla="*/ 1392952 h 2678621"/>
              <a:gd name="connsiteX7298" fmla="*/ 2590753 w 14263815"/>
              <a:gd name="connsiteY7298" fmla="*/ 1388516 h 2678621"/>
              <a:gd name="connsiteX7299" fmla="*/ 2546391 w 14263815"/>
              <a:gd name="connsiteY7299" fmla="*/ 1357462 h 2678621"/>
              <a:gd name="connsiteX7300" fmla="*/ 2546391 w 14263815"/>
              <a:gd name="connsiteY7300" fmla="*/ 1344154 h 2678621"/>
              <a:gd name="connsiteX7301" fmla="*/ 2544173 w 14263815"/>
              <a:gd name="connsiteY7301" fmla="*/ 1330845 h 2678621"/>
              <a:gd name="connsiteX7302" fmla="*/ 2541954 w 14263815"/>
              <a:gd name="connsiteY7302" fmla="*/ 1335281 h 2678621"/>
              <a:gd name="connsiteX7303" fmla="*/ 2537518 w 14263815"/>
              <a:gd name="connsiteY7303" fmla="*/ 1353026 h 2678621"/>
              <a:gd name="connsiteX7304" fmla="*/ 2524209 w 14263815"/>
              <a:gd name="connsiteY7304" fmla="*/ 1357462 h 2678621"/>
              <a:gd name="connsiteX7305" fmla="*/ 2517555 w 14263815"/>
              <a:gd name="connsiteY7305" fmla="*/ 1355244 h 2678621"/>
              <a:gd name="connsiteX7306" fmla="*/ 2502029 w 14263815"/>
              <a:gd name="connsiteY7306" fmla="*/ 1341936 h 2678621"/>
              <a:gd name="connsiteX7307" fmla="*/ 2484284 w 14263815"/>
              <a:gd name="connsiteY7307" fmla="*/ 1346372 h 2678621"/>
              <a:gd name="connsiteX7308" fmla="*/ 2482065 w 14263815"/>
              <a:gd name="connsiteY7308" fmla="*/ 1353026 h 2678621"/>
              <a:gd name="connsiteX7309" fmla="*/ 2479847 w 14263815"/>
              <a:gd name="connsiteY7309" fmla="*/ 1346372 h 2678621"/>
              <a:gd name="connsiteX7310" fmla="*/ 2468757 w 14263815"/>
              <a:gd name="connsiteY7310" fmla="*/ 1330845 h 2678621"/>
              <a:gd name="connsiteX7311" fmla="*/ 2448794 w 14263815"/>
              <a:gd name="connsiteY7311" fmla="*/ 1317536 h 2678621"/>
              <a:gd name="connsiteX7312" fmla="*/ 7150690 w 14263815"/>
              <a:gd name="connsiteY7312" fmla="*/ 1316864 h 2678621"/>
              <a:gd name="connsiteX7313" fmla="*/ 7139044 w 14263815"/>
              <a:gd name="connsiteY7313" fmla="*/ 1319775 h 2678621"/>
              <a:gd name="connsiteX7314" fmla="*/ 7134609 w 14263815"/>
              <a:gd name="connsiteY7314" fmla="*/ 1326429 h 2678621"/>
              <a:gd name="connsiteX7315" fmla="*/ 7145700 w 14263815"/>
              <a:gd name="connsiteY7315" fmla="*/ 1333084 h 2678621"/>
              <a:gd name="connsiteX7316" fmla="*/ 7152354 w 14263815"/>
              <a:gd name="connsiteY7316" fmla="*/ 1328647 h 2678621"/>
              <a:gd name="connsiteX7317" fmla="*/ 7152354 w 14263815"/>
              <a:gd name="connsiteY7317" fmla="*/ 1317557 h 2678621"/>
              <a:gd name="connsiteX7318" fmla="*/ 7150690 w 14263815"/>
              <a:gd name="connsiteY7318" fmla="*/ 1316864 h 2678621"/>
              <a:gd name="connsiteX7319" fmla="*/ 13176308 w 14263815"/>
              <a:gd name="connsiteY7319" fmla="*/ 1314483 h 2678621"/>
              <a:gd name="connsiteX7320" fmla="*/ 13154127 w 14263815"/>
              <a:gd name="connsiteY7320" fmla="*/ 1338883 h 2678621"/>
              <a:gd name="connsiteX7321" fmla="*/ 13127926 w 14263815"/>
              <a:gd name="connsiteY7321" fmla="*/ 1353855 h 2678621"/>
              <a:gd name="connsiteX7322" fmla="*/ 13125292 w 14263815"/>
              <a:gd name="connsiteY7322" fmla="*/ 1352191 h 2678621"/>
              <a:gd name="connsiteX7323" fmla="*/ 13149691 w 14263815"/>
              <a:gd name="connsiteY7323" fmla="*/ 1327792 h 2678621"/>
              <a:gd name="connsiteX7324" fmla="*/ 13176308 w 14263815"/>
              <a:gd name="connsiteY7324" fmla="*/ 1314483 h 2678621"/>
              <a:gd name="connsiteX7325" fmla="*/ 12730468 w 14263815"/>
              <a:gd name="connsiteY7325" fmla="*/ 1314483 h 2678621"/>
              <a:gd name="connsiteX7326" fmla="*/ 12730468 w 14263815"/>
              <a:gd name="connsiteY7326" fmla="*/ 1323356 h 2678621"/>
              <a:gd name="connsiteX7327" fmla="*/ 12735043 w 14263815"/>
              <a:gd name="connsiteY7327" fmla="*/ 1330426 h 2678621"/>
              <a:gd name="connsiteX7328" fmla="*/ 12737122 w 14263815"/>
              <a:gd name="connsiteY7328" fmla="*/ 1330010 h 2678621"/>
              <a:gd name="connsiteX7329" fmla="*/ 12737122 w 14263815"/>
              <a:gd name="connsiteY7329" fmla="*/ 1318920 h 2678621"/>
              <a:gd name="connsiteX7330" fmla="*/ 12730468 w 14263815"/>
              <a:gd name="connsiteY7330" fmla="*/ 1314483 h 2678621"/>
              <a:gd name="connsiteX7331" fmla="*/ 6939416 w 14263815"/>
              <a:gd name="connsiteY7331" fmla="*/ 1313121 h 2678621"/>
              <a:gd name="connsiteX7332" fmla="*/ 6930543 w 14263815"/>
              <a:gd name="connsiteY7332" fmla="*/ 1319775 h 2678621"/>
              <a:gd name="connsiteX7333" fmla="*/ 6937197 w 14263815"/>
              <a:gd name="connsiteY7333" fmla="*/ 1326429 h 2678621"/>
              <a:gd name="connsiteX7334" fmla="*/ 6943852 w 14263815"/>
              <a:gd name="connsiteY7334" fmla="*/ 1319775 h 2678621"/>
              <a:gd name="connsiteX7335" fmla="*/ 6939416 w 14263815"/>
              <a:gd name="connsiteY7335" fmla="*/ 1313121 h 2678621"/>
              <a:gd name="connsiteX7336" fmla="*/ 3963762 w 14263815"/>
              <a:gd name="connsiteY7336" fmla="*/ 1313100 h 2678621"/>
              <a:gd name="connsiteX7337" fmla="*/ 3968199 w 14263815"/>
              <a:gd name="connsiteY7337" fmla="*/ 1321973 h 2678621"/>
              <a:gd name="connsiteX7338" fmla="*/ 3946018 w 14263815"/>
              <a:gd name="connsiteY7338" fmla="*/ 1335281 h 2678621"/>
              <a:gd name="connsiteX7339" fmla="*/ 3917182 w 14263815"/>
              <a:gd name="connsiteY7339" fmla="*/ 1333063 h 2678621"/>
              <a:gd name="connsiteX7340" fmla="*/ 3912746 w 14263815"/>
              <a:gd name="connsiteY7340" fmla="*/ 1335281 h 2678621"/>
              <a:gd name="connsiteX7341" fmla="*/ 3906092 w 14263815"/>
              <a:gd name="connsiteY7341" fmla="*/ 1341936 h 2678621"/>
              <a:gd name="connsiteX7342" fmla="*/ 3897219 w 14263815"/>
              <a:gd name="connsiteY7342" fmla="*/ 1333063 h 2678621"/>
              <a:gd name="connsiteX7343" fmla="*/ 3963762 w 14263815"/>
              <a:gd name="connsiteY7343" fmla="*/ 1313100 h 2678621"/>
              <a:gd name="connsiteX7344" fmla="*/ 2335670 w 14263815"/>
              <a:gd name="connsiteY7344" fmla="*/ 1313100 h 2678621"/>
              <a:gd name="connsiteX7345" fmla="*/ 2329016 w 14263815"/>
              <a:gd name="connsiteY7345" fmla="*/ 1319755 h 2678621"/>
              <a:gd name="connsiteX7346" fmla="*/ 2322362 w 14263815"/>
              <a:gd name="connsiteY7346" fmla="*/ 1326409 h 2678621"/>
              <a:gd name="connsiteX7347" fmla="*/ 2317925 w 14263815"/>
              <a:gd name="connsiteY7347" fmla="*/ 1333063 h 2678621"/>
              <a:gd name="connsiteX7348" fmla="*/ 2322916 w 14263815"/>
              <a:gd name="connsiteY7348" fmla="*/ 1338886 h 2678621"/>
              <a:gd name="connsiteX7349" fmla="*/ 2326798 w 14263815"/>
              <a:gd name="connsiteY7349" fmla="*/ 1337500 h 2678621"/>
              <a:gd name="connsiteX7350" fmla="*/ 2335670 w 14263815"/>
              <a:gd name="connsiteY7350" fmla="*/ 1330845 h 2678621"/>
              <a:gd name="connsiteX7351" fmla="*/ 2335670 w 14263815"/>
              <a:gd name="connsiteY7351" fmla="*/ 1321973 h 2678621"/>
              <a:gd name="connsiteX7352" fmla="*/ 2335670 w 14263815"/>
              <a:gd name="connsiteY7352" fmla="*/ 1313100 h 2678621"/>
              <a:gd name="connsiteX7353" fmla="*/ 2302398 w 14263815"/>
              <a:gd name="connsiteY7353" fmla="*/ 1313100 h 2678621"/>
              <a:gd name="connsiteX7354" fmla="*/ 2289090 w 14263815"/>
              <a:gd name="connsiteY7354" fmla="*/ 1317536 h 2678621"/>
              <a:gd name="connsiteX7355" fmla="*/ 2302398 w 14263815"/>
              <a:gd name="connsiteY7355" fmla="*/ 1328627 h 2678621"/>
              <a:gd name="connsiteX7356" fmla="*/ 2307389 w 14263815"/>
              <a:gd name="connsiteY7356" fmla="*/ 1330013 h 2678621"/>
              <a:gd name="connsiteX7357" fmla="*/ 2315707 w 14263815"/>
              <a:gd name="connsiteY7357" fmla="*/ 1324191 h 2678621"/>
              <a:gd name="connsiteX7358" fmla="*/ 2302398 w 14263815"/>
              <a:gd name="connsiteY7358" fmla="*/ 1313100 h 2678621"/>
              <a:gd name="connsiteX7359" fmla="*/ 3185206 w 14263815"/>
              <a:gd name="connsiteY7359" fmla="*/ 1310882 h 2678621"/>
              <a:gd name="connsiteX7360" fmla="*/ 3182988 w 14263815"/>
              <a:gd name="connsiteY7360" fmla="*/ 1313100 h 2678621"/>
              <a:gd name="connsiteX7361" fmla="*/ 3186869 w 14263815"/>
              <a:gd name="connsiteY7361" fmla="*/ 1315318 h 2678621"/>
              <a:gd name="connsiteX7362" fmla="*/ 3189642 w 14263815"/>
              <a:gd name="connsiteY7362" fmla="*/ 1313100 h 2678621"/>
              <a:gd name="connsiteX7363" fmla="*/ 3185206 w 14263815"/>
              <a:gd name="connsiteY7363" fmla="*/ 1310882 h 2678621"/>
              <a:gd name="connsiteX7364" fmla="*/ 3903874 w 14263815"/>
              <a:gd name="connsiteY7364" fmla="*/ 1308664 h 2678621"/>
              <a:gd name="connsiteX7365" fmla="*/ 3910528 w 14263815"/>
              <a:gd name="connsiteY7365" fmla="*/ 1308664 h 2678621"/>
              <a:gd name="connsiteX7366" fmla="*/ 3899438 w 14263815"/>
              <a:gd name="connsiteY7366" fmla="*/ 1313100 h 2678621"/>
              <a:gd name="connsiteX7367" fmla="*/ 3903874 w 14263815"/>
              <a:gd name="connsiteY7367" fmla="*/ 1308664 h 2678621"/>
              <a:gd name="connsiteX7368" fmla="*/ 3469124 w 14263815"/>
              <a:gd name="connsiteY7368" fmla="*/ 1308664 h 2678621"/>
              <a:gd name="connsiteX7369" fmla="*/ 3464688 w 14263815"/>
              <a:gd name="connsiteY7369" fmla="*/ 1313100 h 2678621"/>
              <a:gd name="connsiteX7370" fmla="*/ 3469124 w 14263815"/>
              <a:gd name="connsiteY7370" fmla="*/ 1314209 h 2678621"/>
              <a:gd name="connsiteX7371" fmla="*/ 3473560 w 14263815"/>
              <a:gd name="connsiteY7371" fmla="*/ 1313100 h 2678621"/>
              <a:gd name="connsiteX7372" fmla="*/ 3469124 w 14263815"/>
              <a:gd name="connsiteY7372" fmla="*/ 1308664 h 2678621"/>
              <a:gd name="connsiteX7373" fmla="*/ 7987471 w 14263815"/>
              <a:gd name="connsiteY7373" fmla="*/ 1308130 h 2678621"/>
              <a:gd name="connsiteX7374" fmla="*/ 7984144 w 14263815"/>
              <a:gd name="connsiteY7374" fmla="*/ 1310903 h 2678621"/>
              <a:gd name="connsiteX7375" fmla="*/ 7970836 w 14263815"/>
              <a:gd name="connsiteY7375" fmla="*/ 1310903 h 2678621"/>
              <a:gd name="connsiteX7376" fmla="*/ 7959745 w 14263815"/>
              <a:gd name="connsiteY7376" fmla="*/ 1319775 h 2678621"/>
              <a:gd name="connsiteX7377" fmla="*/ 7964181 w 14263815"/>
              <a:gd name="connsiteY7377" fmla="*/ 1333084 h 2678621"/>
              <a:gd name="connsiteX7378" fmla="*/ 7970836 w 14263815"/>
              <a:gd name="connsiteY7378" fmla="*/ 1326429 h 2678621"/>
              <a:gd name="connsiteX7379" fmla="*/ 7973054 w 14263815"/>
              <a:gd name="connsiteY7379" fmla="*/ 1324211 h 2678621"/>
              <a:gd name="connsiteX7380" fmla="*/ 7979708 w 14263815"/>
              <a:gd name="connsiteY7380" fmla="*/ 1335302 h 2678621"/>
              <a:gd name="connsiteX7381" fmla="*/ 7993017 w 14263815"/>
              <a:gd name="connsiteY7381" fmla="*/ 1335302 h 2678621"/>
              <a:gd name="connsiteX7382" fmla="*/ 7997453 w 14263815"/>
              <a:gd name="connsiteY7382" fmla="*/ 1326429 h 2678621"/>
              <a:gd name="connsiteX7383" fmla="*/ 7993017 w 14263815"/>
              <a:gd name="connsiteY7383" fmla="*/ 1319775 h 2678621"/>
              <a:gd name="connsiteX7384" fmla="*/ 7988580 w 14263815"/>
              <a:gd name="connsiteY7384" fmla="*/ 1313121 h 2678621"/>
              <a:gd name="connsiteX7385" fmla="*/ 7987471 w 14263815"/>
              <a:gd name="connsiteY7385" fmla="*/ 1308130 h 2678621"/>
              <a:gd name="connsiteX7386" fmla="*/ 13287214 w 14263815"/>
              <a:gd name="connsiteY7386" fmla="*/ 1307829 h 2678621"/>
              <a:gd name="connsiteX7387" fmla="*/ 13298304 w 14263815"/>
              <a:gd name="connsiteY7387" fmla="*/ 1312265 h 2678621"/>
              <a:gd name="connsiteX7388" fmla="*/ 13307177 w 14263815"/>
              <a:gd name="connsiteY7388" fmla="*/ 1318920 h 2678621"/>
              <a:gd name="connsiteX7389" fmla="*/ 13307177 w 14263815"/>
              <a:gd name="connsiteY7389" fmla="*/ 1323356 h 2678621"/>
              <a:gd name="connsiteX7390" fmla="*/ 13304542 w 14263815"/>
              <a:gd name="connsiteY7390" fmla="*/ 1325574 h 2678621"/>
              <a:gd name="connsiteX7391" fmla="*/ 13291650 w 14263815"/>
              <a:gd name="connsiteY7391" fmla="*/ 1318920 h 2678621"/>
              <a:gd name="connsiteX7392" fmla="*/ 13287214 w 14263815"/>
              <a:gd name="connsiteY7392" fmla="*/ 1307829 h 2678621"/>
              <a:gd name="connsiteX7393" fmla="*/ 6029990 w 14263815"/>
              <a:gd name="connsiteY7393" fmla="*/ 1306466 h 2678621"/>
              <a:gd name="connsiteX7394" fmla="*/ 6036644 w 14263815"/>
              <a:gd name="connsiteY7394" fmla="*/ 1315339 h 2678621"/>
              <a:gd name="connsiteX7395" fmla="*/ 5959010 w 14263815"/>
              <a:gd name="connsiteY7395" fmla="*/ 1348611 h 2678621"/>
              <a:gd name="connsiteX7396" fmla="*/ 5899122 w 14263815"/>
              <a:gd name="connsiteY7396" fmla="*/ 1366356 h 2678621"/>
              <a:gd name="connsiteX7397" fmla="*/ 5876940 w 14263815"/>
              <a:gd name="connsiteY7397" fmla="*/ 1373010 h 2678621"/>
              <a:gd name="connsiteX7398" fmla="*/ 5861415 w 14263815"/>
              <a:gd name="connsiteY7398" fmla="*/ 1375228 h 2678621"/>
              <a:gd name="connsiteX7399" fmla="*/ 5881377 w 14263815"/>
              <a:gd name="connsiteY7399" fmla="*/ 1355265 h 2678621"/>
              <a:gd name="connsiteX7400" fmla="*/ 5950137 w 14263815"/>
              <a:gd name="connsiteY7400" fmla="*/ 1330866 h 2678621"/>
              <a:gd name="connsiteX7401" fmla="*/ 5992283 w 14263815"/>
              <a:gd name="connsiteY7401" fmla="*/ 1321993 h 2678621"/>
              <a:gd name="connsiteX7402" fmla="*/ 6007808 w 14263815"/>
              <a:gd name="connsiteY7402" fmla="*/ 1319775 h 2678621"/>
              <a:gd name="connsiteX7403" fmla="*/ 6029990 w 14263815"/>
              <a:gd name="connsiteY7403" fmla="*/ 1306466 h 2678621"/>
              <a:gd name="connsiteX7404" fmla="*/ 5024019 w 14263815"/>
              <a:gd name="connsiteY7404" fmla="*/ 1306446 h 2678621"/>
              <a:gd name="connsiteX7405" fmla="*/ 5030673 w 14263815"/>
              <a:gd name="connsiteY7405" fmla="*/ 1308664 h 2678621"/>
              <a:gd name="connsiteX7406" fmla="*/ 5021801 w 14263815"/>
              <a:gd name="connsiteY7406" fmla="*/ 1324191 h 2678621"/>
              <a:gd name="connsiteX7407" fmla="*/ 5013587 w 14263815"/>
              <a:gd name="connsiteY7407" fmla="*/ 1327726 h 2678621"/>
              <a:gd name="connsiteX7408" fmla="*/ 5015147 w 14263815"/>
              <a:gd name="connsiteY7408" fmla="*/ 1319755 h 2678621"/>
              <a:gd name="connsiteX7409" fmla="*/ 5024019 w 14263815"/>
              <a:gd name="connsiteY7409" fmla="*/ 1306446 h 2678621"/>
              <a:gd name="connsiteX7410" fmla="*/ 3214042 w 14263815"/>
              <a:gd name="connsiteY7410" fmla="*/ 1306446 h 2678621"/>
              <a:gd name="connsiteX7411" fmla="*/ 3202951 w 14263815"/>
              <a:gd name="connsiteY7411" fmla="*/ 1313100 h 2678621"/>
              <a:gd name="connsiteX7412" fmla="*/ 3209189 w 14263815"/>
              <a:gd name="connsiteY7412" fmla="*/ 1316012 h 2678621"/>
              <a:gd name="connsiteX7413" fmla="*/ 3214042 w 14263815"/>
              <a:gd name="connsiteY7413" fmla="*/ 1315318 h 2678621"/>
              <a:gd name="connsiteX7414" fmla="*/ 3225132 w 14263815"/>
              <a:gd name="connsiteY7414" fmla="*/ 1310882 h 2678621"/>
              <a:gd name="connsiteX7415" fmla="*/ 3214042 w 14263815"/>
              <a:gd name="connsiteY7415" fmla="*/ 1306446 h 2678621"/>
              <a:gd name="connsiteX7416" fmla="*/ 12426587 w 14263815"/>
              <a:gd name="connsiteY7416" fmla="*/ 1303393 h 2678621"/>
              <a:gd name="connsiteX7417" fmla="*/ 12406624 w 14263815"/>
              <a:gd name="connsiteY7417" fmla="*/ 1323356 h 2678621"/>
              <a:gd name="connsiteX7418" fmla="*/ 12337863 w 14263815"/>
              <a:gd name="connsiteY7418" fmla="*/ 1347755 h 2678621"/>
              <a:gd name="connsiteX7419" fmla="*/ 12295718 w 14263815"/>
              <a:gd name="connsiteY7419" fmla="*/ 1356627 h 2678621"/>
              <a:gd name="connsiteX7420" fmla="*/ 12280192 w 14263815"/>
              <a:gd name="connsiteY7420" fmla="*/ 1358845 h 2678621"/>
              <a:gd name="connsiteX7421" fmla="*/ 12258010 w 14263815"/>
              <a:gd name="connsiteY7421" fmla="*/ 1372154 h 2678621"/>
              <a:gd name="connsiteX7422" fmla="*/ 12251356 w 14263815"/>
              <a:gd name="connsiteY7422" fmla="*/ 1363282 h 2678621"/>
              <a:gd name="connsiteX7423" fmla="*/ 12328990 w 14263815"/>
              <a:gd name="connsiteY7423" fmla="*/ 1330010 h 2678621"/>
              <a:gd name="connsiteX7424" fmla="*/ 12388879 w 14263815"/>
              <a:gd name="connsiteY7424" fmla="*/ 1312265 h 2678621"/>
              <a:gd name="connsiteX7425" fmla="*/ 12411060 w 14263815"/>
              <a:gd name="connsiteY7425" fmla="*/ 1305611 h 2678621"/>
              <a:gd name="connsiteX7426" fmla="*/ 12426587 w 14263815"/>
              <a:gd name="connsiteY7426" fmla="*/ 1303393 h 2678621"/>
              <a:gd name="connsiteX7427" fmla="*/ 3298330 w 14263815"/>
              <a:gd name="connsiteY7427" fmla="*/ 1302010 h 2678621"/>
              <a:gd name="connsiteX7428" fmla="*/ 3293894 w 14263815"/>
              <a:gd name="connsiteY7428" fmla="*/ 1308664 h 2678621"/>
              <a:gd name="connsiteX7429" fmla="*/ 3298330 w 14263815"/>
              <a:gd name="connsiteY7429" fmla="*/ 1317536 h 2678621"/>
              <a:gd name="connsiteX7430" fmla="*/ 3302766 w 14263815"/>
              <a:gd name="connsiteY7430" fmla="*/ 1308664 h 2678621"/>
              <a:gd name="connsiteX7431" fmla="*/ 3298330 w 14263815"/>
              <a:gd name="connsiteY7431" fmla="*/ 1302010 h 2678621"/>
              <a:gd name="connsiteX7432" fmla="*/ 2972268 w 14263815"/>
              <a:gd name="connsiteY7432" fmla="*/ 1302010 h 2678621"/>
              <a:gd name="connsiteX7433" fmla="*/ 2963395 w 14263815"/>
              <a:gd name="connsiteY7433" fmla="*/ 1308664 h 2678621"/>
              <a:gd name="connsiteX7434" fmla="*/ 2976704 w 14263815"/>
              <a:gd name="connsiteY7434" fmla="*/ 1317536 h 2678621"/>
              <a:gd name="connsiteX7435" fmla="*/ 2985576 w 14263815"/>
              <a:gd name="connsiteY7435" fmla="*/ 1308664 h 2678621"/>
              <a:gd name="connsiteX7436" fmla="*/ 2972268 w 14263815"/>
              <a:gd name="connsiteY7436" fmla="*/ 1302010 h 2678621"/>
              <a:gd name="connsiteX7437" fmla="*/ 2956741 w 14263815"/>
              <a:gd name="connsiteY7437" fmla="*/ 1302010 h 2678621"/>
              <a:gd name="connsiteX7438" fmla="*/ 2954523 w 14263815"/>
              <a:gd name="connsiteY7438" fmla="*/ 1310882 h 2678621"/>
              <a:gd name="connsiteX7439" fmla="*/ 2956741 w 14263815"/>
              <a:gd name="connsiteY7439" fmla="*/ 1312546 h 2678621"/>
              <a:gd name="connsiteX7440" fmla="*/ 2958959 w 14263815"/>
              <a:gd name="connsiteY7440" fmla="*/ 1308664 h 2678621"/>
              <a:gd name="connsiteX7441" fmla="*/ 2956741 w 14263815"/>
              <a:gd name="connsiteY7441" fmla="*/ 1302010 h 2678621"/>
              <a:gd name="connsiteX7442" fmla="*/ 2938996 w 14263815"/>
              <a:gd name="connsiteY7442" fmla="*/ 1302010 h 2678621"/>
              <a:gd name="connsiteX7443" fmla="*/ 2934559 w 14263815"/>
              <a:gd name="connsiteY7443" fmla="*/ 1306446 h 2678621"/>
              <a:gd name="connsiteX7444" fmla="*/ 2938996 w 14263815"/>
              <a:gd name="connsiteY7444" fmla="*/ 1307555 h 2678621"/>
              <a:gd name="connsiteX7445" fmla="*/ 2943433 w 14263815"/>
              <a:gd name="connsiteY7445" fmla="*/ 1306446 h 2678621"/>
              <a:gd name="connsiteX7446" fmla="*/ 2938996 w 14263815"/>
              <a:gd name="connsiteY7446" fmla="*/ 1302010 h 2678621"/>
              <a:gd name="connsiteX7447" fmla="*/ 13069839 w 14263815"/>
              <a:gd name="connsiteY7447" fmla="*/ 1301175 h 2678621"/>
              <a:gd name="connsiteX7448" fmla="*/ 13078711 w 14263815"/>
              <a:gd name="connsiteY7448" fmla="*/ 1305611 h 2678621"/>
              <a:gd name="connsiteX7449" fmla="*/ 13074275 w 14263815"/>
              <a:gd name="connsiteY7449" fmla="*/ 1312265 h 2678621"/>
              <a:gd name="connsiteX7450" fmla="*/ 13065402 w 14263815"/>
              <a:gd name="connsiteY7450" fmla="*/ 1307829 h 2678621"/>
              <a:gd name="connsiteX7451" fmla="*/ 13069839 w 14263815"/>
              <a:gd name="connsiteY7451" fmla="*/ 1301175 h 2678621"/>
              <a:gd name="connsiteX7452" fmla="*/ 11754500 w 14263815"/>
              <a:gd name="connsiteY7452" fmla="*/ 1301175 h 2678621"/>
              <a:gd name="connsiteX7453" fmla="*/ 11759109 w 14263815"/>
              <a:gd name="connsiteY7453" fmla="*/ 1319128 h 2678621"/>
              <a:gd name="connsiteX7454" fmla="*/ 11761154 w 14263815"/>
              <a:gd name="connsiteY7454" fmla="*/ 1318920 h 2678621"/>
              <a:gd name="connsiteX7455" fmla="*/ 11763372 w 14263815"/>
              <a:gd name="connsiteY7455" fmla="*/ 1312265 h 2678621"/>
              <a:gd name="connsiteX7456" fmla="*/ 11758936 w 14263815"/>
              <a:gd name="connsiteY7456" fmla="*/ 1301175 h 2678621"/>
              <a:gd name="connsiteX7457" fmla="*/ 11754500 w 14263815"/>
              <a:gd name="connsiteY7457" fmla="*/ 1301175 h 2678621"/>
              <a:gd name="connsiteX7458" fmla="*/ 3775223 w 14263815"/>
              <a:gd name="connsiteY7458" fmla="*/ 1299791 h 2678621"/>
              <a:gd name="connsiteX7459" fmla="*/ 3781878 w 14263815"/>
              <a:gd name="connsiteY7459" fmla="*/ 1302010 h 2678621"/>
              <a:gd name="connsiteX7460" fmla="*/ 3773976 w 14263815"/>
              <a:gd name="connsiteY7460" fmla="*/ 1304921 h 2678621"/>
              <a:gd name="connsiteX7461" fmla="*/ 3770787 w 14263815"/>
              <a:gd name="connsiteY7461" fmla="*/ 1304228 h 2678621"/>
              <a:gd name="connsiteX7462" fmla="*/ 3775223 w 14263815"/>
              <a:gd name="connsiteY7462" fmla="*/ 1299791 h 2678621"/>
              <a:gd name="connsiteX7463" fmla="*/ 2890198 w 14263815"/>
              <a:gd name="connsiteY7463" fmla="*/ 1299791 h 2678621"/>
              <a:gd name="connsiteX7464" fmla="*/ 2881325 w 14263815"/>
              <a:gd name="connsiteY7464" fmla="*/ 1304228 h 2678621"/>
              <a:gd name="connsiteX7465" fmla="*/ 2890198 w 14263815"/>
              <a:gd name="connsiteY7465" fmla="*/ 1305337 h 2678621"/>
              <a:gd name="connsiteX7466" fmla="*/ 2899070 w 14263815"/>
              <a:gd name="connsiteY7466" fmla="*/ 1304228 h 2678621"/>
              <a:gd name="connsiteX7467" fmla="*/ 2890198 w 14263815"/>
              <a:gd name="connsiteY7467" fmla="*/ 1299791 h 2678621"/>
              <a:gd name="connsiteX7468" fmla="*/ 5064557 w 14263815"/>
              <a:gd name="connsiteY7468" fmla="*/ 1299258 h 2678621"/>
              <a:gd name="connsiteX7469" fmla="*/ 5069548 w 14263815"/>
              <a:gd name="connsiteY7469" fmla="*/ 1306466 h 2678621"/>
              <a:gd name="connsiteX7470" fmla="*/ 5065112 w 14263815"/>
              <a:gd name="connsiteY7470" fmla="*/ 1315339 h 2678621"/>
              <a:gd name="connsiteX7471" fmla="*/ 5049585 w 14263815"/>
              <a:gd name="connsiteY7471" fmla="*/ 1313121 h 2678621"/>
              <a:gd name="connsiteX7472" fmla="*/ 5054021 w 14263815"/>
              <a:gd name="connsiteY7472" fmla="*/ 1304248 h 2678621"/>
              <a:gd name="connsiteX7473" fmla="*/ 5064557 w 14263815"/>
              <a:gd name="connsiteY7473" fmla="*/ 1299258 h 2678621"/>
              <a:gd name="connsiteX7474" fmla="*/ 6558454 w 14263815"/>
              <a:gd name="connsiteY7474" fmla="*/ 1298148 h 2678621"/>
              <a:gd name="connsiteX7475" fmla="*/ 6555683 w 14263815"/>
              <a:gd name="connsiteY7475" fmla="*/ 1304248 h 2678621"/>
              <a:gd name="connsiteX7476" fmla="*/ 6560118 w 14263815"/>
              <a:gd name="connsiteY7476" fmla="*/ 1313121 h 2678621"/>
              <a:gd name="connsiteX7477" fmla="*/ 6562338 w 14263815"/>
              <a:gd name="connsiteY7477" fmla="*/ 1302030 h 2678621"/>
              <a:gd name="connsiteX7478" fmla="*/ 6558454 w 14263815"/>
              <a:gd name="connsiteY7478" fmla="*/ 1298148 h 2678621"/>
              <a:gd name="connsiteX7479" fmla="*/ 10729733 w 14263815"/>
              <a:gd name="connsiteY7479" fmla="*/ 1296739 h 2678621"/>
              <a:gd name="connsiteX7480" fmla="*/ 10718642 w 14263815"/>
              <a:gd name="connsiteY7480" fmla="*/ 1298956 h 2678621"/>
              <a:gd name="connsiteX7481" fmla="*/ 10727515 w 14263815"/>
              <a:gd name="connsiteY7481" fmla="*/ 1310047 h 2678621"/>
              <a:gd name="connsiteX7482" fmla="*/ 10733338 w 14263815"/>
              <a:gd name="connsiteY7482" fmla="*/ 1310602 h 2678621"/>
              <a:gd name="connsiteX7483" fmla="*/ 10740824 w 14263815"/>
              <a:gd name="connsiteY7483" fmla="*/ 1305611 h 2678621"/>
              <a:gd name="connsiteX7484" fmla="*/ 10729733 w 14263815"/>
              <a:gd name="connsiteY7484" fmla="*/ 1296739 h 2678621"/>
              <a:gd name="connsiteX7485" fmla="*/ 5037328 w 14263815"/>
              <a:gd name="connsiteY7485" fmla="*/ 1295355 h 2678621"/>
              <a:gd name="connsiteX7486" fmla="*/ 5046200 w 14263815"/>
              <a:gd name="connsiteY7486" fmla="*/ 1299791 h 2678621"/>
              <a:gd name="connsiteX7487" fmla="*/ 5046200 w 14263815"/>
              <a:gd name="connsiteY7487" fmla="*/ 1308664 h 2678621"/>
              <a:gd name="connsiteX7488" fmla="*/ 5043982 w 14263815"/>
              <a:gd name="connsiteY7488" fmla="*/ 1310051 h 2678621"/>
              <a:gd name="connsiteX7489" fmla="*/ 5037328 w 14263815"/>
              <a:gd name="connsiteY7489" fmla="*/ 1304228 h 2678621"/>
              <a:gd name="connsiteX7490" fmla="*/ 5037328 w 14263815"/>
              <a:gd name="connsiteY7490" fmla="*/ 1295355 h 2678621"/>
              <a:gd name="connsiteX7491" fmla="*/ 3375963 w 14263815"/>
              <a:gd name="connsiteY7491" fmla="*/ 1295355 h 2678621"/>
              <a:gd name="connsiteX7492" fmla="*/ 3371527 w 14263815"/>
              <a:gd name="connsiteY7492" fmla="*/ 1302010 h 2678621"/>
              <a:gd name="connsiteX7493" fmla="*/ 3382618 w 14263815"/>
              <a:gd name="connsiteY7493" fmla="*/ 1308664 h 2678621"/>
              <a:gd name="connsiteX7494" fmla="*/ 3387054 w 14263815"/>
              <a:gd name="connsiteY7494" fmla="*/ 1299791 h 2678621"/>
              <a:gd name="connsiteX7495" fmla="*/ 3375963 w 14263815"/>
              <a:gd name="connsiteY7495" fmla="*/ 1295355 h 2678621"/>
              <a:gd name="connsiteX7496" fmla="*/ 11889804 w 14263815"/>
              <a:gd name="connsiteY7496" fmla="*/ 1294520 h 2678621"/>
              <a:gd name="connsiteX7497" fmla="*/ 11894241 w 14263815"/>
              <a:gd name="connsiteY7497" fmla="*/ 1296739 h 2678621"/>
              <a:gd name="connsiteX7498" fmla="*/ 11887586 w 14263815"/>
              <a:gd name="connsiteY7498" fmla="*/ 1299650 h 2678621"/>
              <a:gd name="connsiteX7499" fmla="*/ 11885368 w 14263815"/>
              <a:gd name="connsiteY7499" fmla="*/ 1298956 h 2678621"/>
              <a:gd name="connsiteX7500" fmla="*/ 11889804 w 14263815"/>
              <a:gd name="connsiteY7500" fmla="*/ 1294520 h 2678621"/>
              <a:gd name="connsiteX7501" fmla="*/ 6078927 w 14263815"/>
              <a:gd name="connsiteY7501" fmla="*/ 1292742 h 2678621"/>
              <a:gd name="connsiteX7502" fmla="*/ 6087662 w 14263815"/>
              <a:gd name="connsiteY7502" fmla="*/ 1299812 h 2678621"/>
              <a:gd name="connsiteX7503" fmla="*/ 6072134 w 14263815"/>
              <a:gd name="connsiteY7503" fmla="*/ 1308685 h 2678621"/>
              <a:gd name="connsiteX7504" fmla="*/ 6056608 w 14263815"/>
              <a:gd name="connsiteY7504" fmla="*/ 1304248 h 2678621"/>
              <a:gd name="connsiteX7505" fmla="*/ 6072134 w 14263815"/>
              <a:gd name="connsiteY7505" fmla="*/ 1293158 h 2678621"/>
              <a:gd name="connsiteX7506" fmla="*/ 6078927 w 14263815"/>
              <a:gd name="connsiteY7506" fmla="*/ 1292742 h 2678621"/>
              <a:gd name="connsiteX7507" fmla="*/ 6346209 w 14263815"/>
              <a:gd name="connsiteY7507" fmla="*/ 1292464 h 2678621"/>
              <a:gd name="connsiteX7508" fmla="*/ 6349398 w 14263815"/>
              <a:gd name="connsiteY7508" fmla="*/ 1293158 h 2678621"/>
              <a:gd name="connsiteX7509" fmla="*/ 6344962 w 14263815"/>
              <a:gd name="connsiteY7509" fmla="*/ 1297594 h 2678621"/>
              <a:gd name="connsiteX7510" fmla="*/ 6338308 w 14263815"/>
              <a:gd name="connsiteY7510" fmla="*/ 1295376 h 2678621"/>
              <a:gd name="connsiteX7511" fmla="*/ 6346209 w 14263815"/>
              <a:gd name="connsiteY7511" fmla="*/ 1292464 h 2678621"/>
              <a:gd name="connsiteX7512" fmla="*/ 7229988 w 14263815"/>
              <a:gd name="connsiteY7512" fmla="*/ 1292049 h 2678621"/>
              <a:gd name="connsiteX7513" fmla="*/ 7221115 w 14263815"/>
              <a:gd name="connsiteY7513" fmla="*/ 1293158 h 2678621"/>
              <a:gd name="connsiteX7514" fmla="*/ 7229988 w 14263815"/>
              <a:gd name="connsiteY7514" fmla="*/ 1297594 h 2678621"/>
              <a:gd name="connsiteX7515" fmla="*/ 7238860 w 14263815"/>
              <a:gd name="connsiteY7515" fmla="*/ 1293158 h 2678621"/>
              <a:gd name="connsiteX7516" fmla="*/ 7229988 w 14263815"/>
              <a:gd name="connsiteY7516" fmla="*/ 1292049 h 2678621"/>
              <a:gd name="connsiteX7517" fmla="*/ 7181189 w 14263815"/>
              <a:gd name="connsiteY7517" fmla="*/ 1289831 h 2678621"/>
              <a:gd name="connsiteX7518" fmla="*/ 7176752 w 14263815"/>
              <a:gd name="connsiteY7518" fmla="*/ 1290940 h 2678621"/>
              <a:gd name="connsiteX7519" fmla="*/ 7181189 w 14263815"/>
              <a:gd name="connsiteY7519" fmla="*/ 1295376 h 2678621"/>
              <a:gd name="connsiteX7520" fmla="*/ 7185625 w 14263815"/>
              <a:gd name="connsiteY7520" fmla="*/ 1290940 h 2678621"/>
              <a:gd name="connsiteX7521" fmla="*/ 7181189 w 14263815"/>
              <a:gd name="connsiteY7521" fmla="*/ 1289831 h 2678621"/>
              <a:gd name="connsiteX7522" fmla="*/ 6737567 w 14263815"/>
              <a:gd name="connsiteY7522" fmla="*/ 1288722 h 2678621"/>
              <a:gd name="connsiteX7523" fmla="*/ 6733132 w 14263815"/>
              <a:gd name="connsiteY7523" fmla="*/ 1297594 h 2678621"/>
              <a:gd name="connsiteX7524" fmla="*/ 6744221 w 14263815"/>
              <a:gd name="connsiteY7524" fmla="*/ 1302030 h 2678621"/>
              <a:gd name="connsiteX7525" fmla="*/ 6748659 w 14263815"/>
              <a:gd name="connsiteY7525" fmla="*/ 1295376 h 2678621"/>
              <a:gd name="connsiteX7526" fmla="*/ 6737567 w 14263815"/>
              <a:gd name="connsiteY7526" fmla="*/ 1288722 h 2678621"/>
              <a:gd name="connsiteX7527" fmla="*/ 4048050 w 14263815"/>
              <a:gd name="connsiteY7527" fmla="*/ 1288701 h 2678621"/>
              <a:gd name="connsiteX7528" fmla="*/ 4063577 w 14263815"/>
              <a:gd name="connsiteY7528" fmla="*/ 1293137 h 2678621"/>
              <a:gd name="connsiteX7529" fmla="*/ 4048050 w 14263815"/>
              <a:gd name="connsiteY7529" fmla="*/ 1304228 h 2678621"/>
              <a:gd name="connsiteX7530" fmla="*/ 4041258 w 14263815"/>
              <a:gd name="connsiteY7530" fmla="*/ 1304644 h 2678621"/>
              <a:gd name="connsiteX7531" fmla="*/ 4032524 w 14263815"/>
              <a:gd name="connsiteY7531" fmla="*/ 1297574 h 2678621"/>
              <a:gd name="connsiteX7532" fmla="*/ 4048050 w 14263815"/>
              <a:gd name="connsiteY7532" fmla="*/ 1288701 h 2678621"/>
              <a:gd name="connsiteX7533" fmla="*/ 5301896 w 14263815"/>
              <a:gd name="connsiteY7533" fmla="*/ 1288167 h 2678621"/>
              <a:gd name="connsiteX7534" fmla="*/ 5289142 w 14263815"/>
              <a:gd name="connsiteY7534" fmla="*/ 1293158 h 2678621"/>
              <a:gd name="connsiteX7535" fmla="*/ 5280270 w 14263815"/>
              <a:gd name="connsiteY7535" fmla="*/ 1308685 h 2678621"/>
              <a:gd name="connsiteX7536" fmla="*/ 5284685 w 14263815"/>
              <a:gd name="connsiteY7536" fmla="*/ 1313100 h 2678621"/>
              <a:gd name="connsiteX7537" fmla="*/ 5287975 w 14263815"/>
              <a:gd name="connsiteY7537" fmla="*/ 1313100 h 2678621"/>
              <a:gd name="connsiteX7538" fmla="*/ 5288186 w 14263815"/>
              <a:gd name="connsiteY7538" fmla="*/ 1313949 h 2678621"/>
              <a:gd name="connsiteX7539" fmla="*/ 5309105 w 14263815"/>
              <a:gd name="connsiteY7539" fmla="*/ 1290940 h 2678621"/>
              <a:gd name="connsiteX7540" fmla="*/ 5301896 w 14263815"/>
              <a:gd name="connsiteY7540" fmla="*/ 1288167 h 2678621"/>
              <a:gd name="connsiteX7541" fmla="*/ 13520115 w 14263815"/>
              <a:gd name="connsiteY7541" fmla="*/ 1287866 h 2678621"/>
              <a:gd name="connsiteX7542" fmla="*/ 13509025 w 14263815"/>
              <a:gd name="connsiteY7542" fmla="*/ 1305611 h 2678621"/>
              <a:gd name="connsiteX7543" fmla="*/ 13477971 w 14263815"/>
              <a:gd name="connsiteY7543" fmla="*/ 1327792 h 2678621"/>
              <a:gd name="connsiteX7544" fmla="*/ 13465217 w 14263815"/>
              <a:gd name="connsiteY7544" fmla="*/ 1335001 h 2678621"/>
              <a:gd name="connsiteX7545" fmla="*/ 13453572 w 14263815"/>
              <a:gd name="connsiteY7545" fmla="*/ 1330010 h 2678621"/>
              <a:gd name="connsiteX7546" fmla="*/ 13451354 w 14263815"/>
              <a:gd name="connsiteY7546" fmla="*/ 1321138 h 2678621"/>
              <a:gd name="connsiteX7547" fmla="*/ 13486844 w 14263815"/>
              <a:gd name="connsiteY7547" fmla="*/ 1303393 h 2678621"/>
              <a:gd name="connsiteX7548" fmla="*/ 13520115 w 14263815"/>
              <a:gd name="connsiteY7548" fmla="*/ 1287866 h 2678621"/>
              <a:gd name="connsiteX7549" fmla="*/ 12455422 w 14263815"/>
              <a:gd name="connsiteY7549" fmla="*/ 1287866 h 2678621"/>
              <a:gd name="connsiteX7550" fmla="*/ 12468731 w 14263815"/>
              <a:gd name="connsiteY7550" fmla="*/ 1287866 h 2678621"/>
              <a:gd name="connsiteX7551" fmla="*/ 12470949 w 14263815"/>
              <a:gd name="connsiteY7551" fmla="*/ 1294520 h 2678621"/>
              <a:gd name="connsiteX7552" fmla="*/ 12459858 w 14263815"/>
              <a:gd name="connsiteY7552" fmla="*/ 1302838 h 2678621"/>
              <a:gd name="connsiteX7553" fmla="*/ 12453204 w 14263815"/>
              <a:gd name="connsiteY7553" fmla="*/ 1292302 h 2678621"/>
              <a:gd name="connsiteX7554" fmla="*/ 12455422 w 14263815"/>
              <a:gd name="connsiteY7554" fmla="*/ 1287866 h 2678621"/>
              <a:gd name="connsiteX7555" fmla="*/ 5076203 w 14263815"/>
              <a:gd name="connsiteY7555" fmla="*/ 1287335 h 2678621"/>
              <a:gd name="connsiteX7556" fmla="*/ 5082856 w 14263815"/>
              <a:gd name="connsiteY7556" fmla="*/ 1293158 h 2678621"/>
              <a:gd name="connsiteX7557" fmla="*/ 5082856 w 14263815"/>
              <a:gd name="connsiteY7557" fmla="*/ 1302030 h 2678621"/>
              <a:gd name="connsiteX7558" fmla="*/ 5073984 w 14263815"/>
              <a:gd name="connsiteY7558" fmla="*/ 1297594 h 2678621"/>
              <a:gd name="connsiteX7559" fmla="*/ 5073984 w 14263815"/>
              <a:gd name="connsiteY7559" fmla="*/ 1288722 h 2678621"/>
              <a:gd name="connsiteX7560" fmla="*/ 5076203 w 14263815"/>
              <a:gd name="connsiteY7560" fmla="*/ 1287335 h 2678621"/>
              <a:gd name="connsiteX7561" fmla="*/ 12799229 w 14263815"/>
              <a:gd name="connsiteY7561" fmla="*/ 1285648 h 2678621"/>
              <a:gd name="connsiteX7562" fmla="*/ 12777048 w 14263815"/>
              <a:gd name="connsiteY7562" fmla="*/ 1287866 h 2678621"/>
              <a:gd name="connsiteX7563" fmla="*/ 12757085 w 14263815"/>
              <a:gd name="connsiteY7563" fmla="*/ 1298956 h 2678621"/>
              <a:gd name="connsiteX7564" fmla="*/ 12761521 w 14263815"/>
              <a:gd name="connsiteY7564" fmla="*/ 1307829 h 2678621"/>
              <a:gd name="connsiteX7565" fmla="*/ 12767344 w 14263815"/>
              <a:gd name="connsiteY7565" fmla="*/ 1308245 h 2678621"/>
              <a:gd name="connsiteX7566" fmla="*/ 12788139 w 14263815"/>
              <a:gd name="connsiteY7566" fmla="*/ 1301175 h 2678621"/>
              <a:gd name="connsiteX7567" fmla="*/ 12799229 w 14263815"/>
              <a:gd name="connsiteY7567" fmla="*/ 1285648 h 2678621"/>
              <a:gd name="connsiteX7568" fmla="*/ 7163444 w 14263815"/>
              <a:gd name="connsiteY7568" fmla="*/ 1284840 h 2678621"/>
              <a:gd name="connsiteX7569" fmla="*/ 7161226 w 14263815"/>
              <a:gd name="connsiteY7569" fmla="*/ 1288722 h 2678621"/>
              <a:gd name="connsiteX7570" fmla="*/ 7163444 w 14263815"/>
              <a:gd name="connsiteY7570" fmla="*/ 1295376 h 2678621"/>
              <a:gd name="connsiteX7571" fmla="*/ 7165662 w 14263815"/>
              <a:gd name="connsiteY7571" fmla="*/ 1286503 h 2678621"/>
              <a:gd name="connsiteX7572" fmla="*/ 7163444 w 14263815"/>
              <a:gd name="connsiteY7572" fmla="*/ 1284840 h 2678621"/>
              <a:gd name="connsiteX7573" fmla="*/ 6220747 w 14263815"/>
              <a:gd name="connsiteY7573" fmla="*/ 1284285 h 2678621"/>
              <a:gd name="connsiteX7574" fmla="*/ 6216312 w 14263815"/>
              <a:gd name="connsiteY7574" fmla="*/ 1288722 h 2678621"/>
              <a:gd name="connsiteX7575" fmla="*/ 6209657 w 14263815"/>
              <a:gd name="connsiteY7575" fmla="*/ 1288722 h 2678621"/>
              <a:gd name="connsiteX7576" fmla="*/ 6220747 w 14263815"/>
              <a:gd name="connsiteY7576" fmla="*/ 1284285 h 2678621"/>
              <a:gd name="connsiteX7577" fmla="*/ 3560066 w 14263815"/>
              <a:gd name="connsiteY7577" fmla="*/ 1284265 h 2678621"/>
              <a:gd name="connsiteX7578" fmla="*/ 3557848 w 14263815"/>
              <a:gd name="connsiteY7578" fmla="*/ 1295355 h 2678621"/>
              <a:gd name="connsiteX7579" fmla="*/ 3561730 w 14263815"/>
              <a:gd name="connsiteY7579" fmla="*/ 1299237 h 2678621"/>
              <a:gd name="connsiteX7580" fmla="*/ 3564503 w 14263815"/>
              <a:gd name="connsiteY7580" fmla="*/ 1293137 h 2678621"/>
              <a:gd name="connsiteX7581" fmla="*/ 3560066 w 14263815"/>
              <a:gd name="connsiteY7581" fmla="*/ 1284265 h 2678621"/>
              <a:gd name="connsiteX7582" fmla="*/ 4831998 w 14263815"/>
              <a:gd name="connsiteY7582" fmla="*/ 1283437 h 2678621"/>
              <a:gd name="connsiteX7583" fmla="*/ 4811080 w 14263815"/>
              <a:gd name="connsiteY7583" fmla="*/ 1306446 h 2678621"/>
              <a:gd name="connsiteX7584" fmla="*/ 4818289 w 14263815"/>
              <a:gd name="connsiteY7584" fmla="*/ 1309219 h 2678621"/>
              <a:gd name="connsiteX7585" fmla="*/ 4831043 w 14263815"/>
              <a:gd name="connsiteY7585" fmla="*/ 1304228 h 2678621"/>
              <a:gd name="connsiteX7586" fmla="*/ 4839916 w 14263815"/>
              <a:gd name="connsiteY7586" fmla="*/ 1288701 h 2678621"/>
              <a:gd name="connsiteX7587" fmla="*/ 4835500 w 14263815"/>
              <a:gd name="connsiteY7587" fmla="*/ 1284285 h 2678621"/>
              <a:gd name="connsiteX7588" fmla="*/ 4832210 w 14263815"/>
              <a:gd name="connsiteY7588" fmla="*/ 1284285 h 2678621"/>
              <a:gd name="connsiteX7589" fmla="*/ 6651060 w 14263815"/>
              <a:gd name="connsiteY7589" fmla="*/ 1283176 h 2678621"/>
              <a:gd name="connsiteX7590" fmla="*/ 6646625 w 14263815"/>
              <a:gd name="connsiteY7590" fmla="*/ 1284285 h 2678621"/>
              <a:gd name="connsiteX7591" fmla="*/ 6651060 w 14263815"/>
              <a:gd name="connsiteY7591" fmla="*/ 1288722 h 2678621"/>
              <a:gd name="connsiteX7592" fmla="*/ 6655498 w 14263815"/>
              <a:gd name="connsiteY7592" fmla="*/ 1284285 h 2678621"/>
              <a:gd name="connsiteX7593" fmla="*/ 6651060 w 14263815"/>
              <a:gd name="connsiteY7593" fmla="*/ 1283176 h 2678621"/>
              <a:gd name="connsiteX7594" fmla="*/ 6933317 w 14263815"/>
              <a:gd name="connsiteY7594" fmla="*/ 1282067 h 2678621"/>
              <a:gd name="connsiteX7595" fmla="*/ 6930543 w 14263815"/>
              <a:gd name="connsiteY7595" fmla="*/ 1284285 h 2678621"/>
              <a:gd name="connsiteX7596" fmla="*/ 6934979 w 14263815"/>
              <a:gd name="connsiteY7596" fmla="*/ 1286503 h 2678621"/>
              <a:gd name="connsiteX7597" fmla="*/ 6937197 w 14263815"/>
              <a:gd name="connsiteY7597" fmla="*/ 1284285 h 2678621"/>
              <a:gd name="connsiteX7598" fmla="*/ 6933317 w 14263815"/>
              <a:gd name="connsiteY7598" fmla="*/ 1282067 h 2678621"/>
              <a:gd name="connsiteX7599" fmla="*/ 6910996 w 14263815"/>
              <a:gd name="connsiteY7599" fmla="*/ 1281374 h 2678621"/>
              <a:gd name="connsiteX7600" fmla="*/ 6906143 w 14263815"/>
              <a:gd name="connsiteY7600" fmla="*/ 1282067 h 2678621"/>
              <a:gd name="connsiteX7601" fmla="*/ 6895053 w 14263815"/>
              <a:gd name="connsiteY7601" fmla="*/ 1286503 h 2678621"/>
              <a:gd name="connsiteX7602" fmla="*/ 6906143 w 14263815"/>
              <a:gd name="connsiteY7602" fmla="*/ 1290940 h 2678621"/>
              <a:gd name="connsiteX7603" fmla="*/ 6917234 w 14263815"/>
              <a:gd name="connsiteY7603" fmla="*/ 1284285 h 2678621"/>
              <a:gd name="connsiteX7604" fmla="*/ 6910996 w 14263815"/>
              <a:gd name="connsiteY7604" fmla="*/ 1281374 h 2678621"/>
              <a:gd name="connsiteX7605" fmla="*/ 12491467 w 14263815"/>
              <a:gd name="connsiteY7605" fmla="*/ 1280657 h 2678621"/>
              <a:gd name="connsiteX7606" fmla="*/ 12490912 w 14263815"/>
              <a:gd name="connsiteY7606" fmla="*/ 1287866 h 2678621"/>
              <a:gd name="connsiteX7607" fmla="*/ 12485922 w 14263815"/>
              <a:gd name="connsiteY7607" fmla="*/ 1292857 h 2678621"/>
              <a:gd name="connsiteX7608" fmla="*/ 12479821 w 14263815"/>
              <a:gd name="connsiteY7608" fmla="*/ 1290084 h 2678621"/>
              <a:gd name="connsiteX7609" fmla="*/ 12484258 w 14263815"/>
              <a:gd name="connsiteY7609" fmla="*/ 1281212 h 2678621"/>
              <a:gd name="connsiteX7610" fmla="*/ 12491467 w 14263815"/>
              <a:gd name="connsiteY7610" fmla="*/ 1280657 h 2678621"/>
              <a:gd name="connsiteX7611" fmla="*/ 7143482 w 14263815"/>
              <a:gd name="connsiteY7611" fmla="*/ 1279849 h 2678621"/>
              <a:gd name="connsiteX7612" fmla="*/ 7134609 w 14263815"/>
              <a:gd name="connsiteY7612" fmla="*/ 1288722 h 2678621"/>
              <a:gd name="connsiteX7613" fmla="*/ 7147917 w 14263815"/>
              <a:gd name="connsiteY7613" fmla="*/ 1295376 h 2678621"/>
              <a:gd name="connsiteX7614" fmla="*/ 7156789 w 14263815"/>
              <a:gd name="connsiteY7614" fmla="*/ 1288722 h 2678621"/>
              <a:gd name="connsiteX7615" fmla="*/ 7143482 w 14263815"/>
              <a:gd name="connsiteY7615" fmla="*/ 1279849 h 2678621"/>
              <a:gd name="connsiteX7616" fmla="*/ 6821855 w 14263815"/>
              <a:gd name="connsiteY7616" fmla="*/ 1279849 h 2678621"/>
              <a:gd name="connsiteX7617" fmla="*/ 6817420 w 14263815"/>
              <a:gd name="connsiteY7617" fmla="*/ 1288722 h 2678621"/>
              <a:gd name="connsiteX7618" fmla="*/ 6821855 w 14263815"/>
              <a:gd name="connsiteY7618" fmla="*/ 1295376 h 2678621"/>
              <a:gd name="connsiteX7619" fmla="*/ 6826293 w 14263815"/>
              <a:gd name="connsiteY7619" fmla="*/ 1288722 h 2678621"/>
              <a:gd name="connsiteX7620" fmla="*/ 6821855 w 14263815"/>
              <a:gd name="connsiteY7620" fmla="*/ 1279849 h 2678621"/>
              <a:gd name="connsiteX7621" fmla="*/ 6685580 w 14263815"/>
              <a:gd name="connsiteY7621" fmla="*/ 1279295 h 2678621"/>
              <a:gd name="connsiteX7622" fmla="*/ 6677679 w 14263815"/>
              <a:gd name="connsiteY7622" fmla="*/ 1279849 h 2678621"/>
              <a:gd name="connsiteX7623" fmla="*/ 6659933 w 14263815"/>
              <a:gd name="connsiteY7623" fmla="*/ 1288722 h 2678621"/>
              <a:gd name="connsiteX7624" fmla="*/ 6644406 w 14263815"/>
              <a:gd name="connsiteY7624" fmla="*/ 1299812 h 2678621"/>
              <a:gd name="connsiteX7625" fmla="*/ 6631099 w 14263815"/>
              <a:gd name="connsiteY7625" fmla="*/ 1308685 h 2678621"/>
              <a:gd name="connsiteX7626" fmla="*/ 6648844 w 14263815"/>
              <a:gd name="connsiteY7626" fmla="*/ 1313121 h 2678621"/>
              <a:gd name="connsiteX7627" fmla="*/ 6673241 w 14263815"/>
              <a:gd name="connsiteY7627" fmla="*/ 1319775 h 2678621"/>
              <a:gd name="connsiteX7628" fmla="*/ 6679897 w 14263815"/>
              <a:gd name="connsiteY7628" fmla="*/ 1319775 h 2678621"/>
              <a:gd name="connsiteX7629" fmla="*/ 6682114 w 14263815"/>
              <a:gd name="connsiteY7629" fmla="*/ 1310903 h 2678621"/>
              <a:gd name="connsiteX7630" fmla="*/ 6710951 w 14263815"/>
              <a:gd name="connsiteY7630" fmla="*/ 1308685 h 2678621"/>
              <a:gd name="connsiteX7631" fmla="*/ 6726477 w 14263815"/>
              <a:gd name="connsiteY7631" fmla="*/ 1297594 h 2678621"/>
              <a:gd name="connsiteX7632" fmla="*/ 6713169 w 14263815"/>
              <a:gd name="connsiteY7632" fmla="*/ 1293158 h 2678621"/>
              <a:gd name="connsiteX7633" fmla="*/ 6697640 w 14263815"/>
              <a:gd name="connsiteY7633" fmla="*/ 1284285 h 2678621"/>
              <a:gd name="connsiteX7634" fmla="*/ 6685580 w 14263815"/>
              <a:gd name="connsiteY7634" fmla="*/ 1279295 h 2678621"/>
              <a:gd name="connsiteX7635" fmla="*/ 5049527 w 14263815"/>
              <a:gd name="connsiteY7635" fmla="*/ 1277611 h 2678621"/>
              <a:gd name="connsiteX7636" fmla="*/ 5055073 w 14263815"/>
              <a:gd name="connsiteY7636" fmla="*/ 1282047 h 2678621"/>
              <a:gd name="connsiteX7637" fmla="*/ 5070599 w 14263815"/>
              <a:gd name="connsiteY7637" fmla="*/ 1284265 h 2678621"/>
              <a:gd name="connsiteX7638" fmla="*/ 5066163 w 14263815"/>
              <a:gd name="connsiteY7638" fmla="*/ 1293137 h 2678621"/>
              <a:gd name="connsiteX7639" fmla="*/ 5055627 w 14263815"/>
              <a:gd name="connsiteY7639" fmla="*/ 1298128 h 2678621"/>
              <a:gd name="connsiteX7640" fmla="*/ 5050636 w 14263815"/>
              <a:gd name="connsiteY7640" fmla="*/ 1290919 h 2678621"/>
              <a:gd name="connsiteX7641" fmla="*/ 5049527 w 14263815"/>
              <a:gd name="connsiteY7641" fmla="*/ 1277611 h 2678621"/>
              <a:gd name="connsiteX7642" fmla="*/ 3253968 w 14263815"/>
              <a:gd name="connsiteY7642" fmla="*/ 1275392 h 2678621"/>
              <a:gd name="connsiteX7643" fmla="*/ 3247313 w 14263815"/>
              <a:gd name="connsiteY7643" fmla="*/ 1277610 h 2678621"/>
              <a:gd name="connsiteX7644" fmla="*/ 3253968 w 14263815"/>
              <a:gd name="connsiteY7644" fmla="*/ 1279829 h 2678621"/>
              <a:gd name="connsiteX7645" fmla="*/ 3260622 w 14263815"/>
              <a:gd name="connsiteY7645" fmla="*/ 1277610 h 2678621"/>
              <a:gd name="connsiteX7646" fmla="*/ 3253968 w 14263815"/>
              <a:gd name="connsiteY7646" fmla="*/ 1275392 h 2678621"/>
              <a:gd name="connsiteX7647" fmla="*/ 3546758 w 14263815"/>
              <a:gd name="connsiteY7647" fmla="*/ 1273174 h 2678621"/>
              <a:gd name="connsiteX7648" fmla="*/ 3537885 w 14263815"/>
              <a:gd name="connsiteY7648" fmla="*/ 1277610 h 2678621"/>
              <a:gd name="connsiteX7649" fmla="*/ 3543292 w 14263815"/>
              <a:gd name="connsiteY7649" fmla="*/ 1278304 h 2678621"/>
              <a:gd name="connsiteX7650" fmla="*/ 3557848 w 14263815"/>
              <a:gd name="connsiteY7650" fmla="*/ 1275392 h 2678621"/>
              <a:gd name="connsiteX7651" fmla="*/ 3546758 w 14263815"/>
              <a:gd name="connsiteY7651" fmla="*/ 1273174 h 2678621"/>
              <a:gd name="connsiteX7652" fmla="*/ 3007757 w 14263815"/>
              <a:gd name="connsiteY7652" fmla="*/ 1273174 h 2678621"/>
              <a:gd name="connsiteX7653" fmla="*/ 3005539 w 14263815"/>
              <a:gd name="connsiteY7653" fmla="*/ 1275392 h 2678621"/>
              <a:gd name="connsiteX7654" fmla="*/ 3009976 w 14263815"/>
              <a:gd name="connsiteY7654" fmla="*/ 1277611 h 2678621"/>
              <a:gd name="connsiteX7655" fmla="*/ 3014412 w 14263815"/>
              <a:gd name="connsiteY7655" fmla="*/ 1275392 h 2678621"/>
              <a:gd name="connsiteX7656" fmla="*/ 3007757 w 14263815"/>
              <a:gd name="connsiteY7656" fmla="*/ 1273174 h 2678621"/>
              <a:gd name="connsiteX7657" fmla="*/ 11945258 w 14263815"/>
              <a:gd name="connsiteY7657" fmla="*/ 1272339 h 2678621"/>
              <a:gd name="connsiteX7658" fmla="*/ 11949694 w 14263815"/>
              <a:gd name="connsiteY7658" fmla="*/ 1278994 h 2678621"/>
              <a:gd name="connsiteX7659" fmla="*/ 11947475 w 14263815"/>
              <a:gd name="connsiteY7659" fmla="*/ 1287866 h 2678621"/>
              <a:gd name="connsiteX7660" fmla="*/ 11943039 w 14263815"/>
              <a:gd name="connsiteY7660" fmla="*/ 1281212 h 2678621"/>
              <a:gd name="connsiteX7661" fmla="*/ 11945258 w 14263815"/>
              <a:gd name="connsiteY7661" fmla="*/ 1272339 h 2678621"/>
              <a:gd name="connsiteX7662" fmla="*/ 3440843 w 14263815"/>
              <a:gd name="connsiteY7662" fmla="*/ 1270956 h 2678621"/>
              <a:gd name="connsiteX7663" fmla="*/ 3440289 w 14263815"/>
              <a:gd name="connsiteY7663" fmla="*/ 1277610 h 2678621"/>
              <a:gd name="connsiteX7664" fmla="*/ 3438071 w 14263815"/>
              <a:gd name="connsiteY7664" fmla="*/ 1286483 h 2678621"/>
              <a:gd name="connsiteX7665" fmla="*/ 3409235 w 14263815"/>
              <a:gd name="connsiteY7665" fmla="*/ 1288701 h 2678621"/>
              <a:gd name="connsiteX7666" fmla="*/ 3393709 w 14263815"/>
              <a:gd name="connsiteY7666" fmla="*/ 1299791 h 2678621"/>
              <a:gd name="connsiteX7667" fmla="*/ 3407017 w 14263815"/>
              <a:gd name="connsiteY7667" fmla="*/ 1304228 h 2678621"/>
              <a:gd name="connsiteX7668" fmla="*/ 3422544 w 14263815"/>
              <a:gd name="connsiteY7668" fmla="*/ 1313100 h 2678621"/>
              <a:gd name="connsiteX7669" fmla="*/ 3434605 w 14263815"/>
              <a:gd name="connsiteY7669" fmla="*/ 1318091 h 2678621"/>
              <a:gd name="connsiteX7670" fmla="*/ 3442507 w 14263815"/>
              <a:gd name="connsiteY7670" fmla="*/ 1317536 h 2678621"/>
              <a:gd name="connsiteX7671" fmla="*/ 3460251 w 14263815"/>
              <a:gd name="connsiteY7671" fmla="*/ 1308664 h 2678621"/>
              <a:gd name="connsiteX7672" fmla="*/ 3475778 w 14263815"/>
              <a:gd name="connsiteY7672" fmla="*/ 1297574 h 2678621"/>
              <a:gd name="connsiteX7673" fmla="*/ 3489087 w 14263815"/>
              <a:gd name="connsiteY7673" fmla="*/ 1288701 h 2678621"/>
              <a:gd name="connsiteX7674" fmla="*/ 3471342 w 14263815"/>
              <a:gd name="connsiteY7674" fmla="*/ 1284265 h 2678621"/>
              <a:gd name="connsiteX7675" fmla="*/ 3446943 w 14263815"/>
              <a:gd name="connsiteY7675" fmla="*/ 1277610 h 2678621"/>
              <a:gd name="connsiteX7676" fmla="*/ 3440843 w 14263815"/>
              <a:gd name="connsiteY7676" fmla="*/ 1270956 h 2678621"/>
              <a:gd name="connsiteX7677" fmla="*/ 3182988 w 14263815"/>
              <a:gd name="connsiteY7677" fmla="*/ 1270956 h 2678621"/>
              <a:gd name="connsiteX7678" fmla="*/ 3176334 w 14263815"/>
              <a:gd name="connsiteY7678" fmla="*/ 1277610 h 2678621"/>
              <a:gd name="connsiteX7679" fmla="*/ 3180770 w 14263815"/>
              <a:gd name="connsiteY7679" fmla="*/ 1284265 h 2678621"/>
              <a:gd name="connsiteX7680" fmla="*/ 3189642 w 14263815"/>
              <a:gd name="connsiteY7680" fmla="*/ 1277610 h 2678621"/>
              <a:gd name="connsiteX7681" fmla="*/ 3182988 w 14263815"/>
              <a:gd name="connsiteY7681" fmla="*/ 1270956 h 2678621"/>
              <a:gd name="connsiteX7682" fmla="*/ 5106598 w 14263815"/>
              <a:gd name="connsiteY7682" fmla="*/ 1269659 h 2678621"/>
              <a:gd name="connsiteX7683" fmla="*/ 5105038 w 14263815"/>
              <a:gd name="connsiteY7683" fmla="*/ 1277631 h 2678621"/>
              <a:gd name="connsiteX7684" fmla="*/ 5096165 w 14263815"/>
              <a:gd name="connsiteY7684" fmla="*/ 1290940 h 2678621"/>
              <a:gd name="connsiteX7685" fmla="*/ 5089511 w 14263815"/>
              <a:gd name="connsiteY7685" fmla="*/ 1288722 h 2678621"/>
              <a:gd name="connsiteX7686" fmla="*/ 5098384 w 14263815"/>
              <a:gd name="connsiteY7686" fmla="*/ 1273195 h 2678621"/>
              <a:gd name="connsiteX7687" fmla="*/ 5106598 w 14263815"/>
              <a:gd name="connsiteY7687" fmla="*/ 1269659 h 2678621"/>
              <a:gd name="connsiteX7688" fmla="*/ 3311639 w 14263815"/>
              <a:gd name="connsiteY7688" fmla="*/ 1268738 h 2678621"/>
              <a:gd name="connsiteX7689" fmla="*/ 3307202 w 14263815"/>
              <a:gd name="connsiteY7689" fmla="*/ 1273174 h 2678621"/>
              <a:gd name="connsiteX7690" fmla="*/ 3311639 w 14263815"/>
              <a:gd name="connsiteY7690" fmla="*/ 1275392 h 2678621"/>
              <a:gd name="connsiteX7691" fmla="*/ 3316075 w 14263815"/>
              <a:gd name="connsiteY7691" fmla="*/ 1273174 h 2678621"/>
              <a:gd name="connsiteX7692" fmla="*/ 3311639 w 14263815"/>
              <a:gd name="connsiteY7692" fmla="*/ 1268738 h 2678621"/>
              <a:gd name="connsiteX7693" fmla="*/ 12513093 w 14263815"/>
              <a:gd name="connsiteY7693" fmla="*/ 1267903 h 2678621"/>
              <a:gd name="connsiteX7694" fmla="*/ 12524184 w 14263815"/>
              <a:gd name="connsiteY7694" fmla="*/ 1272339 h 2678621"/>
              <a:gd name="connsiteX7695" fmla="*/ 12521966 w 14263815"/>
              <a:gd name="connsiteY7695" fmla="*/ 1281212 h 2678621"/>
              <a:gd name="connsiteX7696" fmla="*/ 12518777 w 14263815"/>
              <a:gd name="connsiteY7696" fmla="*/ 1281766 h 2678621"/>
              <a:gd name="connsiteX7697" fmla="*/ 12510875 w 14263815"/>
              <a:gd name="connsiteY7697" fmla="*/ 1276775 h 2678621"/>
              <a:gd name="connsiteX7698" fmla="*/ 12513093 w 14263815"/>
              <a:gd name="connsiteY7698" fmla="*/ 1267903 h 2678621"/>
              <a:gd name="connsiteX7699" fmla="*/ 7812795 w 14263815"/>
              <a:gd name="connsiteY7699" fmla="*/ 1267372 h 2678621"/>
              <a:gd name="connsiteX7700" fmla="*/ 7804477 w 14263815"/>
              <a:gd name="connsiteY7700" fmla="*/ 1273195 h 2678621"/>
              <a:gd name="connsiteX7701" fmla="*/ 7817786 w 14263815"/>
              <a:gd name="connsiteY7701" fmla="*/ 1284285 h 2678621"/>
              <a:gd name="connsiteX7702" fmla="*/ 7831095 w 14263815"/>
              <a:gd name="connsiteY7702" fmla="*/ 1279849 h 2678621"/>
              <a:gd name="connsiteX7703" fmla="*/ 7817786 w 14263815"/>
              <a:gd name="connsiteY7703" fmla="*/ 1268759 h 2678621"/>
              <a:gd name="connsiteX7704" fmla="*/ 7812795 w 14263815"/>
              <a:gd name="connsiteY7704" fmla="*/ 1267372 h 2678621"/>
              <a:gd name="connsiteX7705" fmla="*/ 2936778 w 14263815"/>
              <a:gd name="connsiteY7705" fmla="*/ 1266520 h 2678621"/>
              <a:gd name="connsiteX7706" fmla="*/ 2930123 w 14263815"/>
              <a:gd name="connsiteY7706" fmla="*/ 1268738 h 2678621"/>
              <a:gd name="connsiteX7707" fmla="*/ 2934559 w 14263815"/>
              <a:gd name="connsiteY7707" fmla="*/ 1275392 h 2678621"/>
              <a:gd name="connsiteX7708" fmla="*/ 2937471 w 14263815"/>
              <a:gd name="connsiteY7708" fmla="*/ 1276086 h 2678621"/>
              <a:gd name="connsiteX7709" fmla="*/ 2941214 w 14263815"/>
              <a:gd name="connsiteY7709" fmla="*/ 1273174 h 2678621"/>
              <a:gd name="connsiteX7710" fmla="*/ 2936778 w 14263815"/>
              <a:gd name="connsiteY7710" fmla="*/ 1266520 h 2678621"/>
              <a:gd name="connsiteX7711" fmla="*/ 5794732 w 14263815"/>
              <a:gd name="connsiteY7711" fmla="*/ 1265986 h 2678621"/>
              <a:gd name="connsiteX7712" fmla="*/ 5792652 w 14263815"/>
              <a:gd name="connsiteY7712" fmla="*/ 1266541 h 2678621"/>
              <a:gd name="connsiteX7713" fmla="*/ 5790434 w 14263815"/>
              <a:gd name="connsiteY7713" fmla="*/ 1273195 h 2678621"/>
              <a:gd name="connsiteX7714" fmla="*/ 5797089 w 14263815"/>
              <a:gd name="connsiteY7714" fmla="*/ 1277631 h 2678621"/>
              <a:gd name="connsiteX7715" fmla="*/ 5799306 w 14263815"/>
              <a:gd name="connsiteY7715" fmla="*/ 1270977 h 2678621"/>
              <a:gd name="connsiteX7716" fmla="*/ 5794732 w 14263815"/>
              <a:gd name="connsiteY7716" fmla="*/ 1265986 h 2678621"/>
              <a:gd name="connsiteX7717" fmla="*/ 11996274 w 14263815"/>
              <a:gd name="connsiteY7717" fmla="*/ 1265685 h 2678621"/>
              <a:gd name="connsiteX7718" fmla="*/ 11980747 w 14263815"/>
              <a:gd name="connsiteY7718" fmla="*/ 1276775 h 2678621"/>
              <a:gd name="connsiteX7719" fmla="*/ 11960229 w 14263815"/>
              <a:gd name="connsiteY7719" fmla="*/ 1281766 h 2678621"/>
              <a:gd name="connsiteX7720" fmla="*/ 11951912 w 14263815"/>
              <a:gd name="connsiteY7720" fmla="*/ 1278994 h 2678621"/>
              <a:gd name="connsiteX7721" fmla="*/ 11969656 w 14263815"/>
              <a:gd name="connsiteY7721" fmla="*/ 1267903 h 2678621"/>
              <a:gd name="connsiteX7722" fmla="*/ 11996274 w 14263815"/>
              <a:gd name="connsiteY7722" fmla="*/ 1265685 h 2678621"/>
              <a:gd name="connsiteX7723" fmla="*/ 6819083 w 14263815"/>
              <a:gd name="connsiteY7723" fmla="*/ 1265431 h 2678621"/>
              <a:gd name="connsiteX7724" fmla="*/ 6808547 w 14263815"/>
              <a:gd name="connsiteY7724" fmla="*/ 1266541 h 2678621"/>
              <a:gd name="connsiteX7725" fmla="*/ 6819638 w 14263815"/>
              <a:gd name="connsiteY7725" fmla="*/ 1268759 h 2678621"/>
              <a:gd name="connsiteX7726" fmla="*/ 6828509 w 14263815"/>
              <a:gd name="connsiteY7726" fmla="*/ 1266541 h 2678621"/>
              <a:gd name="connsiteX7727" fmla="*/ 6819083 w 14263815"/>
              <a:gd name="connsiteY7727" fmla="*/ 1265431 h 2678621"/>
              <a:gd name="connsiteX7728" fmla="*/ 2974486 w 14263815"/>
              <a:gd name="connsiteY7728" fmla="*/ 1264302 h 2678621"/>
              <a:gd name="connsiteX7729" fmla="*/ 2967832 w 14263815"/>
              <a:gd name="connsiteY7729" fmla="*/ 1268738 h 2678621"/>
              <a:gd name="connsiteX7730" fmla="*/ 2967832 w 14263815"/>
              <a:gd name="connsiteY7730" fmla="*/ 1279829 h 2678621"/>
              <a:gd name="connsiteX7731" fmla="*/ 2969495 w 14263815"/>
              <a:gd name="connsiteY7731" fmla="*/ 1280522 h 2678621"/>
              <a:gd name="connsiteX7732" fmla="*/ 2981140 w 14263815"/>
              <a:gd name="connsiteY7732" fmla="*/ 1277610 h 2678621"/>
              <a:gd name="connsiteX7733" fmla="*/ 2985576 w 14263815"/>
              <a:gd name="connsiteY7733" fmla="*/ 1270956 h 2678621"/>
              <a:gd name="connsiteX7734" fmla="*/ 2974486 w 14263815"/>
              <a:gd name="connsiteY7734" fmla="*/ 1264302 h 2678621"/>
              <a:gd name="connsiteX7735" fmla="*/ 5342376 w 14263815"/>
              <a:gd name="connsiteY7735" fmla="*/ 1263768 h 2678621"/>
              <a:gd name="connsiteX7736" fmla="*/ 5340157 w 14263815"/>
              <a:gd name="connsiteY7736" fmla="*/ 1264322 h 2678621"/>
              <a:gd name="connsiteX7737" fmla="*/ 5340157 w 14263815"/>
              <a:gd name="connsiteY7737" fmla="*/ 1273195 h 2678621"/>
              <a:gd name="connsiteX7738" fmla="*/ 5349030 w 14263815"/>
              <a:gd name="connsiteY7738" fmla="*/ 1277631 h 2678621"/>
              <a:gd name="connsiteX7739" fmla="*/ 5349030 w 14263815"/>
              <a:gd name="connsiteY7739" fmla="*/ 1271509 h 2678621"/>
              <a:gd name="connsiteX7740" fmla="*/ 5347863 w 14263815"/>
              <a:gd name="connsiteY7740" fmla="*/ 1270956 h 2678621"/>
              <a:gd name="connsiteX7741" fmla="*/ 5349030 w 14263815"/>
              <a:gd name="connsiteY7741" fmla="*/ 1269011 h 2678621"/>
              <a:gd name="connsiteX7742" fmla="*/ 5349030 w 14263815"/>
              <a:gd name="connsiteY7742" fmla="*/ 1268759 h 2678621"/>
              <a:gd name="connsiteX7743" fmla="*/ 5342376 w 14263815"/>
              <a:gd name="connsiteY7743" fmla="*/ 1263768 h 2678621"/>
              <a:gd name="connsiteX7744" fmla="*/ 5295795 w 14263815"/>
              <a:gd name="connsiteY7744" fmla="*/ 1263768 h 2678621"/>
              <a:gd name="connsiteX7745" fmla="*/ 5289142 w 14263815"/>
              <a:gd name="connsiteY7745" fmla="*/ 1266541 h 2678621"/>
              <a:gd name="connsiteX7746" fmla="*/ 5282487 w 14263815"/>
              <a:gd name="connsiteY7746" fmla="*/ 1273195 h 2678621"/>
              <a:gd name="connsiteX7747" fmla="*/ 5293577 w 14263815"/>
              <a:gd name="connsiteY7747" fmla="*/ 1275413 h 2678621"/>
              <a:gd name="connsiteX7748" fmla="*/ 5298014 w 14263815"/>
              <a:gd name="connsiteY7748" fmla="*/ 1268759 h 2678621"/>
              <a:gd name="connsiteX7749" fmla="*/ 5295795 w 14263815"/>
              <a:gd name="connsiteY7749" fmla="*/ 1263768 h 2678621"/>
              <a:gd name="connsiteX7750" fmla="*/ 4853224 w 14263815"/>
              <a:gd name="connsiteY7750" fmla="*/ 1262084 h 2678621"/>
              <a:gd name="connsiteX7751" fmla="*/ 4859879 w 14263815"/>
              <a:gd name="connsiteY7751" fmla="*/ 1266520 h 2678621"/>
              <a:gd name="connsiteX7752" fmla="*/ 4855443 w 14263815"/>
              <a:gd name="connsiteY7752" fmla="*/ 1270956 h 2678621"/>
              <a:gd name="connsiteX7753" fmla="*/ 4853363 w 14263815"/>
              <a:gd name="connsiteY7753" fmla="*/ 1271511 h 2678621"/>
              <a:gd name="connsiteX7754" fmla="*/ 4848788 w 14263815"/>
              <a:gd name="connsiteY7754" fmla="*/ 1266520 h 2678621"/>
              <a:gd name="connsiteX7755" fmla="*/ 4853224 w 14263815"/>
              <a:gd name="connsiteY7755" fmla="*/ 1262084 h 2678621"/>
              <a:gd name="connsiteX7756" fmla="*/ 2950087 w 14263815"/>
              <a:gd name="connsiteY7756" fmla="*/ 1262084 h 2678621"/>
              <a:gd name="connsiteX7757" fmla="*/ 2945650 w 14263815"/>
              <a:gd name="connsiteY7757" fmla="*/ 1268738 h 2678621"/>
              <a:gd name="connsiteX7758" fmla="*/ 2950087 w 14263815"/>
              <a:gd name="connsiteY7758" fmla="*/ 1277610 h 2678621"/>
              <a:gd name="connsiteX7759" fmla="*/ 2954523 w 14263815"/>
              <a:gd name="connsiteY7759" fmla="*/ 1268738 h 2678621"/>
              <a:gd name="connsiteX7760" fmla="*/ 2950087 w 14263815"/>
              <a:gd name="connsiteY7760" fmla="*/ 1262084 h 2678621"/>
              <a:gd name="connsiteX7761" fmla="*/ 2127168 w 14263815"/>
              <a:gd name="connsiteY7761" fmla="*/ 1262084 h 2678621"/>
              <a:gd name="connsiteX7762" fmla="*/ 2122731 w 14263815"/>
              <a:gd name="connsiteY7762" fmla="*/ 1270956 h 2678621"/>
              <a:gd name="connsiteX7763" fmla="*/ 2127168 w 14263815"/>
              <a:gd name="connsiteY7763" fmla="*/ 1277610 h 2678621"/>
              <a:gd name="connsiteX7764" fmla="*/ 2131604 w 14263815"/>
              <a:gd name="connsiteY7764" fmla="*/ 1284265 h 2678621"/>
              <a:gd name="connsiteX7765" fmla="*/ 2132713 w 14263815"/>
              <a:gd name="connsiteY7765" fmla="*/ 1289256 h 2678621"/>
              <a:gd name="connsiteX7766" fmla="*/ 2136040 w 14263815"/>
              <a:gd name="connsiteY7766" fmla="*/ 1286483 h 2678621"/>
              <a:gd name="connsiteX7767" fmla="*/ 2149349 w 14263815"/>
              <a:gd name="connsiteY7767" fmla="*/ 1286483 h 2678621"/>
              <a:gd name="connsiteX7768" fmla="*/ 2160439 w 14263815"/>
              <a:gd name="connsiteY7768" fmla="*/ 1277610 h 2678621"/>
              <a:gd name="connsiteX7769" fmla="*/ 2156003 w 14263815"/>
              <a:gd name="connsiteY7769" fmla="*/ 1264302 h 2678621"/>
              <a:gd name="connsiteX7770" fmla="*/ 2149349 w 14263815"/>
              <a:gd name="connsiteY7770" fmla="*/ 1270956 h 2678621"/>
              <a:gd name="connsiteX7771" fmla="*/ 2147131 w 14263815"/>
              <a:gd name="connsiteY7771" fmla="*/ 1273174 h 2678621"/>
              <a:gd name="connsiteX7772" fmla="*/ 2140477 w 14263815"/>
              <a:gd name="connsiteY7772" fmla="*/ 1262084 h 2678621"/>
              <a:gd name="connsiteX7773" fmla="*/ 2127168 w 14263815"/>
              <a:gd name="connsiteY7773" fmla="*/ 1262084 h 2678621"/>
              <a:gd name="connsiteX7774" fmla="*/ 6890617 w 14263815"/>
              <a:gd name="connsiteY7774" fmla="*/ 1259886 h 2678621"/>
              <a:gd name="connsiteX7775" fmla="*/ 6886180 w 14263815"/>
              <a:gd name="connsiteY7775" fmla="*/ 1262104 h 2678621"/>
              <a:gd name="connsiteX7776" fmla="*/ 6890617 w 14263815"/>
              <a:gd name="connsiteY7776" fmla="*/ 1264322 h 2678621"/>
              <a:gd name="connsiteX7777" fmla="*/ 6895053 w 14263815"/>
              <a:gd name="connsiteY7777" fmla="*/ 1262104 h 2678621"/>
              <a:gd name="connsiteX7778" fmla="*/ 6890617 w 14263815"/>
              <a:gd name="connsiteY7778" fmla="*/ 1259886 h 2678621"/>
              <a:gd name="connsiteX7779" fmla="*/ 3393709 w 14263815"/>
              <a:gd name="connsiteY7779" fmla="*/ 1259866 h 2678621"/>
              <a:gd name="connsiteX7780" fmla="*/ 3389272 w 14263815"/>
              <a:gd name="connsiteY7780" fmla="*/ 1262084 h 2678621"/>
              <a:gd name="connsiteX7781" fmla="*/ 3393709 w 14263815"/>
              <a:gd name="connsiteY7781" fmla="*/ 1268738 h 2678621"/>
              <a:gd name="connsiteX7782" fmla="*/ 3398699 w 14263815"/>
              <a:gd name="connsiteY7782" fmla="*/ 1270402 h 2678621"/>
              <a:gd name="connsiteX7783" fmla="*/ 3400363 w 14263815"/>
              <a:gd name="connsiteY7783" fmla="*/ 1266520 h 2678621"/>
              <a:gd name="connsiteX7784" fmla="*/ 3393709 w 14263815"/>
              <a:gd name="connsiteY7784" fmla="*/ 1259866 h 2678621"/>
              <a:gd name="connsiteX7785" fmla="*/ 7797269 w 14263815"/>
              <a:gd name="connsiteY7785" fmla="*/ 1258500 h 2678621"/>
              <a:gd name="connsiteX7786" fmla="*/ 7793387 w 14263815"/>
              <a:gd name="connsiteY7786" fmla="*/ 1259886 h 2678621"/>
              <a:gd name="connsiteX7787" fmla="*/ 7784514 w 14263815"/>
              <a:gd name="connsiteY7787" fmla="*/ 1266541 h 2678621"/>
              <a:gd name="connsiteX7788" fmla="*/ 7784514 w 14263815"/>
              <a:gd name="connsiteY7788" fmla="*/ 1275413 h 2678621"/>
              <a:gd name="connsiteX7789" fmla="*/ 7784514 w 14263815"/>
              <a:gd name="connsiteY7789" fmla="*/ 1284285 h 2678621"/>
              <a:gd name="connsiteX7790" fmla="*/ 7791169 w 14263815"/>
              <a:gd name="connsiteY7790" fmla="*/ 1277631 h 2678621"/>
              <a:gd name="connsiteX7791" fmla="*/ 7797823 w 14263815"/>
              <a:gd name="connsiteY7791" fmla="*/ 1270977 h 2678621"/>
              <a:gd name="connsiteX7792" fmla="*/ 7802259 w 14263815"/>
              <a:gd name="connsiteY7792" fmla="*/ 1264322 h 2678621"/>
              <a:gd name="connsiteX7793" fmla="*/ 7797269 w 14263815"/>
              <a:gd name="connsiteY7793" fmla="*/ 1258500 h 2678621"/>
              <a:gd name="connsiteX7794" fmla="*/ 6586736 w 14263815"/>
              <a:gd name="connsiteY7794" fmla="*/ 1257668 h 2678621"/>
              <a:gd name="connsiteX7795" fmla="*/ 6577863 w 14263815"/>
              <a:gd name="connsiteY7795" fmla="*/ 1264322 h 2678621"/>
              <a:gd name="connsiteX7796" fmla="*/ 6588953 w 14263815"/>
              <a:gd name="connsiteY7796" fmla="*/ 1266541 h 2678621"/>
              <a:gd name="connsiteX7797" fmla="*/ 6597825 w 14263815"/>
              <a:gd name="connsiteY7797" fmla="*/ 1262104 h 2678621"/>
              <a:gd name="connsiteX7798" fmla="*/ 6586736 w 14263815"/>
              <a:gd name="connsiteY7798" fmla="*/ 1257668 h 2678621"/>
              <a:gd name="connsiteX7799" fmla="*/ 2876889 w 14263815"/>
              <a:gd name="connsiteY7799" fmla="*/ 1257648 h 2678621"/>
              <a:gd name="connsiteX7800" fmla="*/ 2850272 w 14263815"/>
              <a:gd name="connsiteY7800" fmla="*/ 1262084 h 2678621"/>
              <a:gd name="connsiteX7801" fmla="*/ 2870235 w 14263815"/>
              <a:gd name="connsiteY7801" fmla="*/ 1270956 h 2678621"/>
              <a:gd name="connsiteX7802" fmla="*/ 2879385 w 14263815"/>
              <a:gd name="connsiteY7802" fmla="*/ 1271511 h 2678621"/>
              <a:gd name="connsiteX7803" fmla="*/ 2896852 w 14263815"/>
              <a:gd name="connsiteY7803" fmla="*/ 1266520 h 2678621"/>
              <a:gd name="connsiteX7804" fmla="*/ 2876889 w 14263815"/>
              <a:gd name="connsiteY7804" fmla="*/ 1257648 h 2678621"/>
              <a:gd name="connsiteX7805" fmla="*/ 6214093 w 14263815"/>
              <a:gd name="connsiteY7805" fmla="*/ 1255450 h 2678621"/>
              <a:gd name="connsiteX7806" fmla="*/ 6222966 w 14263815"/>
              <a:gd name="connsiteY7806" fmla="*/ 1264322 h 2678621"/>
              <a:gd name="connsiteX7807" fmla="*/ 6156422 w 14263815"/>
              <a:gd name="connsiteY7807" fmla="*/ 1284285 h 2678621"/>
              <a:gd name="connsiteX7808" fmla="*/ 6151987 w 14263815"/>
              <a:gd name="connsiteY7808" fmla="*/ 1275413 h 2678621"/>
              <a:gd name="connsiteX7809" fmla="*/ 6174167 w 14263815"/>
              <a:gd name="connsiteY7809" fmla="*/ 1262104 h 2678621"/>
              <a:gd name="connsiteX7810" fmla="*/ 6203002 w 14263815"/>
              <a:gd name="connsiteY7810" fmla="*/ 1264322 h 2678621"/>
              <a:gd name="connsiteX7811" fmla="*/ 6207439 w 14263815"/>
              <a:gd name="connsiteY7811" fmla="*/ 1262104 h 2678621"/>
              <a:gd name="connsiteX7812" fmla="*/ 6214093 w 14263815"/>
              <a:gd name="connsiteY7812" fmla="*/ 1255450 h 2678621"/>
              <a:gd name="connsiteX7813" fmla="*/ 5813585 w 14263815"/>
              <a:gd name="connsiteY7813" fmla="*/ 1255034 h 2678621"/>
              <a:gd name="connsiteX7814" fmla="*/ 5810396 w 14263815"/>
              <a:gd name="connsiteY7814" fmla="*/ 1257668 h 2678621"/>
              <a:gd name="connsiteX7815" fmla="*/ 5814834 w 14263815"/>
              <a:gd name="connsiteY7815" fmla="*/ 1268759 h 2678621"/>
              <a:gd name="connsiteX7816" fmla="*/ 5821487 w 14263815"/>
              <a:gd name="connsiteY7816" fmla="*/ 1268759 h 2678621"/>
              <a:gd name="connsiteX7817" fmla="*/ 5813585 w 14263815"/>
              <a:gd name="connsiteY7817" fmla="*/ 1255034 h 2678621"/>
              <a:gd name="connsiteX7818" fmla="*/ 7676659 w 14263815"/>
              <a:gd name="connsiteY7818" fmla="*/ 1252677 h 2678621"/>
              <a:gd name="connsiteX7819" fmla="*/ 7682481 w 14263815"/>
              <a:gd name="connsiteY7819" fmla="*/ 1253232 h 2678621"/>
              <a:gd name="connsiteX7820" fmla="*/ 7686917 w 14263815"/>
              <a:gd name="connsiteY7820" fmla="*/ 1262104 h 2678621"/>
              <a:gd name="connsiteX7821" fmla="*/ 7669173 w 14263815"/>
              <a:gd name="connsiteY7821" fmla="*/ 1257668 h 2678621"/>
              <a:gd name="connsiteX7822" fmla="*/ 7676659 w 14263815"/>
              <a:gd name="connsiteY7822" fmla="*/ 1252677 h 2678621"/>
              <a:gd name="connsiteX7823" fmla="*/ 2801473 w 14263815"/>
              <a:gd name="connsiteY7823" fmla="*/ 1250993 h 2678621"/>
              <a:gd name="connsiteX7824" fmla="*/ 2777074 w 14263815"/>
              <a:gd name="connsiteY7824" fmla="*/ 1255430 h 2678621"/>
              <a:gd name="connsiteX7825" fmla="*/ 2801473 w 14263815"/>
              <a:gd name="connsiteY7825" fmla="*/ 1259866 h 2678621"/>
              <a:gd name="connsiteX7826" fmla="*/ 2810345 w 14263815"/>
              <a:gd name="connsiteY7826" fmla="*/ 1260559 h 2678621"/>
              <a:gd name="connsiteX7827" fmla="*/ 2823654 w 14263815"/>
              <a:gd name="connsiteY7827" fmla="*/ 1257648 h 2678621"/>
              <a:gd name="connsiteX7828" fmla="*/ 2801473 w 14263815"/>
              <a:gd name="connsiteY7828" fmla="*/ 1250993 h 2678621"/>
              <a:gd name="connsiteX7829" fmla="*/ 5488633 w 14263815"/>
              <a:gd name="connsiteY7829" fmla="*/ 1250598 h 2678621"/>
              <a:gd name="connsiteX7830" fmla="*/ 5479898 w 14263815"/>
              <a:gd name="connsiteY7830" fmla="*/ 1257668 h 2678621"/>
              <a:gd name="connsiteX7831" fmla="*/ 5473244 w 14263815"/>
              <a:gd name="connsiteY7831" fmla="*/ 1257668 h 2678621"/>
              <a:gd name="connsiteX7832" fmla="*/ 5486554 w 14263815"/>
              <a:gd name="connsiteY7832" fmla="*/ 1251014 h 2678621"/>
              <a:gd name="connsiteX7833" fmla="*/ 5488633 w 14263815"/>
              <a:gd name="connsiteY7833" fmla="*/ 1250598 h 2678621"/>
              <a:gd name="connsiteX7834" fmla="*/ 13076493 w 14263815"/>
              <a:gd name="connsiteY7834" fmla="*/ 1245722 h 2678621"/>
              <a:gd name="connsiteX7835" fmla="*/ 13021040 w 14263815"/>
              <a:gd name="connsiteY7835" fmla="*/ 1287866 h 2678621"/>
              <a:gd name="connsiteX7836" fmla="*/ 12967806 w 14263815"/>
              <a:gd name="connsiteY7836" fmla="*/ 1334446 h 2678621"/>
              <a:gd name="connsiteX7837" fmla="*/ 12961151 w 14263815"/>
              <a:gd name="connsiteY7837" fmla="*/ 1347755 h 2678621"/>
              <a:gd name="connsiteX7838" fmla="*/ 12945625 w 14263815"/>
              <a:gd name="connsiteY7838" fmla="*/ 1361064 h 2678621"/>
              <a:gd name="connsiteX7839" fmla="*/ 12961151 w 14263815"/>
              <a:gd name="connsiteY7839" fmla="*/ 1361064 h 2678621"/>
              <a:gd name="connsiteX7840" fmla="*/ 12985550 w 14263815"/>
              <a:gd name="connsiteY7840" fmla="*/ 1345537 h 2678621"/>
              <a:gd name="connsiteX7841" fmla="*/ 13007732 w 14263815"/>
              <a:gd name="connsiteY7841" fmla="*/ 1354409 h 2678621"/>
              <a:gd name="connsiteX7842" fmla="*/ 13047658 w 14263815"/>
              <a:gd name="connsiteY7842" fmla="*/ 1352191 h 2678621"/>
              <a:gd name="connsiteX7843" fmla="*/ 13074275 w 14263815"/>
              <a:gd name="connsiteY7843" fmla="*/ 1343319 h 2678621"/>
              <a:gd name="connsiteX7844" fmla="*/ 13045440 w 14263815"/>
              <a:gd name="connsiteY7844" fmla="*/ 1369936 h 2678621"/>
              <a:gd name="connsiteX7845" fmla="*/ 13016604 w 14263815"/>
              <a:gd name="connsiteY7845" fmla="*/ 1405426 h 2678621"/>
              <a:gd name="connsiteX7846" fmla="*/ 13092020 w 14263815"/>
              <a:gd name="connsiteY7846" fmla="*/ 1363282 h 2678621"/>
              <a:gd name="connsiteX7847" fmla="*/ 13118637 w 14263815"/>
              <a:gd name="connsiteY7847" fmla="*/ 1349973 h 2678621"/>
              <a:gd name="connsiteX7848" fmla="*/ 13065402 w 14263815"/>
              <a:gd name="connsiteY7848" fmla="*/ 1400990 h 2678621"/>
              <a:gd name="connsiteX7849" fmla="*/ 13045440 w 14263815"/>
              <a:gd name="connsiteY7849" fmla="*/ 1420953 h 2678621"/>
              <a:gd name="connsiteX7850" fmla="*/ 13043222 w 14263815"/>
              <a:gd name="connsiteY7850" fmla="*/ 1432043 h 2678621"/>
              <a:gd name="connsiteX7851" fmla="*/ 13032131 w 14263815"/>
              <a:gd name="connsiteY7851" fmla="*/ 1429825 h 2678621"/>
              <a:gd name="connsiteX7852" fmla="*/ 13021040 w 14263815"/>
              <a:gd name="connsiteY7852" fmla="*/ 1427607 h 2678621"/>
              <a:gd name="connsiteX7853" fmla="*/ 13021040 w 14263815"/>
              <a:gd name="connsiteY7853" fmla="*/ 1436479 h 2678621"/>
              <a:gd name="connsiteX7854" fmla="*/ 13025476 w 14263815"/>
              <a:gd name="connsiteY7854" fmla="*/ 1443134 h 2678621"/>
              <a:gd name="connsiteX7855" fmla="*/ 13016604 w 14263815"/>
              <a:gd name="connsiteY7855" fmla="*/ 1436479 h 2678621"/>
              <a:gd name="connsiteX7856" fmla="*/ 13009950 w 14263815"/>
              <a:gd name="connsiteY7856" fmla="*/ 1438697 h 2678621"/>
              <a:gd name="connsiteX7857" fmla="*/ 13018822 w 14263815"/>
              <a:gd name="connsiteY7857" fmla="*/ 1458661 h 2678621"/>
              <a:gd name="connsiteX7858" fmla="*/ 13056530 w 14263815"/>
              <a:gd name="connsiteY7858" fmla="*/ 1443134 h 2678621"/>
              <a:gd name="connsiteX7859" fmla="*/ 13131946 w 14263815"/>
              <a:gd name="connsiteY7859" fmla="*/ 1407644 h 2678621"/>
              <a:gd name="connsiteX7860" fmla="*/ 13118637 w 14263815"/>
              <a:gd name="connsiteY7860" fmla="*/ 1425389 h 2678621"/>
              <a:gd name="connsiteX7861" fmla="*/ 13118637 w 14263815"/>
              <a:gd name="connsiteY7861" fmla="*/ 1432043 h 2678621"/>
              <a:gd name="connsiteX7862" fmla="*/ 13107546 w 14263815"/>
              <a:gd name="connsiteY7862" fmla="*/ 1454224 h 2678621"/>
              <a:gd name="connsiteX7863" fmla="*/ 13056530 w 14263815"/>
              <a:gd name="connsiteY7863" fmla="*/ 1471969 h 2678621"/>
              <a:gd name="connsiteX7864" fmla="*/ 13043222 w 14263815"/>
              <a:gd name="connsiteY7864" fmla="*/ 1465315 h 2678621"/>
              <a:gd name="connsiteX7865" fmla="*/ 13034349 w 14263815"/>
              <a:gd name="connsiteY7865" fmla="*/ 1474187 h 2678621"/>
              <a:gd name="connsiteX7866" fmla="*/ 13029913 w 14263815"/>
              <a:gd name="connsiteY7866" fmla="*/ 1476405 h 2678621"/>
              <a:gd name="connsiteX7867" fmla="*/ 13025476 w 14263815"/>
              <a:gd name="connsiteY7867" fmla="*/ 1480841 h 2678621"/>
              <a:gd name="connsiteX7868" fmla="*/ 13023258 w 14263815"/>
              <a:gd name="connsiteY7868" fmla="*/ 1483060 h 2678621"/>
              <a:gd name="connsiteX7869" fmla="*/ 13005513 w 14263815"/>
              <a:gd name="connsiteY7869" fmla="*/ 1483060 h 2678621"/>
              <a:gd name="connsiteX7870" fmla="*/ 12996641 w 14263815"/>
              <a:gd name="connsiteY7870" fmla="*/ 1498586 h 2678621"/>
              <a:gd name="connsiteX7871" fmla="*/ 12992205 w 14263815"/>
              <a:gd name="connsiteY7871" fmla="*/ 1500805 h 2678621"/>
              <a:gd name="connsiteX7872" fmla="*/ 12984125 w 14263815"/>
              <a:gd name="connsiteY7872" fmla="*/ 1494744 h 2678621"/>
              <a:gd name="connsiteX7873" fmla="*/ 12989987 w 14263815"/>
              <a:gd name="connsiteY7873" fmla="*/ 1478623 h 2678621"/>
              <a:gd name="connsiteX7874" fmla="*/ 13003296 w 14263815"/>
              <a:gd name="connsiteY7874" fmla="*/ 1467533 h 2678621"/>
              <a:gd name="connsiteX7875" fmla="*/ 12996641 w 14263815"/>
              <a:gd name="connsiteY7875" fmla="*/ 1454224 h 2678621"/>
              <a:gd name="connsiteX7876" fmla="*/ 12976678 w 14263815"/>
              <a:gd name="connsiteY7876" fmla="*/ 1449788 h 2678621"/>
              <a:gd name="connsiteX7877" fmla="*/ 12965587 w 14263815"/>
              <a:gd name="connsiteY7877" fmla="*/ 1445352 h 2678621"/>
              <a:gd name="connsiteX7878" fmla="*/ 12967806 w 14263815"/>
              <a:gd name="connsiteY7878" fmla="*/ 1432043 h 2678621"/>
              <a:gd name="connsiteX7879" fmla="*/ 12970024 w 14263815"/>
              <a:gd name="connsiteY7879" fmla="*/ 1418735 h 2678621"/>
              <a:gd name="connsiteX7880" fmla="*/ 12952279 w 14263815"/>
              <a:gd name="connsiteY7880" fmla="*/ 1418735 h 2678621"/>
              <a:gd name="connsiteX7881" fmla="*/ 12936752 w 14263815"/>
              <a:gd name="connsiteY7881" fmla="*/ 1427607 h 2678621"/>
              <a:gd name="connsiteX7882" fmla="*/ 12927880 w 14263815"/>
              <a:gd name="connsiteY7882" fmla="*/ 1423171 h 2678621"/>
              <a:gd name="connsiteX7883" fmla="*/ 12925662 w 14263815"/>
              <a:gd name="connsiteY7883" fmla="*/ 1392117 h 2678621"/>
              <a:gd name="connsiteX7884" fmla="*/ 12934534 w 14263815"/>
              <a:gd name="connsiteY7884" fmla="*/ 1383245 h 2678621"/>
              <a:gd name="connsiteX7885" fmla="*/ 12936752 w 14263815"/>
              <a:gd name="connsiteY7885" fmla="*/ 1372154 h 2678621"/>
              <a:gd name="connsiteX7886" fmla="*/ 12934534 w 14263815"/>
              <a:gd name="connsiteY7886" fmla="*/ 1367718 h 2678621"/>
              <a:gd name="connsiteX7887" fmla="*/ 12932316 w 14263815"/>
              <a:gd name="connsiteY7887" fmla="*/ 1358845 h 2678621"/>
              <a:gd name="connsiteX7888" fmla="*/ 12938970 w 14263815"/>
              <a:gd name="connsiteY7888" fmla="*/ 1345537 h 2678621"/>
              <a:gd name="connsiteX7889" fmla="*/ 12934534 w 14263815"/>
              <a:gd name="connsiteY7889" fmla="*/ 1341101 h 2678621"/>
              <a:gd name="connsiteX7890" fmla="*/ 12912353 w 14263815"/>
              <a:gd name="connsiteY7890" fmla="*/ 1347755 h 2678621"/>
              <a:gd name="connsiteX7891" fmla="*/ 12901262 w 14263815"/>
              <a:gd name="connsiteY7891" fmla="*/ 1336665 h 2678621"/>
              <a:gd name="connsiteX7892" fmla="*/ 12925662 w 14263815"/>
              <a:gd name="connsiteY7892" fmla="*/ 1323356 h 2678621"/>
              <a:gd name="connsiteX7893" fmla="*/ 12938970 w 14263815"/>
              <a:gd name="connsiteY7893" fmla="*/ 1316701 h 2678621"/>
              <a:gd name="connsiteX7894" fmla="*/ 12954497 w 14263815"/>
              <a:gd name="connsiteY7894" fmla="*/ 1307829 h 2678621"/>
              <a:gd name="connsiteX7895" fmla="*/ 12996641 w 14263815"/>
              <a:gd name="connsiteY7895" fmla="*/ 1285648 h 2678621"/>
              <a:gd name="connsiteX7896" fmla="*/ 13063184 w 14263815"/>
              <a:gd name="connsiteY7896" fmla="*/ 1250158 h 2678621"/>
              <a:gd name="connsiteX7897" fmla="*/ 13076493 w 14263815"/>
              <a:gd name="connsiteY7897" fmla="*/ 1245722 h 2678621"/>
              <a:gd name="connsiteX7898" fmla="*/ 12861336 w 14263815"/>
              <a:gd name="connsiteY7898" fmla="*/ 1245722 h 2678621"/>
              <a:gd name="connsiteX7899" fmla="*/ 12843591 w 14263815"/>
              <a:gd name="connsiteY7899" fmla="*/ 1252376 h 2678621"/>
              <a:gd name="connsiteX7900" fmla="*/ 12823629 w 14263815"/>
              <a:gd name="connsiteY7900" fmla="*/ 1261249 h 2678621"/>
              <a:gd name="connsiteX7901" fmla="*/ 12816974 w 14263815"/>
              <a:gd name="connsiteY7901" fmla="*/ 1276775 h 2678621"/>
              <a:gd name="connsiteX7902" fmla="*/ 12822519 w 14263815"/>
              <a:gd name="connsiteY7902" fmla="*/ 1280657 h 2678621"/>
              <a:gd name="connsiteX7903" fmla="*/ 12830283 w 14263815"/>
              <a:gd name="connsiteY7903" fmla="*/ 1278994 h 2678621"/>
              <a:gd name="connsiteX7904" fmla="*/ 12870209 w 14263815"/>
              <a:gd name="connsiteY7904" fmla="*/ 1245722 h 2678621"/>
              <a:gd name="connsiteX7905" fmla="*/ 12861336 w 14263815"/>
              <a:gd name="connsiteY7905" fmla="*/ 1245722 h 2678621"/>
              <a:gd name="connsiteX7906" fmla="*/ 10538976 w 14263815"/>
              <a:gd name="connsiteY7906" fmla="*/ 1245722 h 2678621"/>
              <a:gd name="connsiteX7907" fmla="*/ 10530103 w 14263815"/>
              <a:gd name="connsiteY7907" fmla="*/ 1252376 h 2678621"/>
              <a:gd name="connsiteX7908" fmla="*/ 10534540 w 14263815"/>
              <a:gd name="connsiteY7908" fmla="*/ 1259030 h 2678621"/>
              <a:gd name="connsiteX7909" fmla="*/ 10545630 w 14263815"/>
              <a:gd name="connsiteY7909" fmla="*/ 1252376 h 2678621"/>
              <a:gd name="connsiteX7910" fmla="*/ 10538976 w 14263815"/>
              <a:gd name="connsiteY7910" fmla="*/ 1245722 h 2678621"/>
              <a:gd name="connsiteX7911" fmla="*/ 12397197 w 14263815"/>
              <a:gd name="connsiteY7911" fmla="*/ 1244058 h 2678621"/>
              <a:gd name="connsiteX7912" fmla="*/ 12406624 w 14263815"/>
              <a:gd name="connsiteY7912" fmla="*/ 1256812 h 2678621"/>
              <a:gd name="connsiteX7913" fmla="*/ 12410367 w 14263815"/>
              <a:gd name="connsiteY7913" fmla="*/ 1263883 h 2678621"/>
              <a:gd name="connsiteX7914" fmla="*/ 12408842 w 14263815"/>
              <a:gd name="connsiteY7914" fmla="*/ 1263467 h 2678621"/>
              <a:gd name="connsiteX7915" fmla="*/ 12399969 w 14263815"/>
              <a:gd name="connsiteY7915" fmla="*/ 1254594 h 2678621"/>
              <a:gd name="connsiteX7916" fmla="*/ 12397197 w 14263815"/>
              <a:gd name="connsiteY7916" fmla="*/ 1244058 h 2678621"/>
              <a:gd name="connsiteX7917" fmla="*/ 12062817 w 14263815"/>
              <a:gd name="connsiteY7917" fmla="*/ 1243504 h 2678621"/>
              <a:gd name="connsiteX7918" fmla="*/ 12056162 w 14263815"/>
              <a:gd name="connsiteY7918" fmla="*/ 1254594 h 2678621"/>
              <a:gd name="connsiteX7919" fmla="*/ 12048399 w 14263815"/>
              <a:gd name="connsiteY7919" fmla="*/ 1256812 h 2678621"/>
              <a:gd name="connsiteX7920" fmla="*/ 12038418 w 14263815"/>
              <a:gd name="connsiteY7920" fmla="*/ 1254594 h 2678621"/>
              <a:gd name="connsiteX7921" fmla="*/ 12047290 w 14263815"/>
              <a:gd name="connsiteY7921" fmla="*/ 1245722 h 2678621"/>
              <a:gd name="connsiteX7922" fmla="*/ 12062817 w 14263815"/>
              <a:gd name="connsiteY7922" fmla="*/ 1243504 h 2678621"/>
              <a:gd name="connsiteX7923" fmla="*/ 6256238 w 14263815"/>
              <a:gd name="connsiteY7923" fmla="*/ 1237705 h 2678621"/>
              <a:gd name="connsiteX7924" fmla="*/ 6267328 w 14263815"/>
              <a:gd name="connsiteY7924" fmla="*/ 1246577 h 2678621"/>
              <a:gd name="connsiteX7925" fmla="*/ 6262892 w 14263815"/>
              <a:gd name="connsiteY7925" fmla="*/ 1255450 h 2678621"/>
              <a:gd name="connsiteX7926" fmla="*/ 6251801 w 14263815"/>
              <a:gd name="connsiteY7926" fmla="*/ 1253232 h 2678621"/>
              <a:gd name="connsiteX7927" fmla="*/ 6247365 w 14263815"/>
              <a:gd name="connsiteY7927" fmla="*/ 1244359 h 2678621"/>
              <a:gd name="connsiteX7928" fmla="*/ 6256238 w 14263815"/>
              <a:gd name="connsiteY7928" fmla="*/ 1237705 h 2678621"/>
              <a:gd name="connsiteX7929" fmla="*/ 4530490 w 14263815"/>
              <a:gd name="connsiteY7929" fmla="*/ 1237685 h 2678621"/>
              <a:gd name="connsiteX7930" fmla="*/ 4538253 w 14263815"/>
              <a:gd name="connsiteY7930" fmla="*/ 1250993 h 2678621"/>
              <a:gd name="connsiteX7931" fmla="*/ 4542135 w 14263815"/>
              <a:gd name="connsiteY7931" fmla="*/ 1254320 h 2678621"/>
              <a:gd name="connsiteX7932" fmla="*/ 4544907 w 14263815"/>
              <a:gd name="connsiteY7932" fmla="*/ 1250993 h 2678621"/>
              <a:gd name="connsiteX7933" fmla="*/ 4538253 w 14263815"/>
              <a:gd name="connsiteY7933" fmla="*/ 1237685 h 2678621"/>
              <a:gd name="connsiteX7934" fmla="*/ 4530490 w 14263815"/>
              <a:gd name="connsiteY7934" fmla="*/ 1237685 h 2678621"/>
              <a:gd name="connsiteX7935" fmla="*/ 2719403 w 14263815"/>
              <a:gd name="connsiteY7935" fmla="*/ 1237685 h 2678621"/>
              <a:gd name="connsiteX7936" fmla="*/ 2710531 w 14263815"/>
              <a:gd name="connsiteY7936" fmla="*/ 1242121 h 2678621"/>
              <a:gd name="connsiteX7937" fmla="*/ 2723840 w 14263815"/>
              <a:gd name="connsiteY7937" fmla="*/ 1253211 h 2678621"/>
              <a:gd name="connsiteX7938" fmla="*/ 2737148 w 14263815"/>
              <a:gd name="connsiteY7938" fmla="*/ 1255430 h 2678621"/>
              <a:gd name="connsiteX7939" fmla="*/ 2746020 w 14263815"/>
              <a:gd name="connsiteY7939" fmla="*/ 1253211 h 2678621"/>
              <a:gd name="connsiteX7940" fmla="*/ 2739366 w 14263815"/>
              <a:gd name="connsiteY7940" fmla="*/ 1244339 h 2678621"/>
              <a:gd name="connsiteX7941" fmla="*/ 2719403 w 14263815"/>
              <a:gd name="connsiteY7941" fmla="*/ 1237685 h 2678621"/>
              <a:gd name="connsiteX7942" fmla="*/ 13247288 w 14263815"/>
              <a:gd name="connsiteY7942" fmla="*/ 1234077 h 2678621"/>
              <a:gd name="connsiteX7943" fmla="*/ 13247288 w 14263815"/>
              <a:gd name="connsiteY7943" fmla="*/ 1236849 h 2678621"/>
              <a:gd name="connsiteX7944" fmla="*/ 13233979 w 14263815"/>
              <a:gd name="connsiteY7944" fmla="*/ 1245722 h 2678621"/>
              <a:gd name="connsiteX7945" fmla="*/ 13230929 w 14263815"/>
              <a:gd name="connsiteY7945" fmla="*/ 1246138 h 2678621"/>
              <a:gd name="connsiteX7946" fmla="*/ 13238415 w 14263815"/>
              <a:gd name="connsiteY7946" fmla="*/ 1239068 h 2678621"/>
              <a:gd name="connsiteX7947" fmla="*/ 13247288 w 14263815"/>
              <a:gd name="connsiteY7947" fmla="*/ 1234077 h 2678621"/>
              <a:gd name="connsiteX7948" fmla="*/ 4562652 w 14263815"/>
              <a:gd name="connsiteY7948" fmla="*/ 1233248 h 2678621"/>
              <a:gd name="connsiteX7949" fmla="*/ 4562652 w 14263815"/>
              <a:gd name="connsiteY7949" fmla="*/ 1242121 h 2678621"/>
              <a:gd name="connsiteX7950" fmla="*/ 4567227 w 14263815"/>
              <a:gd name="connsiteY7950" fmla="*/ 1249191 h 2678621"/>
              <a:gd name="connsiteX7951" fmla="*/ 4569306 w 14263815"/>
              <a:gd name="connsiteY7951" fmla="*/ 1248775 h 2678621"/>
              <a:gd name="connsiteX7952" fmla="*/ 4569306 w 14263815"/>
              <a:gd name="connsiteY7952" fmla="*/ 1237685 h 2678621"/>
              <a:gd name="connsiteX7953" fmla="*/ 4562652 w 14263815"/>
              <a:gd name="connsiteY7953" fmla="*/ 1233248 h 2678621"/>
              <a:gd name="connsiteX7954" fmla="*/ 8009375 w 14263815"/>
              <a:gd name="connsiteY7954" fmla="*/ 1232576 h 2678621"/>
              <a:gd name="connsiteX7955" fmla="*/ 8006325 w 14263815"/>
              <a:gd name="connsiteY7955" fmla="*/ 1233269 h 2678621"/>
              <a:gd name="connsiteX7956" fmla="*/ 8010762 w 14263815"/>
              <a:gd name="connsiteY7956" fmla="*/ 1237705 h 2678621"/>
              <a:gd name="connsiteX7957" fmla="*/ 8015198 w 14263815"/>
              <a:gd name="connsiteY7957" fmla="*/ 1235487 h 2678621"/>
              <a:gd name="connsiteX7958" fmla="*/ 8009375 w 14263815"/>
              <a:gd name="connsiteY7958" fmla="*/ 1232576 h 2678621"/>
              <a:gd name="connsiteX7959" fmla="*/ 6826293 w 14263815"/>
              <a:gd name="connsiteY7959" fmla="*/ 1231051 h 2678621"/>
              <a:gd name="connsiteX7960" fmla="*/ 6824074 w 14263815"/>
              <a:gd name="connsiteY7960" fmla="*/ 1239923 h 2678621"/>
              <a:gd name="connsiteX7961" fmla="*/ 6832947 w 14263815"/>
              <a:gd name="connsiteY7961" fmla="*/ 1239923 h 2678621"/>
              <a:gd name="connsiteX7962" fmla="*/ 6826293 w 14263815"/>
              <a:gd name="connsiteY7962" fmla="*/ 1231051 h 2678621"/>
              <a:gd name="connsiteX7963" fmla="*/ 6804111 w 14263815"/>
              <a:gd name="connsiteY7963" fmla="*/ 1231051 h 2678621"/>
              <a:gd name="connsiteX7964" fmla="*/ 6795239 w 14263815"/>
              <a:gd name="connsiteY7964" fmla="*/ 1237705 h 2678621"/>
              <a:gd name="connsiteX7965" fmla="*/ 6806329 w 14263815"/>
              <a:gd name="connsiteY7965" fmla="*/ 1242141 h 2678621"/>
              <a:gd name="connsiteX7966" fmla="*/ 6815201 w 14263815"/>
              <a:gd name="connsiteY7966" fmla="*/ 1235487 h 2678621"/>
              <a:gd name="connsiteX7967" fmla="*/ 6804111 w 14263815"/>
              <a:gd name="connsiteY7967" fmla="*/ 1231051 h 2678621"/>
              <a:gd name="connsiteX7968" fmla="*/ 5889833 w 14263815"/>
              <a:gd name="connsiteY7968" fmla="*/ 1230773 h 2678621"/>
              <a:gd name="connsiteX7969" fmla="*/ 5856977 w 14263815"/>
              <a:gd name="connsiteY7969" fmla="*/ 1239923 h 2678621"/>
              <a:gd name="connsiteX7970" fmla="*/ 5830360 w 14263815"/>
              <a:gd name="connsiteY7970" fmla="*/ 1257668 h 2678621"/>
              <a:gd name="connsiteX7971" fmla="*/ 5837014 w 14263815"/>
              <a:gd name="connsiteY7971" fmla="*/ 1262104 h 2678621"/>
              <a:gd name="connsiteX7972" fmla="*/ 5879159 w 14263815"/>
              <a:gd name="connsiteY7972" fmla="*/ 1246577 h 2678621"/>
              <a:gd name="connsiteX7973" fmla="*/ 5894684 w 14263815"/>
              <a:gd name="connsiteY7973" fmla="*/ 1231051 h 2678621"/>
              <a:gd name="connsiteX7974" fmla="*/ 5889833 w 14263815"/>
              <a:gd name="connsiteY7974" fmla="*/ 1230773 h 2678621"/>
              <a:gd name="connsiteX7975" fmla="*/ 6279944 w 14263815"/>
              <a:gd name="connsiteY7975" fmla="*/ 1230496 h 2678621"/>
              <a:gd name="connsiteX7976" fmla="*/ 6282856 w 14263815"/>
              <a:gd name="connsiteY7976" fmla="*/ 1231051 h 2678621"/>
              <a:gd name="connsiteX7977" fmla="*/ 6289508 w 14263815"/>
              <a:gd name="connsiteY7977" fmla="*/ 1239923 h 2678621"/>
              <a:gd name="connsiteX7978" fmla="*/ 6287290 w 14263815"/>
              <a:gd name="connsiteY7978" fmla="*/ 1244359 h 2678621"/>
              <a:gd name="connsiteX7979" fmla="*/ 6280637 w 14263815"/>
              <a:gd name="connsiteY7979" fmla="*/ 1242141 h 2678621"/>
              <a:gd name="connsiteX7980" fmla="*/ 6276200 w 14263815"/>
              <a:gd name="connsiteY7980" fmla="*/ 1235487 h 2678621"/>
              <a:gd name="connsiteX7981" fmla="*/ 6279944 w 14263815"/>
              <a:gd name="connsiteY7981" fmla="*/ 1230496 h 2678621"/>
              <a:gd name="connsiteX7982" fmla="*/ 5119398 w 14263815"/>
              <a:gd name="connsiteY7982" fmla="*/ 1226594 h 2678621"/>
              <a:gd name="connsiteX7983" fmla="*/ 5130488 w 14263815"/>
              <a:gd name="connsiteY7983" fmla="*/ 1231030 h 2678621"/>
              <a:gd name="connsiteX7984" fmla="*/ 5139361 w 14263815"/>
              <a:gd name="connsiteY7984" fmla="*/ 1237685 h 2678621"/>
              <a:gd name="connsiteX7985" fmla="*/ 5139361 w 14263815"/>
              <a:gd name="connsiteY7985" fmla="*/ 1242121 h 2678621"/>
              <a:gd name="connsiteX7986" fmla="*/ 5136726 w 14263815"/>
              <a:gd name="connsiteY7986" fmla="*/ 1244339 h 2678621"/>
              <a:gd name="connsiteX7987" fmla="*/ 5123834 w 14263815"/>
              <a:gd name="connsiteY7987" fmla="*/ 1237685 h 2678621"/>
              <a:gd name="connsiteX7988" fmla="*/ 5119398 w 14263815"/>
              <a:gd name="connsiteY7988" fmla="*/ 1226594 h 2678621"/>
              <a:gd name="connsiteX7989" fmla="*/ 6422597 w 14263815"/>
              <a:gd name="connsiteY7989" fmla="*/ 1225921 h 2678621"/>
              <a:gd name="connsiteX7990" fmla="*/ 6424815 w 14263815"/>
              <a:gd name="connsiteY7990" fmla="*/ 1226615 h 2678621"/>
              <a:gd name="connsiteX7991" fmla="*/ 6422597 w 14263815"/>
              <a:gd name="connsiteY7991" fmla="*/ 1231051 h 2678621"/>
              <a:gd name="connsiteX7992" fmla="*/ 6415942 w 14263815"/>
              <a:gd name="connsiteY7992" fmla="*/ 1228833 h 2678621"/>
              <a:gd name="connsiteX7993" fmla="*/ 6422597 w 14263815"/>
              <a:gd name="connsiteY7993" fmla="*/ 1225921 h 2678621"/>
              <a:gd name="connsiteX7994" fmla="*/ 5408918 w 14263815"/>
              <a:gd name="connsiteY7994" fmla="*/ 1224396 h 2678621"/>
              <a:gd name="connsiteX7995" fmla="*/ 5417791 w 14263815"/>
              <a:gd name="connsiteY7995" fmla="*/ 1235487 h 2678621"/>
              <a:gd name="connsiteX7996" fmla="*/ 5411138 w 14263815"/>
              <a:gd name="connsiteY7996" fmla="*/ 1253232 h 2678621"/>
              <a:gd name="connsiteX7997" fmla="*/ 5395610 w 14263815"/>
              <a:gd name="connsiteY7997" fmla="*/ 1253232 h 2678621"/>
              <a:gd name="connsiteX7998" fmla="*/ 5386737 w 14263815"/>
              <a:gd name="connsiteY7998" fmla="*/ 1246577 h 2678621"/>
              <a:gd name="connsiteX7999" fmla="*/ 5384520 w 14263815"/>
              <a:gd name="connsiteY7999" fmla="*/ 1242141 h 2678621"/>
              <a:gd name="connsiteX8000" fmla="*/ 5408918 w 14263815"/>
              <a:gd name="connsiteY8000" fmla="*/ 1224396 h 2678621"/>
              <a:gd name="connsiteX8001" fmla="*/ 13109210 w 14263815"/>
              <a:gd name="connsiteY8001" fmla="*/ 1222986 h 2678621"/>
              <a:gd name="connsiteX8002" fmla="*/ 13111983 w 14263815"/>
              <a:gd name="connsiteY8002" fmla="*/ 1227977 h 2678621"/>
              <a:gd name="connsiteX8003" fmla="*/ 13105328 w 14263815"/>
              <a:gd name="connsiteY8003" fmla="*/ 1241286 h 2678621"/>
              <a:gd name="connsiteX8004" fmla="*/ 13099228 w 14263815"/>
              <a:gd name="connsiteY8004" fmla="*/ 1242949 h 2678621"/>
              <a:gd name="connsiteX8005" fmla="*/ 13094238 w 14263815"/>
              <a:gd name="connsiteY8005" fmla="*/ 1239068 h 2678621"/>
              <a:gd name="connsiteX8006" fmla="*/ 13100892 w 14263815"/>
              <a:gd name="connsiteY8006" fmla="*/ 1225759 h 2678621"/>
              <a:gd name="connsiteX8007" fmla="*/ 13109210 w 14263815"/>
              <a:gd name="connsiteY8007" fmla="*/ 1222986 h 2678621"/>
              <a:gd name="connsiteX8008" fmla="*/ 4258771 w 14263815"/>
              <a:gd name="connsiteY8008" fmla="*/ 1222158 h 2678621"/>
              <a:gd name="connsiteX8009" fmla="*/ 4238808 w 14263815"/>
              <a:gd name="connsiteY8009" fmla="*/ 1242121 h 2678621"/>
              <a:gd name="connsiteX8010" fmla="*/ 4170047 w 14263815"/>
              <a:gd name="connsiteY8010" fmla="*/ 1266520 h 2678621"/>
              <a:gd name="connsiteX8011" fmla="*/ 4127903 w 14263815"/>
              <a:gd name="connsiteY8011" fmla="*/ 1275392 h 2678621"/>
              <a:gd name="connsiteX8012" fmla="*/ 4112376 w 14263815"/>
              <a:gd name="connsiteY8012" fmla="*/ 1277610 h 2678621"/>
              <a:gd name="connsiteX8013" fmla="*/ 4090195 w 14263815"/>
              <a:gd name="connsiteY8013" fmla="*/ 1290919 h 2678621"/>
              <a:gd name="connsiteX8014" fmla="*/ 4083540 w 14263815"/>
              <a:gd name="connsiteY8014" fmla="*/ 1282047 h 2678621"/>
              <a:gd name="connsiteX8015" fmla="*/ 4161174 w 14263815"/>
              <a:gd name="connsiteY8015" fmla="*/ 1248775 h 2678621"/>
              <a:gd name="connsiteX8016" fmla="*/ 4221063 w 14263815"/>
              <a:gd name="connsiteY8016" fmla="*/ 1231030 h 2678621"/>
              <a:gd name="connsiteX8017" fmla="*/ 4243244 w 14263815"/>
              <a:gd name="connsiteY8017" fmla="*/ 1224376 h 2678621"/>
              <a:gd name="connsiteX8018" fmla="*/ 4258771 w 14263815"/>
              <a:gd name="connsiteY8018" fmla="*/ 1222158 h 2678621"/>
              <a:gd name="connsiteX8019" fmla="*/ 12118270 w 14263815"/>
              <a:gd name="connsiteY8019" fmla="*/ 1221323 h 2678621"/>
              <a:gd name="connsiteX8020" fmla="*/ 12131578 w 14263815"/>
              <a:gd name="connsiteY8020" fmla="*/ 1225759 h 2678621"/>
              <a:gd name="connsiteX8021" fmla="*/ 12122706 w 14263815"/>
              <a:gd name="connsiteY8021" fmla="*/ 1230195 h 2678621"/>
              <a:gd name="connsiteX8022" fmla="*/ 12117715 w 14263815"/>
              <a:gd name="connsiteY8022" fmla="*/ 1230888 h 2678621"/>
              <a:gd name="connsiteX8023" fmla="*/ 12109398 w 14263815"/>
              <a:gd name="connsiteY8023" fmla="*/ 1227977 h 2678621"/>
              <a:gd name="connsiteX8024" fmla="*/ 12118270 w 14263815"/>
              <a:gd name="connsiteY8024" fmla="*/ 1221323 h 2678621"/>
              <a:gd name="connsiteX8025" fmla="*/ 5022414 w 14263815"/>
              <a:gd name="connsiteY8025" fmla="*/ 1219960 h 2678621"/>
              <a:gd name="connsiteX8026" fmla="*/ 5020750 w 14263815"/>
              <a:gd name="connsiteY8026" fmla="*/ 1226615 h 2678621"/>
              <a:gd name="connsiteX8027" fmla="*/ 5029622 w 14263815"/>
              <a:gd name="connsiteY8027" fmla="*/ 1231051 h 2678621"/>
              <a:gd name="connsiteX8028" fmla="*/ 5027404 w 14263815"/>
              <a:gd name="connsiteY8028" fmla="*/ 1222178 h 2678621"/>
              <a:gd name="connsiteX8029" fmla="*/ 5022414 w 14263815"/>
              <a:gd name="connsiteY8029" fmla="*/ 1219960 h 2678621"/>
              <a:gd name="connsiteX8030" fmla="*/ 4902023 w 14263815"/>
              <a:gd name="connsiteY8030" fmla="*/ 1219940 h 2678621"/>
              <a:gd name="connsiteX8031" fmla="*/ 4907144 w 14263815"/>
              <a:gd name="connsiteY8031" fmla="*/ 1222500 h 2678621"/>
              <a:gd name="connsiteX8032" fmla="*/ 4907626 w 14263815"/>
              <a:gd name="connsiteY8032" fmla="*/ 1222178 h 2678621"/>
              <a:gd name="connsiteX8033" fmla="*/ 4910676 w 14263815"/>
              <a:gd name="connsiteY8033" fmla="*/ 1221762 h 2678621"/>
              <a:gd name="connsiteX8034" fmla="*/ 4908943 w 14263815"/>
              <a:gd name="connsiteY8034" fmla="*/ 1223399 h 2678621"/>
              <a:gd name="connsiteX8035" fmla="*/ 4910895 w 14263815"/>
              <a:gd name="connsiteY8035" fmla="*/ 1224376 h 2678621"/>
              <a:gd name="connsiteX8036" fmla="*/ 4906459 w 14263815"/>
              <a:gd name="connsiteY8036" fmla="*/ 1231030 h 2678621"/>
              <a:gd name="connsiteX8037" fmla="*/ 4902661 w 14263815"/>
              <a:gd name="connsiteY8037" fmla="*/ 1229131 h 2678621"/>
              <a:gd name="connsiteX8038" fmla="*/ 4894318 w 14263815"/>
              <a:gd name="connsiteY8038" fmla="*/ 1233823 h 2678621"/>
              <a:gd name="connsiteX8039" fmla="*/ 4894317 w 14263815"/>
              <a:gd name="connsiteY8039" fmla="*/ 1231051 h 2678621"/>
              <a:gd name="connsiteX8040" fmla="*/ 4899539 w 14263815"/>
              <a:gd name="connsiteY8040" fmla="*/ 1227570 h 2678621"/>
              <a:gd name="connsiteX8041" fmla="*/ 4897587 w 14263815"/>
              <a:gd name="connsiteY8041" fmla="*/ 1226594 h 2678621"/>
              <a:gd name="connsiteX8042" fmla="*/ 4902023 w 14263815"/>
              <a:gd name="connsiteY8042" fmla="*/ 1219940 h 2678621"/>
              <a:gd name="connsiteX8043" fmla="*/ 3586684 w 14263815"/>
              <a:gd name="connsiteY8043" fmla="*/ 1219940 h 2678621"/>
              <a:gd name="connsiteX8044" fmla="*/ 3591294 w 14263815"/>
              <a:gd name="connsiteY8044" fmla="*/ 1237893 h 2678621"/>
              <a:gd name="connsiteX8045" fmla="*/ 3593338 w 14263815"/>
              <a:gd name="connsiteY8045" fmla="*/ 1237685 h 2678621"/>
              <a:gd name="connsiteX8046" fmla="*/ 3595556 w 14263815"/>
              <a:gd name="connsiteY8046" fmla="*/ 1231030 h 2678621"/>
              <a:gd name="connsiteX8047" fmla="*/ 3591120 w 14263815"/>
              <a:gd name="connsiteY8047" fmla="*/ 1219940 h 2678621"/>
              <a:gd name="connsiteX8048" fmla="*/ 3586684 w 14263815"/>
              <a:gd name="connsiteY8048" fmla="*/ 1219940 h 2678621"/>
              <a:gd name="connsiteX8049" fmla="*/ 12810320 w 14263815"/>
              <a:gd name="connsiteY8049" fmla="*/ 1219105 h 2678621"/>
              <a:gd name="connsiteX8050" fmla="*/ 12816974 w 14263815"/>
              <a:gd name="connsiteY8050" fmla="*/ 1219105 h 2678621"/>
              <a:gd name="connsiteX8051" fmla="*/ 12805884 w 14263815"/>
              <a:gd name="connsiteY8051" fmla="*/ 1223541 h 2678621"/>
              <a:gd name="connsiteX8052" fmla="*/ 12810320 w 14263815"/>
              <a:gd name="connsiteY8052" fmla="*/ 1219105 h 2678621"/>
              <a:gd name="connsiteX8053" fmla="*/ 5648717 w 14263815"/>
              <a:gd name="connsiteY8053" fmla="*/ 1218227 h 2678621"/>
              <a:gd name="connsiteX8054" fmla="*/ 5655130 w 14263815"/>
              <a:gd name="connsiteY8054" fmla="*/ 1231051 h 2678621"/>
              <a:gd name="connsiteX8055" fmla="*/ 5644040 w 14263815"/>
              <a:gd name="connsiteY8055" fmla="*/ 1233269 h 2678621"/>
              <a:gd name="connsiteX8056" fmla="*/ 5644040 w 14263815"/>
              <a:gd name="connsiteY8056" fmla="*/ 1222178 h 2678621"/>
              <a:gd name="connsiteX8057" fmla="*/ 5648717 w 14263815"/>
              <a:gd name="connsiteY8057" fmla="*/ 1218227 h 2678621"/>
              <a:gd name="connsiteX8058" fmla="*/ 5215805 w 14263815"/>
              <a:gd name="connsiteY8058" fmla="*/ 1217603 h 2678621"/>
              <a:gd name="connsiteX8059" fmla="*/ 5202635 w 14263815"/>
              <a:gd name="connsiteY8059" fmla="*/ 1226615 h 2678621"/>
              <a:gd name="connsiteX8060" fmla="*/ 5198199 w 14263815"/>
              <a:gd name="connsiteY8060" fmla="*/ 1237705 h 2678621"/>
              <a:gd name="connsiteX8061" fmla="*/ 5220379 w 14263815"/>
              <a:gd name="connsiteY8061" fmla="*/ 1222178 h 2678621"/>
              <a:gd name="connsiteX8062" fmla="*/ 5215805 w 14263815"/>
              <a:gd name="connsiteY8062" fmla="*/ 1217603 h 2678621"/>
              <a:gd name="connsiteX8063" fmla="*/ 6898935 w 14263815"/>
              <a:gd name="connsiteY8063" fmla="*/ 1215524 h 2678621"/>
              <a:gd name="connsiteX8064" fmla="*/ 6892835 w 14263815"/>
              <a:gd name="connsiteY8064" fmla="*/ 1217742 h 2678621"/>
              <a:gd name="connsiteX8065" fmla="*/ 6895053 w 14263815"/>
              <a:gd name="connsiteY8065" fmla="*/ 1226615 h 2678621"/>
              <a:gd name="connsiteX8066" fmla="*/ 6912798 w 14263815"/>
              <a:gd name="connsiteY8066" fmla="*/ 1231051 h 2678621"/>
              <a:gd name="connsiteX8067" fmla="*/ 6923888 w 14263815"/>
              <a:gd name="connsiteY8067" fmla="*/ 1235487 h 2678621"/>
              <a:gd name="connsiteX8068" fmla="*/ 6932760 w 14263815"/>
              <a:gd name="connsiteY8068" fmla="*/ 1233269 h 2678621"/>
              <a:gd name="connsiteX8069" fmla="*/ 6932760 w 14263815"/>
              <a:gd name="connsiteY8069" fmla="*/ 1224396 h 2678621"/>
              <a:gd name="connsiteX8070" fmla="*/ 6923888 w 14263815"/>
              <a:gd name="connsiteY8070" fmla="*/ 1222178 h 2678621"/>
              <a:gd name="connsiteX8071" fmla="*/ 6898935 w 14263815"/>
              <a:gd name="connsiteY8071" fmla="*/ 1215524 h 2678621"/>
              <a:gd name="connsiteX8072" fmla="*/ 2561917 w 14263815"/>
              <a:gd name="connsiteY8072" fmla="*/ 1215504 h 2678621"/>
              <a:gd name="connsiteX8073" fmla="*/ 2550827 w 14263815"/>
              <a:gd name="connsiteY8073" fmla="*/ 1217721 h 2678621"/>
              <a:gd name="connsiteX8074" fmla="*/ 2559699 w 14263815"/>
              <a:gd name="connsiteY8074" fmla="*/ 1228812 h 2678621"/>
              <a:gd name="connsiteX8075" fmla="*/ 2565522 w 14263815"/>
              <a:gd name="connsiteY8075" fmla="*/ 1229367 h 2678621"/>
              <a:gd name="connsiteX8076" fmla="*/ 2573008 w 14263815"/>
              <a:gd name="connsiteY8076" fmla="*/ 1224376 h 2678621"/>
              <a:gd name="connsiteX8077" fmla="*/ 2561917 w 14263815"/>
              <a:gd name="connsiteY8077" fmla="*/ 1215504 h 2678621"/>
              <a:gd name="connsiteX8078" fmla="*/ 12169286 w 14263815"/>
              <a:gd name="connsiteY8078" fmla="*/ 1214669 h 2678621"/>
              <a:gd name="connsiteX8079" fmla="*/ 12173722 w 14263815"/>
              <a:gd name="connsiteY8079" fmla="*/ 1216886 h 2678621"/>
              <a:gd name="connsiteX8080" fmla="*/ 12169148 w 14263815"/>
              <a:gd name="connsiteY8080" fmla="*/ 1219798 h 2678621"/>
              <a:gd name="connsiteX8081" fmla="*/ 12167068 w 14263815"/>
              <a:gd name="connsiteY8081" fmla="*/ 1219105 h 2678621"/>
              <a:gd name="connsiteX8082" fmla="*/ 12169286 w 14263815"/>
              <a:gd name="connsiteY8082" fmla="*/ 1214669 h 2678621"/>
              <a:gd name="connsiteX8083" fmla="*/ 12138233 w 14263815"/>
              <a:gd name="connsiteY8083" fmla="*/ 1214669 h 2678621"/>
              <a:gd name="connsiteX8084" fmla="*/ 12144887 w 14263815"/>
              <a:gd name="connsiteY8084" fmla="*/ 1221323 h 2678621"/>
              <a:gd name="connsiteX8085" fmla="*/ 12142669 w 14263815"/>
              <a:gd name="connsiteY8085" fmla="*/ 1230195 h 2678621"/>
              <a:gd name="connsiteX8086" fmla="*/ 12139758 w 14263815"/>
              <a:gd name="connsiteY8086" fmla="*/ 1230611 h 2678621"/>
              <a:gd name="connsiteX8087" fmla="*/ 12136014 w 14263815"/>
              <a:gd name="connsiteY8087" fmla="*/ 1223541 h 2678621"/>
              <a:gd name="connsiteX8088" fmla="*/ 12138233 w 14263815"/>
              <a:gd name="connsiteY8088" fmla="*/ 1214669 h 2678621"/>
              <a:gd name="connsiteX8089" fmla="*/ 3721989 w 14263815"/>
              <a:gd name="connsiteY8089" fmla="*/ 1213285 h 2678621"/>
              <a:gd name="connsiteX8090" fmla="*/ 3726425 w 14263815"/>
              <a:gd name="connsiteY8090" fmla="*/ 1215504 h 2678621"/>
              <a:gd name="connsiteX8091" fmla="*/ 3719771 w 14263815"/>
              <a:gd name="connsiteY8091" fmla="*/ 1218415 h 2678621"/>
              <a:gd name="connsiteX8092" fmla="*/ 3717552 w 14263815"/>
              <a:gd name="connsiteY8092" fmla="*/ 1217721 h 2678621"/>
              <a:gd name="connsiteX8093" fmla="*/ 3721989 w 14263815"/>
              <a:gd name="connsiteY8093" fmla="*/ 1213285 h 2678621"/>
              <a:gd name="connsiteX8094" fmla="*/ 5137755 w 14263815"/>
              <a:gd name="connsiteY8094" fmla="*/ 1211642 h 2678621"/>
              <a:gd name="connsiteX8095" fmla="*/ 5142746 w 14263815"/>
              <a:gd name="connsiteY8095" fmla="*/ 1215524 h 2678621"/>
              <a:gd name="connsiteX8096" fmla="*/ 5138309 w 14263815"/>
              <a:gd name="connsiteY8096" fmla="*/ 1222178 h 2678621"/>
              <a:gd name="connsiteX8097" fmla="*/ 5131655 w 14263815"/>
              <a:gd name="connsiteY8097" fmla="*/ 1213306 h 2678621"/>
              <a:gd name="connsiteX8098" fmla="*/ 5137755 w 14263815"/>
              <a:gd name="connsiteY8098" fmla="*/ 1211642 h 2678621"/>
              <a:gd name="connsiteX8099" fmla="*/ 4702337 w 14263815"/>
              <a:gd name="connsiteY8099" fmla="*/ 1211356 h 2678621"/>
              <a:gd name="connsiteX8100" fmla="*/ 4693620 w 14263815"/>
              <a:gd name="connsiteY8100" fmla="*/ 1214565 h 2678621"/>
              <a:gd name="connsiteX8101" fmla="*/ 4693024 w 14263815"/>
              <a:gd name="connsiteY8101" fmla="*/ 1217742 h 2678621"/>
              <a:gd name="connsiteX8102" fmla="*/ 4690765 w 14263815"/>
              <a:gd name="connsiteY8102" fmla="*/ 1215616 h 2678621"/>
              <a:gd name="connsiteX8103" fmla="*/ 4683539 w 14263815"/>
              <a:gd name="connsiteY8103" fmla="*/ 1218276 h 2678621"/>
              <a:gd name="connsiteX8104" fmla="*/ 4591487 w 14263815"/>
              <a:gd name="connsiteY8104" fmla="*/ 1264302 h 2678621"/>
              <a:gd name="connsiteX8105" fmla="*/ 4442874 w 14263815"/>
              <a:gd name="connsiteY8105" fmla="*/ 1333063 h 2678621"/>
              <a:gd name="connsiteX8106" fmla="*/ 4385203 w 14263815"/>
              <a:gd name="connsiteY8106" fmla="*/ 1348590 h 2678621"/>
              <a:gd name="connsiteX8107" fmla="*/ 4367458 w 14263815"/>
              <a:gd name="connsiteY8107" fmla="*/ 1350808 h 2678621"/>
              <a:gd name="connsiteX8108" fmla="*/ 4358586 w 14263815"/>
              <a:gd name="connsiteY8108" fmla="*/ 1364117 h 2678621"/>
              <a:gd name="connsiteX8109" fmla="*/ 4354150 w 14263815"/>
              <a:gd name="connsiteY8109" fmla="*/ 1370771 h 2678621"/>
              <a:gd name="connsiteX8110" fmla="*/ 4323096 w 14263815"/>
              <a:gd name="connsiteY8110" fmla="*/ 1370771 h 2678621"/>
              <a:gd name="connsiteX8111" fmla="*/ 4287606 w 14263815"/>
              <a:gd name="connsiteY8111" fmla="*/ 1384080 h 2678621"/>
              <a:gd name="connsiteX8112" fmla="*/ 4232154 w 14263815"/>
              <a:gd name="connsiteY8112" fmla="*/ 1401825 h 2678621"/>
              <a:gd name="connsiteX8113" fmla="*/ 4099067 w 14263815"/>
              <a:gd name="connsiteY8113" fmla="*/ 1443969 h 2678621"/>
              <a:gd name="connsiteX8114" fmla="*/ 4030306 w 14263815"/>
              <a:gd name="connsiteY8114" fmla="*/ 1479458 h 2678621"/>
              <a:gd name="connsiteX8115" fmla="*/ 4023651 w 14263815"/>
              <a:gd name="connsiteY8115" fmla="*/ 1479458 h 2678621"/>
              <a:gd name="connsiteX8116" fmla="*/ 3992598 w 14263815"/>
              <a:gd name="connsiteY8116" fmla="*/ 1481677 h 2678621"/>
              <a:gd name="connsiteX8117" fmla="*/ 3963762 w 14263815"/>
              <a:gd name="connsiteY8117" fmla="*/ 1486113 h 2678621"/>
              <a:gd name="connsiteX8118" fmla="*/ 3961544 w 14263815"/>
              <a:gd name="connsiteY8118" fmla="*/ 1490549 h 2678621"/>
              <a:gd name="connsiteX8119" fmla="*/ 3959326 w 14263815"/>
              <a:gd name="connsiteY8119" fmla="*/ 1492767 h 2678621"/>
              <a:gd name="connsiteX8120" fmla="*/ 3948236 w 14263815"/>
              <a:gd name="connsiteY8120" fmla="*/ 1492767 h 2678621"/>
              <a:gd name="connsiteX8121" fmla="*/ 3932709 w 14263815"/>
              <a:gd name="connsiteY8121" fmla="*/ 1494985 h 2678621"/>
              <a:gd name="connsiteX8122" fmla="*/ 3928273 w 14263815"/>
              <a:gd name="connsiteY8122" fmla="*/ 1497203 h 2678621"/>
              <a:gd name="connsiteX8123" fmla="*/ 3897219 w 14263815"/>
              <a:gd name="connsiteY8123" fmla="*/ 1508294 h 2678621"/>
              <a:gd name="connsiteX8124" fmla="*/ 3817367 w 14263815"/>
              <a:gd name="connsiteY8124" fmla="*/ 1554874 h 2678621"/>
              <a:gd name="connsiteX8125" fmla="*/ 3815149 w 14263815"/>
              <a:gd name="connsiteY8125" fmla="*/ 1557092 h 2678621"/>
              <a:gd name="connsiteX8126" fmla="*/ 3810713 w 14263815"/>
              <a:gd name="connsiteY8126" fmla="*/ 1543784 h 2678621"/>
              <a:gd name="connsiteX8127" fmla="*/ 3806277 w 14263815"/>
              <a:gd name="connsiteY8127" fmla="*/ 1541566 h 2678621"/>
              <a:gd name="connsiteX8128" fmla="*/ 3797405 w 14263815"/>
              <a:gd name="connsiteY8128" fmla="*/ 1534911 h 2678621"/>
              <a:gd name="connsiteX8129" fmla="*/ 3792968 w 14263815"/>
              <a:gd name="connsiteY8129" fmla="*/ 1532693 h 2678621"/>
              <a:gd name="connsiteX8130" fmla="*/ 3784096 w 14263815"/>
              <a:gd name="connsiteY8130" fmla="*/ 1546002 h 2678621"/>
              <a:gd name="connsiteX8131" fmla="*/ 3773005 w 14263815"/>
              <a:gd name="connsiteY8131" fmla="*/ 1543784 h 2678621"/>
              <a:gd name="connsiteX8132" fmla="*/ 3768569 w 14263815"/>
              <a:gd name="connsiteY8132" fmla="*/ 1550438 h 2678621"/>
              <a:gd name="connsiteX8133" fmla="*/ 3761915 w 14263815"/>
              <a:gd name="connsiteY8133" fmla="*/ 1557092 h 2678621"/>
              <a:gd name="connsiteX8134" fmla="*/ 3753042 w 14263815"/>
              <a:gd name="connsiteY8134" fmla="*/ 1548220 h 2678621"/>
              <a:gd name="connsiteX8135" fmla="*/ 3746388 w 14263815"/>
              <a:gd name="connsiteY8135" fmla="*/ 1548220 h 2678621"/>
              <a:gd name="connsiteX8136" fmla="*/ 3728643 w 14263815"/>
              <a:gd name="connsiteY8136" fmla="*/ 1559311 h 2678621"/>
              <a:gd name="connsiteX8137" fmla="*/ 3682063 w 14263815"/>
              <a:gd name="connsiteY8137" fmla="*/ 1574837 h 2678621"/>
              <a:gd name="connsiteX8138" fmla="*/ 3653227 w 14263815"/>
              <a:gd name="connsiteY8138" fmla="*/ 1577055 h 2678621"/>
              <a:gd name="connsiteX8139" fmla="*/ 3639918 w 14263815"/>
              <a:gd name="connsiteY8139" fmla="*/ 1574837 h 2678621"/>
              <a:gd name="connsiteX8140" fmla="*/ 3633264 w 14263815"/>
              <a:gd name="connsiteY8140" fmla="*/ 1588146 h 2678621"/>
              <a:gd name="connsiteX8141" fmla="*/ 3631046 w 14263815"/>
              <a:gd name="connsiteY8141" fmla="*/ 1594800 h 2678621"/>
              <a:gd name="connsiteX8142" fmla="*/ 3626610 w 14263815"/>
              <a:gd name="connsiteY8142" fmla="*/ 1588146 h 2678621"/>
              <a:gd name="connsiteX8143" fmla="*/ 3622173 w 14263815"/>
              <a:gd name="connsiteY8143" fmla="*/ 1577055 h 2678621"/>
              <a:gd name="connsiteX8144" fmla="*/ 3617738 w 14263815"/>
              <a:gd name="connsiteY8144" fmla="*/ 1585928 h 2678621"/>
              <a:gd name="connsiteX8145" fmla="*/ 3608865 w 14263815"/>
              <a:gd name="connsiteY8145" fmla="*/ 1588146 h 2678621"/>
              <a:gd name="connsiteX8146" fmla="*/ 3595556 w 14263815"/>
              <a:gd name="connsiteY8146" fmla="*/ 1583710 h 2678621"/>
              <a:gd name="connsiteX8147" fmla="*/ 3584466 w 14263815"/>
              <a:gd name="connsiteY8147" fmla="*/ 1581492 h 2678621"/>
              <a:gd name="connsiteX8148" fmla="*/ 3577812 w 14263815"/>
              <a:gd name="connsiteY8148" fmla="*/ 1583710 h 2678621"/>
              <a:gd name="connsiteX8149" fmla="*/ 3575593 w 14263815"/>
              <a:gd name="connsiteY8149" fmla="*/ 1601455 h 2678621"/>
              <a:gd name="connsiteX8150" fmla="*/ 3573375 w 14263815"/>
              <a:gd name="connsiteY8150" fmla="*/ 1608109 h 2678621"/>
              <a:gd name="connsiteX8151" fmla="*/ 3568939 w 14263815"/>
              <a:gd name="connsiteY8151" fmla="*/ 1599236 h 2678621"/>
              <a:gd name="connsiteX8152" fmla="*/ 3566721 w 14263815"/>
              <a:gd name="connsiteY8152" fmla="*/ 1592582 h 2678621"/>
              <a:gd name="connsiteX8153" fmla="*/ 3564503 w 14263815"/>
              <a:gd name="connsiteY8153" fmla="*/ 1601455 h 2678621"/>
              <a:gd name="connsiteX8154" fmla="*/ 3560066 w 14263815"/>
              <a:gd name="connsiteY8154" fmla="*/ 1603672 h 2678621"/>
              <a:gd name="connsiteX8155" fmla="*/ 3544539 w 14263815"/>
              <a:gd name="connsiteY8155" fmla="*/ 1601455 h 2678621"/>
              <a:gd name="connsiteX8156" fmla="*/ 3531231 w 14263815"/>
              <a:gd name="connsiteY8156" fmla="*/ 1601455 h 2678621"/>
              <a:gd name="connsiteX8157" fmla="*/ 3515704 w 14263815"/>
              <a:gd name="connsiteY8157" fmla="*/ 1603672 h 2678621"/>
              <a:gd name="connsiteX8158" fmla="*/ 3475778 w 14263815"/>
              <a:gd name="connsiteY8158" fmla="*/ 1603672 h 2678621"/>
              <a:gd name="connsiteX8159" fmla="*/ 3473560 w 14263815"/>
              <a:gd name="connsiteY8159" fmla="*/ 1605891 h 2678621"/>
              <a:gd name="connsiteX8160" fmla="*/ 3458033 w 14263815"/>
              <a:gd name="connsiteY8160" fmla="*/ 1616981 h 2678621"/>
              <a:gd name="connsiteX8161" fmla="*/ 3451379 w 14263815"/>
              <a:gd name="connsiteY8161" fmla="*/ 1628072 h 2678621"/>
              <a:gd name="connsiteX8162" fmla="*/ 3477997 w 14263815"/>
              <a:gd name="connsiteY8162" fmla="*/ 1636944 h 2678621"/>
              <a:gd name="connsiteX8163" fmla="*/ 3497960 w 14263815"/>
              <a:gd name="connsiteY8163" fmla="*/ 1643599 h 2678621"/>
              <a:gd name="connsiteX8164" fmla="*/ 3502396 w 14263815"/>
              <a:gd name="connsiteY8164" fmla="*/ 1650253 h 2678621"/>
              <a:gd name="connsiteX8165" fmla="*/ 3502396 w 14263815"/>
              <a:gd name="connsiteY8165" fmla="*/ 1641381 h 2678621"/>
              <a:gd name="connsiteX8166" fmla="*/ 3504614 w 14263815"/>
              <a:gd name="connsiteY8166" fmla="*/ 1628072 h 2678621"/>
              <a:gd name="connsiteX8167" fmla="*/ 3506832 w 14263815"/>
              <a:gd name="connsiteY8167" fmla="*/ 1636944 h 2678621"/>
              <a:gd name="connsiteX8168" fmla="*/ 3511268 w 14263815"/>
              <a:gd name="connsiteY8168" fmla="*/ 1648035 h 2678621"/>
              <a:gd name="connsiteX8169" fmla="*/ 3520141 w 14263815"/>
              <a:gd name="connsiteY8169" fmla="*/ 1656907 h 2678621"/>
              <a:gd name="connsiteX8170" fmla="*/ 3517922 w 14263815"/>
              <a:gd name="connsiteY8170" fmla="*/ 1659125 h 2678621"/>
              <a:gd name="connsiteX8171" fmla="*/ 3509050 w 14263815"/>
              <a:gd name="connsiteY8171" fmla="*/ 1663562 h 2678621"/>
              <a:gd name="connsiteX8172" fmla="*/ 3493524 w 14263815"/>
              <a:gd name="connsiteY8172" fmla="*/ 1667998 h 2678621"/>
              <a:gd name="connsiteX8173" fmla="*/ 3469124 w 14263815"/>
              <a:gd name="connsiteY8173" fmla="*/ 1670216 h 2678621"/>
              <a:gd name="connsiteX8174" fmla="*/ 3453597 w 14263815"/>
              <a:gd name="connsiteY8174" fmla="*/ 1670216 h 2678621"/>
              <a:gd name="connsiteX8175" fmla="*/ 3446943 w 14263815"/>
              <a:gd name="connsiteY8175" fmla="*/ 1667998 h 2678621"/>
              <a:gd name="connsiteX8176" fmla="*/ 3442507 w 14263815"/>
              <a:gd name="connsiteY8176" fmla="*/ 1656907 h 2678621"/>
              <a:gd name="connsiteX8177" fmla="*/ 3446943 w 14263815"/>
              <a:gd name="connsiteY8177" fmla="*/ 1639162 h 2678621"/>
              <a:gd name="connsiteX8178" fmla="*/ 3444725 w 14263815"/>
              <a:gd name="connsiteY8178" fmla="*/ 1628072 h 2678621"/>
              <a:gd name="connsiteX8179" fmla="*/ 3438071 w 14263815"/>
              <a:gd name="connsiteY8179" fmla="*/ 1608109 h 2678621"/>
              <a:gd name="connsiteX8180" fmla="*/ 3415889 w 14263815"/>
              <a:gd name="connsiteY8180" fmla="*/ 1601455 h 2678621"/>
              <a:gd name="connsiteX8181" fmla="*/ 3384836 w 14263815"/>
              <a:gd name="connsiteY8181" fmla="*/ 1616981 h 2678621"/>
              <a:gd name="connsiteX8182" fmla="*/ 3387054 w 14263815"/>
              <a:gd name="connsiteY8182" fmla="*/ 1636944 h 2678621"/>
              <a:gd name="connsiteX8183" fmla="*/ 3400363 w 14263815"/>
              <a:gd name="connsiteY8183" fmla="*/ 1645817 h 2678621"/>
              <a:gd name="connsiteX8184" fmla="*/ 3415889 w 14263815"/>
              <a:gd name="connsiteY8184" fmla="*/ 1663562 h 2678621"/>
              <a:gd name="connsiteX8185" fmla="*/ 3398145 w 14263815"/>
              <a:gd name="connsiteY8185" fmla="*/ 1694615 h 2678621"/>
              <a:gd name="connsiteX8186" fmla="*/ 3389272 w 14263815"/>
              <a:gd name="connsiteY8186" fmla="*/ 1703488 h 2678621"/>
              <a:gd name="connsiteX8187" fmla="*/ 3389272 w 14263815"/>
              <a:gd name="connsiteY8187" fmla="*/ 1712360 h 2678621"/>
              <a:gd name="connsiteX8188" fmla="*/ 3387054 w 14263815"/>
              <a:gd name="connsiteY8188" fmla="*/ 1721232 h 2678621"/>
              <a:gd name="connsiteX8189" fmla="*/ 3402581 w 14263815"/>
              <a:gd name="connsiteY8189" fmla="*/ 1725669 h 2678621"/>
              <a:gd name="connsiteX8190" fmla="*/ 3418108 w 14263815"/>
              <a:gd name="connsiteY8190" fmla="*/ 1730105 h 2678621"/>
              <a:gd name="connsiteX8191" fmla="*/ 3380399 w 14263815"/>
              <a:gd name="connsiteY8191" fmla="*/ 1743413 h 2678621"/>
              <a:gd name="connsiteX8192" fmla="*/ 3340474 w 14263815"/>
              <a:gd name="connsiteY8192" fmla="*/ 1741196 h 2678621"/>
              <a:gd name="connsiteX8193" fmla="*/ 3360437 w 14263815"/>
              <a:gd name="connsiteY8193" fmla="*/ 1730105 h 2678621"/>
              <a:gd name="connsiteX8194" fmla="*/ 3384836 w 14263815"/>
              <a:gd name="connsiteY8194" fmla="*/ 1721232 h 2678621"/>
              <a:gd name="connsiteX8195" fmla="*/ 3375963 w 14263815"/>
              <a:gd name="connsiteY8195" fmla="*/ 1716796 h 2678621"/>
              <a:gd name="connsiteX8196" fmla="*/ 3360437 w 14263815"/>
              <a:gd name="connsiteY8196" fmla="*/ 1714578 h 2678621"/>
              <a:gd name="connsiteX8197" fmla="*/ 3358219 w 14263815"/>
              <a:gd name="connsiteY8197" fmla="*/ 1707924 h 2678621"/>
              <a:gd name="connsiteX8198" fmla="*/ 3358219 w 14263815"/>
              <a:gd name="connsiteY8198" fmla="*/ 1685743 h 2678621"/>
              <a:gd name="connsiteX8199" fmla="*/ 3342692 w 14263815"/>
              <a:gd name="connsiteY8199" fmla="*/ 1683525 h 2678621"/>
              <a:gd name="connsiteX8200" fmla="*/ 3322729 w 14263815"/>
              <a:gd name="connsiteY8200" fmla="*/ 1681307 h 2678621"/>
              <a:gd name="connsiteX8201" fmla="*/ 3320511 w 14263815"/>
              <a:gd name="connsiteY8201" fmla="*/ 1672434 h 2678621"/>
              <a:gd name="connsiteX8202" fmla="*/ 3336037 w 14263815"/>
              <a:gd name="connsiteY8202" fmla="*/ 1665780 h 2678621"/>
              <a:gd name="connsiteX8203" fmla="*/ 3351564 w 14263815"/>
              <a:gd name="connsiteY8203" fmla="*/ 1654689 h 2678621"/>
              <a:gd name="connsiteX8204" fmla="*/ 3364873 w 14263815"/>
              <a:gd name="connsiteY8204" fmla="*/ 1643599 h 2678621"/>
              <a:gd name="connsiteX8205" fmla="*/ 3342692 w 14263815"/>
              <a:gd name="connsiteY8205" fmla="*/ 1632508 h 2678621"/>
              <a:gd name="connsiteX8206" fmla="*/ 3336037 w 14263815"/>
              <a:gd name="connsiteY8206" fmla="*/ 1623636 h 2678621"/>
              <a:gd name="connsiteX8207" fmla="*/ 3316075 w 14263815"/>
              <a:gd name="connsiteY8207" fmla="*/ 1608109 h 2678621"/>
              <a:gd name="connsiteX8208" fmla="*/ 3291675 w 14263815"/>
              <a:gd name="connsiteY8208" fmla="*/ 1628072 h 2678621"/>
              <a:gd name="connsiteX8209" fmla="*/ 3285021 w 14263815"/>
              <a:gd name="connsiteY8209" fmla="*/ 1630290 h 2678621"/>
              <a:gd name="connsiteX8210" fmla="*/ 3282803 w 14263815"/>
              <a:gd name="connsiteY8210" fmla="*/ 1630290 h 2678621"/>
              <a:gd name="connsiteX8211" fmla="*/ 3276148 w 14263815"/>
              <a:gd name="connsiteY8211" fmla="*/ 1639162 h 2678621"/>
              <a:gd name="connsiteX8212" fmla="*/ 3271712 w 14263815"/>
              <a:gd name="connsiteY8212" fmla="*/ 1648035 h 2678621"/>
              <a:gd name="connsiteX8213" fmla="*/ 3285021 w 14263815"/>
              <a:gd name="connsiteY8213" fmla="*/ 1654689 h 2678621"/>
              <a:gd name="connsiteX8214" fmla="*/ 3293894 w 14263815"/>
              <a:gd name="connsiteY8214" fmla="*/ 1665780 h 2678621"/>
              <a:gd name="connsiteX8215" fmla="*/ 3276148 w 14263815"/>
              <a:gd name="connsiteY8215" fmla="*/ 1687961 h 2678621"/>
              <a:gd name="connsiteX8216" fmla="*/ 3265058 w 14263815"/>
              <a:gd name="connsiteY8216" fmla="*/ 1694615 h 2678621"/>
              <a:gd name="connsiteX8217" fmla="*/ 3267276 w 14263815"/>
              <a:gd name="connsiteY8217" fmla="*/ 1710142 h 2678621"/>
              <a:gd name="connsiteX8218" fmla="*/ 3262840 w 14263815"/>
              <a:gd name="connsiteY8218" fmla="*/ 1721232 h 2678621"/>
              <a:gd name="connsiteX8219" fmla="*/ 3258403 w 14263815"/>
              <a:gd name="connsiteY8219" fmla="*/ 1714578 h 2678621"/>
              <a:gd name="connsiteX8220" fmla="*/ 3256186 w 14263815"/>
              <a:gd name="connsiteY8220" fmla="*/ 1703488 h 2678621"/>
              <a:gd name="connsiteX8221" fmla="*/ 3222914 w 14263815"/>
              <a:gd name="connsiteY8221" fmla="*/ 1692397 h 2678621"/>
              <a:gd name="connsiteX8222" fmla="*/ 3198515 w 14263815"/>
              <a:gd name="connsiteY8222" fmla="*/ 1687961 h 2678621"/>
              <a:gd name="connsiteX8223" fmla="*/ 3189642 w 14263815"/>
              <a:gd name="connsiteY8223" fmla="*/ 1683525 h 2678621"/>
              <a:gd name="connsiteX8224" fmla="*/ 3176334 w 14263815"/>
              <a:gd name="connsiteY8224" fmla="*/ 1685743 h 2678621"/>
              <a:gd name="connsiteX8225" fmla="*/ 3165243 w 14263815"/>
              <a:gd name="connsiteY8225" fmla="*/ 1687961 h 2678621"/>
              <a:gd name="connsiteX8226" fmla="*/ 3156371 w 14263815"/>
              <a:gd name="connsiteY8226" fmla="*/ 1685743 h 2678621"/>
              <a:gd name="connsiteX8227" fmla="*/ 3134190 w 14263815"/>
              <a:gd name="connsiteY8227" fmla="*/ 1694615 h 2678621"/>
              <a:gd name="connsiteX8228" fmla="*/ 3116445 w 14263815"/>
              <a:gd name="connsiteY8228" fmla="*/ 1703488 h 2678621"/>
              <a:gd name="connsiteX8229" fmla="*/ 3127535 w 14263815"/>
              <a:gd name="connsiteY8229" fmla="*/ 1712360 h 2678621"/>
              <a:gd name="connsiteX8230" fmla="*/ 3131971 w 14263815"/>
              <a:gd name="connsiteY8230" fmla="*/ 1716796 h 2678621"/>
              <a:gd name="connsiteX8231" fmla="*/ 3107572 w 14263815"/>
              <a:gd name="connsiteY8231" fmla="*/ 1721232 h 2678621"/>
              <a:gd name="connsiteX8232" fmla="*/ 3094264 w 14263815"/>
              <a:gd name="connsiteY8232" fmla="*/ 1705706 h 2678621"/>
              <a:gd name="connsiteX8233" fmla="*/ 3087609 w 14263815"/>
              <a:gd name="connsiteY8233" fmla="*/ 1694615 h 2678621"/>
              <a:gd name="connsiteX8234" fmla="*/ 3060992 w 14263815"/>
              <a:gd name="connsiteY8234" fmla="*/ 1694615 h 2678621"/>
              <a:gd name="connsiteX8235" fmla="*/ 3007757 w 14263815"/>
              <a:gd name="connsiteY8235" fmla="*/ 1690179 h 2678621"/>
              <a:gd name="connsiteX8236" fmla="*/ 2941214 w 14263815"/>
              <a:gd name="connsiteY8236" fmla="*/ 1694615 h 2678621"/>
              <a:gd name="connsiteX8237" fmla="*/ 2916815 w 14263815"/>
              <a:gd name="connsiteY8237" fmla="*/ 1707924 h 2678621"/>
              <a:gd name="connsiteX8238" fmla="*/ 2901288 w 14263815"/>
              <a:gd name="connsiteY8238" fmla="*/ 1716796 h 2678621"/>
              <a:gd name="connsiteX8239" fmla="*/ 2919033 w 14263815"/>
              <a:gd name="connsiteY8239" fmla="*/ 1725669 h 2678621"/>
              <a:gd name="connsiteX8240" fmla="*/ 2934559 w 14263815"/>
              <a:gd name="connsiteY8240" fmla="*/ 1732323 h 2678621"/>
              <a:gd name="connsiteX8241" fmla="*/ 2927905 w 14263815"/>
              <a:gd name="connsiteY8241" fmla="*/ 1741196 h 2678621"/>
              <a:gd name="connsiteX8242" fmla="*/ 2914597 w 14263815"/>
              <a:gd name="connsiteY8242" fmla="*/ 1745632 h 2678621"/>
              <a:gd name="connsiteX8243" fmla="*/ 2863580 w 14263815"/>
              <a:gd name="connsiteY8243" fmla="*/ 1734541 h 2678621"/>
              <a:gd name="connsiteX8244" fmla="*/ 2859144 w 14263815"/>
              <a:gd name="connsiteY8244" fmla="*/ 1736759 h 2678621"/>
              <a:gd name="connsiteX8245" fmla="*/ 2852490 w 14263815"/>
              <a:gd name="connsiteY8245" fmla="*/ 1732323 h 2678621"/>
              <a:gd name="connsiteX8246" fmla="*/ 2861362 w 14263815"/>
              <a:gd name="connsiteY8246" fmla="*/ 1721232 h 2678621"/>
              <a:gd name="connsiteX8247" fmla="*/ 2876889 w 14263815"/>
              <a:gd name="connsiteY8247" fmla="*/ 1714578 h 2678621"/>
              <a:gd name="connsiteX8248" fmla="*/ 2880355 w 14263815"/>
              <a:gd name="connsiteY8248" fmla="*/ 1711667 h 2678621"/>
              <a:gd name="connsiteX8249" fmla="*/ 2881614 w 14263815"/>
              <a:gd name="connsiteY8249" fmla="*/ 1709949 h 2678621"/>
              <a:gd name="connsiteX8250" fmla="*/ 2881741 w 14263815"/>
              <a:gd name="connsiteY8250" fmla="*/ 1710835 h 2678621"/>
              <a:gd name="connsiteX8251" fmla="*/ 2887980 w 14263815"/>
              <a:gd name="connsiteY8251" fmla="*/ 1714578 h 2678621"/>
              <a:gd name="connsiteX8252" fmla="*/ 2890198 w 14263815"/>
              <a:gd name="connsiteY8252" fmla="*/ 1707924 h 2678621"/>
              <a:gd name="connsiteX8253" fmla="*/ 2881325 w 14263815"/>
              <a:gd name="connsiteY8253" fmla="*/ 1707924 h 2678621"/>
              <a:gd name="connsiteX8254" fmla="*/ 2881382 w 14263815"/>
              <a:gd name="connsiteY8254" fmla="*/ 1708326 h 2678621"/>
              <a:gd name="connsiteX8255" fmla="*/ 2879107 w 14263815"/>
              <a:gd name="connsiteY8255" fmla="*/ 1707924 h 2678621"/>
              <a:gd name="connsiteX8256" fmla="*/ 2879107 w 14263815"/>
              <a:gd name="connsiteY8256" fmla="*/ 1699052 h 2678621"/>
              <a:gd name="connsiteX8257" fmla="*/ 2876889 w 14263815"/>
              <a:gd name="connsiteY8257" fmla="*/ 1683525 h 2678621"/>
              <a:gd name="connsiteX8258" fmla="*/ 2821436 w 14263815"/>
              <a:gd name="connsiteY8258" fmla="*/ 1674652 h 2678621"/>
              <a:gd name="connsiteX8259" fmla="*/ 2768201 w 14263815"/>
              <a:gd name="connsiteY8259" fmla="*/ 1667998 h 2678621"/>
              <a:gd name="connsiteX8260" fmla="*/ 2739366 w 14263815"/>
              <a:gd name="connsiteY8260" fmla="*/ 1665780 h 2678621"/>
              <a:gd name="connsiteX8261" fmla="*/ 2726057 w 14263815"/>
              <a:gd name="connsiteY8261" fmla="*/ 1663562 h 2678621"/>
              <a:gd name="connsiteX8262" fmla="*/ 2710531 w 14263815"/>
              <a:gd name="connsiteY8262" fmla="*/ 1661343 h 2678621"/>
              <a:gd name="connsiteX8263" fmla="*/ 2604061 w 14263815"/>
              <a:gd name="connsiteY8263" fmla="*/ 1650253 h 2678621"/>
              <a:gd name="connsiteX8264" fmla="*/ 2555263 w 14263815"/>
              <a:gd name="connsiteY8264" fmla="*/ 1650253 h 2678621"/>
              <a:gd name="connsiteX8265" fmla="*/ 2566354 w 14263815"/>
              <a:gd name="connsiteY8265" fmla="*/ 1659125 h 2678621"/>
              <a:gd name="connsiteX8266" fmla="*/ 2570790 w 14263815"/>
              <a:gd name="connsiteY8266" fmla="*/ 1665780 h 2678621"/>
              <a:gd name="connsiteX8267" fmla="*/ 2553045 w 14263815"/>
              <a:gd name="connsiteY8267" fmla="*/ 1670216 h 2678621"/>
              <a:gd name="connsiteX8268" fmla="*/ 2535300 w 14263815"/>
              <a:gd name="connsiteY8268" fmla="*/ 1661343 h 2678621"/>
              <a:gd name="connsiteX8269" fmla="*/ 2539736 w 14263815"/>
              <a:gd name="connsiteY8269" fmla="*/ 1656907 h 2678621"/>
              <a:gd name="connsiteX8270" fmla="*/ 2550827 w 14263815"/>
              <a:gd name="connsiteY8270" fmla="*/ 1650253 h 2678621"/>
              <a:gd name="connsiteX8271" fmla="*/ 2530864 w 14263815"/>
              <a:gd name="connsiteY8271" fmla="*/ 1639162 h 2678621"/>
              <a:gd name="connsiteX8272" fmla="*/ 2515337 w 14263815"/>
              <a:gd name="connsiteY8272" fmla="*/ 1641381 h 2678621"/>
              <a:gd name="connsiteX8273" fmla="*/ 2524209 w 14263815"/>
              <a:gd name="connsiteY8273" fmla="*/ 1656907 h 2678621"/>
              <a:gd name="connsiteX8274" fmla="*/ 2513119 w 14263815"/>
              <a:gd name="connsiteY8274" fmla="*/ 1667998 h 2678621"/>
              <a:gd name="connsiteX8275" fmla="*/ 2504247 w 14263815"/>
              <a:gd name="connsiteY8275" fmla="*/ 1674652 h 2678621"/>
              <a:gd name="connsiteX8276" fmla="*/ 2502029 w 14263815"/>
              <a:gd name="connsiteY8276" fmla="*/ 1670216 h 2678621"/>
              <a:gd name="connsiteX8277" fmla="*/ 2502029 w 14263815"/>
              <a:gd name="connsiteY8277" fmla="*/ 1645817 h 2678621"/>
              <a:gd name="connsiteX8278" fmla="*/ 2437703 w 14263815"/>
              <a:gd name="connsiteY8278" fmla="*/ 1621417 h 2678621"/>
              <a:gd name="connsiteX8279" fmla="*/ 2413304 w 14263815"/>
              <a:gd name="connsiteY8279" fmla="*/ 1625854 h 2678621"/>
              <a:gd name="connsiteX8280" fmla="*/ 2419958 w 14263815"/>
              <a:gd name="connsiteY8280" fmla="*/ 1634726 h 2678621"/>
              <a:gd name="connsiteX8281" fmla="*/ 2424394 w 14263815"/>
              <a:gd name="connsiteY8281" fmla="*/ 1643599 h 2678621"/>
              <a:gd name="connsiteX8282" fmla="*/ 2424394 w 14263815"/>
              <a:gd name="connsiteY8282" fmla="*/ 1652471 h 2678621"/>
              <a:gd name="connsiteX8283" fmla="*/ 2422177 w 14263815"/>
              <a:gd name="connsiteY8283" fmla="*/ 1663562 h 2678621"/>
              <a:gd name="connsiteX8284" fmla="*/ 2411086 w 14263815"/>
              <a:gd name="connsiteY8284" fmla="*/ 1672434 h 2678621"/>
              <a:gd name="connsiteX8285" fmla="*/ 2404432 w 14263815"/>
              <a:gd name="connsiteY8285" fmla="*/ 1663562 h 2678621"/>
              <a:gd name="connsiteX8286" fmla="*/ 2402213 w 14263815"/>
              <a:gd name="connsiteY8286" fmla="*/ 1652471 h 2678621"/>
              <a:gd name="connsiteX8287" fmla="*/ 2399995 w 14263815"/>
              <a:gd name="connsiteY8287" fmla="*/ 1639162 h 2678621"/>
              <a:gd name="connsiteX8288" fmla="*/ 2404432 w 14263815"/>
              <a:gd name="connsiteY8288" fmla="*/ 1632508 h 2678621"/>
              <a:gd name="connsiteX8289" fmla="*/ 2408867 w 14263815"/>
              <a:gd name="connsiteY8289" fmla="*/ 1625854 h 2678621"/>
              <a:gd name="connsiteX8290" fmla="*/ 2386686 w 14263815"/>
              <a:gd name="connsiteY8290" fmla="*/ 1614763 h 2678621"/>
              <a:gd name="connsiteX8291" fmla="*/ 2362288 w 14263815"/>
              <a:gd name="connsiteY8291" fmla="*/ 1605891 h 2678621"/>
              <a:gd name="connsiteX8292" fmla="*/ 2344543 w 14263815"/>
              <a:gd name="connsiteY8292" fmla="*/ 1601455 h 2678621"/>
              <a:gd name="connsiteX8293" fmla="*/ 2335670 w 14263815"/>
              <a:gd name="connsiteY8293" fmla="*/ 1608109 h 2678621"/>
              <a:gd name="connsiteX8294" fmla="*/ 2326798 w 14263815"/>
              <a:gd name="connsiteY8294" fmla="*/ 1614763 h 2678621"/>
              <a:gd name="connsiteX8295" fmla="*/ 2317925 w 14263815"/>
              <a:gd name="connsiteY8295" fmla="*/ 1621417 h 2678621"/>
              <a:gd name="connsiteX8296" fmla="*/ 2317925 w 14263815"/>
              <a:gd name="connsiteY8296" fmla="*/ 1630290 h 2678621"/>
              <a:gd name="connsiteX8297" fmla="*/ 2324580 w 14263815"/>
              <a:gd name="connsiteY8297" fmla="*/ 1641381 h 2678621"/>
              <a:gd name="connsiteX8298" fmla="*/ 2326798 w 14263815"/>
              <a:gd name="connsiteY8298" fmla="*/ 1656907 h 2678621"/>
              <a:gd name="connsiteX8299" fmla="*/ 2320143 w 14263815"/>
              <a:gd name="connsiteY8299" fmla="*/ 1665780 h 2678621"/>
              <a:gd name="connsiteX8300" fmla="*/ 2317925 w 14263815"/>
              <a:gd name="connsiteY8300" fmla="*/ 1694615 h 2678621"/>
              <a:gd name="connsiteX8301" fmla="*/ 2324580 w 14263815"/>
              <a:gd name="connsiteY8301" fmla="*/ 1705706 h 2678621"/>
              <a:gd name="connsiteX8302" fmla="*/ 2315707 w 14263815"/>
              <a:gd name="connsiteY8302" fmla="*/ 1705706 h 2678621"/>
              <a:gd name="connsiteX8303" fmla="*/ 2309053 w 14263815"/>
              <a:gd name="connsiteY8303" fmla="*/ 1710142 h 2678621"/>
              <a:gd name="connsiteX8304" fmla="*/ 2286872 w 14263815"/>
              <a:gd name="connsiteY8304" fmla="*/ 1707924 h 2678621"/>
              <a:gd name="connsiteX8305" fmla="*/ 2266909 w 14263815"/>
              <a:gd name="connsiteY8305" fmla="*/ 1692397 h 2678621"/>
              <a:gd name="connsiteX8306" fmla="*/ 2275781 w 14263815"/>
              <a:gd name="connsiteY8306" fmla="*/ 1685743 h 2678621"/>
              <a:gd name="connsiteX8307" fmla="*/ 2282436 w 14263815"/>
              <a:gd name="connsiteY8307" fmla="*/ 1676870 h 2678621"/>
              <a:gd name="connsiteX8308" fmla="*/ 2284653 w 14263815"/>
              <a:gd name="connsiteY8308" fmla="*/ 1659125 h 2678621"/>
              <a:gd name="connsiteX8309" fmla="*/ 2280217 w 14263815"/>
              <a:gd name="connsiteY8309" fmla="*/ 1645817 h 2678621"/>
              <a:gd name="connsiteX8310" fmla="*/ 2291308 w 14263815"/>
              <a:gd name="connsiteY8310" fmla="*/ 1636944 h 2678621"/>
              <a:gd name="connsiteX8311" fmla="*/ 2297962 w 14263815"/>
              <a:gd name="connsiteY8311" fmla="*/ 1628072 h 2678621"/>
              <a:gd name="connsiteX8312" fmla="*/ 2297962 w 14263815"/>
              <a:gd name="connsiteY8312" fmla="*/ 1612545 h 2678621"/>
              <a:gd name="connsiteX8313" fmla="*/ 2295744 w 14263815"/>
              <a:gd name="connsiteY8313" fmla="*/ 1599236 h 2678621"/>
              <a:gd name="connsiteX8314" fmla="*/ 2295744 w 14263815"/>
              <a:gd name="connsiteY8314" fmla="*/ 1592582 h 2678621"/>
              <a:gd name="connsiteX8315" fmla="*/ 2291308 w 14263815"/>
              <a:gd name="connsiteY8315" fmla="*/ 1599236 h 2678621"/>
              <a:gd name="connsiteX8316" fmla="*/ 2286872 w 14263815"/>
              <a:gd name="connsiteY8316" fmla="*/ 1605891 h 2678621"/>
              <a:gd name="connsiteX8317" fmla="*/ 2282436 w 14263815"/>
              <a:gd name="connsiteY8317" fmla="*/ 1614763 h 2678621"/>
              <a:gd name="connsiteX8318" fmla="*/ 2280217 w 14263815"/>
              <a:gd name="connsiteY8318" fmla="*/ 1621417 h 2678621"/>
              <a:gd name="connsiteX8319" fmla="*/ 2280217 w 14263815"/>
              <a:gd name="connsiteY8319" fmla="*/ 1608109 h 2678621"/>
              <a:gd name="connsiteX8320" fmla="*/ 2284653 w 14263815"/>
              <a:gd name="connsiteY8320" fmla="*/ 1597018 h 2678621"/>
              <a:gd name="connsiteX8321" fmla="*/ 2289090 w 14263815"/>
              <a:gd name="connsiteY8321" fmla="*/ 1592582 h 2678621"/>
              <a:gd name="connsiteX8322" fmla="*/ 2271345 w 14263815"/>
              <a:gd name="connsiteY8322" fmla="*/ 1583710 h 2678621"/>
              <a:gd name="connsiteX8323" fmla="*/ 2255818 w 14263815"/>
              <a:gd name="connsiteY8323" fmla="*/ 1588146 h 2678621"/>
              <a:gd name="connsiteX8324" fmla="*/ 2229200 w 14263815"/>
              <a:gd name="connsiteY8324" fmla="*/ 1590364 h 2678621"/>
              <a:gd name="connsiteX8325" fmla="*/ 2200365 w 14263815"/>
              <a:gd name="connsiteY8325" fmla="*/ 1583710 h 2678621"/>
              <a:gd name="connsiteX8326" fmla="*/ 2193711 w 14263815"/>
              <a:gd name="connsiteY8326" fmla="*/ 1599236 h 2678621"/>
              <a:gd name="connsiteX8327" fmla="*/ 2193711 w 14263815"/>
              <a:gd name="connsiteY8327" fmla="*/ 1614763 h 2678621"/>
              <a:gd name="connsiteX8328" fmla="*/ 2198147 w 14263815"/>
              <a:gd name="connsiteY8328" fmla="*/ 1608109 h 2678621"/>
              <a:gd name="connsiteX8329" fmla="*/ 2202583 w 14263815"/>
              <a:gd name="connsiteY8329" fmla="*/ 1601455 h 2678621"/>
              <a:gd name="connsiteX8330" fmla="*/ 2200365 w 14263815"/>
              <a:gd name="connsiteY8330" fmla="*/ 1608109 h 2678621"/>
              <a:gd name="connsiteX8331" fmla="*/ 2200365 w 14263815"/>
              <a:gd name="connsiteY8331" fmla="*/ 1623636 h 2678621"/>
              <a:gd name="connsiteX8332" fmla="*/ 2193711 w 14263815"/>
              <a:gd name="connsiteY8332" fmla="*/ 1634726 h 2678621"/>
              <a:gd name="connsiteX8333" fmla="*/ 2182621 w 14263815"/>
              <a:gd name="connsiteY8333" fmla="*/ 1632508 h 2678621"/>
              <a:gd name="connsiteX8334" fmla="*/ 2169312 w 14263815"/>
              <a:gd name="connsiteY8334" fmla="*/ 1630290 h 2678621"/>
              <a:gd name="connsiteX8335" fmla="*/ 2198147 w 14263815"/>
              <a:gd name="connsiteY8335" fmla="*/ 1656907 h 2678621"/>
              <a:gd name="connsiteX8336" fmla="*/ 2229200 w 14263815"/>
              <a:gd name="connsiteY8336" fmla="*/ 1674652 h 2678621"/>
              <a:gd name="connsiteX8337" fmla="*/ 2224765 w 14263815"/>
              <a:gd name="connsiteY8337" fmla="*/ 1687961 h 2678621"/>
              <a:gd name="connsiteX8338" fmla="*/ 2218110 w 14263815"/>
              <a:gd name="connsiteY8338" fmla="*/ 1681307 h 2678621"/>
              <a:gd name="connsiteX8339" fmla="*/ 2209238 w 14263815"/>
              <a:gd name="connsiteY8339" fmla="*/ 1676870 h 2678621"/>
              <a:gd name="connsiteX8340" fmla="*/ 2178184 w 14263815"/>
              <a:gd name="connsiteY8340" fmla="*/ 1674652 h 2678621"/>
              <a:gd name="connsiteX8341" fmla="*/ 2144913 w 14263815"/>
              <a:gd name="connsiteY8341" fmla="*/ 1656907 h 2678621"/>
              <a:gd name="connsiteX8342" fmla="*/ 2140477 w 14263815"/>
              <a:gd name="connsiteY8342" fmla="*/ 1659125 h 2678621"/>
              <a:gd name="connsiteX8343" fmla="*/ 2138258 w 14263815"/>
              <a:gd name="connsiteY8343" fmla="*/ 1661343 h 2678621"/>
              <a:gd name="connsiteX8344" fmla="*/ 2129386 w 14263815"/>
              <a:gd name="connsiteY8344" fmla="*/ 1656907 h 2678621"/>
              <a:gd name="connsiteX8345" fmla="*/ 2118296 w 14263815"/>
              <a:gd name="connsiteY8345" fmla="*/ 1652471 h 2678621"/>
              <a:gd name="connsiteX8346" fmla="*/ 2109423 w 14263815"/>
              <a:gd name="connsiteY8346" fmla="*/ 1650253 h 2678621"/>
              <a:gd name="connsiteX8347" fmla="*/ 2096114 w 14263815"/>
              <a:gd name="connsiteY8347" fmla="*/ 1654689 h 2678621"/>
              <a:gd name="connsiteX8348" fmla="*/ 2085024 w 14263815"/>
              <a:gd name="connsiteY8348" fmla="*/ 1645817 h 2678621"/>
              <a:gd name="connsiteX8349" fmla="*/ 2073933 w 14263815"/>
              <a:gd name="connsiteY8349" fmla="*/ 1636944 h 2678621"/>
              <a:gd name="connsiteX8350" fmla="*/ 2047316 w 14263815"/>
              <a:gd name="connsiteY8350" fmla="*/ 1636944 h 2678621"/>
              <a:gd name="connsiteX8351" fmla="*/ 2040661 w 14263815"/>
              <a:gd name="connsiteY8351" fmla="*/ 1625854 h 2678621"/>
              <a:gd name="connsiteX8352" fmla="*/ 2020699 w 14263815"/>
              <a:gd name="connsiteY8352" fmla="*/ 1612545 h 2678621"/>
              <a:gd name="connsiteX8353" fmla="*/ 1989645 w 14263815"/>
              <a:gd name="connsiteY8353" fmla="*/ 1608109 h 2678621"/>
              <a:gd name="connsiteX8354" fmla="*/ 1976336 w 14263815"/>
              <a:gd name="connsiteY8354" fmla="*/ 1612545 h 2678621"/>
              <a:gd name="connsiteX8355" fmla="*/ 1974118 w 14263815"/>
              <a:gd name="connsiteY8355" fmla="*/ 1612545 h 2678621"/>
              <a:gd name="connsiteX8356" fmla="*/ 1963028 w 14263815"/>
              <a:gd name="connsiteY8356" fmla="*/ 1599236 h 2678621"/>
              <a:gd name="connsiteX8357" fmla="*/ 1947501 w 14263815"/>
              <a:gd name="connsiteY8357" fmla="*/ 1601455 h 2678621"/>
              <a:gd name="connsiteX8358" fmla="*/ 1943065 w 14263815"/>
              <a:gd name="connsiteY8358" fmla="*/ 1608109 h 2678621"/>
              <a:gd name="connsiteX8359" fmla="*/ 1940846 w 14263815"/>
              <a:gd name="connsiteY8359" fmla="*/ 1597018 h 2678621"/>
              <a:gd name="connsiteX8360" fmla="*/ 1927538 w 14263815"/>
              <a:gd name="connsiteY8360" fmla="*/ 1583710 h 2678621"/>
              <a:gd name="connsiteX8361" fmla="*/ 1889830 w 14263815"/>
              <a:gd name="connsiteY8361" fmla="*/ 1574837 h 2678621"/>
              <a:gd name="connsiteX8362" fmla="*/ 1849904 w 14263815"/>
              <a:gd name="connsiteY8362" fmla="*/ 1563747 h 2678621"/>
              <a:gd name="connsiteX8363" fmla="*/ 1843249 w 14263815"/>
              <a:gd name="connsiteY8363" fmla="*/ 1572619 h 2678621"/>
              <a:gd name="connsiteX8364" fmla="*/ 1874303 w 14263815"/>
              <a:gd name="connsiteY8364" fmla="*/ 1599236 h 2678621"/>
              <a:gd name="connsiteX8365" fmla="*/ 1920884 w 14263815"/>
              <a:gd name="connsiteY8365" fmla="*/ 1616981 h 2678621"/>
              <a:gd name="connsiteX8366" fmla="*/ 1951937 w 14263815"/>
              <a:gd name="connsiteY8366" fmla="*/ 1628072 h 2678621"/>
              <a:gd name="connsiteX8367" fmla="*/ 2014044 w 14263815"/>
              <a:gd name="connsiteY8367" fmla="*/ 1652471 h 2678621"/>
              <a:gd name="connsiteX8368" fmla="*/ 2058406 w 14263815"/>
              <a:gd name="connsiteY8368" fmla="*/ 1663562 h 2678621"/>
              <a:gd name="connsiteX8369" fmla="*/ 2078369 w 14263815"/>
              <a:gd name="connsiteY8369" fmla="*/ 1667998 h 2678621"/>
              <a:gd name="connsiteX8370" fmla="*/ 2096114 w 14263815"/>
              <a:gd name="connsiteY8370" fmla="*/ 1670216 h 2678621"/>
              <a:gd name="connsiteX8371" fmla="*/ 2111641 w 14263815"/>
              <a:gd name="connsiteY8371" fmla="*/ 1681307 h 2678621"/>
              <a:gd name="connsiteX8372" fmla="*/ 2120513 w 14263815"/>
              <a:gd name="connsiteY8372" fmla="*/ 1681307 h 2678621"/>
              <a:gd name="connsiteX8373" fmla="*/ 2129386 w 14263815"/>
              <a:gd name="connsiteY8373" fmla="*/ 1681307 h 2678621"/>
              <a:gd name="connsiteX8374" fmla="*/ 2164876 w 14263815"/>
              <a:gd name="connsiteY8374" fmla="*/ 1696833 h 2678621"/>
              <a:gd name="connsiteX8375" fmla="*/ 2264691 w 14263815"/>
              <a:gd name="connsiteY8375" fmla="*/ 1721232 h 2678621"/>
              <a:gd name="connsiteX8376" fmla="*/ 2353415 w 14263815"/>
              <a:gd name="connsiteY8376" fmla="*/ 1741196 h 2678621"/>
              <a:gd name="connsiteX8377" fmla="*/ 2402213 w 14263815"/>
              <a:gd name="connsiteY8377" fmla="*/ 1752286 h 2678621"/>
              <a:gd name="connsiteX8378" fmla="*/ 2448794 w 14263815"/>
              <a:gd name="connsiteY8378" fmla="*/ 1758940 h 2678621"/>
              <a:gd name="connsiteX8379" fmla="*/ 2539736 w 14263815"/>
              <a:gd name="connsiteY8379" fmla="*/ 1789994 h 2678621"/>
              <a:gd name="connsiteX8380" fmla="*/ 2546391 w 14263815"/>
              <a:gd name="connsiteY8380" fmla="*/ 1787776 h 2678621"/>
              <a:gd name="connsiteX8381" fmla="*/ 2573008 w 14263815"/>
              <a:gd name="connsiteY8381" fmla="*/ 1783339 h 2678621"/>
              <a:gd name="connsiteX8382" fmla="*/ 2621806 w 14263815"/>
              <a:gd name="connsiteY8382" fmla="*/ 1770031 h 2678621"/>
              <a:gd name="connsiteX8383" fmla="*/ 2628461 w 14263815"/>
              <a:gd name="connsiteY8383" fmla="*/ 1765595 h 2678621"/>
              <a:gd name="connsiteX8384" fmla="*/ 2635115 w 14263815"/>
              <a:gd name="connsiteY8384" fmla="*/ 1774467 h 2678621"/>
              <a:gd name="connsiteX8385" fmla="*/ 2723840 w 14263815"/>
              <a:gd name="connsiteY8385" fmla="*/ 1803303 h 2678621"/>
              <a:gd name="connsiteX8386" fmla="*/ 2801473 w 14263815"/>
              <a:gd name="connsiteY8386" fmla="*/ 1827702 h 2678621"/>
              <a:gd name="connsiteX8387" fmla="*/ 2801473 w 14263815"/>
              <a:gd name="connsiteY8387" fmla="*/ 1845447 h 2678621"/>
              <a:gd name="connsiteX8388" fmla="*/ 2814782 w 14263815"/>
              <a:gd name="connsiteY8388" fmla="*/ 1849883 h 2678621"/>
              <a:gd name="connsiteX8389" fmla="*/ 2819218 w 14263815"/>
              <a:gd name="connsiteY8389" fmla="*/ 1854319 h 2678621"/>
              <a:gd name="connsiteX8390" fmla="*/ 2805909 w 14263815"/>
              <a:gd name="connsiteY8390" fmla="*/ 1863192 h 2678621"/>
              <a:gd name="connsiteX8391" fmla="*/ 2797037 w 14263815"/>
              <a:gd name="connsiteY8391" fmla="*/ 1874282 h 2678621"/>
              <a:gd name="connsiteX8392" fmla="*/ 2828091 w 14263815"/>
              <a:gd name="connsiteY8392" fmla="*/ 1889809 h 2678621"/>
              <a:gd name="connsiteX8393" fmla="*/ 2856926 w 14263815"/>
              <a:gd name="connsiteY8393" fmla="*/ 1896463 h 2678621"/>
              <a:gd name="connsiteX8394" fmla="*/ 2854708 w 14263815"/>
              <a:gd name="connsiteY8394" fmla="*/ 1907554 h 2678621"/>
              <a:gd name="connsiteX8395" fmla="*/ 2830309 w 14263815"/>
              <a:gd name="connsiteY8395" fmla="*/ 1907554 h 2678621"/>
              <a:gd name="connsiteX8396" fmla="*/ 2814782 w 14263815"/>
              <a:gd name="connsiteY8396" fmla="*/ 1911990 h 2678621"/>
              <a:gd name="connsiteX8397" fmla="*/ 2832527 w 14263815"/>
              <a:gd name="connsiteY8397" fmla="*/ 1920862 h 2678621"/>
              <a:gd name="connsiteX8398" fmla="*/ 2848054 w 14263815"/>
              <a:gd name="connsiteY8398" fmla="*/ 1929735 h 2678621"/>
              <a:gd name="connsiteX8399" fmla="*/ 2843617 w 14263815"/>
              <a:gd name="connsiteY8399" fmla="*/ 1943044 h 2678621"/>
              <a:gd name="connsiteX8400" fmla="*/ 2852490 w 14263815"/>
              <a:gd name="connsiteY8400" fmla="*/ 1949698 h 2678621"/>
              <a:gd name="connsiteX8401" fmla="*/ 2859144 w 14263815"/>
              <a:gd name="connsiteY8401" fmla="*/ 1943044 h 2678621"/>
              <a:gd name="connsiteX8402" fmla="*/ 2872453 w 14263815"/>
              <a:gd name="connsiteY8402" fmla="*/ 1923080 h 2678621"/>
              <a:gd name="connsiteX8403" fmla="*/ 2876889 w 14263815"/>
              <a:gd name="connsiteY8403" fmla="*/ 1936389 h 2678621"/>
              <a:gd name="connsiteX8404" fmla="*/ 2881325 w 14263815"/>
              <a:gd name="connsiteY8404" fmla="*/ 1947480 h 2678621"/>
              <a:gd name="connsiteX8405" fmla="*/ 2887980 w 14263815"/>
              <a:gd name="connsiteY8405" fmla="*/ 1940825 h 2678621"/>
              <a:gd name="connsiteX8406" fmla="*/ 2887980 w 14263815"/>
              <a:gd name="connsiteY8406" fmla="*/ 1931953 h 2678621"/>
              <a:gd name="connsiteX8407" fmla="*/ 2896852 w 14263815"/>
              <a:gd name="connsiteY8407" fmla="*/ 1929735 h 2678621"/>
              <a:gd name="connsiteX8408" fmla="*/ 2912379 w 14263815"/>
              <a:gd name="connsiteY8408" fmla="*/ 1925299 h 2678621"/>
              <a:gd name="connsiteX8409" fmla="*/ 2919033 w 14263815"/>
              <a:gd name="connsiteY8409" fmla="*/ 1916426 h 2678621"/>
              <a:gd name="connsiteX8410" fmla="*/ 2887980 w 14263815"/>
              <a:gd name="connsiteY8410" fmla="*/ 1909772 h 2678621"/>
              <a:gd name="connsiteX8411" fmla="*/ 2868016 w 14263815"/>
              <a:gd name="connsiteY8411" fmla="*/ 1900899 h 2678621"/>
              <a:gd name="connsiteX8412" fmla="*/ 2899070 w 14263815"/>
              <a:gd name="connsiteY8412" fmla="*/ 1896463 h 2678621"/>
              <a:gd name="connsiteX8413" fmla="*/ 2943433 w 14263815"/>
              <a:gd name="connsiteY8413" fmla="*/ 1894245 h 2678621"/>
              <a:gd name="connsiteX8414" fmla="*/ 2961177 w 14263815"/>
              <a:gd name="connsiteY8414" fmla="*/ 1894245 h 2678621"/>
              <a:gd name="connsiteX8415" fmla="*/ 2972268 w 14263815"/>
              <a:gd name="connsiteY8415" fmla="*/ 1887591 h 2678621"/>
              <a:gd name="connsiteX8416" fmla="*/ 2954523 w 14263815"/>
              <a:gd name="connsiteY8416" fmla="*/ 1880936 h 2678621"/>
              <a:gd name="connsiteX8417" fmla="*/ 2932342 w 14263815"/>
              <a:gd name="connsiteY8417" fmla="*/ 1874282 h 2678621"/>
              <a:gd name="connsiteX8418" fmla="*/ 2919033 w 14263815"/>
              <a:gd name="connsiteY8418" fmla="*/ 1869846 h 2678621"/>
              <a:gd name="connsiteX8419" fmla="*/ 2914597 w 14263815"/>
              <a:gd name="connsiteY8419" fmla="*/ 1858755 h 2678621"/>
              <a:gd name="connsiteX8420" fmla="*/ 2859144 w 14263815"/>
              <a:gd name="connsiteY8420" fmla="*/ 1836574 h 2678621"/>
              <a:gd name="connsiteX8421" fmla="*/ 2830309 w 14263815"/>
              <a:gd name="connsiteY8421" fmla="*/ 1834356 h 2678621"/>
              <a:gd name="connsiteX8422" fmla="*/ 2834745 w 14263815"/>
              <a:gd name="connsiteY8422" fmla="*/ 1825484 h 2678621"/>
              <a:gd name="connsiteX8423" fmla="*/ 2850272 w 14263815"/>
              <a:gd name="connsiteY8423" fmla="*/ 1823266 h 2678621"/>
              <a:gd name="connsiteX8424" fmla="*/ 2863580 w 14263815"/>
              <a:gd name="connsiteY8424" fmla="*/ 1821048 h 2678621"/>
              <a:gd name="connsiteX8425" fmla="*/ 2899070 w 14263815"/>
              <a:gd name="connsiteY8425" fmla="*/ 1821048 h 2678621"/>
              <a:gd name="connsiteX8426" fmla="*/ 2938996 w 14263815"/>
              <a:gd name="connsiteY8426" fmla="*/ 1818829 h 2678621"/>
              <a:gd name="connsiteX8427" fmla="*/ 2943433 w 14263815"/>
              <a:gd name="connsiteY8427" fmla="*/ 1794430 h 2678621"/>
              <a:gd name="connsiteX8428" fmla="*/ 2945650 w 14263815"/>
              <a:gd name="connsiteY8428" fmla="*/ 1789994 h 2678621"/>
              <a:gd name="connsiteX8429" fmla="*/ 2952304 w 14263815"/>
              <a:gd name="connsiteY8429" fmla="*/ 1798866 h 2678621"/>
              <a:gd name="connsiteX8430" fmla="*/ 2963395 w 14263815"/>
              <a:gd name="connsiteY8430" fmla="*/ 1809957 h 2678621"/>
              <a:gd name="connsiteX8431" fmla="*/ 2970050 w 14263815"/>
              <a:gd name="connsiteY8431" fmla="*/ 1805521 h 2678621"/>
              <a:gd name="connsiteX8432" fmla="*/ 2965613 w 14263815"/>
              <a:gd name="connsiteY8432" fmla="*/ 1796648 h 2678621"/>
              <a:gd name="connsiteX8433" fmla="*/ 2985576 w 14263815"/>
              <a:gd name="connsiteY8433" fmla="*/ 1789994 h 2678621"/>
              <a:gd name="connsiteX8434" fmla="*/ 3018848 w 14263815"/>
              <a:gd name="connsiteY8434" fmla="*/ 1789994 h 2678621"/>
              <a:gd name="connsiteX8435" fmla="*/ 3058774 w 14263815"/>
              <a:gd name="connsiteY8435" fmla="*/ 1789994 h 2678621"/>
              <a:gd name="connsiteX8436" fmla="*/ 3074301 w 14263815"/>
              <a:gd name="connsiteY8436" fmla="*/ 1787776 h 2678621"/>
              <a:gd name="connsiteX8437" fmla="*/ 3160807 w 14263815"/>
              <a:gd name="connsiteY8437" fmla="*/ 1789994 h 2678621"/>
              <a:gd name="connsiteX8438" fmla="*/ 3171898 w 14263815"/>
              <a:gd name="connsiteY8438" fmla="*/ 1787776 h 2678621"/>
              <a:gd name="connsiteX8439" fmla="*/ 3180770 w 14263815"/>
              <a:gd name="connsiteY8439" fmla="*/ 1787776 h 2678621"/>
              <a:gd name="connsiteX8440" fmla="*/ 3189642 w 14263815"/>
              <a:gd name="connsiteY8440" fmla="*/ 1792212 h 2678621"/>
              <a:gd name="connsiteX8441" fmla="*/ 3198515 w 14263815"/>
              <a:gd name="connsiteY8441" fmla="*/ 1785558 h 2678621"/>
              <a:gd name="connsiteX8442" fmla="*/ 3205169 w 14263815"/>
              <a:gd name="connsiteY8442" fmla="*/ 1789994 h 2678621"/>
              <a:gd name="connsiteX8443" fmla="*/ 3209605 w 14263815"/>
              <a:gd name="connsiteY8443" fmla="*/ 1805521 h 2678621"/>
              <a:gd name="connsiteX8444" fmla="*/ 3211824 w 14263815"/>
              <a:gd name="connsiteY8444" fmla="*/ 1812175 h 2678621"/>
              <a:gd name="connsiteX8445" fmla="*/ 3214042 w 14263815"/>
              <a:gd name="connsiteY8445" fmla="*/ 1805521 h 2678621"/>
              <a:gd name="connsiteX8446" fmla="*/ 3218478 w 14263815"/>
              <a:gd name="connsiteY8446" fmla="*/ 1796648 h 2678621"/>
              <a:gd name="connsiteX8447" fmla="*/ 3222914 w 14263815"/>
              <a:gd name="connsiteY8447" fmla="*/ 1787776 h 2678621"/>
              <a:gd name="connsiteX8448" fmla="*/ 3238441 w 14263815"/>
              <a:gd name="connsiteY8448" fmla="*/ 1781122 h 2678621"/>
              <a:gd name="connsiteX8449" fmla="*/ 3256186 w 14263815"/>
              <a:gd name="connsiteY8449" fmla="*/ 1776685 h 2678621"/>
              <a:gd name="connsiteX8450" fmla="*/ 3262840 w 14263815"/>
              <a:gd name="connsiteY8450" fmla="*/ 1770031 h 2678621"/>
              <a:gd name="connsiteX8451" fmla="*/ 3265058 w 14263815"/>
              <a:gd name="connsiteY8451" fmla="*/ 1776685 h 2678621"/>
              <a:gd name="connsiteX8452" fmla="*/ 3298330 w 14263815"/>
              <a:gd name="connsiteY8452" fmla="*/ 1778903 h 2678621"/>
              <a:gd name="connsiteX8453" fmla="*/ 3351564 w 14263815"/>
              <a:gd name="connsiteY8453" fmla="*/ 1767813 h 2678621"/>
              <a:gd name="connsiteX8454" fmla="*/ 3393709 w 14263815"/>
              <a:gd name="connsiteY8454" fmla="*/ 1756722 h 2678621"/>
              <a:gd name="connsiteX8455" fmla="*/ 3409235 w 14263815"/>
              <a:gd name="connsiteY8455" fmla="*/ 1756722 h 2678621"/>
              <a:gd name="connsiteX8456" fmla="*/ 3451379 w 14263815"/>
              <a:gd name="connsiteY8456" fmla="*/ 1763377 h 2678621"/>
              <a:gd name="connsiteX8457" fmla="*/ 3482433 w 14263815"/>
              <a:gd name="connsiteY8457" fmla="*/ 1747850 h 2678621"/>
              <a:gd name="connsiteX8458" fmla="*/ 3484651 w 14263815"/>
              <a:gd name="connsiteY8458" fmla="*/ 1741196 h 2678621"/>
              <a:gd name="connsiteX8459" fmla="*/ 3504614 w 14263815"/>
              <a:gd name="connsiteY8459" fmla="*/ 1752286 h 2678621"/>
              <a:gd name="connsiteX8460" fmla="*/ 3524577 w 14263815"/>
              <a:gd name="connsiteY8460" fmla="*/ 1756722 h 2678621"/>
              <a:gd name="connsiteX8461" fmla="*/ 3522359 w 14263815"/>
              <a:gd name="connsiteY8461" fmla="*/ 1743413 h 2678621"/>
              <a:gd name="connsiteX8462" fmla="*/ 3557848 w 14263815"/>
              <a:gd name="connsiteY8462" fmla="*/ 1734541 h 2678621"/>
              <a:gd name="connsiteX8463" fmla="*/ 3602211 w 14263815"/>
              <a:gd name="connsiteY8463" fmla="*/ 1736759 h 2678621"/>
              <a:gd name="connsiteX8464" fmla="*/ 3619955 w 14263815"/>
              <a:gd name="connsiteY8464" fmla="*/ 1747850 h 2678621"/>
              <a:gd name="connsiteX8465" fmla="*/ 3635482 w 14263815"/>
              <a:gd name="connsiteY8465" fmla="*/ 1738977 h 2678621"/>
              <a:gd name="connsiteX8466" fmla="*/ 3631046 w 14263815"/>
              <a:gd name="connsiteY8466" fmla="*/ 1721232 h 2678621"/>
              <a:gd name="connsiteX8467" fmla="*/ 3635482 w 14263815"/>
              <a:gd name="connsiteY8467" fmla="*/ 1712360 h 2678621"/>
              <a:gd name="connsiteX8468" fmla="*/ 3651009 w 14263815"/>
              <a:gd name="connsiteY8468" fmla="*/ 1719014 h 2678621"/>
              <a:gd name="connsiteX8469" fmla="*/ 3653227 w 14263815"/>
              <a:gd name="connsiteY8469" fmla="*/ 1716796 h 2678621"/>
              <a:gd name="connsiteX8470" fmla="*/ 3662100 w 14263815"/>
              <a:gd name="connsiteY8470" fmla="*/ 1705706 h 2678621"/>
              <a:gd name="connsiteX8471" fmla="*/ 3662100 w 14263815"/>
              <a:gd name="connsiteY8471" fmla="*/ 1696833 h 2678621"/>
              <a:gd name="connsiteX8472" fmla="*/ 3657664 w 14263815"/>
              <a:gd name="connsiteY8472" fmla="*/ 1692397 h 2678621"/>
              <a:gd name="connsiteX8473" fmla="*/ 3662100 w 14263815"/>
              <a:gd name="connsiteY8473" fmla="*/ 1681307 h 2678621"/>
              <a:gd name="connsiteX8474" fmla="*/ 3664318 w 14263815"/>
              <a:gd name="connsiteY8474" fmla="*/ 1681307 h 2678621"/>
              <a:gd name="connsiteX8475" fmla="*/ 3668754 w 14263815"/>
              <a:gd name="connsiteY8475" fmla="*/ 1681307 h 2678621"/>
              <a:gd name="connsiteX8476" fmla="*/ 3677627 w 14263815"/>
              <a:gd name="connsiteY8476" fmla="*/ 1672434 h 2678621"/>
              <a:gd name="connsiteX8477" fmla="*/ 3693153 w 14263815"/>
              <a:gd name="connsiteY8477" fmla="*/ 1672434 h 2678621"/>
              <a:gd name="connsiteX8478" fmla="*/ 3721989 w 14263815"/>
              <a:gd name="connsiteY8478" fmla="*/ 1674652 h 2678621"/>
              <a:gd name="connsiteX8479" fmla="*/ 3737515 w 14263815"/>
              <a:gd name="connsiteY8479" fmla="*/ 1667998 h 2678621"/>
              <a:gd name="connsiteX8480" fmla="*/ 3746388 w 14263815"/>
              <a:gd name="connsiteY8480" fmla="*/ 1665780 h 2678621"/>
              <a:gd name="connsiteX8481" fmla="*/ 3753042 w 14263815"/>
              <a:gd name="connsiteY8481" fmla="*/ 1665780 h 2678621"/>
              <a:gd name="connsiteX8482" fmla="*/ 3757479 w 14263815"/>
              <a:gd name="connsiteY8482" fmla="*/ 1652471 h 2678621"/>
              <a:gd name="connsiteX8483" fmla="*/ 3766351 w 14263815"/>
              <a:gd name="connsiteY8483" fmla="*/ 1645817 h 2678621"/>
              <a:gd name="connsiteX8484" fmla="*/ 3781878 w 14263815"/>
              <a:gd name="connsiteY8484" fmla="*/ 1641381 h 2678621"/>
              <a:gd name="connsiteX8485" fmla="*/ 3777442 w 14263815"/>
              <a:gd name="connsiteY8485" fmla="*/ 1634726 h 2678621"/>
              <a:gd name="connsiteX8486" fmla="*/ 3777442 w 14263815"/>
              <a:gd name="connsiteY8486" fmla="*/ 1625854 h 2678621"/>
              <a:gd name="connsiteX8487" fmla="*/ 3788532 w 14263815"/>
              <a:gd name="connsiteY8487" fmla="*/ 1632508 h 2678621"/>
              <a:gd name="connsiteX8488" fmla="*/ 3810713 w 14263815"/>
              <a:gd name="connsiteY8488" fmla="*/ 1639162 h 2678621"/>
              <a:gd name="connsiteX8489" fmla="*/ 3843985 w 14263815"/>
              <a:gd name="connsiteY8489" fmla="*/ 1648035 h 2678621"/>
              <a:gd name="connsiteX8490" fmla="*/ 3826240 w 14263815"/>
              <a:gd name="connsiteY8490" fmla="*/ 1663562 h 2678621"/>
              <a:gd name="connsiteX8491" fmla="*/ 3812931 w 14263815"/>
              <a:gd name="connsiteY8491" fmla="*/ 1674652 h 2678621"/>
              <a:gd name="connsiteX8492" fmla="*/ 3826240 w 14263815"/>
              <a:gd name="connsiteY8492" fmla="*/ 1674652 h 2678621"/>
              <a:gd name="connsiteX8493" fmla="*/ 3830676 w 14263815"/>
              <a:gd name="connsiteY8493" fmla="*/ 1683525 h 2678621"/>
              <a:gd name="connsiteX8494" fmla="*/ 3848421 w 14263815"/>
              <a:gd name="connsiteY8494" fmla="*/ 1692397 h 2678621"/>
              <a:gd name="connsiteX8495" fmla="*/ 3866166 w 14263815"/>
              <a:gd name="connsiteY8495" fmla="*/ 1681307 h 2678621"/>
              <a:gd name="connsiteX8496" fmla="*/ 3852857 w 14263815"/>
              <a:gd name="connsiteY8496" fmla="*/ 1676870 h 2678621"/>
              <a:gd name="connsiteX8497" fmla="*/ 3839548 w 14263815"/>
              <a:gd name="connsiteY8497" fmla="*/ 1674652 h 2678621"/>
              <a:gd name="connsiteX8498" fmla="*/ 3857294 w 14263815"/>
              <a:gd name="connsiteY8498" fmla="*/ 1667998 h 2678621"/>
              <a:gd name="connsiteX8499" fmla="*/ 3872820 w 14263815"/>
              <a:gd name="connsiteY8499" fmla="*/ 1670216 h 2678621"/>
              <a:gd name="connsiteX8500" fmla="*/ 3897219 w 14263815"/>
              <a:gd name="connsiteY8500" fmla="*/ 1676870 h 2678621"/>
              <a:gd name="connsiteX8501" fmla="*/ 3914964 w 14263815"/>
              <a:gd name="connsiteY8501" fmla="*/ 1667998 h 2678621"/>
              <a:gd name="connsiteX8502" fmla="*/ 3895001 w 14263815"/>
              <a:gd name="connsiteY8502" fmla="*/ 1663562 h 2678621"/>
              <a:gd name="connsiteX8503" fmla="*/ 3890565 w 14263815"/>
              <a:gd name="connsiteY8503" fmla="*/ 1656907 h 2678621"/>
              <a:gd name="connsiteX8504" fmla="*/ 3908310 w 14263815"/>
              <a:gd name="connsiteY8504" fmla="*/ 1648035 h 2678621"/>
              <a:gd name="connsiteX8505" fmla="*/ 3921619 w 14263815"/>
              <a:gd name="connsiteY8505" fmla="*/ 1636944 h 2678621"/>
              <a:gd name="connsiteX8506" fmla="*/ 3934927 w 14263815"/>
              <a:gd name="connsiteY8506" fmla="*/ 1621417 h 2678621"/>
              <a:gd name="connsiteX8507" fmla="*/ 3941582 w 14263815"/>
              <a:gd name="connsiteY8507" fmla="*/ 1612545 h 2678621"/>
              <a:gd name="connsiteX8508" fmla="*/ 3934927 w 14263815"/>
              <a:gd name="connsiteY8508" fmla="*/ 1610327 h 2678621"/>
              <a:gd name="connsiteX8509" fmla="*/ 3928273 w 14263815"/>
              <a:gd name="connsiteY8509" fmla="*/ 1608109 h 2678621"/>
              <a:gd name="connsiteX8510" fmla="*/ 3934927 w 14263815"/>
              <a:gd name="connsiteY8510" fmla="*/ 1597018 h 2678621"/>
              <a:gd name="connsiteX8511" fmla="*/ 3946018 w 14263815"/>
              <a:gd name="connsiteY8511" fmla="*/ 1599236 h 2678621"/>
              <a:gd name="connsiteX8512" fmla="*/ 3981508 w 14263815"/>
              <a:gd name="connsiteY8512" fmla="*/ 1594800 h 2678621"/>
              <a:gd name="connsiteX8513" fmla="*/ 4008124 w 14263815"/>
              <a:gd name="connsiteY8513" fmla="*/ 1583710 h 2678621"/>
              <a:gd name="connsiteX8514" fmla="*/ 4008124 w 14263815"/>
              <a:gd name="connsiteY8514" fmla="*/ 1577055 h 2678621"/>
              <a:gd name="connsiteX8515" fmla="*/ 4014779 w 14263815"/>
              <a:gd name="connsiteY8515" fmla="*/ 1585928 h 2678621"/>
              <a:gd name="connsiteX8516" fmla="*/ 4030306 w 14263815"/>
              <a:gd name="connsiteY8516" fmla="*/ 1592582 h 2678621"/>
              <a:gd name="connsiteX8517" fmla="*/ 4074668 w 14263815"/>
              <a:gd name="connsiteY8517" fmla="*/ 1570401 h 2678621"/>
              <a:gd name="connsiteX8518" fmla="*/ 4087976 w 14263815"/>
              <a:gd name="connsiteY8518" fmla="*/ 1570401 h 2678621"/>
              <a:gd name="connsiteX8519" fmla="*/ 4121248 w 14263815"/>
              <a:gd name="connsiteY8519" fmla="*/ 1565965 h 2678621"/>
              <a:gd name="connsiteX8520" fmla="*/ 4150084 w 14263815"/>
              <a:gd name="connsiteY8520" fmla="*/ 1548220 h 2678621"/>
              <a:gd name="connsiteX8521" fmla="*/ 4154520 w 14263815"/>
              <a:gd name="connsiteY8521" fmla="*/ 1539347 h 2678621"/>
              <a:gd name="connsiteX8522" fmla="*/ 4161174 w 14263815"/>
              <a:gd name="connsiteY8522" fmla="*/ 1543784 h 2678621"/>
              <a:gd name="connsiteX8523" fmla="*/ 4178919 w 14263815"/>
              <a:gd name="connsiteY8523" fmla="*/ 1537129 h 2678621"/>
              <a:gd name="connsiteX8524" fmla="*/ 4185574 w 14263815"/>
              <a:gd name="connsiteY8524" fmla="*/ 1534911 h 2678621"/>
              <a:gd name="connsiteX8525" fmla="*/ 4205537 w 14263815"/>
              <a:gd name="connsiteY8525" fmla="*/ 1537129 h 2678621"/>
              <a:gd name="connsiteX8526" fmla="*/ 4216627 w 14263815"/>
              <a:gd name="connsiteY8526" fmla="*/ 1523821 h 2678621"/>
              <a:gd name="connsiteX8527" fmla="*/ 4223281 w 14263815"/>
              <a:gd name="connsiteY8527" fmla="*/ 1517166 h 2678621"/>
              <a:gd name="connsiteX8528" fmla="*/ 4234372 w 14263815"/>
              <a:gd name="connsiteY8528" fmla="*/ 1523821 h 2678621"/>
              <a:gd name="connsiteX8529" fmla="*/ 4241026 w 14263815"/>
              <a:gd name="connsiteY8529" fmla="*/ 1528257 h 2678621"/>
              <a:gd name="connsiteX8530" fmla="*/ 4245463 w 14263815"/>
              <a:gd name="connsiteY8530" fmla="*/ 1528257 h 2678621"/>
              <a:gd name="connsiteX8531" fmla="*/ 4252117 w 14263815"/>
              <a:gd name="connsiteY8531" fmla="*/ 1537129 h 2678621"/>
              <a:gd name="connsiteX8532" fmla="*/ 4258771 w 14263815"/>
              <a:gd name="connsiteY8532" fmla="*/ 1526039 h 2678621"/>
              <a:gd name="connsiteX8533" fmla="*/ 4274298 w 14263815"/>
              <a:gd name="connsiteY8533" fmla="*/ 1526039 h 2678621"/>
              <a:gd name="connsiteX8534" fmla="*/ 4289825 w 14263815"/>
              <a:gd name="connsiteY8534" fmla="*/ 1539347 h 2678621"/>
              <a:gd name="connsiteX8535" fmla="*/ 4309788 w 14263815"/>
              <a:gd name="connsiteY8535" fmla="*/ 1548220 h 2678621"/>
              <a:gd name="connsiteX8536" fmla="*/ 4331969 w 14263815"/>
              <a:gd name="connsiteY8536" fmla="*/ 1541566 h 2678621"/>
              <a:gd name="connsiteX8537" fmla="*/ 4314224 w 14263815"/>
              <a:gd name="connsiteY8537" fmla="*/ 1528257 h 2678621"/>
              <a:gd name="connsiteX8538" fmla="*/ 4314224 w 14263815"/>
              <a:gd name="connsiteY8538" fmla="*/ 1523821 h 2678621"/>
              <a:gd name="connsiteX8539" fmla="*/ 4318660 w 14263815"/>
              <a:gd name="connsiteY8539" fmla="*/ 1503858 h 2678621"/>
              <a:gd name="connsiteX8540" fmla="*/ 4305351 w 14263815"/>
              <a:gd name="connsiteY8540" fmla="*/ 1488331 h 2678621"/>
              <a:gd name="connsiteX8541" fmla="*/ 4312005 w 14263815"/>
              <a:gd name="connsiteY8541" fmla="*/ 1481677 h 2678621"/>
              <a:gd name="connsiteX8542" fmla="*/ 4318660 w 14263815"/>
              <a:gd name="connsiteY8542" fmla="*/ 1483895 h 2678621"/>
              <a:gd name="connsiteX8543" fmla="*/ 4320878 w 14263815"/>
              <a:gd name="connsiteY8543" fmla="*/ 1501640 h 2678621"/>
              <a:gd name="connsiteX8544" fmla="*/ 4336405 w 14263815"/>
              <a:gd name="connsiteY8544" fmla="*/ 1501640 h 2678621"/>
              <a:gd name="connsiteX8545" fmla="*/ 4374112 w 14263815"/>
              <a:gd name="connsiteY8545" fmla="*/ 1479458 h 2678621"/>
              <a:gd name="connsiteX8546" fmla="*/ 4405166 w 14263815"/>
              <a:gd name="connsiteY8546" fmla="*/ 1455059 h 2678621"/>
              <a:gd name="connsiteX8547" fmla="*/ 4416257 w 14263815"/>
              <a:gd name="connsiteY8547" fmla="*/ 1452841 h 2678621"/>
              <a:gd name="connsiteX8548" fmla="*/ 4430078 w 14263815"/>
              <a:gd name="connsiteY8548" fmla="*/ 1456030 h 2678621"/>
              <a:gd name="connsiteX8549" fmla="*/ 4430594 w 14263815"/>
              <a:gd name="connsiteY8549" fmla="*/ 1455496 h 2678621"/>
              <a:gd name="connsiteX8550" fmla="*/ 4461786 w 14263815"/>
              <a:gd name="connsiteY8550" fmla="*/ 1424026 h 2678621"/>
              <a:gd name="connsiteX8551" fmla="*/ 4485076 w 14263815"/>
              <a:gd name="connsiteY8551" fmla="*/ 1401291 h 2678621"/>
              <a:gd name="connsiteX8552" fmla="*/ 4494196 w 14263815"/>
              <a:gd name="connsiteY8552" fmla="*/ 1393604 h 2678621"/>
              <a:gd name="connsiteX8553" fmla="*/ 4496109 w 14263815"/>
              <a:gd name="connsiteY8553" fmla="*/ 1390734 h 2678621"/>
              <a:gd name="connsiteX8554" fmla="*/ 4507199 w 14263815"/>
              <a:gd name="connsiteY8554" fmla="*/ 1375207 h 2678621"/>
              <a:gd name="connsiteX8555" fmla="*/ 4482800 w 14263815"/>
              <a:gd name="connsiteY8555" fmla="*/ 1359681 h 2678621"/>
              <a:gd name="connsiteX8556" fmla="*/ 4485018 w 14263815"/>
              <a:gd name="connsiteY8556" fmla="*/ 1346372 h 2678621"/>
              <a:gd name="connsiteX8557" fmla="*/ 4502763 w 14263815"/>
              <a:gd name="connsiteY8557" fmla="*/ 1353026 h 2678621"/>
              <a:gd name="connsiteX8558" fmla="*/ 4511636 w 14263815"/>
              <a:gd name="connsiteY8558" fmla="*/ 1355244 h 2678621"/>
              <a:gd name="connsiteX8559" fmla="*/ 4509418 w 14263815"/>
              <a:gd name="connsiteY8559" fmla="*/ 1350808 h 2678621"/>
              <a:gd name="connsiteX8560" fmla="*/ 4500545 w 14263815"/>
              <a:gd name="connsiteY8560" fmla="*/ 1341936 h 2678621"/>
              <a:gd name="connsiteX8561" fmla="*/ 4502763 w 14263815"/>
              <a:gd name="connsiteY8561" fmla="*/ 1337500 h 2678621"/>
              <a:gd name="connsiteX8562" fmla="*/ 4511636 w 14263815"/>
              <a:gd name="connsiteY8562" fmla="*/ 1337500 h 2678621"/>
              <a:gd name="connsiteX8563" fmla="*/ 4516072 w 14263815"/>
              <a:gd name="connsiteY8563" fmla="*/ 1346372 h 2678621"/>
              <a:gd name="connsiteX8564" fmla="*/ 4520508 w 14263815"/>
              <a:gd name="connsiteY8564" fmla="*/ 1350808 h 2678621"/>
              <a:gd name="connsiteX8565" fmla="*/ 4529380 w 14263815"/>
              <a:gd name="connsiteY8565" fmla="*/ 1357462 h 2678621"/>
              <a:gd name="connsiteX8566" fmla="*/ 4524944 w 14263815"/>
              <a:gd name="connsiteY8566" fmla="*/ 1361899 h 2678621"/>
              <a:gd name="connsiteX8567" fmla="*/ 4521452 w 14263815"/>
              <a:gd name="connsiteY8567" fmla="*/ 1370631 h 2678621"/>
              <a:gd name="connsiteX8568" fmla="*/ 4523893 w 14263815"/>
              <a:gd name="connsiteY8568" fmla="*/ 1368573 h 2678621"/>
              <a:gd name="connsiteX8569" fmla="*/ 4548038 w 14263815"/>
              <a:gd name="connsiteY8569" fmla="*/ 1347578 h 2678621"/>
              <a:gd name="connsiteX8570" fmla="*/ 4537699 w 14263815"/>
              <a:gd name="connsiteY8570" fmla="*/ 1349145 h 2678621"/>
              <a:gd name="connsiteX8571" fmla="*/ 4536035 w 14263815"/>
              <a:gd name="connsiteY8571" fmla="*/ 1344154 h 2678621"/>
              <a:gd name="connsiteX8572" fmla="*/ 4557662 w 14263815"/>
              <a:gd name="connsiteY8572" fmla="*/ 1326963 h 2678621"/>
              <a:gd name="connsiteX8573" fmla="*/ 4570248 w 14263815"/>
              <a:gd name="connsiteY8573" fmla="*/ 1328265 h 2678621"/>
              <a:gd name="connsiteX8574" fmla="*/ 4574910 w 14263815"/>
              <a:gd name="connsiteY8574" fmla="*/ 1324211 h 2678621"/>
              <a:gd name="connsiteX8575" fmla="*/ 4630363 w 14263815"/>
              <a:gd name="connsiteY8575" fmla="*/ 1279849 h 2678621"/>
              <a:gd name="connsiteX8576" fmla="*/ 4672506 w 14263815"/>
              <a:gd name="connsiteY8576" fmla="*/ 1248796 h 2678621"/>
              <a:gd name="connsiteX8577" fmla="*/ 4705778 w 14263815"/>
              <a:gd name="connsiteY8577" fmla="*/ 1219960 h 2678621"/>
              <a:gd name="connsiteX8578" fmla="*/ 12151541 w 14263815"/>
              <a:gd name="connsiteY8578" fmla="*/ 1210232 h 2678621"/>
              <a:gd name="connsiteX8579" fmla="*/ 12160414 w 14263815"/>
              <a:gd name="connsiteY8579" fmla="*/ 1216886 h 2678621"/>
              <a:gd name="connsiteX8580" fmla="*/ 12158196 w 14263815"/>
              <a:gd name="connsiteY8580" fmla="*/ 1221323 h 2678621"/>
              <a:gd name="connsiteX8581" fmla="*/ 12155146 w 14263815"/>
              <a:gd name="connsiteY8581" fmla="*/ 1221877 h 2678621"/>
              <a:gd name="connsiteX8582" fmla="*/ 12149323 w 14263815"/>
              <a:gd name="connsiteY8582" fmla="*/ 1216886 h 2678621"/>
              <a:gd name="connsiteX8583" fmla="*/ 12151541 w 14263815"/>
              <a:gd name="connsiteY8583" fmla="*/ 1210232 h 2678621"/>
              <a:gd name="connsiteX8584" fmla="*/ 6360488 w 14263815"/>
              <a:gd name="connsiteY8584" fmla="*/ 1207206 h 2678621"/>
              <a:gd name="connsiteX8585" fmla="*/ 6367143 w 14263815"/>
              <a:gd name="connsiteY8585" fmla="*/ 1211088 h 2678621"/>
              <a:gd name="connsiteX8586" fmla="*/ 6373796 w 14263815"/>
              <a:gd name="connsiteY8586" fmla="*/ 1222178 h 2678621"/>
              <a:gd name="connsiteX8587" fmla="*/ 6360488 w 14263815"/>
              <a:gd name="connsiteY8587" fmla="*/ 1226615 h 2678621"/>
              <a:gd name="connsiteX8588" fmla="*/ 6336089 w 14263815"/>
              <a:gd name="connsiteY8588" fmla="*/ 1228833 h 2678621"/>
              <a:gd name="connsiteX8589" fmla="*/ 6329436 w 14263815"/>
              <a:gd name="connsiteY8589" fmla="*/ 1219960 h 2678621"/>
              <a:gd name="connsiteX8590" fmla="*/ 6344962 w 14263815"/>
              <a:gd name="connsiteY8590" fmla="*/ 1208870 h 2678621"/>
              <a:gd name="connsiteX8591" fmla="*/ 6360488 w 14263815"/>
              <a:gd name="connsiteY8591" fmla="*/ 1207206 h 2678621"/>
              <a:gd name="connsiteX8592" fmla="*/ 4287606 w 14263815"/>
              <a:gd name="connsiteY8592" fmla="*/ 1206631 h 2678621"/>
              <a:gd name="connsiteX8593" fmla="*/ 4300915 w 14263815"/>
              <a:gd name="connsiteY8593" fmla="*/ 1206631 h 2678621"/>
              <a:gd name="connsiteX8594" fmla="*/ 4303133 w 14263815"/>
              <a:gd name="connsiteY8594" fmla="*/ 1213285 h 2678621"/>
              <a:gd name="connsiteX8595" fmla="*/ 4292043 w 14263815"/>
              <a:gd name="connsiteY8595" fmla="*/ 1221603 h 2678621"/>
              <a:gd name="connsiteX8596" fmla="*/ 4285389 w 14263815"/>
              <a:gd name="connsiteY8596" fmla="*/ 1211067 h 2678621"/>
              <a:gd name="connsiteX8597" fmla="*/ 4287606 w 14263815"/>
              <a:gd name="connsiteY8597" fmla="*/ 1206631 h 2678621"/>
              <a:gd name="connsiteX8598" fmla="*/ 4631413 w 14263815"/>
              <a:gd name="connsiteY8598" fmla="*/ 1204413 h 2678621"/>
              <a:gd name="connsiteX8599" fmla="*/ 4609232 w 14263815"/>
              <a:gd name="connsiteY8599" fmla="*/ 1206631 h 2678621"/>
              <a:gd name="connsiteX8600" fmla="*/ 4589270 w 14263815"/>
              <a:gd name="connsiteY8600" fmla="*/ 1217721 h 2678621"/>
              <a:gd name="connsiteX8601" fmla="*/ 4593706 w 14263815"/>
              <a:gd name="connsiteY8601" fmla="*/ 1226594 h 2678621"/>
              <a:gd name="connsiteX8602" fmla="*/ 4599529 w 14263815"/>
              <a:gd name="connsiteY8602" fmla="*/ 1227010 h 2678621"/>
              <a:gd name="connsiteX8603" fmla="*/ 4620323 w 14263815"/>
              <a:gd name="connsiteY8603" fmla="*/ 1219940 h 2678621"/>
              <a:gd name="connsiteX8604" fmla="*/ 4631413 w 14263815"/>
              <a:gd name="connsiteY8604" fmla="*/ 1204413 h 2678621"/>
              <a:gd name="connsiteX8605" fmla="*/ 7951427 w 14263815"/>
              <a:gd name="connsiteY8605" fmla="*/ 1203879 h 2678621"/>
              <a:gd name="connsiteX8606" fmla="*/ 7946436 w 14263815"/>
              <a:gd name="connsiteY8606" fmla="*/ 1208870 h 2678621"/>
              <a:gd name="connsiteX8607" fmla="*/ 7953091 w 14263815"/>
              <a:gd name="connsiteY8607" fmla="*/ 1217742 h 2678621"/>
              <a:gd name="connsiteX8608" fmla="*/ 7959745 w 14263815"/>
              <a:gd name="connsiteY8608" fmla="*/ 1215524 h 2678621"/>
              <a:gd name="connsiteX8609" fmla="*/ 7955309 w 14263815"/>
              <a:gd name="connsiteY8609" fmla="*/ 1204433 h 2678621"/>
              <a:gd name="connsiteX8610" fmla="*/ 7951427 w 14263815"/>
              <a:gd name="connsiteY8610" fmla="*/ 1203879 h 2678621"/>
              <a:gd name="connsiteX8611" fmla="*/ 5700047 w 14263815"/>
              <a:gd name="connsiteY8611" fmla="*/ 1202770 h 2678621"/>
              <a:gd name="connsiteX8612" fmla="*/ 5706145 w 14263815"/>
              <a:gd name="connsiteY8612" fmla="*/ 1206651 h 2678621"/>
              <a:gd name="connsiteX8613" fmla="*/ 5706145 w 14263815"/>
              <a:gd name="connsiteY8613" fmla="*/ 1219960 h 2678621"/>
              <a:gd name="connsiteX8614" fmla="*/ 5683965 w 14263815"/>
              <a:gd name="connsiteY8614" fmla="*/ 1215524 h 2678621"/>
              <a:gd name="connsiteX8615" fmla="*/ 5690620 w 14263815"/>
              <a:gd name="connsiteY8615" fmla="*/ 1204433 h 2678621"/>
              <a:gd name="connsiteX8616" fmla="*/ 5700047 w 14263815"/>
              <a:gd name="connsiteY8616" fmla="*/ 1202770 h 2678621"/>
              <a:gd name="connsiteX8617" fmla="*/ 12180377 w 14263815"/>
              <a:gd name="connsiteY8617" fmla="*/ 1201360 h 2678621"/>
              <a:gd name="connsiteX8618" fmla="*/ 12187031 w 14263815"/>
              <a:gd name="connsiteY8618" fmla="*/ 1205796 h 2678621"/>
              <a:gd name="connsiteX8619" fmla="*/ 12185367 w 14263815"/>
              <a:gd name="connsiteY8619" fmla="*/ 1210787 h 2678621"/>
              <a:gd name="connsiteX8620" fmla="*/ 12182595 w 14263815"/>
              <a:gd name="connsiteY8620" fmla="*/ 1210232 h 2678621"/>
              <a:gd name="connsiteX8621" fmla="*/ 12175940 w 14263815"/>
              <a:gd name="connsiteY8621" fmla="*/ 1205796 h 2678621"/>
              <a:gd name="connsiteX8622" fmla="*/ 12180377 w 14263815"/>
              <a:gd name="connsiteY8622" fmla="*/ 1201360 h 2678621"/>
              <a:gd name="connsiteX8623" fmla="*/ 7937564 w 14263815"/>
              <a:gd name="connsiteY8623" fmla="*/ 1199997 h 2678621"/>
              <a:gd name="connsiteX8624" fmla="*/ 7933128 w 14263815"/>
              <a:gd name="connsiteY8624" fmla="*/ 1206651 h 2678621"/>
              <a:gd name="connsiteX8625" fmla="*/ 7937564 w 14263815"/>
              <a:gd name="connsiteY8625" fmla="*/ 1215524 h 2678621"/>
              <a:gd name="connsiteX8626" fmla="*/ 7944218 w 14263815"/>
              <a:gd name="connsiteY8626" fmla="*/ 1211088 h 2678621"/>
              <a:gd name="connsiteX8627" fmla="*/ 7937564 w 14263815"/>
              <a:gd name="connsiteY8627" fmla="*/ 1199997 h 2678621"/>
              <a:gd name="connsiteX8628" fmla="*/ 5495426 w 14263815"/>
              <a:gd name="connsiteY8628" fmla="*/ 1199997 h 2678621"/>
              <a:gd name="connsiteX8629" fmla="*/ 5488772 w 14263815"/>
              <a:gd name="connsiteY8629" fmla="*/ 1204433 h 2678621"/>
              <a:gd name="connsiteX8630" fmla="*/ 5493207 w 14263815"/>
              <a:gd name="connsiteY8630" fmla="*/ 1206651 h 2678621"/>
              <a:gd name="connsiteX8631" fmla="*/ 5495426 w 14263815"/>
              <a:gd name="connsiteY8631" fmla="*/ 1199997 h 2678621"/>
              <a:gd name="connsiteX8632" fmla="*/ 4323651 w 14263815"/>
              <a:gd name="connsiteY8632" fmla="*/ 1199422 h 2678621"/>
              <a:gd name="connsiteX8633" fmla="*/ 4323096 w 14263815"/>
              <a:gd name="connsiteY8633" fmla="*/ 1206631 h 2678621"/>
              <a:gd name="connsiteX8634" fmla="*/ 4318106 w 14263815"/>
              <a:gd name="connsiteY8634" fmla="*/ 1211622 h 2678621"/>
              <a:gd name="connsiteX8635" fmla="*/ 4312005 w 14263815"/>
              <a:gd name="connsiteY8635" fmla="*/ 1208849 h 2678621"/>
              <a:gd name="connsiteX8636" fmla="*/ 4316442 w 14263815"/>
              <a:gd name="connsiteY8636" fmla="*/ 1199977 h 2678621"/>
              <a:gd name="connsiteX8637" fmla="*/ 4323651 w 14263815"/>
              <a:gd name="connsiteY8637" fmla="*/ 1199422 h 2678621"/>
              <a:gd name="connsiteX8638" fmla="*/ 12033982 w 14263815"/>
              <a:gd name="connsiteY8638" fmla="*/ 1199142 h 2678621"/>
              <a:gd name="connsiteX8639" fmla="*/ 12047290 w 14263815"/>
              <a:gd name="connsiteY8639" fmla="*/ 1201360 h 2678621"/>
              <a:gd name="connsiteX8640" fmla="*/ 12000710 w 14263815"/>
              <a:gd name="connsiteY8640" fmla="*/ 1236849 h 2678621"/>
              <a:gd name="connsiteX8641" fmla="*/ 11949694 w 14263815"/>
              <a:gd name="connsiteY8641" fmla="*/ 1252376 h 2678621"/>
              <a:gd name="connsiteX8642" fmla="*/ 11943039 w 14263815"/>
              <a:gd name="connsiteY8642" fmla="*/ 1253485 h 2678621"/>
              <a:gd name="connsiteX8643" fmla="*/ 11931948 w 14263815"/>
              <a:gd name="connsiteY8643" fmla="*/ 1252376 h 2678621"/>
              <a:gd name="connsiteX8644" fmla="*/ 11980747 w 14263815"/>
              <a:gd name="connsiteY8644" fmla="*/ 1225759 h 2678621"/>
              <a:gd name="connsiteX8645" fmla="*/ 12020673 w 14263815"/>
              <a:gd name="connsiteY8645" fmla="*/ 1210232 h 2678621"/>
              <a:gd name="connsiteX8646" fmla="*/ 12033982 w 14263815"/>
              <a:gd name="connsiteY8646" fmla="*/ 1199142 h 2678621"/>
              <a:gd name="connsiteX8647" fmla="*/ 6702078 w 14263815"/>
              <a:gd name="connsiteY8647" fmla="*/ 1198333 h 2678621"/>
              <a:gd name="connsiteX8648" fmla="*/ 6699859 w 14263815"/>
              <a:gd name="connsiteY8648" fmla="*/ 1199997 h 2678621"/>
              <a:gd name="connsiteX8649" fmla="*/ 6699859 w 14263815"/>
              <a:gd name="connsiteY8649" fmla="*/ 1213306 h 2678621"/>
              <a:gd name="connsiteX8650" fmla="*/ 6706513 w 14263815"/>
              <a:gd name="connsiteY8650" fmla="*/ 1217742 h 2678621"/>
              <a:gd name="connsiteX8651" fmla="*/ 6708731 w 14263815"/>
              <a:gd name="connsiteY8651" fmla="*/ 1213306 h 2678621"/>
              <a:gd name="connsiteX8652" fmla="*/ 6704297 w 14263815"/>
              <a:gd name="connsiteY8652" fmla="*/ 1202215 h 2678621"/>
              <a:gd name="connsiteX8653" fmla="*/ 6702078 w 14263815"/>
              <a:gd name="connsiteY8653" fmla="*/ 1198333 h 2678621"/>
              <a:gd name="connsiteX8654" fmla="*/ 7922037 w 14263815"/>
              <a:gd name="connsiteY8654" fmla="*/ 1195561 h 2678621"/>
              <a:gd name="connsiteX8655" fmla="*/ 7917601 w 14263815"/>
              <a:gd name="connsiteY8655" fmla="*/ 1204433 h 2678621"/>
              <a:gd name="connsiteX8656" fmla="*/ 7926473 w 14263815"/>
              <a:gd name="connsiteY8656" fmla="*/ 1206651 h 2678621"/>
              <a:gd name="connsiteX8657" fmla="*/ 7922037 w 14263815"/>
              <a:gd name="connsiteY8657" fmla="*/ 1195561 h 2678621"/>
              <a:gd name="connsiteX8658" fmla="*/ 4048605 w 14263815"/>
              <a:gd name="connsiteY8658" fmla="*/ 1193877 h 2678621"/>
              <a:gd name="connsiteX8659" fmla="*/ 4041396 w 14263815"/>
              <a:gd name="connsiteY8659" fmla="*/ 1202195 h 2678621"/>
              <a:gd name="connsiteX8660" fmla="*/ 4030306 w 14263815"/>
              <a:gd name="connsiteY8660" fmla="*/ 1211067 h 2678621"/>
              <a:gd name="connsiteX8661" fmla="*/ 4029472 w 14263815"/>
              <a:gd name="connsiteY8661" fmla="*/ 1213291 h 2678621"/>
              <a:gd name="connsiteX8662" fmla="*/ 4050456 w 14263815"/>
              <a:gd name="connsiteY8662" fmla="*/ 1194056 h 2678621"/>
              <a:gd name="connsiteX8663" fmla="*/ 12926771 w 14263815"/>
              <a:gd name="connsiteY8663" fmla="*/ 1193596 h 2678621"/>
              <a:gd name="connsiteX8664" fmla="*/ 12934534 w 14263815"/>
              <a:gd name="connsiteY8664" fmla="*/ 1196924 h 2678621"/>
              <a:gd name="connsiteX8665" fmla="*/ 12936752 w 14263815"/>
              <a:gd name="connsiteY8665" fmla="*/ 1205796 h 2678621"/>
              <a:gd name="connsiteX8666" fmla="*/ 12934673 w 14263815"/>
              <a:gd name="connsiteY8666" fmla="*/ 1206350 h 2678621"/>
              <a:gd name="connsiteX8667" fmla="*/ 12930098 w 14263815"/>
              <a:gd name="connsiteY8667" fmla="*/ 1201360 h 2678621"/>
              <a:gd name="connsiteX8668" fmla="*/ 12926771 w 14263815"/>
              <a:gd name="connsiteY8668" fmla="*/ 1193596 h 2678621"/>
              <a:gd name="connsiteX8669" fmla="*/ 7905678 w 14263815"/>
              <a:gd name="connsiteY8669" fmla="*/ 1192788 h 2678621"/>
              <a:gd name="connsiteX8670" fmla="*/ 7899856 w 14263815"/>
              <a:gd name="connsiteY8670" fmla="*/ 1197779 h 2678621"/>
              <a:gd name="connsiteX8671" fmla="*/ 7902074 w 14263815"/>
              <a:gd name="connsiteY8671" fmla="*/ 1206651 h 2678621"/>
              <a:gd name="connsiteX8672" fmla="*/ 7910947 w 14263815"/>
              <a:gd name="connsiteY8672" fmla="*/ 1202215 h 2678621"/>
              <a:gd name="connsiteX8673" fmla="*/ 7908728 w 14263815"/>
              <a:gd name="connsiteY8673" fmla="*/ 1193343 h 2678621"/>
              <a:gd name="connsiteX8674" fmla="*/ 7905678 w 14263815"/>
              <a:gd name="connsiteY8674" fmla="*/ 1192788 h 2678621"/>
              <a:gd name="connsiteX8675" fmla="*/ 3777442 w 14263815"/>
              <a:gd name="connsiteY8675" fmla="*/ 1191104 h 2678621"/>
              <a:gd name="connsiteX8676" fmla="*/ 3781878 w 14263815"/>
              <a:gd name="connsiteY8676" fmla="*/ 1197759 h 2678621"/>
              <a:gd name="connsiteX8677" fmla="*/ 3779659 w 14263815"/>
              <a:gd name="connsiteY8677" fmla="*/ 1206631 h 2678621"/>
              <a:gd name="connsiteX8678" fmla="*/ 3775223 w 14263815"/>
              <a:gd name="connsiteY8678" fmla="*/ 1199977 h 2678621"/>
              <a:gd name="connsiteX8679" fmla="*/ 3777442 w 14263815"/>
              <a:gd name="connsiteY8679" fmla="*/ 1191104 h 2678621"/>
              <a:gd name="connsiteX8680" fmla="*/ 6006145 w 14263815"/>
              <a:gd name="connsiteY8680" fmla="*/ 1190709 h 2678621"/>
              <a:gd name="connsiteX8681" fmla="*/ 6003373 w 14263815"/>
              <a:gd name="connsiteY8681" fmla="*/ 1191125 h 2678621"/>
              <a:gd name="connsiteX8682" fmla="*/ 5998936 w 14263815"/>
              <a:gd name="connsiteY8682" fmla="*/ 1199997 h 2678621"/>
              <a:gd name="connsiteX8683" fmla="*/ 6007808 w 14263815"/>
              <a:gd name="connsiteY8683" fmla="*/ 1197779 h 2678621"/>
              <a:gd name="connsiteX8684" fmla="*/ 6006145 w 14263815"/>
              <a:gd name="connsiteY8684" fmla="*/ 1190709 h 2678621"/>
              <a:gd name="connsiteX8685" fmla="*/ 6613942 w 14263815"/>
              <a:gd name="connsiteY8685" fmla="*/ 1190397 h 2678621"/>
              <a:gd name="connsiteX8686" fmla="*/ 6635534 w 14263815"/>
              <a:gd name="connsiteY8686" fmla="*/ 1206651 h 2678621"/>
              <a:gd name="connsiteX8687" fmla="*/ 6626661 w 14263815"/>
              <a:gd name="connsiteY8687" fmla="*/ 1202215 h 2678621"/>
              <a:gd name="connsiteX8688" fmla="*/ 6617789 w 14263815"/>
              <a:gd name="connsiteY8688" fmla="*/ 1206651 h 2678621"/>
              <a:gd name="connsiteX8689" fmla="*/ 6613353 w 14263815"/>
              <a:gd name="connsiteY8689" fmla="*/ 1206651 h 2678621"/>
              <a:gd name="connsiteX8690" fmla="*/ 6604480 w 14263815"/>
              <a:gd name="connsiteY8690" fmla="*/ 1202215 h 2678621"/>
              <a:gd name="connsiteX8691" fmla="*/ 6588953 w 14263815"/>
              <a:gd name="connsiteY8691" fmla="*/ 1202215 h 2678621"/>
              <a:gd name="connsiteX8692" fmla="*/ 6606698 w 14263815"/>
              <a:gd name="connsiteY8692" fmla="*/ 1191125 h 2678621"/>
              <a:gd name="connsiteX8693" fmla="*/ 6613942 w 14263815"/>
              <a:gd name="connsiteY8693" fmla="*/ 1190397 h 2678621"/>
              <a:gd name="connsiteX8694" fmla="*/ 12118270 w 14263815"/>
              <a:gd name="connsiteY8694" fmla="*/ 1190269 h 2678621"/>
              <a:gd name="connsiteX8695" fmla="*/ 12091652 w 14263815"/>
              <a:gd name="connsiteY8695" fmla="*/ 1203578 h 2678621"/>
              <a:gd name="connsiteX8696" fmla="*/ 12071135 w 14263815"/>
              <a:gd name="connsiteY8696" fmla="*/ 1210232 h 2678621"/>
              <a:gd name="connsiteX8697" fmla="*/ 12062817 w 14263815"/>
              <a:gd name="connsiteY8697" fmla="*/ 1208014 h 2678621"/>
              <a:gd name="connsiteX8698" fmla="*/ 12089434 w 14263815"/>
              <a:gd name="connsiteY8698" fmla="*/ 1192487 h 2678621"/>
              <a:gd name="connsiteX8699" fmla="*/ 12118270 w 14263815"/>
              <a:gd name="connsiteY8699" fmla="*/ 1190269 h 2678621"/>
              <a:gd name="connsiteX8700" fmla="*/ 7534700 w 14263815"/>
              <a:gd name="connsiteY8700" fmla="*/ 1188213 h 2678621"/>
              <a:gd name="connsiteX8701" fmla="*/ 7533868 w 14263815"/>
              <a:gd name="connsiteY8701" fmla="*/ 1191125 h 2678621"/>
              <a:gd name="connsiteX8702" fmla="*/ 7538305 w 14263815"/>
              <a:gd name="connsiteY8702" fmla="*/ 1202215 h 2678621"/>
              <a:gd name="connsiteX8703" fmla="*/ 7533868 w 14263815"/>
              <a:gd name="connsiteY8703" fmla="*/ 1204433 h 2678621"/>
              <a:gd name="connsiteX8704" fmla="*/ 7529433 w 14263815"/>
              <a:gd name="connsiteY8704" fmla="*/ 1208870 h 2678621"/>
              <a:gd name="connsiteX8705" fmla="*/ 7573795 w 14263815"/>
              <a:gd name="connsiteY8705" fmla="*/ 1239923 h 2678621"/>
              <a:gd name="connsiteX8706" fmla="*/ 7573795 w 14263815"/>
              <a:gd name="connsiteY8706" fmla="*/ 1253232 h 2678621"/>
              <a:gd name="connsiteX8707" fmla="*/ 7576013 w 14263815"/>
              <a:gd name="connsiteY8707" fmla="*/ 1266541 h 2678621"/>
              <a:gd name="connsiteX8708" fmla="*/ 7578230 w 14263815"/>
              <a:gd name="connsiteY8708" fmla="*/ 1262104 h 2678621"/>
              <a:gd name="connsiteX8709" fmla="*/ 7582667 w 14263815"/>
              <a:gd name="connsiteY8709" fmla="*/ 1244359 h 2678621"/>
              <a:gd name="connsiteX8710" fmla="*/ 7595975 w 14263815"/>
              <a:gd name="connsiteY8710" fmla="*/ 1239923 h 2678621"/>
              <a:gd name="connsiteX8711" fmla="*/ 7602630 w 14263815"/>
              <a:gd name="connsiteY8711" fmla="*/ 1242141 h 2678621"/>
              <a:gd name="connsiteX8712" fmla="*/ 7618156 w 14263815"/>
              <a:gd name="connsiteY8712" fmla="*/ 1255450 h 2678621"/>
              <a:gd name="connsiteX8713" fmla="*/ 7635901 w 14263815"/>
              <a:gd name="connsiteY8713" fmla="*/ 1251014 h 2678621"/>
              <a:gd name="connsiteX8714" fmla="*/ 7638120 w 14263815"/>
              <a:gd name="connsiteY8714" fmla="*/ 1244359 h 2678621"/>
              <a:gd name="connsiteX8715" fmla="*/ 7640338 w 14263815"/>
              <a:gd name="connsiteY8715" fmla="*/ 1251014 h 2678621"/>
              <a:gd name="connsiteX8716" fmla="*/ 7651429 w 14263815"/>
              <a:gd name="connsiteY8716" fmla="*/ 1266541 h 2678621"/>
              <a:gd name="connsiteX8717" fmla="*/ 7671391 w 14263815"/>
              <a:gd name="connsiteY8717" fmla="*/ 1279849 h 2678621"/>
              <a:gd name="connsiteX8718" fmla="*/ 7691354 w 14263815"/>
              <a:gd name="connsiteY8718" fmla="*/ 1275413 h 2678621"/>
              <a:gd name="connsiteX8719" fmla="*/ 7702444 w 14263815"/>
              <a:gd name="connsiteY8719" fmla="*/ 1266541 h 2678621"/>
              <a:gd name="connsiteX8720" fmla="*/ 7695790 w 14263815"/>
              <a:gd name="connsiteY8720" fmla="*/ 1257668 h 2678621"/>
              <a:gd name="connsiteX8721" fmla="*/ 7706881 w 14263815"/>
              <a:gd name="connsiteY8721" fmla="*/ 1255450 h 2678621"/>
              <a:gd name="connsiteX8722" fmla="*/ 7717971 w 14263815"/>
              <a:gd name="connsiteY8722" fmla="*/ 1253232 h 2678621"/>
              <a:gd name="connsiteX8723" fmla="*/ 7724626 w 14263815"/>
              <a:gd name="connsiteY8723" fmla="*/ 1253232 h 2678621"/>
              <a:gd name="connsiteX8724" fmla="*/ 7737934 w 14263815"/>
              <a:gd name="connsiteY8724" fmla="*/ 1264322 h 2678621"/>
              <a:gd name="connsiteX8725" fmla="*/ 7753461 w 14263815"/>
              <a:gd name="connsiteY8725" fmla="*/ 1268759 h 2678621"/>
              <a:gd name="connsiteX8726" fmla="*/ 7768987 w 14263815"/>
              <a:gd name="connsiteY8726" fmla="*/ 1270977 h 2678621"/>
              <a:gd name="connsiteX8727" fmla="*/ 7780078 w 14263815"/>
              <a:gd name="connsiteY8727" fmla="*/ 1266541 h 2678621"/>
              <a:gd name="connsiteX8728" fmla="*/ 7764551 w 14263815"/>
              <a:gd name="connsiteY8728" fmla="*/ 1251014 h 2678621"/>
              <a:gd name="connsiteX8729" fmla="*/ 7751243 w 14263815"/>
              <a:gd name="connsiteY8729" fmla="*/ 1233269 h 2678621"/>
              <a:gd name="connsiteX8730" fmla="*/ 7744588 w 14263815"/>
              <a:gd name="connsiteY8730" fmla="*/ 1231051 h 2678621"/>
              <a:gd name="connsiteX8731" fmla="*/ 7726843 w 14263815"/>
              <a:gd name="connsiteY8731" fmla="*/ 1233269 h 2678621"/>
              <a:gd name="connsiteX8732" fmla="*/ 7713535 w 14263815"/>
              <a:gd name="connsiteY8732" fmla="*/ 1235487 h 2678621"/>
              <a:gd name="connsiteX8733" fmla="*/ 7711317 w 14263815"/>
              <a:gd name="connsiteY8733" fmla="*/ 1239923 h 2678621"/>
              <a:gd name="connsiteX8734" fmla="*/ 7662518 w 14263815"/>
              <a:gd name="connsiteY8734" fmla="*/ 1211088 h 2678621"/>
              <a:gd name="connsiteX8735" fmla="*/ 7602630 w 14263815"/>
              <a:gd name="connsiteY8735" fmla="*/ 1193343 h 2678621"/>
              <a:gd name="connsiteX8736" fmla="*/ 7562703 w 14263815"/>
              <a:gd name="connsiteY8736" fmla="*/ 1191125 h 2678621"/>
              <a:gd name="connsiteX8737" fmla="*/ 7569358 w 14263815"/>
              <a:gd name="connsiteY8737" fmla="*/ 1199997 h 2678621"/>
              <a:gd name="connsiteX8738" fmla="*/ 7576013 w 14263815"/>
              <a:gd name="connsiteY8738" fmla="*/ 1206651 h 2678621"/>
              <a:gd name="connsiteX8739" fmla="*/ 7558268 w 14263815"/>
              <a:gd name="connsiteY8739" fmla="*/ 1208870 h 2678621"/>
              <a:gd name="connsiteX8740" fmla="*/ 7544960 w 14263815"/>
              <a:gd name="connsiteY8740" fmla="*/ 1195561 h 2678621"/>
              <a:gd name="connsiteX8741" fmla="*/ 7538305 w 14263815"/>
              <a:gd name="connsiteY8741" fmla="*/ 1188906 h 2678621"/>
              <a:gd name="connsiteX8742" fmla="*/ 7534700 w 14263815"/>
              <a:gd name="connsiteY8742" fmla="*/ 1188213 h 2678621"/>
              <a:gd name="connsiteX8743" fmla="*/ 4345277 w 14263815"/>
              <a:gd name="connsiteY8743" fmla="*/ 1186668 h 2678621"/>
              <a:gd name="connsiteX8744" fmla="*/ 4356368 w 14263815"/>
              <a:gd name="connsiteY8744" fmla="*/ 1191104 h 2678621"/>
              <a:gd name="connsiteX8745" fmla="*/ 4354150 w 14263815"/>
              <a:gd name="connsiteY8745" fmla="*/ 1199977 h 2678621"/>
              <a:gd name="connsiteX8746" fmla="*/ 4350961 w 14263815"/>
              <a:gd name="connsiteY8746" fmla="*/ 1200531 h 2678621"/>
              <a:gd name="connsiteX8747" fmla="*/ 4343059 w 14263815"/>
              <a:gd name="connsiteY8747" fmla="*/ 1195540 h 2678621"/>
              <a:gd name="connsiteX8748" fmla="*/ 4345277 w 14263815"/>
              <a:gd name="connsiteY8748" fmla="*/ 1186668 h 2678621"/>
              <a:gd name="connsiteX8749" fmla="*/ 3828458 w 14263815"/>
              <a:gd name="connsiteY8749" fmla="*/ 1184450 h 2678621"/>
              <a:gd name="connsiteX8750" fmla="*/ 3812931 w 14263815"/>
              <a:gd name="connsiteY8750" fmla="*/ 1195540 h 2678621"/>
              <a:gd name="connsiteX8751" fmla="*/ 3792413 w 14263815"/>
              <a:gd name="connsiteY8751" fmla="*/ 1200531 h 2678621"/>
              <a:gd name="connsiteX8752" fmla="*/ 3784096 w 14263815"/>
              <a:gd name="connsiteY8752" fmla="*/ 1197759 h 2678621"/>
              <a:gd name="connsiteX8753" fmla="*/ 3801841 w 14263815"/>
              <a:gd name="connsiteY8753" fmla="*/ 1186668 h 2678621"/>
              <a:gd name="connsiteX8754" fmla="*/ 3828458 w 14263815"/>
              <a:gd name="connsiteY8754" fmla="*/ 1184450 h 2678621"/>
              <a:gd name="connsiteX8755" fmla="*/ 13182962 w 14263815"/>
              <a:gd name="connsiteY8755" fmla="*/ 1183615 h 2678621"/>
              <a:gd name="connsiteX8756" fmla="*/ 13174090 w 14263815"/>
              <a:gd name="connsiteY8756" fmla="*/ 1190269 h 2678621"/>
              <a:gd name="connsiteX8757" fmla="*/ 13176308 w 14263815"/>
              <a:gd name="connsiteY8757" fmla="*/ 1185833 h 2678621"/>
              <a:gd name="connsiteX8758" fmla="*/ 13182962 w 14263815"/>
              <a:gd name="connsiteY8758" fmla="*/ 1183615 h 2678621"/>
              <a:gd name="connsiteX8759" fmla="*/ 5304257 w 14263815"/>
              <a:gd name="connsiteY8759" fmla="*/ 1182828 h 2678621"/>
              <a:gd name="connsiteX8760" fmla="*/ 5304667 w 14263815"/>
              <a:gd name="connsiteY8760" fmla="*/ 1184471 h 2678621"/>
              <a:gd name="connsiteX8761" fmla="*/ 5303877 w 14263815"/>
              <a:gd name="connsiteY8761" fmla="*/ 1183877 h 2678621"/>
              <a:gd name="connsiteX8762" fmla="*/ 12958933 w 14263815"/>
              <a:gd name="connsiteY8762" fmla="*/ 1181397 h 2678621"/>
              <a:gd name="connsiteX8763" fmla="*/ 12967806 w 14263815"/>
              <a:gd name="connsiteY8763" fmla="*/ 1188051 h 2678621"/>
              <a:gd name="connsiteX8764" fmla="*/ 12967251 w 14263815"/>
              <a:gd name="connsiteY8764" fmla="*/ 1194705 h 2678621"/>
              <a:gd name="connsiteX8765" fmla="*/ 12961151 w 14263815"/>
              <a:gd name="connsiteY8765" fmla="*/ 1192487 h 2678621"/>
              <a:gd name="connsiteX8766" fmla="*/ 12958933 w 14263815"/>
              <a:gd name="connsiteY8766" fmla="*/ 1181397 h 2678621"/>
              <a:gd name="connsiteX8767" fmla="*/ 12264665 w 14263815"/>
              <a:gd name="connsiteY8767" fmla="*/ 1181397 h 2678621"/>
              <a:gd name="connsiteX8768" fmla="*/ 12249138 w 14263815"/>
              <a:gd name="connsiteY8768" fmla="*/ 1192487 h 2678621"/>
              <a:gd name="connsiteX8769" fmla="*/ 12236938 w 14263815"/>
              <a:gd name="connsiteY8769" fmla="*/ 1196369 h 2678621"/>
              <a:gd name="connsiteX8770" fmla="*/ 12231393 w 14263815"/>
              <a:gd name="connsiteY8770" fmla="*/ 1194705 h 2678621"/>
              <a:gd name="connsiteX8771" fmla="*/ 12244702 w 14263815"/>
              <a:gd name="connsiteY8771" fmla="*/ 1183615 h 2678621"/>
              <a:gd name="connsiteX8772" fmla="*/ 12264665 w 14263815"/>
              <a:gd name="connsiteY8772" fmla="*/ 1181397 h 2678621"/>
              <a:gd name="connsiteX8773" fmla="*/ 6037338 w 14263815"/>
              <a:gd name="connsiteY8773" fmla="*/ 1181005 h 2678621"/>
              <a:gd name="connsiteX8774" fmla="*/ 6032208 w 14263815"/>
              <a:gd name="connsiteY8774" fmla="*/ 1182252 h 2678621"/>
              <a:gd name="connsiteX8775" fmla="*/ 6027772 w 14263815"/>
              <a:gd name="connsiteY8775" fmla="*/ 1188906 h 2678621"/>
              <a:gd name="connsiteX8776" fmla="*/ 6041081 w 14263815"/>
              <a:gd name="connsiteY8776" fmla="*/ 1195561 h 2678621"/>
              <a:gd name="connsiteX8777" fmla="*/ 6049953 w 14263815"/>
              <a:gd name="connsiteY8777" fmla="*/ 1199997 h 2678621"/>
              <a:gd name="connsiteX8778" fmla="*/ 6047736 w 14263815"/>
              <a:gd name="connsiteY8778" fmla="*/ 1188906 h 2678621"/>
              <a:gd name="connsiteX8779" fmla="*/ 6037338 w 14263815"/>
              <a:gd name="connsiteY8779" fmla="*/ 1181005 h 2678621"/>
              <a:gd name="connsiteX8780" fmla="*/ 12588509 w 14263815"/>
              <a:gd name="connsiteY8780" fmla="*/ 1179179 h 2678621"/>
              <a:gd name="connsiteX8781" fmla="*/ 12597381 w 14263815"/>
              <a:gd name="connsiteY8781" fmla="*/ 1188051 h 2678621"/>
              <a:gd name="connsiteX8782" fmla="*/ 12604036 w 14263815"/>
              <a:gd name="connsiteY8782" fmla="*/ 1201360 h 2678621"/>
              <a:gd name="connsiteX8783" fmla="*/ 12603481 w 14263815"/>
              <a:gd name="connsiteY8783" fmla="*/ 1201637 h 2678621"/>
              <a:gd name="connsiteX8784" fmla="*/ 12595163 w 14263815"/>
              <a:gd name="connsiteY8784" fmla="*/ 1192487 h 2678621"/>
              <a:gd name="connsiteX8785" fmla="*/ 12588509 w 14263815"/>
              <a:gd name="connsiteY8785" fmla="*/ 1179179 h 2678621"/>
              <a:gd name="connsiteX8786" fmla="*/ 8432202 w 14263815"/>
              <a:gd name="connsiteY8786" fmla="*/ 1177816 h 2678621"/>
              <a:gd name="connsiteX8787" fmla="*/ 8434421 w 14263815"/>
              <a:gd name="connsiteY8787" fmla="*/ 1182252 h 2678621"/>
              <a:gd name="connsiteX8788" fmla="*/ 8438857 w 14263815"/>
              <a:gd name="connsiteY8788" fmla="*/ 1182252 h 2678621"/>
              <a:gd name="connsiteX8789" fmla="*/ 8432202 w 14263815"/>
              <a:gd name="connsiteY8789" fmla="*/ 1177816 h 2678621"/>
              <a:gd name="connsiteX8790" fmla="*/ 5694224 w 14263815"/>
              <a:gd name="connsiteY8790" fmla="*/ 1177123 h 2678621"/>
              <a:gd name="connsiteX8791" fmla="*/ 5697273 w 14263815"/>
              <a:gd name="connsiteY8791" fmla="*/ 1177816 h 2678621"/>
              <a:gd name="connsiteX8792" fmla="*/ 5686182 w 14263815"/>
              <a:gd name="connsiteY8792" fmla="*/ 1186689 h 2678621"/>
              <a:gd name="connsiteX8793" fmla="*/ 5664002 w 14263815"/>
              <a:gd name="connsiteY8793" fmla="*/ 1186689 h 2678621"/>
              <a:gd name="connsiteX8794" fmla="*/ 5675093 w 14263815"/>
              <a:gd name="connsiteY8794" fmla="*/ 1180034 h 2678621"/>
              <a:gd name="connsiteX8795" fmla="*/ 5694224 w 14263815"/>
              <a:gd name="connsiteY8795" fmla="*/ 1177123 h 2678621"/>
              <a:gd name="connsiteX8796" fmla="*/ 12942852 w 14263815"/>
              <a:gd name="connsiteY8796" fmla="*/ 1176406 h 2678621"/>
              <a:gd name="connsiteX8797" fmla="*/ 12945625 w 14263815"/>
              <a:gd name="connsiteY8797" fmla="*/ 1183615 h 2678621"/>
              <a:gd name="connsiteX8798" fmla="*/ 12945625 w 14263815"/>
              <a:gd name="connsiteY8798" fmla="*/ 1188606 h 2678621"/>
              <a:gd name="connsiteX8799" fmla="*/ 12941188 w 14263815"/>
              <a:gd name="connsiteY8799" fmla="*/ 1185833 h 2678621"/>
              <a:gd name="connsiteX8800" fmla="*/ 12938970 w 14263815"/>
              <a:gd name="connsiteY8800" fmla="*/ 1176960 h 2678621"/>
              <a:gd name="connsiteX8801" fmla="*/ 12942852 w 14263815"/>
              <a:gd name="connsiteY8801" fmla="*/ 1176406 h 2678621"/>
              <a:gd name="connsiteX8802" fmla="*/ 7852721 w 14263815"/>
              <a:gd name="connsiteY8802" fmla="*/ 1175598 h 2678621"/>
              <a:gd name="connsiteX8803" fmla="*/ 7848840 w 14263815"/>
              <a:gd name="connsiteY8803" fmla="*/ 1177816 h 2678621"/>
              <a:gd name="connsiteX8804" fmla="*/ 7859930 w 14263815"/>
              <a:gd name="connsiteY8804" fmla="*/ 1186689 h 2678621"/>
              <a:gd name="connsiteX8805" fmla="*/ 7871021 w 14263815"/>
              <a:gd name="connsiteY8805" fmla="*/ 1186689 h 2678621"/>
              <a:gd name="connsiteX8806" fmla="*/ 7859930 w 14263815"/>
              <a:gd name="connsiteY8806" fmla="*/ 1177816 h 2678621"/>
              <a:gd name="connsiteX8807" fmla="*/ 7852721 w 14263815"/>
              <a:gd name="connsiteY8807" fmla="*/ 1175598 h 2678621"/>
              <a:gd name="connsiteX8808" fmla="*/ 5273614 w 14263815"/>
              <a:gd name="connsiteY8808" fmla="*/ 1175598 h 2678621"/>
              <a:gd name="connsiteX8809" fmla="*/ 5271397 w 14263815"/>
              <a:gd name="connsiteY8809" fmla="*/ 1182252 h 2678621"/>
              <a:gd name="connsiteX8810" fmla="*/ 5264742 w 14263815"/>
              <a:gd name="connsiteY8810" fmla="*/ 1182252 h 2678621"/>
              <a:gd name="connsiteX8811" fmla="*/ 5273614 w 14263815"/>
              <a:gd name="connsiteY8811" fmla="*/ 1175598 h 2678621"/>
              <a:gd name="connsiteX8812" fmla="*/ 5291360 w 14263815"/>
              <a:gd name="connsiteY8812" fmla="*/ 1173934 h 2678621"/>
              <a:gd name="connsiteX8813" fmla="*/ 5295795 w 14263815"/>
              <a:gd name="connsiteY8813" fmla="*/ 1177816 h 2678621"/>
              <a:gd name="connsiteX8814" fmla="*/ 5303877 w 14263815"/>
              <a:gd name="connsiteY8814" fmla="*/ 1183877 h 2678621"/>
              <a:gd name="connsiteX8815" fmla="*/ 5298014 w 14263815"/>
              <a:gd name="connsiteY8815" fmla="*/ 1199997 h 2678621"/>
              <a:gd name="connsiteX8816" fmla="*/ 5284704 w 14263815"/>
              <a:gd name="connsiteY8816" fmla="*/ 1211088 h 2678621"/>
              <a:gd name="connsiteX8817" fmla="*/ 5291360 w 14263815"/>
              <a:gd name="connsiteY8817" fmla="*/ 1224396 h 2678621"/>
              <a:gd name="connsiteX8818" fmla="*/ 5309058 w 14263815"/>
              <a:gd name="connsiteY8818" fmla="*/ 1228330 h 2678621"/>
              <a:gd name="connsiteX8819" fmla="*/ 5319027 w 14263815"/>
              <a:gd name="connsiteY8819" fmla="*/ 1222158 h 2678621"/>
              <a:gd name="connsiteX8820" fmla="*/ 5352300 w 14263815"/>
              <a:gd name="connsiteY8820" fmla="*/ 1206631 h 2678621"/>
              <a:gd name="connsiteX8821" fmla="*/ 5341209 w 14263815"/>
              <a:gd name="connsiteY8821" fmla="*/ 1224376 h 2678621"/>
              <a:gd name="connsiteX8822" fmla="*/ 5321555 w 14263815"/>
              <a:gd name="connsiteY8822" fmla="*/ 1238414 h 2678621"/>
              <a:gd name="connsiteX8823" fmla="*/ 5320196 w 14263815"/>
              <a:gd name="connsiteY8823" fmla="*/ 1246577 h 2678621"/>
              <a:gd name="connsiteX8824" fmla="*/ 5317977 w 14263815"/>
              <a:gd name="connsiteY8824" fmla="*/ 1259886 h 2678621"/>
              <a:gd name="connsiteX8825" fmla="*/ 5335722 w 14263815"/>
              <a:gd name="connsiteY8825" fmla="*/ 1259886 h 2678621"/>
              <a:gd name="connsiteX8826" fmla="*/ 5351248 w 14263815"/>
              <a:gd name="connsiteY8826" fmla="*/ 1251014 h 2678621"/>
              <a:gd name="connsiteX8827" fmla="*/ 5360120 w 14263815"/>
              <a:gd name="connsiteY8827" fmla="*/ 1255450 h 2678621"/>
              <a:gd name="connsiteX8828" fmla="*/ 5361317 w 14263815"/>
              <a:gd name="connsiteY8828" fmla="*/ 1257222 h 2678621"/>
              <a:gd name="connsiteX8829" fmla="*/ 5374481 w 14263815"/>
              <a:gd name="connsiteY8829" fmla="*/ 1252102 h 2678621"/>
              <a:gd name="connsiteX8830" fmla="*/ 5364943 w 14263815"/>
              <a:gd name="connsiteY8830" fmla="*/ 1262594 h 2678621"/>
              <a:gd name="connsiteX8831" fmla="*/ 5375094 w 14263815"/>
              <a:gd name="connsiteY8831" fmla="*/ 1277631 h 2678621"/>
              <a:gd name="connsiteX8832" fmla="*/ 5362338 w 14263815"/>
              <a:gd name="connsiteY8832" fmla="*/ 1286503 h 2678621"/>
              <a:gd name="connsiteX8833" fmla="*/ 5353467 w 14263815"/>
              <a:gd name="connsiteY8833" fmla="*/ 1295376 h 2678621"/>
              <a:gd name="connsiteX8834" fmla="*/ 5351248 w 14263815"/>
              <a:gd name="connsiteY8834" fmla="*/ 1306466 h 2678621"/>
              <a:gd name="connsiteX8835" fmla="*/ 5353467 w 14263815"/>
              <a:gd name="connsiteY8835" fmla="*/ 1310903 h 2678621"/>
              <a:gd name="connsiteX8836" fmla="*/ 5355685 w 14263815"/>
              <a:gd name="connsiteY8836" fmla="*/ 1319775 h 2678621"/>
              <a:gd name="connsiteX8837" fmla="*/ 5349030 w 14263815"/>
              <a:gd name="connsiteY8837" fmla="*/ 1333084 h 2678621"/>
              <a:gd name="connsiteX8838" fmla="*/ 5353467 w 14263815"/>
              <a:gd name="connsiteY8838" fmla="*/ 1337520 h 2678621"/>
              <a:gd name="connsiteX8839" fmla="*/ 5375648 w 14263815"/>
              <a:gd name="connsiteY8839" fmla="*/ 1330866 h 2678621"/>
              <a:gd name="connsiteX8840" fmla="*/ 5386737 w 14263815"/>
              <a:gd name="connsiteY8840" fmla="*/ 1341956 h 2678621"/>
              <a:gd name="connsiteX8841" fmla="*/ 5362338 w 14263815"/>
              <a:gd name="connsiteY8841" fmla="*/ 1355265 h 2678621"/>
              <a:gd name="connsiteX8842" fmla="*/ 5349030 w 14263815"/>
              <a:gd name="connsiteY8842" fmla="*/ 1361919 h 2678621"/>
              <a:gd name="connsiteX8843" fmla="*/ 5333503 w 14263815"/>
              <a:gd name="connsiteY8843" fmla="*/ 1370792 h 2678621"/>
              <a:gd name="connsiteX8844" fmla="*/ 5291360 w 14263815"/>
              <a:gd name="connsiteY8844" fmla="*/ 1392973 h 2678621"/>
              <a:gd name="connsiteX8845" fmla="*/ 5224817 w 14263815"/>
              <a:gd name="connsiteY8845" fmla="*/ 1428462 h 2678621"/>
              <a:gd name="connsiteX8846" fmla="*/ 5211507 w 14263815"/>
              <a:gd name="connsiteY8846" fmla="*/ 1432899 h 2678621"/>
              <a:gd name="connsiteX8847" fmla="*/ 5266960 w 14263815"/>
              <a:gd name="connsiteY8847" fmla="*/ 1390755 h 2678621"/>
              <a:gd name="connsiteX8848" fmla="*/ 5320196 w 14263815"/>
              <a:gd name="connsiteY8848" fmla="*/ 1344174 h 2678621"/>
              <a:gd name="connsiteX8849" fmla="*/ 5326850 w 14263815"/>
              <a:gd name="connsiteY8849" fmla="*/ 1330866 h 2678621"/>
              <a:gd name="connsiteX8850" fmla="*/ 5342376 w 14263815"/>
              <a:gd name="connsiteY8850" fmla="*/ 1317557 h 2678621"/>
              <a:gd name="connsiteX8851" fmla="*/ 5326850 w 14263815"/>
              <a:gd name="connsiteY8851" fmla="*/ 1317557 h 2678621"/>
              <a:gd name="connsiteX8852" fmla="*/ 5302450 w 14263815"/>
              <a:gd name="connsiteY8852" fmla="*/ 1333084 h 2678621"/>
              <a:gd name="connsiteX8853" fmla="*/ 5280270 w 14263815"/>
              <a:gd name="connsiteY8853" fmla="*/ 1324211 h 2678621"/>
              <a:gd name="connsiteX8854" fmla="*/ 5240343 w 14263815"/>
              <a:gd name="connsiteY8854" fmla="*/ 1326429 h 2678621"/>
              <a:gd name="connsiteX8855" fmla="*/ 5213726 w 14263815"/>
              <a:gd name="connsiteY8855" fmla="*/ 1335302 h 2678621"/>
              <a:gd name="connsiteX8856" fmla="*/ 5242561 w 14263815"/>
              <a:gd name="connsiteY8856" fmla="*/ 1308685 h 2678621"/>
              <a:gd name="connsiteX8857" fmla="*/ 5271397 w 14263815"/>
              <a:gd name="connsiteY8857" fmla="*/ 1273195 h 2678621"/>
              <a:gd name="connsiteX8858" fmla="*/ 5259786 w 14263815"/>
              <a:gd name="connsiteY8858" fmla="*/ 1277883 h 2678621"/>
              <a:gd name="connsiteX8859" fmla="*/ 5256920 w 14263815"/>
              <a:gd name="connsiteY8859" fmla="*/ 1286483 h 2678621"/>
              <a:gd name="connsiteX8860" fmla="*/ 5253177 w 14263815"/>
              <a:gd name="connsiteY8860" fmla="*/ 1287869 h 2678621"/>
              <a:gd name="connsiteX8861" fmla="*/ 5250267 w 14263815"/>
              <a:gd name="connsiteY8861" fmla="*/ 1282047 h 2678621"/>
              <a:gd name="connsiteX8862" fmla="*/ 5250443 w 14263815"/>
              <a:gd name="connsiteY8862" fmla="*/ 1281657 h 2678621"/>
              <a:gd name="connsiteX8863" fmla="*/ 5242561 w 14263815"/>
              <a:gd name="connsiteY8863" fmla="*/ 1284840 h 2678621"/>
              <a:gd name="connsiteX8864" fmla="*/ 5198744 w 14263815"/>
              <a:gd name="connsiteY8864" fmla="*/ 1313529 h 2678621"/>
              <a:gd name="connsiteX8865" fmla="*/ 5205905 w 14263815"/>
              <a:gd name="connsiteY8865" fmla="*/ 1315318 h 2678621"/>
              <a:gd name="connsiteX8866" fmla="*/ 5203686 w 14263815"/>
              <a:gd name="connsiteY8866" fmla="*/ 1326409 h 2678621"/>
              <a:gd name="connsiteX8867" fmla="*/ 5199249 w 14263815"/>
              <a:gd name="connsiteY8867" fmla="*/ 1326963 h 2678621"/>
              <a:gd name="connsiteX8868" fmla="*/ 5185941 w 14263815"/>
              <a:gd name="connsiteY8868" fmla="*/ 1321973 h 2678621"/>
              <a:gd name="connsiteX8869" fmla="*/ 5185803 w 14263815"/>
              <a:gd name="connsiteY8869" fmla="*/ 1321558 h 2678621"/>
              <a:gd name="connsiteX8870" fmla="*/ 5176018 w 14263815"/>
              <a:gd name="connsiteY8870" fmla="*/ 1327538 h 2678621"/>
              <a:gd name="connsiteX8871" fmla="*/ 5169363 w 14263815"/>
              <a:gd name="connsiteY8871" fmla="*/ 1328647 h 2678621"/>
              <a:gd name="connsiteX8872" fmla="*/ 5222598 w 14263815"/>
              <a:gd name="connsiteY8872" fmla="*/ 1277631 h 2678621"/>
              <a:gd name="connsiteX8873" fmla="*/ 5242561 w 14263815"/>
              <a:gd name="connsiteY8873" fmla="*/ 1257668 h 2678621"/>
              <a:gd name="connsiteX8874" fmla="*/ 5244779 w 14263815"/>
              <a:gd name="connsiteY8874" fmla="*/ 1246577 h 2678621"/>
              <a:gd name="connsiteX8875" fmla="*/ 5255869 w 14263815"/>
              <a:gd name="connsiteY8875" fmla="*/ 1248796 h 2678621"/>
              <a:gd name="connsiteX8876" fmla="*/ 5266960 w 14263815"/>
              <a:gd name="connsiteY8876" fmla="*/ 1251014 h 2678621"/>
              <a:gd name="connsiteX8877" fmla="*/ 5266960 w 14263815"/>
              <a:gd name="connsiteY8877" fmla="*/ 1242141 h 2678621"/>
              <a:gd name="connsiteX8878" fmla="*/ 5262524 w 14263815"/>
              <a:gd name="connsiteY8878" fmla="*/ 1235487 h 2678621"/>
              <a:gd name="connsiteX8879" fmla="*/ 5271397 w 14263815"/>
              <a:gd name="connsiteY8879" fmla="*/ 1242141 h 2678621"/>
              <a:gd name="connsiteX8880" fmla="*/ 5278050 w 14263815"/>
              <a:gd name="connsiteY8880" fmla="*/ 1239923 h 2678621"/>
              <a:gd name="connsiteX8881" fmla="*/ 5269179 w 14263815"/>
              <a:gd name="connsiteY8881" fmla="*/ 1219960 h 2678621"/>
              <a:gd name="connsiteX8882" fmla="*/ 5231470 w 14263815"/>
              <a:gd name="connsiteY8882" fmla="*/ 1235487 h 2678621"/>
              <a:gd name="connsiteX8883" fmla="*/ 5156055 w 14263815"/>
              <a:gd name="connsiteY8883" fmla="*/ 1270977 h 2678621"/>
              <a:gd name="connsiteX8884" fmla="*/ 5169363 w 14263815"/>
              <a:gd name="connsiteY8884" fmla="*/ 1253232 h 2678621"/>
              <a:gd name="connsiteX8885" fmla="*/ 5169363 w 14263815"/>
              <a:gd name="connsiteY8885" fmla="*/ 1246577 h 2678621"/>
              <a:gd name="connsiteX8886" fmla="*/ 5180454 w 14263815"/>
              <a:gd name="connsiteY8886" fmla="*/ 1224396 h 2678621"/>
              <a:gd name="connsiteX8887" fmla="*/ 5231470 w 14263815"/>
              <a:gd name="connsiteY8887" fmla="*/ 1206651 h 2678621"/>
              <a:gd name="connsiteX8888" fmla="*/ 5244779 w 14263815"/>
              <a:gd name="connsiteY8888" fmla="*/ 1213306 h 2678621"/>
              <a:gd name="connsiteX8889" fmla="*/ 5253652 w 14263815"/>
              <a:gd name="connsiteY8889" fmla="*/ 1204433 h 2678621"/>
              <a:gd name="connsiteX8890" fmla="*/ 5258087 w 14263815"/>
              <a:gd name="connsiteY8890" fmla="*/ 1202215 h 2678621"/>
              <a:gd name="connsiteX8891" fmla="*/ 5262524 w 14263815"/>
              <a:gd name="connsiteY8891" fmla="*/ 1197779 h 2678621"/>
              <a:gd name="connsiteX8892" fmla="*/ 5264742 w 14263815"/>
              <a:gd name="connsiteY8892" fmla="*/ 1195561 h 2678621"/>
              <a:gd name="connsiteX8893" fmla="*/ 5282487 w 14263815"/>
              <a:gd name="connsiteY8893" fmla="*/ 1195561 h 2678621"/>
              <a:gd name="connsiteX8894" fmla="*/ 5291360 w 14263815"/>
              <a:gd name="connsiteY8894" fmla="*/ 1180034 h 2678621"/>
              <a:gd name="connsiteX8895" fmla="*/ 5291360 w 14263815"/>
              <a:gd name="connsiteY8895" fmla="*/ 1173934 h 2678621"/>
              <a:gd name="connsiteX8896" fmla="*/ 5488494 w 14263815"/>
              <a:gd name="connsiteY8896" fmla="*/ 1172132 h 2678621"/>
              <a:gd name="connsiteX8897" fmla="*/ 5477681 w 14263815"/>
              <a:gd name="connsiteY8897" fmla="*/ 1180034 h 2678621"/>
              <a:gd name="connsiteX8898" fmla="*/ 5471026 w 14263815"/>
              <a:gd name="connsiteY8898" fmla="*/ 1191125 h 2678621"/>
              <a:gd name="connsiteX8899" fmla="*/ 5479898 w 14263815"/>
              <a:gd name="connsiteY8899" fmla="*/ 1191125 h 2678621"/>
              <a:gd name="connsiteX8900" fmla="*/ 5490989 w 14263815"/>
              <a:gd name="connsiteY8900" fmla="*/ 1184471 h 2678621"/>
              <a:gd name="connsiteX8901" fmla="*/ 5490989 w 14263815"/>
              <a:gd name="connsiteY8901" fmla="*/ 1173380 h 2678621"/>
              <a:gd name="connsiteX8902" fmla="*/ 5488494 w 14263815"/>
              <a:gd name="connsiteY8902" fmla="*/ 1172132 h 2678621"/>
              <a:gd name="connsiteX8903" fmla="*/ 5302450 w 14263815"/>
              <a:gd name="connsiteY8903" fmla="*/ 1171162 h 2678621"/>
              <a:gd name="connsiteX8904" fmla="*/ 5306887 w 14263815"/>
              <a:gd name="connsiteY8904" fmla="*/ 1175598 h 2678621"/>
              <a:gd name="connsiteX8905" fmla="*/ 5304257 w 14263815"/>
              <a:gd name="connsiteY8905" fmla="*/ 1182828 h 2678621"/>
              <a:gd name="connsiteX8906" fmla="*/ 5302450 w 14263815"/>
              <a:gd name="connsiteY8906" fmla="*/ 1175598 h 2678621"/>
              <a:gd name="connsiteX8907" fmla="*/ 5302450 w 14263815"/>
              <a:gd name="connsiteY8907" fmla="*/ 1171162 h 2678621"/>
              <a:gd name="connsiteX8908" fmla="*/ 4683597 w 14263815"/>
              <a:gd name="connsiteY8908" fmla="*/ 1168208 h 2678621"/>
              <a:gd name="connsiteX8909" fmla="*/ 4675776 w 14263815"/>
              <a:gd name="connsiteY8909" fmla="*/ 1171141 h 2678621"/>
              <a:gd name="connsiteX8910" fmla="*/ 4655813 w 14263815"/>
              <a:gd name="connsiteY8910" fmla="*/ 1180014 h 2678621"/>
              <a:gd name="connsiteX8911" fmla="*/ 4649158 w 14263815"/>
              <a:gd name="connsiteY8911" fmla="*/ 1195540 h 2678621"/>
              <a:gd name="connsiteX8912" fmla="*/ 4654704 w 14263815"/>
              <a:gd name="connsiteY8912" fmla="*/ 1199422 h 2678621"/>
              <a:gd name="connsiteX8913" fmla="*/ 4662467 w 14263815"/>
              <a:gd name="connsiteY8913" fmla="*/ 1197759 h 2678621"/>
              <a:gd name="connsiteX8914" fmla="*/ 4687364 w 14263815"/>
              <a:gd name="connsiteY8914" fmla="*/ 1181876 h 2678621"/>
              <a:gd name="connsiteX8915" fmla="*/ 4683597 w 14263815"/>
              <a:gd name="connsiteY8915" fmla="*/ 1175598 h 2678621"/>
              <a:gd name="connsiteX8916" fmla="*/ 13200707 w 14263815"/>
              <a:gd name="connsiteY8916" fmla="*/ 1168088 h 2678621"/>
              <a:gd name="connsiteX8917" fmla="*/ 13205144 w 14263815"/>
              <a:gd name="connsiteY8917" fmla="*/ 1168088 h 2678621"/>
              <a:gd name="connsiteX8918" fmla="*/ 13198489 w 14263815"/>
              <a:gd name="connsiteY8918" fmla="*/ 1172524 h 2678621"/>
              <a:gd name="connsiteX8919" fmla="*/ 13200707 w 14263815"/>
              <a:gd name="connsiteY8919" fmla="*/ 1168088 h 2678621"/>
              <a:gd name="connsiteX8920" fmla="*/ 6990432 w 14263815"/>
              <a:gd name="connsiteY8920" fmla="*/ 1166726 h 2678621"/>
              <a:gd name="connsiteX8921" fmla="*/ 7001523 w 14263815"/>
              <a:gd name="connsiteY8921" fmla="*/ 1171162 h 2678621"/>
              <a:gd name="connsiteX8922" fmla="*/ 6990432 w 14263815"/>
              <a:gd name="connsiteY8922" fmla="*/ 1175598 h 2678621"/>
              <a:gd name="connsiteX8923" fmla="*/ 6979341 w 14263815"/>
              <a:gd name="connsiteY8923" fmla="*/ 1171162 h 2678621"/>
              <a:gd name="connsiteX8924" fmla="*/ 6990432 w 14263815"/>
              <a:gd name="connsiteY8924" fmla="*/ 1166726 h 2678621"/>
              <a:gd name="connsiteX8925" fmla="*/ 6076571 w 14263815"/>
              <a:gd name="connsiteY8925" fmla="*/ 1166726 h 2678621"/>
              <a:gd name="connsiteX8926" fmla="*/ 6074353 w 14263815"/>
              <a:gd name="connsiteY8926" fmla="*/ 1175598 h 2678621"/>
              <a:gd name="connsiteX8927" fmla="*/ 6081006 w 14263815"/>
              <a:gd name="connsiteY8927" fmla="*/ 1182252 h 2678621"/>
              <a:gd name="connsiteX8928" fmla="*/ 6083224 w 14263815"/>
              <a:gd name="connsiteY8928" fmla="*/ 1173380 h 2678621"/>
              <a:gd name="connsiteX8929" fmla="*/ 6076571 w 14263815"/>
              <a:gd name="connsiteY8929" fmla="*/ 1166726 h 2678621"/>
              <a:gd name="connsiteX8930" fmla="*/ 7589737 w 14263815"/>
              <a:gd name="connsiteY8930" fmla="*/ 1166032 h 2678621"/>
              <a:gd name="connsiteX8931" fmla="*/ 7582667 w 14263815"/>
              <a:gd name="connsiteY8931" fmla="*/ 1168944 h 2678621"/>
              <a:gd name="connsiteX8932" fmla="*/ 7591540 w 14263815"/>
              <a:gd name="connsiteY8932" fmla="*/ 1180034 h 2678621"/>
              <a:gd name="connsiteX8933" fmla="*/ 7604848 w 14263815"/>
              <a:gd name="connsiteY8933" fmla="*/ 1177816 h 2678621"/>
              <a:gd name="connsiteX8934" fmla="*/ 7593758 w 14263815"/>
              <a:gd name="connsiteY8934" fmla="*/ 1166726 h 2678621"/>
              <a:gd name="connsiteX8935" fmla="*/ 7589737 w 14263815"/>
              <a:gd name="connsiteY8935" fmla="*/ 1166032 h 2678621"/>
              <a:gd name="connsiteX8936" fmla="*/ 6066034 w 14263815"/>
              <a:gd name="connsiteY8936" fmla="*/ 1165062 h 2678621"/>
              <a:gd name="connsiteX8937" fmla="*/ 6058826 w 14263815"/>
              <a:gd name="connsiteY8937" fmla="*/ 1173380 h 2678621"/>
              <a:gd name="connsiteX8938" fmla="*/ 6049953 w 14263815"/>
              <a:gd name="connsiteY8938" fmla="*/ 1177816 h 2678621"/>
              <a:gd name="connsiteX8939" fmla="*/ 6049953 w 14263815"/>
              <a:gd name="connsiteY8939" fmla="*/ 1182252 h 2678621"/>
              <a:gd name="connsiteX8940" fmla="*/ 6061043 w 14263815"/>
              <a:gd name="connsiteY8940" fmla="*/ 1186689 h 2678621"/>
              <a:gd name="connsiteX8941" fmla="*/ 6069916 w 14263815"/>
              <a:gd name="connsiteY8941" fmla="*/ 1175598 h 2678621"/>
              <a:gd name="connsiteX8942" fmla="*/ 6066034 w 14263815"/>
              <a:gd name="connsiteY8942" fmla="*/ 1165062 h 2678621"/>
              <a:gd name="connsiteX8943" fmla="*/ 4908677 w 14263815"/>
              <a:gd name="connsiteY8943" fmla="*/ 1164487 h 2678621"/>
              <a:gd name="connsiteX8944" fmla="*/ 4853224 w 14263815"/>
              <a:gd name="connsiteY8944" fmla="*/ 1206631 h 2678621"/>
              <a:gd name="connsiteX8945" fmla="*/ 4799990 w 14263815"/>
              <a:gd name="connsiteY8945" fmla="*/ 1253211 h 2678621"/>
              <a:gd name="connsiteX8946" fmla="*/ 4793336 w 14263815"/>
              <a:gd name="connsiteY8946" fmla="*/ 1266520 h 2678621"/>
              <a:gd name="connsiteX8947" fmla="*/ 4777809 w 14263815"/>
              <a:gd name="connsiteY8947" fmla="*/ 1279829 h 2678621"/>
              <a:gd name="connsiteX8948" fmla="*/ 4793336 w 14263815"/>
              <a:gd name="connsiteY8948" fmla="*/ 1279829 h 2678621"/>
              <a:gd name="connsiteX8949" fmla="*/ 4817735 w 14263815"/>
              <a:gd name="connsiteY8949" fmla="*/ 1264302 h 2678621"/>
              <a:gd name="connsiteX8950" fmla="*/ 4839916 w 14263815"/>
              <a:gd name="connsiteY8950" fmla="*/ 1273174 h 2678621"/>
              <a:gd name="connsiteX8951" fmla="*/ 4879842 w 14263815"/>
              <a:gd name="connsiteY8951" fmla="*/ 1270956 h 2678621"/>
              <a:gd name="connsiteX8952" fmla="*/ 4906459 w 14263815"/>
              <a:gd name="connsiteY8952" fmla="*/ 1262084 h 2678621"/>
              <a:gd name="connsiteX8953" fmla="*/ 4877624 w 14263815"/>
              <a:gd name="connsiteY8953" fmla="*/ 1288701 h 2678621"/>
              <a:gd name="connsiteX8954" fmla="*/ 4848788 w 14263815"/>
              <a:gd name="connsiteY8954" fmla="*/ 1324191 h 2678621"/>
              <a:gd name="connsiteX8955" fmla="*/ 4860397 w 14263815"/>
              <a:gd name="connsiteY8955" fmla="*/ 1319502 h 2678621"/>
              <a:gd name="connsiteX8956" fmla="*/ 4863264 w 14263815"/>
              <a:gd name="connsiteY8956" fmla="*/ 1310903 h 2678621"/>
              <a:gd name="connsiteX8957" fmla="*/ 4867007 w 14263815"/>
              <a:gd name="connsiteY8957" fmla="*/ 1309516 h 2678621"/>
              <a:gd name="connsiteX8958" fmla="*/ 4869918 w 14263815"/>
              <a:gd name="connsiteY8958" fmla="*/ 1315339 h 2678621"/>
              <a:gd name="connsiteX8959" fmla="*/ 4869743 w 14263815"/>
              <a:gd name="connsiteY8959" fmla="*/ 1315728 h 2678621"/>
              <a:gd name="connsiteX8960" fmla="*/ 4877624 w 14263815"/>
              <a:gd name="connsiteY8960" fmla="*/ 1312546 h 2678621"/>
              <a:gd name="connsiteX8961" fmla="*/ 4921439 w 14263815"/>
              <a:gd name="connsiteY8961" fmla="*/ 1283857 h 2678621"/>
              <a:gd name="connsiteX8962" fmla="*/ 4914280 w 14263815"/>
              <a:gd name="connsiteY8962" fmla="*/ 1282067 h 2678621"/>
              <a:gd name="connsiteX8963" fmla="*/ 4916499 w 14263815"/>
              <a:gd name="connsiteY8963" fmla="*/ 1270977 h 2678621"/>
              <a:gd name="connsiteX8964" fmla="*/ 4920935 w 14263815"/>
              <a:gd name="connsiteY8964" fmla="*/ 1270422 h 2678621"/>
              <a:gd name="connsiteX8965" fmla="*/ 4934244 w 14263815"/>
              <a:gd name="connsiteY8965" fmla="*/ 1275413 h 2678621"/>
              <a:gd name="connsiteX8966" fmla="*/ 4934382 w 14263815"/>
              <a:gd name="connsiteY8966" fmla="*/ 1275827 h 2678621"/>
              <a:gd name="connsiteX8967" fmla="*/ 4944167 w 14263815"/>
              <a:gd name="connsiteY8967" fmla="*/ 1269847 h 2678621"/>
              <a:gd name="connsiteX8968" fmla="*/ 4950821 w 14263815"/>
              <a:gd name="connsiteY8968" fmla="*/ 1268738 h 2678621"/>
              <a:gd name="connsiteX8969" fmla="*/ 4897587 w 14263815"/>
              <a:gd name="connsiteY8969" fmla="*/ 1319755 h 2678621"/>
              <a:gd name="connsiteX8970" fmla="*/ 4877624 w 14263815"/>
              <a:gd name="connsiteY8970" fmla="*/ 1339718 h 2678621"/>
              <a:gd name="connsiteX8971" fmla="*/ 4875406 w 14263815"/>
              <a:gd name="connsiteY8971" fmla="*/ 1350808 h 2678621"/>
              <a:gd name="connsiteX8972" fmla="*/ 4864315 w 14263815"/>
              <a:gd name="connsiteY8972" fmla="*/ 1348590 h 2678621"/>
              <a:gd name="connsiteX8973" fmla="*/ 4853224 w 14263815"/>
              <a:gd name="connsiteY8973" fmla="*/ 1346372 h 2678621"/>
              <a:gd name="connsiteX8974" fmla="*/ 4853224 w 14263815"/>
              <a:gd name="connsiteY8974" fmla="*/ 1355244 h 2678621"/>
              <a:gd name="connsiteX8975" fmla="*/ 4857661 w 14263815"/>
              <a:gd name="connsiteY8975" fmla="*/ 1361899 h 2678621"/>
              <a:gd name="connsiteX8976" fmla="*/ 4848788 w 14263815"/>
              <a:gd name="connsiteY8976" fmla="*/ 1355244 h 2678621"/>
              <a:gd name="connsiteX8977" fmla="*/ 4842134 w 14263815"/>
              <a:gd name="connsiteY8977" fmla="*/ 1357462 h 2678621"/>
              <a:gd name="connsiteX8978" fmla="*/ 4851006 w 14263815"/>
              <a:gd name="connsiteY8978" fmla="*/ 1377426 h 2678621"/>
              <a:gd name="connsiteX8979" fmla="*/ 4888714 w 14263815"/>
              <a:gd name="connsiteY8979" fmla="*/ 1361899 h 2678621"/>
              <a:gd name="connsiteX8980" fmla="*/ 4964130 w 14263815"/>
              <a:gd name="connsiteY8980" fmla="*/ 1326409 h 2678621"/>
              <a:gd name="connsiteX8981" fmla="*/ 4950821 w 14263815"/>
              <a:gd name="connsiteY8981" fmla="*/ 1344154 h 2678621"/>
              <a:gd name="connsiteX8982" fmla="*/ 4950821 w 14263815"/>
              <a:gd name="connsiteY8982" fmla="*/ 1350808 h 2678621"/>
              <a:gd name="connsiteX8983" fmla="*/ 4939731 w 14263815"/>
              <a:gd name="connsiteY8983" fmla="*/ 1372989 h 2678621"/>
              <a:gd name="connsiteX8984" fmla="*/ 4888714 w 14263815"/>
              <a:gd name="connsiteY8984" fmla="*/ 1390734 h 2678621"/>
              <a:gd name="connsiteX8985" fmla="*/ 4875406 w 14263815"/>
              <a:gd name="connsiteY8985" fmla="*/ 1384080 h 2678621"/>
              <a:gd name="connsiteX8986" fmla="*/ 4866533 w 14263815"/>
              <a:gd name="connsiteY8986" fmla="*/ 1392952 h 2678621"/>
              <a:gd name="connsiteX8987" fmla="*/ 4862097 w 14263815"/>
              <a:gd name="connsiteY8987" fmla="*/ 1395170 h 2678621"/>
              <a:gd name="connsiteX8988" fmla="*/ 4857661 w 14263815"/>
              <a:gd name="connsiteY8988" fmla="*/ 1399606 h 2678621"/>
              <a:gd name="connsiteX8989" fmla="*/ 4855443 w 14263815"/>
              <a:gd name="connsiteY8989" fmla="*/ 1401825 h 2678621"/>
              <a:gd name="connsiteX8990" fmla="*/ 4837698 w 14263815"/>
              <a:gd name="connsiteY8990" fmla="*/ 1401825 h 2678621"/>
              <a:gd name="connsiteX8991" fmla="*/ 4828825 w 14263815"/>
              <a:gd name="connsiteY8991" fmla="*/ 1417351 h 2678621"/>
              <a:gd name="connsiteX8992" fmla="*/ 4824389 w 14263815"/>
              <a:gd name="connsiteY8992" fmla="*/ 1419570 h 2678621"/>
              <a:gd name="connsiteX8993" fmla="*/ 4816309 w 14263815"/>
              <a:gd name="connsiteY8993" fmla="*/ 1413509 h 2678621"/>
              <a:gd name="connsiteX8994" fmla="*/ 4822171 w 14263815"/>
              <a:gd name="connsiteY8994" fmla="*/ 1397388 h 2678621"/>
              <a:gd name="connsiteX8995" fmla="*/ 4835480 w 14263815"/>
              <a:gd name="connsiteY8995" fmla="*/ 1386298 h 2678621"/>
              <a:gd name="connsiteX8996" fmla="*/ 4828825 w 14263815"/>
              <a:gd name="connsiteY8996" fmla="*/ 1372989 h 2678621"/>
              <a:gd name="connsiteX8997" fmla="*/ 4811127 w 14263815"/>
              <a:gd name="connsiteY8997" fmla="*/ 1369056 h 2678621"/>
              <a:gd name="connsiteX8998" fmla="*/ 4801157 w 14263815"/>
              <a:gd name="connsiteY8998" fmla="*/ 1375228 h 2678621"/>
              <a:gd name="connsiteX8999" fmla="*/ 4767885 w 14263815"/>
              <a:gd name="connsiteY8999" fmla="*/ 1390755 h 2678621"/>
              <a:gd name="connsiteX9000" fmla="*/ 4778976 w 14263815"/>
              <a:gd name="connsiteY9000" fmla="*/ 1373010 h 2678621"/>
              <a:gd name="connsiteX9001" fmla="*/ 4798629 w 14263815"/>
              <a:gd name="connsiteY9001" fmla="*/ 1358972 h 2678621"/>
              <a:gd name="connsiteX9002" fmla="*/ 4799990 w 14263815"/>
              <a:gd name="connsiteY9002" fmla="*/ 1350808 h 2678621"/>
              <a:gd name="connsiteX9003" fmla="*/ 4802208 w 14263815"/>
              <a:gd name="connsiteY9003" fmla="*/ 1337500 h 2678621"/>
              <a:gd name="connsiteX9004" fmla="*/ 4784463 w 14263815"/>
              <a:gd name="connsiteY9004" fmla="*/ 1337500 h 2678621"/>
              <a:gd name="connsiteX9005" fmla="*/ 4768937 w 14263815"/>
              <a:gd name="connsiteY9005" fmla="*/ 1346372 h 2678621"/>
              <a:gd name="connsiteX9006" fmla="*/ 4760064 w 14263815"/>
              <a:gd name="connsiteY9006" fmla="*/ 1341936 h 2678621"/>
              <a:gd name="connsiteX9007" fmla="*/ 4758868 w 14263815"/>
              <a:gd name="connsiteY9007" fmla="*/ 1340164 h 2678621"/>
              <a:gd name="connsiteX9008" fmla="*/ 4745704 w 14263815"/>
              <a:gd name="connsiteY9008" fmla="*/ 1345283 h 2678621"/>
              <a:gd name="connsiteX9009" fmla="*/ 4755242 w 14263815"/>
              <a:gd name="connsiteY9009" fmla="*/ 1334792 h 2678621"/>
              <a:gd name="connsiteX9010" fmla="*/ 4745092 w 14263815"/>
              <a:gd name="connsiteY9010" fmla="*/ 1319754 h 2678621"/>
              <a:gd name="connsiteX9011" fmla="*/ 4757846 w 14263815"/>
              <a:gd name="connsiteY9011" fmla="*/ 1310882 h 2678621"/>
              <a:gd name="connsiteX9012" fmla="*/ 4766718 w 14263815"/>
              <a:gd name="connsiteY9012" fmla="*/ 1302010 h 2678621"/>
              <a:gd name="connsiteX9013" fmla="*/ 4768937 w 14263815"/>
              <a:gd name="connsiteY9013" fmla="*/ 1290919 h 2678621"/>
              <a:gd name="connsiteX9014" fmla="*/ 4766718 w 14263815"/>
              <a:gd name="connsiteY9014" fmla="*/ 1286483 h 2678621"/>
              <a:gd name="connsiteX9015" fmla="*/ 4764500 w 14263815"/>
              <a:gd name="connsiteY9015" fmla="*/ 1277610 h 2678621"/>
              <a:gd name="connsiteX9016" fmla="*/ 4771154 w 14263815"/>
              <a:gd name="connsiteY9016" fmla="*/ 1264302 h 2678621"/>
              <a:gd name="connsiteX9017" fmla="*/ 4766718 w 14263815"/>
              <a:gd name="connsiteY9017" fmla="*/ 1259866 h 2678621"/>
              <a:gd name="connsiteX9018" fmla="*/ 4744537 w 14263815"/>
              <a:gd name="connsiteY9018" fmla="*/ 1266520 h 2678621"/>
              <a:gd name="connsiteX9019" fmla="*/ 4733447 w 14263815"/>
              <a:gd name="connsiteY9019" fmla="*/ 1255430 h 2678621"/>
              <a:gd name="connsiteX9020" fmla="*/ 4757846 w 14263815"/>
              <a:gd name="connsiteY9020" fmla="*/ 1242121 h 2678621"/>
              <a:gd name="connsiteX9021" fmla="*/ 4771154 w 14263815"/>
              <a:gd name="connsiteY9021" fmla="*/ 1235466 h 2678621"/>
              <a:gd name="connsiteX9022" fmla="*/ 4786681 w 14263815"/>
              <a:gd name="connsiteY9022" fmla="*/ 1226594 h 2678621"/>
              <a:gd name="connsiteX9023" fmla="*/ 4828825 w 14263815"/>
              <a:gd name="connsiteY9023" fmla="*/ 1204413 h 2678621"/>
              <a:gd name="connsiteX9024" fmla="*/ 4895368 w 14263815"/>
              <a:gd name="connsiteY9024" fmla="*/ 1168923 h 2678621"/>
              <a:gd name="connsiteX9025" fmla="*/ 4908677 w 14263815"/>
              <a:gd name="connsiteY9025" fmla="*/ 1164487 h 2678621"/>
              <a:gd name="connsiteX9026" fmla="*/ 4693521 w 14263815"/>
              <a:gd name="connsiteY9026" fmla="*/ 1164487 h 2678621"/>
              <a:gd name="connsiteX9027" fmla="*/ 4688372 w 14263815"/>
              <a:gd name="connsiteY9027" fmla="*/ 1166418 h 2678621"/>
              <a:gd name="connsiteX9028" fmla="*/ 4694687 w 14263815"/>
              <a:gd name="connsiteY9028" fmla="*/ 1168944 h 2678621"/>
              <a:gd name="connsiteX9029" fmla="*/ 4698344 w 14263815"/>
              <a:gd name="connsiteY9029" fmla="*/ 1171138 h 2678621"/>
              <a:gd name="connsiteX9030" fmla="*/ 4702393 w 14263815"/>
              <a:gd name="connsiteY9030" fmla="*/ 1164487 h 2678621"/>
              <a:gd name="connsiteX9031" fmla="*/ 4693521 w 14263815"/>
              <a:gd name="connsiteY9031" fmla="*/ 1164487 h 2678621"/>
              <a:gd name="connsiteX9032" fmla="*/ 2371160 w 14263815"/>
              <a:gd name="connsiteY9032" fmla="*/ 1164487 h 2678621"/>
              <a:gd name="connsiteX9033" fmla="*/ 2362288 w 14263815"/>
              <a:gd name="connsiteY9033" fmla="*/ 1171141 h 2678621"/>
              <a:gd name="connsiteX9034" fmla="*/ 2366724 w 14263815"/>
              <a:gd name="connsiteY9034" fmla="*/ 1177795 h 2678621"/>
              <a:gd name="connsiteX9035" fmla="*/ 2377814 w 14263815"/>
              <a:gd name="connsiteY9035" fmla="*/ 1171141 h 2678621"/>
              <a:gd name="connsiteX9036" fmla="*/ 2371160 w 14263815"/>
              <a:gd name="connsiteY9036" fmla="*/ 1164487 h 2678621"/>
              <a:gd name="connsiteX9037" fmla="*/ 12965587 w 14263815"/>
              <a:gd name="connsiteY9037" fmla="*/ 1163652 h 2678621"/>
              <a:gd name="connsiteX9038" fmla="*/ 12981114 w 14263815"/>
              <a:gd name="connsiteY9038" fmla="*/ 1168088 h 2678621"/>
              <a:gd name="connsiteX9039" fmla="*/ 12978896 w 14263815"/>
              <a:gd name="connsiteY9039" fmla="*/ 1176960 h 2678621"/>
              <a:gd name="connsiteX9040" fmla="*/ 12973767 w 14263815"/>
              <a:gd name="connsiteY9040" fmla="*/ 1178347 h 2678621"/>
              <a:gd name="connsiteX9041" fmla="*/ 12963369 w 14263815"/>
              <a:gd name="connsiteY9041" fmla="*/ 1172524 h 2678621"/>
              <a:gd name="connsiteX9042" fmla="*/ 12965587 w 14263815"/>
              <a:gd name="connsiteY9042" fmla="*/ 1163652 h 2678621"/>
              <a:gd name="connsiteX9043" fmla="*/ 3895001 w 14263815"/>
              <a:gd name="connsiteY9043" fmla="*/ 1162269 h 2678621"/>
              <a:gd name="connsiteX9044" fmla="*/ 3888346 w 14263815"/>
              <a:gd name="connsiteY9044" fmla="*/ 1173359 h 2678621"/>
              <a:gd name="connsiteX9045" fmla="*/ 3880583 w 14263815"/>
              <a:gd name="connsiteY9045" fmla="*/ 1175577 h 2678621"/>
              <a:gd name="connsiteX9046" fmla="*/ 3870602 w 14263815"/>
              <a:gd name="connsiteY9046" fmla="*/ 1173359 h 2678621"/>
              <a:gd name="connsiteX9047" fmla="*/ 3879474 w 14263815"/>
              <a:gd name="connsiteY9047" fmla="*/ 1164487 h 2678621"/>
              <a:gd name="connsiteX9048" fmla="*/ 3895001 w 14263815"/>
              <a:gd name="connsiteY9048" fmla="*/ 1162269 h 2678621"/>
              <a:gd name="connsiteX9049" fmla="*/ 5643455 w 14263815"/>
              <a:gd name="connsiteY9049" fmla="*/ 1161745 h 2678621"/>
              <a:gd name="connsiteX9050" fmla="*/ 5641820 w 14263815"/>
              <a:gd name="connsiteY9050" fmla="*/ 1162289 h 2678621"/>
              <a:gd name="connsiteX9051" fmla="*/ 5640238 w 14263815"/>
              <a:gd name="connsiteY9051" fmla="*/ 1164663 h 2678621"/>
              <a:gd name="connsiteX9052" fmla="*/ 5642872 w 14263815"/>
              <a:gd name="connsiteY9052" fmla="*/ 1162269 h 2678621"/>
              <a:gd name="connsiteX9053" fmla="*/ 5848105 w 14263815"/>
              <a:gd name="connsiteY9053" fmla="*/ 1160071 h 2678621"/>
              <a:gd name="connsiteX9054" fmla="*/ 5861415 w 14263815"/>
              <a:gd name="connsiteY9054" fmla="*/ 1166726 h 2678621"/>
              <a:gd name="connsiteX9055" fmla="*/ 5859196 w 14263815"/>
              <a:gd name="connsiteY9055" fmla="*/ 1175598 h 2678621"/>
              <a:gd name="connsiteX9056" fmla="*/ 5848105 w 14263815"/>
              <a:gd name="connsiteY9056" fmla="*/ 1168944 h 2678621"/>
              <a:gd name="connsiteX9057" fmla="*/ 5848105 w 14263815"/>
              <a:gd name="connsiteY9057" fmla="*/ 1160071 h 2678621"/>
              <a:gd name="connsiteX9058" fmla="*/ 12765958 w 14263815"/>
              <a:gd name="connsiteY9058" fmla="*/ 1159216 h 2678621"/>
              <a:gd name="connsiteX9059" fmla="*/ 12772612 w 14263815"/>
              <a:gd name="connsiteY9059" fmla="*/ 1159216 h 2678621"/>
              <a:gd name="connsiteX9060" fmla="*/ 12768037 w 14263815"/>
              <a:gd name="connsiteY9060" fmla="*/ 1164206 h 2678621"/>
              <a:gd name="connsiteX9061" fmla="*/ 12765958 w 14263815"/>
              <a:gd name="connsiteY9061" fmla="*/ 1163652 h 2678621"/>
              <a:gd name="connsiteX9062" fmla="*/ 12765958 w 14263815"/>
              <a:gd name="connsiteY9062" fmla="*/ 1159216 h 2678621"/>
              <a:gd name="connsiteX9063" fmla="*/ 4959752 w 14263815"/>
              <a:gd name="connsiteY9063" fmla="*/ 1158407 h 2678621"/>
              <a:gd name="connsiteX9064" fmla="*/ 4965297 w 14263815"/>
              <a:gd name="connsiteY9064" fmla="*/ 1160071 h 2678621"/>
              <a:gd name="connsiteX9065" fmla="*/ 4965297 w 14263815"/>
              <a:gd name="connsiteY9065" fmla="*/ 1168944 h 2678621"/>
              <a:gd name="connsiteX9066" fmla="*/ 4956425 w 14263815"/>
              <a:gd name="connsiteY9066" fmla="*/ 1162289 h 2678621"/>
              <a:gd name="connsiteX9067" fmla="*/ 4959752 w 14263815"/>
              <a:gd name="connsiteY9067" fmla="*/ 1158407 h 2678621"/>
              <a:gd name="connsiteX9068" fmla="*/ 5805961 w 14263815"/>
              <a:gd name="connsiteY9068" fmla="*/ 1157853 h 2678621"/>
              <a:gd name="connsiteX9069" fmla="*/ 5821487 w 14263815"/>
              <a:gd name="connsiteY9069" fmla="*/ 1164507 h 2678621"/>
              <a:gd name="connsiteX9070" fmla="*/ 5823706 w 14263815"/>
              <a:gd name="connsiteY9070" fmla="*/ 1177816 h 2678621"/>
              <a:gd name="connsiteX9071" fmla="*/ 5812616 w 14263815"/>
              <a:gd name="connsiteY9071" fmla="*/ 1173380 h 2678621"/>
              <a:gd name="connsiteX9072" fmla="*/ 5808179 w 14263815"/>
              <a:gd name="connsiteY9072" fmla="*/ 1175598 h 2678621"/>
              <a:gd name="connsiteX9073" fmla="*/ 5777126 w 14263815"/>
              <a:gd name="connsiteY9073" fmla="*/ 1195561 h 2678621"/>
              <a:gd name="connsiteX9074" fmla="*/ 5739418 w 14263815"/>
              <a:gd name="connsiteY9074" fmla="*/ 1211088 h 2678621"/>
              <a:gd name="connsiteX9075" fmla="*/ 5734981 w 14263815"/>
              <a:gd name="connsiteY9075" fmla="*/ 1195561 h 2678621"/>
              <a:gd name="connsiteX9076" fmla="*/ 5766035 w 14263815"/>
              <a:gd name="connsiteY9076" fmla="*/ 1175598 h 2678621"/>
              <a:gd name="connsiteX9077" fmla="*/ 5797089 w 14263815"/>
              <a:gd name="connsiteY9077" fmla="*/ 1171162 h 2678621"/>
              <a:gd name="connsiteX9078" fmla="*/ 5799306 w 14263815"/>
              <a:gd name="connsiteY9078" fmla="*/ 1166726 h 2678621"/>
              <a:gd name="connsiteX9079" fmla="*/ 5805961 w 14263815"/>
              <a:gd name="connsiteY9079" fmla="*/ 1157853 h 2678621"/>
              <a:gd name="connsiteX9080" fmla="*/ 8406972 w 14263815"/>
              <a:gd name="connsiteY9080" fmla="*/ 1157299 h 2678621"/>
              <a:gd name="connsiteX9081" fmla="*/ 8401149 w 14263815"/>
              <a:gd name="connsiteY9081" fmla="*/ 1162289 h 2678621"/>
              <a:gd name="connsiteX9082" fmla="*/ 8405585 w 14263815"/>
              <a:gd name="connsiteY9082" fmla="*/ 1173380 h 2678621"/>
              <a:gd name="connsiteX9083" fmla="*/ 8414458 w 14263815"/>
              <a:gd name="connsiteY9083" fmla="*/ 1168944 h 2678621"/>
              <a:gd name="connsiteX9084" fmla="*/ 8410021 w 14263815"/>
              <a:gd name="connsiteY9084" fmla="*/ 1157853 h 2678621"/>
              <a:gd name="connsiteX9085" fmla="*/ 8406972 w 14263815"/>
              <a:gd name="connsiteY9085" fmla="*/ 1157299 h 2678621"/>
              <a:gd name="connsiteX9086" fmla="*/ 12748213 w 14263815"/>
              <a:gd name="connsiteY9086" fmla="*/ 1154779 h 2678621"/>
              <a:gd name="connsiteX9087" fmla="*/ 12750431 w 14263815"/>
              <a:gd name="connsiteY9087" fmla="*/ 1154779 h 2678621"/>
              <a:gd name="connsiteX9088" fmla="*/ 12754867 w 14263815"/>
              <a:gd name="connsiteY9088" fmla="*/ 1172524 h 2678621"/>
              <a:gd name="connsiteX9089" fmla="*/ 6118714 w 14263815"/>
              <a:gd name="connsiteY9089" fmla="*/ 1153417 h 2678621"/>
              <a:gd name="connsiteX9090" fmla="*/ 6120933 w 14263815"/>
              <a:gd name="connsiteY9090" fmla="*/ 1164507 h 2678621"/>
              <a:gd name="connsiteX9091" fmla="*/ 6118714 w 14263815"/>
              <a:gd name="connsiteY9091" fmla="*/ 1180034 h 2678621"/>
              <a:gd name="connsiteX9092" fmla="*/ 6123151 w 14263815"/>
              <a:gd name="connsiteY9092" fmla="*/ 1184471 h 2678621"/>
              <a:gd name="connsiteX9093" fmla="*/ 6127587 w 14263815"/>
              <a:gd name="connsiteY9093" fmla="*/ 1166726 h 2678621"/>
              <a:gd name="connsiteX9094" fmla="*/ 6118714 w 14263815"/>
              <a:gd name="connsiteY9094" fmla="*/ 1153417 h 2678621"/>
              <a:gd name="connsiteX9095" fmla="*/ 12779266 w 14263815"/>
              <a:gd name="connsiteY9095" fmla="*/ 1152561 h 2678621"/>
              <a:gd name="connsiteX9096" fmla="*/ 12790357 w 14263815"/>
              <a:gd name="connsiteY9096" fmla="*/ 1152561 h 2678621"/>
              <a:gd name="connsiteX9097" fmla="*/ 12797011 w 14263815"/>
              <a:gd name="connsiteY9097" fmla="*/ 1159216 h 2678621"/>
              <a:gd name="connsiteX9098" fmla="*/ 12794100 w 14263815"/>
              <a:gd name="connsiteY9098" fmla="*/ 1165038 h 2678621"/>
              <a:gd name="connsiteX9099" fmla="*/ 12790357 w 14263815"/>
              <a:gd name="connsiteY9099" fmla="*/ 1163652 h 2678621"/>
              <a:gd name="connsiteX9100" fmla="*/ 12783703 w 14263815"/>
              <a:gd name="connsiteY9100" fmla="*/ 1163652 h 2678621"/>
              <a:gd name="connsiteX9101" fmla="*/ 12777048 w 14263815"/>
              <a:gd name="connsiteY9101" fmla="*/ 1159216 h 2678621"/>
              <a:gd name="connsiteX9102" fmla="*/ 12779266 w 14263815"/>
              <a:gd name="connsiteY9102" fmla="*/ 1152561 h 2678621"/>
              <a:gd name="connsiteX9103" fmla="*/ 5334613 w 14263815"/>
              <a:gd name="connsiteY9103" fmla="*/ 1152308 h 2678621"/>
              <a:gd name="connsiteX9104" fmla="*/ 5335722 w 14263815"/>
              <a:gd name="connsiteY9104" fmla="*/ 1157853 h 2678621"/>
              <a:gd name="connsiteX9105" fmla="*/ 5335722 w 14263815"/>
              <a:gd name="connsiteY9105" fmla="*/ 1164507 h 2678621"/>
              <a:gd name="connsiteX9106" fmla="*/ 5340157 w 14263815"/>
              <a:gd name="connsiteY9106" fmla="*/ 1171162 h 2678621"/>
              <a:gd name="connsiteX9107" fmla="*/ 5333503 w 14263815"/>
              <a:gd name="connsiteY9107" fmla="*/ 1177816 h 2678621"/>
              <a:gd name="connsiteX9108" fmla="*/ 5322412 w 14263815"/>
              <a:gd name="connsiteY9108" fmla="*/ 1173380 h 2678621"/>
              <a:gd name="connsiteX9109" fmla="*/ 5313540 w 14263815"/>
              <a:gd name="connsiteY9109" fmla="*/ 1166726 h 2678621"/>
              <a:gd name="connsiteX9110" fmla="*/ 5322412 w 14263815"/>
              <a:gd name="connsiteY9110" fmla="*/ 1157853 h 2678621"/>
              <a:gd name="connsiteX9111" fmla="*/ 5334613 w 14263815"/>
              <a:gd name="connsiteY9111" fmla="*/ 1152308 h 2678621"/>
              <a:gd name="connsiteX9112" fmla="*/ 4925371 w 14263815"/>
              <a:gd name="connsiteY9112" fmla="*/ 1151199 h 2678621"/>
              <a:gd name="connsiteX9113" fmla="*/ 4923153 w 14263815"/>
              <a:gd name="connsiteY9113" fmla="*/ 1157853 h 2678621"/>
              <a:gd name="connsiteX9114" fmla="*/ 4916499 w 14263815"/>
              <a:gd name="connsiteY9114" fmla="*/ 1157853 h 2678621"/>
              <a:gd name="connsiteX9115" fmla="*/ 4925371 w 14263815"/>
              <a:gd name="connsiteY9115" fmla="*/ 1151199 h 2678621"/>
              <a:gd name="connsiteX9116" fmla="*/ 7610808 w 14263815"/>
              <a:gd name="connsiteY9116" fmla="*/ 1150783 h 2678621"/>
              <a:gd name="connsiteX9117" fmla="*/ 7607066 w 14263815"/>
              <a:gd name="connsiteY9117" fmla="*/ 1157853 h 2678621"/>
              <a:gd name="connsiteX9118" fmla="*/ 7615938 w 14263815"/>
              <a:gd name="connsiteY9118" fmla="*/ 1160071 h 2678621"/>
              <a:gd name="connsiteX9119" fmla="*/ 7613721 w 14263815"/>
              <a:gd name="connsiteY9119" fmla="*/ 1151199 h 2678621"/>
              <a:gd name="connsiteX9120" fmla="*/ 7610808 w 14263815"/>
              <a:gd name="connsiteY9120" fmla="*/ 1150783 h 2678621"/>
              <a:gd name="connsiteX9121" fmla="*/ 5858779 w 14263815"/>
              <a:gd name="connsiteY9121" fmla="*/ 1150506 h 2678621"/>
              <a:gd name="connsiteX9122" fmla="*/ 5861415 w 14263815"/>
              <a:gd name="connsiteY9122" fmla="*/ 1151199 h 2678621"/>
              <a:gd name="connsiteX9123" fmla="*/ 5872505 w 14263815"/>
              <a:gd name="connsiteY9123" fmla="*/ 1153417 h 2678621"/>
              <a:gd name="connsiteX9124" fmla="*/ 5881377 w 14263815"/>
              <a:gd name="connsiteY9124" fmla="*/ 1157853 h 2678621"/>
              <a:gd name="connsiteX9125" fmla="*/ 5872505 w 14263815"/>
              <a:gd name="connsiteY9125" fmla="*/ 1162289 h 2678621"/>
              <a:gd name="connsiteX9126" fmla="*/ 5859196 w 14263815"/>
              <a:gd name="connsiteY9126" fmla="*/ 1153417 h 2678621"/>
              <a:gd name="connsiteX9127" fmla="*/ 5858779 w 14263815"/>
              <a:gd name="connsiteY9127" fmla="*/ 1150506 h 2678621"/>
              <a:gd name="connsiteX9128" fmla="*/ 5620471 w 14263815"/>
              <a:gd name="connsiteY9128" fmla="*/ 1146069 h 2678621"/>
              <a:gd name="connsiteX9129" fmla="*/ 5617422 w 14263815"/>
              <a:gd name="connsiteY9129" fmla="*/ 1146762 h 2678621"/>
              <a:gd name="connsiteX9130" fmla="*/ 5617422 w 14263815"/>
              <a:gd name="connsiteY9130" fmla="*/ 1155635 h 2678621"/>
              <a:gd name="connsiteX9131" fmla="*/ 5626294 w 14263815"/>
              <a:gd name="connsiteY9131" fmla="*/ 1157853 h 2678621"/>
              <a:gd name="connsiteX9132" fmla="*/ 5626294 w 14263815"/>
              <a:gd name="connsiteY9132" fmla="*/ 1148981 h 2678621"/>
              <a:gd name="connsiteX9133" fmla="*/ 5620471 w 14263815"/>
              <a:gd name="connsiteY9133" fmla="*/ 1146069 h 2678621"/>
              <a:gd name="connsiteX9134" fmla="*/ 13024367 w 14263815"/>
              <a:gd name="connsiteY9134" fmla="*/ 1145352 h 2678621"/>
              <a:gd name="connsiteX9135" fmla="*/ 13032131 w 14263815"/>
              <a:gd name="connsiteY9135" fmla="*/ 1145907 h 2678621"/>
              <a:gd name="connsiteX9136" fmla="*/ 13021040 w 14263815"/>
              <a:gd name="connsiteY9136" fmla="*/ 1156998 h 2678621"/>
              <a:gd name="connsiteX9137" fmla="*/ 13007732 w 14263815"/>
              <a:gd name="connsiteY9137" fmla="*/ 1172524 h 2678621"/>
              <a:gd name="connsiteX9138" fmla="*/ 13041004 w 14263815"/>
              <a:gd name="connsiteY9138" fmla="*/ 1159216 h 2678621"/>
              <a:gd name="connsiteX9139" fmla="*/ 13072057 w 14263815"/>
              <a:gd name="connsiteY9139" fmla="*/ 1156998 h 2678621"/>
              <a:gd name="connsiteX9140" fmla="*/ 13074275 w 14263815"/>
              <a:gd name="connsiteY9140" fmla="*/ 1165870 h 2678621"/>
              <a:gd name="connsiteX9141" fmla="*/ 13069839 w 14263815"/>
              <a:gd name="connsiteY9141" fmla="*/ 1168088 h 2678621"/>
              <a:gd name="connsiteX9142" fmla="*/ 13065402 w 14263815"/>
              <a:gd name="connsiteY9142" fmla="*/ 1176960 h 2678621"/>
              <a:gd name="connsiteX9143" fmla="*/ 13038785 w 14263815"/>
              <a:gd name="connsiteY9143" fmla="*/ 1188051 h 2678621"/>
              <a:gd name="connsiteX9144" fmla="*/ 13012168 w 14263815"/>
              <a:gd name="connsiteY9144" fmla="*/ 1194705 h 2678621"/>
              <a:gd name="connsiteX9145" fmla="*/ 13003296 w 14263815"/>
              <a:gd name="connsiteY9145" fmla="*/ 1201360 h 2678621"/>
              <a:gd name="connsiteX9146" fmla="*/ 12987769 w 14263815"/>
              <a:gd name="connsiteY9146" fmla="*/ 1208014 h 2678621"/>
              <a:gd name="connsiteX9147" fmla="*/ 12983332 w 14263815"/>
              <a:gd name="connsiteY9147" fmla="*/ 1214669 h 2678621"/>
              <a:gd name="connsiteX9148" fmla="*/ 12976678 w 14263815"/>
              <a:gd name="connsiteY9148" fmla="*/ 1219105 h 2678621"/>
              <a:gd name="connsiteX9149" fmla="*/ 12965587 w 14263815"/>
              <a:gd name="connsiteY9149" fmla="*/ 1227977 h 2678621"/>
              <a:gd name="connsiteX9150" fmla="*/ 12961151 w 14263815"/>
              <a:gd name="connsiteY9150" fmla="*/ 1234077 h 2678621"/>
              <a:gd name="connsiteX9151" fmla="*/ 12952279 w 14263815"/>
              <a:gd name="connsiteY9151" fmla="*/ 1230195 h 2678621"/>
              <a:gd name="connsiteX9152" fmla="*/ 12974460 w 14263815"/>
              <a:gd name="connsiteY9152" fmla="*/ 1201360 h 2678621"/>
              <a:gd name="connsiteX9153" fmla="*/ 13005513 w 14263815"/>
              <a:gd name="connsiteY9153" fmla="*/ 1179179 h 2678621"/>
              <a:gd name="connsiteX9154" fmla="*/ 13003296 w 14263815"/>
              <a:gd name="connsiteY9154" fmla="*/ 1174742 h 2678621"/>
              <a:gd name="connsiteX9155" fmla="*/ 12996641 w 14263815"/>
              <a:gd name="connsiteY9155" fmla="*/ 1170306 h 2678621"/>
              <a:gd name="connsiteX9156" fmla="*/ 13009950 w 14263815"/>
              <a:gd name="connsiteY9156" fmla="*/ 1152561 h 2678621"/>
              <a:gd name="connsiteX9157" fmla="*/ 13024367 w 14263815"/>
              <a:gd name="connsiteY9157" fmla="*/ 1145352 h 2678621"/>
              <a:gd name="connsiteX9158" fmla="*/ 6391958 w 14263815"/>
              <a:gd name="connsiteY9158" fmla="*/ 1141633 h 2678621"/>
              <a:gd name="connsiteX9159" fmla="*/ 6395979 w 14263815"/>
              <a:gd name="connsiteY9159" fmla="*/ 1142326 h 2678621"/>
              <a:gd name="connsiteX9160" fmla="*/ 6391542 w 14263815"/>
              <a:gd name="connsiteY9160" fmla="*/ 1146762 h 2678621"/>
              <a:gd name="connsiteX9161" fmla="*/ 6384889 w 14263815"/>
              <a:gd name="connsiteY9161" fmla="*/ 1144545 h 2678621"/>
              <a:gd name="connsiteX9162" fmla="*/ 6391958 w 14263815"/>
              <a:gd name="connsiteY9162" fmla="*/ 1141633 h 2678621"/>
              <a:gd name="connsiteX9163" fmla="*/ 3950454 w 14263815"/>
              <a:gd name="connsiteY9163" fmla="*/ 1140088 h 2678621"/>
              <a:gd name="connsiteX9164" fmla="*/ 3963762 w 14263815"/>
              <a:gd name="connsiteY9164" fmla="*/ 1144524 h 2678621"/>
              <a:gd name="connsiteX9165" fmla="*/ 3954889 w 14263815"/>
              <a:gd name="connsiteY9165" fmla="*/ 1148960 h 2678621"/>
              <a:gd name="connsiteX9166" fmla="*/ 3949899 w 14263815"/>
              <a:gd name="connsiteY9166" fmla="*/ 1149653 h 2678621"/>
              <a:gd name="connsiteX9167" fmla="*/ 3941582 w 14263815"/>
              <a:gd name="connsiteY9167" fmla="*/ 1146742 h 2678621"/>
              <a:gd name="connsiteX9168" fmla="*/ 3950454 w 14263815"/>
              <a:gd name="connsiteY9168" fmla="*/ 1140088 h 2678621"/>
              <a:gd name="connsiteX9169" fmla="*/ 12367807 w 14263815"/>
              <a:gd name="connsiteY9169" fmla="*/ 1139253 h 2678621"/>
              <a:gd name="connsiteX9170" fmla="*/ 12377788 w 14263815"/>
              <a:gd name="connsiteY9170" fmla="*/ 1143689 h 2678621"/>
              <a:gd name="connsiteX9171" fmla="*/ 12377788 w 14263815"/>
              <a:gd name="connsiteY9171" fmla="*/ 1150343 h 2678621"/>
              <a:gd name="connsiteX9172" fmla="*/ 12372243 w 14263815"/>
              <a:gd name="connsiteY9172" fmla="*/ 1152007 h 2678621"/>
              <a:gd name="connsiteX9173" fmla="*/ 12368916 w 14263815"/>
              <a:gd name="connsiteY9173" fmla="*/ 1148125 h 2678621"/>
              <a:gd name="connsiteX9174" fmla="*/ 12367807 w 14263815"/>
              <a:gd name="connsiteY9174" fmla="*/ 1139253 h 2678621"/>
              <a:gd name="connsiteX9175" fmla="*/ 13082593 w 14263815"/>
              <a:gd name="connsiteY9175" fmla="*/ 1135925 h 2678621"/>
              <a:gd name="connsiteX9176" fmla="*/ 13089802 w 14263815"/>
              <a:gd name="connsiteY9176" fmla="*/ 1148125 h 2678621"/>
              <a:gd name="connsiteX9177" fmla="*/ 13085366 w 14263815"/>
              <a:gd name="connsiteY9177" fmla="*/ 1152561 h 2678621"/>
              <a:gd name="connsiteX9178" fmla="*/ 13083147 w 14263815"/>
              <a:gd name="connsiteY9178" fmla="*/ 1161434 h 2678621"/>
              <a:gd name="connsiteX9179" fmla="*/ 13084256 w 14263815"/>
              <a:gd name="connsiteY9179" fmla="*/ 1167533 h 2678621"/>
              <a:gd name="connsiteX9180" fmla="*/ 13083147 w 14263815"/>
              <a:gd name="connsiteY9180" fmla="*/ 1163652 h 2678621"/>
              <a:gd name="connsiteX9181" fmla="*/ 13072057 w 14263815"/>
              <a:gd name="connsiteY9181" fmla="*/ 1150343 h 2678621"/>
              <a:gd name="connsiteX9182" fmla="*/ 13069839 w 14263815"/>
              <a:gd name="connsiteY9182" fmla="*/ 1139253 h 2678621"/>
              <a:gd name="connsiteX9183" fmla="*/ 13082593 w 14263815"/>
              <a:gd name="connsiteY9183" fmla="*/ 1135925 h 2678621"/>
              <a:gd name="connsiteX9184" fmla="*/ 6430220 w 14263815"/>
              <a:gd name="connsiteY9184" fmla="*/ 1135256 h 2678621"/>
              <a:gd name="connsiteX9185" fmla="*/ 6424815 w 14263815"/>
              <a:gd name="connsiteY9185" fmla="*/ 1142326 h 2678621"/>
              <a:gd name="connsiteX9186" fmla="*/ 6404851 w 14263815"/>
              <a:gd name="connsiteY9186" fmla="*/ 1153417 h 2678621"/>
              <a:gd name="connsiteX9187" fmla="*/ 6404851 w 14263815"/>
              <a:gd name="connsiteY9187" fmla="*/ 1146762 h 2678621"/>
              <a:gd name="connsiteX9188" fmla="*/ 6422597 w 14263815"/>
              <a:gd name="connsiteY9188" fmla="*/ 1135672 h 2678621"/>
              <a:gd name="connsiteX9189" fmla="*/ 6430220 w 14263815"/>
              <a:gd name="connsiteY9189" fmla="*/ 1135256 h 2678621"/>
              <a:gd name="connsiteX9190" fmla="*/ 5265851 w 14263815"/>
              <a:gd name="connsiteY9190" fmla="*/ 1135118 h 2678621"/>
              <a:gd name="connsiteX9191" fmla="*/ 5262524 w 14263815"/>
              <a:gd name="connsiteY9191" fmla="*/ 1140108 h 2678621"/>
              <a:gd name="connsiteX9192" fmla="*/ 5262524 w 14263815"/>
              <a:gd name="connsiteY9192" fmla="*/ 1153417 h 2678621"/>
              <a:gd name="connsiteX9193" fmla="*/ 5258087 w 14263815"/>
              <a:gd name="connsiteY9193" fmla="*/ 1155635 h 2678621"/>
              <a:gd name="connsiteX9194" fmla="*/ 5244779 w 14263815"/>
              <a:gd name="connsiteY9194" fmla="*/ 1155635 h 2678621"/>
              <a:gd name="connsiteX9195" fmla="*/ 5215944 w 14263815"/>
              <a:gd name="connsiteY9195" fmla="*/ 1168944 h 2678621"/>
              <a:gd name="connsiteX9196" fmla="*/ 5222598 w 14263815"/>
              <a:gd name="connsiteY9196" fmla="*/ 1157853 h 2678621"/>
              <a:gd name="connsiteX9197" fmla="*/ 5253652 w 14263815"/>
              <a:gd name="connsiteY9197" fmla="*/ 1137890 h 2678621"/>
              <a:gd name="connsiteX9198" fmla="*/ 5265851 w 14263815"/>
              <a:gd name="connsiteY9198" fmla="*/ 1135118 h 2678621"/>
              <a:gd name="connsiteX9199" fmla="*/ 7316493 w 14263815"/>
              <a:gd name="connsiteY9199" fmla="*/ 1133454 h 2678621"/>
              <a:gd name="connsiteX9200" fmla="*/ 7309839 w 14263815"/>
              <a:gd name="connsiteY9200" fmla="*/ 1137890 h 2678621"/>
              <a:gd name="connsiteX9201" fmla="*/ 7314276 w 14263815"/>
              <a:gd name="connsiteY9201" fmla="*/ 1144545 h 2678621"/>
              <a:gd name="connsiteX9202" fmla="*/ 7320930 w 14263815"/>
              <a:gd name="connsiteY9202" fmla="*/ 1137890 h 2678621"/>
              <a:gd name="connsiteX9203" fmla="*/ 7316493 w 14263815"/>
              <a:gd name="connsiteY9203" fmla="*/ 1133454 h 2678621"/>
              <a:gd name="connsiteX9204" fmla="*/ 4001470 w 14263815"/>
              <a:gd name="connsiteY9204" fmla="*/ 1133434 h 2678621"/>
              <a:gd name="connsiteX9205" fmla="*/ 4005907 w 14263815"/>
              <a:gd name="connsiteY9205" fmla="*/ 1135651 h 2678621"/>
              <a:gd name="connsiteX9206" fmla="*/ 4001332 w 14263815"/>
              <a:gd name="connsiteY9206" fmla="*/ 1138563 h 2678621"/>
              <a:gd name="connsiteX9207" fmla="*/ 3999252 w 14263815"/>
              <a:gd name="connsiteY9207" fmla="*/ 1137870 h 2678621"/>
              <a:gd name="connsiteX9208" fmla="*/ 4001470 w 14263815"/>
              <a:gd name="connsiteY9208" fmla="*/ 1133434 h 2678621"/>
              <a:gd name="connsiteX9209" fmla="*/ 3970417 w 14263815"/>
              <a:gd name="connsiteY9209" fmla="*/ 1133434 h 2678621"/>
              <a:gd name="connsiteX9210" fmla="*/ 3977071 w 14263815"/>
              <a:gd name="connsiteY9210" fmla="*/ 1140088 h 2678621"/>
              <a:gd name="connsiteX9211" fmla="*/ 3974853 w 14263815"/>
              <a:gd name="connsiteY9211" fmla="*/ 1148960 h 2678621"/>
              <a:gd name="connsiteX9212" fmla="*/ 3971942 w 14263815"/>
              <a:gd name="connsiteY9212" fmla="*/ 1149376 h 2678621"/>
              <a:gd name="connsiteX9213" fmla="*/ 3968199 w 14263815"/>
              <a:gd name="connsiteY9213" fmla="*/ 1142306 h 2678621"/>
              <a:gd name="connsiteX9214" fmla="*/ 3970417 w 14263815"/>
              <a:gd name="connsiteY9214" fmla="*/ 1133434 h 2678621"/>
              <a:gd name="connsiteX9215" fmla="*/ 13003296 w 14263815"/>
              <a:gd name="connsiteY9215" fmla="*/ 1132598 h 2678621"/>
              <a:gd name="connsiteX9216" fmla="*/ 13014386 w 14263815"/>
              <a:gd name="connsiteY9216" fmla="*/ 1134816 h 2678621"/>
              <a:gd name="connsiteX9217" fmla="*/ 13009950 w 14263815"/>
              <a:gd name="connsiteY9217" fmla="*/ 1141471 h 2678621"/>
              <a:gd name="connsiteX9218" fmla="*/ 13003850 w 14263815"/>
              <a:gd name="connsiteY9218" fmla="*/ 1143134 h 2678621"/>
              <a:gd name="connsiteX9219" fmla="*/ 12998859 w 14263815"/>
              <a:gd name="connsiteY9219" fmla="*/ 1139253 h 2678621"/>
              <a:gd name="connsiteX9220" fmla="*/ 13003296 w 14263815"/>
              <a:gd name="connsiteY9220" fmla="*/ 1132598 h 2678621"/>
              <a:gd name="connsiteX9221" fmla="*/ 5891913 w 14263815"/>
              <a:gd name="connsiteY9221" fmla="*/ 1131270 h 2678621"/>
              <a:gd name="connsiteX9222" fmla="*/ 5894684 w 14263815"/>
              <a:gd name="connsiteY9222" fmla="*/ 1140108 h 2678621"/>
              <a:gd name="connsiteX9223" fmla="*/ 5901339 w 14263815"/>
              <a:gd name="connsiteY9223" fmla="*/ 1148981 h 2678621"/>
              <a:gd name="connsiteX9224" fmla="*/ 5910212 w 14263815"/>
              <a:gd name="connsiteY9224" fmla="*/ 1148981 h 2678621"/>
              <a:gd name="connsiteX9225" fmla="*/ 5910212 w 14263815"/>
              <a:gd name="connsiteY9225" fmla="*/ 1155635 h 2678621"/>
              <a:gd name="connsiteX9226" fmla="*/ 5910212 w 14263815"/>
              <a:gd name="connsiteY9226" fmla="*/ 1166726 h 2678621"/>
              <a:gd name="connsiteX9227" fmla="*/ 5905775 w 14263815"/>
              <a:gd name="connsiteY9227" fmla="*/ 1166726 h 2678621"/>
              <a:gd name="connsiteX9228" fmla="*/ 5901339 w 14263815"/>
              <a:gd name="connsiteY9228" fmla="*/ 1164507 h 2678621"/>
              <a:gd name="connsiteX9229" fmla="*/ 5892467 w 14263815"/>
              <a:gd name="connsiteY9229" fmla="*/ 1162289 h 2678621"/>
              <a:gd name="connsiteX9230" fmla="*/ 5879159 w 14263815"/>
              <a:gd name="connsiteY9230" fmla="*/ 1148981 h 2678621"/>
              <a:gd name="connsiteX9231" fmla="*/ 5883594 w 14263815"/>
              <a:gd name="connsiteY9231" fmla="*/ 1140108 h 2678621"/>
              <a:gd name="connsiteX9232" fmla="*/ 5890249 w 14263815"/>
              <a:gd name="connsiteY9232" fmla="*/ 1133454 h 2678621"/>
              <a:gd name="connsiteX9233" fmla="*/ 5891913 w 14263815"/>
              <a:gd name="connsiteY9233" fmla="*/ 1131270 h 2678621"/>
              <a:gd name="connsiteX9234" fmla="*/ 13041004 w 14263815"/>
              <a:gd name="connsiteY9234" fmla="*/ 1130380 h 2678621"/>
              <a:gd name="connsiteX9235" fmla="*/ 13054312 w 14263815"/>
              <a:gd name="connsiteY9235" fmla="*/ 1130380 h 2678621"/>
              <a:gd name="connsiteX9236" fmla="*/ 13049876 w 14263815"/>
              <a:gd name="connsiteY9236" fmla="*/ 1141471 h 2678621"/>
              <a:gd name="connsiteX9237" fmla="*/ 13043222 w 14263815"/>
              <a:gd name="connsiteY9237" fmla="*/ 1143689 h 2678621"/>
              <a:gd name="connsiteX9238" fmla="*/ 13036567 w 14263815"/>
              <a:gd name="connsiteY9238" fmla="*/ 1141471 h 2678621"/>
              <a:gd name="connsiteX9239" fmla="*/ 13041004 w 14263815"/>
              <a:gd name="connsiteY9239" fmla="*/ 1130380 h 2678621"/>
              <a:gd name="connsiteX9240" fmla="*/ 7513905 w 14263815"/>
              <a:gd name="connsiteY9240" fmla="*/ 1129018 h 2678621"/>
              <a:gd name="connsiteX9241" fmla="*/ 7509470 w 14263815"/>
              <a:gd name="connsiteY9241" fmla="*/ 1133454 h 2678621"/>
              <a:gd name="connsiteX9242" fmla="*/ 7516123 w 14263815"/>
              <a:gd name="connsiteY9242" fmla="*/ 1142326 h 2678621"/>
              <a:gd name="connsiteX9243" fmla="*/ 7518342 w 14263815"/>
              <a:gd name="connsiteY9243" fmla="*/ 1133454 h 2678621"/>
              <a:gd name="connsiteX9244" fmla="*/ 7513905 w 14263815"/>
              <a:gd name="connsiteY9244" fmla="*/ 1129018 h 2678621"/>
              <a:gd name="connsiteX9245" fmla="*/ 3983725 w 14263815"/>
              <a:gd name="connsiteY9245" fmla="*/ 1128997 h 2678621"/>
              <a:gd name="connsiteX9246" fmla="*/ 3992598 w 14263815"/>
              <a:gd name="connsiteY9246" fmla="*/ 1135651 h 2678621"/>
              <a:gd name="connsiteX9247" fmla="*/ 3990380 w 14263815"/>
              <a:gd name="connsiteY9247" fmla="*/ 1140088 h 2678621"/>
              <a:gd name="connsiteX9248" fmla="*/ 3987330 w 14263815"/>
              <a:gd name="connsiteY9248" fmla="*/ 1140642 h 2678621"/>
              <a:gd name="connsiteX9249" fmla="*/ 3981508 w 14263815"/>
              <a:gd name="connsiteY9249" fmla="*/ 1135651 h 2678621"/>
              <a:gd name="connsiteX9250" fmla="*/ 3983725 w 14263815"/>
              <a:gd name="connsiteY9250" fmla="*/ 1128997 h 2678621"/>
              <a:gd name="connsiteX9251" fmla="*/ 12730468 w 14263815"/>
              <a:gd name="connsiteY9251" fmla="*/ 1128162 h 2678621"/>
              <a:gd name="connsiteX9252" fmla="*/ 12739340 w 14263815"/>
              <a:gd name="connsiteY9252" fmla="*/ 1137034 h 2678621"/>
              <a:gd name="connsiteX9253" fmla="*/ 12737677 w 14263815"/>
              <a:gd name="connsiteY9253" fmla="*/ 1139946 h 2678621"/>
              <a:gd name="connsiteX9254" fmla="*/ 12734904 w 14263815"/>
              <a:gd name="connsiteY9254" fmla="*/ 1139253 h 2678621"/>
              <a:gd name="connsiteX9255" fmla="*/ 12726032 w 14263815"/>
              <a:gd name="connsiteY9255" fmla="*/ 1132598 h 2678621"/>
              <a:gd name="connsiteX9256" fmla="*/ 12730468 w 14263815"/>
              <a:gd name="connsiteY9256" fmla="*/ 1128162 h 2678621"/>
              <a:gd name="connsiteX9257" fmla="*/ 8511500 w 14263815"/>
              <a:gd name="connsiteY9257" fmla="*/ 1127631 h 2678621"/>
              <a:gd name="connsiteX9258" fmla="*/ 8507618 w 14263815"/>
              <a:gd name="connsiteY9258" fmla="*/ 1129018 h 2678621"/>
              <a:gd name="connsiteX9259" fmla="*/ 8507618 w 14263815"/>
              <a:gd name="connsiteY9259" fmla="*/ 1137890 h 2678621"/>
              <a:gd name="connsiteX9260" fmla="*/ 8516491 w 14263815"/>
              <a:gd name="connsiteY9260" fmla="*/ 1133454 h 2678621"/>
              <a:gd name="connsiteX9261" fmla="*/ 8511500 w 14263815"/>
              <a:gd name="connsiteY9261" fmla="*/ 1127631 h 2678621"/>
              <a:gd name="connsiteX9262" fmla="*/ 6212431 w 14263815"/>
              <a:gd name="connsiteY9262" fmla="*/ 1127631 h 2678621"/>
              <a:gd name="connsiteX9263" fmla="*/ 6207439 w 14263815"/>
              <a:gd name="connsiteY9263" fmla="*/ 1129018 h 2678621"/>
              <a:gd name="connsiteX9264" fmla="*/ 6198567 w 14263815"/>
              <a:gd name="connsiteY9264" fmla="*/ 1140108 h 2678621"/>
              <a:gd name="connsiteX9265" fmla="*/ 6211875 w 14263815"/>
              <a:gd name="connsiteY9265" fmla="*/ 1144545 h 2678621"/>
              <a:gd name="connsiteX9266" fmla="*/ 6220747 w 14263815"/>
              <a:gd name="connsiteY9266" fmla="*/ 1133454 h 2678621"/>
              <a:gd name="connsiteX9267" fmla="*/ 6212431 w 14263815"/>
              <a:gd name="connsiteY9267" fmla="*/ 1127631 h 2678621"/>
              <a:gd name="connsiteX9268" fmla="*/ 8415567 w 14263815"/>
              <a:gd name="connsiteY9268" fmla="*/ 1126245 h 2678621"/>
              <a:gd name="connsiteX9269" fmla="*/ 8412240 w 14263815"/>
              <a:gd name="connsiteY9269" fmla="*/ 1131236 h 2678621"/>
              <a:gd name="connsiteX9270" fmla="*/ 8412240 w 14263815"/>
              <a:gd name="connsiteY9270" fmla="*/ 1142326 h 2678621"/>
              <a:gd name="connsiteX9271" fmla="*/ 8421112 w 14263815"/>
              <a:gd name="connsiteY9271" fmla="*/ 1144545 h 2678621"/>
              <a:gd name="connsiteX9272" fmla="*/ 8416676 w 14263815"/>
              <a:gd name="connsiteY9272" fmla="*/ 1126800 h 2678621"/>
              <a:gd name="connsiteX9273" fmla="*/ 8415567 w 14263815"/>
              <a:gd name="connsiteY9273" fmla="*/ 1126245 h 2678621"/>
              <a:gd name="connsiteX9274" fmla="*/ 12413278 w 14263815"/>
              <a:gd name="connsiteY9274" fmla="*/ 1125944 h 2678621"/>
              <a:gd name="connsiteX9275" fmla="*/ 12404406 w 14263815"/>
              <a:gd name="connsiteY9275" fmla="*/ 1137034 h 2678621"/>
              <a:gd name="connsiteX9276" fmla="*/ 12392206 w 14263815"/>
              <a:gd name="connsiteY9276" fmla="*/ 1142025 h 2678621"/>
              <a:gd name="connsiteX9277" fmla="*/ 12386661 w 14263815"/>
              <a:gd name="connsiteY9277" fmla="*/ 1139253 h 2678621"/>
              <a:gd name="connsiteX9278" fmla="*/ 12395533 w 14263815"/>
              <a:gd name="connsiteY9278" fmla="*/ 1128162 h 2678621"/>
              <a:gd name="connsiteX9279" fmla="*/ 12413278 w 14263815"/>
              <a:gd name="connsiteY9279" fmla="*/ 1125944 h 2678621"/>
              <a:gd name="connsiteX9280" fmla="*/ 5938493 w 14263815"/>
              <a:gd name="connsiteY9280" fmla="*/ 1125136 h 2678621"/>
              <a:gd name="connsiteX9281" fmla="*/ 5941265 w 14263815"/>
              <a:gd name="connsiteY9281" fmla="*/ 1129018 h 2678621"/>
              <a:gd name="connsiteX9282" fmla="*/ 5939047 w 14263815"/>
              <a:gd name="connsiteY9282" fmla="*/ 1137890 h 2678621"/>
              <a:gd name="connsiteX9283" fmla="*/ 5932393 w 14263815"/>
              <a:gd name="connsiteY9283" fmla="*/ 1135672 h 2678621"/>
              <a:gd name="connsiteX9284" fmla="*/ 5934612 w 14263815"/>
              <a:gd name="connsiteY9284" fmla="*/ 1126800 h 2678621"/>
              <a:gd name="connsiteX9285" fmla="*/ 5938493 w 14263815"/>
              <a:gd name="connsiteY9285" fmla="*/ 1125136 h 2678621"/>
              <a:gd name="connsiteX9286" fmla="*/ 4624089 w 14263815"/>
              <a:gd name="connsiteY9286" fmla="*/ 1123264 h 2678621"/>
              <a:gd name="connsiteX9287" fmla="*/ 4621490 w 14263815"/>
              <a:gd name="connsiteY9287" fmla="*/ 1126800 h 2678621"/>
              <a:gd name="connsiteX9288" fmla="*/ 4608181 w 14263815"/>
              <a:gd name="connsiteY9288" fmla="*/ 1131236 h 2678621"/>
              <a:gd name="connsiteX9289" fmla="*/ 4599309 w 14263815"/>
              <a:gd name="connsiteY9289" fmla="*/ 1133454 h 2678621"/>
              <a:gd name="connsiteX9290" fmla="*/ 4619271 w 14263815"/>
              <a:gd name="connsiteY9290" fmla="*/ 1137890 h 2678621"/>
              <a:gd name="connsiteX9291" fmla="*/ 4634798 w 14263815"/>
              <a:gd name="connsiteY9291" fmla="*/ 1137890 h 2678621"/>
              <a:gd name="connsiteX9292" fmla="*/ 4632580 w 14263815"/>
              <a:gd name="connsiteY9292" fmla="*/ 1131236 h 2678621"/>
              <a:gd name="connsiteX9293" fmla="*/ 4624089 w 14263815"/>
              <a:gd name="connsiteY9293" fmla="*/ 1123264 h 2678621"/>
              <a:gd name="connsiteX9294" fmla="*/ 5419039 w 14263815"/>
              <a:gd name="connsiteY9294" fmla="*/ 1121809 h 2678621"/>
              <a:gd name="connsiteX9295" fmla="*/ 5411138 w 14263815"/>
              <a:gd name="connsiteY9295" fmla="*/ 1126800 h 2678621"/>
              <a:gd name="connsiteX9296" fmla="*/ 5417791 w 14263815"/>
              <a:gd name="connsiteY9296" fmla="*/ 1126800 h 2678621"/>
              <a:gd name="connsiteX9297" fmla="*/ 5422228 w 14263815"/>
              <a:gd name="connsiteY9297" fmla="*/ 1122363 h 2678621"/>
              <a:gd name="connsiteX9298" fmla="*/ 5419039 w 14263815"/>
              <a:gd name="connsiteY9298" fmla="*/ 1121809 h 2678621"/>
              <a:gd name="connsiteX9299" fmla="*/ 7205588 w 14263815"/>
              <a:gd name="connsiteY9299" fmla="*/ 1121670 h 2678621"/>
              <a:gd name="connsiteX9300" fmla="*/ 7203369 w 14263815"/>
              <a:gd name="connsiteY9300" fmla="*/ 1122363 h 2678621"/>
              <a:gd name="connsiteX9301" fmla="*/ 7207807 w 14263815"/>
              <a:gd name="connsiteY9301" fmla="*/ 1126800 h 2678621"/>
              <a:gd name="connsiteX9302" fmla="*/ 7212242 w 14263815"/>
              <a:gd name="connsiteY9302" fmla="*/ 1124581 h 2678621"/>
              <a:gd name="connsiteX9303" fmla="*/ 7205588 w 14263815"/>
              <a:gd name="connsiteY9303" fmla="*/ 1121670 h 2678621"/>
              <a:gd name="connsiteX9304" fmla="*/ 6659933 w 14263815"/>
              <a:gd name="connsiteY9304" fmla="*/ 1120145 h 2678621"/>
              <a:gd name="connsiteX9305" fmla="*/ 6664371 w 14263815"/>
              <a:gd name="connsiteY9305" fmla="*/ 1126800 h 2678621"/>
              <a:gd name="connsiteX9306" fmla="*/ 6648844 w 14263815"/>
              <a:gd name="connsiteY9306" fmla="*/ 1124581 h 2678621"/>
              <a:gd name="connsiteX9307" fmla="*/ 6659933 w 14263815"/>
              <a:gd name="connsiteY9307" fmla="*/ 1120145 h 2678621"/>
              <a:gd name="connsiteX9308" fmla="*/ 4012561 w 14263815"/>
              <a:gd name="connsiteY9308" fmla="*/ 1120125 h 2678621"/>
              <a:gd name="connsiteX9309" fmla="*/ 4019215 w 14263815"/>
              <a:gd name="connsiteY9309" fmla="*/ 1124561 h 2678621"/>
              <a:gd name="connsiteX9310" fmla="*/ 4017551 w 14263815"/>
              <a:gd name="connsiteY9310" fmla="*/ 1129552 h 2678621"/>
              <a:gd name="connsiteX9311" fmla="*/ 4014779 w 14263815"/>
              <a:gd name="connsiteY9311" fmla="*/ 1128997 h 2678621"/>
              <a:gd name="connsiteX9312" fmla="*/ 4008124 w 14263815"/>
              <a:gd name="connsiteY9312" fmla="*/ 1124561 h 2678621"/>
              <a:gd name="connsiteX9313" fmla="*/ 4012561 w 14263815"/>
              <a:gd name="connsiteY9313" fmla="*/ 1120125 h 2678621"/>
              <a:gd name="connsiteX9314" fmla="*/ 5920505 w 14263815"/>
              <a:gd name="connsiteY9314" fmla="*/ 1119591 h 2678621"/>
              <a:gd name="connsiteX9315" fmla="*/ 5927957 w 14263815"/>
              <a:gd name="connsiteY9315" fmla="*/ 1133454 h 2678621"/>
              <a:gd name="connsiteX9316" fmla="*/ 5925739 w 14263815"/>
              <a:gd name="connsiteY9316" fmla="*/ 1142326 h 2678621"/>
              <a:gd name="connsiteX9317" fmla="*/ 5916867 w 14263815"/>
              <a:gd name="connsiteY9317" fmla="*/ 1124581 h 2678621"/>
              <a:gd name="connsiteX9318" fmla="*/ 5920505 w 14263815"/>
              <a:gd name="connsiteY9318" fmla="*/ 1119591 h 2678621"/>
              <a:gd name="connsiteX9319" fmla="*/ 5030731 w 14263815"/>
              <a:gd name="connsiteY9319" fmla="*/ 1119591 h 2678621"/>
              <a:gd name="connsiteX9320" fmla="*/ 5036277 w 14263815"/>
              <a:gd name="connsiteY9320" fmla="*/ 1124581 h 2678621"/>
              <a:gd name="connsiteX9321" fmla="*/ 5058457 w 14263815"/>
              <a:gd name="connsiteY9321" fmla="*/ 1126800 h 2678621"/>
              <a:gd name="connsiteX9322" fmla="*/ 5060675 w 14263815"/>
              <a:gd name="connsiteY9322" fmla="*/ 1135672 h 2678621"/>
              <a:gd name="connsiteX9323" fmla="*/ 5040713 w 14263815"/>
              <a:gd name="connsiteY9323" fmla="*/ 1151199 h 2678621"/>
              <a:gd name="connsiteX9324" fmla="*/ 5003005 w 14263815"/>
              <a:gd name="connsiteY9324" fmla="*/ 1171162 h 2678621"/>
              <a:gd name="connsiteX9325" fmla="*/ 4971951 w 14263815"/>
              <a:gd name="connsiteY9325" fmla="*/ 1186689 h 2678621"/>
              <a:gd name="connsiteX9326" fmla="*/ 5003005 w 14263815"/>
              <a:gd name="connsiteY9326" fmla="*/ 1160071 h 2678621"/>
              <a:gd name="connsiteX9327" fmla="*/ 5020750 w 14263815"/>
              <a:gd name="connsiteY9327" fmla="*/ 1146762 h 2678621"/>
              <a:gd name="connsiteX9328" fmla="*/ 5031840 w 14263815"/>
              <a:gd name="connsiteY9328" fmla="*/ 1135672 h 2678621"/>
              <a:gd name="connsiteX9329" fmla="*/ 5020750 w 14263815"/>
              <a:gd name="connsiteY9329" fmla="*/ 1129018 h 2678621"/>
              <a:gd name="connsiteX9330" fmla="*/ 5022968 w 14263815"/>
              <a:gd name="connsiteY9330" fmla="*/ 1122363 h 2678621"/>
              <a:gd name="connsiteX9331" fmla="*/ 5030731 w 14263815"/>
              <a:gd name="connsiteY9331" fmla="*/ 1119591 h 2678621"/>
              <a:gd name="connsiteX9332" fmla="*/ 3866166 w 14263815"/>
              <a:gd name="connsiteY9332" fmla="*/ 1117907 h 2678621"/>
              <a:gd name="connsiteX9333" fmla="*/ 3879474 w 14263815"/>
              <a:gd name="connsiteY9333" fmla="*/ 1120125 h 2678621"/>
              <a:gd name="connsiteX9334" fmla="*/ 3832894 w 14263815"/>
              <a:gd name="connsiteY9334" fmla="*/ 1155614 h 2678621"/>
              <a:gd name="connsiteX9335" fmla="*/ 3781878 w 14263815"/>
              <a:gd name="connsiteY9335" fmla="*/ 1171141 h 2678621"/>
              <a:gd name="connsiteX9336" fmla="*/ 3775223 w 14263815"/>
              <a:gd name="connsiteY9336" fmla="*/ 1172250 h 2678621"/>
              <a:gd name="connsiteX9337" fmla="*/ 3764133 w 14263815"/>
              <a:gd name="connsiteY9337" fmla="*/ 1171141 h 2678621"/>
              <a:gd name="connsiteX9338" fmla="*/ 3812931 w 14263815"/>
              <a:gd name="connsiteY9338" fmla="*/ 1144524 h 2678621"/>
              <a:gd name="connsiteX9339" fmla="*/ 3852857 w 14263815"/>
              <a:gd name="connsiteY9339" fmla="*/ 1128997 h 2678621"/>
              <a:gd name="connsiteX9340" fmla="*/ 3866166 w 14263815"/>
              <a:gd name="connsiteY9340" fmla="*/ 1117907 h 2678621"/>
              <a:gd name="connsiteX9341" fmla="*/ 6682531 w 14263815"/>
              <a:gd name="connsiteY9341" fmla="*/ 1117650 h 2678621"/>
              <a:gd name="connsiteX9342" fmla="*/ 6690986 w 14263815"/>
              <a:gd name="connsiteY9342" fmla="*/ 1120145 h 2678621"/>
              <a:gd name="connsiteX9343" fmla="*/ 6695423 w 14263815"/>
              <a:gd name="connsiteY9343" fmla="*/ 1133454 h 2678621"/>
              <a:gd name="connsiteX9344" fmla="*/ 6706513 w 14263815"/>
              <a:gd name="connsiteY9344" fmla="*/ 1137890 h 2678621"/>
              <a:gd name="connsiteX9345" fmla="*/ 6722041 w 14263815"/>
              <a:gd name="connsiteY9345" fmla="*/ 1142326 h 2678621"/>
              <a:gd name="connsiteX9346" fmla="*/ 6686551 w 14263815"/>
              <a:gd name="connsiteY9346" fmla="*/ 1160071 h 2678621"/>
              <a:gd name="connsiteX9347" fmla="*/ 6659933 w 14263815"/>
              <a:gd name="connsiteY9347" fmla="*/ 1184471 h 2678621"/>
              <a:gd name="connsiteX9348" fmla="*/ 6653278 w 14263815"/>
              <a:gd name="connsiteY9348" fmla="*/ 1195561 h 2678621"/>
              <a:gd name="connsiteX9349" fmla="*/ 6639971 w 14263815"/>
              <a:gd name="connsiteY9349" fmla="*/ 1195561 h 2678621"/>
              <a:gd name="connsiteX9350" fmla="*/ 6642188 w 14263815"/>
              <a:gd name="connsiteY9350" fmla="*/ 1188906 h 2678621"/>
              <a:gd name="connsiteX9351" fmla="*/ 6648844 w 14263815"/>
              <a:gd name="connsiteY9351" fmla="*/ 1177816 h 2678621"/>
              <a:gd name="connsiteX9352" fmla="*/ 6644406 w 14263815"/>
              <a:gd name="connsiteY9352" fmla="*/ 1171162 h 2678621"/>
              <a:gd name="connsiteX9353" fmla="*/ 6620008 w 14263815"/>
              <a:gd name="connsiteY9353" fmla="*/ 1166726 h 2678621"/>
              <a:gd name="connsiteX9354" fmla="*/ 6597825 w 14263815"/>
              <a:gd name="connsiteY9354" fmla="*/ 1168944 h 2678621"/>
              <a:gd name="connsiteX9355" fmla="*/ 6582300 w 14263815"/>
              <a:gd name="connsiteY9355" fmla="*/ 1173380 h 2678621"/>
              <a:gd name="connsiteX9356" fmla="*/ 6582300 w 14263815"/>
              <a:gd name="connsiteY9356" fmla="*/ 1160071 h 2678621"/>
              <a:gd name="connsiteX9357" fmla="*/ 6631099 w 14263815"/>
              <a:gd name="connsiteY9357" fmla="*/ 1146762 h 2678621"/>
              <a:gd name="connsiteX9358" fmla="*/ 6675460 w 14263815"/>
              <a:gd name="connsiteY9358" fmla="*/ 1133454 h 2678621"/>
              <a:gd name="connsiteX9359" fmla="*/ 6682531 w 14263815"/>
              <a:gd name="connsiteY9359" fmla="*/ 1117650 h 2678621"/>
              <a:gd name="connsiteX9360" fmla="*/ 8486962 w 14263815"/>
              <a:gd name="connsiteY9360" fmla="*/ 1115016 h 2678621"/>
              <a:gd name="connsiteX9361" fmla="*/ 8485437 w 14263815"/>
              <a:gd name="connsiteY9361" fmla="*/ 1115709 h 2678621"/>
              <a:gd name="connsiteX9362" fmla="*/ 8489873 w 14263815"/>
              <a:gd name="connsiteY9362" fmla="*/ 1124581 h 2678621"/>
              <a:gd name="connsiteX9363" fmla="*/ 8500964 w 14263815"/>
              <a:gd name="connsiteY9363" fmla="*/ 1126800 h 2678621"/>
              <a:gd name="connsiteX9364" fmla="*/ 8496528 w 14263815"/>
              <a:gd name="connsiteY9364" fmla="*/ 1117927 h 2678621"/>
              <a:gd name="connsiteX9365" fmla="*/ 8486962 w 14263815"/>
              <a:gd name="connsiteY9365" fmla="*/ 1115016 h 2678621"/>
              <a:gd name="connsiteX9366" fmla="*/ 8383404 w 14263815"/>
              <a:gd name="connsiteY9366" fmla="*/ 1114046 h 2678621"/>
              <a:gd name="connsiteX9367" fmla="*/ 8378968 w 14263815"/>
              <a:gd name="connsiteY9367" fmla="*/ 1117927 h 2678621"/>
              <a:gd name="connsiteX9368" fmla="*/ 8387841 w 14263815"/>
              <a:gd name="connsiteY9368" fmla="*/ 1129018 h 2678621"/>
              <a:gd name="connsiteX9369" fmla="*/ 8401149 w 14263815"/>
              <a:gd name="connsiteY9369" fmla="*/ 1126800 h 2678621"/>
              <a:gd name="connsiteX9370" fmla="*/ 8392277 w 14263815"/>
              <a:gd name="connsiteY9370" fmla="*/ 1115709 h 2678621"/>
              <a:gd name="connsiteX9371" fmla="*/ 8383404 w 14263815"/>
              <a:gd name="connsiteY9371" fmla="*/ 1114046 h 2678621"/>
              <a:gd name="connsiteX9372" fmla="*/ 4844352 w 14263815"/>
              <a:gd name="connsiteY9372" fmla="*/ 1113470 h 2678621"/>
              <a:gd name="connsiteX9373" fmla="*/ 4835480 w 14263815"/>
              <a:gd name="connsiteY9373" fmla="*/ 1120125 h 2678621"/>
              <a:gd name="connsiteX9374" fmla="*/ 4822004 w 14263815"/>
              <a:gd name="connsiteY9374" fmla="*/ 1125900 h 2678621"/>
              <a:gd name="connsiteX9375" fmla="*/ 4823338 w 14263815"/>
              <a:gd name="connsiteY9375" fmla="*/ 1131236 h 2678621"/>
              <a:gd name="connsiteX9376" fmla="*/ 4843301 w 14263815"/>
              <a:gd name="connsiteY9376" fmla="*/ 1124581 h 2678621"/>
              <a:gd name="connsiteX9377" fmla="*/ 4851109 w 14263815"/>
              <a:gd name="connsiteY9377" fmla="*/ 1113846 h 2678621"/>
              <a:gd name="connsiteX9378" fmla="*/ 4768994 w 14263815"/>
              <a:gd name="connsiteY9378" fmla="*/ 1112936 h 2678621"/>
              <a:gd name="connsiteX9379" fmla="*/ 4767885 w 14263815"/>
              <a:gd name="connsiteY9379" fmla="*/ 1115709 h 2678621"/>
              <a:gd name="connsiteX9380" fmla="*/ 4767885 w 14263815"/>
              <a:gd name="connsiteY9380" fmla="*/ 1118481 h 2678621"/>
              <a:gd name="connsiteX9381" fmla="*/ 4767233 w 14263815"/>
              <a:gd name="connsiteY9381" fmla="*/ 1117748 h 2678621"/>
              <a:gd name="connsiteX9382" fmla="*/ 4768605 w 14263815"/>
              <a:gd name="connsiteY9382" fmla="*/ 1123236 h 2678621"/>
              <a:gd name="connsiteX9383" fmla="*/ 4772321 w 14263815"/>
              <a:gd name="connsiteY9383" fmla="*/ 1117927 h 2678621"/>
              <a:gd name="connsiteX9384" fmla="*/ 4768994 w 14263815"/>
              <a:gd name="connsiteY9384" fmla="*/ 1112936 h 2678621"/>
              <a:gd name="connsiteX9385" fmla="*/ 5438725 w 14263815"/>
              <a:gd name="connsiteY9385" fmla="*/ 1110580 h 2678621"/>
              <a:gd name="connsiteX9386" fmla="*/ 5435536 w 14263815"/>
              <a:gd name="connsiteY9386" fmla="*/ 1111273 h 2678621"/>
              <a:gd name="connsiteX9387" fmla="*/ 5431101 w 14263815"/>
              <a:gd name="connsiteY9387" fmla="*/ 1117927 h 2678621"/>
              <a:gd name="connsiteX9388" fmla="*/ 5439973 w 14263815"/>
              <a:gd name="connsiteY9388" fmla="*/ 1120145 h 2678621"/>
              <a:gd name="connsiteX9389" fmla="*/ 5446627 w 14263815"/>
              <a:gd name="connsiteY9389" fmla="*/ 1113491 h 2678621"/>
              <a:gd name="connsiteX9390" fmla="*/ 5438725 w 14263815"/>
              <a:gd name="connsiteY9390" fmla="*/ 1110580 h 2678621"/>
              <a:gd name="connsiteX9391" fmla="*/ 6750876 w 14263815"/>
              <a:gd name="connsiteY9391" fmla="*/ 1109055 h 2678621"/>
              <a:gd name="connsiteX9392" fmla="*/ 6757530 w 14263815"/>
              <a:gd name="connsiteY9392" fmla="*/ 1120145 h 2678621"/>
              <a:gd name="connsiteX9393" fmla="*/ 6777493 w 14263815"/>
              <a:gd name="connsiteY9393" fmla="*/ 1133454 h 2678621"/>
              <a:gd name="connsiteX9394" fmla="*/ 6770839 w 14263815"/>
              <a:gd name="connsiteY9394" fmla="*/ 1137890 h 2678621"/>
              <a:gd name="connsiteX9395" fmla="*/ 6750876 w 14263815"/>
              <a:gd name="connsiteY9395" fmla="*/ 1137890 h 2678621"/>
              <a:gd name="connsiteX9396" fmla="*/ 6746439 w 14263815"/>
              <a:gd name="connsiteY9396" fmla="*/ 1133454 h 2678621"/>
              <a:gd name="connsiteX9397" fmla="*/ 6746439 w 14263815"/>
              <a:gd name="connsiteY9397" fmla="*/ 1115709 h 2678621"/>
              <a:gd name="connsiteX9398" fmla="*/ 6750876 w 14263815"/>
              <a:gd name="connsiteY9398" fmla="*/ 1109055 h 2678621"/>
              <a:gd name="connsiteX9399" fmla="*/ 3950454 w 14263815"/>
              <a:gd name="connsiteY9399" fmla="*/ 1109034 h 2678621"/>
              <a:gd name="connsiteX9400" fmla="*/ 3923836 w 14263815"/>
              <a:gd name="connsiteY9400" fmla="*/ 1122343 h 2678621"/>
              <a:gd name="connsiteX9401" fmla="*/ 3903320 w 14263815"/>
              <a:gd name="connsiteY9401" fmla="*/ 1128997 h 2678621"/>
              <a:gd name="connsiteX9402" fmla="*/ 3895001 w 14263815"/>
              <a:gd name="connsiteY9402" fmla="*/ 1126779 h 2678621"/>
              <a:gd name="connsiteX9403" fmla="*/ 3921619 w 14263815"/>
              <a:gd name="connsiteY9403" fmla="*/ 1111252 h 2678621"/>
              <a:gd name="connsiteX9404" fmla="*/ 3950454 w 14263815"/>
              <a:gd name="connsiteY9404" fmla="*/ 1109034 h 2678621"/>
              <a:gd name="connsiteX9405" fmla="*/ 6281468 w 14263815"/>
              <a:gd name="connsiteY9405" fmla="*/ 1108638 h 2678621"/>
              <a:gd name="connsiteX9406" fmla="*/ 6278418 w 14263815"/>
              <a:gd name="connsiteY9406" fmla="*/ 1109055 h 2678621"/>
              <a:gd name="connsiteX9407" fmla="*/ 6271764 w 14263815"/>
              <a:gd name="connsiteY9407" fmla="*/ 1120145 h 2678621"/>
              <a:gd name="connsiteX9408" fmla="*/ 6280637 w 14263815"/>
              <a:gd name="connsiteY9408" fmla="*/ 1124581 h 2678621"/>
              <a:gd name="connsiteX9409" fmla="*/ 6287290 w 14263815"/>
              <a:gd name="connsiteY9409" fmla="*/ 1115709 h 2678621"/>
              <a:gd name="connsiteX9410" fmla="*/ 6281468 w 14263815"/>
              <a:gd name="connsiteY9410" fmla="*/ 1108638 h 2678621"/>
              <a:gd name="connsiteX9411" fmla="*/ 6768621 w 14263815"/>
              <a:gd name="connsiteY9411" fmla="*/ 1106836 h 2678621"/>
              <a:gd name="connsiteX9412" fmla="*/ 6770839 w 14263815"/>
              <a:gd name="connsiteY9412" fmla="*/ 1115709 h 2678621"/>
              <a:gd name="connsiteX9413" fmla="*/ 6766402 w 14263815"/>
              <a:gd name="connsiteY9413" fmla="*/ 1122363 h 2678621"/>
              <a:gd name="connsiteX9414" fmla="*/ 6764185 w 14263815"/>
              <a:gd name="connsiteY9414" fmla="*/ 1115709 h 2678621"/>
              <a:gd name="connsiteX9415" fmla="*/ 6768621 w 14263815"/>
              <a:gd name="connsiteY9415" fmla="*/ 1106836 h 2678621"/>
              <a:gd name="connsiteX9416" fmla="*/ 12426587 w 14263815"/>
              <a:gd name="connsiteY9416" fmla="*/ 1105981 h 2678621"/>
              <a:gd name="connsiteX9417" fmla="*/ 12437678 w 14263815"/>
              <a:gd name="connsiteY9417" fmla="*/ 1112635 h 2678621"/>
              <a:gd name="connsiteX9418" fmla="*/ 12442114 w 14263815"/>
              <a:gd name="connsiteY9418" fmla="*/ 1123726 h 2678621"/>
              <a:gd name="connsiteX9419" fmla="*/ 12440866 w 14263815"/>
              <a:gd name="connsiteY9419" fmla="*/ 1124280 h 2678621"/>
              <a:gd name="connsiteX9420" fmla="*/ 12435459 w 14263815"/>
              <a:gd name="connsiteY9420" fmla="*/ 1119289 h 2678621"/>
              <a:gd name="connsiteX9421" fmla="*/ 12428805 w 14263815"/>
              <a:gd name="connsiteY9421" fmla="*/ 1110417 h 2678621"/>
              <a:gd name="connsiteX9422" fmla="*/ 12426587 w 14263815"/>
              <a:gd name="connsiteY9422" fmla="*/ 1105981 h 2678621"/>
              <a:gd name="connsiteX9423" fmla="*/ 6576476 w 14263815"/>
              <a:gd name="connsiteY9423" fmla="*/ 1104064 h 2678621"/>
              <a:gd name="connsiteX9424" fmla="*/ 6582300 w 14263815"/>
              <a:gd name="connsiteY9424" fmla="*/ 1109055 h 2678621"/>
              <a:gd name="connsiteX9425" fmla="*/ 6575645 w 14263815"/>
              <a:gd name="connsiteY9425" fmla="*/ 1115709 h 2678621"/>
              <a:gd name="connsiteX9426" fmla="*/ 6566772 w 14263815"/>
              <a:gd name="connsiteY9426" fmla="*/ 1109055 h 2678621"/>
              <a:gd name="connsiteX9427" fmla="*/ 6573427 w 14263815"/>
              <a:gd name="connsiteY9427" fmla="*/ 1104619 h 2678621"/>
              <a:gd name="connsiteX9428" fmla="*/ 6576476 w 14263815"/>
              <a:gd name="connsiteY9428" fmla="*/ 1104064 h 2678621"/>
              <a:gd name="connsiteX9429" fmla="*/ 7648794 w 14263815"/>
              <a:gd name="connsiteY9429" fmla="*/ 1102400 h 2678621"/>
              <a:gd name="connsiteX9430" fmla="*/ 7642556 w 14263815"/>
              <a:gd name="connsiteY9430" fmla="*/ 1109055 h 2678621"/>
              <a:gd name="connsiteX9431" fmla="*/ 7611503 w 14263815"/>
              <a:gd name="connsiteY9431" fmla="*/ 1111273 h 2678621"/>
              <a:gd name="connsiteX9432" fmla="*/ 7580448 w 14263815"/>
              <a:gd name="connsiteY9432" fmla="*/ 1126800 h 2678621"/>
              <a:gd name="connsiteX9433" fmla="*/ 7580448 w 14263815"/>
              <a:gd name="connsiteY9433" fmla="*/ 1142326 h 2678621"/>
              <a:gd name="connsiteX9434" fmla="*/ 7587103 w 14263815"/>
              <a:gd name="connsiteY9434" fmla="*/ 1142326 h 2678621"/>
              <a:gd name="connsiteX9435" fmla="*/ 7611503 w 14263815"/>
              <a:gd name="connsiteY9435" fmla="*/ 1137890 h 2678621"/>
              <a:gd name="connsiteX9436" fmla="*/ 7618156 w 14263815"/>
              <a:gd name="connsiteY9436" fmla="*/ 1135672 h 2678621"/>
              <a:gd name="connsiteX9437" fmla="*/ 7620375 w 14263815"/>
              <a:gd name="connsiteY9437" fmla="*/ 1126800 h 2678621"/>
              <a:gd name="connsiteX9438" fmla="*/ 7622593 w 14263815"/>
              <a:gd name="connsiteY9438" fmla="*/ 1135672 h 2678621"/>
              <a:gd name="connsiteX9439" fmla="*/ 7629247 w 14263815"/>
              <a:gd name="connsiteY9439" fmla="*/ 1144545 h 2678621"/>
              <a:gd name="connsiteX9440" fmla="*/ 7635901 w 14263815"/>
              <a:gd name="connsiteY9440" fmla="*/ 1153417 h 2678621"/>
              <a:gd name="connsiteX9441" fmla="*/ 7638120 w 14263815"/>
              <a:gd name="connsiteY9441" fmla="*/ 1162289 h 2678621"/>
              <a:gd name="connsiteX9442" fmla="*/ 7644773 w 14263815"/>
              <a:gd name="connsiteY9442" fmla="*/ 1155635 h 2678621"/>
              <a:gd name="connsiteX9443" fmla="*/ 7649211 w 14263815"/>
              <a:gd name="connsiteY9443" fmla="*/ 1157853 h 2678621"/>
              <a:gd name="connsiteX9444" fmla="*/ 7658082 w 14263815"/>
              <a:gd name="connsiteY9444" fmla="*/ 1160071 h 2678621"/>
              <a:gd name="connsiteX9445" fmla="*/ 7693572 w 14263815"/>
              <a:gd name="connsiteY9445" fmla="*/ 1153417 h 2678621"/>
              <a:gd name="connsiteX9446" fmla="*/ 7715753 w 14263815"/>
              <a:gd name="connsiteY9446" fmla="*/ 1166726 h 2678621"/>
              <a:gd name="connsiteX9447" fmla="*/ 7720189 w 14263815"/>
              <a:gd name="connsiteY9447" fmla="*/ 1168944 h 2678621"/>
              <a:gd name="connsiteX9448" fmla="*/ 7777860 w 14263815"/>
              <a:gd name="connsiteY9448" fmla="*/ 1171162 h 2678621"/>
              <a:gd name="connsiteX9449" fmla="*/ 7811132 w 14263815"/>
              <a:gd name="connsiteY9449" fmla="*/ 1177816 h 2678621"/>
              <a:gd name="connsiteX9450" fmla="*/ 7833313 w 14263815"/>
              <a:gd name="connsiteY9450" fmla="*/ 1182252 h 2678621"/>
              <a:gd name="connsiteX9451" fmla="*/ 7837749 w 14263815"/>
              <a:gd name="connsiteY9451" fmla="*/ 1171162 h 2678621"/>
              <a:gd name="connsiteX9452" fmla="*/ 7808913 w 14263815"/>
              <a:gd name="connsiteY9452" fmla="*/ 1160071 h 2678621"/>
              <a:gd name="connsiteX9453" fmla="*/ 7751243 w 14263815"/>
              <a:gd name="connsiteY9453" fmla="*/ 1144545 h 2678621"/>
              <a:gd name="connsiteX9454" fmla="*/ 7664736 w 14263815"/>
              <a:gd name="connsiteY9454" fmla="*/ 1113491 h 2678621"/>
              <a:gd name="connsiteX9455" fmla="*/ 7648794 w 14263815"/>
              <a:gd name="connsiteY9455" fmla="*/ 1102400 h 2678621"/>
              <a:gd name="connsiteX9456" fmla="*/ 6310857 w 14263815"/>
              <a:gd name="connsiteY9456" fmla="*/ 1101707 h 2678621"/>
              <a:gd name="connsiteX9457" fmla="*/ 6305035 w 14263815"/>
              <a:gd name="connsiteY9457" fmla="*/ 1104619 h 2678621"/>
              <a:gd name="connsiteX9458" fmla="*/ 6309472 w 14263815"/>
              <a:gd name="connsiteY9458" fmla="*/ 1106836 h 2678621"/>
              <a:gd name="connsiteX9459" fmla="*/ 6313908 w 14263815"/>
              <a:gd name="connsiteY9459" fmla="*/ 1102400 h 2678621"/>
              <a:gd name="connsiteX9460" fmla="*/ 6310857 w 14263815"/>
              <a:gd name="connsiteY9460" fmla="*/ 1101707 h 2678621"/>
              <a:gd name="connsiteX9461" fmla="*/ 8359559 w 14263815"/>
              <a:gd name="connsiteY9461" fmla="*/ 1101014 h 2678621"/>
              <a:gd name="connsiteX9462" fmla="*/ 8354569 w 14263815"/>
              <a:gd name="connsiteY9462" fmla="*/ 1106836 h 2678621"/>
              <a:gd name="connsiteX9463" fmla="*/ 8361223 w 14263815"/>
              <a:gd name="connsiteY9463" fmla="*/ 1117927 h 2678621"/>
              <a:gd name="connsiteX9464" fmla="*/ 8370096 w 14263815"/>
              <a:gd name="connsiteY9464" fmla="*/ 1113491 h 2678621"/>
              <a:gd name="connsiteX9465" fmla="*/ 8363441 w 14263815"/>
              <a:gd name="connsiteY9465" fmla="*/ 1102400 h 2678621"/>
              <a:gd name="connsiteX9466" fmla="*/ 8359559 w 14263815"/>
              <a:gd name="connsiteY9466" fmla="*/ 1101014 h 2678621"/>
              <a:gd name="connsiteX9467" fmla="*/ 4096849 w 14263815"/>
              <a:gd name="connsiteY9467" fmla="*/ 1100162 h 2678621"/>
              <a:gd name="connsiteX9468" fmla="*/ 4081323 w 14263815"/>
              <a:gd name="connsiteY9468" fmla="*/ 1111252 h 2678621"/>
              <a:gd name="connsiteX9469" fmla="*/ 4069122 w 14263815"/>
              <a:gd name="connsiteY9469" fmla="*/ 1115134 h 2678621"/>
              <a:gd name="connsiteX9470" fmla="*/ 4063577 w 14263815"/>
              <a:gd name="connsiteY9470" fmla="*/ 1113470 h 2678621"/>
              <a:gd name="connsiteX9471" fmla="*/ 4076886 w 14263815"/>
              <a:gd name="connsiteY9471" fmla="*/ 1102380 h 2678621"/>
              <a:gd name="connsiteX9472" fmla="*/ 4096849 w 14263815"/>
              <a:gd name="connsiteY9472" fmla="*/ 1100162 h 2678621"/>
              <a:gd name="connsiteX9473" fmla="*/ 8456740 w 14263815"/>
              <a:gd name="connsiteY9473" fmla="*/ 1099766 h 2678621"/>
              <a:gd name="connsiteX9474" fmla="*/ 8452166 w 14263815"/>
              <a:gd name="connsiteY9474" fmla="*/ 1106836 h 2678621"/>
              <a:gd name="connsiteX9475" fmla="*/ 8454384 w 14263815"/>
              <a:gd name="connsiteY9475" fmla="*/ 1115709 h 2678621"/>
              <a:gd name="connsiteX9476" fmla="*/ 8461038 w 14263815"/>
              <a:gd name="connsiteY9476" fmla="*/ 1109055 h 2678621"/>
              <a:gd name="connsiteX9477" fmla="*/ 8458820 w 14263815"/>
              <a:gd name="connsiteY9477" fmla="*/ 1100182 h 2678621"/>
              <a:gd name="connsiteX9478" fmla="*/ 8456740 w 14263815"/>
              <a:gd name="connsiteY9478" fmla="*/ 1099766 h 2678621"/>
              <a:gd name="connsiteX9479" fmla="*/ 5464788 w 14263815"/>
              <a:gd name="connsiteY9479" fmla="*/ 1098796 h 2678621"/>
              <a:gd name="connsiteX9480" fmla="*/ 5459937 w 14263815"/>
              <a:gd name="connsiteY9480" fmla="*/ 1100182 h 2678621"/>
              <a:gd name="connsiteX9481" fmla="*/ 5459937 w 14263815"/>
              <a:gd name="connsiteY9481" fmla="*/ 1109055 h 2678621"/>
              <a:gd name="connsiteX9482" fmla="*/ 5471026 w 14263815"/>
              <a:gd name="connsiteY9482" fmla="*/ 1104619 h 2678621"/>
              <a:gd name="connsiteX9483" fmla="*/ 5464788 w 14263815"/>
              <a:gd name="connsiteY9483" fmla="*/ 1098796 h 2678621"/>
              <a:gd name="connsiteX9484" fmla="*/ 5985074 w 14263815"/>
              <a:gd name="connsiteY9484" fmla="*/ 1098519 h 2678621"/>
              <a:gd name="connsiteX9485" fmla="*/ 5998936 w 14263815"/>
              <a:gd name="connsiteY9485" fmla="*/ 1102400 h 2678621"/>
              <a:gd name="connsiteX9486" fmla="*/ 5996718 w 14263815"/>
              <a:gd name="connsiteY9486" fmla="*/ 1115709 h 2678621"/>
              <a:gd name="connsiteX9487" fmla="*/ 5978973 w 14263815"/>
              <a:gd name="connsiteY9487" fmla="*/ 1113491 h 2678621"/>
              <a:gd name="connsiteX9488" fmla="*/ 5974538 w 14263815"/>
              <a:gd name="connsiteY9488" fmla="*/ 1106836 h 2678621"/>
              <a:gd name="connsiteX9489" fmla="*/ 5972320 w 14263815"/>
              <a:gd name="connsiteY9489" fmla="*/ 1115709 h 2678621"/>
              <a:gd name="connsiteX9490" fmla="*/ 5965665 w 14263815"/>
              <a:gd name="connsiteY9490" fmla="*/ 1113491 h 2678621"/>
              <a:gd name="connsiteX9491" fmla="*/ 5970101 w 14263815"/>
              <a:gd name="connsiteY9491" fmla="*/ 1100182 h 2678621"/>
              <a:gd name="connsiteX9492" fmla="*/ 5985074 w 14263815"/>
              <a:gd name="connsiteY9492" fmla="*/ 1098519 h 2678621"/>
              <a:gd name="connsiteX9493" fmla="*/ 4420693 w 14263815"/>
              <a:gd name="connsiteY9493" fmla="*/ 1097944 h 2678621"/>
              <a:gd name="connsiteX9494" fmla="*/ 4429566 w 14263815"/>
              <a:gd name="connsiteY9494" fmla="*/ 1106816 h 2678621"/>
              <a:gd name="connsiteX9495" fmla="*/ 4436220 w 14263815"/>
              <a:gd name="connsiteY9495" fmla="*/ 1120125 h 2678621"/>
              <a:gd name="connsiteX9496" fmla="*/ 4435665 w 14263815"/>
              <a:gd name="connsiteY9496" fmla="*/ 1120402 h 2678621"/>
              <a:gd name="connsiteX9497" fmla="*/ 4427347 w 14263815"/>
              <a:gd name="connsiteY9497" fmla="*/ 1111252 h 2678621"/>
              <a:gd name="connsiteX9498" fmla="*/ 4420693 w 14263815"/>
              <a:gd name="connsiteY9498" fmla="*/ 1097944 h 2678621"/>
              <a:gd name="connsiteX9499" fmla="*/ 6990432 w 14263815"/>
              <a:gd name="connsiteY9499" fmla="*/ 1095746 h 2678621"/>
              <a:gd name="connsiteX9500" fmla="*/ 7003741 w 14263815"/>
              <a:gd name="connsiteY9500" fmla="*/ 1106836 h 2678621"/>
              <a:gd name="connsiteX9501" fmla="*/ 7012614 w 14263815"/>
              <a:gd name="connsiteY9501" fmla="*/ 1117927 h 2678621"/>
              <a:gd name="connsiteX9502" fmla="*/ 7017048 w 14263815"/>
              <a:gd name="connsiteY9502" fmla="*/ 1104619 h 2678621"/>
              <a:gd name="connsiteX9503" fmla="*/ 7023704 w 14263815"/>
              <a:gd name="connsiteY9503" fmla="*/ 1095746 h 2678621"/>
              <a:gd name="connsiteX9504" fmla="*/ 7056974 w 14263815"/>
              <a:gd name="connsiteY9504" fmla="*/ 1111273 h 2678621"/>
              <a:gd name="connsiteX9505" fmla="*/ 7059194 w 14263815"/>
              <a:gd name="connsiteY9505" fmla="*/ 1117927 h 2678621"/>
              <a:gd name="connsiteX9506" fmla="*/ 7061412 w 14263815"/>
              <a:gd name="connsiteY9506" fmla="*/ 1124581 h 2678621"/>
              <a:gd name="connsiteX9507" fmla="*/ 7054756 w 14263815"/>
              <a:gd name="connsiteY9507" fmla="*/ 1133454 h 2678621"/>
              <a:gd name="connsiteX9508" fmla="*/ 7052540 w 14263815"/>
              <a:gd name="connsiteY9508" fmla="*/ 1142326 h 2678621"/>
              <a:gd name="connsiteX9509" fmla="*/ 7052540 w 14263815"/>
              <a:gd name="connsiteY9509" fmla="*/ 1148981 h 2678621"/>
              <a:gd name="connsiteX9510" fmla="*/ 7048102 w 14263815"/>
              <a:gd name="connsiteY9510" fmla="*/ 1142326 h 2678621"/>
              <a:gd name="connsiteX9511" fmla="*/ 7039230 w 14263815"/>
              <a:gd name="connsiteY9511" fmla="*/ 1135672 h 2678621"/>
              <a:gd name="connsiteX9512" fmla="*/ 7028140 w 14263815"/>
              <a:gd name="connsiteY9512" fmla="*/ 1133454 h 2678621"/>
              <a:gd name="connsiteX9513" fmla="*/ 7017048 w 14263815"/>
              <a:gd name="connsiteY9513" fmla="*/ 1133454 h 2678621"/>
              <a:gd name="connsiteX9514" fmla="*/ 7017048 w 14263815"/>
              <a:gd name="connsiteY9514" fmla="*/ 1142326 h 2678621"/>
              <a:gd name="connsiteX9515" fmla="*/ 7017048 w 14263815"/>
              <a:gd name="connsiteY9515" fmla="*/ 1151199 h 2678621"/>
              <a:gd name="connsiteX9516" fmla="*/ 7012614 w 14263815"/>
              <a:gd name="connsiteY9516" fmla="*/ 1162289 h 2678621"/>
              <a:gd name="connsiteX9517" fmla="*/ 7010394 w 14263815"/>
              <a:gd name="connsiteY9517" fmla="*/ 1175598 h 2678621"/>
              <a:gd name="connsiteX9518" fmla="*/ 7008176 w 14263815"/>
              <a:gd name="connsiteY9518" fmla="*/ 1162289 h 2678621"/>
              <a:gd name="connsiteX9519" fmla="*/ 7003741 w 14263815"/>
              <a:gd name="connsiteY9519" fmla="*/ 1151199 h 2678621"/>
              <a:gd name="connsiteX9520" fmla="*/ 6963814 w 14263815"/>
              <a:gd name="connsiteY9520" fmla="*/ 1140108 h 2678621"/>
              <a:gd name="connsiteX9521" fmla="*/ 6921670 w 14263815"/>
              <a:gd name="connsiteY9521" fmla="*/ 1133454 h 2678621"/>
              <a:gd name="connsiteX9522" fmla="*/ 6886180 w 14263815"/>
              <a:gd name="connsiteY9522" fmla="*/ 1142326 h 2678621"/>
              <a:gd name="connsiteX9523" fmla="*/ 6881745 w 14263815"/>
              <a:gd name="connsiteY9523" fmla="*/ 1142326 h 2678621"/>
              <a:gd name="connsiteX9524" fmla="*/ 6852909 w 14263815"/>
              <a:gd name="connsiteY9524" fmla="*/ 1133454 h 2678621"/>
              <a:gd name="connsiteX9525" fmla="*/ 6828509 w 14263815"/>
              <a:gd name="connsiteY9525" fmla="*/ 1115709 h 2678621"/>
              <a:gd name="connsiteX9526" fmla="*/ 6837382 w 14263815"/>
              <a:gd name="connsiteY9526" fmla="*/ 1104619 h 2678621"/>
              <a:gd name="connsiteX9527" fmla="*/ 6841818 w 14263815"/>
              <a:gd name="connsiteY9527" fmla="*/ 1111273 h 2678621"/>
              <a:gd name="connsiteX9528" fmla="*/ 6846255 w 14263815"/>
              <a:gd name="connsiteY9528" fmla="*/ 1122363 h 2678621"/>
              <a:gd name="connsiteX9529" fmla="*/ 6855127 w 14263815"/>
              <a:gd name="connsiteY9529" fmla="*/ 1117927 h 2678621"/>
              <a:gd name="connsiteX9530" fmla="*/ 6852909 w 14263815"/>
              <a:gd name="connsiteY9530" fmla="*/ 1109055 h 2678621"/>
              <a:gd name="connsiteX9531" fmla="*/ 6844038 w 14263815"/>
              <a:gd name="connsiteY9531" fmla="*/ 1104619 h 2678621"/>
              <a:gd name="connsiteX9532" fmla="*/ 6859563 w 14263815"/>
              <a:gd name="connsiteY9532" fmla="*/ 1100182 h 2678621"/>
              <a:gd name="connsiteX9533" fmla="*/ 6872873 w 14263815"/>
              <a:gd name="connsiteY9533" fmla="*/ 1113491 h 2678621"/>
              <a:gd name="connsiteX9534" fmla="*/ 6877307 w 14263815"/>
              <a:gd name="connsiteY9534" fmla="*/ 1122363 h 2678621"/>
              <a:gd name="connsiteX9535" fmla="*/ 6879527 w 14263815"/>
              <a:gd name="connsiteY9535" fmla="*/ 1111273 h 2678621"/>
              <a:gd name="connsiteX9536" fmla="*/ 6879527 w 14263815"/>
              <a:gd name="connsiteY9536" fmla="*/ 1100182 h 2678621"/>
              <a:gd name="connsiteX9537" fmla="*/ 6886180 w 14263815"/>
              <a:gd name="connsiteY9537" fmla="*/ 1111273 h 2678621"/>
              <a:gd name="connsiteX9538" fmla="*/ 6895053 w 14263815"/>
              <a:gd name="connsiteY9538" fmla="*/ 1122363 h 2678621"/>
              <a:gd name="connsiteX9539" fmla="*/ 6899490 w 14263815"/>
              <a:gd name="connsiteY9539" fmla="*/ 1113491 h 2678621"/>
              <a:gd name="connsiteX9540" fmla="*/ 6895053 w 14263815"/>
              <a:gd name="connsiteY9540" fmla="*/ 1106836 h 2678621"/>
              <a:gd name="connsiteX9541" fmla="*/ 6919453 w 14263815"/>
              <a:gd name="connsiteY9541" fmla="*/ 1113491 h 2678621"/>
              <a:gd name="connsiteX9542" fmla="*/ 6928326 w 14263815"/>
              <a:gd name="connsiteY9542" fmla="*/ 1120145 h 2678621"/>
              <a:gd name="connsiteX9543" fmla="*/ 6952723 w 14263815"/>
              <a:gd name="connsiteY9543" fmla="*/ 1120145 h 2678621"/>
              <a:gd name="connsiteX9544" fmla="*/ 6972687 w 14263815"/>
              <a:gd name="connsiteY9544" fmla="*/ 1109055 h 2678621"/>
              <a:gd name="connsiteX9545" fmla="*/ 6990432 w 14263815"/>
              <a:gd name="connsiteY9545" fmla="*/ 1095746 h 2678621"/>
              <a:gd name="connsiteX9546" fmla="*/ 7237889 w 14263815"/>
              <a:gd name="connsiteY9546" fmla="*/ 1095053 h 2678621"/>
              <a:gd name="connsiteX9547" fmla="*/ 7234423 w 14263815"/>
              <a:gd name="connsiteY9547" fmla="*/ 1095746 h 2678621"/>
              <a:gd name="connsiteX9548" fmla="*/ 7232205 w 14263815"/>
              <a:gd name="connsiteY9548" fmla="*/ 1106836 h 2678621"/>
              <a:gd name="connsiteX9549" fmla="*/ 7245515 w 14263815"/>
              <a:gd name="connsiteY9549" fmla="*/ 1115709 h 2678621"/>
              <a:gd name="connsiteX9550" fmla="*/ 7256605 w 14263815"/>
              <a:gd name="connsiteY9550" fmla="*/ 1109055 h 2678621"/>
              <a:gd name="connsiteX9551" fmla="*/ 7249950 w 14263815"/>
              <a:gd name="connsiteY9551" fmla="*/ 1097964 h 2678621"/>
              <a:gd name="connsiteX9552" fmla="*/ 7237889 w 14263815"/>
              <a:gd name="connsiteY9552" fmla="*/ 1095053 h 2678621"/>
              <a:gd name="connsiteX9553" fmla="*/ 8345696 w 14263815"/>
              <a:gd name="connsiteY9553" fmla="*/ 1093528 h 2678621"/>
              <a:gd name="connsiteX9554" fmla="*/ 8339042 w 14263815"/>
              <a:gd name="connsiteY9554" fmla="*/ 1100182 h 2678621"/>
              <a:gd name="connsiteX9555" fmla="*/ 8341260 w 14263815"/>
              <a:gd name="connsiteY9555" fmla="*/ 1109055 h 2678621"/>
              <a:gd name="connsiteX9556" fmla="*/ 8347914 w 14263815"/>
              <a:gd name="connsiteY9556" fmla="*/ 1104619 h 2678621"/>
              <a:gd name="connsiteX9557" fmla="*/ 8345696 w 14263815"/>
              <a:gd name="connsiteY9557" fmla="*/ 1093528 h 2678621"/>
              <a:gd name="connsiteX9558" fmla="*/ 8442600 w 14263815"/>
              <a:gd name="connsiteY9558" fmla="*/ 1092835 h 2678621"/>
              <a:gd name="connsiteX9559" fmla="*/ 8438857 w 14263815"/>
              <a:gd name="connsiteY9559" fmla="*/ 1095746 h 2678621"/>
              <a:gd name="connsiteX9560" fmla="*/ 8443293 w 14263815"/>
              <a:gd name="connsiteY9560" fmla="*/ 1106836 h 2678621"/>
              <a:gd name="connsiteX9561" fmla="*/ 8449947 w 14263815"/>
              <a:gd name="connsiteY9561" fmla="*/ 1104619 h 2678621"/>
              <a:gd name="connsiteX9562" fmla="*/ 8445511 w 14263815"/>
              <a:gd name="connsiteY9562" fmla="*/ 1093528 h 2678621"/>
              <a:gd name="connsiteX9563" fmla="*/ 8442600 w 14263815"/>
              <a:gd name="connsiteY9563" fmla="*/ 1092835 h 2678621"/>
              <a:gd name="connsiteX9564" fmla="*/ 4587051 w 14263815"/>
              <a:gd name="connsiteY9564" fmla="*/ 1091288 h 2678621"/>
              <a:gd name="connsiteX9565" fmla="*/ 4587052 w 14263815"/>
              <a:gd name="connsiteY9565" fmla="*/ 1091289 h 2678621"/>
              <a:gd name="connsiteX9566" fmla="*/ 4589270 w 14263815"/>
              <a:gd name="connsiteY9566" fmla="*/ 1100162 h 2678621"/>
              <a:gd name="connsiteX9567" fmla="*/ 6366173 w 14263815"/>
              <a:gd name="connsiteY9567" fmla="*/ 1089923 h 2678621"/>
              <a:gd name="connsiteX9568" fmla="*/ 6358270 w 14263815"/>
              <a:gd name="connsiteY9568" fmla="*/ 1091310 h 2678621"/>
              <a:gd name="connsiteX9569" fmla="*/ 6342743 w 14263815"/>
              <a:gd name="connsiteY9569" fmla="*/ 1097964 h 2678621"/>
              <a:gd name="connsiteX9570" fmla="*/ 6362707 w 14263815"/>
              <a:gd name="connsiteY9570" fmla="*/ 1102400 h 2678621"/>
              <a:gd name="connsiteX9571" fmla="*/ 6378234 w 14263815"/>
              <a:gd name="connsiteY9571" fmla="*/ 1095746 h 2678621"/>
              <a:gd name="connsiteX9572" fmla="*/ 6366173 w 14263815"/>
              <a:gd name="connsiteY9572" fmla="*/ 1089923 h 2678621"/>
              <a:gd name="connsiteX9573" fmla="*/ 5063448 w 14263815"/>
              <a:gd name="connsiteY9573" fmla="*/ 1089646 h 2678621"/>
              <a:gd name="connsiteX9574" fmla="*/ 5065112 w 14263815"/>
              <a:gd name="connsiteY9574" fmla="*/ 1093528 h 2678621"/>
              <a:gd name="connsiteX9575" fmla="*/ 5060675 w 14263815"/>
              <a:gd name="connsiteY9575" fmla="*/ 1106836 h 2678621"/>
              <a:gd name="connsiteX9576" fmla="*/ 5058457 w 14263815"/>
              <a:gd name="connsiteY9576" fmla="*/ 1095746 h 2678621"/>
              <a:gd name="connsiteX9577" fmla="*/ 5063448 w 14263815"/>
              <a:gd name="connsiteY9577" fmla="*/ 1089646 h 2678621"/>
              <a:gd name="connsiteX9578" fmla="*/ 5490989 w 14263815"/>
              <a:gd name="connsiteY9578" fmla="*/ 1087844 h 2678621"/>
              <a:gd name="connsiteX9579" fmla="*/ 5488772 w 14263815"/>
              <a:gd name="connsiteY9579" fmla="*/ 1089092 h 2678621"/>
              <a:gd name="connsiteX9580" fmla="*/ 5482117 w 14263815"/>
              <a:gd name="connsiteY9580" fmla="*/ 1097964 h 2678621"/>
              <a:gd name="connsiteX9581" fmla="*/ 5486554 w 14263815"/>
              <a:gd name="connsiteY9581" fmla="*/ 1106836 h 2678621"/>
              <a:gd name="connsiteX9582" fmla="*/ 5499861 w 14263815"/>
              <a:gd name="connsiteY9582" fmla="*/ 1115709 h 2678621"/>
              <a:gd name="connsiteX9583" fmla="*/ 5510952 w 14263815"/>
              <a:gd name="connsiteY9583" fmla="*/ 1122363 h 2678621"/>
              <a:gd name="connsiteX9584" fmla="*/ 5510952 w 14263815"/>
              <a:gd name="connsiteY9584" fmla="*/ 1117927 h 2678621"/>
              <a:gd name="connsiteX9585" fmla="*/ 5497644 w 14263815"/>
              <a:gd name="connsiteY9585" fmla="*/ 1095746 h 2678621"/>
              <a:gd name="connsiteX9586" fmla="*/ 5490989 w 14263815"/>
              <a:gd name="connsiteY9586" fmla="*/ 1087844 h 2678621"/>
              <a:gd name="connsiteX9587" fmla="*/ 4846243 w 14263815"/>
              <a:gd name="connsiteY9587" fmla="*/ 1083908 h 2678621"/>
              <a:gd name="connsiteX9588" fmla="*/ 4839916 w 14263815"/>
              <a:gd name="connsiteY9588" fmla="*/ 1091289 h 2678621"/>
              <a:gd name="connsiteX9589" fmla="*/ 4850452 w 14263815"/>
              <a:gd name="connsiteY9589" fmla="*/ 1092398 h 2678621"/>
              <a:gd name="connsiteX9590" fmla="*/ 4856082 w 14263815"/>
              <a:gd name="connsiteY9590" fmla="*/ 1088828 h 2678621"/>
              <a:gd name="connsiteX9591" fmla="*/ 4797772 w 14263815"/>
              <a:gd name="connsiteY9591" fmla="*/ 1082417 h 2678621"/>
              <a:gd name="connsiteX9592" fmla="*/ 4813298 w 14263815"/>
              <a:gd name="connsiteY9592" fmla="*/ 1086853 h 2678621"/>
              <a:gd name="connsiteX9593" fmla="*/ 4811080 w 14263815"/>
              <a:gd name="connsiteY9593" fmla="*/ 1095725 h 2678621"/>
              <a:gd name="connsiteX9594" fmla="*/ 4805951 w 14263815"/>
              <a:gd name="connsiteY9594" fmla="*/ 1097112 h 2678621"/>
              <a:gd name="connsiteX9595" fmla="*/ 4795554 w 14263815"/>
              <a:gd name="connsiteY9595" fmla="*/ 1091289 h 2678621"/>
              <a:gd name="connsiteX9596" fmla="*/ 4797772 w 14263815"/>
              <a:gd name="connsiteY9596" fmla="*/ 1082417 h 2678621"/>
              <a:gd name="connsiteX9597" fmla="*/ 13131946 w 14263815"/>
              <a:gd name="connsiteY9597" fmla="*/ 1081582 h 2678621"/>
              <a:gd name="connsiteX9598" fmla="*/ 13125292 w 14263815"/>
              <a:gd name="connsiteY9598" fmla="*/ 1090454 h 2678621"/>
              <a:gd name="connsiteX9599" fmla="*/ 13115864 w 14263815"/>
              <a:gd name="connsiteY9599" fmla="*/ 1094336 h 2678621"/>
              <a:gd name="connsiteX9600" fmla="*/ 13109765 w 14263815"/>
              <a:gd name="connsiteY9600" fmla="*/ 1092672 h 2678621"/>
              <a:gd name="connsiteX9601" fmla="*/ 13118637 w 14263815"/>
              <a:gd name="connsiteY9601" fmla="*/ 1083800 h 2678621"/>
              <a:gd name="connsiteX9602" fmla="*/ 13131946 w 14263815"/>
              <a:gd name="connsiteY9602" fmla="*/ 1081582 h 2678621"/>
              <a:gd name="connsiteX9603" fmla="*/ 6613907 w 14263815"/>
              <a:gd name="connsiteY9603" fmla="*/ 1081328 h 2678621"/>
              <a:gd name="connsiteX9604" fmla="*/ 6606698 w 14263815"/>
              <a:gd name="connsiteY9604" fmla="*/ 1084655 h 2678621"/>
              <a:gd name="connsiteX9605" fmla="*/ 6608918 w 14263815"/>
              <a:gd name="connsiteY9605" fmla="*/ 1093528 h 2678621"/>
              <a:gd name="connsiteX9606" fmla="*/ 6617789 w 14263815"/>
              <a:gd name="connsiteY9606" fmla="*/ 1084655 h 2678621"/>
              <a:gd name="connsiteX9607" fmla="*/ 6613907 w 14263815"/>
              <a:gd name="connsiteY9607" fmla="*/ 1081328 h 2678621"/>
              <a:gd name="connsiteX9608" fmla="*/ 6409980 w 14263815"/>
              <a:gd name="connsiteY9608" fmla="*/ 1079803 h 2678621"/>
              <a:gd name="connsiteX9609" fmla="*/ 6407069 w 14263815"/>
              <a:gd name="connsiteY9609" fmla="*/ 1080219 h 2678621"/>
              <a:gd name="connsiteX9610" fmla="*/ 6402633 w 14263815"/>
              <a:gd name="connsiteY9610" fmla="*/ 1084655 h 2678621"/>
              <a:gd name="connsiteX9611" fmla="*/ 6409286 w 14263815"/>
              <a:gd name="connsiteY9611" fmla="*/ 1091310 h 2678621"/>
              <a:gd name="connsiteX9612" fmla="*/ 6413724 w 14263815"/>
              <a:gd name="connsiteY9612" fmla="*/ 1086874 h 2678621"/>
              <a:gd name="connsiteX9613" fmla="*/ 6409980 w 14263815"/>
              <a:gd name="connsiteY9613" fmla="*/ 1079803 h 2678621"/>
              <a:gd name="connsiteX9614" fmla="*/ 4598142 w 14263815"/>
              <a:gd name="connsiteY9614" fmla="*/ 1077981 h 2678621"/>
              <a:gd name="connsiteX9615" fmla="*/ 4604796 w 14263815"/>
              <a:gd name="connsiteY9615" fmla="*/ 1077981 h 2678621"/>
              <a:gd name="connsiteX9616" fmla="*/ 4600221 w 14263815"/>
              <a:gd name="connsiteY9616" fmla="*/ 1082971 h 2678621"/>
              <a:gd name="connsiteX9617" fmla="*/ 4598142 w 14263815"/>
              <a:gd name="connsiteY9617" fmla="*/ 1082417 h 2678621"/>
              <a:gd name="connsiteX9618" fmla="*/ 4598142 w 14263815"/>
              <a:gd name="connsiteY9618" fmla="*/ 1077981 h 2678621"/>
              <a:gd name="connsiteX9619" fmla="*/ 6631653 w 14263815"/>
              <a:gd name="connsiteY9619" fmla="*/ 1076337 h 2678621"/>
              <a:gd name="connsiteX9620" fmla="*/ 6624444 w 14263815"/>
              <a:gd name="connsiteY9620" fmla="*/ 1084655 h 2678621"/>
              <a:gd name="connsiteX9621" fmla="*/ 6624444 w 14263815"/>
              <a:gd name="connsiteY9621" fmla="*/ 1091310 h 2678621"/>
              <a:gd name="connsiteX9622" fmla="*/ 6633316 w 14263815"/>
              <a:gd name="connsiteY9622" fmla="*/ 1095746 h 2678621"/>
              <a:gd name="connsiteX9623" fmla="*/ 6635534 w 14263815"/>
              <a:gd name="connsiteY9623" fmla="*/ 1086874 h 2678621"/>
              <a:gd name="connsiteX9624" fmla="*/ 6631653 w 14263815"/>
              <a:gd name="connsiteY9624" fmla="*/ 1076337 h 2678621"/>
              <a:gd name="connsiteX9625" fmla="*/ 4580397 w 14263815"/>
              <a:gd name="connsiteY9625" fmla="*/ 1073544 h 2678621"/>
              <a:gd name="connsiteX9626" fmla="*/ 4582615 w 14263815"/>
              <a:gd name="connsiteY9626" fmla="*/ 1073544 h 2678621"/>
              <a:gd name="connsiteX9627" fmla="*/ 4587051 w 14263815"/>
              <a:gd name="connsiteY9627" fmla="*/ 1091288 h 2678621"/>
              <a:gd name="connsiteX9628" fmla="*/ 5749815 w 14263815"/>
              <a:gd name="connsiteY9628" fmla="*/ 1073010 h 2678621"/>
              <a:gd name="connsiteX9629" fmla="*/ 5746072 w 14263815"/>
              <a:gd name="connsiteY9629" fmla="*/ 1073565 h 2678621"/>
              <a:gd name="connsiteX9630" fmla="*/ 5661783 w 14263815"/>
              <a:gd name="connsiteY9630" fmla="*/ 1111273 h 2678621"/>
              <a:gd name="connsiteX9631" fmla="*/ 5690620 w 14263815"/>
              <a:gd name="connsiteY9631" fmla="*/ 1106836 h 2678621"/>
              <a:gd name="connsiteX9632" fmla="*/ 5717717 w 14263815"/>
              <a:gd name="connsiteY9632" fmla="*/ 1096853 h 2678621"/>
              <a:gd name="connsiteX9633" fmla="*/ 5720506 w 14263815"/>
              <a:gd name="connsiteY9633" fmla="*/ 1093507 h 2678621"/>
              <a:gd name="connsiteX9634" fmla="*/ 5729379 w 14263815"/>
              <a:gd name="connsiteY9634" fmla="*/ 1082417 h 2678621"/>
              <a:gd name="connsiteX9635" fmla="*/ 5730970 w 14263815"/>
              <a:gd name="connsiteY9635" fmla="*/ 1091970 h 2678621"/>
              <a:gd name="connsiteX9636" fmla="*/ 5732763 w 14263815"/>
              <a:gd name="connsiteY9636" fmla="*/ 1091310 h 2678621"/>
              <a:gd name="connsiteX9637" fmla="*/ 5752726 w 14263815"/>
              <a:gd name="connsiteY9637" fmla="*/ 1078001 h 2678621"/>
              <a:gd name="connsiteX9638" fmla="*/ 5749815 w 14263815"/>
              <a:gd name="connsiteY9638" fmla="*/ 1073010 h 2678621"/>
              <a:gd name="connsiteX9639" fmla="*/ 8205955 w 14263815"/>
              <a:gd name="connsiteY9639" fmla="*/ 1066911 h 2678621"/>
              <a:gd name="connsiteX9640" fmla="*/ 8197083 w 14263815"/>
              <a:gd name="connsiteY9640" fmla="*/ 1080219 h 2678621"/>
              <a:gd name="connsiteX9641" fmla="*/ 8192647 w 14263815"/>
              <a:gd name="connsiteY9641" fmla="*/ 1095746 h 2678621"/>
              <a:gd name="connsiteX9642" fmla="*/ 8199301 w 14263815"/>
              <a:gd name="connsiteY9642" fmla="*/ 1086874 h 2678621"/>
              <a:gd name="connsiteX9643" fmla="*/ 8205955 w 14263815"/>
              <a:gd name="connsiteY9643" fmla="*/ 1066911 h 2678621"/>
              <a:gd name="connsiteX9644" fmla="*/ 8290798 w 14263815"/>
              <a:gd name="connsiteY9644" fmla="*/ 1066356 h 2678621"/>
              <a:gd name="connsiteX9645" fmla="*/ 8285807 w 14263815"/>
              <a:gd name="connsiteY9645" fmla="*/ 1069129 h 2678621"/>
              <a:gd name="connsiteX9646" fmla="*/ 8285807 w 14263815"/>
              <a:gd name="connsiteY9646" fmla="*/ 1089092 h 2678621"/>
              <a:gd name="connsiteX9647" fmla="*/ 8290244 w 14263815"/>
              <a:gd name="connsiteY9647" fmla="*/ 1100182 h 2678621"/>
              <a:gd name="connsiteX9648" fmla="*/ 8290244 w 14263815"/>
              <a:gd name="connsiteY9648" fmla="*/ 1106836 h 2678621"/>
              <a:gd name="connsiteX9649" fmla="*/ 8288026 w 14263815"/>
              <a:gd name="connsiteY9649" fmla="*/ 1117927 h 2678621"/>
              <a:gd name="connsiteX9650" fmla="*/ 8294680 w 14263815"/>
              <a:gd name="connsiteY9650" fmla="*/ 1124581 h 2678621"/>
              <a:gd name="connsiteX9651" fmla="*/ 8321297 w 14263815"/>
              <a:gd name="connsiteY9651" fmla="*/ 1129018 h 2678621"/>
              <a:gd name="connsiteX9652" fmla="*/ 8336824 w 14263815"/>
              <a:gd name="connsiteY9652" fmla="*/ 1124581 h 2678621"/>
              <a:gd name="connsiteX9653" fmla="*/ 8327951 w 14263815"/>
              <a:gd name="connsiteY9653" fmla="*/ 1115709 h 2678621"/>
              <a:gd name="connsiteX9654" fmla="*/ 8325733 w 14263815"/>
              <a:gd name="connsiteY9654" fmla="*/ 1106836 h 2678621"/>
              <a:gd name="connsiteX9655" fmla="*/ 8334606 w 14263815"/>
              <a:gd name="connsiteY9655" fmla="*/ 1095746 h 2678621"/>
              <a:gd name="connsiteX9656" fmla="*/ 8325733 w 14263815"/>
              <a:gd name="connsiteY9656" fmla="*/ 1086874 h 2678621"/>
              <a:gd name="connsiteX9657" fmla="*/ 8301334 w 14263815"/>
              <a:gd name="connsiteY9657" fmla="*/ 1071347 h 2678621"/>
              <a:gd name="connsiteX9658" fmla="*/ 8290798 w 14263815"/>
              <a:gd name="connsiteY9658" fmla="*/ 1066356 h 2678621"/>
              <a:gd name="connsiteX9659" fmla="*/ 12561892 w 14263815"/>
              <a:gd name="connsiteY9659" fmla="*/ 1066055 h 2678621"/>
              <a:gd name="connsiteX9660" fmla="*/ 12568546 w 14263815"/>
              <a:gd name="connsiteY9660" fmla="*/ 1072709 h 2678621"/>
              <a:gd name="connsiteX9661" fmla="*/ 12557456 w 14263815"/>
              <a:gd name="connsiteY9661" fmla="*/ 1081582 h 2678621"/>
              <a:gd name="connsiteX9662" fmla="*/ 12551217 w 14263815"/>
              <a:gd name="connsiteY9662" fmla="*/ 1082136 h 2678621"/>
              <a:gd name="connsiteX9663" fmla="*/ 12537492 w 14263815"/>
              <a:gd name="connsiteY9663" fmla="*/ 1077145 h 2678621"/>
              <a:gd name="connsiteX9664" fmla="*/ 12544147 w 14263815"/>
              <a:gd name="connsiteY9664" fmla="*/ 1068273 h 2678621"/>
              <a:gd name="connsiteX9665" fmla="*/ 12561892 w 14263815"/>
              <a:gd name="connsiteY9665" fmla="*/ 1066055 h 2678621"/>
              <a:gd name="connsiteX9666" fmla="*/ 8183220 w 14263815"/>
              <a:gd name="connsiteY9666" fmla="*/ 1060811 h 2678621"/>
              <a:gd name="connsiteX9667" fmla="*/ 8179338 w 14263815"/>
              <a:gd name="connsiteY9667" fmla="*/ 1064692 h 2678621"/>
              <a:gd name="connsiteX9668" fmla="*/ 8170465 w 14263815"/>
              <a:gd name="connsiteY9668" fmla="*/ 1078001 h 2678621"/>
              <a:gd name="connsiteX9669" fmla="*/ 8174902 w 14263815"/>
              <a:gd name="connsiteY9669" fmla="*/ 1086874 h 2678621"/>
              <a:gd name="connsiteX9670" fmla="*/ 8183774 w 14263815"/>
              <a:gd name="connsiteY9670" fmla="*/ 1086874 h 2678621"/>
              <a:gd name="connsiteX9671" fmla="*/ 8192647 w 14263815"/>
              <a:gd name="connsiteY9671" fmla="*/ 1069129 h 2678621"/>
              <a:gd name="connsiteX9672" fmla="*/ 8190429 w 14263815"/>
              <a:gd name="connsiteY9672" fmla="*/ 1062475 h 2678621"/>
              <a:gd name="connsiteX9673" fmla="*/ 8183220 w 14263815"/>
              <a:gd name="connsiteY9673" fmla="*/ 1060811 h 2678621"/>
              <a:gd name="connsiteX9674" fmla="*/ 5173799 w 14263815"/>
              <a:gd name="connsiteY9674" fmla="*/ 1059147 h 2678621"/>
              <a:gd name="connsiteX9675" fmla="*/ 5176018 w 14263815"/>
              <a:gd name="connsiteY9675" fmla="*/ 1060256 h 2678621"/>
              <a:gd name="connsiteX9676" fmla="*/ 5160491 w 14263815"/>
              <a:gd name="connsiteY9676" fmla="*/ 1078001 h 2678621"/>
              <a:gd name="connsiteX9677" fmla="*/ 5138309 w 14263815"/>
              <a:gd name="connsiteY9677" fmla="*/ 1086874 h 2678621"/>
              <a:gd name="connsiteX9678" fmla="*/ 5153836 w 14263815"/>
              <a:gd name="connsiteY9678" fmla="*/ 1069129 h 2678621"/>
              <a:gd name="connsiteX9679" fmla="*/ 5173799 w 14263815"/>
              <a:gd name="connsiteY9679" fmla="*/ 1059147 h 2678621"/>
              <a:gd name="connsiteX9680" fmla="*/ 6890617 w 14263815"/>
              <a:gd name="connsiteY9680" fmla="*/ 1058038 h 2678621"/>
              <a:gd name="connsiteX9681" fmla="*/ 6881745 w 14263815"/>
              <a:gd name="connsiteY9681" fmla="*/ 1062475 h 2678621"/>
              <a:gd name="connsiteX9682" fmla="*/ 6890617 w 14263815"/>
              <a:gd name="connsiteY9682" fmla="*/ 1069129 h 2678621"/>
              <a:gd name="connsiteX9683" fmla="*/ 6899490 w 14263815"/>
              <a:gd name="connsiteY9683" fmla="*/ 1064692 h 2678621"/>
              <a:gd name="connsiteX9684" fmla="*/ 6890617 w 14263815"/>
              <a:gd name="connsiteY9684" fmla="*/ 1058038 h 2678621"/>
              <a:gd name="connsiteX9685" fmla="*/ 7246484 w 14263815"/>
              <a:gd name="connsiteY9685" fmla="*/ 1057761 h 2678621"/>
              <a:gd name="connsiteX9686" fmla="*/ 7234423 w 14263815"/>
              <a:gd name="connsiteY9686" fmla="*/ 1066911 h 2678621"/>
              <a:gd name="connsiteX9687" fmla="*/ 7234423 w 14263815"/>
              <a:gd name="connsiteY9687" fmla="*/ 1073565 h 2678621"/>
              <a:gd name="connsiteX9688" fmla="*/ 7229988 w 14263815"/>
              <a:gd name="connsiteY9688" fmla="*/ 1066911 h 2678621"/>
              <a:gd name="connsiteX9689" fmla="*/ 7227770 w 14263815"/>
              <a:gd name="connsiteY9689" fmla="*/ 1058038 h 2678621"/>
              <a:gd name="connsiteX9690" fmla="*/ 7223333 w 14263815"/>
              <a:gd name="connsiteY9690" fmla="*/ 1064692 h 2678621"/>
              <a:gd name="connsiteX9691" fmla="*/ 7229988 w 14263815"/>
              <a:gd name="connsiteY9691" fmla="*/ 1080219 h 2678621"/>
              <a:gd name="connsiteX9692" fmla="*/ 7236642 w 14263815"/>
              <a:gd name="connsiteY9692" fmla="*/ 1082437 h 2678621"/>
              <a:gd name="connsiteX9693" fmla="*/ 7254387 w 14263815"/>
              <a:gd name="connsiteY9693" fmla="*/ 1089092 h 2678621"/>
              <a:gd name="connsiteX9694" fmla="*/ 7256605 w 14263815"/>
              <a:gd name="connsiteY9694" fmla="*/ 1086874 h 2678621"/>
              <a:gd name="connsiteX9695" fmla="*/ 7258823 w 14263815"/>
              <a:gd name="connsiteY9695" fmla="*/ 1073565 h 2678621"/>
              <a:gd name="connsiteX9696" fmla="*/ 7272131 w 14263815"/>
              <a:gd name="connsiteY9696" fmla="*/ 1075783 h 2678621"/>
              <a:gd name="connsiteX9697" fmla="*/ 7281004 w 14263815"/>
              <a:gd name="connsiteY9697" fmla="*/ 1086874 h 2678621"/>
              <a:gd name="connsiteX9698" fmla="*/ 7287658 w 14263815"/>
              <a:gd name="connsiteY9698" fmla="*/ 1093528 h 2678621"/>
              <a:gd name="connsiteX9699" fmla="*/ 7292095 w 14263815"/>
              <a:gd name="connsiteY9699" fmla="*/ 1097964 h 2678621"/>
              <a:gd name="connsiteX9700" fmla="*/ 7276568 w 14263815"/>
              <a:gd name="connsiteY9700" fmla="*/ 1102400 h 2678621"/>
              <a:gd name="connsiteX9701" fmla="*/ 7261040 w 14263815"/>
              <a:gd name="connsiteY9701" fmla="*/ 1109055 h 2678621"/>
              <a:gd name="connsiteX9702" fmla="*/ 7303185 w 14263815"/>
              <a:gd name="connsiteY9702" fmla="*/ 1122363 h 2678621"/>
              <a:gd name="connsiteX9703" fmla="*/ 7350596 w 14263815"/>
              <a:gd name="connsiteY9703" fmla="*/ 1122363 h 2678621"/>
              <a:gd name="connsiteX9704" fmla="*/ 7351984 w 14263815"/>
              <a:gd name="connsiteY9704" fmla="*/ 1122363 h 2678621"/>
              <a:gd name="connsiteX9705" fmla="*/ 7374164 w 14263815"/>
              <a:gd name="connsiteY9705" fmla="*/ 1117927 h 2678621"/>
              <a:gd name="connsiteX9706" fmla="*/ 7374164 w 14263815"/>
              <a:gd name="connsiteY9706" fmla="*/ 1106836 h 2678621"/>
              <a:gd name="connsiteX9707" fmla="*/ 7376383 w 14263815"/>
              <a:gd name="connsiteY9707" fmla="*/ 1104619 h 2678621"/>
              <a:gd name="connsiteX9708" fmla="*/ 7378601 w 14263815"/>
              <a:gd name="connsiteY9708" fmla="*/ 1115709 h 2678621"/>
              <a:gd name="connsiteX9709" fmla="*/ 7407437 w 14263815"/>
              <a:gd name="connsiteY9709" fmla="*/ 1129018 h 2678621"/>
              <a:gd name="connsiteX9710" fmla="*/ 7436272 w 14263815"/>
              <a:gd name="connsiteY9710" fmla="*/ 1129018 h 2678621"/>
              <a:gd name="connsiteX9711" fmla="*/ 7407437 w 14263815"/>
              <a:gd name="connsiteY9711" fmla="*/ 1113491 h 2678621"/>
              <a:gd name="connsiteX9712" fmla="*/ 7389692 w 14263815"/>
              <a:gd name="connsiteY9712" fmla="*/ 1104619 h 2678621"/>
              <a:gd name="connsiteX9713" fmla="*/ 7409654 w 14263815"/>
              <a:gd name="connsiteY9713" fmla="*/ 1104619 h 2678621"/>
              <a:gd name="connsiteX9714" fmla="*/ 7427399 w 14263815"/>
              <a:gd name="connsiteY9714" fmla="*/ 1100182 h 2678621"/>
              <a:gd name="connsiteX9715" fmla="*/ 7429617 w 14263815"/>
              <a:gd name="connsiteY9715" fmla="*/ 1091310 h 2678621"/>
              <a:gd name="connsiteX9716" fmla="*/ 7431835 w 14263815"/>
              <a:gd name="connsiteY9716" fmla="*/ 1102400 h 2678621"/>
              <a:gd name="connsiteX9717" fmla="*/ 7442926 w 14263815"/>
              <a:gd name="connsiteY9717" fmla="*/ 1095746 h 2678621"/>
              <a:gd name="connsiteX9718" fmla="*/ 7478415 w 14263815"/>
              <a:gd name="connsiteY9718" fmla="*/ 1104619 h 2678621"/>
              <a:gd name="connsiteX9719" fmla="*/ 7480634 w 14263815"/>
              <a:gd name="connsiteY9719" fmla="*/ 1104619 h 2678621"/>
              <a:gd name="connsiteX9720" fmla="*/ 7487288 w 14263815"/>
              <a:gd name="connsiteY9720" fmla="*/ 1109055 h 2678621"/>
              <a:gd name="connsiteX9721" fmla="*/ 7491725 w 14263815"/>
              <a:gd name="connsiteY9721" fmla="*/ 1115709 h 2678621"/>
              <a:gd name="connsiteX9722" fmla="*/ 7489507 w 14263815"/>
              <a:gd name="connsiteY9722" fmla="*/ 1120145 h 2678621"/>
              <a:gd name="connsiteX9723" fmla="*/ 7485070 w 14263815"/>
              <a:gd name="connsiteY9723" fmla="*/ 1120145 h 2678621"/>
              <a:gd name="connsiteX9724" fmla="*/ 7465106 w 14263815"/>
              <a:gd name="connsiteY9724" fmla="*/ 1124581 h 2678621"/>
              <a:gd name="connsiteX9725" fmla="*/ 7445145 w 14263815"/>
              <a:gd name="connsiteY9725" fmla="*/ 1126800 h 2678621"/>
              <a:gd name="connsiteX9726" fmla="*/ 7445145 w 14263815"/>
              <a:gd name="connsiteY9726" fmla="*/ 1135672 h 2678621"/>
              <a:gd name="connsiteX9727" fmla="*/ 7507251 w 14263815"/>
              <a:gd name="connsiteY9727" fmla="*/ 1129018 h 2678621"/>
              <a:gd name="connsiteX9728" fmla="*/ 7522777 w 14263815"/>
              <a:gd name="connsiteY9728" fmla="*/ 1120145 h 2678621"/>
              <a:gd name="connsiteX9729" fmla="*/ 7544960 w 14263815"/>
              <a:gd name="connsiteY9729" fmla="*/ 1120145 h 2678621"/>
              <a:gd name="connsiteX9730" fmla="*/ 7560485 w 14263815"/>
              <a:gd name="connsiteY9730" fmla="*/ 1117927 h 2678621"/>
              <a:gd name="connsiteX9731" fmla="*/ 7569358 w 14263815"/>
              <a:gd name="connsiteY9731" fmla="*/ 1111273 h 2678621"/>
              <a:gd name="connsiteX9732" fmla="*/ 7522777 w 14263815"/>
              <a:gd name="connsiteY9732" fmla="*/ 1095746 h 2678621"/>
              <a:gd name="connsiteX9733" fmla="*/ 7449580 w 14263815"/>
              <a:gd name="connsiteY9733" fmla="*/ 1082437 h 2678621"/>
              <a:gd name="connsiteX9734" fmla="*/ 7420744 w 14263815"/>
              <a:gd name="connsiteY9734" fmla="*/ 1084655 h 2678621"/>
              <a:gd name="connsiteX9735" fmla="*/ 7416309 w 14263815"/>
              <a:gd name="connsiteY9735" fmla="*/ 1080219 h 2678621"/>
              <a:gd name="connsiteX9736" fmla="*/ 7409654 w 14263815"/>
              <a:gd name="connsiteY9736" fmla="*/ 1080219 h 2678621"/>
              <a:gd name="connsiteX9737" fmla="*/ 7407437 w 14263815"/>
              <a:gd name="connsiteY9737" fmla="*/ 1082437 h 2678621"/>
              <a:gd name="connsiteX9738" fmla="*/ 7396346 w 14263815"/>
              <a:gd name="connsiteY9738" fmla="*/ 1082437 h 2678621"/>
              <a:gd name="connsiteX9739" fmla="*/ 7394127 w 14263815"/>
              <a:gd name="connsiteY9739" fmla="*/ 1080219 h 2678621"/>
              <a:gd name="connsiteX9740" fmla="*/ 7385256 w 14263815"/>
              <a:gd name="connsiteY9740" fmla="*/ 1073565 h 2678621"/>
              <a:gd name="connsiteX9741" fmla="*/ 7358639 w 14263815"/>
              <a:gd name="connsiteY9741" fmla="*/ 1069129 h 2678621"/>
              <a:gd name="connsiteX9742" fmla="*/ 7258823 w 14263815"/>
              <a:gd name="connsiteY9742" fmla="*/ 1058038 h 2678621"/>
              <a:gd name="connsiteX9743" fmla="*/ 7246484 w 14263815"/>
              <a:gd name="connsiteY9743" fmla="*/ 1057761 h 2678621"/>
              <a:gd name="connsiteX9744" fmla="*/ 13207362 w 14263815"/>
              <a:gd name="connsiteY9744" fmla="*/ 1057183 h 2678621"/>
              <a:gd name="connsiteX9745" fmla="*/ 13185180 w 14263815"/>
              <a:gd name="connsiteY9745" fmla="*/ 1081582 h 2678621"/>
              <a:gd name="connsiteX9746" fmla="*/ 13158563 w 14263815"/>
              <a:gd name="connsiteY9746" fmla="*/ 1110417 h 2678621"/>
              <a:gd name="connsiteX9747" fmla="*/ 13154127 w 14263815"/>
              <a:gd name="connsiteY9747" fmla="*/ 1114853 h 2678621"/>
              <a:gd name="connsiteX9748" fmla="*/ 13134164 w 14263815"/>
              <a:gd name="connsiteY9748" fmla="*/ 1119289 h 2678621"/>
              <a:gd name="connsiteX9749" fmla="*/ 13116419 w 14263815"/>
              <a:gd name="connsiteY9749" fmla="*/ 1123726 h 2678621"/>
              <a:gd name="connsiteX9750" fmla="*/ 13107546 w 14263815"/>
              <a:gd name="connsiteY9750" fmla="*/ 1128162 h 2678621"/>
              <a:gd name="connsiteX9751" fmla="*/ 13104220 w 14263815"/>
              <a:gd name="connsiteY9751" fmla="*/ 1130935 h 2678621"/>
              <a:gd name="connsiteX9752" fmla="*/ 13103110 w 14263815"/>
              <a:gd name="connsiteY9752" fmla="*/ 1125944 h 2678621"/>
              <a:gd name="connsiteX9753" fmla="*/ 13123074 w 14263815"/>
              <a:gd name="connsiteY9753" fmla="*/ 1105981 h 2678621"/>
              <a:gd name="connsiteX9754" fmla="*/ 13174090 w 14263815"/>
              <a:gd name="connsiteY9754" fmla="*/ 1077145 h 2678621"/>
              <a:gd name="connsiteX9755" fmla="*/ 13207362 w 14263815"/>
              <a:gd name="connsiteY9755" fmla="*/ 1057183 h 2678621"/>
              <a:gd name="connsiteX9756" fmla="*/ 6521302 w 14263815"/>
              <a:gd name="connsiteY9756" fmla="*/ 1056929 h 2678621"/>
              <a:gd name="connsiteX9757" fmla="*/ 6513538 w 14263815"/>
              <a:gd name="connsiteY9757" fmla="*/ 1060256 h 2678621"/>
              <a:gd name="connsiteX9758" fmla="*/ 6517975 w 14263815"/>
              <a:gd name="connsiteY9758" fmla="*/ 1066911 h 2678621"/>
              <a:gd name="connsiteX9759" fmla="*/ 6526847 w 14263815"/>
              <a:gd name="connsiteY9759" fmla="*/ 1060256 h 2678621"/>
              <a:gd name="connsiteX9760" fmla="*/ 6521302 w 14263815"/>
              <a:gd name="connsiteY9760" fmla="*/ 1056929 h 2678621"/>
              <a:gd name="connsiteX9761" fmla="*/ 7203369 w 14263815"/>
              <a:gd name="connsiteY9761" fmla="*/ 1055820 h 2678621"/>
              <a:gd name="connsiteX9762" fmla="*/ 7190062 w 14263815"/>
              <a:gd name="connsiteY9762" fmla="*/ 1060256 h 2678621"/>
              <a:gd name="connsiteX9763" fmla="*/ 7192280 w 14263815"/>
              <a:gd name="connsiteY9763" fmla="*/ 1078001 h 2678621"/>
              <a:gd name="connsiteX9764" fmla="*/ 7181189 w 14263815"/>
              <a:gd name="connsiteY9764" fmla="*/ 1089092 h 2678621"/>
              <a:gd name="connsiteX9765" fmla="*/ 7172317 w 14263815"/>
              <a:gd name="connsiteY9765" fmla="*/ 1095746 h 2678621"/>
              <a:gd name="connsiteX9766" fmla="*/ 7178970 w 14263815"/>
              <a:gd name="connsiteY9766" fmla="*/ 1104619 h 2678621"/>
              <a:gd name="connsiteX9767" fmla="*/ 7192280 w 14263815"/>
              <a:gd name="connsiteY9767" fmla="*/ 1113491 h 2678621"/>
              <a:gd name="connsiteX9768" fmla="*/ 7207807 w 14263815"/>
              <a:gd name="connsiteY9768" fmla="*/ 1111273 h 2678621"/>
              <a:gd name="connsiteX9769" fmla="*/ 7212242 w 14263815"/>
              <a:gd name="connsiteY9769" fmla="*/ 1097964 h 2678621"/>
              <a:gd name="connsiteX9770" fmla="*/ 7203369 w 14263815"/>
              <a:gd name="connsiteY9770" fmla="*/ 1089092 h 2678621"/>
              <a:gd name="connsiteX9771" fmla="*/ 7207807 w 14263815"/>
              <a:gd name="connsiteY9771" fmla="*/ 1080219 h 2678621"/>
              <a:gd name="connsiteX9772" fmla="*/ 7214460 w 14263815"/>
              <a:gd name="connsiteY9772" fmla="*/ 1060256 h 2678621"/>
              <a:gd name="connsiteX9773" fmla="*/ 7203369 w 14263815"/>
              <a:gd name="connsiteY9773" fmla="*/ 1055820 h 2678621"/>
              <a:gd name="connsiteX9774" fmla="*/ 8228691 w 14263815"/>
              <a:gd name="connsiteY9774" fmla="*/ 1051938 h 2678621"/>
              <a:gd name="connsiteX9775" fmla="*/ 8223700 w 14263815"/>
              <a:gd name="connsiteY9775" fmla="*/ 1055820 h 2678621"/>
              <a:gd name="connsiteX9776" fmla="*/ 8223700 w 14263815"/>
              <a:gd name="connsiteY9776" fmla="*/ 1066911 h 2678621"/>
              <a:gd name="connsiteX9777" fmla="*/ 8230355 w 14263815"/>
              <a:gd name="connsiteY9777" fmla="*/ 1058038 h 2678621"/>
              <a:gd name="connsiteX9778" fmla="*/ 8228691 w 14263815"/>
              <a:gd name="connsiteY9778" fmla="*/ 1051938 h 2678621"/>
              <a:gd name="connsiteX9779" fmla="*/ 5521904 w 14263815"/>
              <a:gd name="connsiteY9779" fmla="*/ 1050968 h 2678621"/>
              <a:gd name="connsiteX9780" fmla="*/ 5526479 w 14263815"/>
              <a:gd name="connsiteY9780" fmla="*/ 1058038 h 2678621"/>
              <a:gd name="connsiteX9781" fmla="*/ 5526479 w 14263815"/>
              <a:gd name="connsiteY9781" fmla="*/ 1066911 h 2678621"/>
              <a:gd name="connsiteX9782" fmla="*/ 5519824 w 14263815"/>
              <a:gd name="connsiteY9782" fmla="*/ 1060256 h 2678621"/>
              <a:gd name="connsiteX9783" fmla="*/ 5519824 w 14263815"/>
              <a:gd name="connsiteY9783" fmla="*/ 1051384 h 2678621"/>
              <a:gd name="connsiteX9784" fmla="*/ 5521904 w 14263815"/>
              <a:gd name="connsiteY9784" fmla="*/ 1050968 h 2678621"/>
              <a:gd name="connsiteX9785" fmla="*/ 4562652 w 14263815"/>
              <a:gd name="connsiteY9785" fmla="*/ 1046927 h 2678621"/>
              <a:gd name="connsiteX9786" fmla="*/ 4571525 w 14263815"/>
              <a:gd name="connsiteY9786" fmla="*/ 1055799 h 2678621"/>
              <a:gd name="connsiteX9787" fmla="*/ 4569861 w 14263815"/>
              <a:gd name="connsiteY9787" fmla="*/ 1058711 h 2678621"/>
              <a:gd name="connsiteX9788" fmla="*/ 4567088 w 14263815"/>
              <a:gd name="connsiteY9788" fmla="*/ 1058018 h 2678621"/>
              <a:gd name="connsiteX9789" fmla="*/ 4558216 w 14263815"/>
              <a:gd name="connsiteY9789" fmla="*/ 1051363 h 2678621"/>
              <a:gd name="connsiteX9790" fmla="*/ 4562652 w 14263815"/>
              <a:gd name="connsiteY9790" fmla="*/ 1046927 h 2678621"/>
              <a:gd name="connsiteX9791" fmla="*/ 6862337 w 14263815"/>
              <a:gd name="connsiteY9791" fmla="*/ 1046393 h 2678621"/>
              <a:gd name="connsiteX9792" fmla="*/ 6857345 w 14263815"/>
              <a:gd name="connsiteY9792" fmla="*/ 1046948 h 2678621"/>
              <a:gd name="connsiteX9793" fmla="*/ 6852909 w 14263815"/>
              <a:gd name="connsiteY9793" fmla="*/ 1051384 h 2678621"/>
              <a:gd name="connsiteX9794" fmla="*/ 6848472 w 14263815"/>
              <a:gd name="connsiteY9794" fmla="*/ 1062475 h 2678621"/>
              <a:gd name="connsiteX9795" fmla="*/ 6848472 w 14263815"/>
              <a:gd name="connsiteY9795" fmla="*/ 1069129 h 2678621"/>
              <a:gd name="connsiteX9796" fmla="*/ 6870654 w 14263815"/>
              <a:gd name="connsiteY9796" fmla="*/ 1066911 h 2678621"/>
              <a:gd name="connsiteX9797" fmla="*/ 6875089 w 14263815"/>
              <a:gd name="connsiteY9797" fmla="*/ 1060256 h 2678621"/>
              <a:gd name="connsiteX9798" fmla="*/ 6870654 w 14263815"/>
              <a:gd name="connsiteY9798" fmla="*/ 1051384 h 2678621"/>
              <a:gd name="connsiteX9799" fmla="*/ 6862337 w 14263815"/>
              <a:gd name="connsiteY9799" fmla="*/ 1046393 h 2678621"/>
              <a:gd name="connsiteX9800" fmla="*/ 7649764 w 14263815"/>
              <a:gd name="connsiteY9800" fmla="*/ 1043620 h 2678621"/>
              <a:gd name="connsiteX9801" fmla="*/ 7646991 w 14263815"/>
              <a:gd name="connsiteY9801" fmla="*/ 1051384 h 2678621"/>
              <a:gd name="connsiteX9802" fmla="*/ 7651429 w 14263815"/>
              <a:gd name="connsiteY9802" fmla="*/ 1060256 h 2678621"/>
              <a:gd name="connsiteX9803" fmla="*/ 7653646 w 14263815"/>
              <a:gd name="connsiteY9803" fmla="*/ 1051384 h 2678621"/>
              <a:gd name="connsiteX9804" fmla="*/ 7649764 w 14263815"/>
              <a:gd name="connsiteY9804" fmla="*/ 1043620 h 2678621"/>
              <a:gd name="connsiteX9805" fmla="*/ 8198746 w 14263815"/>
              <a:gd name="connsiteY9805" fmla="*/ 1033639 h 2678621"/>
              <a:gd name="connsiteX9806" fmla="*/ 8183774 w 14263815"/>
              <a:gd name="connsiteY9806" fmla="*/ 1042511 h 2678621"/>
              <a:gd name="connsiteX9807" fmla="*/ 8190429 w 14263815"/>
              <a:gd name="connsiteY9807" fmla="*/ 1049166 h 2678621"/>
              <a:gd name="connsiteX9808" fmla="*/ 8199301 w 14263815"/>
              <a:gd name="connsiteY9808" fmla="*/ 1049166 h 2678621"/>
              <a:gd name="connsiteX9809" fmla="*/ 8208173 w 14263815"/>
              <a:gd name="connsiteY9809" fmla="*/ 1058038 h 2678621"/>
              <a:gd name="connsiteX9810" fmla="*/ 8221482 w 14263815"/>
              <a:gd name="connsiteY9810" fmla="*/ 1053602 h 2678621"/>
              <a:gd name="connsiteX9811" fmla="*/ 8221482 w 14263815"/>
              <a:gd name="connsiteY9811" fmla="*/ 1046948 h 2678621"/>
              <a:gd name="connsiteX9812" fmla="*/ 8198746 w 14263815"/>
              <a:gd name="connsiteY9812" fmla="*/ 1033639 h 2678621"/>
              <a:gd name="connsiteX9813" fmla="*/ 6906143 w 14263815"/>
              <a:gd name="connsiteY9813" fmla="*/ 1031421 h 2678621"/>
              <a:gd name="connsiteX9814" fmla="*/ 6892835 w 14263815"/>
              <a:gd name="connsiteY9814" fmla="*/ 1042511 h 2678621"/>
              <a:gd name="connsiteX9815" fmla="*/ 6906143 w 14263815"/>
              <a:gd name="connsiteY9815" fmla="*/ 1049166 h 2678621"/>
              <a:gd name="connsiteX9816" fmla="*/ 6957161 w 14263815"/>
              <a:gd name="connsiteY9816" fmla="*/ 1055820 h 2678621"/>
              <a:gd name="connsiteX9817" fmla="*/ 6932760 w 14263815"/>
              <a:gd name="connsiteY9817" fmla="*/ 1062475 h 2678621"/>
              <a:gd name="connsiteX9818" fmla="*/ 6906143 w 14263815"/>
              <a:gd name="connsiteY9818" fmla="*/ 1066911 h 2678621"/>
              <a:gd name="connsiteX9819" fmla="*/ 6910580 w 14263815"/>
              <a:gd name="connsiteY9819" fmla="*/ 1073565 h 2678621"/>
              <a:gd name="connsiteX9820" fmla="*/ 6919453 w 14263815"/>
              <a:gd name="connsiteY9820" fmla="*/ 1080219 h 2678621"/>
              <a:gd name="connsiteX9821" fmla="*/ 6895053 w 14263815"/>
              <a:gd name="connsiteY9821" fmla="*/ 1086874 h 2678621"/>
              <a:gd name="connsiteX9822" fmla="*/ 6848472 w 14263815"/>
              <a:gd name="connsiteY9822" fmla="*/ 1086874 h 2678621"/>
              <a:gd name="connsiteX9823" fmla="*/ 6832947 w 14263815"/>
              <a:gd name="connsiteY9823" fmla="*/ 1075783 h 2678621"/>
              <a:gd name="connsiteX9824" fmla="*/ 6828509 w 14263815"/>
              <a:gd name="connsiteY9824" fmla="*/ 1062475 h 2678621"/>
              <a:gd name="connsiteX9825" fmla="*/ 6819638 w 14263815"/>
              <a:gd name="connsiteY9825" fmla="*/ 1051384 h 2678621"/>
              <a:gd name="connsiteX9826" fmla="*/ 6808547 w 14263815"/>
              <a:gd name="connsiteY9826" fmla="*/ 1040293 h 2678621"/>
              <a:gd name="connsiteX9827" fmla="*/ 6801892 w 14263815"/>
              <a:gd name="connsiteY9827" fmla="*/ 1049166 h 2678621"/>
              <a:gd name="connsiteX9828" fmla="*/ 6808547 w 14263815"/>
              <a:gd name="connsiteY9828" fmla="*/ 1058038 h 2678621"/>
              <a:gd name="connsiteX9829" fmla="*/ 6797456 w 14263815"/>
              <a:gd name="connsiteY9829" fmla="*/ 1062475 h 2678621"/>
              <a:gd name="connsiteX9830" fmla="*/ 6779712 w 14263815"/>
              <a:gd name="connsiteY9830" fmla="*/ 1053602 h 2678621"/>
              <a:gd name="connsiteX9831" fmla="*/ 6768621 w 14263815"/>
              <a:gd name="connsiteY9831" fmla="*/ 1051384 h 2678621"/>
              <a:gd name="connsiteX9832" fmla="*/ 6759749 w 14263815"/>
              <a:gd name="connsiteY9832" fmla="*/ 1055820 h 2678621"/>
              <a:gd name="connsiteX9833" fmla="*/ 6757530 w 14263815"/>
              <a:gd name="connsiteY9833" fmla="*/ 1060256 h 2678621"/>
              <a:gd name="connsiteX9834" fmla="*/ 6739786 w 14263815"/>
              <a:gd name="connsiteY9834" fmla="*/ 1066911 h 2678621"/>
              <a:gd name="connsiteX9835" fmla="*/ 6715386 w 14263815"/>
              <a:gd name="connsiteY9835" fmla="*/ 1058038 h 2678621"/>
              <a:gd name="connsiteX9836" fmla="*/ 6704297 w 14263815"/>
              <a:gd name="connsiteY9836" fmla="*/ 1055820 h 2678621"/>
              <a:gd name="connsiteX9837" fmla="*/ 6699859 w 14263815"/>
              <a:gd name="connsiteY9837" fmla="*/ 1069129 h 2678621"/>
              <a:gd name="connsiteX9838" fmla="*/ 6690986 w 14263815"/>
              <a:gd name="connsiteY9838" fmla="*/ 1073565 h 2678621"/>
              <a:gd name="connsiteX9839" fmla="*/ 6682114 w 14263815"/>
              <a:gd name="connsiteY9839" fmla="*/ 1078001 h 2678621"/>
              <a:gd name="connsiteX9840" fmla="*/ 6750876 w 14263815"/>
              <a:gd name="connsiteY9840" fmla="*/ 1078001 h 2678621"/>
              <a:gd name="connsiteX9841" fmla="*/ 6808547 w 14263815"/>
              <a:gd name="connsiteY9841" fmla="*/ 1080219 h 2678621"/>
              <a:gd name="connsiteX9842" fmla="*/ 6768621 w 14263815"/>
              <a:gd name="connsiteY9842" fmla="*/ 1089092 h 2678621"/>
              <a:gd name="connsiteX9843" fmla="*/ 6748659 w 14263815"/>
              <a:gd name="connsiteY9843" fmla="*/ 1091310 h 2678621"/>
              <a:gd name="connsiteX9844" fmla="*/ 6726477 w 14263815"/>
              <a:gd name="connsiteY9844" fmla="*/ 1093528 h 2678621"/>
              <a:gd name="connsiteX9845" fmla="*/ 6695423 w 14263815"/>
              <a:gd name="connsiteY9845" fmla="*/ 1093528 h 2678621"/>
              <a:gd name="connsiteX9846" fmla="*/ 6677679 w 14263815"/>
              <a:gd name="connsiteY9846" fmla="*/ 1078001 h 2678621"/>
              <a:gd name="connsiteX9847" fmla="*/ 6673241 w 14263815"/>
              <a:gd name="connsiteY9847" fmla="*/ 1064692 h 2678621"/>
              <a:gd name="connsiteX9848" fmla="*/ 6673241 w 14263815"/>
              <a:gd name="connsiteY9848" fmla="*/ 1080219 h 2678621"/>
              <a:gd name="connsiteX9849" fmla="*/ 6666588 w 14263815"/>
              <a:gd name="connsiteY9849" fmla="*/ 1097964 h 2678621"/>
              <a:gd name="connsiteX9850" fmla="*/ 6655498 w 14263815"/>
              <a:gd name="connsiteY9850" fmla="*/ 1086874 h 2678621"/>
              <a:gd name="connsiteX9851" fmla="*/ 6648844 w 14263815"/>
              <a:gd name="connsiteY9851" fmla="*/ 1080219 h 2678621"/>
              <a:gd name="connsiteX9852" fmla="*/ 6646625 w 14263815"/>
              <a:gd name="connsiteY9852" fmla="*/ 1091310 h 2678621"/>
              <a:gd name="connsiteX9853" fmla="*/ 6615571 w 14263815"/>
              <a:gd name="connsiteY9853" fmla="*/ 1106836 h 2678621"/>
              <a:gd name="connsiteX9854" fmla="*/ 6593391 w 14263815"/>
              <a:gd name="connsiteY9854" fmla="*/ 1111273 h 2678621"/>
              <a:gd name="connsiteX9855" fmla="*/ 6586736 w 14263815"/>
              <a:gd name="connsiteY9855" fmla="*/ 1106836 h 2678621"/>
              <a:gd name="connsiteX9856" fmla="*/ 6591172 w 14263815"/>
              <a:gd name="connsiteY9856" fmla="*/ 1100182 h 2678621"/>
              <a:gd name="connsiteX9857" fmla="*/ 6595608 w 14263815"/>
              <a:gd name="connsiteY9857" fmla="*/ 1091310 h 2678621"/>
              <a:gd name="connsiteX9858" fmla="*/ 6582300 w 14263815"/>
              <a:gd name="connsiteY9858" fmla="*/ 1075783 h 2678621"/>
              <a:gd name="connsiteX9859" fmla="*/ 6562338 w 14263815"/>
              <a:gd name="connsiteY9859" fmla="*/ 1080219 h 2678621"/>
              <a:gd name="connsiteX9860" fmla="*/ 6560118 w 14263815"/>
              <a:gd name="connsiteY9860" fmla="*/ 1089092 h 2678621"/>
              <a:gd name="connsiteX9861" fmla="*/ 6551246 w 14263815"/>
              <a:gd name="connsiteY9861" fmla="*/ 1080219 h 2678621"/>
              <a:gd name="connsiteX9862" fmla="*/ 6537937 w 14263815"/>
              <a:gd name="connsiteY9862" fmla="*/ 1058038 h 2678621"/>
              <a:gd name="connsiteX9863" fmla="*/ 6533501 w 14263815"/>
              <a:gd name="connsiteY9863" fmla="*/ 1064692 h 2678621"/>
              <a:gd name="connsiteX9864" fmla="*/ 6542373 w 14263815"/>
              <a:gd name="connsiteY9864" fmla="*/ 1066911 h 2678621"/>
              <a:gd name="connsiteX9865" fmla="*/ 6544592 w 14263815"/>
              <a:gd name="connsiteY9865" fmla="*/ 1073565 h 2678621"/>
              <a:gd name="connsiteX9866" fmla="*/ 6540156 w 14263815"/>
              <a:gd name="connsiteY9866" fmla="*/ 1080219 h 2678621"/>
              <a:gd name="connsiteX9867" fmla="*/ 6526847 w 14263815"/>
              <a:gd name="connsiteY9867" fmla="*/ 1080219 h 2678621"/>
              <a:gd name="connsiteX9868" fmla="*/ 6517975 w 14263815"/>
              <a:gd name="connsiteY9868" fmla="*/ 1084655 h 2678621"/>
              <a:gd name="connsiteX9869" fmla="*/ 6511319 w 14263815"/>
              <a:gd name="connsiteY9869" fmla="*/ 1097964 h 2678621"/>
              <a:gd name="connsiteX9870" fmla="*/ 6506884 w 14263815"/>
              <a:gd name="connsiteY9870" fmla="*/ 1095746 h 2678621"/>
              <a:gd name="connsiteX9871" fmla="*/ 6504665 w 14263815"/>
              <a:gd name="connsiteY9871" fmla="*/ 1086874 h 2678621"/>
              <a:gd name="connsiteX9872" fmla="*/ 6502447 w 14263815"/>
              <a:gd name="connsiteY9872" fmla="*/ 1091310 h 2678621"/>
              <a:gd name="connsiteX9873" fmla="*/ 6502447 w 14263815"/>
              <a:gd name="connsiteY9873" fmla="*/ 1106836 h 2678621"/>
              <a:gd name="connsiteX9874" fmla="*/ 6513538 w 14263815"/>
              <a:gd name="connsiteY9874" fmla="*/ 1117927 h 2678621"/>
              <a:gd name="connsiteX9875" fmla="*/ 6509103 w 14263815"/>
              <a:gd name="connsiteY9875" fmla="*/ 1131236 h 2678621"/>
              <a:gd name="connsiteX9876" fmla="*/ 6500230 w 14263815"/>
              <a:gd name="connsiteY9876" fmla="*/ 1142326 h 2678621"/>
              <a:gd name="connsiteX9877" fmla="*/ 6509103 w 14263815"/>
              <a:gd name="connsiteY9877" fmla="*/ 1160071 h 2678621"/>
              <a:gd name="connsiteX9878" fmla="*/ 6513538 w 14263815"/>
              <a:gd name="connsiteY9878" fmla="*/ 1175598 h 2678621"/>
              <a:gd name="connsiteX9879" fmla="*/ 6517975 w 14263815"/>
              <a:gd name="connsiteY9879" fmla="*/ 1184471 h 2678621"/>
              <a:gd name="connsiteX9880" fmla="*/ 6513538 w 14263815"/>
              <a:gd name="connsiteY9880" fmla="*/ 1191125 h 2678621"/>
              <a:gd name="connsiteX9881" fmla="*/ 6495794 w 14263815"/>
              <a:gd name="connsiteY9881" fmla="*/ 1193343 h 2678621"/>
              <a:gd name="connsiteX9882" fmla="*/ 6484703 w 14263815"/>
              <a:gd name="connsiteY9882" fmla="*/ 1199997 h 2678621"/>
              <a:gd name="connsiteX9883" fmla="*/ 6464739 w 14263815"/>
              <a:gd name="connsiteY9883" fmla="*/ 1197779 h 2678621"/>
              <a:gd name="connsiteX9884" fmla="*/ 6440342 w 14263815"/>
              <a:gd name="connsiteY9884" fmla="*/ 1195561 h 2678621"/>
              <a:gd name="connsiteX9885" fmla="*/ 6444776 w 14263815"/>
              <a:gd name="connsiteY9885" fmla="*/ 1186689 h 2678621"/>
              <a:gd name="connsiteX9886" fmla="*/ 6486921 w 14263815"/>
              <a:gd name="connsiteY9886" fmla="*/ 1168944 h 2678621"/>
              <a:gd name="connsiteX9887" fmla="*/ 6491356 w 14263815"/>
              <a:gd name="connsiteY9887" fmla="*/ 1153417 h 2678621"/>
              <a:gd name="connsiteX9888" fmla="*/ 6489139 w 14263815"/>
              <a:gd name="connsiteY9888" fmla="*/ 1146762 h 2678621"/>
              <a:gd name="connsiteX9889" fmla="*/ 6489139 w 14263815"/>
              <a:gd name="connsiteY9889" fmla="*/ 1137890 h 2678621"/>
              <a:gd name="connsiteX9890" fmla="*/ 6469177 w 14263815"/>
              <a:gd name="connsiteY9890" fmla="*/ 1131236 h 2678621"/>
              <a:gd name="connsiteX9891" fmla="*/ 6460304 w 14263815"/>
              <a:gd name="connsiteY9891" fmla="*/ 1126800 h 2678621"/>
              <a:gd name="connsiteX9892" fmla="*/ 6462523 w 14263815"/>
              <a:gd name="connsiteY9892" fmla="*/ 1115709 h 2678621"/>
              <a:gd name="connsiteX9893" fmla="*/ 6438122 w 14263815"/>
              <a:gd name="connsiteY9893" fmla="*/ 1113491 h 2678621"/>
              <a:gd name="connsiteX9894" fmla="*/ 6358270 w 14263815"/>
              <a:gd name="connsiteY9894" fmla="*/ 1135672 h 2678621"/>
              <a:gd name="connsiteX9895" fmla="*/ 6360488 w 14263815"/>
              <a:gd name="connsiteY9895" fmla="*/ 1148981 h 2678621"/>
              <a:gd name="connsiteX9896" fmla="*/ 6356053 w 14263815"/>
              <a:gd name="connsiteY9896" fmla="*/ 1155635 h 2678621"/>
              <a:gd name="connsiteX9897" fmla="*/ 6338308 w 14263815"/>
              <a:gd name="connsiteY9897" fmla="*/ 1153417 h 2678621"/>
              <a:gd name="connsiteX9898" fmla="*/ 6318345 w 14263815"/>
              <a:gd name="connsiteY9898" fmla="*/ 1142326 h 2678621"/>
              <a:gd name="connsiteX9899" fmla="*/ 6234057 w 14263815"/>
              <a:gd name="connsiteY9899" fmla="*/ 1164507 h 2678621"/>
              <a:gd name="connsiteX9900" fmla="*/ 6205221 w 14263815"/>
              <a:gd name="connsiteY9900" fmla="*/ 1164507 h 2678621"/>
              <a:gd name="connsiteX9901" fmla="*/ 6198567 w 14263815"/>
              <a:gd name="connsiteY9901" fmla="*/ 1155635 h 2678621"/>
              <a:gd name="connsiteX9902" fmla="*/ 6198567 w 14263815"/>
              <a:gd name="connsiteY9902" fmla="*/ 1166726 h 2678621"/>
              <a:gd name="connsiteX9903" fmla="*/ 6160860 w 14263815"/>
              <a:gd name="connsiteY9903" fmla="*/ 1188906 h 2678621"/>
              <a:gd name="connsiteX9904" fmla="*/ 6129805 w 14263815"/>
              <a:gd name="connsiteY9904" fmla="*/ 1193343 h 2678621"/>
              <a:gd name="connsiteX9905" fmla="*/ 6114279 w 14263815"/>
              <a:gd name="connsiteY9905" fmla="*/ 1188906 h 2678621"/>
              <a:gd name="connsiteX9906" fmla="*/ 6112061 w 14263815"/>
              <a:gd name="connsiteY9906" fmla="*/ 1195561 h 2678621"/>
              <a:gd name="connsiteX9907" fmla="*/ 6109842 w 14263815"/>
              <a:gd name="connsiteY9907" fmla="*/ 1195561 h 2678621"/>
              <a:gd name="connsiteX9908" fmla="*/ 6103188 w 14263815"/>
              <a:gd name="connsiteY9908" fmla="*/ 1180034 h 2678621"/>
              <a:gd name="connsiteX9909" fmla="*/ 6105407 w 14263815"/>
              <a:gd name="connsiteY9909" fmla="*/ 1175598 h 2678621"/>
              <a:gd name="connsiteX9910" fmla="*/ 6109842 w 14263815"/>
              <a:gd name="connsiteY9910" fmla="*/ 1164507 h 2678621"/>
              <a:gd name="connsiteX9911" fmla="*/ 6098752 w 14263815"/>
              <a:gd name="connsiteY9911" fmla="*/ 1162289 h 2678621"/>
              <a:gd name="connsiteX9912" fmla="*/ 6092096 w 14263815"/>
              <a:gd name="connsiteY9912" fmla="*/ 1173380 h 2678621"/>
              <a:gd name="connsiteX9913" fmla="*/ 6100969 w 14263815"/>
              <a:gd name="connsiteY9913" fmla="*/ 1188906 h 2678621"/>
              <a:gd name="connsiteX9914" fmla="*/ 6032208 w 14263815"/>
              <a:gd name="connsiteY9914" fmla="*/ 1217742 h 2678621"/>
              <a:gd name="connsiteX9915" fmla="*/ 6005590 w 14263815"/>
              <a:gd name="connsiteY9915" fmla="*/ 1224396 h 2678621"/>
              <a:gd name="connsiteX9916" fmla="*/ 5998936 w 14263815"/>
              <a:gd name="connsiteY9916" fmla="*/ 1235487 h 2678621"/>
              <a:gd name="connsiteX9917" fmla="*/ 5990063 w 14263815"/>
              <a:gd name="connsiteY9917" fmla="*/ 1246577 h 2678621"/>
              <a:gd name="connsiteX9918" fmla="*/ 6010027 w 14263815"/>
              <a:gd name="connsiteY9918" fmla="*/ 1248796 h 2678621"/>
              <a:gd name="connsiteX9919" fmla="*/ 6016681 w 14263815"/>
              <a:gd name="connsiteY9919" fmla="*/ 1255450 h 2678621"/>
              <a:gd name="connsiteX9920" fmla="*/ 5996718 w 14263815"/>
              <a:gd name="connsiteY9920" fmla="*/ 1268759 h 2678621"/>
              <a:gd name="connsiteX9921" fmla="*/ 5972320 w 14263815"/>
              <a:gd name="connsiteY9921" fmla="*/ 1264322 h 2678621"/>
              <a:gd name="connsiteX9922" fmla="*/ 5961228 w 14263815"/>
              <a:gd name="connsiteY9922" fmla="*/ 1257668 h 2678621"/>
              <a:gd name="connsiteX9923" fmla="*/ 5959010 w 14263815"/>
              <a:gd name="connsiteY9923" fmla="*/ 1264322 h 2678621"/>
              <a:gd name="connsiteX9924" fmla="*/ 5967882 w 14263815"/>
              <a:gd name="connsiteY9924" fmla="*/ 1273195 h 2678621"/>
              <a:gd name="connsiteX9925" fmla="*/ 5959010 w 14263815"/>
              <a:gd name="connsiteY9925" fmla="*/ 1284285 h 2678621"/>
              <a:gd name="connsiteX9926" fmla="*/ 5939047 w 14263815"/>
              <a:gd name="connsiteY9926" fmla="*/ 1277631 h 2678621"/>
              <a:gd name="connsiteX9927" fmla="*/ 5914648 w 14263815"/>
              <a:gd name="connsiteY9927" fmla="*/ 1273195 h 2678621"/>
              <a:gd name="connsiteX9928" fmla="*/ 5892467 w 14263815"/>
              <a:gd name="connsiteY9928" fmla="*/ 1268759 h 2678621"/>
              <a:gd name="connsiteX9929" fmla="*/ 5885812 w 14263815"/>
              <a:gd name="connsiteY9929" fmla="*/ 1259886 h 2678621"/>
              <a:gd name="connsiteX9930" fmla="*/ 5888031 w 14263815"/>
              <a:gd name="connsiteY9930" fmla="*/ 1273195 h 2678621"/>
              <a:gd name="connsiteX9931" fmla="*/ 5901339 w 14263815"/>
              <a:gd name="connsiteY9931" fmla="*/ 1290940 h 2678621"/>
              <a:gd name="connsiteX9932" fmla="*/ 5907995 w 14263815"/>
              <a:gd name="connsiteY9932" fmla="*/ 1293158 h 2678621"/>
              <a:gd name="connsiteX9933" fmla="*/ 5888031 w 14263815"/>
              <a:gd name="connsiteY9933" fmla="*/ 1306466 h 2678621"/>
              <a:gd name="connsiteX9934" fmla="*/ 5861415 w 14263815"/>
              <a:gd name="connsiteY9934" fmla="*/ 1308685 h 2678621"/>
              <a:gd name="connsiteX9935" fmla="*/ 5872505 w 14263815"/>
              <a:gd name="connsiteY9935" fmla="*/ 1297594 h 2678621"/>
              <a:gd name="connsiteX9936" fmla="*/ 5888031 w 14263815"/>
              <a:gd name="connsiteY9936" fmla="*/ 1284285 h 2678621"/>
              <a:gd name="connsiteX9937" fmla="*/ 5870287 w 14263815"/>
              <a:gd name="connsiteY9937" fmla="*/ 1279849 h 2678621"/>
              <a:gd name="connsiteX9938" fmla="*/ 5843669 w 14263815"/>
              <a:gd name="connsiteY9938" fmla="*/ 1279849 h 2678621"/>
              <a:gd name="connsiteX9939" fmla="*/ 5841451 w 14263815"/>
              <a:gd name="connsiteY9939" fmla="*/ 1295376 h 2678621"/>
              <a:gd name="connsiteX9940" fmla="*/ 5841451 w 14263815"/>
              <a:gd name="connsiteY9940" fmla="*/ 1304248 h 2678621"/>
              <a:gd name="connsiteX9941" fmla="*/ 5825924 w 14263815"/>
              <a:gd name="connsiteY9941" fmla="*/ 1299812 h 2678621"/>
              <a:gd name="connsiteX9942" fmla="*/ 5817051 w 14263815"/>
              <a:gd name="connsiteY9942" fmla="*/ 1295376 h 2678621"/>
              <a:gd name="connsiteX9943" fmla="*/ 5812616 w 14263815"/>
              <a:gd name="connsiteY9943" fmla="*/ 1290940 h 2678621"/>
              <a:gd name="connsiteX9944" fmla="*/ 5812616 w 14263815"/>
              <a:gd name="connsiteY9944" fmla="*/ 1299812 h 2678621"/>
              <a:gd name="connsiteX9945" fmla="*/ 5803743 w 14263815"/>
              <a:gd name="connsiteY9945" fmla="*/ 1308685 h 2678621"/>
              <a:gd name="connsiteX9946" fmla="*/ 5790434 w 14263815"/>
              <a:gd name="connsiteY9946" fmla="*/ 1315339 h 2678621"/>
              <a:gd name="connsiteX9947" fmla="*/ 5797089 w 14263815"/>
              <a:gd name="connsiteY9947" fmla="*/ 1321993 h 2678621"/>
              <a:gd name="connsiteX9948" fmla="*/ 5803743 w 14263815"/>
              <a:gd name="connsiteY9948" fmla="*/ 1328647 h 2678621"/>
              <a:gd name="connsiteX9949" fmla="*/ 5797089 w 14263815"/>
              <a:gd name="connsiteY9949" fmla="*/ 1337520 h 2678621"/>
              <a:gd name="connsiteX9950" fmla="*/ 5785998 w 14263815"/>
              <a:gd name="connsiteY9950" fmla="*/ 1326429 h 2678621"/>
              <a:gd name="connsiteX9951" fmla="*/ 5774908 w 14263815"/>
              <a:gd name="connsiteY9951" fmla="*/ 1306466 h 2678621"/>
              <a:gd name="connsiteX9952" fmla="*/ 5761599 w 14263815"/>
              <a:gd name="connsiteY9952" fmla="*/ 1304248 h 2678621"/>
              <a:gd name="connsiteX9953" fmla="*/ 5761599 w 14263815"/>
              <a:gd name="connsiteY9953" fmla="*/ 1315339 h 2678621"/>
              <a:gd name="connsiteX9954" fmla="*/ 5750508 w 14263815"/>
              <a:gd name="connsiteY9954" fmla="*/ 1328647 h 2678621"/>
              <a:gd name="connsiteX9955" fmla="*/ 5728327 w 14263815"/>
              <a:gd name="connsiteY9955" fmla="*/ 1326429 h 2678621"/>
              <a:gd name="connsiteX9956" fmla="*/ 5717236 w 14263815"/>
              <a:gd name="connsiteY9956" fmla="*/ 1321993 h 2678621"/>
              <a:gd name="connsiteX9957" fmla="*/ 5708363 w 14263815"/>
              <a:gd name="connsiteY9957" fmla="*/ 1335302 h 2678621"/>
              <a:gd name="connsiteX9958" fmla="*/ 5701710 w 14263815"/>
              <a:gd name="connsiteY9958" fmla="*/ 1337520 h 2678621"/>
              <a:gd name="connsiteX9959" fmla="*/ 5688400 w 14263815"/>
              <a:gd name="connsiteY9959" fmla="*/ 1335302 h 2678621"/>
              <a:gd name="connsiteX9960" fmla="*/ 5684918 w 14263815"/>
              <a:gd name="connsiteY9960" fmla="*/ 1344011 h 2678621"/>
              <a:gd name="connsiteX9961" fmla="*/ 5685016 w 14263815"/>
              <a:gd name="connsiteY9961" fmla="*/ 1344154 h 2678621"/>
              <a:gd name="connsiteX9962" fmla="*/ 5683980 w 14263815"/>
              <a:gd name="connsiteY9962" fmla="*/ 1346456 h 2678621"/>
              <a:gd name="connsiteX9963" fmla="*/ 5686182 w 14263815"/>
              <a:gd name="connsiteY9963" fmla="*/ 1355265 h 2678621"/>
              <a:gd name="connsiteX9964" fmla="*/ 5681440 w 14263815"/>
              <a:gd name="connsiteY9964" fmla="*/ 1352103 h 2678621"/>
              <a:gd name="connsiteX9965" fmla="*/ 5665052 w 14263815"/>
              <a:gd name="connsiteY9965" fmla="*/ 1388516 h 2678621"/>
              <a:gd name="connsiteX9966" fmla="*/ 5614037 w 14263815"/>
              <a:gd name="connsiteY9966" fmla="*/ 1395170 h 2678621"/>
              <a:gd name="connsiteX9967" fmla="*/ 5578548 w 14263815"/>
              <a:gd name="connsiteY9967" fmla="*/ 1399606 h 2678621"/>
              <a:gd name="connsiteX9968" fmla="*/ 5609600 w 14263815"/>
              <a:gd name="connsiteY9968" fmla="*/ 1412915 h 2678621"/>
              <a:gd name="connsiteX9969" fmla="*/ 5611818 w 14263815"/>
              <a:gd name="connsiteY9969" fmla="*/ 1419570 h 2678621"/>
              <a:gd name="connsiteX9970" fmla="*/ 5594073 w 14263815"/>
              <a:gd name="connsiteY9970" fmla="*/ 1428442 h 2678621"/>
              <a:gd name="connsiteX9971" fmla="*/ 5582982 w 14263815"/>
              <a:gd name="connsiteY9971" fmla="*/ 1419570 h 2678621"/>
              <a:gd name="connsiteX9972" fmla="*/ 5574110 w 14263815"/>
              <a:gd name="connsiteY9972" fmla="*/ 1406261 h 2678621"/>
              <a:gd name="connsiteX9973" fmla="*/ 5536402 w 14263815"/>
              <a:gd name="connsiteY9973" fmla="*/ 1432878 h 2678621"/>
              <a:gd name="connsiteX9974" fmla="*/ 5518657 w 14263815"/>
              <a:gd name="connsiteY9974" fmla="*/ 1457277 h 2678621"/>
              <a:gd name="connsiteX9975" fmla="*/ 5531967 w 14263815"/>
              <a:gd name="connsiteY9975" fmla="*/ 1459496 h 2678621"/>
              <a:gd name="connsiteX9976" fmla="*/ 5580764 w 14263815"/>
              <a:gd name="connsiteY9976" fmla="*/ 1450623 h 2678621"/>
              <a:gd name="connsiteX9977" fmla="*/ 5576329 w 14263815"/>
              <a:gd name="connsiteY9977" fmla="*/ 1457277 h 2678621"/>
              <a:gd name="connsiteX9978" fmla="*/ 5563020 w 14263815"/>
              <a:gd name="connsiteY9978" fmla="*/ 1461714 h 2678621"/>
              <a:gd name="connsiteX9979" fmla="*/ 5518657 w 14263815"/>
              <a:gd name="connsiteY9979" fmla="*/ 1503858 h 2678621"/>
              <a:gd name="connsiteX9980" fmla="*/ 5505670 w 14263815"/>
              <a:gd name="connsiteY9980" fmla="*/ 1515883 h 2678621"/>
              <a:gd name="connsiteX9981" fmla="*/ 5510952 w 14263815"/>
              <a:gd name="connsiteY9981" fmla="*/ 1519405 h 2678621"/>
              <a:gd name="connsiteX9982" fmla="*/ 5508733 w 14263815"/>
              <a:gd name="connsiteY9982" fmla="*/ 1526059 h 2678621"/>
              <a:gd name="connsiteX9983" fmla="*/ 5497644 w 14263815"/>
              <a:gd name="connsiteY9983" fmla="*/ 1526059 h 2678621"/>
              <a:gd name="connsiteX9984" fmla="*/ 5496218 w 14263815"/>
              <a:gd name="connsiteY9984" fmla="*/ 1524635 h 2678621"/>
              <a:gd name="connsiteX9985" fmla="*/ 5488714 w 14263815"/>
              <a:gd name="connsiteY9985" fmla="*/ 1531584 h 2678621"/>
              <a:gd name="connsiteX9986" fmla="*/ 5478731 w 14263815"/>
              <a:gd name="connsiteY9986" fmla="*/ 1543784 h 2678621"/>
              <a:gd name="connsiteX9987" fmla="*/ 5465423 w 14263815"/>
              <a:gd name="connsiteY9987" fmla="*/ 1552656 h 2678621"/>
              <a:gd name="connsiteX9988" fmla="*/ 5425496 w 14263815"/>
              <a:gd name="connsiteY9988" fmla="*/ 1588146 h 2678621"/>
              <a:gd name="connsiteX9989" fmla="*/ 5414406 w 14263815"/>
              <a:gd name="connsiteY9989" fmla="*/ 1594800 h 2678621"/>
              <a:gd name="connsiteX9990" fmla="*/ 5367826 w 14263815"/>
              <a:gd name="connsiteY9990" fmla="*/ 1621417 h 2678621"/>
              <a:gd name="connsiteX9991" fmla="*/ 5314592 w 14263815"/>
              <a:gd name="connsiteY9991" fmla="*/ 1661343 h 2678621"/>
              <a:gd name="connsiteX9992" fmla="*/ 5228085 w 14263815"/>
              <a:gd name="connsiteY9992" fmla="*/ 1716796 h 2678621"/>
              <a:gd name="connsiteX9993" fmla="*/ 5143797 w 14263815"/>
              <a:gd name="connsiteY9993" fmla="*/ 1770031 h 2678621"/>
              <a:gd name="connsiteX9994" fmla="*/ 5086126 w 14263815"/>
              <a:gd name="connsiteY9994" fmla="*/ 1801084 h 2678621"/>
              <a:gd name="connsiteX9995" fmla="*/ 4995183 w 14263815"/>
              <a:gd name="connsiteY9995" fmla="*/ 1852101 h 2678621"/>
              <a:gd name="connsiteX9996" fmla="*/ 5004056 w 14263815"/>
              <a:gd name="connsiteY9996" fmla="*/ 1852101 h 2678621"/>
              <a:gd name="connsiteX9997" fmla="*/ 5017365 w 14263815"/>
              <a:gd name="connsiteY9997" fmla="*/ 1849883 h 2678621"/>
              <a:gd name="connsiteX9998" fmla="*/ 5010711 w 14263815"/>
              <a:gd name="connsiteY9998" fmla="*/ 1869846 h 2678621"/>
              <a:gd name="connsiteX9999" fmla="*/ 4979657 w 14263815"/>
              <a:gd name="connsiteY9999" fmla="*/ 1883154 h 2678621"/>
              <a:gd name="connsiteX10000" fmla="*/ 4957476 w 14263815"/>
              <a:gd name="connsiteY10000" fmla="*/ 1892027 h 2678621"/>
              <a:gd name="connsiteX10001" fmla="*/ 4933076 w 14263815"/>
              <a:gd name="connsiteY10001" fmla="*/ 1903118 h 2678621"/>
              <a:gd name="connsiteX10002" fmla="*/ 4917550 w 14263815"/>
              <a:gd name="connsiteY10002" fmla="*/ 1894245 h 2678621"/>
              <a:gd name="connsiteX10003" fmla="*/ 4906459 w 14263815"/>
              <a:gd name="connsiteY10003" fmla="*/ 1883154 h 2678621"/>
              <a:gd name="connsiteX10004" fmla="*/ 4895368 w 14263815"/>
              <a:gd name="connsiteY10004" fmla="*/ 1889809 h 2678621"/>
              <a:gd name="connsiteX10005" fmla="*/ 4879842 w 14263815"/>
              <a:gd name="connsiteY10005" fmla="*/ 1900899 h 2678621"/>
              <a:gd name="connsiteX10006" fmla="*/ 4870969 w 14263815"/>
              <a:gd name="connsiteY10006" fmla="*/ 1911990 h 2678621"/>
              <a:gd name="connsiteX10007" fmla="*/ 4866533 w 14263815"/>
              <a:gd name="connsiteY10007" fmla="*/ 1914208 h 2678621"/>
              <a:gd name="connsiteX10008" fmla="*/ 4862097 w 14263815"/>
              <a:gd name="connsiteY10008" fmla="*/ 1914208 h 2678621"/>
              <a:gd name="connsiteX10009" fmla="*/ 4855443 w 14263815"/>
              <a:gd name="connsiteY10009" fmla="*/ 1923080 h 2678621"/>
              <a:gd name="connsiteX10010" fmla="*/ 4828825 w 14263815"/>
              <a:gd name="connsiteY10010" fmla="*/ 1940825 h 2678621"/>
              <a:gd name="connsiteX10011" fmla="*/ 4822171 w 14263815"/>
              <a:gd name="connsiteY10011" fmla="*/ 1954134 h 2678621"/>
              <a:gd name="connsiteX10012" fmla="*/ 4804426 w 14263815"/>
              <a:gd name="connsiteY10012" fmla="*/ 1954134 h 2678621"/>
              <a:gd name="connsiteX10013" fmla="*/ 4802208 w 14263815"/>
              <a:gd name="connsiteY10013" fmla="*/ 1947480 h 2678621"/>
              <a:gd name="connsiteX10014" fmla="*/ 4817735 w 14263815"/>
              <a:gd name="connsiteY10014" fmla="*/ 1938607 h 2678621"/>
              <a:gd name="connsiteX10015" fmla="*/ 4813298 w 14263815"/>
              <a:gd name="connsiteY10015" fmla="*/ 1931953 h 2678621"/>
              <a:gd name="connsiteX10016" fmla="*/ 4737883 w 14263815"/>
              <a:gd name="connsiteY10016" fmla="*/ 1978533 h 2678621"/>
              <a:gd name="connsiteX10017" fmla="*/ 4722356 w 14263815"/>
              <a:gd name="connsiteY10017" fmla="*/ 1985188 h 2678621"/>
              <a:gd name="connsiteX10018" fmla="*/ 4713484 w 14263815"/>
              <a:gd name="connsiteY10018" fmla="*/ 1978533 h 2678621"/>
              <a:gd name="connsiteX10019" fmla="*/ 4711266 w 14263815"/>
              <a:gd name="connsiteY10019" fmla="*/ 1987406 h 2678621"/>
              <a:gd name="connsiteX10020" fmla="*/ 4702393 w 14263815"/>
              <a:gd name="connsiteY10020" fmla="*/ 1987406 h 2678621"/>
              <a:gd name="connsiteX10021" fmla="*/ 4686866 w 14263815"/>
              <a:gd name="connsiteY10021" fmla="*/ 1985188 h 2678621"/>
              <a:gd name="connsiteX10022" fmla="*/ 4669121 w 14263815"/>
              <a:gd name="connsiteY10022" fmla="*/ 1989624 h 2678621"/>
              <a:gd name="connsiteX10023" fmla="*/ 4653595 w 14263815"/>
              <a:gd name="connsiteY10023" fmla="*/ 2005150 h 2678621"/>
              <a:gd name="connsiteX10024" fmla="*/ 4642504 w 14263815"/>
              <a:gd name="connsiteY10024" fmla="*/ 2018459 h 2678621"/>
              <a:gd name="connsiteX10025" fmla="*/ 4624759 w 14263815"/>
              <a:gd name="connsiteY10025" fmla="*/ 2027332 h 2678621"/>
              <a:gd name="connsiteX10026" fmla="*/ 4602578 w 14263815"/>
              <a:gd name="connsiteY10026" fmla="*/ 2038422 h 2678621"/>
              <a:gd name="connsiteX10027" fmla="*/ 4571525 w 14263815"/>
              <a:gd name="connsiteY10027" fmla="*/ 2047295 h 2678621"/>
              <a:gd name="connsiteX10028" fmla="*/ 4522726 w 14263815"/>
              <a:gd name="connsiteY10028" fmla="*/ 2067258 h 2678621"/>
              <a:gd name="connsiteX10029" fmla="*/ 4462837 w 14263815"/>
              <a:gd name="connsiteY10029" fmla="*/ 2100529 h 2678621"/>
              <a:gd name="connsiteX10030" fmla="*/ 4569306 w 14263815"/>
              <a:gd name="connsiteY10030" fmla="*/ 2078348 h 2678621"/>
              <a:gd name="connsiteX10031" fmla="*/ 4706829 w 14263815"/>
              <a:gd name="connsiteY10031" fmla="*/ 2025114 h 2678621"/>
              <a:gd name="connsiteX10032" fmla="*/ 4806644 w 14263815"/>
              <a:gd name="connsiteY10032" fmla="*/ 1987406 h 2678621"/>
              <a:gd name="connsiteX10033" fmla="*/ 4919768 w 14263815"/>
              <a:gd name="connsiteY10033" fmla="*/ 1945262 h 2678621"/>
              <a:gd name="connsiteX10034" fmla="*/ 4955258 w 14263815"/>
              <a:gd name="connsiteY10034" fmla="*/ 1931953 h 2678621"/>
              <a:gd name="connsiteX10035" fmla="*/ 4984093 w 14263815"/>
              <a:gd name="connsiteY10035" fmla="*/ 1927517 h 2678621"/>
              <a:gd name="connsiteX10036" fmla="*/ 4955258 w 14263815"/>
              <a:gd name="connsiteY10036" fmla="*/ 1947480 h 2678621"/>
              <a:gd name="connsiteX10037" fmla="*/ 4928641 w 14263815"/>
              <a:gd name="connsiteY10037" fmla="*/ 1963006 h 2678621"/>
              <a:gd name="connsiteX10038" fmla="*/ 4935295 w 14263815"/>
              <a:gd name="connsiteY10038" fmla="*/ 1971879 h 2678621"/>
              <a:gd name="connsiteX10039" fmla="*/ 4937513 w 14263815"/>
              <a:gd name="connsiteY10039" fmla="*/ 1985188 h 2678621"/>
              <a:gd name="connsiteX10040" fmla="*/ 4913114 w 14263815"/>
              <a:gd name="connsiteY10040" fmla="*/ 2007369 h 2678621"/>
              <a:gd name="connsiteX10041" fmla="*/ 4897587 w 14263815"/>
              <a:gd name="connsiteY10041" fmla="*/ 2029550 h 2678621"/>
              <a:gd name="connsiteX10042" fmla="*/ 4944167 w 14263815"/>
              <a:gd name="connsiteY10042" fmla="*/ 2020677 h 2678621"/>
              <a:gd name="connsiteX10043" fmla="*/ 4986311 w 14263815"/>
              <a:gd name="connsiteY10043" fmla="*/ 1996278 h 2678621"/>
              <a:gd name="connsiteX10044" fmla="*/ 4992965 w 14263815"/>
              <a:gd name="connsiteY10044" fmla="*/ 1996278 h 2678621"/>
              <a:gd name="connsiteX10045" fmla="*/ 5028455 w 14263815"/>
              <a:gd name="connsiteY10045" fmla="*/ 1987406 h 2678621"/>
              <a:gd name="connsiteX10046" fmla="*/ 5055073 w 14263815"/>
              <a:gd name="connsiteY10046" fmla="*/ 1958570 h 2678621"/>
              <a:gd name="connsiteX10047" fmla="*/ 5043982 w 14263815"/>
              <a:gd name="connsiteY10047" fmla="*/ 1940825 h 2678621"/>
              <a:gd name="connsiteX10048" fmla="*/ 5026237 w 14263815"/>
              <a:gd name="connsiteY10048" fmla="*/ 1925299 h 2678621"/>
              <a:gd name="connsiteX10049" fmla="*/ 4997402 w 14263815"/>
              <a:gd name="connsiteY10049" fmla="*/ 1925299 h 2678621"/>
              <a:gd name="connsiteX10050" fmla="*/ 4995183 w 14263815"/>
              <a:gd name="connsiteY10050" fmla="*/ 1918644 h 2678621"/>
              <a:gd name="connsiteX10051" fmla="*/ 5026237 w 14263815"/>
              <a:gd name="connsiteY10051" fmla="*/ 1889809 h 2678621"/>
              <a:gd name="connsiteX10052" fmla="*/ 5057291 w 14263815"/>
              <a:gd name="connsiteY10052" fmla="*/ 1876500 h 2678621"/>
              <a:gd name="connsiteX10053" fmla="*/ 5126052 w 14263815"/>
              <a:gd name="connsiteY10053" fmla="*/ 1847665 h 2678621"/>
              <a:gd name="connsiteX10054" fmla="*/ 5139361 w 14263815"/>
              <a:gd name="connsiteY10054" fmla="*/ 1847665 h 2678621"/>
              <a:gd name="connsiteX10055" fmla="*/ 5134924 w 14263815"/>
              <a:gd name="connsiteY10055" fmla="*/ 1856537 h 2678621"/>
              <a:gd name="connsiteX10056" fmla="*/ 5117180 w 14263815"/>
              <a:gd name="connsiteY10056" fmla="*/ 1869846 h 2678621"/>
              <a:gd name="connsiteX10057" fmla="*/ 5088344 w 14263815"/>
              <a:gd name="connsiteY10057" fmla="*/ 1885373 h 2678621"/>
              <a:gd name="connsiteX10058" fmla="*/ 5070599 w 14263815"/>
              <a:gd name="connsiteY10058" fmla="*/ 1898681 h 2678621"/>
              <a:gd name="connsiteX10059" fmla="*/ 5075035 w 14263815"/>
              <a:gd name="connsiteY10059" fmla="*/ 1903118 h 2678621"/>
              <a:gd name="connsiteX10060" fmla="*/ 5081690 w 14263815"/>
              <a:gd name="connsiteY10060" fmla="*/ 1905336 h 2678621"/>
              <a:gd name="connsiteX10061" fmla="*/ 5097217 w 14263815"/>
              <a:gd name="connsiteY10061" fmla="*/ 1914208 h 2678621"/>
              <a:gd name="connsiteX10062" fmla="*/ 5103871 w 14263815"/>
              <a:gd name="connsiteY10062" fmla="*/ 1920862 h 2678621"/>
              <a:gd name="connsiteX10063" fmla="*/ 5094998 w 14263815"/>
              <a:gd name="connsiteY10063" fmla="*/ 1929735 h 2678621"/>
              <a:gd name="connsiteX10064" fmla="*/ 5090562 w 14263815"/>
              <a:gd name="connsiteY10064" fmla="*/ 1936389 h 2678621"/>
              <a:gd name="connsiteX10065" fmla="*/ 5079472 w 14263815"/>
              <a:gd name="connsiteY10065" fmla="*/ 1945262 h 2678621"/>
              <a:gd name="connsiteX10066" fmla="*/ 5154887 w 14263815"/>
              <a:gd name="connsiteY10066" fmla="*/ 1923080 h 2678621"/>
              <a:gd name="connsiteX10067" fmla="*/ 5199249 w 14263815"/>
              <a:gd name="connsiteY10067" fmla="*/ 1900899 h 2678621"/>
              <a:gd name="connsiteX10068" fmla="*/ 5256920 w 14263815"/>
              <a:gd name="connsiteY10068" fmla="*/ 1867628 h 2678621"/>
              <a:gd name="connsiteX10069" fmla="*/ 5407753 w 14263815"/>
              <a:gd name="connsiteY10069" fmla="*/ 1772249 h 2678621"/>
              <a:gd name="connsiteX10070" fmla="*/ 5523095 w 14263815"/>
              <a:gd name="connsiteY10070" fmla="*/ 1696833 h 2678621"/>
              <a:gd name="connsiteX10071" fmla="*/ 5558584 w 14263815"/>
              <a:gd name="connsiteY10071" fmla="*/ 1679088 h 2678621"/>
              <a:gd name="connsiteX10072" fmla="*/ 5578548 w 14263815"/>
              <a:gd name="connsiteY10072" fmla="*/ 1685743 h 2678621"/>
              <a:gd name="connsiteX10073" fmla="*/ 5591855 w 14263815"/>
              <a:gd name="connsiteY10073" fmla="*/ 1681307 h 2678621"/>
              <a:gd name="connsiteX10074" fmla="*/ 5582982 w 14263815"/>
              <a:gd name="connsiteY10074" fmla="*/ 1674652 h 2678621"/>
              <a:gd name="connsiteX10075" fmla="*/ 5576329 w 14263815"/>
              <a:gd name="connsiteY10075" fmla="*/ 1667998 h 2678621"/>
              <a:gd name="connsiteX10076" fmla="*/ 5591855 w 14263815"/>
              <a:gd name="connsiteY10076" fmla="*/ 1672434 h 2678621"/>
              <a:gd name="connsiteX10077" fmla="*/ 5607383 w 14263815"/>
              <a:gd name="connsiteY10077" fmla="*/ 1672434 h 2678621"/>
              <a:gd name="connsiteX10078" fmla="*/ 5605165 w 14263815"/>
              <a:gd name="connsiteY10078" fmla="*/ 1667998 h 2678621"/>
              <a:gd name="connsiteX10079" fmla="*/ 5596292 w 14263815"/>
              <a:gd name="connsiteY10079" fmla="*/ 1656907 h 2678621"/>
              <a:gd name="connsiteX10080" fmla="*/ 5618472 w 14263815"/>
              <a:gd name="connsiteY10080" fmla="*/ 1634726 h 2678621"/>
              <a:gd name="connsiteX10081" fmla="*/ 5636218 w 14263815"/>
              <a:gd name="connsiteY10081" fmla="*/ 1636944 h 2678621"/>
              <a:gd name="connsiteX10082" fmla="*/ 5671708 w 14263815"/>
              <a:gd name="connsiteY10082" fmla="*/ 1634726 h 2678621"/>
              <a:gd name="connsiteX10083" fmla="*/ 5691671 w 14263815"/>
              <a:gd name="connsiteY10083" fmla="*/ 1603672 h 2678621"/>
              <a:gd name="connsiteX10084" fmla="*/ 5665052 w 14263815"/>
              <a:gd name="connsiteY10084" fmla="*/ 1612545 h 2678621"/>
              <a:gd name="connsiteX10085" fmla="*/ 5645090 w 14263815"/>
              <a:gd name="connsiteY10085" fmla="*/ 1623636 h 2678621"/>
              <a:gd name="connsiteX10086" fmla="*/ 5693888 w 14263815"/>
              <a:gd name="connsiteY10086" fmla="*/ 1579273 h 2678621"/>
              <a:gd name="connsiteX10087" fmla="*/ 5714478 w 14263815"/>
              <a:gd name="connsiteY10087" fmla="*/ 1565452 h 2678621"/>
              <a:gd name="connsiteX10088" fmla="*/ 5713910 w 14263815"/>
              <a:gd name="connsiteY10088" fmla="*/ 1565431 h 2678621"/>
              <a:gd name="connsiteX10089" fmla="*/ 5679528 w 14263815"/>
              <a:gd name="connsiteY10089" fmla="*/ 1577076 h 2678621"/>
              <a:gd name="connsiteX10090" fmla="*/ 5639602 w 14263815"/>
              <a:gd name="connsiteY10090" fmla="*/ 1601475 h 2678621"/>
              <a:gd name="connsiteX10091" fmla="*/ 5639602 w 14263815"/>
              <a:gd name="connsiteY10091" fmla="*/ 1610348 h 2678621"/>
              <a:gd name="connsiteX10092" fmla="*/ 5635167 w 14263815"/>
              <a:gd name="connsiteY10092" fmla="*/ 1603693 h 2678621"/>
              <a:gd name="connsiteX10093" fmla="*/ 5608550 w 14263815"/>
              <a:gd name="connsiteY10093" fmla="*/ 1610348 h 2678621"/>
              <a:gd name="connsiteX10094" fmla="*/ 5566405 w 14263815"/>
              <a:gd name="connsiteY10094" fmla="*/ 1641401 h 2678621"/>
              <a:gd name="connsiteX10095" fmla="*/ 5550879 w 14263815"/>
              <a:gd name="connsiteY10095" fmla="*/ 1645837 h 2678621"/>
              <a:gd name="connsiteX10096" fmla="*/ 5530914 w 14263815"/>
              <a:gd name="connsiteY10096" fmla="*/ 1656928 h 2678621"/>
              <a:gd name="connsiteX10097" fmla="*/ 5524261 w 14263815"/>
              <a:gd name="connsiteY10097" fmla="*/ 1656928 h 2678621"/>
              <a:gd name="connsiteX10098" fmla="*/ 5495426 w 14263815"/>
              <a:gd name="connsiteY10098" fmla="*/ 1665800 h 2678621"/>
              <a:gd name="connsiteX10099" fmla="*/ 5415573 w 14263815"/>
              <a:gd name="connsiteY10099" fmla="*/ 1712380 h 2678621"/>
              <a:gd name="connsiteX10100" fmla="*/ 5386737 w 14263815"/>
              <a:gd name="connsiteY10100" fmla="*/ 1727907 h 2678621"/>
              <a:gd name="connsiteX10101" fmla="*/ 5349030 w 14263815"/>
              <a:gd name="connsiteY10101" fmla="*/ 1750089 h 2678621"/>
              <a:gd name="connsiteX10102" fmla="*/ 5306887 w 14263815"/>
              <a:gd name="connsiteY10102" fmla="*/ 1776706 h 2678621"/>
              <a:gd name="connsiteX10103" fmla="*/ 5266960 w 14263815"/>
              <a:gd name="connsiteY10103" fmla="*/ 1803323 h 2678621"/>
              <a:gd name="connsiteX10104" fmla="*/ 5167145 w 14263815"/>
              <a:gd name="connsiteY10104" fmla="*/ 1874303 h 2678621"/>
              <a:gd name="connsiteX10105" fmla="*/ 5158273 w 14263815"/>
              <a:gd name="connsiteY10105" fmla="*/ 1865430 h 2678621"/>
              <a:gd name="connsiteX10106" fmla="*/ 5178236 w 14263815"/>
              <a:gd name="connsiteY10106" fmla="*/ 1838813 h 2678621"/>
              <a:gd name="connsiteX10107" fmla="*/ 5284705 w 14263815"/>
              <a:gd name="connsiteY10107" fmla="*/ 1766031 h 2678621"/>
              <a:gd name="connsiteX10108" fmla="*/ 5326191 w 14263815"/>
              <a:gd name="connsiteY10108" fmla="*/ 1737441 h 2678621"/>
              <a:gd name="connsiteX10109" fmla="*/ 5323464 w 14263815"/>
              <a:gd name="connsiteY10109" fmla="*/ 1736759 h 2678621"/>
              <a:gd name="connsiteX10110" fmla="*/ 5334555 w 14263815"/>
              <a:gd name="connsiteY10110" fmla="*/ 1725669 h 2678621"/>
              <a:gd name="connsiteX10111" fmla="*/ 5350081 w 14263815"/>
              <a:gd name="connsiteY10111" fmla="*/ 1719014 h 2678621"/>
              <a:gd name="connsiteX10112" fmla="*/ 5350081 w 14263815"/>
              <a:gd name="connsiteY10112" fmla="*/ 1720977 h 2678621"/>
              <a:gd name="connsiteX10113" fmla="*/ 5368993 w 14263815"/>
              <a:gd name="connsiteY10113" fmla="*/ 1707944 h 2678621"/>
              <a:gd name="connsiteX10114" fmla="*/ 5395610 w 14263815"/>
              <a:gd name="connsiteY10114" fmla="*/ 1692418 h 2678621"/>
              <a:gd name="connsiteX10115" fmla="*/ 5420011 w 14263815"/>
              <a:gd name="connsiteY10115" fmla="*/ 1676891 h 2678621"/>
              <a:gd name="connsiteX10116" fmla="*/ 5444408 w 14263815"/>
              <a:gd name="connsiteY10116" fmla="*/ 1661364 h 2678621"/>
              <a:gd name="connsiteX10117" fmla="*/ 5464371 w 14263815"/>
              <a:gd name="connsiteY10117" fmla="*/ 1648055 h 2678621"/>
              <a:gd name="connsiteX10118" fmla="*/ 5502079 w 14263815"/>
              <a:gd name="connsiteY10118" fmla="*/ 1625874 h 2678621"/>
              <a:gd name="connsiteX10119" fmla="*/ 5533134 w 14263815"/>
              <a:gd name="connsiteY10119" fmla="*/ 1610348 h 2678621"/>
              <a:gd name="connsiteX10120" fmla="*/ 5593022 w 14263815"/>
              <a:gd name="connsiteY10120" fmla="*/ 1588166 h 2678621"/>
              <a:gd name="connsiteX10121" fmla="*/ 5593022 w 14263815"/>
              <a:gd name="connsiteY10121" fmla="*/ 1583730 h 2678621"/>
              <a:gd name="connsiteX10122" fmla="*/ 5606332 w 14263815"/>
              <a:gd name="connsiteY10122" fmla="*/ 1572640 h 2678621"/>
              <a:gd name="connsiteX10123" fmla="*/ 5644040 w 14263815"/>
              <a:gd name="connsiteY10123" fmla="*/ 1557113 h 2678621"/>
              <a:gd name="connsiteX10124" fmla="*/ 5683965 w 14263815"/>
              <a:gd name="connsiteY10124" fmla="*/ 1537150 h 2678621"/>
              <a:gd name="connsiteX10125" fmla="*/ 5726108 w 14263815"/>
              <a:gd name="connsiteY10125" fmla="*/ 1503878 h 2678621"/>
              <a:gd name="connsiteX10126" fmla="*/ 5719455 w 14263815"/>
              <a:gd name="connsiteY10126" fmla="*/ 1499442 h 2678621"/>
              <a:gd name="connsiteX10127" fmla="*/ 5706145 w 14263815"/>
              <a:gd name="connsiteY10127" fmla="*/ 1492788 h 2678621"/>
              <a:gd name="connsiteX10128" fmla="*/ 5703928 w 14263815"/>
              <a:gd name="connsiteY10128" fmla="*/ 1479479 h 2678621"/>
              <a:gd name="connsiteX10129" fmla="*/ 5706145 w 14263815"/>
              <a:gd name="connsiteY10129" fmla="*/ 1468388 h 2678621"/>
              <a:gd name="connsiteX10130" fmla="*/ 5712801 w 14263815"/>
              <a:gd name="connsiteY10130" fmla="*/ 1472825 h 2678621"/>
              <a:gd name="connsiteX10131" fmla="*/ 5723890 w 14263815"/>
              <a:gd name="connsiteY10131" fmla="*/ 1481697 h 2678621"/>
              <a:gd name="connsiteX10132" fmla="*/ 5728327 w 14263815"/>
              <a:gd name="connsiteY10132" fmla="*/ 1486133 h 2678621"/>
              <a:gd name="connsiteX10133" fmla="*/ 5728327 w 14263815"/>
              <a:gd name="connsiteY10133" fmla="*/ 1497224 h 2678621"/>
              <a:gd name="connsiteX10134" fmla="*/ 5730546 w 14263815"/>
              <a:gd name="connsiteY10134" fmla="*/ 1506096 h 2678621"/>
              <a:gd name="connsiteX10135" fmla="*/ 5748290 w 14263815"/>
              <a:gd name="connsiteY10135" fmla="*/ 1512751 h 2678621"/>
              <a:gd name="connsiteX10136" fmla="*/ 5777126 w 14263815"/>
              <a:gd name="connsiteY10136" fmla="*/ 1499442 h 2678621"/>
              <a:gd name="connsiteX10137" fmla="*/ 5794871 w 14263815"/>
              <a:gd name="connsiteY10137" fmla="*/ 1488352 h 2678621"/>
              <a:gd name="connsiteX10138" fmla="*/ 5843669 w 14263815"/>
              <a:gd name="connsiteY10138" fmla="*/ 1472825 h 2678621"/>
              <a:gd name="connsiteX10139" fmla="*/ 5863632 w 14263815"/>
              <a:gd name="connsiteY10139" fmla="*/ 1459516 h 2678621"/>
              <a:gd name="connsiteX10140" fmla="*/ 5870287 w 14263815"/>
              <a:gd name="connsiteY10140" fmla="*/ 1455080 h 2678621"/>
              <a:gd name="connsiteX10141" fmla="*/ 5872505 w 14263815"/>
              <a:gd name="connsiteY10141" fmla="*/ 1448426 h 2678621"/>
              <a:gd name="connsiteX10142" fmla="*/ 5868067 w 14263815"/>
              <a:gd name="connsiteY10142" fmla="*/ 1439553 h 2678621"/>
              <a:gd name="connsiteX10143" fmla="*/ 5875144 w 14263815"/>
              <a:gd name="connsiteY10143" fmla="*/ 1448397 h 2678621"/>
              <a:gd name="connsiteX10144" fmla="*/ 5884644 w 14263815"/>
              <a:gd name="connsiteY10144" fmla="*/ 1426229 h 2678621"/>
              <a:gd name="connsiteX10145" fmla="*/ 5881377 w 14263815"/>
              <a:gd name="connsiteY10145" fmla="*/ 1421808 h 2678621"/>
              <a:gd name="connsiteX10146" fmla="*/ 5877634 w 14263815"/>
              <a:gd name="connsiteY10146" fmla="*/ 1414738 h 2678621"/>
              <a:gd name="connsiteX10147" fmla="*/ 5879159 w 14263815"/>
              <a:gd name="connsiteY10147" fmla="*/ 1415154 h 2678621"/>
              <a:gd name="connsiteX10148" fmla="*/ 5888031 w 14263815"/>
              <a:gd name="connsiteY10148" fmla="*/ 1424026 h 2678621"/>
              <a:gd name="connsiteX10149" fmla="*/ 5888049 w 14263815"/>
              <a:gd name="connsiteY10149" fmla="*/ 1424097 h 2678621"/>
              <a:gd name="connsiteX10150" fmla="*/ 5897955 w 14263815"/>
              <a:gd name="connsiteY10150" fmla="*/ 1417906 h 2678621"/>
              <a:gd name="connsiteX10151" fmla="*/ 5906828 w 14263815"/>
              <a:gd name="connsiteY10151" fmla="*/ 1424006 h 2678621"/>
              <a:gd name="connsiteX10152" fmla="*/ 5917917 w 14263815"/>
              <a:gd name="connsiteY10152" fmla="*/ 1424006 h 2678621"/>
              <a:gd name="connsiteX10153" fmla="*/ 5920007 w 14263815"/>
              <a:gd name="connsiteY10153" fmla="*/ 1422700 h 2678621"/>
              <a:gd name="connsiteX10154" fmla="*/ 5921302 w 14263815"/>
              <a:gd name="connsiteY10154" fmla="*/ 1419590 h 2678621"/>
              <a:gd name="connsiteX10155" fmla="*/ 5914648 w 14263815"/>
              <a:gd name="connsiteY10155" fmla="*/ 1401845 h 2678621"/>
              <a:gd name="connsiteX10156" fmla="*/ 5927957 w 14263815"/>
              <a:gd name="connsiteY10156" fmla="*/ 1410718 h 2678621"/>
              <a:gd name="connsiteX10157" fmla="*/ 5931345 w 14263815"/>
              <a:gd name="connsiteY10157" fmla="*/ 1415613 h 2678621"/>
              <a:gd name="connsiteX10158" fmla="*/ 5935663 w 14263815"/>
              <a:gd name="connsiteY10158" fmla="*/ 1412915 h 2678621"/>
              <a:gd name="connsiteX10159" fmla="*/ 5953408 w 14263815"/>
              <a:gd name="connsiteY10159" fmla="*/ 1399606 h 2678621"/>
              <a:gd name="connsiteX10160" fmla="*/ 5957843 w 14263815"/>
              <a:gd name="connsiteY10160" fmla="*/ 1410697 h 2678621"/>
              <a:gd name="connsiteX10161" fmla="*/ 5949916 w 14263815"/>
              <a:gd name="connsiteY10161" fmla="*/ 1419945 h 2678621"/>
              <a:gd name="connsiteX10162" fmla="*/ 5954575 w 14263815"/>
              <a:gd name="connsiteY10162" fmla="*/ 1421808 h 2678621"/>
              <a:gd name="connsiteX10163" fmla="*/ 5985628 w 14263815"/>
              <a:gd name="connsiteY10163" fmla="*/ 1419590 h 2678621"/>
              <a:gd name="connsiteX10164" fmla="*/ 5990063 w 14263815"/>
              <a:gd name="connsiteY10164" fmla="*/ 1408499 h 2678621"/>
              <a:gd name="connsiteX10165" fmla="*/ 5996718 w 14263815"/>
              <a:gd name="connsiteY10165" fmla="*/ 1397409 h 2678621"/>
              <a:gd name="connsiteX10166" fmla="*/ 6007808 w 14263815"/>
              <a:gd name="connsiteY10166" fmla="*/ 1401845 h 2678621"/>
              <a:gd name="connsiteX10167" fmla="*/ 6021118 w 14263815"/>
              <a:gd name="connsiteY10167" fmla="*/ 1404063 h 2678621"/>
              <a:gd name="connsiteX10168" fmla="*/ 6029990 w 14263815"/>
              <a:gd name="connsiteY10168" fmla="*/ 1395191 h 2678621"/>
              <a:gd name="connsiteX10169" fmla="*/ 6023335 w 14263815"/>
              <a:gd name="connsiteY10169" fmla="*/ 1370792 h 2678621"/>
              <a:gd name="connsiteX10170" fmla="*/ 6029990 w 14263815"/>
              <a:gd name="connsiteY10170" fmla="*/ 1381882 h 2678621"/>
              <a:gd name="connsiteX10171" fmla="*/ 6051114 w 14263815"/>
              <a:gd name="connsiteY10171" fmla="*/ 1399165 h 2678621"/>
              <a:gd name="connsiteX10172" fmla="*/ 6062094 w 14263815"/>
              <a:gd name="connsiteY10172" fmla="*/ 1388516 h 2678621"/>
              <a:gd name="connsiteX10173" fmla="*/ 6090929 w 14263815"/>
              <a:gd name="connsiteY10173" fmla="*/ 1370771 h 2678621"/>
              <a:gd name="connsiteX10174" fmla="*/ 6095179 w 14263815"/>
              <a:gd name="connsiteY10174" fmla="*/ 1372187 h 2678621"/>
              <a:gd name="connsiteX10175" fmla="*/ 6096534 w 14263815"/>
              <a:gd name="connsiteY10175" fmla="*/ 1368573 h 2678621"/>
              <a:gd name="connsiteX10176" fmla="*/ 6083224 w 14263815"/>
              <a:gd name="connsiteY10176" fmla="*/ 1357483 h 2678621"/>
              <a:gd name="connsiteX10177" fmla="*/ 6081006 w 14263815"/>
              <a:gd name="connsiteY10177" fmla="*/ 1346392 h 2678621"/>
              <a:gd name="connsiteX10178" fmla="*/ 6096534 w 14263815"/>
              <a:gd name="connsiteY10178" fmla="*/ 1355265 h 2678621"/>
              <a:gd name="connsiteX10179" fmla="*/ 6120933 w 14263815"/>
              <a:gd name="connsiteY10179" fmla="*/ 1375228 h 2678621"/>
              <a:gd name="connsiteX10180" fmla="*/ 6132024 w 14263815"/>
              <a:gd name="connsiteY10180" fmla="*/ 1379664 h 2678621"/>
              <a:gd name="connsiteX10181" fmla="*/ 6132024 w 14263815"/>
              <a:gd name="connsiteY10181" fmla="*/ 1377446 h 2678621"/>
              <a:gd name="connsiteX10182" fmla="*/ 6136460 w 14263815"/>
              <a:gd name="connsiteY10182" fmla="*/ 1366356 h 2678621"/>
              <a:gd name="connsiteX10183" fmla="*/ 6145332 w 14263815"/>
              <a:gd name="connsiteY10183" fmla="*/ 1373010 h 2678621"/>
              <a:gd name="connsiteX10184" fmla="*/ 6151987 w 14263815"/>
              <a:gd name="connsiteY10184" fmla="*/ 1375228 h 2678621"/>
              <a:gd name="connsiteX10185" fmla="*/ 6165295 w 14263815"/>
              <a:gd name="connsiteY10185" fmla="*/ 1366356 h 2678621"/>
              <a:gd name="connsiteX10186" fmla="*/ 6183040 w 14263815"/>
              <a:gd name="connsiteY10186" fmla="*/ 1359701 h 2678621"/>
              <a:gd name="connsiteX10187" fmla="*/ 6214093 w 14263815"/>
              <a:gd name="connsiteY10187" fmla="*/ 1355265 h 2678621"/>
              <a:gd name="connsiteX10188" fmla="*/ 6227402 w 14263815"/>
              <a:gd name="connsiteY10188" fmla="*/ 1346392 h 2678621"/>
              <a:gd name="connsiteX10189" fmla="*/ 6240710 w 14263815"/>
              <a:gd name="connsiteY10189" fmla="*/ 1339738 h 2678621"/>
              <a:gd name="connsiteX10190" fmla="*/ 6276200 w 14263815"/>
              <a:gd name="connsiteY10190" fmla="*/ 1333084 h 2678621"/>
              <a:gd name="connsiteX10191" fmla="*/ 6289508 w 14263815"/>
              <a:gd name="connsiteY10191" fmla="*/ 1321993 h 2678621"/>
              <a:gd name="connsiteX10192" fmla="*/ 6300601 w 14263815"/>
              <a:gd name="connsiteY10192" fmla="*/ 1310903 h 2678621"/>
              <a:gd name="connsiteX10193" fmla="*/ 6307254 w 14263815"/>
              <a:gd name="connsiteY10193" fmla="*/ 1302030 h 2678621"/>
              <a:gd name="connsiteX10194" fmla="*/ 6316126 w 14263815"/>
              <a:gd name="connsiteY10194" fmla="*/ 1306466 h 2678621"/>
              <a:gd name="connsiteX10195" fmla="*/ 6316126 w 14263815"/>
              <a:gd name="connsiteY10195" fmla="*/ 1315339 h 2678621"/>
              <a:gd name="connsiteX10196" fmla="*/ 6336089 w 14263815"/>
              <a:gd name="connsiteY10196" fmla="*/ 1317557 h 2678621"/>
              <a:gd name="connsiteX10197" fmla="*/ 6387106 w 14263815"/>
              <a:gd name="connsiteY10197" fmla="*/ 1299812 h 2678621"/>
              <a:gd name="connsiteX10198" fmla="*/ 6413724 w 14263815"/>
              <a:gd name="connsiteY10198" fmla="*/ 1288722 h 2678621"/>
              <a:gd name="connsiteX10199" fmla="*/ 6442559 w 14263815"/>
              <a:gd name="connsiteY10199" fmla="*/ 1275413 h 2678621"/>
              <a:gd name="connsiteX10200" fmla="*/ 6446995 w 14263815"/>
              <a:gd name="connsiteY10200" fmla="*/ 1275413 h 2678621"/>
              <a:gd name="connsiteX10201" fmla="*/ 6482484 w 14263815"/>
              <a:gd name="connsiteY10201" fmla="*/ 1268759 h 2678621"/>
              <a:gd name="connsiteX10202" fmla="*/ 6482484 w 14263815"/>
              <a:gd name="connsiteY10202" fmla="*/ 1257668 h 2678621"/>
              <a:gd name="connsiteX10203" fmla="*/ 6484703 w 14263815"/>
              <a:gd name="connsiteY10203" fmla="*/ 1242141 h 2678621"/>
              <a:gd name="connsiteX10204" fmla="*/ 6489139 w 14263815"/>
              <a:gd name="connsiteY10204" fmla="*/ 1242141 h 2678621"/>
              <a:gd name="connsiteX10205" fmla="*/ 6495794 w 14263815"/>
              <a:gd name="connsiteY10205" fmla="*/ 1246577 h 2678621"/>
              <a:gd name="connsiteX10206" fmla="*/ 6502447 w 14263815"/>
              <a:gd name="connsiteY10206" fmla="*/ 1242141 h 2678621"/>
              <a:gd name="connsiteX10207" fmla="*/ 6511319 w 14263815"/>
              <a:gd name="connsiteY10207" fmla="*/ 1239923 h 2678621"/>
              <a:gd name="connsiteX10208" fmla="*/ 6506884 w 14263815"/>
              <a:gd name="connsiteY10208" fmla="*/ 1224396 h 2678621"/>
              <a:gd name="connsiteX10209" fmla="*/ 6504665 w 14263815"/>
              <a:gd name="connsiteY10209" fmla="*/ 1217742 h 2678621"/>
              <a:gd name="connsiteX10210" fmla="*/ 6513538 w 14263815"/>
              <a:gd name="connsiteY10210" fmla="*/ 1211088 h 2678621"/>
              <a:gd name="connsiteX10211" fmla="*/ 6524630 w 14263815"/>
              <a:gd name="connsiteY10211" fmla="*/ 1235487 h 2678621"/>
              <a:gd name="connsiteX10212" fmla="*/ 6535720 w 14263815"/>
              <a:gd name="connsiteY10212" fmla="*/ 1262104 h 2678621"/>
              <a:gd name="connsiteX10213" fmla="*/ 6537937 w 14263815"/>
              <a:gd name="connsiteY10213" fmla="*/ 1268759 h 2678621"/>
              <a:gd name="connsiteX10214" fmla="*/ 6544592 w 14263815"/>
              <a:gd name="connsiteY10214" fmla="*/ 1275413 h 2678621"/>
              <a:gd name="connsiteX10215" fmla="*/ 6551246 w 14263815"/>
              <a:gd name="connsiteY10215" fmla="*/ 1266541 h 2678621"/>
              <a:gd name="connsiteX10216" fmla="*/ 6560118 w 14263815"/>
              <a:gd name="connsiteY10216" fmla="*/ 1266541 h 2678621"/>
              <a:gd name="connsiteX10217" fmla="*/ 6571210 w 14263815"/>
              <a:gd name="connsiteY10217" fmla="*/ 1259886 h 2678621"/>
              <a:gd name="connsiteX10218" fmla="*/ 6608918 w 14263815"/>
              <a:gd name="connsiteY10218" fmla="*/ 1237705 h 2678621"/>
              <a:gd name="connsiteX10219" fmla="*/ 6626661 w 14263815"/>
              <a:gd name="connsiteY10219" fmla="*/ 1226615 h 2678621"/>
              <a:gd name="connsiteX10220" fmla="*/ 6626661 w 14263815"/>
              <a:gd name="connsiteY10220" fmla="*/ 1219960 h 2678621"/>
              <a:gd name="connsiteX10221" fmla="*/ 6628880 w 14263815"/>
              <a:gd name="connsiteY10221" fmla="*/ 1228833 h 2678621"/>
              <a:gd name="connsiteX10222" fmla="*/ 6644406 w 14263815"/>
              <a:gd name="connsiteY10222" fmla="*/ 1237705 h 2678621"/>
              <a:gd name="connsiteX10223" fmla="*/ 6659933 w 14263815"/>
              <a:gd name="connsiteY10223" fmla="*/ 1231051 h 2678621"/>
              <a:gd name="connsiteX10224" fmla="*/ 6668806 w 14263815"/>
              <a:gd name="connsiteY10224" fmla="*/ 1226615 h 2678621"/>
              <a:gd name="connsiteX10225" fmla="*/ 6679897 w 14263815"/>
              <a:gd name="connsiteY10225" fmla="*/ 1219960 h 2678621"/>
              <a:gd name="connsiteX10226" fmla="*/ 6686551 w 14263815"/>
              <a:gd name="connsiteY10226" fmla="*/ 1211088 h 2678621"/>
              <a:gd name="connsiteX10227" fmla="*/ 6686551 w 14263815"/>
              <a:gd name="connsiteY10227" fmla="*/ 1204433 h 2678621"/>
              <a:gd name="connsiteX10228" fmla="*/ 6688768 w 14263815"/>
              <a:gd name="connsiteY10228" fmla="*/ 1195561 h 2678621"/>
              <a:gd name="connsiteX10229" fmla="*/ 6693206 w 14263815"/>
              <a:gd name="connsiteY10229" fmla="*/ 1191125 h 2678621"/>
              <a:gd name="connsiteX10230" fmla="*/ 6699859 w 14263815"/>
              <a:gd name="connsiteY10230" fmla="*/ 1186689 h 2678621"/>
              <a:gd name="connsiteX10231" fmla="*/ 6706513 w 14263815"/>
              <a:gd name="connsiteY10231" fmla="*/ 1180034 h 2678621"/>
              <a:gd name="connsiteX10232" fmla="*/ 6717604 w 14263815"/>
              <a:gd name="connsiteY10232" fmla="*/ 1195561 h 2678621"/>
              <a:gd name="connsiteX10233" fmla="*/ 6755312 w 14263815"/>
              <a:gd name="connsiteY10233" fmla="*/ 1208870 h 2678621"/>
              <a:gd name="connsiteX10234" fmla="*/ 6786366 w 14263815"/>
              <a:gd name="connsiteY10234" fmla="*/ 1208870 h 2678621"/>
              <a:gd name="connsiteX10235" fmla="*/ 6795239 w 14263815"/>
              <a:gd name="connsiteY10235" fmla="*/ 1208870 h 2678621"/>
              <a:gd name="connsiteX10236" fmla="*/ 6804111 w 14263815"/>
              <a:gd name="connsiteY10236" fmla="*/ 1204433 h 2678621"/>
              <a:gd name="connsiteX10237" fmla="*/ 6815201 w 14263815"/>
              <a:gd name="connsiteY10237" fmla="*/ 1199997 h 2678621"/>
              <a:gd name="connsiteX10238" fmla="*/ 6819638 w 14263815"/>
              <a:gd name="connsiteY10238" fmla="*/ 1199997 h 2678621"/>
              <a:gd name="connsiteX10239" fmla="*/ 6835164 w 14263815"/>
              <a:gd name="connsiteY10239" fmla="*/ 1199997 h 2678621"/>
              <a:gd name="connsiteX10240" fmla="*/ 6839600 w 14263815"/>
              <a:gd name="connsiteY10240" fmla="*/ 1191125 h 2678621"/>
              <a:gd name="connsiteX10241" fmla="*/ 6839600 w 14263815"/>
              <a:gd name="connsiteY10241" fmla="*/ 1180034 h 2678621"/>
              <a:gd name="connsiteX10242" fmla="*/ 6848472 w 14263815"/>
              <a:gd name="connsiteY10242" fmla="*/ 1175598 h 2678621"/>
              <a:gd name="connsiteX10243" fmla="*/ 6855127 w 14263815"/>
              <a:gd name="connsiteY10243" fmla="*/ 1177816 h 2678621"/>
              <a:gd name="connsiteX10244" fmla="*/ 6857345 w 14263815"/>
              <a:gd name="connsiteY10244" fmla="*/ 1180034 h 2678621"/>
              <a:gd name="connsiteX10245" fmla="*/ 6852909 w 14263815"/>
              <a:gd name="connsiteY10245" fmla="*/ 1191125 h 2678621"/>
              <a:gd name="connsiteX10246" fmla="*/ 6852909 w 14263815"/>
              <a:gd name="connsiteY10246" fmla="*/ 1195561 h 2678621"/>
              <a:gd name="connsiteX10247" fmla="*/ 6881745 w 14263815"/>
              <a:gd name="connsiteY10247" fmla="*/ 1197779 h 2678621"/>
              <a:gd name="connsiteX10248" fmla="*/ 6899490 w 14263815"/>
              <a:gd name="connsiteY10248" fmla="*/ 1197779 h 2678621"/>
              <a:gd name="connsiteX10249" fmla="*/ 6921670 w 14263815"/>
              <a:gd name="connsiteY10249" fmla="*/ 1195561 h 2678621"/>
              <a:gd name="connsiteX10250" fmla="*/ 6985996 w 14263815"/>
              <a:gd name="connsiteY10250" fmla="*/ 1193343 h 2678621"/>
              <a:gd name="connsiteX10251" fmla="*/ 7030358 w 14263815"/>
              <a:gd name="connsiteY10251" fmla="*/ 1180034 h 2678621"/>
              <a:gd name="connsiteX10252" fmla="*/ 7037011 w 14263815"/>
              <a:gd name="connsiteY10252" fmla="*/ 1168944 h 2678621"/>
              <a:gd name="connsiteX10253" fmla="*/ 7045884 w 14263815"/>
              <a:gd name="connsiteY10253" fmla="*/ 1173380 h 2678621"/>
              <a:gd name="connsiteX10254" fmla="*/ 7041449 w 14263815"/>
              <a:gd name="connsiteY10254" fmla="*/ 1184471 h 2678621"/>
              <a:gd name="connsiteX10255" fmla="*/ 7043666 w 14263815"/>
              <a:gd name="connsiteY10255" fmla="*/ 1188906 h 2678621"/>
              <a:gd name="connsiteX10256" fmla="*/ 7081374 w 14263815"/>
              <a:gd name="connsiteY10256" fmla="*/ 1193343 h 2678621"/>
              <a:gd name="connsiteX10257" fmla="*/ 7119081 w 14263815"/>
              <a:gd name="connsiteY10257" fmla="*/ 1186689 h 2678621"/>
              <a:gd name="connsiteX10258" fmla="*/ 7127954 w 14263815"/>
              <a:gd name="connsiteY10258" fmla="*/ 1180034 h 2678621"/>
              <a:gd name="connsiteX10259" fmla="*/ 7136827 w 14263815"/>
              <a:gd name="connsiteY10259" fmla="*/ 1175598 h 2678621"/>
              <a:gd name="connsiteX10260" fmla="*/ 7141263 w 14263815"/>
              <a:gd name="connsiteY10260" fmla="*/ 1180034 h 2678621"/>
              <a:gd name="connsiteX10261" fmla="*/ 7185625 w 14263815"/>
              <a:gd name="connsiteY10261" fmla="*/ 1197779 h 2678621"/>
              <a:gd name="connsiteX10262" fmla="*/ 7261040 w 14263815"/>
              <a:gd name="connsiteY10262" fmla="*/ 1208870 h 2678621"/>
              <a:gd name="connsiteX10263" fmla="*/ 7316493 w 14263815"/>
              <a:gd name="connsiteY10263" fmla="*/ 1215524 h 2678621"/>
              <a:gd name="connsiteX10264" fmla="*/ 7318711 w 14263815"/>
              <a:gd name="connsiteY10264" fmla="*/ 1224396 h 2678621"/>
              <a:gd name="connsiteX10265" fmla="*/ 7318711 w 14263815"/>
              <a:gd name="connsiteY10265" fmla="*/ 1235487 h 2678621"/>
              <a:gd name="connsiteX10266" fmla="*/ 7327584 w 14263815"/>
              <a:gd name="connsiteY10266" fmla="*/ 1226615 h 2678621"/>
              <a:gd name="connsiteX10267" fmla="*/ 7411872 w 14263815"/>
              <a:gd name="connsiteY10267" fmla="*/ 1206651 h 2678621"/>
              <a:gd name="connsiteX10268" fmla="*/ 7473980 w 14263815"/>
              <a:gd name="connsiteY10268" fmla="*/ 1228833 h 2678621"/>
              <a:gd name="connsiteX10269" fmla="*/ 7476197 w 14263815"/>
              <a:gd name="connsiteY10269" fmla="*/ 1233269 h 2678621"/>
              <a:gd name="connsiteX10270" fmla="*/ 7480634 w 14263815"/>
              <a:gd name="connsiteY10270" fmla="*/ 1224396 h 2678621"/>
              <a:gd name="connsiteX10271" fmla="*/ 7502814 w 14263815"/>
              <a:gd name="connsiteY10271" fmla="*/ 1217742 h 2678621"/>
              <a:gd name="connsiteX10272" fmla="*/ 7527215 w 14263815"/>
              <a:gd name="connsiteY10272" fmla="*/ 1215524 h 2678621"/>
              <a:gd name="connsiteX10273" fmla="*/ 7522777 w 14263815"/>
              <a:gd name="connsiteY10273" fmla="*/ 1206651 h 2678621"/>
              <a:gd name="connsiteX10274" fmla="*/ 7520560 w 14263815"/>
              <a:gd name="connsiteY10274" fmla="*/ 1202215 h 2678621"/>
              <a:gd name="connsiteX10275" fmla="*/ 7505032 w 14263815"/>
              <a:gd name="connsiteY10275" fmla="*/ 1195561 h 2678621"/>
              <a:gd name="connsiteX10276" fmla="*/ 7493942 w 14263815"/>
              <a:gd name="connsiteY10276" fmla="*/ 1188906 h 2678621"/>
              <a:gd name="connsiteX10277" fmla="*/ 7491725 w 14263815"/>
              <a:gd name="connsiteY10277" fmla="*/ 1175598 h 2678621"/>
              <a:gd name="connsiteX10278" fmla="*/ 7482852 w 14263815"/>
              <a:gd name="connsiteY10278" fmla="*/ 1175598 h 2678621"/>
              <a:gd name="connsiteX10279" fmla="*/ 7482852 w 14263815"/>
              <a:gd name="connsiteY10279" fmla="*/ 1186689 h 2678621"/>
              <a:gd name="connsiteX10280" fmla="*/ 7465106 w 14263815"/>
              <a:gd name="connsiteY10280" fmla="*/ 1193343 h 2678621"/>
              <a:gd name="connsiteX10281" fmla="*/ 7445145 w 14263815"/>
              <a:gd name="connsiteY10281" fmla="*/ 1180034 h 2678621"/>
              <a:gd name="connsiteX10282" fmla="*/ 7436272 w 14263815"/>
              <a:gd name="connsiteY10282" fmla="*/ 1168944 h 2678621"/>
              <a:gd name="connsiteX10283" fmla="*/ 7422963 w 14263815"/>
              <a:gd name="connsiteY10283" fmla="*/ 1175598 h 2678621"/>
              <a:gd name="connsiteX10284" fmla="*/ 7414091 w 14263815"/>
              <a:gd name="connsiteY10284" fmla="*/ 1175598 h 2678621"/>
              <a:gd name="connsiteX10285" fmla="*/ 7383036 w 14263815"/>
              <a:gd name="connsiteY10285" fmla="*/ 1160071 h 2678621"/>
              <a:gd name="connsiteX10286" fmla="*/ 7363074 w 14263815"/>
              <a:gd name="connsiteY10286" fmla="*/ 1164507 h 2678621"/>
              <a:gd name="connsiteX10287" fmla="*/ 7356419 w 14263815"/>
              <a:gd name="connsiteY10287" fmla="*/ 1168944 h 2678621"/>
              <a:gd name="connsiteX10288" fmla="*/ 7349766 w 14263815"/>
              <a:gd name="connsiteY10288" fmla="*/ 1162289 h 2678621"/>
              <a:gd name="connsiteX10289" fmla="*/ 7307621 w 14263815"/>
              <a:gd name="connsiteY10289" fmla="*/ 1151199 h 2678621"/>
              <a:gd name="connsiteX10290" fmla="*/ 7243295 w 14263815"/>
              <a:gd name="connsiteY10290" fmla="*/ 1144545 h 2678621"/>
              <a:gd name="connsiteX10291" fmla="*/ 7225551 w 14263815"/>
              <a:gd name="connsiteY10291" fmla="*/ 1144545 h 2678621"/>
              <a:gd name="connsiteX10292" fmla="*/ 7214460 w 14263815"/>
              <a:gd name="connsiteY10292" fmla="*/ 1146762 h 2678621"/>
              <a:gd name="connsiteX10293" fmla="*/ 7205588 w 14263815"/>
              <a:gd name="connsiteY10293" fmla="*/ 1153417 h 2678621"/>
              <a:gd name="connsiteX10294" fmla="*/ 7201152 w 14263815"/>
              <a:gd name="connsiteY10294" fmla="*/ 1151199 h 2678621"/>
              <a:gd name="connsiteX10295" fmla="*/ 7183408 w 14263815"/>
              <a:gd name="connsiteY10295" fmla="*/ 1135672 h 2678621"/>
              <a:gd name="connsiteX10296" fmla="*/ 7161226 w 14263815"/>
              <a:gd name="connsiteY10296" fmla="*/ 1144545 h 2678621"/>
              <a:gd name="connsiteX10297" fmla="*/ 7134609 w 14263815"/>
              <a:gd name="connsiteY10297" fmla="*/ 1153417 h 2678621"/>
              <a:gd name="connsiteX10298" fmla="*/ 7112428 w 14263815"/>
              <a:gd name="connsiteY10298" fmla="*/ 1144545 h 2678621"/>
              <a:gd name="connsiteX10299" fmla="*/ 7107992 w 14263815"/>
              <a:gd name="connsiteY10299" fmla="*/ 1135672 h 2678621"/>
              <a:gd name="connsiteX10300" fmla="*/ 7103555 w 14263815"/>
              <a:gd name="connsiteY10300" fmla="*/ 1142326 h 2678621"/>
              <a:gd name="connsiteX10301" fmla="*/ 7099119 w 14263815"/>
              <a:gd name="connsiteY10301" fmla="*/ 1151199 h 2678621"/>
              <a:gd name="connsiteX10302" fmla="*/ 7096902 w 14263815"/>
              <a:gd name="connsiteY10302" fmla="*/ 1142326 h 2678621"/>
              <a:gd name="connsiteX10303" fmla="*/ 7081374 w 14263815"/>
              <a:gd name="connsiteY10303" fmla="*/ 1133454 h 2678621"/>
              <a:gd name="connsiteX10304" fmla="*/ 7063629 w 14263815"/>
              <a:gd name="connsiteY10304" fmla="*/ 1124581 h 2678621"/>
              <a:gd name="connsiteX10305" fmla="*/ 7085811 w 14263815"/>
              <a:gd name="connsiteY10305" fmla="*/ 1122363 h 2678621"/>
              <a:gd name="connsiteX10306" fmla="*/ 7110209 w 14263815"/>
              <a:gd name="connsiteY10306" fmla="*/ 1120145 h 2678621"/>
              <a:gd name="connsiteX10307" fmla="*/ 7101337 w 14263815"/>
              <a:gd name="connsiteY10307" fmla="*/ 1111273 h 2678621"/>
              <a:gd name="connsiteX10308" fmla="*/ 7094682 w 14263815"/>
              <a:gd name="connsiteY10308" fmla="*/ 1104619 h 2678621"/>
              <a:gd name="connsiteX10309" fmla="*/ 7110209 w 14263815"/>
              <a:gd name="connsiteY10309" fmla="*/ 1102400 h 2678621"/>
              <a:gd name="connsiteX10310" fmla="*/ 7127954 w 14263815"/>
              <a:gd name="connsiteY10310" fmla="*/ 1097964 h 2678621"/>
              <a:gd name="connsiteX10311" fmla="*/ 7105774 w 14263815"/>
              <a:gd name="connsiteY10311" fmla="*/ 1086874 h 2678621"/>
              <a:gd name="connsiteX10312" fmla="*/ 7096902 w 14263815"/>
              <a:gd name="connsiteY10312" fmla="*/ 1080219 h 2678621"/>
              <a:gd name="connsiteX10313" fmla="*/ 7127954 w 14263815"/>
              <a:gd name="connsiteY10313" fmla="*/ 1078001 h 2678621"/>
              <a:gd name="connsiteX10314" fmla="*/ 7156789 w 14263815"/>
              <a:gd name="connsiteY10314" fmla="*/ 1071347 h 2678621"/>
              <a:gd name="connsiteX10315" fmla="*/ 7167880 w 14263815"/>
              <a:gd name="connsiteY10315" fmla="*/ 1073565 h 2678621"/>
              <a:gd name="connsiteX10316" fmla="*/ 7178970 w 14263815"/>
              <a:gd name="connsiteY10316" fmla="*/ 1075783 h 2678621"/>
              <a:gd name="connsiteX10317" fmla="*/ 7178970 w 14263815"/>
              <a:gd name="connsiteY10317" fmla="*/ 1062475 h 2678621"/>
              <a:gd name="connsiteX10318" fmla="*/ 7132390 w 14263815"/>
              <a:gd name="connsiteY10318" fmla="*/ 1049166 h 2678621"/>
              <a:gd name="connsiteX10319" fmla="*/ 7094682 w 14263815"/>
              <a:gd name="connsiteY10319" fmla="*/ 1055820 h 2678621"/>
              <a:gd name="connsiteX10320" fmla="*/ 7088029 w 14263815"/>
              <a:gd name="connsiteY10320" fmla="*/ 1062475 h 2678621"/>
              <a:gd name="connsiteX10321" fmla="*/ 7085811 w 14263815"/>
              <a:gd name="connsiteY10321" fmla="*/ 1055820 h 2678621"/>
              <a:gd name="connsiteX10322" fmla="*/ 7088029 w 14263815"/>
              <a:gd name="connsiteY10322" fmla="*/ 1046948 h 2678621"/>
              <a:gd name="connsiteX10323" fmla="*/ 7079156 w 14263815"/>
              <a:gd name="connsiteY10323" fmla="*/ 1044729 h 2678621"/>
              <a:gd name="connsiteX10324" fmla="*/ 7065847 w 14263815"/>
              <a:gd name="connsiteY10324" fmla="*/ 1044729 h 2678621"/>
              <a:gd name="connsiteX10325" fmla="*/ 7054756 w 14263815"/>
              <a:gd name="connsiteY10325" fmla="*/ 1049166 h 2678621"/>
              <a:gd name="connsiteX10326" fmla="*/ 7052540 w 14263815"/>
              <a:gd name="connsiteY10326" fmla="*/ 1062475 h 2678621"/>
              <a:gd name="connsiteX10327" fmla="*/ 7045884 w 14263815"/>
              <a:gd name="connsiteY10327" fmla="*/ 1071347 h 2678621"/>
              <a:gd name="connsiteX10328" fmla="*/ 7050321 w 14263815"/>
              <a:gd name="connsiteY10328" fmla="*/ 1075783 h 2678621"/>
              <a:gd name="connsiteX10329" fmla="*/ 7065847 w 14263815"/>
              <a:gd name="connsiteY10329" fmla="*/ 1078001 h 2678621"/>
              <a:gd name="connsiteX10330" fmla="*/ 7043666 w 14263815"/>
              <a:gd name="connsiteY10330" fmla="*/ 1082437 h 2678621"/>
              <a:gd name="connsiteX10331" fmla="*/ 7014831 w 14263815"/>
              <a:gd name="connsiteY10331" fmla="*/ 1075783 h 2678621"/>
              <a:gd name="connsiteX10332" fmla="*/ 7010394 w 14263815"/>
              <a:gd name="connsiteY10332" fmla="*/ 1073565 h 2678621"/>
              <a:gd name="connsiteX10333" fmla="*/ 7005959 w 14263815"/>
              <a:gd name="connsiteY10333" fmla="*/ 1071347 h 2678621"/>
              <a:gd name="connsiteX10334" fmla="*/ 7003741 w 14263815"/>
              <a:gd name="connsiteY10334" fmla="*/ 1062475 h 2678621"/>
              <a:gd name="connsiteX10335" fmla="*/ 7001523 w 14263815"/>
              <a:gd name="connsiteY10335" fmla="*/ 1073565 h 2678621"/>
              <a:gd name="connsiteX10336" fmla="*/ 6981559 w 14263815"/>
              <a:gd name="connsiteY10336" fmla="*/ 1086874 h 2678621"/>
              <a:gd name="connsiteX10337" fmla="*/ 6961596 w 14263815"/>
              <a:gd name="connsiteY10337" fmla="*/ 1075783 h 2678621"/>
              <a:gd name="connsiteX10338" fmla="*/ 6961596 w 14263815"/>
              <a:gd name="connsiteY10338" fmla="*/ 1064692 h 2678621"/>
              <a:gd name="connsiteX10339" fmla="*/ 6959379 w 14263815"/>
              <a:gd name="connsiteY10339" fmla="*/ 1051384 h 2678621"/>
              <a:gd name="connsiteX10340" fmla="*/ 6943852 w 14263815"/>
              <a:gd name="connsiteY10340" fmla="*/ 1035857 h 2678621"/>
              <a:gd name="connsiteX10341" fmla="*/ 6926106 w 14263815"/>
              <a:gd name="connsiteY10341" fmla="*/ 1033639 h 2678621"/>
              <a:gd name="connsiteX10342" fmla="*/ 6906143 w 14263815"/>
              <a:gd name="connsiteY10342" fmla="*/ 1031421 h 2678621"/>
              <a:gd name="connsiteX10343" fmla="*/ 5502564 w 14263815"/>
              <a:gd name="connsiteY10343" fmla="*/ 1030727 h 2678621"/>
              <a:gd name="connsiteX10344" fmla="*/ 5504299 w 14263815"/>
              <a:gd name="connsiteY10344" fmla="*/ 1031421 h 2678621"/>
              <a:gd name="connsiteX10345" fmla="*/ 5486554 w 14263815"/>
              <a:gd name="connsiteY10345" fmla="*/ 1044729 h 2678621"/>
              <a:gd name="connsiteX10346" fmla="*/ 5437755 w 14263815"/>
              <a:gd name="connsiteY10346" fmla="*/ 1066911 h 2678621"/>
              <a:gd name="connsiteX10347" fmla="*/ 5411138 w 14263815"/>
              <a:gd name="connsiteY10347" fmla="*/ 1073565 h 2678621"/>
              <a:gd name="connsiteX10348" fmla="*/ 5455499 w 14263815"/>
              <a:gd name="connsiteY10348" fmla="*/ 1049166 h 2678621"/>
              <a:gd name="connsiteX10349" fmla="*/ 5502564 w 14263815"/>
              <a:gd name="connsiteY10349" fmla="*/ 1030727 h 2678621"/>
              <a:gd name="connsiteX10350" fmla="*/ 5139557 w 14263815"/>
              <a:gd name="connsiteY10350" fmla="*/ 1028787 h 2678621"/>
              <a:gd name="connsiteX10351" fmla="*/ 5138309 w 14263815"/>
              <a:gd name="connsiteY10351" fmla="*/ 1029203 h 2678621"/>
              <a:gd name="connsiteX10352" fmla="*/ 5136091 w 14263815"/>
              <a:gd name="connsiteY10352" fmla="*/ 1040293 h 2678621"/>
              <a:gd name="connsiteX10353" fmla="*/ 5144964 w 14263815"/>
              <a:gd name="connsiteY10353" fmla="*/ 1044729 h 2678621"/>
              <a:gd name="connsiteX10354" fmla="*/ 5144964 w 14263815"/>
              <a:gd name="connsiteY10354" fmla="*/ 1035857 h 2678621"/>
              <a:gd name="connsiteX10355" fmla="*/ 5139557 w 14263815"/>
              <a:gd name="connsiteY10355" fmla="*/ 1028787 h 2678621"/>
              <a:gd name="connsiteX10356" fmla="*/ 8177536 w 14263815"/>
              <a:gd name="connsiteY10356" fmla="*/ 1024212 h 2678621"/>
              <a:gd name="connsiteX10357" fmla="*/ 8170465 w 14263815"/>
              <a:gd name="connsiteY10357" fmla="*/ 1029203 h 2678621"/>
              <a:gd name="connsiteX10358" fmla="*/ 8177120 w 14263815"/>
              <a:gd name="connsiteY10358" fmla="*/ 1042511 h 2678621"/>
              <a:gd name="connsiteX10359" fmla="*/ 8185992 w 14263815"/>
              <a:gd name="connsiteY10359" fmla="*/ 1033639 h 2678621"/>
              <a:gd name="connsiteX10360" fmla="*/ 8181556 w 14263815"/>
              <a:gd name="connsiteY10360" fmla="*/ 1024766 h 2678621"/>
              <a:gd name="connsiteX10361" fmla="*/ 8177536 w 14263815"/>
              <a:gd name="connsiteY10361" fmla="*/ 1024212 h 2678621"/>
              <a:gd name="connsiteX10362" fmla="*/ 6230452 w 14263815"/>
              <a:gd name="connsiteY10362" fmla="*/ 1020053 h 2678621"/>
              <a:gd name="connsiteX10363" fmla="*/ 6242929 w 14263815"/>
              <a:gd name="connsiteY10363" fmla="*/ 1029203 h 2678621"/>
              <a:gd name="connsiteX10364" fmla="*/ 6240710 w 14263815"/>
              <a:gd name="connsiteY10364" fmla="*/ 1033639 h 2678621"/>
              <a:gd name="connsiteX10365" fmla="*/ 6236275 w 14263815"/>
              <a:gd name="connsiteY10365" fmla="*/ 1035857 h 2678621"/>
              <a:gd name="connsiteX10366" fmla="*/ 6180822 w 14263815"/>
              <a:gd name="connsiteY10366" fmla="*/ 1058038 h 2678621"/>
              <a:gd name="connsiteX10367" fmla="*/ 6118714 w 14263815"/>
              <a:gd name="connsiteY10367" fmla="*/ 1069129 h 2678621"/>
              <a:gd name="connsiteX10368" fmla="*/ 6098752 w 14263815"/>
              <a:gd name="connsiteY10368" fmla="*/ 1078001 h 2678621"/>
              <a:gd name="connsiteX10369" fmla="*/ 6083224 w 14263815"/>
              <a:gd name="connsiteY10369" fmla="*/ 1091310 h 2678621"/>
              <a:gd name="connsiteX10370" fmla="*/ 6069916 w 14263815"/>
              <a:gd name="connsiteY10370" fmla="*/ 1093528 h 2678621"/>
              <a:gd name="connsiteX10371" fmla="*/ 6054389 w 14263815"/>
              <a:gd name="connsiteY10371" fmla="*/ 1093528 h 2678621"/>
              <a:gd name="connsiteX10372" fmla="*/ 6038863 w 14263815"/>
              <a:gd name="connsiteY10372" fmla="*/ 1086874 h 2678621"/>
              <a:gd name="connsiteX10373" fmla="*/ 6034426 w 14263815"/>
              <a:gd name="connsiteY10373" fmla="*/ 1080219 h 2678621"/>
              <a:gd name="connsiteX10374" fmla="*/ 6058826 w 14263815"/>
              <a:gd name="connsiteY10374" fmla="*/ 1069129 h 2678621"/>
              <a:gd name="connsiteX10375" fmla="*/ 6085443 w 14263815"/>
              <a:gd name="connsiteY10375" fmla="*/ 1073565 h 2678621"/>
              <a:gd name="connsiteX10376" fmla="*/ 6087662 w 14263815"/>
              <a:gd name="connsiteY10376" fmla="*/ 1071347 h 2678621"/>
              <a:gd name="connsiteX10377" fmla="*/ 6105407 w 14263815"/>
              <a:gd name="connsiteY10377" fmla="*/ 1055820 h 2678621"/>
              <a:gd name="connsiteX10378" fmla="*/ 6118714 w 14263815"/>
              <a:gd name="connsiteY10378" fmla="*/ 1042511 h 2678621"/>
              <a:gd name="connsiteX10379" fmla="*/ 6129805 w 14263815"/>
              <a:gd name="connsiteY10379" fmla="*/ 1035857 h 2678621"/>
              <a:gd name="connsiteX10380" fmla="*/ 6145332 w 14263815"/>
              <a:gd name="connsiteY10380" fmla="*/ 1026985 h 2678621"/>
              <a:gd name="connsiteX10381" fmla="*/ 6147550 w 14263815"/>
              <a:gd name="connsiteY10381" fmla="*/ 1024766 h 2678621"/>
              <a:gd name="connsiteX10382" fmla="*/ 6158641 w 14263815"/>
              <a:gd name="connsiteY10382" fmla="*/ 1035857 h 2678621"/>
              <a:gd name="connsiteX10383" fmla="*/ 6176385 w 14263815"/>
              <a:gd name="connsiteY10383" fmla="*/ 1042511 h 2678621"/>
              <a:gd name="connsiteX10384" fmla="*/ 6191912 w 14263815"/>
              <a:gd name="connsiteY10384" fmla="*/ 1033639 h 2678621"/>
              <a:gd name="connsiteX10385" fmla="*/ 6220747 w 14263815"/>
              <a:gd name="connsiteY10385" fmla="*/ 1020330 h 2678621"/>
              <a:gd name="connsiteX10386" fmla="*/ 6230452 w 14263815"/>
              <a:gd name="connsiteY10386" fmla="*/ 1020053 h 2678621"/>
              <a:gd name="connsiteX10387" fmla="*/ 8283728 w 14263815"/>
              <a:gd name="connsiteY10387" fmla="*/ 1019672 h 2678621"/>
              <a:gd name="connsiteX10388" fmla="*/ 8292462 w 14263815"/>
              <a:gd name="connsiteY10388" fmla="*/ 1040293 h 2678621"/>
              <a:gd name="connsiteX10389" fmla="*/ 8343478 w 14263815"/>
              <a:gd name="connsiteY10389" fmla="*/ 1073565 h 2678621"/>
              <a:gd name="connsiteX10390" fmla="*/ 8352351 w 14263815"/>
              <a:gd name="connsiteY10390" fmla="*/ 1071347 h 2678621"/>
              <a:gd name="connsiteX10391" fmla="*/ 8359005 w 14263815"/>
              <a:gd name="connsiteY10391" fmla="*/ 1069129 h 2678621"/>
              <a:gd name="connsiteX10392" fmla="*/ 8387841 w 14263815"/>
              <a:gd name="connsiteY10392" fmla="*/ 1091310 h 2678621"/>
              <a:gd name="connsiteX10393" fmla="*/ 8425548 w 14263815"/>
              <a:gd name="connsiteY10393" fmla="*/ 1109055 h 2678621"/>
              <a:gd name="connsiteX10394" fmla="*/ 8427766 w 14263815"/>
              <a:gd name="connsiteY10394" fmla="*/ 1109055 h 2678621"/>
              <a:gd name="connsiteX10395" fmla="*/ 8432202 w 14263815"/>
              <a:gd name="connsiteY10395" fmla="*/ 1106836 h 2678621"/>
              <a:gd name="connsiteX10396" fmla="*/ 8434421 w 14263815"/>
              <a:gd name="connsiteY10396" fmla="*/ 1093528 h 2678621"/>
              <a:gd name="connsiteX10397" fmla="*/ 8376750 w 14263815"/>
              <a:gd name="connsiteY10397" fmla="*/ 1058038 h 2678621"/>
              <a:gd name="connsiteX10398" fmla="*/ 8365659 w 14263815"/>
              <a:gd name="connsiteY10398" fmla="*/ 1051384 h 2678621"/>
              <a:gd name="connsiteX10399" fmla="*/ 8352351 w 14263815"/>
              <a:gd name="connsiteY10399" fmla="*/ 1046948 h 2678621"/>
              <a:gd name="connsiteX10400" fmla="*/ 8327951 w 14263815"/>
              <a:gd name="connsiteY10400" fmla="*/ 1035857 h 2678621"/>
              <a:gd name="connsiteX10401" fmla="*/ 8288026 w 14263815"/>
              <a:gd name="connsiteY10401" fmla="*/ 1020330 h 2678621"/>
              <a:gd name="connsiteX10402" fmla="*/ 8283728 w 14263815"/>
              <a:gd name="connsiteY10402" fmla="*/ 1019672 h 2678621"/>
              <a:gd name="connsiteX10403" fmla="*/ 8155493 w 14263815"/>
              <a:gd name="connsiteY10403" fmla="*/ 1018666 h 2678621"/>
              <a:gd name="connsiteX10404" fmla="*/ 8146066 w 14263815"/>
              <a:gd name="connsiteY10404" fmla="*/ 1029203 h 2678621"/>
              <a:gd name="connsiteX10405" fmla="*/ 8141630 w 14263815"/>
              <a:gd name="connsiteY10405" fmla="*/ 1046948 h 2678621"/>
              <a:gd name="connsiteX10406" fmla="*/ 8150503 w 14263815"/>
              <a:gd name="connsiteY10406" fmla="*/ 1046948 h 2678621"/>
              <a:gd name="connsiteX10407" fmla="*/ 8159375 w 14263815"/>
              <a:gd name="connsiteY10407" fmla="*/ 1046948 h 2678621"/>
              <a:gd name="connsiteX10408" fmla="*/ 8163811 w 14263815"/>
              <a:gd name="connsiteY10408" fmla="*/ 1049166 h 2678621"/>
              <a:gd name="connsiteX10409" fmla="*/ 8161593 w 14263815"/>
              <a:gd name="connsiteY10409" fmla="*/ 1031421 h 2678621"/>
              <a:gd name="connsiteX10410" fmla="*/ 8155493 w 14263815"/>
              <a:gd name="connsiteY10410" fmla="*/ 1018666 h 2678621"/>
              <a:gd name="connsiteX10411" fmla="*/ 12541374 w 14263815"/>
              <a:gd name="connsiteY10411" fmla="*/ 1017257 h 2678621"/>
              <a:gd name="connsiteX10412" fmla="*/ 12548583 w 14263815"/>
              <a:gd name="connsiteY10412" fmla="*/ 1023911 h 2678621"/>
              <a:gd name="connsiteX10413" fmla="*/ 12555237 w 14263815"/>
              <a:gd name="connsiteY10413" fmla="*/ 1032783 h 2678621"/>
              <a:gd name="connsiteX10414" fmla="*/ 12553019 w 14263815"/>
              <a:gd name="connsiteY10414" fmla="*/ 1023911 h 2678621"/>
              <a:gd name="connsiteX10415" fmla="*/ 12555237 w 14263815"/>
              <a:gd name="connsiteY10415" fmla="*/ 1023911 h 2678621"/>
              <a:gd name="connsiteX10416" fmla="*/ 12566328 w 14263815"/>
              <a:gd name="connsiteY10416" fmla="*/ 1030565 h 2678621"/>
              <a:gd name="connsiteX10417" fmla="*/ 12568546 w 14263815"/>
              <a:gd name="connsiteY10417" fmla="*/ 1037219 h 2678621"/>
              <a:gd name="connsiteX10418" fmla="*/ 12553019 w 14263815"/>
              <a:gd name="connsiteY10418" fmla="*/ 1043874 h 2678621"/>
              <a:gd name="connsiteX10419" fmla="*/ 12535274 w 14263815"/>
              <a:gd name="connsiteY10419" fmla="*/ 1035002 h 2678621"/>
              <a:gd name="connsiteX10420" fmla="*/ 12528620 w 14263815"/>
              <a:gd name="connsiteY10420" fmla="*/ 1041656 h 2678621"/>
              <a:gd name="connsiteX10421" fmla="*/ 12517529 w 14263815"/>
              <a:gd name="connsiteY10421" fmla="*/ 1048310 h 2678621"/>
              <a:gd name="connsiteX10422" fmla="*/ 12510875 w 14263815"/>
              <a:gd name="connsiteY10422" fmla="*/ 1050528 h 2678621"/>
              <a:gd name="connsiteX10423" fmla="*/ 12506438 w 14263815"/>
              <a:gd name="connsiteY10423" fmla="*/ 1048310 h 2678621"/>
              <a:gd name="connsiteX10424" fmla="*/ 12497566 w 14263815"/>
              <a:gd name="connsiteY10424" fmla="*/ 1057183 h 2678621"/>
              <a:gd name="connsiteX10425" fmla="*/ 12470949 w 14263815"/>
              <a:gd name="connsiteY10425" fmla="*/ 1074928 h 2678621"/>
              <a:gd name="connsiteX10426" fmla="*/ 12415496 w 14263815"/>
              <a:gd name="connsiteY10426" fmla="*/ 1092672 h 2678621"/>
              <a:gd name="connsiteX10427" fmla="*/ 12360043 w 14263815"/>
              <a:gd name="connsiteY10427" fmla="*/ 1119289 h 2678621"/>
              <a:gd name="connsiteX10428" fmla="*/ 12351171 w 14263815"/>
              <a:gd name="connsiteY10428" fmla="*/ 1119289 h 2678621"/>
              <a:gd name="connsiteX10429" fmla="*/ 12335644 w 14263815"/>
              <a:gd name="connsiteY10429" fmla="*/ 1119289 h 2678621"/>
              <a:gd name="connsiteX10430" fmla="*/ 12326772 w 14263815"/>
              <a:gd name="connsiteY10430" fmla="*/ 1130380 h 2678621"/>
              <a:gd name="connsiteX10431" fmla="*/ 12313463 w 14263815"/>
              <a:gd name="connsiteY10431" fmla="*/ 1137034 h 2678621"/>
              <a:gd name="connsiteX10432" fmla="*/ 12304591 w 14263815"/>
              <a:gd name="connsiteY10432" fmla="*/ 1150343 h 2678621"/>
              <a:gd name="connsiteX10433" fmla="*/ 12331208 w 14263815"/>
              <a:gd name="connsiteY10433" fmla="*/ 1154779 h 2678621"/>
              <a:gd name="connsiteX10434" fmla="*/ 12342298 w 14263815"/>
              <a:gd name="connsiteY10434" fmla="*/ 1156998 h 2678621"/>
              <a:gd name="connsiteX10435" fmla="*/ 12324554 w 14263815"/>
              <a:gd name="connsiteY10435" fmla="*/ 1168088 h 2678621"/>
              <a:gd name="connsiteX10436" fmla="*/ 12293500 w 14263815"/>
              <a:gd name="connsiteY10436" fmla="*/ 1176960 h 2678621"/>
              <a:gd name="connsiteX10437" fmla="*/ 12277974 w 14263815"/>
              <a:gd name="connsiteY10437" fmla="*/ 1179179 h 2678621"/>
              <a:gd name="connsiteX10438" fmla="*/ 12291282 w 14263815"/>
              <a:gd name="connsiteY10438" fmla="*/ 1168088 h 2678621"/>
              <a:gd name="connsiteX10439" fmla="*/ 12302372 w 14263815"/>
              <a:gd name="connsiteY10439" fmla="*/ 1156998 h 2678621"/>
              <a:gd name="connsiteX10440" fmla="*/ 12200340 w 14263815"/>
              <a:gd name="connsiteY10440" fmla="*/ 1174742 h 2678621"/>
              <a:gd name="connsiteX10441" fmla="*/ 12130850 w 14263815"/>
              <a:gd name="connsiteY10441" fmla="*/ 1189818 h 2678621"/>
              <a:gd name="connsiteX10442" fmla="*/ 12118270 w 14263815"/>
              <a:gd name="connsiteY10442" fmla="*/ 1181397 h 2678621"/>
              <a:gd name="connsiteX10443" fmla="*/ 12136014 w 14263815"/>
              <a:gd name="connsiteY10443" fmla="*/ 1168088 h 2678621"/>
              <a:gd name="connsiteX10444" fmla="*/ 12158196 w 14263815"/>
              <a:gd name="connsiteY10444" fmla="*/ 1168088 h 2678621"/>
              <a:gd name="connsiteX10445" fmla="*/ 12167068 w 14263815"/>
              <a:gd name="connsiteY10445" fmla="*/ 1163652 h 2678621"/>
              <a:gd name="connsiteX10446" fmla="*/ 12191467 w 14263815"/>
              <a:gd name="connsiteY10446" fmla="*/ 1145907 h 2678621"/>
              <a:gd name="connsiteX10447" fmla="*/ 12215866 w 14263815"/>
              <a:gd name="connsiteY10447" fmla="*/ 1148125 h 2678621"/>
              <a:gd name="connsiteX10448" fmla="*/ 12220303 w 14263815"/>
              <a:gd name="connsiteY10448" fmla="*/ 1152561 h 2678621"/>
              <a:gd name="connsiteX10449" fmla="*/ 12222521 w 14263815"/>
              <a:gd name="connsiteY10449" fmla="*/ 1145907 h 2678621"/>
              <a:gd name="connsiteX10450" fmla="*/ 12226957 w 14263815"/>
              <a:gd name="connsiteY10450" fmla="*/ 1137034 h 2678621"/>
              <a:gd name="connsiteX10451" fmla="*/ 12238047 w 14263815"/>
              <a:gd name="connsiteY10451" fmla="*/ 1139253 h 2678621"/>
              <a:gd name="connsiteX10452" fmla="*/ 12240266 w 14263815"/>
              <a:gd name="connsiteY10452" fmla="*/ 1139253 h 2678621"/>
              <a:gd name="connsiteX10453" fmla="*/ 12262446 w 14263815"/>
              <a:gd name="connsiteY10453" fmla="*/ 1119289 h 2678621"/>
              <a:gd name="connsiteX10454" fmla="*/ 12297936 w 14263815"/>
              <a:gd name="connsiteY10454" fmla="*/ 1108199 h 2678621"/>
              <a:gd name="connsiteX10455" fmla="*/ 12309027 w 14263815"/>
              <a:gd name="connsiteY10455" fmla="*/ 1103763 h 2678621"/>
              <a:gd name="connsiteX10456" fmla="*/ 12320118 w 14263815"/>
              <a:gd name="connsiteY10456" fmla="*/ 1099327 h 2678621"/>
              <a:gd name="connsiteX10457" fmla="*/ 12348953 w 14263815"/>
              <a:gd name="connsiteY10457" fmla="*/ 1090454 h 2678621"/>
              <a:gd name="connsiteX10458" fmla="*/ 12377788 w 14263815"/>
              <a:gd name="connsiteY10458" fmla="*/ 1079364 h 2678621"/>
              <a:gd name="connsiteX10459" fmla="*/ 12406624 w 14263815"/>
              <a:gd name="connsiteY10459" fmla="*/ 1068273 h 2678621"/>
              <a:gd name="connsiteX10460" fmla="*/ 12435459 w 14263815"/>
              <a:gd name="connsiteY10460" fmla="*/ 1059401 h 2678621"/>
              <a:gd name="connsiteX10461" fmla="*/ 12459858 w 14263815"/>
              <a:gd name="connsiteY10461" fmla="*/ 1050528 h 2678621"/>
              <a:gd name="connsiteX10462" fmla="*/ 12528620 w 14263815"/>
              <a:gd name="connsiteY10462" fmla="*/ 1019475 h 2678621"/>
              <a:gd name="connsiteX10463" fmla="*/ 12541374 w 14263815"/>
              <a:gd name="connsiteY10463" fmla="*/ 1017257 h 2678621"/>
              <a:gd name="connsiteX10464" fmla="*/ 4235625 w 14263815"/>
              <a:gd name="connsiteY10464" fmla="*/ 1017224 h 2678621"/>
              <a:gd name="connsiteX10465" fmla="*/ 4192228 w 14263815"/>
              <a:gd name="connsiteY10465" fmla="*/ 1038054 h 2678621"/>
              <a:gd name="connsiteX10466" fmla="*/ 4183355 w 14263815"/>
              <a:gd name="connsiteY10466" fmla="*/ 1038054 h 2678621"/>
              <a:gd name="connsiteX10467" fmla="*/ 4167828 w 14263815"/>
              <a:gd name="connsiteY10467" fmla="*/ 1038054 h 2678621"/>
              <a:gd name="connsiteX10468" fmla="*/ 4158956 w 14263815"/>
              <a:gd name="connsiteY10468" fmla="*/ 1049145 h 2678621"/>
              <a:gd name="connsiteX10469" fmla="*/ 4145648 w 14263815"/>
              <a:gd name="connsiteY10469" fmla="*/ 1055799 h 2678621"/>
              <a:gd name="connsiteX10470" fmla="*/ 4136775 w 14263815"/>
              <a:gd name="connsiteY10470" fmla="*/ 1069108 h 2678621"/>
              <a:gd name="connsiteX10471" fmla="*/ 4163392 w 14263815"/>
              <a:gd name="connsiteY10471" fmla="*/ 1073544 h 2678621"/>
              <a:gd name="connsiteX10472" fmla="*/ 4170801 w 14263815"/>
              <a:gd name="connsiteY10472" fmla="*/ 1075026 h 2678621"/>
              <a:gd name="connsiteX10473" fmla="*/ 4200049 w 14263815"/>
              <a:gd name="connsiteY10473" fmla="*/ 1046948 h 2678621"/>
              <a:gd name="connsiteX10474" fmla="*/ 4229439 w 14263815"/>
              <a:gd name="connsiteY10474" fmla="*/ 1022548 h 2678621"/>
              <a:gd name="connsiteX10475" fmla="*/ 7659884 w 14263815"/>
              <a:gd name="connsiteY10475" fmla="*/ 1013121 h 2678621"/>
              <a:gd name="connsiteX10476" fmla="*/ 7653646 w 14263815"/>
              <a:gd name="connsiteY10476" fmla="*/ 1018112 h 2678621"/>
              <a:gd name="connsiteX10477" fmla="*/ 7662518 w 14263815"/>
              <a:gd name="connsiteY10477" fmla="*/ 1026985 h 2678621"/>
              <a:gd name="connsiteX10478" fmla="*/ 7675827 w 14263815"/>
              <a:gd name="connsiteY10478" fmla="*/ 1022548 h 2678621"/>
              <a:gd name="connsiteX10479" fmla="*/ 7664736 w 14263815"/>
              <a:gd name="connsiteY10479" fmla="*/ 1013676 h 2678621"/>
              <a:gd name="connsiteX10480" fmla="*/ 7659884 w 14263815"/>
              <a:gd name="connsiteY10480" fmla="*/ 1013121 h 2678621"/>
              <a:gd name="connsiteX10481" fmla="*/ 4954206 w 14263815"/>
              <a:gd name="connsiteY10481" fmla="*/ 1010566 h 2678621"/>
              <a:gd name="connsiteX10482" fmla="*/ 4952748 w 14263815"/>
              <a:gd name="connsiteY10482" fmla="*/ 1011166 h 2678621"/>
              <a:gd name="connsiteX10483" fmla="*/ 4954206 w 14263815"/>
              <a:gd name="connsiteY10483" fmla="*/ 1011458 h 2678621"/>
              <a:gd name="connsiteX10484" fmla="*/ 5564186 w 14263815"/>
              <a:gd name="connsiteY10484" fmla="*/ 1006467 h 2678621"/>
              <a:gd name="connsiteX10485" fmla="*/ 5566405 w 14263815"/>
              <a:gd name="connsiteY10485" fmla="*/ 1007022 h 2678621"/>
              <a:gd name="connsiteX10486" fmla="*/ 5548659 w 14263815"/>
              <a:gd name="connsiteY10486" fmla="*/ 1020330 h 2678621"/>
              <a:gd name="connsiteX10487" fmla="*/ 5526479 w 14263815"/>
              <a:gd name="connsiteY10487" fmla="*/ 1024766 h 2678621"/>
              <a:gd name="connsiteX10488" fmla="*/ 5544224 w 14263815"/>
              <a:gd name="connsiteY10488" fmla="*/ 1011458 h 2678621"/>
              <a:gd name="connsiteX10489" fmla="*/ 5564186 w 14263815"/>
              <a:gd name="connsiteY10489" fmla="*/ 1006467 h 2678621"/>
              <a:gd name="connsiteX10490" fmla="*/ 12584073 w 14263815"/>
              <a:gd name="connsiteY10490" fmla="*/ 1006166 h 2678621"/>
              <a:gd name="connsiteX10491" fmla="*/ 12595163 w 14263815"/>
              <a:gd name="connsiteY10491" fmla="*/ 1019475 h 2678621"/>
              <a:gd name="connsiteX10492" fmla="*/ 12596827 w 14263815"/>
              <a:gd name="connsiteY10492" fmla="*/ 1028624 h 2678621"/>
              <a:gd name="connsiteX10493" fmla="*/ 12595163 w 14263815"/>
              <a:gd name="connsiteY10493" fmla="*/ 1028347 h 2678621"/>
              <a:gd name="connsiteX10494" fmla="*/ 12581855 w 14263815"/>
              <a:gd name="connsiteY10494" fmla="*/ 1028347 h 2678621"/>
              <a:gd name="connsiteX10495" fmla="*/ 12575200 w 14263815"/>
              <a:gd name="connsiteY10495" fmla="*/ 1019475 h 2678621"/>
              <a:gd name="connsiteX10496" fmla="*/ 12584073 w 14263815"/>
              <a:gd name="connsiteY10496" fmla="*/ 1006166 h 2678621"/>
              <a:gd name="connsiteX10497" fmla="*/ 7310948 w 14263815"/>
              <a:gd name="connsiteY10497" fmla="*/ 1004804 h 2678621"/>
              <a:gd name="connsiteX10498" fmla="*/ 7309839 w 14263815"/>
              <a:gd name="connsiteY10498" fmla="*/ 1007022 h 2678621"/>
              <a:gd name="connsiteX10499" fmla="*/ 7309839 w 14263815"/>
              <a:gd name="connsiteY10499" fmla="*/ 1018112 h 2678621"/>
              <a:gd name="connsiteX10500" fmla="*/ 7318711 w 14263815"/>
              <a:gd name="connsiteY10500" fmla="*/ 1018112 h 2678621"/>
              <a:gd name="connsiteX10501" fmla="*/ 7314276 w 14263815"/>
              <a:gd name="connsiteY10501" fmla="*/ 1007022 h 2678621"/>
              <a:gd name="connsiteX10502" fmla="*/ 7310948 w 14263815"/>
              <a:gd name="connsiteY10502" fmla="*/ 1004804 h 2678621"/>
              <a:gd name="connsiteX10503" fmla="*/ 5289696 w 14263815"/>
              <a:gd name="connsiteY10503" fmla="*/ 1001476 h 2678621"/>
              <a:gd name="connsiteX10504" fmla="*/ 5295795 w 14263815"/>
              <a:gd name="connsiteY10504" fmla="*/ 1004804 h 2678621"/>
              <a:gd name="connsiteX10505" fmla="*/ 5291360 w 14263815"/>
              <a:gd name="connsiteY10505" fmla="*/ 1015894 h 2678621"/>
              <a:gd name="connsiteX10506" fmla="*/ 5278050 w 14263815"/>
              <a:gd name="connsiteY10506" fmla="*/ 1015894 h 2678621"/>
              <a:gd name="connsiteX10507" fmla="*/ 5280270 w 14263815"/>
              <a:gd name="connsiteY10507" fmla="*/ 1004804 h 2678621"/>
              <a:gd name="connsiteX10508" fmla="*/ 5289696 w 14263815"/>
              <a:gd name="connsiteY10508" fmla="*/ 1001476 h 2678621"/>
              <a:gd name="connsiteX10509" fmla="*/ 4409106 w 14263815"/>
              <a:gd name="connsiteY10509" fmla="*/ 1000922 h 2678621"/>
              <a:gd name="connsiteX10510" fmla="*/ 4397461 w 14263815"/>
              <a:gd name="connsiteY10510" fmla="*/ 1004804 h 2678621"/>
              <a:gd name="connsiteX10511" fmla="*/ 4386370 w 14263815"/>
              <a:gd name="connsiteY10511" fmla="*/ 1024766 h 2678621"/>
              <a:gd name="connsiteX10512" fmla="*/ 4390807 w 14263815"/>
              <a:gd name="connsiteY10512" fmla="*/ 1031421 h 2678621"/>
              <a:gd name="connsiteX10513" fmla="*/ 4417424 w 14263815"/>
              <a:gd name="connsiteY10513" fmla="*/ 1002585 h 2678621"/>
              <a:gd name="connsiteX10514" fmla="*/ 4409106 w 14263815"/>
              <a:gd name="connsiteY10514" fmla="*/ 1000922 h 2678621"/>
              <a:gd name="connsiteX10515" fmla="*/ 5654991 w 14263815"/>
              <a:gd name="connsiteY10515" fmla="*/ 999951 h 2678621"/>
              <a:gd name="connsiteX10516" fmla="*/ 5659565 w 14263815"/>
              <a:gd name="connsiteY10516" fmla="*/ 1007022 h 2678621"/>
              <a:gd name="connsiteX10517" fmla="*/ 5659565 w 14263815"/>
              <a:gd name="connsiteY10517" fmla="*/ 1015894 h 2678621"/>
              <a:gd name="connsiteX10518" fmla="*/ 5652910 w 14263815"/>
              <a:gd name="connsiteY10518" fmla="*/ 1009240 h 2678621"/>
              <a:gd name="connsiteX10519" fmla="*/ 5652910 w 14263815"/>
              <a:gd name="connsiteY10519" fmla="*/ 1000367 h 2678621"/>
              <a:gd name="connsiteX10520" fmla="*/ 5654991 w 14263815"/>
              <a:gd name="connsiteY10520" fmla="*/ 999951 h 2678621"/>
              <a:gd name="connsiteX10521" fmla="*/ 4949770 w 14263815"/>
              <a:gd name="connsiteY10521" fmla="*/ 998704 h 2678621"/>
              <a:gd name="connsiteX10522" fmla="*/ 4945334 w 14263815"/>
              <a:gd name="connsiteY10522" fmla="*/ 1000367 h 2678621"/>
              <a:gd name="connsiteX10523" fmla="*/ 4943116 w 14263815"/>
              <a:gd name="connsiteY10523" fmla="*/ 1009240 h 2678621"/>
              <a:gd name="connsiteX10524" fmla="*/ 4943975 w 14263815"/>
              <a:gd name="connsiteY10524" fmla="*/ 1009412 h 2678621"/>
              <a:gd name="connsiteX10525" fmla="*/ 4950821 w 14263815"/>
              <a:gd name="connsiteY10525" fmla="*/ 1002565 h 2678621"/>
              <a:gd name="connsiteX10526" fmla="*/ 4953645 w 14263815"/>
              <a:gd name="connsiteY10526" fmla="*/ 1002094 h 2678621"/>
              <a:gd name="connsiteX10527" fmla="*/ 7969726 w 14263815"/>
              <a:gd name="connsiteY10527" fmla="*/ 998149 h 2678621"/>
              <a:gd name="connsiteX10528" fmla="*/ 7964181 w 14263815"/>
              <a:gd name="connsiteY10528" fmla="*/ 1009240 h 2678621"/>
              <a:gd name="connsiteX10529" fmla="*/ 7959745 w 14263815"/>
              <a:gd name="connsiteY10529" fmla="*/ 1018112 h 2678621"/>
              <a:gd name="connsiteX10530" fmla="*/ 7953091 w 14263815"/>
              <a:gd name="connsiteY10530" fmla="*/ 1031421 h 2678621"/>
              <a:gd name="connsiteX10531" fmla="*/ 7964181 w 14263815"/>
              <a:gd name="connsiteY10531" fmla="*/ 1044729 h 2678621"/>
              <a:gd name="connsiteX10532" fmla="*/ 7977490 w 14263815"/>
              <a:gd name="connsiteY10532" fmla="*/ 1044729 h 2678621"/>
              <a:gd name="connsiteX10533" fmla="*/ 7973054 w 14263815"/>
              <a:gd name="connsiteY10533" fmla="*/ 1033639 h 2678621"/>
              <a:gd name="connsiteX10534" fmla="*/ 7970836 w 14263815"/>
              <a:gd name="connsiteY10534" fmla="*/ 1029203 h 2678621"/>
              <a:gd name="connsiteX10535" fmla="*/ 7981926 w 14263815"/>
              <a:gd name="connsiteY10535" fmla="*/ 1009240 h 2678621"/>
              <a:gd name="connsiteX10536" fmla="*/ 7969726 w 14263815"/>
              <a:gd name="connsiteY10536" fmla="*/ 998149 h 2678621"/>
              <a:gd name="connsiteX10537" fmla="*/ 5800069 w 14263815"/>
              <a:gd name="connsiteY10537" fmla="*/ 994614 h 2678621"/>
              <a:gd name="connsiteX10538" fmla="*/ 5801524 w 14263815"/>
              <a:gd name="connsiteY10538" fmla="*/ 998149 h 2678621"/>
              <a:gd name="connsiteX10539" fmla="*/ 5799306 w 14263815"/>
              <a:gd name="connsiteY10539" fmla="*/ 1009240 h 2678621"/>
              <a:gd name="connsiteX10540" fmla="*/ 5779344 w 14263815"/>
              <a:gd name="connsiteY10540" fmla="*/ 1020330 h 2678621"/>
              <a:gd name="connsiteX10541" fmla="*/ 5766035 w 14263815"/>
              <a:gd name="connsiteY10541" fmla="*/ 1033639 h 2678621"/>
              <a:gd name="connsiteX10542" fmla="*/ 5794871 w 14263815"/>
              <a:gd name="connsiteY10542" fmla="*/ 1031421 h 2678621"/>
              <a:gd name="connsiteX10543" fmla="*/ 5805961 w 14263815"/>
              <a:gd name="connsiteY10543" fmla="*/ 1002585 h 2678621"/>
              <a:gd name="connsiteX10544" fmla="*/ 5800069 w 14263815"/>
              <a:gd name="connsiteY10544" fmla="*/ 994614 h 2678621"/>
              <a:gd name="connsiteX10545" fmla="*/ 5828141 w 14263815"/>
              <a:gd name="connsiteY10545" fmla="*/ 994545 h 2678621"/>
              <a:gd name="connsiteX10546" fmla="*/ 5825924 w 14263815"/>
              <a:gd name="connsiteY10546" fmla="*/ 995931 h 2678621"/>
              <a:gd name="connsiteX10547" fmla="*/ 5828141 w 14263815"/>
              <a:gd name="connsiteY10547" fmla="*/ 1007022 h 2678621"/>
              <a:gd name="connsiteX10548" fmla="*/ 5837014 w 14263815"/>
              <a:gd name="connsiteY10548" fmla="*/ 1011458 h 2678621"/>
              <a:gd name="connsiteX10549" fmla="*/ 5834797 w 14263815"/>
              <a:gd name="connsiteY10549" fmla="*/ 1000367 h 2678621"/>
              <a:gd name="connsiteX10550" fmla="*/ 5828141 w 14263815"/>
              <a:gd name="connsiteY10550" fmla="*/ 994545 h 2678621"/>
              <a:gd name="connsiteX10551" fmla="*/ 12605699 w 14263815"/>
              <a:gd name="connsiteY10551" fmla="*/ 993412 h 2678621"/>
              <a:gd name="connsiteX10552" fmla="*/ 12610690 w 14263815"/>
              <a:gd name="connsiteY10552" fmla="*/ 997293 h 2678621"/>
              <a:gd name="connsiteX10553" fmla="*/ 12608472 w 14263815"/>
              <a:gd name="connsiteY10553" fmla="*/ 1006166 h 2678621"/>
              <a:gd name="connsiteX10554" fmla="*/ 12608472 w 14263815"/>
              <a:gd name="connsiteY10554" fmla="*/ 1017257 h 2678621"/>
              <a:gd name="connsiteX10555" fmla="*/ 12610690 w 14263815"/>
              <a:gd name="connsiteY10555" fmla="*/ 1020029 h 2678621"/>
              <a:gd name="connsiteX10556" fmla="*/ 12604036 w 14263815"/>
              <a:gd name="connsiteY10556" fmla="*/ 1015038 h 2678621"/>
              <a:gd name="connsiteX10557" fmla="*/ 12590727 w 14263815"/>
              <a:gd name="connsiteY10557" fmla="*/ 1001730 h 2678621"/>
              <a:gd name="connsiteX10558" fmla="*/ 12592945 w 14263815"/>
              <a:gd name="connsiteY10558" fmla="*/ 997293 h 2678621"/>
              <a:gd name="connsiteX10559" fmla="*/ 12597381 w 14263815"/>
              <a:gd name="connsiteY10559" fmla="*/ 1003948 h 2678621"/>
              <a:gd name="connsiteX10560" fmla="*/ 12604036 w 14263815"/>
              <a:gd name="connsiteY10560" fmla="*/ 999512 h 2678621"/>
              <a:gd name="connsiteX10561" fmla="*/ 12605699 w 14263815"/>
              <a:gd name="connsiteY10561" fmla="*/ 993412 h 2678621"/>
              <a:gd name="connsiteX10562" fmla="*/ 5604112 w 14263815"/>
              <a:gd name="connsiteY10562" fmla="*/ 989831 h 2678621"/>
              <a:gd name="connsiteX10563" fmla="*/ 5612985 w 14263815"/>
              <a:gd name="connsiteY10563" fmla="*/ 991495 h 2678621"/>
              <a:gd name="connsiteX10564" fmla="*/ 5610767 w 14263815"/>
              <a:gd name="connsiteY10564" fmla="*/ 1002585 h 2678621"/>
              <a:gd name="connsiteX10565" fmla="*/ 5568622 w 14263815"/>
              <a:gd name="connsiteY10565" fmla="*/ 1002585 h 2678621"/>
              <a:gd name="connsiteX10566" fmla="*/ 5586367 w 14263815"/>
              <a:gd name="connsiteY10566" fmla="*/ 993713 h 2678621"/>
              <a:gd name="connsiteX10567" fmla="*/ 5604112 w 14263815"/>
              <a:gd name="connsiteY10567" fmla="*/ 989831 h 2678621"/>
              <a:gd name="connsiteX10568" fmla="*/ 5166036 w 14263815"/>
              <a:gd name="connsiteY10568" fmla="*/ 978741 h 2678621"/>
              <a:gd name="connsiteX10569" fmla="*/ 5158273 w 14263815"/>
              <a:gd name="connsiteY10569" fmla="*/ 980404 h 2678621"/>
              <a:gd name="connsiteX10570" fmla="*/ 5156055 w 14263815"/>
              <a:gd name="connsiteY10570" fmla="*/ 991495 h 2678621"/>
              <a:gd name="connsiteX10571" fmla="*/ 5171581 w 14263815"/>
              <a:gd name="connsiteY10571" fmla="*/ 991495 h 2678621"/>
              <a:gd name="connsiteX10572" fmla="*/ 5171581 w 14263815"/>
              <a:gd name="connsiteY10572" fmla="*/ 982622 h 2678621"/>
              <a:gd name="connsiteX10573" fmla="*/ 5166036 w 14263815"/>
              <a:gd name="connsiteY10573" fmla="*/ 978741 h 2678621"/>
              <a:gd name="connsiteX10574" fmla="*/ 8024625 w 14263815"/>
              <a:gd name="connsiteY10574" fmla="*/ 977632 h 2678621"/>
              <a:gd name="connsiteX10575" fmla="*/ 8021852 w 14263815"/>
              <a:gd name="connsiteY10575" fmla="*/ 982622 h 2678621"/>
              <a:gd name="connsiteX10576" fmla="*/ 8030724 w 14263815"/>
              <a:gd name="connsiteY10576" fmla="*/ 993713 h 2678621"/>
              <a:gd name="connsiteX10577" fmla="*/ 8035161 w 14263815"/>
              <a:gd name="connsiteY10577" fmla="*/ 1002585 h 2678621"/>
              <a:gd name="connsiteX10578" fmla="*/ 8037379 w 14263815"/>
              <a:gd name="connsiteY10578" fmla="*/ 1015894 h 2678621"/>
              <a:gd name="connsiteX10579" fmla="*/ 8041815 w 14263815"/>
              <a:gd name="connsiteY10579" fmla="*/ 1029203 h 2678621"/>
              <a:gd name="connsiteX10580" fmla="*/ 8044033 w 14263815"/>
              <a:gd name="connsiteY10580" fmla="*/ 1042511 h 2678621"/>
              <a:gd name="connsiteX10581" fmla="*/ 8052906 w 14263815"/>
              <a:gd name="connsiteY10581" fmla="*/ 1040293 h 2678621"/>
              <a:gd name="connsiteX10582" fmla="*/ 8052906 w 14263815"/>
              <a:gd name="connsiteY10582" fmla="*/ 1051384 h 2678621"/>
              <a:gd name="connsiteX10583" fmla="*/ 8048469 w 14263815"/>
              <a:gd name="connsiteY10583" fmla="*/ 1071347 h 2678621"/>
              <a:gd name="connsiteX10584" fmla="*/ 8055124 w 14263815"/>
              <a:gd name="connsiteY10584" fmla="*/ 1071347 h 2678621"/>
              <a:gd name="connsiteX10585" fmla="*/ 8066214 w 14263815"/>
              <a:gd name="connsiteY10585" fmla="*/ 1064692 h 2678621"/>
              <a:gd name="connsiteX10586" fmla="*/ 8097268 w 14263815"/>
              <a:gd name="connsiteY10586" fmla="*/ 1058038 h 2678621"/>
              <a:gd name="connsiteX10587" fmla="*/ 8090613 w 14263815"/>
              <a:gd name="connsiteY10587" fmla="*/ 1044729 h 2678621"/>
              <a:gd name="connsiteX10588" fmla="*/ 8088395 w 14263815"/>
              <a:gd name="connsiteY10588" fmla="*/ 1040293 h 2678621"/>
              <a:gd name="connsiteX10589" fmla="*/ 8068433 w 14263815"/>
              <a:gd name="connsiteY10589" fmla="*/ 1040293 h 2678621"/>
              <a:gd name="connsiteX10590" fmla="*/ 8077305 w 14263815"/>
              <a:gd name="connsiteY10590" fmla="*/ 1026985 h 2678621"/>
              <a:gd name="connsiteX10591" fmla="*/ 8092832 w 14263815"/>
              <a:gd name="connsiteY10591" fmla="*/ 1020330 h 2678621"/>
              <a:gd name="connsiteX10592" fmla="*/ 8103922 w 14263815"/>
              <a:gd name="connsiteY10592" fmla="*/ 1018112 h 2678621"/>
              <a:gd name="connsiteX10593" fmla="*/ 8110577 w 14263815"/>
              <a:gd name="connsiteY10593" fmla="*/ 1015894 h 2678621"/>
              <a:gd name="connsiteX10594" fmla="*/ 8115013 w 14263815"/>
              <a:gd name="connsiteY10594" fmla="*/ 1013676 h 2678621"/>
              <a:gd name="connsiteX10595" fmla="*/ 8088395 w 14263815"/>
              <a:gd name="connsiteY10595" fmla="*/ 995931 h 2678621"/>
              <a:gd name="connsiteX10596" fmla="*/ 8059560 w 14263815"/>
              <a:gd name="connsiteY10596" fmla="*/ 998149 h 2678621"/>
              <a:gd name="connsiteX10597" fmla="*/ 8052906 w 14263815"/>
              <a:gd name="connsiteY10597" fmla="*/ 1009240 h 2678621"/>
              <a:gd name="connsiteX10598" fmla="*/ 8050688 w 14263815"/>
              <a:gd name="connsiteY10598" fmla="*/ 995931 h 2678621"/>
              <a:gd name="connsiteX10599" fmla="*/ 8037379 w 14263815"/>
              <a:gd name="connsiteY10599" fmla="*/ 980404 h 2678621"/>
              <a:gd name="connsiteX10600" fmla="*/ 8024625 w 14263815"/>
              <a:gd name="connsiteY10600" fmla="*/ 977632 h 2678621"/>
              <a:gd name="connsiteX10601" fmla="*/ 6400415 w 14263815"/>
              <a:gd name="connsiteY10601" fmla="*/ 977216 h 2678621"/>
              <a:gd name="connsiteX10602" fmla="*/ 6407069 w 14263815"/>
              <a:gd name="connsiteY10602" fmla="*/ 978186 h 2678621"/>
              <a:gd name="connsiteX10603" fmla="*/ 6413724 w 14263815"/>
              <a:gd name="connsiteY10603" fmla="*/ 998149 h 2678621"/>
              <a:gd name="connsiteX10604" fmla="*/ 6289508 w 14263815"/>
              <a:gd name="connsiteY10604" fmla="*/ 1015894 h 2678621"/>
              <a:gd name="connsiteX10605" fmla="*/ 6282856 w 14263815"/>
              <a:gd name="connsiteY10605" fmla="*/ 1011458 h 2678621"/>
              <a:gd name="connsiteX10606" fmla="*/ 6340526 w 14263815"/>
              <a:gd name="connsiteY10606" fmla="*/ 989277 h 2678621"/>
              <a:gd name="connsiteX10607" fmla="*/ 6400415 w 14263815"/>
              <a:gd name="connsiteY10607" fmla="*/ 977216 h 2678621"/>
              <a:gd name="connsiteX10608" fmla="*/ 6023335 w 14263815"/>
              <a:gd name="connsiteY10608" fmla="*/ 976939 h 2678621"/>
              <a:gd name="connsiteX10609" fmla="*/ 5990063 w 14263815"/>
              <a:gd name="connsiteY10609" fmla="*/ 984840 h 2678621"/>
              <a:gd name="connsiteX10610" fmla="*/ 5954575 w 14263815"/>
              <a:gd name="connsiteY10610" fmla="*/ 1004804 h 2678621"/>
              <a:gd name="connsiteX10611" fmla="*/ 5972320 w 14263815"/>
              <a:gd name="connsiteY10611" fmla="*/ 1007022 h 2678621"/>
              <a:gd name="connsiteX10612" fmla="*/ 5998936 w 14263815"/>
              <a:gd name="connsiteY10612" fmla="*/ 1002585 h 2678621"/>
              <a:gd name="connsiteX10613" fmla="*/ 6025554 w 14263815"/>
              <a:gd name="connsiteY10613" fmla="*/ 978186 h 2678621"/>
              <a:gd name="connsiteX10614" fmla="*/ 6023335 w 14263815"/>
              <a:gd name="connsiteY10614" fmla="*/ 976939 h 2678621"/>
              <a:gd name="connsiteX10615" fmla="*/ 5309105 w 14263815"/>
              <a:gd name="connsiteY10615" fmla="*/ 974582 h 2678621"/>
              <a:gd name="connsiteX10616" fmla="*/ 5282487 w 14263815"/>
              <a:gd name="connsiteY10616" fmla="*/ 980404 h 2678621"/>
              <a:gd name="connsiteX10617" fmla="*/ 5253652 w 14263815"/>
              <a:gd name="connsiteY10617" fmla="*/ 982622 h 2678621"/>
              <a:gd name="connsiteX10618" fmla="*/ 5244779 w 14263815"/>
              <a:gd name="connsiteY10618" fmla="*/ 978186 h 2678621"/>
              <a:gd name="connsiteX10619" fmla="*/ 5244779 w 14263815"/>
              <a:gd name="connsiteY10619" fmla="*/ 987059 h 2678621"/>
              <a:gd name="connsiteX10620" fmla="*/ 5242561 w 14263815"/>
              <a:gd name="connsiteY10620" fmla="*/ 998149 h 2678621"/>
              <a:gd name="connsiteX10621" fmla="*/ 5238124 w 14263815"/>
              <a:gd name="connsiteY10621" fmla="*/ 1009240 h 2678621"/>
              <a:gd name="connsiteX10622" fmla="*/ 5249215 w 14263815"/>
              <a:gd name="connsiteY10622" fmla="*/ 1020330 h 2678621"/>
              <a:gd name="connsiteX10623" fmla="*/ 5249215 w 14263815"/>
              <a:gd name="connsiteY10623" fmla="*/ 1031421 h 2678621"/>
              <a:gd name="connsiteX10624" fmla="*/ 5233689 w 14263815"/>
              <a:gd name="connsiteY10624" fmla="*/ 1040293 h 2678621"/>
              <a:gd name="connsiteX10625" fmla="*/ 5229252 w 14263815"/>
              <a:gd name="connsiteY10625" fmla="*/ 1046948 h 2678621"/>
              <a:gd name="connsiteX10626" fmla="*/ 5244779 w 14263815"/>
              <a:gd name="connsiteY10626" fmla="*/ 1060256 h 2678621"/>
              <a:gd name="connsiteX10627" fmla="*/ 5275832 w 14263815"/>
              <a:gd name="connsiteY10627" fmla="*/ 1053602 h 2678621"/>
              <a:gd name="connsiteX10628" fmla="*/ 5300232 w 14263815"/>
              <a:gd name="connsiteY10628" fmla="*/ 1042511 h 2678621"/>
              <a:gd name="connsiteX10629" fmla="*/ 5309105 w 14263815"/>
              <a:gd name="connsiteY10629" fmla="*/ 1031421 h 2678621"/>
              <a:gd name="connsiteX10630" fmla="*/ 5313540 w 14263815"/>
              <a:gd name="connsiteY10630" fmla="*/ 1020330 h 2678621"/>
              <a:gd name="connsiteX10631" fmla="*/ 5313540 w 14263815"/>
              <a:gd name="connsiteY10631" fmla="*/ 1013676 h 2678621"/>
              <a:gd name="connsiteX10632" fmla="*/ 5309105 w 14263815"/>
              <a:gd name="connsiteY10632" fmla="*/ 1007022 h 2678621"/>
              <a:gd name="connsiteX10633" fmla="*/ 5302450 w 14263815"/>
              <a:gd name="connsiteY10633" fmla="*/ 1000367 h 2678621"/>
              <a:gd name="connsiteX10634" fmla="*/ 5302450 w 14263815"/>
              <a:gd name="connsiteY10634" fmla="*/ 993713 h 2678621"/>
              <a:gd name="connsiteX10635" fmla="*/ 5313540 w 14263815"/>
              <a:gd name="connsiteY10635" fmla="*/ 975968 h 2678621"/>
              <a:gd name="connsiteX10636" fmla="*/ 5309105 w 14263815"/>
              <a:gd name="connsiteY10636" fmla="*/ 974582 h 2678621"/>
              <a:gd name="connsiteX10637" fmla="*/ 6861782 w 14263815"/>
              <a:gd name="connsiteY10637" fmla="*/ 971532 h 2678621"/>
              <a:gd name="connsiteX10638" fmla="*/ 6857345 w 14263815"/>
              <a:gd name="connsiteY10638" fmla="*/ 980404 h 2678621"/>
              <a:gd name="connsiteX10639" fmla="*/ 6866218 w 14263815"/>
              <a:gd name="connsiteY10639" fmla="*/ 980404 h 2678621"/>
              <a:gd name="connsiteX10640" fmla="*/ 6861782 w 14263815"/>
              <a:gd name="connsiteY10640" fmla="*/ 971532 h 2678621"/>
              <a:gd name="connsiteX10641" fmla="*/ 6053834 w 14263815"/>
              <a:gd name="connsiteY10641" fmla="*/ 969314 h 2678621"/>
              <a:gd name="connsiteX10642" fmla="*/ 6049953 w 14263815"/>
              <a:gd name="connsiteY10642" fmla="*/ 971532 h 2678621"/>
              <a:gd name="connsiteX10643" fmla="*/ 6047736 w 14263815"/>
              <a:gd name="connsiteY10643" fmla="*/ 980404 h 2678621"/>
              <a:gd name="connsiteX10644" fmla="*/ 6054389 w 14263815"/>
              <a:gd name="connsiteY10644" fmla="*/ 980404 h 2678621"/>
              <a:gd name="connsiteX10645" fmla="*/ 6056608 w 14263815"/>
              <a:gd name="connsiteY10645" fmla="*/ 971532 h 2678621"/>
              <a:gd name="connsiteX10646" fmla="*/ 6053834 w 14263815"/>
              <a:gd name="connsiteY10646" fmla="*/ 969314 h 2678621"/>
              <a:gd name="connsiteX10647" fmla="*/ 7979153 w 14263815"/>
              <a:gd name="connsiteY10647" fmla="*/ 963630 h 2678621"/>
              <a:gd name="connsiteX10648" fmla="*/ 7970836 w 14263815"/>
              <a:gd name="connsiteY10648" fmla="*/ 971532 h 2678621"/>
              <a:gd name="connsiteX10649" fmla="*/ 7975272 w 14263815"/>
              <a:gd name="connsiteY10649" fmla="*/ 982622 h 2678621"/>
              <a:gd name="connsiteX10650" fmla="*/ 7981926 w 14263815"/>
              <a:gd name="connsiteY10650" fmla="*/ 991495 h 2678621"/>
              <a:gd name="connsiteX10651" fmla="*/ 7993017 w 14263815"/>
              <a:gd name="connsiteY10651" fmla="*/ 978186 h 2678621"/>
              <a:gd name="connsiteX10652" fmla="*/ 7984144 w 14263815"/>
              <a:gd name="connsiteY10652" fmla="*/ 964878 h 2678621"/>
              <a:gd name="connsiteX10653" fmla="*/ 7979153 w 14263815"/>
              <a:gd name="connsiteY10653" fmla="*/ 963630 h 2678621"/>
              <a:gd name="connsiteX10654" fmla="*/ 5317977 w 14263815"/>
              <a:gd name="connsiteY10654" fmla="*/ 962659 h 2678621"/>
              <a:gd name="connsiteX10655" fmla="*/ 5313540 w 14263815"/>
              <a:gd name="connsiteY10655" fmla="*/ 969314 h 2678621"/>
              <a:gd name="connsiteX10656" fmla="*/ 5322412 w 14263815"/>
              <a:gd name="connsiteY10656" fmla="*/ 971532 h 2678621"/>
              <a:gd name="connsiteX10657" fmla="*/ 5326850 w 14263815"/>
              <a:gd name="connsiteY10657" fmla="*/ 964878 h 2678621"/>
              <a:gd name="connsiteX10658" fmla="*/ 5317977 w 14263815"/>
              <a:gd name="connsiteY10658" fmla="*/ 962659 h 2678621"/>
              <a:gd name="connsiteX10659" fmla="*/ 6490733 w 14263815"/>
              <a:gd name="connsiteY10659" fmla="*/ 961342 h 2678621"/>
              <a:gd name="connsiteX10660" fmla="*/ 6509103 w 14263815"/>
              <a:gd name="connsiteY10660" fmla="*/ 969314 h 2678621"/>
              <a:gd name="connsiteX10661" fmla="*/ 6504665 w 14263815"/>
              <a:gd name="connsiteY10661" fmla="*/ 982622 h 2678621"/>
              <a:gd name="connsiteX10662" fmla="*/ 6458084 w 14263815"/>
              <a:gd name="connsiteY10662" fmla="*/ 991495 h 2678621"/>
              <a:gd name="connsiteX10663" fmla="*/ 6424815 w 14263815"/>
              <a:gd name="connsiteY10663" fmla="*/ 984840 h 2678621"/>
              <a:gd name="connsiteX10664" fmla="*/ 6464739 w 14263815"/>
              <a:gd name="connsiteY10664" fmla="*/ 964878 h 2678621"/>
              <a:gd name="connsiteX10665" fmla="*/ 6490733 w 14263815"/>
              <a:gd name="connsiteY10665" fmla="*/ 961342 h 2678621"/>
              <a:gd name="connsiteX10666" fmla="*/ 5966913 w 14263815"/>
              <a:gd name="connsiteY10666" fmla="*/ 959748 h 2678621"/>
              <a:gd name="connsiteX10667" fmla="*/ 5959010 w 14263815"/>
              <a:gd name="connsiteY10667" fmla="*/ 962659 h 2678621"/>
              <a:gd name="connsiteX10668" fmla="*/ 5965665 w 14263815"/>
              <a:gd name="connsiteY10668" fmla="*/ 964878 h 2678621"/>
              <a:gd name="connsiteX10669" fmla="*/ 5970101 w 14263815"/>
              <a:gd name="connsiteY10669" fmla="*/ 960441 h 2678621"/>
              <a:gd name="connsiteX10670" fmla="*/ 5966913 w 14263815"/>
              <a:gd name="connsiteY10670" fmla="*/ 959748 h 2678621"/>
              <a:gd name="connsiteX10671" fmla="*/ 7325365 w 14263815"/>
              <a:gd name="connsiteY10671" fmla="*/ 959332 h 2678621"/>
              <a:gd name="connsiteX10672" fmla="*/ 7305404 w 14263815"/>
              <a:gd name="connsiteY10672" fmla="*/ 960441 h 2678621"/>
              <a:gd name="connsiteX10673" fmla="*/ 7283223 w 14263815"/>
              <a:gd name="connsiteY10673" fmla="*/ 964878 h 2678621"/>
              <a:gd name="connsiteX10674" fmla="*/ 7298748 w 14263815"/>
              <a:gd name="connsiteY10674" fmla="*/ 969314 h 2678621"/>
              <a:gd name="connsiteX10675" fmla="*/ 7316493 w 14263815"/>
              <a:gd name="connsiteY10675" fmla="*/ 978186 h 2678621"/>
              <a:gd name="connsiteX10676" fmla="*/ 7314276 w 14263815"/>
              <a:gd name="connsiteY10676" fmla="*/ 984840 h 2678621"/>
              <a:gd name="connsiteX10677" fmla="*/ 7314276 w 14263815"/>
              <a:gd name="connsiteY10677" fmla="*/ 991495 h 2678621"/>
              <a:gd name="connsiteX10678" fmla="*/ 7329803 w 14263815"/>
              <a:gd name="connsiteY10678" fmla="*/ 1000367 h 2678621"/>
              <a:gd name="connsiteX10679" fmla="*/ 7343111 w 14263815"/>
              <a:gd name="connsiteY10679" fmla="*/ 993713 h 2678621"/>
              <a:gd name="connsiteX10680" fmla="*/ 7340893 w 14263815"/>
              <a:gd name="connsiteY10680" fmla="*/ 987059 h 2678621"/>
              <a:gd name="connsiteX10681" fmla="*/ 7325365 w 14263815"/>
              <a:gd name="connsiteY10681" fmla="*/ 978186 h 2678621"/>
              <a:gd name="connsiteX10682" fmla="*/ 7336457 w 14263815"/>
              <a:gd name="connsiteY10682" fmla="*/ 975968 h 2678621"/>
              <a:gd name="connsiteX10683" fmla="*/ 7347547 w 14263815"/>
              <a:gd name="connsiteY10683" fmla="*/ 971532 h 2678621"/>
              <a:gd name="connsiteX10684" fmla="*/ 7336457 w 14263815"/>
              <a:gd name="connsiteY10684" fmla="*/ 960441 h 2678621"/>
              <a:gd name="connsiteX10685" fmla="*/ 7325365 w 14263815"/>
              <a:gd name="connsiteY10685" fmla="*/ 959332 h 2678621"/>
              <a:gd name="connsiteX10686" fmla="*/ 7880863 w 14263815"/>
              <a:gd name="connsiteY10686" fmla="*/ 958916 h 2678621"/>
              <a:gd name="connsiteX10687" fmla="*/ 7875457 w 14263815"/>
              <a:gd name="connsiteY10687" fmla="*/ 975968 h 2678621"/>
              <a:gd name="connsiteX10688" fmla="*/ 7873239 w 14263815"/>
              <a:gd name="connsiteY10688" fmla="*/ 973750 h 2678621"/>
              <a:gd name="connsiteX10689" fmla="*/ 7877675 w 14263815"/>
              <a:gd name="connsiteY10689" fmla="*/ 960441 h 2678621"/>
              <a:gd name="connsiteX10690" fmla="*/ 7880863 w 14263815"/>
              <a:gd name="connsiteY10690" fmla="*/ 958916 h 2678621"/>
              <a:gd name="connsiteX10691" fmla="*/ 6073105 w 14263815"/>
              <a:gd name="connsiteY10691" fmla="*/ 957668 h 2678621"/>
              <a:gd name="connsiteX10692" fmla="*/ 6069916 w 14263815"/>
              <a:gd name="connsiteY10692" fmla="*/ 958223 h 2678621"/>
              <a:gd name="connsiteX10693" fmla="*/ 6065480 w 14263815"/>
              <a:gd name="connsiteY10693" fmla="*/ 967095 h 2678621"/>
              <a:gd name="connsiteX10694" fmla="*/ 6076571 w 14263815"/>
              <a:gd name="connsiteY10694" fmla="*/ 973750 h 2678621"/>
              <a:gd name="connsiteX10695" fmla="*/ 6081006 w 14263815"/>
              <a:gd name="connsiteY10695" fmla="*/ 962659 h 2678621"/>
              <a:gd name="connsiteX10696" fmla="*/ 6073105 w 14263815"/>
              <a:gd name="connsiteY10696" fmla="*/ 957668 h 2678621"/>
              <a:gd name="connsiteX10697" fmla="*/ 5681469 w 14263815"/>
              <a:gd name="connsiteY10697" fmla="*/ 957530 h 2678621"/>
              <a:gd name="connsiteX10698" fmla="*/ 5690620 w 14263815"/>
              <a:gd name="connsiteY10698" fmla="*/ 960441 h 2678621"/>
              <a:gd name="connsiteX10699" fmla="*/ 5686182 w 14263815"/>
              <a:gd name="connsiteY10699" fmla="*/ 969314 h 2678621"/>
              <a:gd name="connsiteX10700" fmla="*/ 5681747 w 14263815"/>
              <a:gd name="connsiteY10700" fmla="*/ 975968 h 2678621"/>
              <a:gd name="connsiteX10701" fmla="*/ 5695056 w 14263815"/>
              <a:gd name="connsiteY10701" fmla="*/ 978186 h 2678621"/>
              <a:gd name="connsiteX10702" fmla="*/ 5712801 w 14263815"/>
              <a:gd name="connsiteY10702" fmla="*/ 982622 h 2678621"/>
              <a:gd name="connsiteX10703" fmla="*/ 5717236 w 14263815"/>
              <a:gd name="connsiteY10703" fmla="*/ 978186 h 2678621"/>
              <a:gd name="connsiteX10704" fmla="*/ 5723890 w 14263815"/>
              <a:gd name="connsiteY10704" fmla="*/ 975968 h 2678621"/>
              <a:gd name="connsiteX10705" fmla="*/ 5730546 w 14263815"/>
              <a:gd name="connsiteY10705" fmla="*/ 978186 h 2678621"/>
              <a:gd name="connsiteX10706" fmla="*/ 5737199 w 14263815"/>
              <a:gd name="connsiteY10706" fmla="*/ 982622 h 2678621"/>
              <a:gd name="connsiteX10707" fmla="*/ 5734981 w 14263815"/>
              <a:gd name="connsiteY10707" fmla="*/ 987059 h 2678621"/>
              <a:gd name="connsiteX10708" fmla="*/ 5732763 w 14263815"/>
              <a:gd name="connsiteY10708" fmla="*/ 989277 h 2678621"/>
              <a:gd name="connsiteX10709" fmla="*/ 5723890 w 14263815"/>
              <a:gd name="connsiteY10709" fmla="*/ 998149 h 2678621"/>
              <a:gd name="connsiteX10710" fmla="*/ 5697273 w 14263815"/>
              <a:gd name="connsiteY10710" fmla="*/ 1009240 h 2678621"/>
              <a:gd name="connsiteX10711" fmla="*/ 5679528 w 14263815"/>
              <a:gd name="connsiteY10711" fmla="*/ 1002585 h 2678621"/>
              <a:gd name="connsiteX10712" fmla="*/ 5675093 w 14263815"/>
              <a:gd name="connsiteY10712" fmla="*/ 989277 h 2678621"/>
              <a:gd name="connsiteX10713" fmla="*/ 5672875 w 14263815"/>
              <a:gd name="connsiteY10713" fmla="*/ 982622 h 2678621"/>
              <a:gd name="connsiteX10714" fmla="*/ 5670655 w 14263815"/>
              <a:gd name="connsiteY10714" fmla="*/ 975968 h 2678621"/>
              <a:gd name="connsiteX10715" fmla="*/ 5666220 w 14263815"/>
              <a:gd name="connsiteY10715" fmla="*/ 969314 h 2678621"/>
              <a:gd name="connsiteX10716" fmla="*/ 5677310 w 14263815"/>
              <a:gd name="connsiteY10716" fmla="*/ 958223 h 2678621"/>
              <a:gd name="connsiteX10717" fmla="*/ 5681469 w 14263815"/>
              <a:gd name="connsiteY10717" fmla="*/ 957530 h 2678621"/>
              <a:gd name="connsiteX10718" fmla="*/ 7268249 w 14263815"/>
              <a:gd name="connsiteY10718" fmla="*/ 957114 h 2678621"/>
              <a:gd name="connsiteX10719" fmla="*/ 7263258 w 14263815"/>
              <a:gd name="connsiteY10719" fmla="*/ 958223 h 2678621"/>
              <a:gd name="connsiteX10720" fmla="*/ 7269913 w 14263815"/>
              <a:gd name="connsiteY10720" fmla="*/ 962659 h 2678621"/>
              <a:gd name="connsiteX10721" fmla="*/ 7274350 w 14263815"/>
              <a:gd name="connsiteY10721" fmla="*/ 958223 h 2678621"/>
              <a:gd name="connsiteX10722" fmla="*/ 7268249 w 14263815"/>
              <a:gd name="connsiteY10722" fmla="*/ 957114 h 2678621"/>
              <a:gd name="connsiteX10723" fmla="*/ 7249950 w 14263815"/>
              <a:gd name="connsiteY10723" fmla="*/ 956005 h 2678621"/>
              <a:gd name="connsiteX10724" fmla="*/ 7247733 w 14263815"/>
              <a:gd name="connsiteY10724" fmla="*/ 962659 h 2678621"/>
              <a:gd name="connsiteX10725" fmla="*/ 7256605 w 14263815"/>
              <a:gd name="connsiteY10725" fmla="*/ 962659 h 2678621"/>
              <a:gd name="connsiteX10726" fmla="*/ 7249950 w 14263815"/>
              <a:gd name="connsiteY10726" fmla="*/ 956005 h 2678621"/>
              <a:gd name="connsiteX10727" fmla="*/ 12689988 w 14263815"/>
              <a:gd name="connsiteY10727" fmla="*/ 954595 h 2678621"/>
              <a:gd name="connsiteX10728" fmla="*/ 12692760 w 14263815"/>
              <a:gd name="connsiteY10728" fmla="*/ 957368 h 2678621"/>
              <a:gd name="connsiteX10729" fmla="*/ 12694978 w 14263815"/>
              <a:gd name="connsiteY10729" fmla="*/ 972894 h 2678621"/>
              <a:gd name="connsiteX10730" fmla="*/ 12694978 w 14263815"/>
              <a:gd name="connsiteY10730" fmla="*/ 983985 h 2678621"/>
              <a:gd name="connsiteX10731" fmla="*/ 12694008 w 14263815"/>
              <a:gd name="connsiteY10731" fmla="*/ 984678 h 2678621"/>
              <a:gd name="connsiteX10732" fmla="*/ 12692760 w 14263815"/>
              <a:gd name="connsiteY10732" fmla="*/ 981767 h 2678621"/>
              <a:gd name="connsiteX10733" fmla="*/ 12688324 w 14263815"/>
              <a:gd name="connsiteY10733" fmla="*/ 968458 h 2678621"/>
              <a:gd name="connsiteX10734" fmla="*/ 12679451 w 14263815"/>
              <a:gd name="connsiteY10734" fmla="*/ 972894 h 2678621"/>
              <a:gd name="connsiteX10735" fmla="*/ 12666143 w 14263815"/>
              <a:gd name="connsiteY10735" fmla="*/ 975113 h 2678621"/>
              <a:gd name="connsiteX10736" fmla="*/ 12677234 w 14263815"/>
              <a:gd name="connsiteY10736" fmla="*/ 959586 h 2678621"/>
              <a:gd name="connsiteX10737" fmla="*/ 12689988 w 14263815"/>
              <a:gd name="connsiteY10737" fmla="*/ 954595 h 2678621"/>
              <a:gd name="connsiteX10738" fmla="*/ 5362755 w 14263815"/>
              <a:gd name="connsiteY10738" fmla="*/ 950876 h 2678621"/>
              <a:gd name="connsiteX10739" fmla="*/ 5355685 w 14263815"/>
              <a:gd name="connsiteY10739" fmla="*/ 951569 h 2678621"/>
              <a:gd name="connsiteX10740" fmla="*/ 5342376 w 14263815"/>
              <a:gd name="connsiteY10740" fmla="*/ 960441 h 2678621"/>
              <a:gd name="connsiteX10741" fmla="*/ 5349030 w 14263815"/>
              <a:gd name="connsiteY10741" fmla="*/ 969314 h 2678621"/>
              <a:gd name="connsiteX10742" fmla="*/ 5368993 w 14263815"/>
              <a:gd name="connsiteY10742" fmla="*/ 964878 h 2678621"/>
              <a:gd name="connsiteX10743" fmla="*/ 5375648 w 14263815"/>
              <a:gd name="connsiteY10743" fmla="*/ 953787 h 2678621"/>
              <a:gd name="connsiteX10744" fmla="*/ 5362755 w 14263815"/>
              <a:gd name="connsiteY10744" fmla="*/ 950876 h 2678621"/>
              <a:gd name="connsiteX10745" fmla="*/ 7198934 w 14263815"/>
              <a:gd name="connsiteY10745" fmla="*/ 949351 h 2678621"/>
              <a:gd name="connsiteX10746" fmla="*/ 7196715 w 14263815"/>
              <a:gd name="connsiteY10746" fmla="*/ 956005 h 2678621"/>
              <a:gd name="connsiteX10747" fmla="*/ 7210025 w 14263815"/>
              <a:gd name="connsiteY10747" fmla="*/ 964878 h 2678621"/>
              <a:gd name="connsiteX10748" fmla="*/ 7227770 w 14263815"/>
              <a:gd name="connsiteY10748" fmla="*/ 960441 h 2678621"/>
              <a:gd name="connsiteX10749" fmla="*/ 7216678 w 14263815"/>
              <a:gd name="connsiteY10749" fmla="*/ 951569 h 2678621"/>
              <a:gd name="connsiteX10750" fmla="*/ 7198934 w 14263815"/>
              <a:gd name="connsiteY10750" fmla="*/ 949351 h 2678621"/>
              <a:gd name="connsiteX10751" fmla="*/ 6951615 w 14263815"/>
              <a:gd name="connsiteY10751" fmla="*/ 948796 h 2678621"/>
              <a:gd name="connsiteX10752" fmla="*/ 6948288 w 14263815"/>
              <a:gd name="connsiteY10752" fmla="*/ 953787 h 2678621"/>
              <a:gd name="connsiteX10753" fmla="*/ 6943852 w 14263815"/>
              <a:gd name="connsiteY10753" fmla="*/ 969314 h 2678621"/>
              <a:gd name="connsiteX10754" fmla="*/ 6950506 w 14263815"/>
              <a:gd name="connsiteY10754" fmla="*/ 975968 h 2678621"/>
              <a:gd name="connsiteX10755" fmla="*/ 6954942 w 14263815"/>
              <a:gd name="connsiteY10755" fmla="*/ 967095 h 2678621"/>
              <a:gd name="connsiteX10756" fmla="*/ 6952723 w 14263815"/>
              <a:gd name="connsiteY10756" fmla="*/ 964878 h 2678621"/>
              <a:gd name="connsiteX10757" fmla="*/ 6952723 w 14263815"/>
              <a:gd name="connsiteY10757" fmla="*/ 956005 h 2678621"/>
              <a:gd name="connsiteX10758" fmla="*/ 6951615 w 14263815"/>
              <a:gd name="connsiteY10758" fmla="*/ 948796 h 2678621"/>
              <a:gd name="connsiteX10759" fmla="*/ 7088029 w 14263815"/>
              <a:gd name="connsiteY10759" fmla="*/ 947133 h 2678621"/>
              <a:gd name="connsiteX10760" fmla="*/ 7079156 w 14263815"/>
              <a:gd name="connsiteY10760" fmla="*/ 953787 h 2678621"/>
              <a:gd name="connsiteX10761" fmla="*/ 7088029 w 14263815"/>
              <a:gd name="connsiteY10761" fmla="*/ 958223 h 2678621"/>
              <a:gd name="connsiteX10762" fmla="*/ 7096902 w 14263815"/>
              <a:gd name="connsiteY10762" fmla="*/ 951569 h 2678621"/>
              <a:gd name="connsiteX10763" fmla="*/ 7088029 w 14263815"/>
              <a:gd name="connsiteY10763" fmla="*/ 947133 h 2678621"/>
              <a:gd name="connsiteX10764" fmla="*/ 4386172 w 14263815"/>
              <a:gd name="connsiteY10764" fmla="*/ 946551 h 2678621"/>
              <a:gd name="connsiteX10765" fmla="*/ 4384415 w 14263815"/>
              <a:gd name="connsiteY10765" fmla="*/ 947539 h 2678621"/>
              <a:gd name="connsiteX10766" fmla="*/ 4387421 w 14263815"/>
              <a:gd name="connsiteY10766" fmla="*/ 951548 h 2678621"/>
              <a:gd name="connsiteX10767" fmla="*/ 5209150 w 14263815"/>
              <a:gd name="connsiteY10767" fmla="*/ 946439 h 2678621"/>
              <a:gd name="connsiteX10768" fmla="*/ 5204853 w 14263815"/>
              <a:gd name="connsiteY10768" fmla="*/ 947133 h 2678621"/>
              <a:gd name="connsiteX10769" fmla="*/ 5200416 w 14263815"/>
              <a:gd name="connsiteY10769" fmla="*/ 960441 h 2678621"/>
              <a:gd name="connsiteX10770" fmla="*/ 5213726 w 14263815"/>
              <a:gd name="connsiteY10770" fmla="*/ 969314 h 2678621"/>
              <a:gd name="connsiteX10771" fmla="*/ 5227034 w 14263815"/>
              <a:gd name="connsiteY10771" fmla="*/ 960441 h 2678621"/>
              <a:gd name="connsiteX10772" fmla="*/ 5220379 w 14263815"/>
              <a:gd name="connsiteY10772" fmla="*/ 949351 h 2678621"/>
              <a:gd name="connsiteX10773" fmla="*/ 5209150 w 14263815"/>
              <a:gd name="connsiteY10773" fmla="*/ 946439 h 2678621"/>
              <a:gd name="connsiteX10774" fmla="*/ 7178970 w 14263815"/>
              <a:gd name="connsiteY10774" fmla="*/ 944914 h 2678621"/>
              <a:gd name="connsiteX10775" fmla="*/ 7174535 w 14263815"/>
              <a:gd name="connsiteY10775" fmla="*/ 951569 h 2678621"/>
              <a:gd name="connsiteX10776" fmla="*/ 7176752 w 14263815"/>
              <a:gd name="connsiteY10776" fmla="*/ 960441 h 2678621"/>
              <a:gd name="connsiteX10777" fmla="*/ 7181189 w 14263815"/>
              <a:gd name="connsiteY10777" fmla="*/ 951569 h 2678621"/>
              <a:gd name="connsiteX10778" fmla="*/ 7178970 w 14263815"/>
              <a:gd name="connsiteY10778" fmla="*/ 944914 h 2678621"/>
              <a:gd name="connsiteX10779" fmla="*/ 6590617 w 14263815"/>
              <a:gd name="connsiteY10779" fmla="*/ 943528 h 2678621"/>
              <a:gd name="connsiteX10780" fmla="*/ 6595608 w 14263815"/>
              <a:gd name="connsiteY10780" fmla="*/ 949351 h 2678621"/>
              <a:gd name="connsiteX10781" fmla="*/ 6602264 w 14263815"/>
              <a:gd name="connsiteY10781" fmla="*/ 958223 h 2678621"/>
              <a:gd name="connsiteX10782" fmla="*/ 6608918 w 14263815"/>
              <a:gd name="connsiteY10782" fmla="*/ 962659 h 2678621"/>
              <a:gd name="connsiteX10783" fmla="*/ 6595608 w 14263815"/>
              <a:gd name="connsiteY10783" fmla="*/ 967095 h 2678621"/>
              <a:gd name="connsiteX10784" fmla="*/ 6580083 w 14263815"/>
              <a:gd name="connsiteY10784" fmla="*/ 958223 h 2678621"/>
              <a:gd name="connsiteX10785" fmla="*/ 6577863 w 14263815"/>
              <a:gd name="connsiteY10785" fmla="*/ 960441 h 2678621"/>
              <a:gd name="connsiteX10786" fmla="*/ 6573427 w 14263815"/>
              <a:gd name="connsiteY10786" fmla="*/ 967095 h 2678621"/>
              <a:gd name="connsiteX10787" fmla="*/ 6568990 w 14263815"/>
              <a:gd name="connsiteY10787" fmla="*/ 969314 h 2678621"/>
              <a:gd name="connsiteX10788" fmla="*/ 6562338 w 14263815"/>
              <a:gd name="connsiteY10788" fmla="*/ 973750 h 2678621"/>
              <a:gd name="connsiteX10789" fmla="*/ 6540156 w 14263815"/>
              <a:gd name="connsiteY10789" fmla="*/ 975968 h 2678621"/>
              <a:gd name="connsiteX10790" fmla="*/ 6529064 w 14263815"/>
              <a:gd name="connsiteY10790" fmla="*/ 964878 h 2678621"/>
              <a:gd name="connsiteX10791" fmla="*/ 6553465 w 14263815"/>
              <a:gd name="connsiteY10791" fmla="*/ 947133 h 2678621"/>
              <a:gd name="connsiteX10792" fmla="*/ 6577863 w 14263815"/>
              <a:gd name="connsiteY10792" fmla="*/ 947133 h 2678621"/>
              <a:gd name="connsiteX10793" fmla="*/ 6586736 w 14263815"/>
              <a:gd name="connsiteY10793" fmla="*/ 944914 h 2678621"/>
              <a:gd name="connsiteX10794" fmla="*/ 6590617 w 14263815"/>
              <a:gd name="connsiteY10794" fmla="*/ 943528 h 2678621"/>
              <a:gd name="connsiteX10795" fmla="*/ 6866218 w 14263815"/>
              <a:gd name="connsiteY10795" fmla="*/ 943251 h 2678621"/>
              <a:gd name="connsiteX10796" fmla="*/ 6864000 w 14263815"/>
              <a:gd name="connsiteY10796" fmla="*/ 947133 h 2678621"/>
              <a:gd name="connsiteX10797" fmla="*/ 6868435 w 14263815"/>
              <a:gd name="connsiteY10797" fmla="*/ 958223 h 2678621"/>
              <a:gd name="connsiteX10798" fmla="*/ 6872873 w 14263815"/>
              <a:gd name="connsiteY10798" fmla="*/ 956005 h 2678621"/>
              <a:gd name="connsiteX10799" fmla="*/ 6868435 w 14263815"/>
              <a:gd name="connsiteY10799" fmla="*/ 944914 h 2678621"/>
              <a:gd name="connsiteX10800" fmla="*/ 6866218 w 14263815"/>
              <a:gd name="connsiteY10800" fmla="*/ 943251 h 2678621"/>
              <a:gd name="connsiteX10801" fmla="*/ 7034794 w 14263815"/>
              <a:gd name="connsiteY10801" fmla="*/ 942696 h 2678621"/>
              <a:gd name="connsiteX10802" fmla="*/ 7025921 w 14263815"/>
              <a:gd name="connsiteY10802" fmla="*/ 944914 h 2678621"/>
              <a:gd name="connsiteX10803" fmla="*/ 7039230 w 14263815"/>
              <a:gd name="connsiteY10803" fmla="*/ 949351 h 2678621"/>
              <a:gd name="connsiteX10804" fmla="*/ 7034794 w 14263815"/>
              <a:gd name="connsiteY10804" fmla="*/ 942696 h 2678621"/>
              <a:gd name="connsiteX10805" fmla="*/ 4393025 w 14263815"/>
              <a:gd name="connsiteY10805" fmla="*/ 942696 h 2678621"/>
              <a:gd name="connsiteX10806" fmla="*/ 4390150 w 14263815"/>
              <a:gd name="connsiteY10806" fmla="*/ 944313 h 2678621"/>
              <a:gd name="connsiteX10807" fmla="*/ 4398512 w 14263815"/>
              <a:gd name="connsiteY10807" fmla="*/ 949330 h 2678621"/>
              <a:gd name="connsiteX10808" fmla="*/ 4400730 w 14263815"/>
              <a:gd name="connsiteY10808" fmla="*/ 955984 h 2678621"/>
              <a:gd name="connsiteX10809" fmla="*/ 4385203 w 14263815"/>
              <a:gd name="connsiteY10809" fmla="*/ 962639 h 2678621"/>
              <a:gd name="connsiteX10810" fmla="*/ 4370574 w 14263815"/>
              <a:gd name="connsiteY10810" fmla="*/ 955325 h 2678621"/>
              <a:gd name="connsiteX10811" fmla="*/ 4360442 w 14263815"/>
              <a:gd name="connsiteY10811" fmla="*/ 961024 h 2678621"/>
              <a:gd name="connsiteX10812" fmla="*/ 4355813 w 14263815"/>
              <a:gd name="connsiteY10812" fmla="*/ 968739 h 2678621"/>
              <a:gd name="connsiteX10813" fmla="*/ 4351686 w 14263815"/>
              <a:gd name="connsiteY10813" fmla="*/ 967613 h 2678621"/>
              <a:gd name="connsiteX10814" fmla="*/ 4321645 w 14263815"/>
              <a:gd name="connsiteY10814" fmla="*/ 993060 h 2678621"/>
              <a:gd name="connsiteX10815" fmla="*/ 4319769 w 14263815"/>
              <a:gd name="connsiteY10815" fmla="*/ 997020 h 2678621"/>
              <a:gd name="connsiteX10816" fmla="*/ 4317505 w 14263815"/>
              <a:gd name="connsiteY10816" fmla="*/ 996567 h 2678621"/>
              <a:gd name="connsiteX10817" fmla="*/ 4310400 w 14263815"/>
              <a:gd name="connsiteY10817" fmla="*/ 1002585 h 2678621"/>
              <a:gd name="connsiteX10818" fmla="*/ 4279901 w 14263815"/>
              <a:gd name="connsiteY10818" fmla="*/ 1024766 h 2678621"/>
              <a:gd name="connsiteX10819" fmla="*/ 4271190 w 14263815"/>
              <a:gd name="connsiteY10819" fmla="*/ 1034722 h 2678621"/>
              <a:gd name="connsiteX10820" fmla="*/ 4274298 w 14263815"/>
              <a:gd name="connsiteY10820" fmla="*/ 1042491 h 2678621"/>
              <a:gd name="connsiteX10821" fmla="*/ 4273050 w 14263815"/>
              <a:gd name="connsiteY10821" fmla="*/ 1043045 h 2678621"/>
              <a:gd name="connsiteX10822" fmla="*/ 4267992 w 14263815"/>
              <a:gd name="connsiteY10822" fmla="*/ 1038376 h 2678621"/>
              <a:gd name="connsiteX10823" fmla="*/ 4264374 w 14263815"/>
              <a:gd name="connsiteY10823" fmla="*/ 1042511 h 2678621"/>
              <a:gd name="connsiteX10824" fmla="*/ 4257720 w 14263815"/>
              <a:gd name="connsiteY10824" fmla="*/ 1049166 h 2678621"/>
              <a:gd name="connsiteX10825" fmla="*/ 4237757 w 14263815"/>
              <a:gd name="connsiteY10825" fmla="*/ 1062475 h 2678621"/>
              <a:gd name="connsiteX10826" fmla="*/ 4217794 w 14263815"/>
              <a:gd name="connsiteY10826" fmla="*/ 1082437 h 2678621"/>
              <a:gd name="connsiteX10827" fmla="*/ 4217794 w 14263815"/>
              <a:gd name="connsiteY10827" fmla="*/ 1085496 h 2678621"/>
              <a:gd name="connsiteX10828" fmla="*/ 4229381 w 14263815"/>
              <a:gd name="connsiteY10828" fmla="*/ 1081308 h 2678621"/>
              <a:gd name="connsiteX10829" fmla="*/ 4247680 w 14263815"/>
              <a:gd name="connsiteY10829" fmla="*/ 1080199 h 2678621"/>
              <a:gd name="connsiteX10830" fmla="*/ 4254335 w 14263815"/>
              <a:gd name="connsiteY10830" fmla="*/ 1084635 h 2678621"/>
              <a:gd name="connsiteX10831" fmla="*/ 4252117 w 14263815"/>
              <a:gd name="connsiteY10831" fmla="*/ 1077981 h 2678621"/>
              <a:gd name="connsiteX10832" fmla="*/ 4254335 w 14263815"/>
              <a:gd name="connsiteY10832" fmla="*/ 1069108 h 2678621"/>
              <a:gd name="connsiteX10833" fmla="*/ 4260989 w 14263815"/>
              <a:gd name="connsiteY10833" fmla="*/ 1073544 h 2678621"/>
              <a:gd name="connsiteX10834" fmla="*/ 4267644 w 14263815"/>
              <a:gd name="connsiteY10834" fmla="*/ 1080199 h 2678621"/>
              <a:gd name="connsiteX10835" fmla="*/ 4274298 w 14263815"/>
              <a:gd name="connsiteY10835" fmla="*/ 1069108 h 2678621"/>
              <a:gd name="connsiteX10836" fmla="*/ 4276516 w 14263815"/>
              <a:gd name="connsiteY10836" fmla="*/ 1064672 h 2678621"/>
              <a:gd name="connsiteX10837" fmla="*/ 4289825 w 14263815"/>
              <a:gd name="connsiteY10837" fmla="*/ 1069108 h 2678621"/>
              <a:gd name="connsiteX10838" fmla="*/ 4292043 w 14263815"/>
              <a:gd name="connsiteY10838" fmla="*/ 1060236 h 2678621"/>
              <a:gd name="connsiteX10839" fmla="*/ 4296479 w 14263815"/>
              <a:gd name="connsiteY10839" fmla="*/ 1053581 h 2678621"/>
              <a:gd name="connsiteX10840" fmla="*/ 4303314 w 14263815"/>
              <a:gd name="connsiteY10840" fmla="*/ 1056511 h 2678621"/>
              <a:gd name="connsiteX10841" fmla="*/ 4306518 w 14263815"/>
              <a:gd name="connsiteY10841" fmla="*/ 1051384 h 2678621"/>
              <a:gd name="connsiteX10842" fmla="*/ 4317609 w 14263815"/>
              <a:gd name="connsiteY10842" fmla="*/ 1044729 h 2678621"/>
              <a:gd name="connsiteX10843" fmla="*/ 4324263 w 14263815"/>
              <a:gd name="connsiteY10843" fmla="*/ 1046948 h 2678621"/>
              <a:gd name="connsiteX10844" fmla="*/ 4330918 w 14263815"/>
              <a:gd name="connsiteY10844" fmla="*/ 1049166 h 2678621"/>
              <a:gd name="connsiteX10845" fmla="*/ 4339790 w 14263815"/>
              <a:gd name="connsiteY10845" fmla="*/ 1051384 h 2678621"/>
              <a:gd name="connsiteX10846" fmla="*/ 4341668 w 14263815"/>
              <a:gd name="connsiteY10846" fmla="*/ 1057487 h 2678621"/>
              <a:gd name="connsiteX10847" fmla="*/ 4342505 w 14263815"/>
              <a:gd name="connsiteY10847" fmla="*/ 1057463 h 2678621"/>
              <a:gd name="connsiteX10848" fmla="*/ 4364164 w 14263815"/>
              <a:gd name="connsiteY10848" fmla="*/ 1044705 h 2678621"/>
              <a:gd name="connsiteX10849" fmla="*/ 4359198 w 14263815"/>
              <a:gd name="connsiteY10849" fmla="*/ 1039739 h 2678621"/>
              <a:gd name="connsiteX10850" fmla="*/ 4355316 w 14263815"/>
              <a:gd name="connsiteY10850" fmla="*/ 1040293 h 2678621"/>
              <a:gd name="connsiteX10851" fmla="*/ 4346444 w 14263815"/>
              <a:gd name="connsiteY10851" fmla="*/ 1029203 h 2678621"/>
              <a:gd name="connsiteX10852" fmla="*/ 4350880 w 14263815"/>
              <a:gd name="connsiteY10852" fmla="*/ 1020330 h 2678621"/>
              <a:gd name="connsiteX10853" fmla="*/ 4381934 w 14263815"/>
              <a:gd name="connsiteY10853" fmla="*/ 1002585 h 2678621"/>
              <a:gd name="connsiteX10854" fmla="*/ 4383470 w 14263815"/>
              <a:gd name="connsiteY10854" fmla="*/ 1000895 h 2678621"/>
              <a:gd name="connsiteX10855" fmla="*/ 4383401 w 14263815"/>
              <a:gd name="connsiteY10855" fmla="*/ 1000901 h 2678621"/>
              <a:gd name="connsiteX10856" fmla="*/ 4369677 w 14263815"/>
              <a:gd name="connsiteY10856" fmla="*/ 995910 h 2678621"/>
              <a:gd name="connsiteX10857" fmla="*/ 4376331 w 14263815"/>
              <a:gd name="connsiteY10857" fmla="*/ 987038 h 2678621"/>
              <a:gd name="connsiteX10858" fmla="*/ 4394076 w 14263815"/>
              <a:gd name="connsiteY10858" fmla="*/ 984820 h 2678621"/>
              <a:gd name="connsiteX10859" fmla="*/ 4396175 w 14263815"/>
              <a:gd name="connsiteY10859" fmla="*/ 986920 h 2678621"/>
              <a:gd name="connsiteX10860" fmla="*/ 4398570 w 14263815"/>
              <a:gd name="connsiteY10860" fmla="*/ 984286 h 2678621"/>
              <a:gd name="connsiteX10861" fmla="*/ 4404115 w 14263815"/>
              <a:gd name="connsiteY10861" fmla="*/ 973750 h 2678621"/>
              <a:gd name="connsiteX10862" fmla="*/ 4410769 w 14263815"/>
              <a:gd name="connsiteY10862" fmla="*/ 964878 h 2678621"/>
              <a:gd name="connsiteX10863" fmla="*/ 4419642 w 14263815"/>
              <a:gd name="connsiteY10863" fmla="*/ 960441 h 2678621"/>
              <a:gd name="connsiteX10864" fmla="*/ 4417424 w 14263815"/>
              <a:gd name="connsiteY10864" fmla="*/ 947133 h 2678621"/>
              <a:gd name="connsiteX10865" fmla="*/ 4417308 w 14263815"/>
              <a:gd name="connsiteY10865" fmla="*/ 947112 h 2678621"/>
              <a:gd name="connsiteX10866" fmla="*/ 4414039 w 14263815"/>
              <a:gd name="connsiteY10866" fmla="*/ 947112 h 2678621"/>
              <a:gd name="connsiteX10867" fmla="*/ 4413523 w 14263815"/>
              <a:gd name="connsiteY10867" fmla="*/ 946423 h 2678621"/>
              <a:gd name="connsiteX10868" fmla="*/ 6455867 w 14263815"/>
              <a:gd name="connsiteY10868" fmla="*/ 941033 h 2678621"/>
              <a:gd name="connsiteX10869" fmla="*/ 6462523 w 14263815"/>
              <a:gd name="connsiteY10869" fmla="*/ 942696 h 2678621"/>
              <a:gd name="connsiteX10870" fmla="*/ 6455867 w 14263815"/>
              <a:gd name="connsiteY10870" fmla="*/ 947133 h 2678621"/>
              <a:gd name="connsiteX10871" fmla="*/ 6449213 w 14263815"/>
              <a:gd name="connsiteY10871" fmla="*/ 944914 h 2678621"/>
              <a:gd name="connsiteX10872" fmla="*/ 6455867 w 14263815"/>
              <a:gd name="connsiteY10872" fmla="*/ 941033 h 2678621"/>
              <a:gd name="connsiteX10873" fmla="*/ 7050321 w 14263815"/>
              <a:gd name="connsiteY10873" fmla="*/ 940478 h 2678621"/>
              <a:gd name="connsiteX10874" fmla="*/ 7048102 w 14263815"/>
              <a:gd name="connsiteY10874" fmla="*/ 949351 h 2678621"/>
              <a:gd name="connsiteX10875" fmla="*/ 7052540 w 14263815"/>
              <a:gd name="connsiteY10875" fmla="*/ 958223 h 2678621"/>
              <a:gd name="connsiteX10876" fmla="*/ 7056974 w 14263815"/>
              <a:gd name="connsiteY10876" fmla="*/ 949351 h 2678621"/>
              <a:gd name="connsiteX10877" fmla="*/ 7050321 w 14263815"/>
              <a:gd name="connsiteY10877" fmla="*/ 940478 h 2678621"/>
              <a:gd name="connsiteX10878" fmla="*/ 6005590 w 14263815"/>
              <a:gd name="connsiteY10878" fmla="*/ 937844 h 2678621"/>
              <a:gd name="connsiteX10879" fmla="*/ 6003373 w 14263815"/>
              <a:gd name="connsiteY10879" fmla="*/ 938260 h 2678621"/>
              <a:gd name="connsiteX10880" fmla="*/ 6003373 w 14263815"/>
              <a:gd name="connsiteY10880" fmla="*/ 947133 h 2678621"/>
              <a:gd name="connsiteX10881" fmla="*/ 6012246 w 14263815"/>
              <a:gd name="connsiteY10881" fmla="*/ 951569 h 2678621"/>
              <a:gd name="connsiteX10882" fmla="*/ 6012246 w 14263815"/>
              <a:gd name="connsiteY10882" fmla="*/ 944914 h 2678621"/>
              <a:gd name="connsiteX10883" fmla="*/ 6005590 w 14263815"/>
              <a:gd name="connsiteY10883" fmla="*/ 937844 h 2678621"/>
              <a:gd name="connsiteX10884" fmla="*/ 5236461 w 14263815"/>
              <a:gd name="connsiteY10884" fmla="*/ 929942 h 2678621"/>
              <a:gd name="connsiteX10885" fmla="*/ 5229252 w 14263815"/>
              <a:gd name="connsiteY10885" fmla="*/ 931606 h 2678621"/>
              <a:gd name="connsiteX10886" fmla="*/ 5224817 w 14263815"/>
              <a:gd name="connsiteY10886" fmla="*/ 940478 h 2678621"/>
              <a:gd name="connsiteX10887" fmla="*/ 5235907 w 14263815"/>
              <a:gd name="connsiteY10887" fmla="*/ 942696 h 2678621"/>
              <a:gd name="connsiteX10888" fmla="*/ 5240343 w 14263815"/>
              <a:gd name="connsiteY10888" fmla="*/ 933824 h 2678621"/>
              <a:gd name="connsiteX10889" fmla="*/ 5236461 w 14263815"/>
              <a:gd name="connsiteY10889" fmla="*/ 929942 h 2678621"/>
              <a:gd name="connsiteX10890" fmla="*/ 4444041 w 14263815"/>
              <a:gd name="connsiteY10890" fmla="*/ 928833 h 2678621"/>
              <a:gd name="connsiteX10891" fmla="*/ 4440656 w 14263815"/>
              <a:gd name="connsiteY10891" fmla="*/ 930356 h 2678621"/>
              <a:gd name="connsiteX10892" fmla="*/ 4440656 w 14263815"/>
              <a:gd name="connsiteY10892" fmla="*/ 936022 h 2678621"/>
              <a:gd name="connsiteX10893" fmla="*/ 4442874 w 14263815"/>
              <a:gd name="connsiteY10893" fmla="*/ 938794 h 2678621"/>
              <a:gd name="connsiteX10894" fmla="*/ 4436220 w 14263815"/>
              <a:gd name="connsiteY10894" fmla="*/ 933803 h 2678621"/>
              <a:gd name="connsiteX10895" fmla="*/ 4435219 w 14263815"/>
              <a:gd name="connsiteY10895" fmla="*/ 932803 h 2678621"/>
              <a:gd name="connsiteX10896" fmla="*/ 4432951 w 14263815"/>
              <a:gd name="connsiteY10896" fmla="*/ 933824 h 2678621"/>
              <a:gd name="connsiteX10897" fmla="*/ 4426295 w 14263815"/>
              <a:gd name="connsiteY10897" fmla="*/ 936977 h 2678621"/>
              <a:gd name="connsiteX10898" fmla="*/ 4427347 w 14263815"/>
              <a:gd name="connsiteY10898" fmla="*/ 938240 h 2678621"/>
              <a:gd name="connsiteX10899" fmla="*/ 4429011 w 14263815"/>
              <a:gd name="connsiteY10899" fmla="*/ 947389 h 2678621"/>
              <a:gd name="connsiteX10900" fmla="*/ 4427347 w 14263815"/>
              <a:gd name="connsiteY10900" fmla="*/ 947112 h 2678621"/>
              <a:gd name="connsiteX10901" fmla="*/ 4427119 w 14263815"/>
              <a:gd name="connsiteY10901" fmla="*/ 947112 h 2678621"/>
              <a:gd name="connsiteX10902" fmla="*/ 4427960 w 14263815"/>
              <a:gd name="connsiteY10902" fmla="*/ 947687 h 2678621"/>
              <a:gd name="connsiteX10903" fmla="*/ 4441823 w 14263815"/>
              <a:gd name="connsiteY10903" fmla="*/ 947133 h 2678621"/>
              <a:gd name="connsiteX10904" fmla="*/ 4450695 w 14263815"/>
              <a:gd name="connsiteY10904" fmla="*/ 931606 h 2678621"/>
              <a:gd name="connsiteX10905" fmla="*/ 4444041 w 14263815"/>
              <a:gd name="connsiteY10905" fmla="*/ 928833 h 2678621"/>
              <a:gd name="connsiteX10906" fmla="*/ 6018900 w 14263815"/>
              <a:gd name="connsiteY10906" fmla="*/ 927169 h 2678621"/>
              <a:gd name="connsiteX10907" fmla="*/ 6018900 w 14263815"/>
              <a:gd name="connsiteY10907" fmla="*/ 936042 h 2678621"/>
              <a:gd name="connsiteX10908" fmla="*/ 6032208 w 14263815"/>
              <a:gd name="connsiteY10908" fmla="*/ 936042 h 2678621"/>
              <a:gd name="connsiteX10909" fmla="*/ 6018900 w 14263815"/>
              <a:gd name="connsiteY10909" fmla="*/ 927169 h 2678621"/>
              <a:gd name="connsiteX10910" fmla="*/ 7521669 w 14263815"/>
              <a:gd name="connsiteY10910" fmla="*/ 926476 h 2678621"/>
              <a:gd name="connsiteX10911" fmla="*/ 7531650 w 14263815"/>
              <a:gd name="connsiteY10911" fmla="*/ 929388 h 2678621"/>
              <a:gd name="connsiteX10912" fmla="*/ 7524995 w 14263815"/>
              <a:gd name="connsiteY10912" fmla="*/ 931606 h 2678621"/>
              <a:gd name="connsiteX10913" fmla="*/ 7518342 w 14263815"/>
              <a:gd name="connsiteY10913" fmla="*/ 927169 h 2678621"/>
              <a:gd name="connsiteX10914" fmla="*/ 7521669 w 14263815"/>
              <a:gd name="connsiteY10914" fmla="*/ 926476 h 2678621"/>
              <a:gd name="connsiteX10915" fmla="*/ 6891172 w 14263815"/>
              <a:gd name="connsiteY10915" fmla="*/ 922733 h 2678621"/>
              <a:gd name="connsiteX10916" fmla="*/ 6888399 w 14263815"/>
              <a:gd name="connsiteY10916" fmla="*/ 924952 h 2678621"/>
              <a:gd name="connsiteX10917" fmla="*/ 6890617 w 14263815"/>
              <a:gd name="connsiteY10917" fmla="*/ 931606 h 2678621"/>
              <a:gd name="connsiteX10918" fmla="*/ 6890617 w 14263815"/>
              <a:gd name="connsiteY10918" fmla="*/ 936042 h 2678621"/>
              <a:gd name="connsiteX10919" fmla="*/ 6886180 w 14263815"/>
              <a:gd name="connsiteY10919" fmla="*/ 949351 h 2678621"/>
              <a:gd name="connsiteX10920" fmla="*/ 6890617 w 14263815"/>
              <a:gd name="connsiteY10920" fmla="*/ 956005 h 2678621"/>
              <a:gd name="connsiteX10921" fmla="*/ 6892835 w 14263815"/>
              <a:gd name="connsiteY10921" fmla="*/ 962659 h 2678621"/>
              <a:gd name="connsiteX10922" fmla="*/ 6903926 w 14263815"/>
              <a:gd name="connsiteY10922" fmla="*/ 956005 h 2678621"/>
              <a:gd name="connsiteX10923" fmla="*/ 6915015 w 14263815"/>
              <a:gd name="connsiteY10923" fmla="*/ 949351 h 2678621"/>
              <a:gd name="connsiteX10924" fmla="*/ 6917234 w 14263815"/>
              <a:gd name="connsiteY10924" fmla="*/ 944914 h 2678621"/>
              <a:gd name="connsiteX10925" fmla="*/ 6912798 w 14263815"/>
              <a:gd name="connsiteY10925" fmla="*/ 936042 h 2678621"/>
              <a:gd name="connsiteX10926" fmla="*/ 6895053 w 14263815"/>
              <a:gd name="connsiteY10926" fmla="*/ 924952 h 2678621"/>
              <a:gd name="connsiteX10927" fmla="*/ 6891172 w 14263815"/>
              <a:gd name="connsiteY10927" fmla="*/ 922733 h 2678621"/>
              <a:gd name="connsiteX10928" fmla="*/ 12790911 w 14263815"/>
              <a:gd name="connsiteY10928" fmla="*/ 922432 h 2678621"/>
              <a:gd name="connsiteX10929" fmla="*/ 12790357 w 14263815"/>
              <a:gd name="connsiteY10929" fmla="*/ 926314 h 2678621"/>
              <a:gd name="connsiteX10930" fmla="*/ 12772612 w 14263815"/>
              <a:gd name="connsiteY10930" fmla="*/ 937405 h 2678621"/>
              <a:gd name="connsiteX10931" fmla="*/ 12768869 w 14263815"/>
              <a:gd name="connsiteY10931" fmla="*/ 938514 h 2678621"/>
              <a:gd name="connsiteX10932" fmla="*/ 12779266 w 14263815"/>
              <a:gd name="connsiteY10932" fmla="*/ 928532 h 2678621"/>
              <a:gd name="connsiteX10933" fmla="*/ 12790911 w 14263815"/>
              <a:gd name="connsiteY10933" fmla="*/ 922432 h 2678621"/>
              <a:gd name="connsiteX10934" fmla="*/ 6921670 w 14263815"/>
              <a:gd name="connsiteY10934" fmla="*/ 920515 h 2678621"/>
              <a:gd name="connsiteX10935" fmla="*/ 6921670 w 14263815"/>
              <a:gd name="connsiteY10935" fmla="*/ 929388 h 2678621"/>
              <a:gd name="connsiteX10936" fmla="*/ 6930543 w 14263815"/>
              <a:gd name="connsiteY10936" fmla="*/ 953787 h 2678621"/>
              <a:gd name="connsiteX10937" fmla="*/ 6939416 w 14263815"/>
              <a:gd name="connsiteY10937" fmla="*/ 960441 h 2678621"/>
              <a:gd name="connsiteX10938" fmla="*/ 6941633 w 14263815"/>
              <a:gd name="connsiteY10938" fmla="*/ 956005 h 2678621"/>
              <a:gd name="connsiteX10939" fmla="*/ 6943852 w 14263815"/>
              <a:gd name="connsiteY10939" fmla="*/ 951569 h 2678621"/>
              <a:gd name="connsiteX10940" fmla="*/ 6941633 w 14263815"/>
              <a:gd name="connsiteY10940" fmla="*/ 944914 h 2678621"/>
              <a:gd name="connsiteX10941" fmla="*/ 6934979 w 14263815"/>
              <a:gd name="connsiteY10941" fmla="*/ 936042 h 2678621"/>
              <a:gd name="connsiteX10942" fmla="*/ 6932760 w 14263815"/>
              <a:gd name="connsiteY10942" fmla="*/ 929388 h 2678621"/>
              <a:gd name="connsiteX10943" fmla="*/ 6932760 w 14263815"/>
              <a:gd name="connsiteY10943" fmla="*/ 936042 h 2678621"/>
              <a:gd name="connsiteX10944" fmla="*/ 6930543 w 14263815"/>
              <a:gd name="connsiteY10944" fmla="*/ 940478 h 2678621"/>
              <a:gd name="connsiteX10945" fmla="*/ 6926106 w 14263815"/>
              <a:gd name="connsiteY10945" fmla="*/ 927169 h 2678621"/>
              <a:gd name="connsiteX10946" fmla="*/ 6921670 w 14263815"/>
              <a:gd name="connsiteY10946" fmla="*/ 920515 h 2678621"/>
              <a:gd name="connsiteX10947" fmla="*/ 6587013 w 14263815"/>
              <a:gd name="connsiteY10947" fmla="*/ 917604 h 2678621"/>
              <a:gd name="connsiteX10948" fmla="*/ 6591172 w 14263815"/>
              <a:gd name="connsiteY10948" fmla="*/ 918297 h 2678621"/>
              <a:gd name="connsiteX10949" fmla="*/ 6571210 w 14263815"/>
              <a:gd name="connsiteY10949" fmla="*/ 927169 h 2678621"/>
              <a:gd name="connsiteX10950" fmla="*/ 6544592 w 14263815"/>
              <a:gd name="connsiteY10950" fmla="*/ 929388 h 2678621"/>
              <a:gd name="connsiteX10951" fmla="*/ 6564556 w 14263815"/>
              <a:gd name="connsiteY10951" fmla="*/ 920515 h 2678621"/>
              <a:gd name="connsiteX10952" fmla="*/ 6587013 w 14263815"/>
              <a:gd name="connsiteY10952" fmla="*/ 917604 h 2678621"/>
              <a:gd name="connsiteX10953" fmla="*/ 6344962 w 14263815"/>
              <a:gd name="connsiteY10953" fmla="*/ 915386 h 2678621"/>
              <a:gd name="connsiteX10954" fmla="*/ 6338308 w 14263815"/>
              <a:gd name="connsiteY10954" fmla="*/ 918297 h 2678621"/>
              <a:gd name="connsiteX10955" fmla="*/ 6344962 w 14263815"/>
              <a:gd name="connsiteY10955" fmla="*/ 920515 h 2678621"/>
              <a:gd name="connsiteX10956" fmla="*/ 6347180 w 14263815"/>
              <a:gd name="connsiteY10956" fmla="*/ 916079 h 2678621"/>
              <a:gd name="connsiteX10957" fmla="*/ 6344962 w 14263815"/>
              <a:gd name="connsiteY10957" fmla="*/ 915386 h 2678621"/>
              <a:gd name="connsiteX10958" fmla="*/ 7727814 w 14263815"/>
              <a:gd name="connsiteY10958" fmla="*/ 913584 h 2678621"/>
              <a:gd name="connsiteX10959" fmla="*/ 7729062 w 14263815"/>
              <a:gd name="connsiteY10959" fmla="*/ 922733 h 2678621"/>
              <a:gd name="connsiteX10960" fmla="*/ 7724626 w 14263815"/>
              <a:gd name="connsiteY10960" fmla="*/ 933824 h 2678621"/>
              <a:gd name="connsiteX10961" fmla="*/ 7726843 w 14263815"/>
              <a:gd name="connsiteY10961" fmla="*/ 913861 h 2678621"/>
              <a:gd name="connsiteX10962" fmla="*/ 7727814 w 14263815"/>
              <a:gd name="connsiteY10962" fmla="*/ 913584 h 2678621"/>
              <a:gd name="connsiteX10963" fmla="*/ 4456795 w 14263815"/>
              <a:gd name="connsiteY10963" fmla="*/ 912752 h 2678621"/>
              <a:gd name="connsiteX10964" fmla="*/ 4455132 w 14263815"/>
              <a:gd name="connsiteY10964" fmla="*/ 922733 h 2678621"/>
              <a:gd name="connsiteX10965" fmla="*/ 4468440 w 14263815"/>
              <a:gd name="connsiteY10965" fmla="*/ 924952 h 2678621"/>
              <a:gd name="connsiteX10966" fmla="*/ 4472877 w 14263815"/>
              <a:gd name="connsiteY10966" fmla="*/ 916079 h 2678621"/>
              <a:gd name="connsiteX10967" fmla="*/ 4459568 w 14263815"/>
              <a:gd name="connsiteY10967" fmla="*/ 913861 h 2678621"/>
              <a:gd name="connsiteX10968" fmla="*/ 4456795 w 14263815"/>
              <a:gd name="connsiteY10968" fmla="*/ 912752 h 2678621"/>
              <a:gd name="connsiteX10969" fmla="*/ 8101011 w 14263815"/>
              <a:gd name="connsiteY10969" fmla="*/ 906652 h 2678621"/>
              <a:gd name="connsiteX10970" fmla="*/ 8097268 w 14263815"/>
              <a:gd name="connsiteY10970" fmla="*/ 911643 h 2678621"/>
              <a:gd name="connsiteX10971" fmla="*/ 8128321 w 14263815"/>
              <a:gd name="connsiteY10971" fmla="*/ 927169 h 2678621"/>
              <a:gd name="connsiteX10972" fmla="*/ 8168247 w 14263815"/>
              <a:gd name="connsiteY10972" fmla="*/ 936042 h 2678621"/>
              <a:gd name="connsiteX10973" fmla="*/ 8154939 w 14263815"/>
              <a:gd name="connsiteY10973" fmla="*/ 922733 h 2678621"/>
              <a:gd name="connsiteX10974" fmla="*/ 8103922 w 14263815"/>
              <a:gd name="connsiteY10974" fmla="*/ 907207 h 2678621"/>
              <a:gd name="connsiteX10975" fmla="*/ 8101011 w 14263815"/>
              <a:gd name="connsiteY10975" fmla="*/ 906652 h 2678621"/>
              <a:gd name="connsiteX10976" fmla="*/ 6095007 w 14263815"/>
              <a:gd name="connsiteY10976" fmla="*/ 902354 h 2678621"/>
              <a:gd name="connsiteX10977" fmla="*/ 6092096 w 14263815"/>
              <a:gd name="connsiteY10977" fmla="*/ 902770 h 2678621"/>
              <a:gd name="connsiteX10978" fmla="*/ 6092096 w 14263815"/>
              <a:gd name="connsiteY10978" fmla="*/ 911643 h 2678621"/>
              <a:gd name="connsiteX10979" fmla="*/ 6096534 w 14263815"/>
              <a:gd name="connsiteY10979" fmla="*/ 918297 h 2678621"/>
              <a:gd name="connsiteX10980" fmla="*/ 6098752 w 14263815"/>
              <a:gd name="connsiteY10980" fmla="*/ 909425 h 2678621"/>
              <a:gd name="connsiteX10981" fmla="*/ 6095007 w 14263815"/>
              <a:gd name="connsiteY10981" fmla="*/ 902354 h 2678621"/>
              <a:gd name="connsiteX10982" fmla="*/ 6365341 w 14263815"/>
              <a:gd name="connsiteY10982" fmla="*/ 901384 h 2678621"/>
              <a:gd name="connsiteX10983" fmla="*/ 6360488 w 14263815"/>
              <a:gd name="connsiteY10983" fmla="*/ 902770 h 2678621"/>
              <a:gd name="connsiteX10984" fmla="*/ 6356053 w 14263815"/>
              <a:gd name="connsiteY10984" fmla="*/ 911643 h 2678621"/>
              <a:gd name="connsiteX10985" fmla="*/ 6371578 w 14263815"/>
              <a:gd name="connsiteY10985" fmla="*/ 907207 h 2678621"/>
              <a:gd name="connsiteX10986" fmla="*/ 6365341 w 14263815"/>
              <a:gd name="connsiteY10986" fmla="*/ 901384 h 2678621"/>
              <a:gd name="connsiteX10987" fmla="*/ 6133132 w 14263815"/>
              <a:gd name="connsiteY10987" fmla="*/ 901107 h 2678621"/>
              <a:gd name="connsiteX10988" fmla="*/ 6125370 w 14263815"/>
              <a:gd name="connsiteY10988" fmla="*/ 907207 h 2678621"/>
              <a:gd name="connsiteX10989" fmla="*/ 6129805 w 14263815"/>
              <a:gd name="connsiteY10989" fmla="*/ 913861 h 2678621"/>
              <a:gd name="connsiteX10990" fmla="*/ 6138677 w 14263815"/>
              <a:gd name="connsiteY10990" fmla="*/ 904989 h 2678621"/>
              <a:gd name="connsiteX10991" fmla="*/ 6133132 w 14263815"/>
              <a:gd name="connsiteY10991" fmla="*/ 901107 h 2678621"/>
              <a:gd name="connsiteX10992" fmla="*/ 6403188 w 14263815"/>
              <a:gd name="connsiteY10992" fmla="*/ 898334 h 2678621"/>
              <a:gd name="connsiteX10993" fmla="*/ 6391542 w 14263815"/>
              <a:gd name="connsiteY10993" fmla="*/ 900552 h 2678621"/>
              <a:gd name="connsiteX10994" fmla="*/ 6376016 w 14263815"/>
              <a:gd name="connsiteY10994" fmla="*/ 909425 h 2678621"/>
              <a:gd name="connsiteX10995" fmla="*/ 6391542 w 14263815"/>
              <a:gd name="connsiteY10995" fmla="*/ 911643 h 2678621"/>
              <a:gd name="connsiteX10996" fmla="*/ 6407069 w 14263815"/>
              <a:gd name="connsiteY10996" fmla="*/ 900552 h 2678621"/>
              <a:gd name="connsiteX10997" fmla="*/ 6403188 w 14263815"/>
              <a:gd name="connsiteY10997" fmla="*/ 898334 h 2678621"/>
              <a:gd name="connsiteX10998" fmla="*/ 7323149 w 14263815"/>
              <a:gd name="connsiteY10998" fmla="*/ 897225 h 2678621"/>
              <a:gd name="connsiteX10999" fmla="*/ 7327584 w 14263815"/>
              <a:gd name="connsiteY10999" fmla="*/ 898334 h 2678621"/>
              <a:gd name="connsiteX11000" fmla="*/ 7323149 w 14263815"/>
              <a:gd name="connsiteY11000" fmla="*/ 902770 h 2678621"/>
              <a:gd name="connsiteX11001" fmla="*/ 7318711 w 14263815"/>
              <a:gd name="connsiteY11001" fmla="*/ 898334 h 2678621"/>
              <a:gd name="connsiteX11002" fmla="*/ 7323149 w 14263815"/>
              <a:gd name="connsiteY11002" fmla="*/ 897225 h 2678621"/>
              <a:gd name="connsiteX11003" fmla="*/ 6658408 w 14263815"/>
              <a:gd name="connsiteY11003" fmla="*/ 895700 h 2678621"/>
              <a:gd name="connsiteX11004" fmla="*/ 6662151 w 14263815"/>
              <a:gd name="connsiteY11004" fmla="*/ 902770 h 2678621"/>
              <a:gd name="connsiteX11005" fmla="*/ 6655498 w 14263815"/>
              <a:gd name="connsiteY11005" fmla="*/ 909425 h 2678621"/>
              <a:gd name="connsiteX11006" fmla="*/ 6648844 w 14263815"/>
              <a:gd name="connsiteY11006" fmla="*/ 904989 h 2678621"/>
              <a:gd name="connsiteX11007" fmla="*/ 6655498 w 14263815"/>
              <a:gd name="connsiteY11007" fmla="*/ 896116 h 2678621"/>
              <a:gd name="connsiteX11008" fmla="*/ 6658408 w 14263815"/>
              <a:gd name="connsiteY11008" fmla="*/ 895700 h 2678621"/>
              <a:gd name="connsiteX11009" fmla="*/ 5581516 w 14263815"/>
              <a:gd name="connsiteY11009" fmla="*/ 893482 h 2678621"/>
              <a:gd name="connsiteX11010" fmla="*/ 5575277 w 14263815"/>
              <a:gd name="connsiteY11010" fmla="*/ 900552 h 2678621"/>
              <a:gd name="connsiteX11011" fmla="*/ 5584149 w 14263815"/>
              <a:gd name="connsiteY11011" fmla="*/ 909425 h 2678621"/>
              <a:gd name="connsiteX11012" fmla="*/ 5595240 w 14263815"/>
              <a:gd name="connsiteY11012" fmla="*/ 902770 h 2678621"/>
              <a:gd name="connsiteX11013" fmla="*/ 5586367 w 14263815"/>
              <a:gd name="connsiteY11013" fmla="*/ 893898 h 2678621"/>
              <a:gd name="connsiteX11014" fmla="*/ 5581516 w 14263815"/>
              <a:gd name="connsiteY11014" fmla="*/ 893482 h 2678621"/>
              <a:gd name="connsiteX11015" fmla="*/ 4512287 w 14263815"/>
              <a:gd name="connsiteY11015" fmla="*/ 891333 h 2678621"/>
              <a:gd name="connsiteX11016" fmla="*/ 4511636 w 14263815"/>
              <a:gd name="connsiteY11016" fmla="*/ 891659 h 2678621"/>
              <a:gd name="connsiteX11017" fmla="*/ 4499531 w 14263815"/>
              <a:gd name="connsiteY11017" fmla="*/ 893677 h 2678621"/>
              <a:gd name="connsiteX11018" fmla="*/ 4499494 w 14263815"/>
              <a:gd name="connsiteY11018" fmla="*/ 893898 h 2678621"/>
              <a:gd name="connsiteX11019" fmla="*/ 4497276 w 14263815"/>
              <a:gd name="connsiteY11019" fmla="*/ 900552 h 2678621"/>
              <a:gd name="connsiteX11020" fmla="*/ 4508366 w 14263815"/>
              <a:gd name="connsiteY11020" fmla="*/ 907207 h 2678621"/>
              <a:gd name="connsiteX11021" fmla="*/ 4515020 w 14263815"/>
              <a:gd name="connsiteY11021" fmla="*/ 896116 h 2678621"/>
              <a:gd name="connsiteX11022" fmla="*/ 5067330 w 14263815"/>
              <a:gd name="connsiteY11022" fmla="*/ 889462 h 2678621"/>
              <a:gd name="connsiteX11023" fmla="*/ 5056239 w 14263815"/>
              <a:gd name="connsiteY11023" fmla="*/ 891680 h 2678621"/>
              <a:gd name="connsiteX11024" fmla="*/ 5036277 w 14263815"/>
              <a:gd name="connsiteY11024" fmla="*/ 902770 h 2678621"/>
              <a:gd name="connsiteX11025" fmla="*/ 5009659 w 14263815"/>
              <a:gd name="connsiteY11025" fmla="*/ 916079 h 2678621"/>
              <a:gd name="connsiteX11026" fmla="*/ 4827774 w 14263815"/>
              <a:gd name="connsiteY11026" fmla="*/ 1018112 h 2678621"/>
              <a:gd name="connsiteX11027" fmla="*/ 4770103 w 14263815"/>
              <a:gd name="connsiteY11027" fmla="*/ 1055820 h 2678621"/>
              <a:gd name="connsiteX11028" fmla="*/ 4707996 w 14263815"/>
              <a:gd name="connsiteY11028" fmla="*/ 1100182 h 2678621"/>
              <a:gd name="connsiteX11029" fmla="*/ 4563819 w 14263815"/>
              <a:gd name="connsiteY11029" fmla="*/ 1208870 h 2678621"/>
              <a:gd name="connsiteX11030" fmla="*/ 4556159 w 14263815"/>
              <a:gd name="connsiteY11030" fmla="*/ 1214800 h 2678621"/>
              <a:gd name="connsiteX11031" fmla="*/ 4559325 w 14263815"/>
              <a:gd name="connsiteY11031" fmla="*/ 1215503 h 2678621"/>
              <a:gd name="connsiteX11032" fmla="*/ 4584833 w 14263815"/>
              <a:gd name="connsiteY11032" fmla="*/ 1204413 h 2678621"/>
              <a:gd name="connsiteX11033" fmla="*/ 4620323 w 14263815"/>
              <a:gd name="connsiteY11033" fmla="*/ 1175577 h 2678621"/>
              <a:gd name="connsiteX11034" fmla="*/ 4638068 w 14263815"/>
              <a:gd name="connsiteY11034" fmla="*/ 1166705 h 2678621"/>
              <a:gd name="connsiteX11035" fmla="*/ 4655813 w 14263815"/>
              <a:gd name="connsiteY11035" fmla="*/ 1162269 h 2678621"/>
              <a:gd name="connsiteX11036" fmla="*/ 4666903 w 14263815"/>
              <a:gd name="connsiteY11036" fmla="*/ 1157833 h 2678621"/>
              <a:gd name="connsiteX11037" fmla="*/ 4671340 w 14263815"/>
              <a:gd name="connsiteY11037" fmla="*/ 1153396 h 2678621"/>
              <a:gd name="connsiteX11038" fmla="*/ 4675776 w 14263815"/>
              <a:gd name="connsiteY11038" fmla="*/ 1151178 h 2678621"/>
              <a:gd name="connsiteX11039" fmla="*/ 4689084 w 14263815"/>
              <a:gd name="connsiteY11039" fmla="*/ 1153396 h 2678621"/>
              <a:gd name="connsiteX11040" fmla="*/ 4689084 w 14263815"/>
              <a:gd name="connsiteY11040" fmla="*/ 1142306 h 2678621"/>
              <a:gd name="connsiteX11041" fmla="*/ 4693521 w 14263815"/>
              <a:gd name="connsiteY11041" fmla="*/ 1140088 h 2678621"/>
              <a:gd name="connsiteX11042" fmla="*/ 4697957 w 14263815"/>
              <a:gd name="connsiteY11042" fmla="*/ 1140088 h 2678621"/>
              <a:gd name="connsiteX11043" fmla="*/ 4697957 w 14263815"/>
              <a:gd name="connsiteY11043" fmla="*/ 1131215 h 2678621"/>
              <a:gd name="connsiteX11044" fmla="*/ 4706829 w 14263815"/>
              <a:gd name="connsiteY11044" fmla="*/ 1135651 h 2678621"/>
              <a:gd name="connsiteX11045" fmla="*/ 4724574 w 14263815"/>
              <a:gd name="connsiteY11045" fmla="*/ 1133434 h 2678621"/>
              <a:gd name="connsiteX11046" fmla="*/ 4729010 w 14263815"/>
              <a:gd name="connsiteY11046" fmla="*/ 1122343 h 2678621"/>
              <a:gd name="connsiteX11047" fmla="*/ 4729010 w 14263815"/>
              <a:gd name="connsiteY11047" fmla="*/ 1113470 h 2678621"/>
              <a:gd name="connsiteX11048" fmla="*/ 4742319 w 14263815"/>
              <a:gd name="connsiteY11048" fmla="*/ 1113470 h 2678621"/>
              <a:gd name="connsiteX11049" fmla="*/ 4748973 w 14263815"/>
              <a:gd name="connsiteY11049" fmla="*/ 1117907 h 2678621"/>
              <a:gd name="connsiteX11050" fmla="*/ 4757846 w 14263815"/>
              <a:gd name="connsiteY11050" fmla="*/ 1122343 h 2678621"/>
              <a:gd name="connsiteX11051" fmla="*/ 4762282 w 14263815"/>
              <a:gd name="connsiteY11051" fmla="*/ 1128997 h 2678621"/>
              <a:gd name="connsiteX11052" fmla="*/ 4759228 w 14263815"/>
              <a:gd name="connsiteY11052" fmla="*/ 1136632 h 2678621"/>
              <a:gd name="connsiteX11053" fmla="*/ 4767389 w 14263815"/>
              <a:gd name="connsiteY11053" fmla="*/ 1124973 h 2678621"/>
              <a:gd name="connsiteX11054" fmla="*/ 4766857 w 14263815"/>
              <a:gd name="connsiteY11054" fmla="*/ 1125115 h 2678621"/>
              <a:gd name="connsiteX11055" fmla="*/ 4762282 w 14263815"/>
              <a:gd name="connsiteY11055" fmla="*/ 1120125 h 2678621"/>
              <a:gd name="connsiteX11056" fmla="*/ 4758955 w 14263815"/>
              <a:gd name="connsiteY11056" fmla="*/ 1112361 h 2678621"/>
              <a:gd name="connsiteX11057" fmla="*/ 4764593 w 14263815"/>
              <a:gd name="connsiteY11057" fmla="*/ 1114778 h 2678621"/>
              <a:gd name="connsiteX11058" fmla="*/ 4763449 w 14263815"/>
              <a:gd name="connsiteY11058" fmla="*/ 1113491 h 2678621"/>
              <a:gd name="connsiteX11059" fmla="*/ 4772283 w 14263815"/>
              <a:gd name="connsiteY11059" fmla="*/ 1100240 h 2678621"/>
              <a:gd name="connsiteX11060" fmla="*/ 4771154 w 14263815"/>
              <a:gd name="connsiteY11060" fmla="*/ 1095725 h 2678621"/>
              <a:gd name="connsiteX11061" fmla="*/ 4775036 w 14263815"/>
              <a:gd name="connsiteY11061" fmla="*/ 1095171 h 2678621"/>
              <a:gd name="connsiteX11062" fmla="*/ 4776269 w 14263815"/>
              <a:gd name="connsiteY11062" fmla="*/ 1098377 h 2678621"/>
              <a:gd name="connsiteX11063" fmla="*/ 4791730 w 14263815"/>
              <a:gd name="connsiteY11063" fmla="*/ 1091310 h 2678621"/>
              <a:gd name="connsiteX11064" fmla="*/ 4805593 w 14263815"/>
              <a:gd name="connsiteY11064" fmla="*/ 1100182 h 2678621"/>
              <a:gd name="connsiteX11065" fmla="*/ 4812248 w 14263815"/>
              <a:gd name="connsiteY11065" fmla="*/ 1109055 h 2678621"/>
              <a:gd name="connsiteX11066" fmla="*/ 4817366 w 14263815"/>
              <a:gd name="connsiteY11066" fmla="*/ 1112467 h 2678621"/>
              <a:gd name="connsiteX11067" fmla="*/ 4837698 w 14263815"/>
              <a:gd name="connsiteY11067" fmla="*/ 1097944 h 2678621"/>
              <a:gd name="connsiteX11068" fmla="*/ 4835480 w 14263815"/>
              <a:gd name="connsiteY11068" fmla="*/ 1093507 h 2678621"/>
              <a:gd name="connsiteX11069" fmla="*/ 4828825 w 14263815"/>
              <a:gd name="connsiteY11069" fmla="*/ 1089071 h 2678621"/>
              <a:gd name="connsiteX11070" fmla="*/ 4836557 w 14263815"/>
              <a:gd name="connsiteY11070" fmla="*/ 1078762 h 2678621"/>
              <a:gd name="connsiteX11071" fmla="*/ 4828329 w 14263815"/>
              <a:gd name="connsiteY11071" fmla="*/ 1073565 h 2678621"/>
              <a:gd name="connsiteX11072" fmla="*/ 4823338 w 14263815"/>
              <a:gd name="connsiteY11072" fmla="*/ 1075783 h 2678621"/>
              <a:gd name="connsiteX11073" fmla="*/ 4816684 w 14263815"/>
              <a:gd name="connsiteY11073" fmla="*/ 1075783 h 2678621"/>
              <a:gd name="connsiteX11074" fmla="*/ 4825556 w 14263815"/>
              <a:gd name="connsiteY11074" fmla="*/ 1062475 h 2678621"/>
              <a:gd name="connsiteX11075" fmla="*/ 4834567 w 14263815"/>
              <a:gd name="connsiteY11075" fmla="*/ 1060758 h 2678621"/>
              <a:gd name="connsiteX11076" fmla="*/ 4831043 w 14263815"/>
              <a:gd name="connsiteY11076" fmla="*/ 1058018 h 2678621"/>
              <a:gd name="connsiteX11077" fmla="*/ 4835480 w 14263815"/>
              <a:gd name="connsiteY11077" fmla="*/ 1051363 h 2678621"/>
              <a:gd name="connsiteX11078" fmla="*/ 4846571 w 14263815"/>
              <a:gd name="connsiteY11078" fmla="*/ 1053581 h 2678621"/>
              <a:gd name="connsiteX11079" fmla="*/ 4842134 w 14263815"/>
              <a:gd name="connsiteY11079" fmla="*/ 1060236 h 2678621"/>
              <a:gd name="connsiteX11080" fmla="*/ 4838436 w 14263815"/>
              <a:gd name="connsiteY11080" fmla="*/ 1061244 h 2678621"/>
              <a:gd name="connsiteX11081" fmla="*/ 4845519 w 14263815"/>
              <a:gd name="connsiteY11081" fmla="*/ 1066911 h 2678621"/>
              <a:gd name="connsiteX11082" fmla="*/ 4848164 w 14263815"/>
              <a:gd name="connsiteY11082" fmla="*/ 1068311 h 2678621"/>
              <a:gd name="connsiteX11083" fmla="*/ 4856552 w 14263815"/>
              <a:gd name="connsiteY11083" fmla="*/ 1064117 h 2678621"/>
              <a:gd name="connsiteX11084" fmla="*/ 4864315 w 14263815"/>
              <a:gd name="connsiteY11084" fmla="*/ 1064672 h 2678621"/>
              <a:gd name="connsiteX11085" fmla="*/ 4859072 w 14263815"/>
              <a:gd name="connsiteY11085" fmla="*/ 1069915 h 2678621"/>
              <a:gd name="connsiteX11086" fmla="*/ 4869918 w 14263815"/>
              <a:gd name="connsiteY11086" fmla="*/ 1064692 h 2678621"/>
              <a:gd name="connsiteX11087" fmla="*/ 4871825 w 14263815"/>
              <a:gd name="connsiteY11087" fmla="*/ 1061260 h 2678621"/>
              <a:gd name="connsiteX11088" fmla="*/ 4868751 w 14263815"/>
              <a:gd name="connsiteY11088" fmla="*/ 1060236 h 2678621"/>
              <a:gd name="connsiteX11089" fmla="*/ 4873188 w 14263815"/>
              <a:gd name="connsiteY11089" fmla="*/ 1049145 h 2678621"/>
              <a:gd name="connsiteX11090" fmla="*/ 4878556 w 14263815"/>
              <a:gd name="connsiteY11090" fmla="*/ 1049145 h 2678621"/>
              <a:gd name="connsiteX11091" fmla="*/ 4881009 w 14263815"/>
              <a:gd name="connsiteY11091" fmla="*/ 1044729 h 2678621"/>
              <a:gd name="connsiteX11092" fmla="*/ 4887663 w 14263815"/>
              <a:gd name="connsiteY11092" fmla="*/ 1024766 h 2678621"/>
              <a:gd name="connsiteX11093" fmla="*/ 4912062 w 14263815"/>
              <a:gd name="connsiteY11093" fmla="*/ 1007022 h 2678621"/>
              <a:gd name="connsiteX11094" fmla="*/ 4954206 w 14263815"/>
              <a:gd name="connsiteY11094" fmla="*/ 980404 h 2678621"/>
              <a:gd name="connsiteX11095" fmla="*/ 5027404 w 14263815"/>
              <a:gd name="connsiteY11095" fmla="*/ 927169 h 2678621"/>
              <a:gd name="connsiteX11096" fmla="*/ 5036277 w 14263815"/>
              <a:gd name="connsiteY11096" fmla="*/ 922733 h 2678621"/>
              <a:gd name="connsiteX11097" fmla="*/ 5054021 w 14263815"/>
              <a:gd name="connsiteY11097" fmla="*/ 911643 h 2678621"/>
              <a:gd name="connsiteX11098" fmla="*/ 5067330 w 14263815"/>
              <a:gd name="connsiteY11098" fmla="*/ 889462 h 2678621"/>
              <a:gd name="connsiteX11099" fmla="*/ 5492930 w 14263815"/>
              <a:gd name="connsiteY11099" fmla="*/ 888630 h 2678621"/>
              <a:gd name="connsiteX11100" fmla="*/ 5462153 w 14263815"/>
              <a:gd name="connsiteY11100" fmla="*/ 902770 h 2678621"/>
              <a:gd name="connsiteX11101" fmla="*/ 5411138 w 14263815"/>
              <a:gd name="connsiteY11101" fmla="*/ 924952 h 2678621"/>
              <a:gd name="connsiteX11102" fmla="*/ 5400046 w 14263815"/>
              <a:gd name="connsiteY11102" fmla="*/ 940478 h 2678621"/>
              <a:gd name="connsiteX11103" fmla="*/ 5408918 w 14263815"/>
              <a:gd name="connsiteY11103" fmla="*/ 947133 h 2678621"/>
              <a:gd name="connsiteX11104" fmla="*/ 5413356 w 14263815"/>
              <a:gd name="connsiteY11104" fmla="*/ 953787 h 2678621"/>
              <a:gd name="connsiteX11105" fmla="*/ 5397828 w 14263815"/>
              <a:gd name="connsiteY11105" fmla="*/ 967095 h 2678621"/>
              <a:gd name="connsiteX11106" fmla="*/ 5368993 w 14263815"/>
              <a:gd name="connsiteY11106" fmla="*/ 975968 h 2678621"/>
              <a:gd name="connsiteX11107" fmla="*/ 5344594 w 14263815"/>
              <a:gd name="connsiteY11107" fmla="*/ 973750 h 2678621"/>
              <a:gd name="connsiteX11108" fmla="*/ 5333503 w 14263815"/>
              <a:gd name="connsiteY11108" fmla="*/ 964878 h 2678621"/>
              <a:gd name="connsiteX11109" fmla="*/ 5335722 w 14263815"/>
              <a:gd name="connsiteY11109" fmla="*/ 978186 h 2678621"/>
              <a:gd name="connsiteX11110" fmla="*/ 5331285 w 14263815"/>
              <a:gd name="connsiteY11110" fmla="*/ 995931 h 2678621"/>
              <a:gd name="connsiteX11111" fmla="*/ 5322412 w 14263815"/>
              <a:gd name="connsiteY11111" fmla="*/ 1009240 h 2678621"/>
              <a:gd name="connsiteX11112" fmla="*/ 5349030 w 14263815"/>
              <a:gd name="connsiteY11112" fmla="*/ 1004804 h 2678621"/>
              <a:gd name="connsiteX11113" fmla="*/ 5371211 w 14263815"/>
              <a:gd name="connsiteY11113" fmla="*/ 998149 h 2678621"/>
              <a:gd name="connsiteX11114" fmla="*/ 5388956 w 14263815"/>
              <a:gd name="connsiteY11114" fmla="*/ 995931 h 2678621"/>
              <a:gd name="connsiteX11115" fmla="*/ 5397828 w 14263815"/>
              <a:gd name="connsiteY11115" fmla="*/ 982622 h 2678621"/>
              <a:gd name="connsiteX11116" fmla="*/ 5402265 w 14263815"/>
              <a:gd name="connsiteY11116" fmla="*/ 980404 h 2678621"/>
              <a:gd name="connsiteX11117" fmla="*/ 5431101 w 14263815"/>
              <a:gd name="connsiteY11117" fmla="*/ 975968 h 2678621"/>
              <a:gd name="connsiteX11118" fmla="*/ 5466591 w 14263815"/>
              <a:gd name="connsiteY11118" fmla="*/ 964878 h 2678621"/>
              <a:gd name="connsiteX11119" fmla="*/ 5475463 w 14263815"/>
              <a:gd name="connsiteY11119" fmla="*/ 958223 h 2678621"/>
              <a:gd name="connsiteX11120" fmla="*/ 5484334 w 14263815"/>
              <a:gd name="connsiteY11120" fmla="*/ 951569 h 2678621"/>
              <a:gd name="connsiteX11121" fmla="*/ 5502079 w 14263815"/>
              <a:gd name="connsiteY11121" fmla="*/ 947133 h 2678621"/>
              <a:gd name="connsiteX11122" fmla="*/ 5508733 w 14263815"/>
              <a:gd name="connsiteY11122" fmla="*/ 942696 h 2678621"/>
              <a:gd name="connsiteX11123" fmla="*/ 5517606 w 14263815"/>
              <a:gd name="connsiteY11123" fmla="*/ 933824 h 2678621"/>
              <a:gd name="connsiteX11124" fmla="*/ 5519824 w 14263815"/>
              <a:gd name="connsiteY11124" fmla="*/ 909425 h 2678621"/>
              <a:gd name="connsiteX11125" fmla="*/ 5515389 w 14263815"/>
              <a:gd name="connsiteY11125" fmla="*/ 902770 h 2678621"/>
              <a:gd name="connsiteX11126" fmla="*/ 5515389 w 14263815"/>
              <a:gd name="connsiteY11126" fmla="*/ 898334 h 2678621"/>
              <a:gd name="connsiteX11127" fmla="*/ 5508733 w 14263815"/>
              <a:gd name="connsiteY11127" fmla="*/ 893898 h 2678621"/>
              <a:gd name="connsiteX11128" fmla="*/ 5497644 w 14263815"/>
              <a:gd name="connsiteY11128" fmla="*/ 889462 h 2678621"/>
              <a:gd name="connsiteX11129" fmla="*/ 5492930 w 14263815"/>
              <a:gd name="connsiteY11129" fmla="*/ 888630 h 2678621"/>
              <a:gd name="connsiteX11130" fmla="*/ 7238570 w 14263815"/>
              <a:gd name="connsiteY11130" fmla="*/ 887436 h 2678621"/>
              <a:gd name="connsiteX11131" fmla="*/ 7238803 w 14263815"/>
              <a:gd name="connsiteY11131" fmla="*/ 889060 h 2678621"/>
              <a:gd name="connsiteX11132" fmla="*/ 7238722 w 14263815"/>
              <a:gd name="connsiteY11132" fmla="*/ 889046 h 2678621"/>
              <a:gd name="connsiteX11133" fmla="*/ 7238306 w 14263815"/>
              <a:gd name="connsiteY11133" fmla="*/ 887798 h 2678621"/>
              <a:gd name="connsiteX11134" fmla="*/ 6050507 w 14263815"/>
              <a:gd name="connsiteY11134" fmla="*/ 887244 h 2678621"/>
              <a:gd name="connsiteX11135" fmla="*/ 6043298 w 14263815"/>
              <a:gd name="connsiteY11135" fmla="*/ 889462 h 2678621"/>
              <a:gd name="connsiteX11136" fmla="*/ 6038863 w 14263815"/>
              <a:gd name="connsiteY11136" fmla="*/ 898334 h 2678621"/>
              <a:gd name="connsiteX11137" fmla="*/ 6049953 w 14263815"/>
              <a:gd name="connsiteY11137" fmla="*/ 898334 h 2678621"/>
              <a:gd name="connsiteX11138" fmla="*/ 6054389 w 14263815"/>
              <a:gd name="connsiteY11138" fmla="*/ 889462 h 2678621"/>
              <a:gd name="connsiteX11139" fmla="*/ 6050507 w 14263815"/>
              <a:gd name="connsiteY11139" fmla="*/ 887244 h 2678621"/>
              <a:gd name="connsiteX11140" fmla="*/ 6076571 w 14263815"/>
              <a:gd name="connsiteY11140" fmla="*/ 882808 h 2678621"/>
              <a:gd name="connsiteX11141" fmla="*/ 6065480 w 14263815"/>
              <a:gd name="connsiteY11141" fmla="*/ 887244 h 2678621"/>
              <a:gd name="connsiteX11142" fmla="*/ 6072134 w 14263815"/>
              <a:gd name="connsiteY11142" fmla="*/ 889462 h 2678621"/>
              <a:gd name="connsiteX11143" fmla="*/ 6076571 w 14263815"/>
              <a:gd name="connsiteY11143" fmla="*/ 882808 h 2678621"/>
              <a:gd name="connsiteX11144" fmla="*/ 7050321 w 14263815"/>
              <a:gd name="connsiteY11144" fmla="*/ 880589 h 2678621"/>
              <a:gd name="connsiteX11145" fmla="*/ 7070284 w 14263815"/>
              <a:gd name="connsiteY11145" fmla="*/ 887244 h 2678621"/>
              <a:gd name="connsiteX11146" fmla="*/ 7048102 w 14263815"/>
              <a:gd name="connsiteY11146" fmla="*/ 893898 h 2678621"/>
              <a:gd name="connsiteX11147" fmla="*/ 7030358 w 14263815"/>
              <a:gd name="connsiteY11147" fmla="*/ 887244 h 2678621"/>
              <a:gd name="connsiteX11148" fmla="*/ 7050321 w 14263815"/>
              <a:gd name="connsiteY11148" fmla="*/ 880589 h 2678621"/>
              <a:gd name="connsiteX11149" fmla="*/ 5906331 w 14263815"/>
              <a:gd name="connsiteY11149" fmla="*/ 877817 h 2678621"/>
              <a:gd name="connsiteX11150" fmla="*/ 5910212 w 14263815"/>
              <a:gd name="connsiteY11150" fmla="*/ 880589 h 2678621"/>
              <a:gd name="connsiteX11151" fmla="*/ 5907995 w 14263815"/>
              <a:gd name="connsiteY11151" fmla="*/ 891680 h 2678621"/>
              <a:gd name="connsiteX11152" fmla="*/ 5903557 w 14263815"/>
              <a:gd name="connsiteY11152" fmla="*/ 882808 h 2678621"/>
              <a:gd name="connsiteX11153" fmla="*/ 5906331 w 14263815"/>
              <a:gd name="connsiteY11153" fmla="*/ 877817 h 2678621"/>
              <a:gd name="connsiteX11154" fmla="*/ 4499494 w 14263815"/>
              <a:gd name="connsiteY11154" fmla="*/ 877262 h 2678621"/>
              <a:gd name="connsiteX11155" fmla="*/ 4501712 w 14263815"/>
              <a:gd name="connsiteY11155" fmla="*/ 880589 h 2678621"/>
              <a:gd name="connsiteX11156" fmla="*/ 4499853 w 14263815"/>
              <a:gd name="connsiteY11156" fmla="*/ 891741 h 2678621"/>
              <a:gd name="connsiteX11157" fmla="*/ 4506891 w 14263815"/>
              <a:gd name="connsiteY11157" fmla="*/ 881889 h 2678621"/>
              <a:gd name="connsiteX11158" fmla="*/ 4506148 w 14263815"/>
              <a:gd name="connsiteY11158" fmla="*/ 880589 h 2678621"/>
              <a:gd name="connsiteX11159" fmla="*/ 4499494 w 14263815"/>
              <a:gd name="connsiteY11159" fmla="*/ 877262 h 2678621"/>
              <a:gd name="connsiteX11160" fmla="*/ 7116310 w 14263815"/>
              <a:gd name="connsiteY11160" fmla="*/ 876708 h 2678621"/>
              <a:gd name="connsiteX11161" fmla="*/ 7127954 w 14263815"/>
              <a:gd name="connsiteY11161" fmla="*/ 878371 h 2678621"/>
              <a:gd name="connsiteX11162" fmla="*/ 7145700 w 14263815"/>
              <a:gd name="connsiteY11162" fmla="*/ 887244 h 2678621"/>
              <a:gd name="connsiteX11163" fmla="*/ 7130173 w 14263815"/>
              <a:gd name="connsiteY11163" fmla="*/ 889462 h 2678621"/>
              <a:gd name="connsiteX11164" fmla="*/ 7114646 w 14263815"/>
              <a:gd name="connsiteY11164" fmla="*/ 887244 h 2678621"/>
              <a:gd name="connsiteX11165" fmla="*/ 7112428 w 14263815"/>
              <a:gd name="connsiteY11165" fmla="*/ 880589 h 2678621"/>
              <a:gd name="connsiteX11166" fmla="*/ 7116310 w 14263815"/>
              <a:gd name="connsiteY11166" fmla="*/ 876708 h 2678621"/>
              <a:gd name="connsiteX11167" fmla="*/ 6208376 w 14263815"/>
              <a:gd name="connsiteY11167" fmla="*/ 874975 h 2678621"/>
              <a:gd name="connsiteX11168" fmla="*/ 6187476 w 14263815"/>
              <a:gd name="connsiteY11168" fmla="*/ 880589 h 2678621"/>
              <a:gd name="connsiteX11169" fmla="*/ 6165295 w 14263815"/>
              <a:gd name="connsiteY11169" fmla="*/ 896116 h 2678621"/>
              <a:gd name="connsiteX11170" fmla="*/ 6183040 w 14263815"/>
              <a:gd name="connsiteY11170" fmla="*/ 900552 h 2678621"/>
              <a:gd name="connsiteX11171" fmla="*/ 6209657 w 14263815"/>
              <a:gd name="connsiteY11171" fmla="*/ 902770 h 2678621"/>
              <a:gd name="connsiteX11172" fmla="*/ 6216312 w 14263815"/>
              <a:gd name="connsiteY11172" fmla="*/ 898334 h 2678621"/>
              <a:gd name="connsiteX11173" fmla="*/ 6222966 w 14263815"/>
              <a:gd name="connsiteY11173" fmla="*/ 889462 h 2678621"/>
              <a:gd name="connsiteX11174" fmla="*/ 6225184 w 14263815"/>
              <a:gd name="connsiteY11174" fmla="*/ 885025 h 2678621"/>
              <a:gd name="connsiteX11175" fmla="*/ 6208376 w 14263815"/>
              <a:gd name="connsiteY11175" fmla="*/ 874975 h 2678621"/>
              <a:gd name="connsiteX11176" fmla="*/ 8077859 w 14263815"/>
              <a:gd name="connsiteY11176" fmla="*/ 873935 h 2678621"/>
              <a:gd name="connsiteX11177" fmla="*/ 8075087 w 14263815"/>
              <a:gd name="connsiteY11177" fmla="*/ 876153 h 2678621"/>
              <a:gd name="connsiteX11178" fmla="*/ 8081741 w 14263815"/>
              <a:gd name="connsiteY11178" fmla="*/ 885025 h 2678621"/>
              <a:gd name="connsiteX11179" fmla="*/ 8092832 w 14263815"/>
              <a:gd name="connsiteY11179" fmla="*/ 885025 h 2678621"/>
              <a:gd name="connsiteX11180" fmla="*/ 8086177 w 14263815"/>
              <a:gd name="connsiteY11180" fmla="*/ 876153 h 2678621"/>
              <a:gd name="connsiteX11181" fmla="*/ 8077859 w 14263815"/>
              <a:gd name="connsiteY11181" fmla="*/ 873935 h 2678621"/>
              <a:gd name="connsiteX11182" fmla="*/ 6579527 w 14263815"/>
              <a:gd name="connsiteY11182" fmla="*/ 871717 h 2678621"/>
              <a:gd name="connsiteX11183" fmla="*/ 6586736 w 14263815"/>
              <a:gd name="connsiteY11183" fmla="*/ 878371 h 2678621"/>
              <a:gd name="connsiteX11184" fmla="*/ 6586736 w 14263815"/>
              <a:gd name="connsiteY11184" fmla="*/ 885025 h 2678621"/>
              <a:gd name="connsiteX11185" fmla="*/ 6580083 w 14263815"/>
              <a:gd name="connsiteY11185" fmla="*/ 878371 h 2678621"/>
              <a:gd name="connsiteX11186" fmla="*/ 6579527 w 14263815"/>
              <a:gd name="connsiteY11186" fmla="*/ 871717 h 2678621"/>
              <a:gd name="connsiteX11187" fmla="*/ 7996621 w 14263815"/>
              <a:gd name="connsiteY11187" fmla="*/ 868944 h 2678621"/>
              <a:gd name="connsiteX11188" fmla="*/ 7990798 w 14263815"/>
              <a:gd name="connsiteY11188" fmla="*/ 873935 h 2678621"/>
              <a:gd name="connsiteX11189" fmla="*/ 7995235 w 14263815"/>
              <a:gd name="connsiteY11189" fmla="*/ 882808 h 2678621"/>
              <a:gd name="connsiteX11190" fmla="*/ 8004107 w 14263815"/>
              <a:gd name="connsiteY11190" fmla="*/ 876153 h 2678621"/>
              <a:gd name="connsiteX11191" fmla="*/ 7999671 w 14263815"/>
              <a:gd name="connsiteY11191" fmla="*/ 869499 h 2678621"/>
              <a:gd name="connsiteX11192" fmla="*/ 7996621 w 14263815"/>
              <a:gd name="connsiteY11192" fmla="*/ 868944 h 2678621"/>
              <a:gd name="connsiteX11193" fmla="*/ 7431141 w 14263815"/>
              <a:gd name="connsiteY11193" fmla="*/ 866865 h 2678621"/>
              <a:gd name="connsiteX11194" fmla="*/ 7434054 w 14263815"/>
              <a:gd name="connsiteY11194" fmla="*/ 867281 h 2678621"/>
              <a:gd name="connsiteX11195" fmla="*/ 7462890 w 14263815"/>
              <a:gd name="connsiteY11195" fmla="*/ 869499 h 2678621"/>
              <a:gd name="connsiteX11196" fmla="*/ 7489507 w 14263815"/>
              <a:gd name="connsiteY11196" fmla="*/ 880589 h 2678621"/>
              <a:gd name="connsiteX11197" fmla="*/ 7489507 w 14263815"/>
              <a:gd name="connsiteY11197" fmla="*/ 896116 h 2678621"/>
              <a:gd name="connsiteX11198" fmla="*/ 7482852 w 14263815"/>
              <a:gd name="connsiteY11198" fmla="*/ 907207 h 2678621"/>
              <a:gd name="connsiteX11199" fmla="*/ 7476197 w 14263815"/>
              <a:gd name="connsiteY11199" fmla="*/ 920515 h 2678621"/>
              <a:gd name="connsiteX11200" fmla="*/ 7440707 w 14263815"/>
              <a:gd name="connsiteY11200" fmla="*/ 922733 h 2678621"/>
              <a:gd name="connsiteX11201" fmla="*/ 7411872 w 14263815"/>
              <a:gd name="connsiteY11201" fmla="*/ 916079 h 2678621"/>
              <a:gd name="connsiteX11202" fmla="*/ 7442926 w 14263815"/>
              <a:gd name="connsiteY11202" fmla="*/ 911643 h 2678621"/>
              <a:gd name="connsiteX11203" fmla="*/ 7473980 w 14263815"/>
              <a:gd name="connsiteY11203" fmla="*/ 907207 h 2678621"/>
              <a:gd name="connsiteX11204" fmla="*/ 7442926 w 14263815"/>
              <a:gd name="connsiteY11204" fmla="*/ 898334 h 2678621"/>
              <a:gd name="connsiteX11205" fmla="*/ 7405219 w 14263815"/>
              <a:gd name="connsiteY11205" fmla="*/ 887244 h 2678621"/>
              <a:gd name="connsiteX11206" fmla="*/ 7414091 w 14263815"/>
              <a:gd name="connsiteY11206" fmla="*/ 880589 h 2678621"/>
              <a:gd name="connsiteX11207" fmla="*/ 7427399 w 14263815"/>
              <a:gd name="connsiteY11207" fmla="*/ 873935 h 2678621"/>
              <a:gd name="connsiteX11208" fmla="*/ 7431141 w 14263815"/>
              <a:gd name="connsiteY11208" fmla="*/ 866865 h 2678621"/>
              <a:gd name="connsiteX11209" fmla="*/ 5570980 w 14263815"/>
              <a:gd name="connsiteY11209" fmla="*/ 864646 h 2678621"/>
              <a:gd name="connsiteX11210" fmla="*/ 5553097 w 14263815"/>
              <a:gd name="connsiteY11210" fmla="*/ 871717 h 2678621"/>
              <a:gd name="connsiteX11211" fmla="*/ 5544224 w 14263815"/>
              <a:gd name="connsiteY11211" fmla="*/ 885025 h 2678621"/>
              <a:gd name="connsiteX11212" fmla="*/ 5566405 w 14263815"/>
              <a:gd name="connsiteY11212" fmla="*/ 887244 h 2678621"/>
              <a:gd name="connsiteX11213" fmla="*/ 5584149 w 14263815"/>
              <a:gd name="connsiteY11213" fmla="*/ 873935 h 2678621"/>
              <a:gd name="connsiteX11214" fmla="*/ 5577495 w 14263815"/>
              <a:gd name="connsiteY11214" fmla="*/ 865063 h 2678621"/>
              <a:gd name="connsiteX11215" fmla="*/ 5570980 w 14263815"/>
              <a:gd name="connsiteY11215" fmla="*/ 864646 h 2678621"/>
              <a:gd name="connsiteX11216" fmla="*/ 7721853 w 14263815"/>
              <a:gd name="connsiteY11216" fmla="*/ 863953 h 2678621"/>
              <a:gd name="connsiteX11217" fmla="*/ 7729062 w 14263815"/>
              <a:gd name="connsiteY11217" fmla="*/ 867281 h 2678621"/>
              <a:gd name="connsiteX11218" fmla="*/ 7735716 w 14263815"/>
              <a:gd name="connsiteY11218" fmla="*/ 880589 h 2678621"/>
              <a:gd name="connsiteX11219" fmla="*/ 7724626 w 14263815"/>
              <a:gd name="connsiteY11219" fmla="*/ 880589 h 2678621"/>
              <a:gd name="connsiteX11220" fmla="*/ 7717971 w 14263815"/>
              <a:gd name="connsiteY11220" fmla="*/ 867281 h 2678621"/>
              <a:gd name="connsiteX11221" fmla="*/ 7721853 w 14263815"/>
              <a:gd name="connsiteY11221" fmla="*/ 863953 h 2678621"/>
              <a:gd name="connsiteX11222" fmla="*/ 5657071 w 14263815"/>
              <a:gd name="connsiteY11222" fmla="*/ 863676 h 2678621"/>
              <a:gd name="connsiteX11223" fmla="*/ 5652910 w 14263815"/>
              <a:gd name="connsiteY11223" fmla="*/ 869499 h 2678621"/>
              <a:gd name="connsiteX11224" fmla="*/ 5661783 w 14263815"/>
              <a:gd name="connsiteY11224" fmla="*/ 873935 h 2678621"/>
              <a:gd name="connsiteX11225" fmla="*/ 5661783 w 14263815"/>
              <a:gd name="connsiteY11225" fmla="*/ 865063 h 2678621"/>
              <a:gd name="connsiteX11226" fmla="*/ 5657071 w 14263815"/>
              <a:gd name="connsiteY11226" fmla="*/ 863676 h 2678621"/>
              <a:gd name="connsiteX11227" fmla="*/ 5116128 w 14263815"/>
              <a:gd name="connsiteY11227" fmla="*/ 857854 h 2678621"/>
              <a:gd name="connsiteX11228" fmla="*/ 5113910 w 14263815"/>
              <a:gd name="connsiteY11228" fmla="*/ 858408 h 2678621"/>
              <a:gd name="connsiteX11229" fmla="*/ 5113910 w 14263815"/>
              <a:gd name="connsiteY11229" fmla="*/ 867281 h 2678621"/>
              <a:gd name="connsiteX11230" fmla="*/ 5122783 w 14263815"/>
              <a:gd name="connsiteY11230" fmla="*/ 871717 h 2678621"/>
              <a:gd name="connsiteX11231" fmla="*/ 5122783 w 14263815"/>
              <a:gd name="connsiteY11231" fmla="*/ 862844 h 2678621"/>
              <a:gd name="connsiteX11232" fmla="*/ 5116128 w 14263815"/>
              <a:gd name="connsiteY11232" fmla="*/ 857854 h 2678621"/>
              <a:gd name="connsiteX11233" fmla="*/ 5391175 w 14263815"/>
              <a:gd name="connsiteY11233" fmla="*/ 856190 h 2678621"/>
              <a:gd name="connsiteX11234" fmla="*/ 5377865 w 14263815"/>
              <a:gd name="connsiteY11234" fmla="*/ 862844 h 2678621"/>
              <a:gd name="connsiteX11235" fmla="*/ 5382302 w 14263815"/>
              <a:gd name="connsiteY11235" fmla="*/ 882808 h 2678621"/>
              <a:gd name="connsiteX11236" fmla="*/ 5395610 w 14263815"/>
              <a:gd name="connsiteY11236" fmla="*/ 885025 h 2678621"/>
              <a:gd name="connsiteX11237" fmla="*/ 5411138 w 14263815"/>
              <a:gd name="connsiteY11237" fmla="*/ 887244 h 2678621"/>
              <a:gd name="connsiteX11238" fmla="*/ 5415573 w 14263815"/>
              <a:gd name="connsiteY11238" fmla="*/ 876153 h 2678621"/>
              <a:gd name="connsiteX11239" fmla="*/ 5411138 w 14263815"/>
              <a:gd name="connsiteY11239" fmla="*/ 865063 h 2678621"/>
              <a:gd name="connsiteX11240" fmla="*/ 5400046 w 14263815"/>
              <a:gd name="connsiteY11240" fmla="*/ 858408 h 2678621"/>
              <a:gd name="connsiteX11241" fmla="*/ 5391175 w 14263815"/>
              <a:gd name="connsiteY11241" fmla="*/ 856190 h 2678621"/>
              <a:gd name="connsiteX11242" fmla="*/ 6271210 w 14263815"/>
              <a:gd name="connsiteY11242" fmla="*/ 855081 h 2678621"/>
              <a:gd name="connsiteX11243" fmla="*/ 6258455 w 14263815"/>
              <a:gd name="connsiteY11243" fmla="*/ 856190 h 2678621"/>
              <a:gd name="connsiteX11244" fmla="*/ 6251801 w 14263815"/>
              <a:gd name="connsiteY11244" fmla="*/ 860626 h 2678621"/>
              <a:gd name="connsiteX11245" fmla="*/ 6238492 w 14263815"/>
              <a:gd name="connsiteY11245" fmla="*/ 862844 h 2678621"/>
              <a:gd name="connsiteX11246" fmla="*/ 6225184 w 14263815"/>
              <a:gd name="connsiteY11246" fmla="*/ 876153 h 2678621"/>
              <a:gd name="connsiteX11247" fmla="*/ 6229620 w 14263815"/>
              <a:gd name="connsiteY11247" fmla="*/ 880589 h 2678621"/>
              <a:gd name="connsiteX11248" fmla="*/ 6238492 w 14263815"/>
              <a:gd name="connsiteY11248" fmla="*/ 889462 h 2678621"/>
              <a:gd name="connsiteX11249" fmla="*/ 6278418 w 14263815"/>
              <a:gd name="connsiteY11249" fmla="*/ 885025 h 2678621"/>
              <a:gd name="connsiteX11250" fmla="*/ 6316126 w 14263815"/>
              <a:gd name="connsiteY11250" fmla="*/ 860626 h 2678621"/>
              <a:gd name="connsiteX11251" fmla="*/ 6291728 w 14263815"/>
              <a:gd name="connsiteY11251" fmla="*/ 856190 h 2678621"/>
              <a:gd name="connsiteX11252" fmla="*/ 6271210 w 14263815"/>
              <a:gd name="connsiteY11252" fmla="*/ 855081 h 2678621"/>
              <a:gd name="connsiteX11253" fmla="*/ 5616312 w 14263815"/>
              <a:gd name="connsiteY11253" fmla="*/ 854526 h 2678621"/>
              <a:gd name="connsiteX11254" fmla="*/ 5608550 w 14263815"/>
              <a:gd name="connsiteY11254" fmla="*/ 856190 h 2678621"/>
              <a:gd name="connsiteX11255" fmla="*/ 5588586 w 14263815"/>
              <a:gd name="connsiteY11255" fmla="*/ 856190 h 2678621"/>
              <a:gd name="connsiteX11256" fmla="*/ 5588586 w 14263815"/>
              <a:gd name="connsiteY11256" fmla="*/ 865063 h 2678621"/>
              <a:gd name="connsiteX11257" fmla="*/ 5601894 w 14263815"/>
              <a:gd name="connsiteY11257" fmla="*/ 873935 h 2678621"/>
              <a:gd name="connsiteX11258" fmla="*/ 5604112 w 14263815"/>
              <a:gd name="connsiteY11258" fmla="*/ 885025 h 2678621"/>
              <a:gd name="connsiteX11259" fmla="*/ 5604112 w 14263815"/>
              <a:gd name="connsiteY11259" fmla="*/ 893898 h 2678621"/>
              <a:gd name="connsiteX11260" fmla="*/ 5617422 w 14263815"/>
              <a:gd name="connsiteY11260" fmla="*/ 898334 h 2678621"/>
              <a:gd name="connsiteX11261" fmla="*/ 5615203 w 14263815"/>
              <a:gd name="connsiteY11261" fmla="*/ 880589 h 2678621"/>
              <a:gd name="connsiteX11262" fmla="*/ 5615203 w 14263815"/>
              <a:gd name="connsiteY11262" fmla="*/ 867281 h 2678621"/>
              <a:gd name="connsiteX11263" fmla="*/ 5621858 w 14263815"/>
              <a:gd name="connsiteY11263" fmla="*/ 858408 h 2678621"/>
              <a:gd name="connsiteX11264" fmla="*/ 5616312 w 14263815"/>
              <a:gd name="connsiteY11264" fmla="*/ 854526 h 2678621"/>
              <a:gd name="connsiteX11265" fmla="*/ 5128605 w 14263815"/>
              <a:gd name="connsiteY11265" fmla="*/ 851199 h 2678621"/>
              <a:gd name="connsiteX11266" fmla="*/ 5127219 w 14263815"/>
              <a:gd name="connsiteY11266" fmla="*/ 851754 h 2678621"/>
              <a:gd name="connsiteX11267" fmla="*/ 5127219 w 14263815"/>
              <a:gd name="connsiteY11267" fmla="*/ 860626 h 2678621"/>
              <a:gd name="connsiteX11268" fmla="*/ 5136091 w 14263815"/>
              <a:gd name="connsiteY11268" fmla="*/ 865063 h 2678621"/>
              <a:gd name="connsiteX11269" fmla="*/ 5136091 w 14263815"/>
              <a:gd name="connsiteY11269" fmla="*/ 856190 h 2678621"/>
              <a:gd name="connsiteX11270" fmla="*/ 5128605 w 14263815"/>
              <a:gd name="connsiteY11270" fmla="*/ 851199 h 2678621"/>
              <a:gd name="connsiteX11271" fmla="*/ 7898608 w 14263815"/>
              <a:gd name="connsiteY11271" fmla="*/ 851060 h 2678621"/>
              <a:gd name="connsiteX11272" fmla="*/ 7895420 w 14263815"/>
              <a:gd name="connsiteY11272" fmla="*/ 851754 h 2678621"/>
              <a:gd name="connsiteX11273" fmla="*/ 7899856 w 14263815"/>
              <a:gd name="connsiteY11273" fmla="*/ 856190 h 2678621"/>
              <a:gd name="connsiteX11274" fmla="*/ 7906510 w 14263815"/>
              <a:gd name="connsiteY11274" fmla="*/ 853972 h 2678621"/>
              <a:gd name="connsiteX11275" fmla="*/ 7898608 w 14263815"/>
              <a:gd name="connsiteY11275" fmla="*/ 851060 h 2678621"/>
              <a:gd name="connsiteX11276" fmla="*/ 6890201 w 14263815"/>
              <a:gd name="connsiteY11276" fmla="*/ 848843 h 2678621"/>
              <a:gd name="connsiteX11277" fmla="*/ 6897271 w 14263815"/>
              <a:gd name="connsiteY11277" fmla="*/ 851754 h 2678621"/>
              <a:gd name="connsiteX11278" fmla="*/ 6886180 w 14263815"/>
              <a:gd name="connsiteY11278" fmla="*/ 856190 h 2678621"/>
              <a:gd name="connsiteX11279" fmla="*/ 6875089 w 14263815"/>
              <a:gd name="connsiteY11279" fmla="*/ 853972 h 2678621"/>
              <a:gd name="connsiteX11280" fmla="*/ 6886180 w 14263815"/>
              <a:gd name="connsiteY11280" fmla="*/ 849536 h 2678621"/>
              <a:gd name="connsiteX11281" fmla="*/ 6890201 w 14263815"/>
              <a:gd name="connsiteY11281" fmla="*/ 848843 h 2678621"/>
              <a:gd name="connsiteX11282" fmla="*/ 7616354 w 14263815"/>
              <a:gd name="connsiteY11282" fmla="*/ 848149 h 2678621"/>
              <a:gd name="connsiteX11283" fmla="*/ 7620375 w 14263815"/>
              <a:gd name="connsiteY11283" fmla="*/ 849536 h 2678621"/>
              <a:gd name="connsiteX11284" fmla="*/ 7633683 w 14263815"/>
              <a:gd name="connsiteY11284" fmla="*/ 853972 h 2678621"/>
              <a:gd name="connsiteX11285" fmla="*/ 7651429 w 14263815"/>
              <a:gd name="connsiteY11285" fmla="*/ 853972 h 2678621"/>
              <a:gd name="connsiteX11286" fmla="*/ 7664736 w 14263815"/>
              <a:gd name="connsiteY11286" fmla="*/ 878371 h 2678621"/>
              <a:gd name="connsiteX11287" fmla="*/ 7660300 w 14263815"/>
              <a:gd name="connsiteY11287" fmla="*/ 878371 h 2678621"/>
              <a:gd name="connsiteX11288" fmla="*/ 7631466 w 14263815"/>
              <a:gd name="connsiteY11288" fmla="*/ 867281 h 2678621"/>
              <a:gd name="connsiteX11289" fmla="*/ 7609284 w 14263815"/>
              <a:gd name="connsiteY11289" fmla="*/ 853972 h 2678621"/>
              <a:gd name="connsiteX11290" fmla="*/ 7616354 w 14263815"/>
              <a:gd name="connsiteY11290" fmla="*/ 848149 h 2678621"/>
              <a:gd name="connsiteX11291" fmla="*/ 6336089 w 14263815"/>
              <a:gd name="connsiteY11291" fmla="*/ 843991 h 2678621"/>
              <a:gd name="connsiteX11292" fmla="*/ 6329436 w 14263815"/>
              <a:gd name="connsiteY11292" fmla="*/ 847318 h 2678621"/>
              <a:gd name="connsiteX11293" fmla="*/ 6327216 w 14263815"/>
              <a:gd name="connsiteY11293" fmla="*/ 860626 h 2678621"/>
              <a:gd name="connsiteX11294" fmla="*/ 6347180 w 14263815"/>
              <a:gd name="connsiteY11294" fmla="*/ 865063 h 2678621"/>
              <a:gd name="connsiteX11295" fmla="*/ 6342743 w 14263815"/>
              <a:gd name="connsiteY11295" fmla="*/ 847318 h 2678621"/>
              <a:gd name="connsiteX11296" fmla="*/ 6336089 w 14263815"/>
              <a:gd name="connsiteY11296" fmla="*/ 843991 h 2678621"/>
              <a:gd name="connsiteX11297" fmla="*/ 6864000 w 14263815"/>
              <a:gd name="connsiteY11297" fmla="*/ 842881 h 2678621"/>
              <a:gd name="connsiteX11298" fmla="*/ 6870654 w 14263815"/>
              <a:gd name="connsiteY11298" fmla="*/ 849536 h 2678621"/>
              <a:gd name="connsiteX11299" fmla="*/ 6864000 w 14263815"/>
              <a:gd name="connsiteY11299" fmla="*/ 860626 h 2678621"/>
              <a:gd name="connsiteX11300" fmla="*/ 6826293 w 14263815"/>
              <a:gd name="connsiteY11300" fmla="*/ 869499 h 2678621"/>
              <a:gd name="connsiteX11301" fmla="*/ 6799675 w 14263815"/>
              <a:gd name="connsiteY11301" fmla="*/ 865063 h 2678621"/>
              <a:gd name="connsiteX11302" fmla="*/ 6824074 w 14263815"/>
              <a:gd name="connsiteY11302" fmla="*/ 853972 h 2678621"/>
              <a:gd name="connsiteX11303" fmla="*/ 6852909 w 14263815"/>
              <a:gd name="connsiteY11303" fmla="*/ 853972 h 2678621"/>
              <a:gd name="connsiteX11304" fmla="*/ 6859563 w 14263815"/>
              <a:gd name="connsiteY11304" fmla="*/ 851754 h 2678621"/>
              <a:gd name="connsiteX11305" fmla="*/ 6864000 w 14263815"/>
              <a:gd name="connsiteY11305" fmla="*/ 842881 h 2678621"/>
              <a:gd name="connsiteX11306" fmla="*/ 7117141 w 14263815"/>
              <a:gd name="connsiteY11306" fmla="*/ 839277 h 2678621"/>
              <a:gd name="connsiteX11307" fmla="*/ 7121300 w 14263815"/>
              <a:gd name="connsiteY11307" fmla="*/ 845099 h 2678621"/>
              <a:gd name="connsiteX11308" fmla="*/ 7123519 w 14263815"/>
              <a:gd name="connsiteY11308" fmla="*/ 856190 h 2678621"/>
              <a:gd name="connsiteX11309" fmla="*/ 7116864 w 14263815"/>
              <a:gd name="connsiteY11309" fmla="*/ 862844 h 2678621"/>
              <a:gd name="connsiteX11310" fmla="*/ 7110209 w 14263815"/>
              <a:gd name="connsiteY11310" fmla="*/ 871717 h 2678621"/>
              <a:gd name="connsiteX11311" fmla="*/ 7107992 w 14263815"/>
              <a:gd name="connsiteY11311" fmla="*/ 873935 h 2678621"/>
              <a:gd name="connsiteX11312" fmla="*/ 7094682 w 14263815"/>
              <a:gd name="connsiteY11312" fmla="*/ 862844 h 2678621"/>
              <a:gd name="connsiteX11313" fmla="*/ 7090247 w 14263815"/>
              <a:gd name="connsiteY11313" fmla="*/ 853972 h 2678621"/>
              <a:gd name="connsiteX11314" fmla="*/ 7094682 w 14263815"/>
              <a:gd name="connsiteY11314" fmla="*/ 847318 h 2678621"/>
              <a:gd name="connsiteX11315" fmla="*/ 7112428 w 14263815"/>
              <a:gd name="connsiteY11315" fmla="*/ 840663 h 2678621"/>
              <a:gd name="connsiteX11316" fmla="*/ 7117141 w 14263815"/>
              <a:gd name="connsiteY11316" fmla="*/ 839277 h 2678621"/>
              <a:gd name="connsiteX11317" fmla="*/ 5639673 w 14263815"/>
              <a:gd name="connsiteY11317" fmla="*/ 832830 h 2678621"/>
              <a:gd name="connsiteX11318" fmla="*/ 5635167 w 14263815"/>
              <a:gd name="connsiteY11318" fmla="*/ 842881 h 2678621"/>
              <a:gd name="connsiteX11319" fmla="*/ 5641820 w 14263815"/>
              <a:gd name="connsiteY11319" fmla="*/ 847318 h 2678621"/>
              <a:gd name="connsiteX11320" fmla="*/ 5644040 w 14263815"/>
              <a:gd name="connsiteY11320" fmla="*/ 838445 h 2678621"/>
              <a:gd name="connsiteX11321" fmla="*/ 5639673 w 14263815"/>
              <a:gd name="connsiteY11321" fmla="*/ 832830 h 2678621"/>
              <a:gd name="connsiteX11322" fmla="*/ 8100040 w 14263815"/>
              <a:gd name="connsiteY11322" fmla="*/ 831791 h 2678621"/>
              <a:gd name="connsiteX11323" fmla="*/ 8092832 w 14263815"/>
              <a:gd name="connsiteY11323" fmla="*/ 836227 h 2678621"/>
              <a:gd name="connsiteX11324" fmla="*/ 8103922 w 14263815"/>
              <a:gd name="connsiteY11324" fmla="*/ 851754 h 2678621"/>
              <a:gd name="connsiteX11325" fmla="*/ 8117231 w 14263815"/>
              <a:gd name="connsiteY11325" fmla="*/ 853972 h 2678621"/>
              <a:gd name="connsiteX11326" fmla="*/ 8128321 w 14263815"/>
              <a:gd name="connsiteY11326" fmla="*/ 853972 h 2678621"/>
              <a:gd name="connsiteX11327" fmla="*/ 8143848 w 14263815"/>
              <a:gd name="connsiteY11327" fmla="*/ 851754 h 2678621"/>
              <a:gd name="connsiteX11328" fmla="*/ 8121667 w 14263815"/>
              <a:gd name="connsiteY11328" fmla="*/ 836227 h 2678621"/>
              <a:gd name="connsiteX11329" fmla="*/ 8100040 w 14263815"/>
              <a:gd name="connsiteY11329" fmla="*/ 831791 h 2678621"/>
              <a:gd name="connsiteX11330" fmla="*/ 6485120 w 14263815"/>
              <a:gd name="connsiteY11330" fmla="*/ 831375 h 2678621"/>
              <a:gd name="connsiteX11331" fmla="*/ 6482484 w 14263815"/>
              <a:gd name="connsiteY11331" fmla="*/ 831791 h 2678621"/>
              <a:gd name="connsiteX11332" fmla="*/ 6478049 w 14263815"/>
              <a:gd name="connsiteY11332" fmla="*/ 838445 h 2678621"/>
              <a:gd name="connsiteX11333" fmla="*/ 6484703 w 14263815"/>
              <a:gd name="connsiteY11333" fmla="*/ 838445 h 2678621"/>
              <a:gd name="connsiteX11334" fmla="*/ 6485120 w 14263815"/>
              <a:gd name="connsiteY11334" fmla="*/ 831375 h 2678621"/>
              <a:gd name="connsiteX11335" fmla="*/ 6172781 w 14263815"/>
              <a:gd name="connsiteY11335" fmla="*/ 831375 h 2678621"/>
              <a:gd name="connsiteX11336" fmla="*/ 6178604 w 14263815"/>
              <a:gd name="connsiteY11336" fmla="*/ 838445 h 2678621"/>
              <a:gd name="connsiteX11337" fmla="*/ 6169732 w 14263815"/>
              <a:gd name="connsiteY11337" fmla="*/ 847318 h 2678621"/>
              <a:gd name="connsiteX11338" fmla="*/ 6160860 w 14263815"/>
              <a:gd name="connsiteY11338" fmla="*/ 842881 h 2678621"/>
              <a:gd name="connsiteX11339" fmla="*/ 6169732 w 14263815"/>
              <a:gd name="connsiteY11339" fmla="*/ 831791 h 2678621"/>
              <a:gd name="connsiteX11340" fmla="*/ 6172781 w 14263815"/>
              <a:gd name="connsiteY11340" fmla="*/ 831375 h 2678621"/>
              <a:gd name="connsiteX11341" fmla="*/ 7556050 w 14263815"/>
              <a:gd name="connsiteY11341" fmla="*/ 829988 h 2678621"/>
              <a:gd name="connsiteX11342" fmla="*/ 7562703 w 14263815"/>
              <a:gd name="connsiteY11342" fmla="*/ 842881 h 2678621"/>
              <a:gd name="connsiteX11343" fmla="*/ 7560485 w 14263815"/>
              <a:gd name="connsiteY11343" fmla="*/ 856190 h 2678621"/>
              <a:gd name="connsiteX11344" fmla="*/ 7544960 w 14263815"/>
              <a:gd name="connsiteY11344" fmla="*/ 847318 h 2678621"/>
              <a:gd name="connsiteX11345" fmla="*/ 7542740 w 14263815"/>
              <a:gd name="connsiteY11345" fmla="*/ 838445 h 2678621"/>
              <a:gd name="connsiteX11346" fmla="*/ 7553832 w 14263815"/>
              <a:gd name="connsiteY11346" fmla="*/ 831791 h 2678621"/>
              <a:gd name="connsiteX11347" fmla="*/ 7556050 w 14263815"/>
              <a:gd name="connsiteY11347" fmla="*/ 829988 h 2678621"/>
              <a:gd name="connsiteX11348" fmla="*/ 7018159 w 14263815"/>
              <a:gd name="connsiteY11348" fmla="*/ 824582 h 2678621"/>
              <a:gd name="connsiteX11349" fmla="*/ 7019267 w 14263815"/>
              <a:gd name="connsiteY11349" fmla="*/ 829573 h 2678621"/>
              <a:gd name="connsiteX11350" fmla="*/ 7019267 w 14263815"/>
              <a:gd name="connsiteY11350" fmla="*/ 838445 h 2678621"/>
              <a:gd name="connsiteX11351" fmla="*/ 7021485 w 14263815"/>
              <a:gd name="connsiteY11351" fmla="*/ 849536 h 2678621"/>
              <a:gd name="connsiteX11352" fmla="*/ 6999303 w 14263815"/>
              <a:gd name="connsiteY11352" fmla="*/ 860626 h 2678621"/>
              <a:gd name="connsiteX11353" fmla="*/ 6992650 w 14263815"/>
              <a:gd name="connsiteY11353" fmla="*/ 847318 h 2678621"/>
              <a:gd name="connsiteX11354" fmla="*/ 7014831 w 14263815"/>
              <a:gd name="connsiteY11354" fmla="*/ 827355 h 2678621"/>
              <a:gd name="connsiteX11355" fmla="*/ 7018159 w 14263815"/>
              <a:gd name="connsiteY11355" fmla="*/ 824582 h 2678621"/>
              <a:gd name="connsiteX11356" fmla="*/ 4771767 w 14263815"/>
              <a:gd name="connsiteY11356" fmla="*/ 824582 h 2678621"/>
              <a:gd name="connsiteX11357" fmla="*/ 4774539 w 14263815"/>
              <a:gd name="connsiteY11357" fmla="*/ 825137 h 2678621"/>
              <a:gd name="connsiteX11358" fmla="*/ 4759012 w 14263815"/>
              <a:gd name="connsiteY11358" fmla="*/ 842881 h 2678621"/>
              <a:gd name="connsiteX11359" fmla="*/ 4734613 w 14263815"/>
              <a:gd name="connsiteY11359" fmla="*/ 849536 h 2678621"/>
              <a:gd name="connsiteX11360" fmla="*/ 4736832 w 14263815"/>
              <a:gd name="connsiteY11360" fmla="*/ 838445 h 2678621"/>
              <a:gd name="connsiteX11361" fmla="*/ 4756795 w 14263815"/>
              <a:gd name="connsiteY11361" fmla="*/ 829573 h 2678621"/>
              <a:gd name="connsiteX11362" fmla="*/ 4771767 w 14263815"/>
              <a:gd name="connsiteY11362" fmla="*/ 824582 h 2678621"/>
              <a:gd name="connsiteX11363" fmla="*/ 5474354 w 14263815"/>
              <a:gd name="connsiteY11363" fmla="*/ 820111 h 2678621"/>
              <a:gd name="connsiteX11364" fmla="*/ 5464371 w 14263815"/>
              <a:gd name="connsiteY11364" fmla="*/ 829573 h 2678621"/>
              <a:gd name="connsiteX11365" fmla="*/ 5459937 w 14263815"/>
              <a:gd name="connsiteY11365" fmla="*/ 831791 h 2678621"/>
              <a:gd name="connsiteX11366" fmla="*/ 5431101 w 14263815"/>
              <a:gd name="connsiteY11366" fmla="*/ 842881 h 2678621"/>
              <a:gd name="connsiteX11367" fmla="*/ 5422228 w 14263815"/>
              <a:gd name="connsiteY11367" fmla="*/ 860626 h 2678621"/>
              <a:gd name="connsiteX11368" fmla="*/ 5422228 w 14263815"/>
              <a:gd name="connsiteY11368" fmla="*/ 867281 h 2678621"/>
              <a:gd name="connsiteX11369" fmla="*/ 5420011 w 14263815"/>
              <a:gd name="connsiteY11369" fmla="*/ 873935 h 2678621"/>
              <a:gd name="connsiteX11370" fmla="*/ 5435536 w 14263815"/>
              <a:gd name="connsiteY11370" fmla="*/ 876153 h 2678621"/>
              <a:gd name="connsiteX11371" fmla="*/ 5448845 w 14263815"/>
              <a:gd name="connsiteY11371" fmla="*/ 862844 h 2678621"/>
              <a:gd name="connsiteX11372" fmla="*/ 5459937 w 14263815"/>
              <a:gd name="connsiteY11372" fmla="*/ 851754 h 2678621"/>
              <a:gd name="connsiteX11373" fmla="*/ 5486554 w 14263815"/>
              <a:gd name="connsiteY11373" fmla="*/ 851754 h 2678621"/>
              <a:gd name="connsiteX11374" fmla="*/ 5490989 w 14263815"/>
              <a:gd name="connsiteY11374" fmla="*/ 836227 h 2678621"/>
              <a:gd name="connsiteX11375" fmla="*/ 5474354 w 14263815"/>
              <a:gd name="connsiteY11375" fmla="*/ 820111 h 2678621"/>
              <a:gd name="connsiteX11376" fmla="*/ 5194871 w 14263815"/>
              <a:gd name="connsiteY11376" fmla="*/ 815710 h 2678621"/>
              <a:gd name="connsiteX11377" fmla="*/ 5182671 w 14263815"/>
              <a:gd name="connsiteY11377" fmla="*/ 820700 h 2678621"/>
              <a:gd name="connsiteX11378" fmla="*/ 5173799 w 14263815"/>
              <a:gd name="connsiteY11378" fmla="*/ 836227 h 2678621"/>
              <a:gd name="connsiteX11379" fmla="*/ 5191543 w 14263815"/>
              <a:gd name="connsiteY11379" fmla="*/ 834009 h 2678621"/>
              <a:gd name="connsiteX11380" fmla="*/ 5200416 w 14263815"/>
              <a:gd name="connsiteY11380" fmla="*/ 818482 h 2678621"/>
              <a:gd name="connsiteX11381" fmla="*/ 5194871 w 14263815"/>
              <a:gd name="connsiteY11381" fmla="*/ 815710 h 2678621"/>
              <a:gd name="connsiteX11382" fmla="*/ 4869918 w 14263815"/>
              <a:gd name="connsiteY11382" fmla="*/ 811828 h 2678621"/>
              <a:gd name="connsiteX11383" fmla="*/ 4867700 w 14263815"/>
              <a:gd name="connsiteY11383" fmla="*/ 818482 h 2678621"/>
              <a:gd name="connsiteX11384" fmla="*/ 4861046 w 14263815"/>
              <a:gd name="connsiteY11384" fmla="*/ 818482 h 2678621"/>
              <a:gd name="connsiteX11385" fmla="*/ 4869918 w 14263815"/>
              <a:gd name="connsiteY11385" fmla="*/ 811828 h 2678621"/>
              <a:gd name="connsiteX11386" fmla="*/ 7755125 w 14263815"/>
              <a:gd name="connsiteY11386" fmla="*/ 810719 h 2678621"/>
              <a:gd name="connsiteX11387" fmla="*/ 7753461 w 14263815"/>
              <a:gd name="connsiteY11387" fmla="*/ 818482 h 2678621"/>
              <a:gd name="connsiteX11388" fmla="*/ 7757897 w 14263815"/>
              <a:gd name="connsiteY11388" fmla="*/ 827355 h 2678621"/>
              <a:gd name="connsiteX11389" fmla="*/ 7760115 w 14263815"/>
              <a:gd name="connsiteY11389" fmla="*/ 818482 h 2678621"/>
              <a:gd name="connsiteX11390" fmla="*/ 7755125 w 14263815"/>
              <a:gd name="connsiteY11390" fmla="*/ 810719 h 2678621"/>
              <a:gd name="connsiteX11391" fmla="*/ 4774331 w 14263815"/>
              <a:gd name="connsiteY11391" fmla="*/ 807149 h 2678621"/>
              <a:gd name="connsiteX11392" fmla="*/ 4776758 w 14263815"/>
              <a:gd name="connsiteY11392" fmla="*/ 807392 h 2678621"/>
              <a:gd name="connsiteX11393" fmla="*/ 4785630 w 14263815"/>
              <a:gd name="connsiteY11393" fmla="*/ 816264 h 2678621"/>
              <a:gd name="connsiteX11394" fmla="*/ 4785630 w 14263815"/>
              <a:gd name="connsiteY11394" fmla="*/ 825137 h 2678621"/>
              <a:gd name="connsiteX11395" fmla="*/ 4776758 w 14263815"/>
              <a:gd name="connsiteY11395" fmla="*/ 822918 h 2678621"/>
              <a:gd name="connsiteX11396" fmla="*/ 4774331 w 14263815"/>
              <a:gd name="connsiteY11396" fmla="*/ 807149 h 2678621"/>
              <a:gd name="connsiteX11397" fmla="*/ 5841867 w 14263815"/>
              <a:gd name="connsiteY11397" fmla="*/ 806005 h 2678621"/>
              <a:gd name="connsiteX11398" fmla="*/ 5774908 w 14263815"/>
              <a:gd name="connsiteY11398" fmla="*/ 825137 h 2678621"/>
              <a:gd name="connsiteX11399" fmla="*/ 5710582 w 14263815"/>
              <a:gd name="connsiteY11399" fmla="*/ 851754 h 2678621"/>
              <a:gd name="connsiteX11400" fmla="*/ 5770470 w 14263815"/>
              <a:gd name="connsiteY11400" fmla="*/ 851754 h 2678621"/>
              <a:gd name="connsiteX11401" fmla="*/ 5783779 w 14263815"/>
              <a:gd name="connsiteY11401" fmla="*/ 840663 h 2678621"/>
              <a:gd name="connsiteX11402" fmla="*/ 5801524 w 14263815"/>
              <a:gd name="connsiteY11402" fmla="*/ 831791 h 2678621"/>
              <a:gd name="connsiteX11403" fmla="*/ 5825924 w 14263815"/>
              <a:gd name="connsiteY11403" fmla="*/ 831791 h 2678621"/>
              <a:gd name="connsiteX11404" fmla="*/ 5832579 w 14263815"/>
              <a:gd name="connsiteY11404" fmla="*/ 825137 h 2678621"/>
              <a:gd name="connsiteX11405" fmla="*/ 5839232 w 14263815"/>
              <a:gd name="connsiteY11405" fmla="*/ 814046 h 2678621"/>
              <a:gd name="connsiteX11406" fmla="*/ 5848105 w 14263815"/>
              <a:gd name="connsiteY11406" fmla="*/ 807392 h 2678621"/>
              <a:gd name="connsiteX11407" fmla="*/ 5841867 w 14263815"/>
              <a:gd name="connsiteY11407" fmla="*/ 806005 h 2678621"/>
              <a:gd name="connsiteX11408" fmla="*/ 7985253 w 14263815"/>
              <a:gd name="connsiteY11408" fmla="*/ 805174 h 2678621"/>
              <a:gd name="connsiteX11409" fmla="*/ 7981926 w 14263815"/>
              <a:gd name="connsiteY11409" fmla="*/ 807392 h 2678621"/>
              <a:gd name="connsiteX11410" fmla="*/ 7988580 w 14263815"/>
              <a:gd name="connsiteY11410" fmla="*/ 816264 h 2678621"/>
              <a:gd name="connsiteX11411" fmla="*/ 7997453 w 14263815"/>
              <a:gd name="connsiteY11411" fmla="*/ 814046 h 2678621"/>
              <a:gd name="connsiteX11412" fmla="*/ 7990798 w 14263815"/>
              <a:gd name="connsiteY11412" fmla="*/ 807392 h 2678621"/>
              <a:gd name="connsiteX11413" fmla="*/ 7985253 w 14263815"/>
              <a:gd name="connsiteY11413" fmla="*/ 805174 h 2678621"/>
              <a:gd name="connsiteX11414" fmla="*/ 6358270 w 14263815"/>
              <a:gd name="connsiteY11414" fmla="*/ 797826 h 2678621"/>
              <a:gd name="connsiteX11415" fmla="*/ 6360488 w 14263815"/>
              <a:gd name="connsiteY11415" fmla="*/ 798519 h 2678621"/>
              <a:gd name="connsiteX11416" fmla="*/ 6358270 w 14263815"/>
              <a:gd name="connsiteY11416" fmla="*/ 802955 h 2678621"/>
              <a:gd name="connsiteX11417" fmla="*/ 6351615 w 14263815"/>
              <a:gd name="connsiteY11417" fmla="*/ 800738 h 2678621"/>
              <a:gd name="connsiteX11418" fmla="*/ 6358270 w 14263815"/>
              <a:gd name="connsiteY11418" fmla="*/ 797826 h 2678621"/>
              <a:gd name="connsiteX11419" fmla="*/ 5880545 w 14263815"/>
              <a:gd name="connsiteY11419" fmla="*/ 793390 h 2678621"/>
              <a:gd name="connsiteX11420" fmla="*/ 5874721 w 14263815"/>
              <a:gd name="connsiteY11420" fmla="*/ 796301 h 2678621"/>
              <a:gd name="connsiteX11421" fmla="*/ 5879159 w 14263815"/>
              <a:gd name="connsiteY11421" fmla="*/ 798519 h 2678621"/>
              <a:gd name="connsiteX11422" fmla="*/ 5883594 w 14263815"/>
              <a:gd name="connsiteY11422" fmla="*/ 794083 h 2678621"/>
              <a:gd name="connsiteX11423" fmla="*/ 5880545 w 14263815"/>
              <a:gd name="connsiteY11423" fmla="*/ 793390 h 2678621"/>
              <a:gd name="connsiteX11424" fmla="*/ 601662 w 14263815"/>
              <a:gd name="connsiteY11424" fmla="*/ 792953 h 2678621"/>
              <a:gd name="connsiteX11425" fmla="*/ 605545 w 14263815"/>
              <a:gd name="connsiteY11425" fmla="*/ 800717 h 2678621"/>
              <a:gd name="connsiteX11426" fmla="*/ 601108 w 14263815"/>
              <a:gd name="connsiteY11426" fmla="*/ 811807 h 2678621"/>
              <a:gd name="connsiteX11427" fmla="*/ 598335 w 14263815"/>
              <a:gd name="connsiteY11427" fmla="*/ 813194 h 2678621"/>
              <a:gd name="connsiteX11428" fmla="*/ 596672 w 14263815"/>
              <a:gd name="connsiteY11428" fmla="*/ 807371 h 2678621"/>
              <a:gd name="connsiteX11429" fmla="*/ 594453 w 14263815"/>
              <a:gd name="connsiteY11429" fmla="*/ 800717 h 2678621"/>
              <a:gd name="connsiteX11430" fmla="*/ 594453 w 14263815"/>
              <a:gd name="connsiteY11430" fmla="*/ 796281 h 2678621"/>
              <a:gd name="connsiteX11431" fmla="*/ 601662 w 14263815"/>
              <a:gd name="connsiteY11431" fmla="*/ 792953 h 2678621"/>
              <a:gd name="connsiteX11432" fmla="*/ 7820143 w 14263815"/>
              <a:gd name="connsiteY11432" fmla="*/ 791588 h 2678621"/>
              <a:gd name="connsiteX11433" fmla="*/ 7815568 w 14263815"/>
              <a:gd name="connsiteY11433" fmla="*/ 800738 h 2678621"/>
              <a:gd name="connsiteX11434" fmla="*/ 7822222 w 14263815"/>
              <a:gd name="connsiteY11434" fmla="*/ 814046 h 2678621"/>
              <a:gd name="connsiteX11435" fmla="*/ 7826658 w 14263815"/>
              <a:gd name="connsiteY11435" fmla="*/ 811828 h 2678621"/>
              <a:gd name="connsiteX11436" fmla="*/ 7826658 w 14263815"/>
              <a:gd name="connsiteY11436" fmla="*/ 800738 h 2678621"/>
              <a:gd name="connsiteX11437" fmla="*/ 7822222 w 14263815"/>
              <a:gd name="connsiteY11437" fmla="*/ 791865 h 2678621"/>
              <a:gd name="connsiteX11438" fmla="*/ 7820143 w 14263815"/>
              <a:gd name="connsiteY11438" fmla="*/ 791588 h 2678621"/>
              <a:gd name="connsiteX11439" fmla="*/ 8015336 w 14263815"/>
              <a:gd name="connsiteY11439" fmla="*/ 790617 h 2678621"/>
              <a:gd name="connsiteX11440" fmla="*/ 8004107 w 14263815"/>
              <a:gd name="connsiteY11440" fmla="*/ 798519 h 2678621"/>
              <a:gd name="connsiteX11441" fmla="*/ 7999671 w 14263815"/>
              <a:gd name="connsiteY11441" fmla="*/ 818482 h 2678621"/>
              <a:gd name="connsiteX11442" fmla="*/ 8021852 w 14263815"/>
              <a:gd name="connsiteY11442" fmla="*/ 829573 h 2678621"/>
              <a:gd name="connsiteX11443" fmla="*/ 8041815 w 14263815"/>
              <a:gd name="connsiteY11443" fmla="*/ 829573 h 2678621"/>
              <a:gd name="connsiteX11444" fmla="*/ 8041815 w 14263815"/>
              <a:gd name="connsiteY11444" fmla="*/ 825137 h 2678621"/>
              <a:gd name="connsiteX11445" fmla="*/ 8041815 w 14263815"/>
              <a:gd name="connsiteY11445" fmla="*/ 818482 h 2678621"/>
              <a:gd name="connsiteX11446" fmla="*/ 8044033 w 14263815"/>
              <a:gd name="connsiteY11446" fmla="*/ 800738 h 2678621"/>
              <a:gd name="connsiteX11447" fmla="*/ 8035161 w 14263815"/>
              <a:gd name="connsiteY11447" fmla="*/ 798519 h 2678621"/>
              <a:gd name="connsiteX11448" fmla="*/ 8032943 w 14263815"/>
              <a:gd name="connsiteY11448" fmla="*/ 811828 h 2678621"/>
              <a:gd name="connsiteX11449" fmla="*/ 8030724 w 14263815"/>
              <a:gd name="connsiteY11449" fmla="*/ 818482 h 2678621"/>
              <a:gd name="connsiteX11450" fmla="*/ 8028507 w 14263815"/>
              <a:gd name="connsiteY11450" fmla="*/ 805174 h 2678621"/>
              <a:gd name="connsiteX11451" fmla="*/ 8019634 w 14263815"/>
              <a:gd name="connsiteY11451" fmla="*/ 791865 h 2678621"/>
              <a:gd name="connsiteX11452" fmla="*/ 8015336 w 14263815"/>
              <a:gd name="connsiteY11452" fmla="*/ 790617 h 2678621"/>
              <a:gd name="connsiteX11453" fmla="*/ 7616909 w 14263815"/>
              <a:gd name="connsiteY11453" fmla="*/ 786735 h 2678621"/>
              <a:gd name="connsiteX11454" fmla="*/ 7613721 w 14263815"/>
              <a:gd name="connsiteY11454" fmla="*/ 787429 h 2678621"/>
              <a:gd name="connsiteX11455" fmla="*/ 7620375 w 14263815"/>
              <a:gd name="connsiteY11455" fmla="*/ 791865 h 2678621"/>
              <a:gd name="connsiteX11456" fmla="*/ 7624810 w 14263815"/>
              <a:gd name="connsiteY11456" fmla="*/ 789647 h 2678621"/>
              <a:gd name="connsiteX11457" fmla="*/ 7616909 w 14263815"/>
              <a:gd name="connsiteY11457" fmla="*/ 786735 h 2678621"/>
              <a:gd name="connsiteX11458" fmla="*/ 7780910 w 14263815"/>
              <a:gd name="connsiteY11458" fmla="*/ 786181 h 2678621"/>
              <a:gd name="connsiteX11459" fmla="*/ 7766770 w 14263815"/>
              <a:gd name="connsiteY11459" fmla="*/ 807392 h 2678621"/>
              <a:gd name="connsiteX11460" fmla="*/ 7771206 w 14263815"/>
              <a:gd name="connsiteY11460" fmla="*/ 818482 h 2678621"/>
              <a:gd name="connsiteX11461" fmla="*/ 7773424 w 14263815"/>
              <a:gd name="connsiteY11461" fmla="*/ 820700 h 2678621"/>
              <a:gd name="connsiteX11462" fmla="*/ 7791169 w 14263815"/>
              <a:gd name="connsiteY11462" fmla="*/ 829573 h 2678621"/>
              <a:gd name="connsiteX11463" fmla="*/ 7811132 w 14263815"/>
              <a:gd name="connsiteY11463" fmla="*/ 827355 h 2678621"/>
              <a:gd name="connsiteX11464" fmla="*/ 7808913 w 14263815"/>
              <a:gd name="connsiteY11464" fmla="*/ 820700 h 2678621"/>
              <a:gd name="connsiteX11465" fmla="*/ 7808913 w 14263815"/>
              <a:gd name="connsiteY11465" fmla="*/ 805174 h 2678621"/>
              <a:gd name="connsiteX11466" fmla="*/ 7793387 w 14263815"/>
              <a:gd name="connsiteY11466" fmla="*/ 787429 h 2678621"/>
              <a:gd name="connsiteX11467" fmla="*/ 7780910 w 14263815"/>
              <a:gd name="connsiteY11467" fmla="*/ 786181 h 2678621"/>
              <a:gd name="connsiteX11468" fmla="*/ 7934791 w 14263815"/>
              <a:gd name="connsiteY11468" fmla="*/ 785765 h 2678621"/>
              <a:gd name="connsiteX11469" fmla="*/ 7933128 w 14263815"/>
              <a:gd name="connsiteY11469" fmla="*/ 791865 h 2678621"/>
              <a:gd name="connsiteX11470" fmla="*/ 7937564 w 14263815"/>
              <a:gd name="connsiteY11470" fmla="*/ 800738 h 2678621"/>
              <a:gd name="connsiteX11471" fmla="*/ 7939782 w 14263815"/>
              <a:gd name="connsiteY11471" fmla="*/ 794083 h 2678621"/>
              <a:gd name="connsiteX11472" fmla="*/ 7934791 w 14263815"/>
              <a:gd name="connsiteY11472" fmla="*/ 785765 h 2678621"/>
              <a:gd name="connsiteX11473" fmla="*/ 4918024 w 14263815"/>
              <a:gd name="connsiteY11473" fmla="*/ 782715 h 2678621"/>
              <a:gd name="connsiteX11474" fmla="*/ 4907626 w 14263815"/>
              <a:gd name="connsiteY11474" fmla="*/ 791865 h 2678621"/>
              <a:gd name="connsiteX11475" fmla="*/ 4896536 w 14263815"/>
              <a:gd name="connsiteY11475" fmla="*/ 796301 h 2678621"/>
              <a:gd name="connsiteX11476" fmla="*/ 4914280 w 14263815"/>
              <a:gd name="connsiteY11476" fmla="*/ 782993 h 2678621"/>
              <a:gd name="connsiteX11477" fmla="*/ 4918024 w 14263815"/>
              <a:gd name="connsiteY11477" fmla="*/ 782715 h 2678621"/>
              <a:gd name="connsiteX11478" fmla="*/ 5724723 w 14263815"/>
              <a:gd name="connsiteY11478" fmla="*/ 782299 h 2678621"/>
              <a:gd name="connsiteX11479" fmla="*/ 5721674 w 14263815"/>
              <a:gd name="connsiteY11479" fmla="*/ 782993 h 2678621"/>
              <a:gd name="connsiteX11480" fmla="*/ 5717236 w 14263815"/>
              <a:gd name="connsiteY11480" fmla="*/ 789647 h 2678621"/>
              <a:gd name="connsiteX11481" fmla="*/ 5726108 w 14263815"/>
              <a:gd name="connsiteY11481" fmla="*/ 791865 h 2678621"/>
              <a:gd name="connsiteX11482" fmla="*/ 5730546 w 14263815"/>
              <a:gd name="connsiteY11482" fmla="*/ 785211 h 2678621"/>
              <a:gd name="connsiteX11483" fmla="*/ 5724723 w 14263815"/>
              <a:gd name="connsiteY11483" fmla="*/ 782299 h 2678621"/>
              <a:gd name="connsiteX11484" fmla="*/ 6209104 w 14263815"/>
              <a:gd name="connsiteY11484" fmla="*/ 781883 h 2678621"/>
              <a:gd name="connsiteX11485" fmla="*/ 6211875 w 14263815"/>
              <a:gd name="connsiteY11485" fmla="*/ 785211 h 2678621"/>
              <a:gd name="connsiteX11486" fmla="*/ 6209657 w 14263815"/>
              <a:gd name="connsiteY11486" fmla="*/ 796301 h 2678621"/>
              <a:gd name="connsiteX11487" fmla="*/ 6211875 w 14263815"/>
              <a:gd name="connsiteY11487" fmla="*/ 802955 h 2678621"/>
              <a:gd name="connsiteX11488" fmla="*/ 6214093 w 14263815"/>
              <a:gd name="connsiteY11488" fmla="*/ 809610 h 2678621"/>
              <a:gd name="connsiteX11489" fmla="*/ 6216312 w 14263815"/>
              <a:gd name="connsiteY11489" fmla="*/ 822918 h 2678621"/>
              <a:gd name="connsiteX11490" fmla="*/ 6205221 w 14263815"/>
              <a:gd name="connsiteY11490" fmla="*/ 838445 h 2678621"/>
              <a:gd name="connsiteX11491" fmla="*/ 6187476 w 14263815"/>
              <a:gd name="connsiteY11491" fmla="*/ 836227 h 2678621"/>
              <a:gd name="connsiteX11492" fmla="*/ 6196349 w 14263815"/>
              <a:gd name="connsiteY11492" fmla="*/ 829573 h 2678621"/>
              <a:gd name="connsiteX11493" fmla="*/ 6205221 w 14263815"/>
              <a:gd name="connsiteY11493" fmla="*/ 825137 h 2678621"/>
              <a:gd name="connsiteX11494" fmla="*/ 6176385 w 14263815"/>
              <a:gd name="connsiteY11494" fmla="*/ 814046 h 2678621"/>
              <a:gd name="connsiteX11495" fmla="*/ 6158641 w 14263815"/>
              <a:gd name="connsiteY11495" fmla="*/ 809610 h 2678621"/>
              <a:gd name="connsiteX11496" fmla="*/ 6178604 w 14263815"/>
              <a:gd name="connsiteY11496" fmla="*/ 796301 h 2678621"/>
              <a:gd name="connsiteX11497" fmla="*/ 6205221 w 14263815"/>
              <a:gd name="connsiteY11497" fmla="*/ 785211 h 2678621"/>
              <a:gd name="connsiteX11498" fmla="*/ 6209104 w 14263815"/>
              <a:gd name="connsiteY11498" fmla="*/ 781883 h 2678621"/>
              <a:gd name="connsiteX11499" fmla="*/ 7903183 w 14263815"/>
              <a:gd name="connsiteY11499" fmla="*/ 780774 h 2678621"/>
              <a:gd name="connsiteX11500" fmla="*/ 7899856 w 14263815"/>
              <a:gd name="connsiteY11500" fmla="*/ 785211 h 2678621"/>
              <a:gd name="connsiteX11501" fmla="*/ 7913165 w 14263815"/>
              <a:gd name="connsiteY11501" fmla="*/ 794083 h 2678621"/>
              <a:gd name="connsiteX11502" fmla="*/ 7913165 w 14263815"/>
              <a:gd name="connsiteY11502" fmla="*/ 785211 h 2678621"/>
              <a:gd name="connsiteX11503" fmla="*/ 7903183 w 14263815"/>
              <a:gd name="connsiteY11503" fmla="*/ 780774 h 2678621"/>
              <a:gd name="connsiteX11504" fmla="*/ 5631805 w 14263815"/>
              <a:gd name="connsiteY11504" fmla="*/ 778764 h 2678621"/>
              <a:gd name="connsiteX11505" fmla="*/ 5573060 w 14263815"/>
              <a:gd name="connsiteY11505" fmla="*/ 798519 h 2678621"/>
              <a:gd name="connsiteX11506" fmla="*/ 5557532 w 14263815"/>
              <a:gd name="connsiteY11506" fmla="*/ 827355 h 2678621"/>
              <a:gd name="connsiteX11507" fmla="*/ 5612985 w 14263815"/>
              <a:gd name="connsiteY11507" fmla="*/ 811828 h 2678621"/>
              <a:gd name="connsiteX11508" fmla="*/ 5646257 w 14263815"/>
              <a:gd name="connsiteY11508" fmla="*/ 785211 h 2678621"/>
              <a:gd name="connsiteX11509" fmla="*/ 5631805 w 14263815"/>
              <a:gd name="connsiteY11509" fmla="*/ 778764 h 2678621"/>
              <a:gd name="connsiteX11510" fmla="*/ 5298014 w 14263815"/>
              <a:gd name="connsiteY11510" fmla="*/ 770238 h 2678621"/>
              <a:gd name="connsiteX11511" fmla="*/ 5282487 w 14263815"/>
              <a:gd name="connsiteY11511" fmla="*/ 776338 h 2678621"/>
              <a:gd name="connsiteX11512" fmla="*/ 5266960 w 14263815"/>
              <a:gd name="connsiteY11512" fmla="*/ 789647 h 2678621"/>
              <a:gd name="connsiteX11513" fmla="*/ 5289142 w 14263815"/>
              <a:gd name="connsiteY11513" fmla="*/ 787429 h 2678621"/>
              <a:gd name="connsiteX11514" fmla="*/ 5304667 w 14263815"/>
              <a:gd name="connsiteY11514" fmla="*/ 774120 h 2678621"/>
              <a:gd name="connsiteX11515" fmla="*/ 5298014 w 14263815"/>
              <a:gd name="connsiteY11515" fmla="*/ 770238 h 2678621"/>
              <a:gd name="connsiteX11516" fmla="*/ 6311136 w 14263815"/>
              <a:gd name="connsiteY11516" fmla="*/ 769684 h 2678621"/>
              <a:gd name="connsiteX11517" fmla="*/ 6313908 w 14263815"/>
              <a:gd name="connsiteY11517" fmla="*/ 771902 h 2678621"/>
              <a:gd name="connsiteX11518" fmla="*/ 6316126 w 14263815"/>
              <a:gd name="connsiteY11518" fmla="*/ 785211 h 2678621"/>
              <a:gd name="connsiteX11519" fmla="*/ 6316126 w 14263815"/>
              <a:gd name="connsiteY11519" fmla="*/ 798519 h 2678621"/>
              <a:gd name="connsiteX11520" fmla="*/ 6311690 w 14263815"/>
              <a:gd name="connsiteY11520" fmla="*/ 805174 h 2678621"/>
              <a:gd name="connsiteX11521" fmla="*/ 6305035 w 14263815"/>
              <a:gd name="connsiteY11521" fmla="*/ 798519 h 2678621"/>
              <a:gd name="connsiteX11522" fmla="*/ 6278418 w 14263815"/>
              <a:gd name="connsiteY11522" fmla="*/ 794083 h 2678621"/>
              <a:gd name="connsiteX11523" fmla="*/ 6256238 w 14263815"/>
              <a:gd name="connsiteY11523" fmla="*/ 794083 h 2678621"/>
              <a:gd name="connsiteX11524" fmla="*/ 6247365 w 14263815"/>
              <a:gd name="connsiteY11524" fmla="*/ 787429 h 2678621"/>
              <a:gd name="connsiteX11525" fmla="*/ 6240710 w 14263815"/>
              <a:gd name="connsiteY11525" fmla="*/ 782993 h 2678621"/>
              <a:gd name="connsiteX11526" fmla="*/ 6260674 w 14263815"/>
              <a:gd name="connsiteY11526" fmla="*/ 774120 h 2678621"/>
              <a:gd name="connsiteX11527" fmla="*/ 6280637 w 14263815"/>
              <a:gd name="connsiteY11527" fmla="*/ 771902 h 2678621"/>
              <a:gd name="connsiteX11528" fmla="*/ 6298381 w 14263815"/>
              <a:gd name="connsiteY11528" fmla="*/ 771902 h 2678621"/>
              <a:gd name="connsiteX11529" fmla="*/ 6311136 w 14263815"/>
              <a:gd name="connsiteY11529" fmla="*/ 769684 h 2678621"/>
              <a:gd name="connsiteX11530" fmla="*/ 7446531 w 14263815"/>
              <a:gd name="connsiteY11530" fmla="*/ 762613 h 2678621"/>
              <a:gd name="connsiteX11531" fmla="*/ 7440707 w 14263815"/>
              <a:gd name="connsiteY11531" fmla="*/ 769684 h 2678621"/>
              <a:gd name="connsiteX11532" fmla="*/ 7440707 w 14263815"/>
              <a:gd name="connsiteY11532" fmla="*/ 778556 h 2678621"/>
              <a:gd name="connsiteX11533" fmla="*/ 7447362 w 14263815"/>
              <a:gd name="connsiteY11533" fmla="*/ 782993 h 2678621"/>
              <a:gd name="connsiteX11534" fmla="*/ 7454017 w 14263815"/>
              <a:gd name="connsiteY11534" fmla="*/ 776338 h 2678621"/>
              <a:gd name="connsiteX11535" fmla="*/ 7449580 w 14263815"/>
              <a:gd name="connsiteY11535" fmla="*/ 763029 h 2678621"/>
              <a:gd name="connsiteX11536" fmla="*/ 7446531 w 14263815"/>
              <a:gd name="connsiteY11536" fmla="*/ 762613 h 2678621"/>
              <a:gd name="connsiteX11537" fmla="*/ 6333871 w 14263815"/>
              <a:gd name="connsiteY11537" fmla="*/ 762475 h 2678621"/>
              <a:gd name="connsiteX11538" fmla="*/ 6333871 w 14263815"/>
              <a:gd name="connsiteY11538" fmla="*/ 767466 h 2678621"/>
              <a:gd name="connsiteX11539" fmla="*/ 6318345 w 14263815"/>
              <a:gd name="connsiteY11539" fmla="*/ 767466 h 2678621"/>
              <a:gd name="connsiteX11540" fmla="*/ 6329436 w 14263815"/>
              <a:gd name="connsiteY11540" fmla="*/ 763029 h 2678621"/>
              <a:gd name="connsiteX11541" fmla="*/ 6333871 w 14263815"/>
              <a:gd name="connsiteY11541" fmla="*/ 762475 h 2678621"/>
              <a:gd name="connsiteX11542" fmla="*/ 7431835 w 14263815"/>
              <a:gd name="connsiteY11542" fmla="*/ 760811 h 2678621"/>
              <a:gd name="connsiteX11543" fmla="*/ 7425181 w 14263815"/>
              <a:gd name="connsiteY11543" fmla="*/ 767466 h 2678621"/>
              <a:gd name="connsiteX11544" fmla="*/ 7429617 w 14263815"/>
              <a:gd name="connsiteY11544" fmla="*/ 776338 h 2678621"/>
              <a:gd name="connsiteX11545" fmla="*/ 7436272 w 14263815"/>
              <a:gd name="connsiteY11545" fmla="*/ 769684 h 2678621"/>
              <a:gd name="connsiteX11546" fmla="*/ 7431835 w 14263815"/>
              <a:gd name="connsiteY11546" fmla="*/ 760811 h 2678621"/>
              <a:gd name="connsiteX11547" fmla="*/ 4970843 w 14263815"/>
              <a:gd name="connsiteY11547" fmla="*/ 755127 h 2678621"/>
              <a:gd name="connsiteX11548" fmla="*/ 4974169 w 14263815"/>
              <a:gd name="connsiteY11548" fmla="*/ 756375 h 2678621"/>
              <a:gd name="connsiteX11549" fmla="*/ 4956425 w 14263815"/>
              <a:gd name="connsiteY11549" fmla="*/ 771902 h 2678621"/>
              <a:gd name="connsiteX11550" fmla="*/ 4929807 w 14263815"/>
              <a:gd name="connsiteY11550" fmla="*/ 780774 h 2678621"/>
              <a:gd name="connsiteX11551" fmla="*/ 4947552 w 14263815"/>
              <a:gd name="connsiteY11551" fmla="*/ 763029 h 2678621"/>
              <a:gd name="connsiteX11552" fmla="*/ 4970843 w 14263815"/>
              <a:gd name="connsiteY11552" fmla="*/ 755127 h 2678621"/>
              <a:gd name="connsiteX11553" fmla="*/ 5857532 w 14263815"/>
              <a:gd name="connsiteY11553" fmla="*/ 753602 h 2678621"/>
              <a:gd name="connsiteX11554" fmla="*/ 5841451 w 14263815"/>
              <a:gd name="connsiteY11554" fmla="*/ 758593 h 2678621"/>
              <a:gd name="connsiteX11555" fmla="*/ 5761599 w 14263815"/>
              <a:gd name="connsiteY11555" fmla="*/ 791865 h 2678621"/>
              <a:gd name="connsiteX11556" fmla="*/ 5703928 w 14263815"/>
              <a:gd name="connsiteY11556" fmla="*/ 822918 h 2678621"/>
              <a:gd name="connsiteX11557" fmla="*/ 5717236 w 14263815"/>
              <a:gd name="connsiteY11557" fmla="*/ 825137 h 2678621"/>
              <a:gd name="connsiteX11558" fmla="*/ 5770470 w 14263815"/>
              <a:gd name="connsiteY11558" fmla="*/ 807392 h 2678621"/>
              <a:gd name="connsiteX11559" fmla="*/ 5817051 w 14263815"/>
              <a:gd name="connsiteY11559" fmla="*/ 798519 h 2678621"/>
              <a:gd name="connsiteX11560" fmla="*/ 5821487 w 14263815"/>
              <a:gd name="connsiteY11560" fmla="*/ 796301 h 2678621"/>
              <a:gd name="connsiteX11561" fmla="*/ 5841451 w 14263815"/>
              <a:gd name="connsiteY11561" fmla="*/ 782993 h 2678621"/>
              <a:gd name="connsiteX11562" fmla="*/ 5863632 w 14263815"/>
              <a:gd name="connsiteY11562" fmla="*/ 771902 h 2678621"/>
              <a:gd name="connsiteX11563" fmla="*/ 5863632 w 14263815"/>
              <a:gd name="connsiteY11563" fmla="*/ 763029 h 2678621"/>
              <a:gd name="connsiteX11564" fmla="*/ 5865849 w 14263815"/>
              <a:gd name="connsiteY11564" fmla="*/ 756375 h 2678621"/>
              <a:gd name="connsiteX11565" fmla="*/ 5857532 w 14263815"/>
              <a:gd name="connsiteY11565" fmla="*/ 753602 h 2678621"/>
              <a:gd name="connsiteX11566" fmla="*/ 5718346 w 14263815"/>
              <a:gd name="connsiteY11566" fmla="*/ 751939 h 2678621"/>
              <a:gd name="connsiteX11567" fmla="*/ 5708363 w 14263815"/>
              <a:gd name="connsiteY11567" fmla="*/ 754157 h 2678621"/>
              <a:gd name="connsiteX11568" fmla="*/ 5695056 w 14263815"/>
              <a:gd name="connsiteY11568" fmla="*/ 765248 h 2678621"/>
              <a:gd name="connsiteX11569" fmla="*/ 5721674 w 14263815"/>
              <a:gd name="connsiteY11569" fmla="*/ 767466 h 2678621"/>
              <a:gd name="connsiteX11570" fmla="*/ 5726108 w 14263815"/>
              <a:gd name="connsiteY11570" fmla="*/ 754157 h 2678621"/>
              <a:gd name="connsiteX11571" fmla="*/ 5718346 w 14263815"/>
              <a:gd name="connsiteY11571" fmla="*/ 751939 h 2678621"/>
              <a:gd name="connsiteX11572" fmla="*/ 8233127 w 14263815"/>
              <a:gd name="connsiteY11572" fmla="*/ 749721 h 2678621"/>
              <a:gd name="connsiteX11573" fmla="*/ 8228136 w 14263815"/>
              <a:gd name="connsiteY11573" fmla="*/ 754157 h 2678621"/>
              <a:gd name="connsiteX11574" fmla="*/ 8228136 w 14263815"/>
              <a:gd name="connsiteY11574" fmla="*/ 763029 h 2678621"/>
              <a:gd name="connsiteX11575" fmla="*/ 8232573 w 14263815"/>
              <a:gd name="connsiteY11575" fmla="*/ 771902 h 2678621"/>
              <a:gd name="connsiteX11576" fmla="*/ 8237009 w 14263815"/>
              <a:gd name="connsiteY11576" fmla="*/ 780774 h 2678621"/>
              <a:gd name="connsiteX11577" fmla="*/ 8243663 w 14263815"/>
              <a:gd name="connsiteY11577" fmla="*/ 774120 h 2678621"/>
              <a:gd name="connsiteX11578" fmla="*/ 8239227 w 14263815"/>
              <a:gd name="connsiteY11578" fmla="*/ 754157 h 2678621"/>
              <a:gd name="connsiteX11579" fmla="*/ 8233127 w 14263815"/>
              <a:gd name="connsiteY11579" fmla="*/ 749721 h 2678621"/>
              <a:gd name="connsiteX11580" fmla="*/ 5873614 w 14263815"/>
              <a:gd name="connsiteY11580" fmla="*/ 744730 h 2678621"/>
              <a:gd name="connsiteX11581" fmla="*/ 5870287 w 14263815"/>
              <a:gd name="connsiteY11581" fmla="*/ 754157 h 2678621"/>
              <a:gd name="connsiteX11582" fmla="*/ 5874721 w 14263815"/>
              <a:gd name="connsiteY11582" fmla="*/ 760811 h 2678621"/>
              <a:gd name="connsiteX11583" fmla="*/ 5879159 w 14263815"/>
              <a:gd name="connsiteY11583" fmla="*/ 751939 h 2678621"/>
              <a:gd name="connsiteX11584" fmla="*/ 5873614 w 14263815"/>
              <a:gd name="connsiteY11584" fmla="*/ 744730 h 2678621"/>
              <a:gd name="connsiteX11585" fmla="*/ 6368390 w 14263815"/>
              <a:gd name="connsiteY11585" fmla="*/ 737937 h 2678621"/>
              <a:gd name="connsiteX11586" fmla="*/ 6360488 w 14263815"/>
              <a:gd name="connsiteY11586" fmla="*/ 740848 h 2678621"/>
              <a:gd name="connsiteX11587" fmla="*/ 6367143 w 14263815"/>
              <a:gd name="connsiteY11587" fmla="*/ 743067 h 2678621"/>
              <a:gd name="connsiteX11588" fmla="*/ 6371578 w 14263815"/>
              <a:gd name="connsiteY11588" fmla="*/ 738630 h 2678621"/>
              <a:gd name="connsiteX11589" fmla="*/ 6368390 w 14263815"/>
              <a:gd name="connsiteY11589" fmla="*/ 737937 h 2678621"/>
              <a:gd name="connsiteX11590" fmla="*/ 6049259 w 14263815"/>
              <a:gd name="connsiteY11590" fmla="*/ 737937 h 2678621"/>
              <a:gd name="connsiteX11591" fmla="*/ 6043298 w 14263815"/>
              <a:gd name="connsiteY11591" fmla="*/ 738630 h 2678621"/>
              <a:gd name="connsiteX11592" fmla="*/ 6029990 w 14263815"/>
              <a:gd name="connsiteY11592" fmla="*/ 745285 h 2678621"/>
              <a:gd name="connsiteX11593" fmla="*/ 6047736 w 14263815"/>
              <a:gd name="connsiteY11593" fmla="*/ 747503 h 2678621"/>
              <a:gd name="connsiteX11594" fmla="*/ 6058826 w 14263815"/>
              <a:gd name="connsiteY11594" fmla="*/ 740848 h 2678621"/>
              <a:gd name="connsiteX11595" fmla="*/ 6049259 w 14263815"/>
              <a:gd name="connsiteY11595" fmla="*/ 737937 h 2678621"/>
              <a:gd name="connsiteX11596" fmla="*/ 6903926 w 14263815"/>
              <a:gd name="connsiteY11596" fmla="*/ 736412 h 2678621"/>
              <a:gd name="connsiteX11597" fmla="*/ 6901708 w 14263815"/>
              <a:gd name="connsiteY11597" fmla="*/ 749721 h 2678621"/>
              <a:gd name="connsiteX11598" fmla="*/ 6906143 w 14263815"/>
              <a:gd name="connsiteY11598" fmla="*/ 760811 h 2678621"/>
              <a:gd name="connsiteX11599" fmla="*/ 6908362 w 14263815"/>
              <a:gd name="connsiteY11599" fmla="*/ 747503 h 2678621"/>
              <a:gd name="connsiteX11600" fmla="*/ 6903926 w 14263815"/>
              <a:gd name="connsiteY11600" fmla="*/ 736412 h 2678621"/>
              <a:gd name="connsiteX11601" fmla="*/ 6874259 w 14263815"/>
              <a:gd name="connsiteY11601" fmla="*/ 735719 h 2678621"/>
              <a:gd name="connsiteX11602" fmla="*/ 6868435 w 14263815"/>
              <a:gd name="connsiteY11602" fmla="*/ 738630 h 2678621"/>
              <a:gd name="connsiteX11603" fmla="*/ 6872873 w 14263815"/>
              <a:gd name="connsiteY11603" fmla="*/ 745285 h 2678621"/>
              <a:gd name="connsiteX11604" fmla="*/ 6883963 w 14263815"/>
              <a:gd name="connsiteY11604" fmla="*/ 743067 h 2678621"/>
              <a:gd name="connsiteX11605" fmla="*/ 6877307 w 14263815"/>
              <a:gd name="connsiteY11605" fmla="*/ 736412 h 2678621"/>
              <a:gd name="connsiteX11606" fmla="*/ 6874259 w 14263815"/>
              <a:gd name="connsiteY11606" fmla="*/ 735719 h 2678621"/>
              <a:gd name="connsiteX11607" fmla="*/ 7777167 w 14263815"/>
              <a:gd name="connsiteY11607" fmla="*/ 734194 h 2678621"/>
              <a:gd name="connsiteX11608" fmla="*/ 7773424 w 14263815"/>
              <a:gd name="connsiteY11608" fmla="*/ 747503 h 2678621"/>
              <a:gd name="connsiteX11609" fmla="*/ 7775642 w 14263815"/>
              <a:gd name="connsiteY11609" fmla="*/ 765248 h 2678621"/>
              <a:gd name="connsiteX11610" fmla="*/ 7780078 w 14263815"/>
              <a:gd name="connsiteY11610" fmla="*/ 754157 h 2678621"/>
              <a:gd name="connsiteX11611" fmla="*/ 7782296 w 14263815"/>
              <a:gd name="connsiteY11611" fmla="*/ 738630 h 2678621"/>
              <a:gd name="connsiteX11612" fmla="*/ 7780078 w 14263815"/>
              <a:gd name="connsiteY11612" fmla="*/ 734194 h 2678621"/>
              <a:gd name="connsiteX11613" fmla="*/ 7777167 w 14263815"/>
              <a:gd name="connsiteY11613" fmla="*/ 734194 h 2678621"/>
              <a:gd name="connsiteX11614" fmla="*/ 7414091 w 14263815"/>
              <a:gd name="connsiteY11614" fmla="*/ 734194 h 2678621"/>
              <a:gd name="connsiteX11615" fmla="*/ 7409654 w 14263815"/>
              <a:gd name="connsiteY11615" fmla="*/ 743067 h 2678621"/>
              <a:gd name="connsiteX11616" fmla="*/ 7414091 w 14263815"/>
              <a:gd name="connsiteY11616" fmla="*/ 749721 h 2678621"/>
              <a:gd name="connsiteX11617" fmla="*/ 7418526 w 14263815"/>
              <a:gd name="connsiteY11617" fmla="*/ 743067 h 2678621"/>
              <a:gd name="connsiteX11618" fmla="*/ 7414091 w 14263815"/>
              <a:gd name="connsiteY11618" fmla="*/ 734194 h 2678621"/>
              <a:gd name="connsiteX11619" fmla="*/ 7795674 w 14263815"/>
              <a:gd name="connsiteY11619" fmla="*/ 729619 h 2678621"/>
              <a:gd name="connsiteX11620" fmla="*/ 7784514 w 14263815"/>
              <a:gd name="connsiteY11620" fmla="*/ 751939 h 2678621"/>
              <a:gd name="connsiteX11621" fmla="*/ 7808913 w 14263815"/>
              <a:gd name="connsiteY11621" fmla="*/ 771902 h 2678621"/>
              <a:gd name="connsiteX11622" fmla="*/ 7835531 w 14263815"/>
              <a:gd name="connsiteY11622" fmla="*/ 774120 h 2678621"/>
              <a:gd name="connsiteX11623" fmla="*/ 7817786 w 14263815"/>
              <a:gd name="connsiteY11623" fmla="*/ 765248 h 2678621"/>
              <a:gd name="connsiteX11624" fmla="*/ 7800041 w 14263815"/>
              <a:gd name="connsiteY11624" fmla="*/ 751939 h 2678621"/>
              <a:gd name="connsiteX11625" fmla="*/ 7793387 w 14263815"/>
              <a:gd name="connsiteY11625" fmla="*/ 754157 h 2678621"/>
              <a:gd name="connsiteX11626" fmla="*/ 7795605 w 14263815"/>
              <a:gd name="connsiteY11626" fmla="*/ 747503 h 2678621"/>
              <a:gd name="connsiteX11627" fmla="*/ 7797823 w 14263815"/>
              <a:gd name="connsiteY11627" fmla="*/ 729758 h 2678621"/>
              <a:gd name="connsiteX11628" fmla="*/ 7795674 w 14263815"/>
              <a:gd name="connsiteY11628" fmla="*/ 729619 h 2678621"/>
              <a:gd name="connsiteX11629" fmla="*/ 6549027 w 14263815"/>
              <a:gd name="connsiteY11629" fmla="*/ 729480 h 2678621"/>
              <a:gd name="connsiteX11630" fmla="*/ 6537937 w 14263815"/>
              <a:gd name="connsiteY11630" fmla="*/ 729758 h 2678621"/>
              <a:gd name="connsiteX11631" fmla="*/ 6511319 w 14263815"/>
              <a:gd name="connsiteY11631" fmla="*/ 745285 h 2678621"/>
              <a:gd name="connsiteX11632" fmla="*/ 6513538 w 14263815"/>
              <a:gd name="connsiteY11632" fmla="*/ 763029 h 2678621"/>
              <a:gd name="connsiteX11633" fmla="*/ 6515757 w 14263815"/>
              <a:gd name="connsiteY11633" fmla="*/ 760811 h 2678621"/>
              <a:gd name="connsiteX11634" fmla="*/ 6520192 w 14263815"/>
              <a:gd name="connsiteY11634" fmla="*/ 760811 h 2678621"/>
              <a:gd name="connsiteX11635" fmla="*/ 6506884 w 14263815"/>
              <a:gd name="connsiteY11635" fmla="*/ 776338 h 2678621"/>
              <a:gd name="connsiteX11636" fmla="*/ 6493575 w 14263815"/>
              <a:gd name="connsiteY11636" fmla="*/ 771902 h 2678621"/>
              <a:gd name="connsiteX11637" fmla="*/ 6500230 w 14263815"/>
              <a:gd name="connsiteY11637" fmla="*/ 767466 h 2678621"/>
              <a:gd name="connsiteX11638" fmla="*/ 6506884 w 14263815"/>
              <a:gd name="connsiteY11638" fmla="*/ 760811 h 2678621"/>
              <a:gd name="connsiteX11639" fmla="*/ 6500230 w 14263815"/>
              <a:gd name="connsiteY11639" fmla="*/ 754157 h 2678621"/>
              <a:gd name="connsiteX11640" fmla="*/ 6493575 w 14263815"/>
              <a:gd name="connsiteY11640" fmla="*/ 747503 h 2678621"/>
              <a:gd name="connsiteX11641" fmla="*/ 6482484 w 14263815"/>
              <a:gd name="connsiteY11641" fmla="*/ 740848 h 2678621"/>
              <a:gd name="connsiteX11642" fmla="*/ 6475830 w 14263815"/>
              <a:gd name="connsiteY11642" fmla="*/ 751939 h 2678621"/>
              <a:gd name="connsiteX11643" fmla="*/ 6471396 w 14263815"/>
              <a:gd name="connsiteY11643" fmla="*/ 754157 h 2678621"/>
              <a:gd name="connsiteX11644" fmla="*/ 6460304 w 14263815"/>
              <a:gd name="connsiteY11644" fmla="*/ 747503 h 2678621"/>
              <a:gd name="connsiteX11645" fmla="*/ 6455867 w 14263815"/>
              <a:gd name="connsiteY11645" fmla="*/ 751939 h 2678621"/>
              <a:gd name="connsiteX11646" fmla="*/ 6462523 w 14263815"/>
              <a:gd name="connsiteY11646" fmla="*/ 769684 h 2678621"/>
              <a:gd name="connsiteX11647" fmla="*/ 6466957 w 14263815"/>
              <a:gd name="connsiteY11647" fmla="*/ 769684 h 2678621"/>
              <a:gd name="connsiteX11648" fmla="*/ 6471396 w 14263815"/>
              <a:gd name="connsiteY11648" fmla="*/ 771902 h 2678621"/>
              <a:gd name="connsiteX11649" fmla="*/ 6469177 w 14263815"/>
              <a:gd name="connsiteY11649" fmla="*/ 782993 h 2678621"/>
              <a:gd name="connsiteX11650" fmla="*/ 6464739 w 14263815"/>
              <a:gd name="connsiteY11650" fmla="*/ 789647 h 2678621"/>
              <a:gd name="connsiteX11651" fmla="*/ 6529064 w 14263815"/>
              <a:gd name="connsiteY11651" fmla="*/ 785211 h 2678621"/>
              <a:gd name="connsiteX11652" fmla="*/ 6584518 w 14263815"/>
              <a:gd name="connsiteY11652" fmla="*/ 765248 h 2678621"/>
              <a:gd name="connsiteX11653" fmla="*/ 6573427 w 14263815"/>
              <a:gd name="connsiteY11653" fmla="*/ 758593 h 2678621"/>
              <a:gd name="connsiteX11654" fmla="*/ 6571210 w 14263815"/>
              <a:gd name="connsiteY11654" fmla="*/ 754157 h 2678621"/>
              <a:gd name="connsiteX11655" fmla="*/ 6568990 w 14263815"/>
              <a:gd name="connsiteY11655" fmla="*/ 738630 h 2678621"/>
              <a:gd name="connsiteX11656" fmla="*/ 6549027 w 14263815"/>
              <a:gd name="connsiteY11656" fmla="*/ 729480 h 2678621"/>
              <a:gd name="connsiteX11657" fmla="*/ 7284331 w 14263815"/>
              <a:gd name="connsiteY11657" fmla="*/ 727540 h 2678621"/>
              <a:gd name="connsiteX11658" fmla="*/ 7289876 w 14263815"/>
              <a:gd name="connsiteY11658" fmla="*/ 729758 h 2678621"/>
              <a:gd name="connsiteX11659" fmla="*/ 7294313 w 14263815"/>
              <a:gd name="connsiteY11659" fmla="*/ 740848 h 2678621"/>
              <a:gd name="connsiteX11660" fmla="*/ 7285440 w 14263815"/>
              <a:gd name="connsiteY11660" fmla="*/ 743067 h 2678621"/>
              <a:gd name="connsiteX11661" fmla="*/ 7281004 w 14263815"/>
              <a:gd name="connsiteY11661" fmla="*/ 729758 h 2678621"/>
              <a:gd name="connsiteX11662" fmla="*/ 7284331 w 14263815"/>
              <a:gd name="connsiteY11662" fmla="*/ 727540 h 2678621"/>
              <a:gd name="connsiteX11663" fmla="*/ 7480634 w 14263815"/>
              <a:gd name="connsiteY11663" fmla="*/ 725322 h 2678621"/>
              <a:gd name="connsiteX11664" fmla="*/ 7471762 w 14263815"/>
              <a:gd name="connsiteY11664" fmla="*/ 738630 h 2678621"/>
              <a:gd name="connsiteX11665" fmla="*/ 7469544 w 14263815"/>
              <a:gd name="connsiteY11665" fmla="*/ 743067 h 2678621"/>
              <a:gd name="connsiteX11666" fmla="*/ 7460671 w 14263815"/>
              <a:gd name="connsiteY11666" fmla="*/ 736412 h 2678621"/>
              <a:gd name="connsiteX11667" fmla="*/ 7438489 w 14263815"/>
              <a:gd name="connsiteY11667" fmla="*/ 740848 h 2678621"/>
              <a:gd name="connsiteX11668" fmla="*/ 7427399 w 14263815"/>
              <a:gd name="connsiteY11668" fmla="*/ 747503 h 2678621"/>
              <a:gd name="connsiteX11669" fmla="*/ 7447362 w 14263815"/>
              <a:gd name="connsiteY11669" fmla="*/ 754157 h 2678621"/>
              <a:gd name="connsiteX11670" fmla="*/ 7476197 w 14263815"/>
              <a:gd name="connsiteY11670" fmla="*/ 743067 h 2678621"/>
              <a:gd name="connsiteX11671" fmla="*/ 7478415 w 14263815"/>
              <a:gd name="connsiteY11671" fmla="*/ 745285 h 2678621"/>
              <a:gd name="connsiteX11672" fmla="*/ 7485070 w 14263815"/>
              <a:gd name="connsiteY11672" fmla="*/ 758593 h 2678621"/>
              <a:gd name="connsiteX11673" fmla="*/ 7496160 w 14263815"/>
              <a:gd name="connsiteY11673" fmla="*/ 751939 h 2678621"/>
              <a:gd name="connsiteX11674" fmla="*/ 7491725 w 14263815"/>
              <a:gd name="connsiteY11674" fmla="*/ 747503 h 2678621"/>
              <a:gd name="connsiteX11675" fmla="*/ 7487288 w 14263815"/>
              <a:gd name="connsiteY11675" fmla="*/ 740848 h 2678621"/>
              <a:gd name="connsiteX11676" fmla="*/ 7480634 w 14263815"/>
              <a:gd name="connsiteY11676" fmla="*/ 725322 h 2678621"/>
              <a:gd name="connsiteX11677" fmla="*/ 7219764 w 14263815"/>
              <a:gd name="connsiteY11677" fmla="*/ 723138 h 2678621"/>
              <a:gd name="connsiteX11678" fmla="*/ 7221115 w 14263815"/>
              <a:gd name="connsiteY11678" fmla="*/ 725322 h 2678621"/>
              <a:gd name="connsiteX11679" fmla="*/ 7243295 w 14263815"/>
              <a:gd name="connsiteY11679" fmla="*/ 734194 h 2678621"/>
              <a:gd name="connsiteX11680" fmla="*/ 7263258 w 14263815"/>
              <a:gd name="connsiteY11680" fmla="*/ 740848 h 2678621"/>
              <a:gd name="connsiteX11681" fmla="*/ 7241078 w 14263815"/>
              <a:gd name="connsiteY11681" fmla="*/ 745285 h 2678621"/>
              <a:gd name="connsiteX11682" fmla="*/ 7218897 w 14263815"/>
              <a:gd name="connsiteY11682" fmla="*/ 731976 h 2678621"/>
              <a:gd name="connsiteX11683" fmla="*/ 7219764 w 14263815"/>
              <a:gd name="connsiteY11683" fmla="*/ 723138 h 2678621"/>
              <a:gd name="connsiteX11684" fmla="*/ 6336089 w 14263815"/>
              <a:gd name="connsiteY11684" fmla="*/ 720885 h 2678621"/>
              <a:gd name="connsiteX11685" fmla="*/ 6316126 w 14263815"/>
              <a:gd name="connsiteY11685" fmla="*/ 734194 h 2678621"/>
              <a:gd name="connsiteX11686" fmla="*/ 6300601 w 14263815"/>
              <a:gd name="connsiteY11686" fmla="*/ 727540 h 2678621"/>
              <a:gd name="connsiteX11687" fmla="*/ 6285073 w 14263815"/>
              <a:gd name="connsiteY11687" fmla="*/ 738630 h 2678621"/>
              <a:gd name="connsiteX11688" fmla="*/ 6265110 w 14263815"/>
              <a:gd name="connsiteY11688" fmla="*/ 756375 h 2678621"/>
              <a:gd name="connsiteX11689" fmla="*/ 6240710 w 14263815"/>
              <a:gd name="connsiteY11689" fmla="*/ 751939 h 2678621"/>
              <a:gd name="connsiteX11690" fmla="*/ 6227402 w 14263815"/>
              <a:gd name="connsiteY11690" fmla="*/ 743067 h 2678621"/>
              <a:gd name="connsiteX11691" fmla="*/ 6220747 w 14263815"/>
              <a:gd name="connsiteY11691" fmla="*/ 751939 h 2678621"/>
              <a:gd name="connsiteX11692" fmla="*/ 6207439 w 14263815"/>
              <a:gd name="connsiteY11692" fmla="*/ 767466 h 2678621"/>
              <a:gd name="connsiteX11693" fmla="*/ 6163077 w 14263815"/>
              <a:gd name="connsiteY11693" fmla="*/ 782993 h 2678621"/>
              <a:gd name="connsiteX11694" fmla="*/ 6107623 w 14263815"/>
              <a:gd name="connsiteY11694" fmla="*/ 798519 h 2678621"/>
              <a:gd name="connsiteX11695" fmla="*/ 6045516 w 14263815"/>
              <a:gd name="connsiteY11695" fmla="*/ 818482 h 2678621"/>
              <a:gd name="connsiteX11696" fmla="*/ 6014462 w 14263815"/>
              <a:gd name="connsiteY11696" fmla="*/ 818482 h 2678621"/>
              <a:gd name="connsiteX11697" fmla="*/ 6005590 w 14263815"/>
              <a:gd name="connsiteY11697" fmla="*/ 811828 h 2678621"/>
              <a:gd name="connsiteX11698" fmla="*/ 6007808 w 14263815"/>
              <a:gd name="connsiteY11698" fmla="*/ 820700 h 2678621"/>
              <a:gd name="connsiteX11699" fmla="*/ 6005590 w 14263815"/>
              <a:gd name="connsiteY11699" fmla="*/ 825137 h 2678621"/>
              <a:gd name="connsiteX11700" fmla="*/ 5941265 w 14263815"/>
              <a:gd name="connsiteY11700" fmla="*/ 829573 h 2678621"/>
              <a:gd name="connsiteX11701" fmla="*/ 5932393 w 14263815"/>
              <a:gd name="connsiteY11701" fmla="*/ 853972 h 2678621"/>
              <a:gd name="connsiteX11702" fmla="*/ 5941265 w 14263815"/>
              <a:gd name="connsiteY11702" fmla="*/ 876153 h 2678621"/>
              <a:gd name="connsiteX11703" fmla="*/ 5934612 w 14263815"/>
              <a:gd name="connsiteY11703" fmla="*/ 882808 h 2678621"/>
              <a:gd name="connsiteX11704" fmla="*/ 5921302 w 14263815"/>
              <a:gd name="connsiteY11704" fmla="*/ 880589 h 2678621"/>
              <a:gd name="connsiteX11705" fmla="*/ 5923520 w 14263815"/>
              <a:gd name="connsiteY11705" fmla="*/ 876153 h 2678621"/>
              <a:gd name="connsiteX11706" fmla="*/ 5927957 w 14263815"/>
              <a:gd name="connsiteY11706" fmla="*/ 871717 h 2678621"/>
              <a:gd name="connsiteX11707" fmla="*/ 5912430 w 14263815"/>
              <a:gd name="connsiteY11707" fmla="*/ 865063 h 2678621"/>
              <a:gd name="connsiteX11708" fmla="*/ 5890249 w 14263815"/>
              <a:gd name="connsiteY11708" fmla="*/ 867281 h 2678621"/>
              <a:gd name="connsiteX11709" fmla="*/ 5861415 w 14263815"/>
              <a:gd name="connsiteY11709" fmla="*/ 876153 h 2678621"/>
              <a:gd name="connsiteX11710" fmla="*/ 5819269 w 14263815"/>
              <a:gd name="connsiteY11710" fmla="*/ 898334 h 2678621"/>
              <a:gd name="connsiteX11711" fmla="*/ 5834797 w 14263815"/>
              <a:gd name="connsiteY11711" fmla="*/ 902770 h 2678621"/>
              <a:gd name="connsiteX11712" fmla="*/ 5852542 w 14263815"/>
              <a:gd name="connsiteY11712" fmla="*/ 904989 h 2678621"/>
              <a:gd name="connsiteX11713" fmla="*/ 5828141 w 14263815"/>
              <a:gd name="connsiteY11713" fmla="*/ 920515 h 2678621"/>
              <a:gd name="connsiteX11714" fmla="*/ 5801524 w 14263815"/>
              <a:gd name="connsiteY11714" fmla="*/ 933824 h 2678621"/>
              <a:gd name="connsiteX11715" fmla="*/ 5794871 w 14263815"/>
              <a:gd name="connsiteY11715" fmla="*/ 938260 h 2678621"/>
              <a:gd name="connsiteX11716" fmla="*/ 5772689 w 14263815"/>
              <a:gd name="connsiteY11716" fmla="*/ 933824 h 2678621"/>
              <a:gd name="connsiteX11717" fmla="*/ 5777126 w 14263815"/>
              <a:gd name="connsiteY11717" fmla="*/ 924952 h 2678621"/>
              <a:gd name="connsiteX11718" fmla="*/ 5794871 w 14263815"/>
              <a:gd name="connsiteY11718" fmla="*/ 907207 h 2678621"/>
              <a:gd name="connsiteX11719" fmla="*/ 5763816 w 14263815"/>
              <a:gd name="connsiteY11719" fmla="*/ 909425 h 2678621"/>
              <a:gd name="connsiteX11720" fmla="*/ 5730546 w 14263815"/>
              <a:gd name="connsiteY11720" fmla="*/ 920515 h 2678621"/>
              <a:gd name="connsiteX11721" fmla="*/ 5708363 w 14263815"/>
              <a:gd name="connsiteY11721" fmla="*/ 929388 h 2678621"/>
              <a:gd name="connsiteX11722" fmla="*/ 5679528 w 14263815"/>
              <a:gd name="connsiteY11722" fmla="*/ 938260 h 2678621"/>
              <a:gd name="connsiteX11723" fmla="*/ 5546441 w 14263815"/>
              <a:gd name="connsiteY11723" fmla="*/ 987059 h 2678621"/>
              <a:gd name="connsiteX11724" fmla="*/ 5506516 w 14263815"/>
              <a:gd name="connsiteY11724" fmla="*/ 1000367 h 2678621"/>
              <a:gd name="connsiteX11725" fmla="*/ 5486554 w 14263815"/>
              <a:gd name="connsiteY11725" fmla="*/ 995931 h 2678621"/>
              <a:gd name="connsiteX11726" fmla="*/ 5486554 w 14263815"/>
              <a:gd name="connsiteY11726" fmla="*/ 1000367 h 2678621"/>
              <a:gd name="connsiteX11727" fmla="*/ 5475463 w 14263815"/>
              <a:gd name="connsiteY11727" fmla="*/ 1015894 h 2678621"/>
              <a:gd name="connsiteX11728" fmla="*/ 5371211 w 14263815"/>
              <a:gd name="connsiteY11728" fmla="*/ 1058038 h 2678621"/>
              <a:gd name="connsiteX11729" fmla="*/ 5353467 w 14263815"/>
              <a:gd name="connsiteY11729" fmla="*/ 1060256 h 2678621"/>
              <a:gd name="connsiteX11730" fmla="*/ 5335722 w 14263815"/>
              <a:gd name="connsiteY11730" fmla="*/ 1060256 h 2678621"/>
              <a:gd name="connsiteX11731" fmla="*/ 5289142 w 14263815"/>
              <a:gd name="connsiteY11731" fmla="*/ 1071347 h 2678621"/>
              <a:gd name="connsiteX11732" fmla="*/ 5282487 w 14263815"/>
              <a:gd name="connsiteY11732" fmla="*/ 1082437 h 2678621"/>
              <a:gd name="connsiteX11733" fmla="*/ 5284704 w 14263815"/>
              <a:gd name="connsiteY11733" fmla="*/ 1093528 h 2678621"/>
              <a:gd name="connsiteX11734" fmla="*/ 5233689 w 14263815"/>
              <a:gd name="connsiteY11734" fmla="*/ 1126800 h 2678621"/>
              <a:gd name="connsiteX11735" fmla="*/ 5184891 w 14263815"/>
              <a:gd name="connsiteY11735" fmla="*/ 1153417 h 2678621"/>
              <a:gd name="connsiteX11736" fmla="*/ 5151618 w 14263815"/>
              <a:gd name="connsiteY11736" fmla="*/ 1173380 h 2678621"/>
              <a:gd name="connsiteX11737" fmla="*/ 5102820 w 14263815"/>
              <a:gd name="connsiteY11737" fmla="*/ 1195561 h 2678621"/>
              <a:gd name="connsiteX11738" fmla="*/ 5082856 w 14263815"/>
              <a:gd name="connsiteY11738" fmla="*/ 1206651 h 2678621"/>
              <a:gd name="connsiteX11739" fmla="*/ 5073984 w 14263815"/>
              <a:gd name="connsiteY11739" fmla="*/ 1222178 h 2678621"/>
              <a:gd name="connsiteX11740" fmla="*/ 5056239 w 14263815"/>
              <a:gd name="connsiteY11740" fmla="*/ 1217742 h 2678621"/>
              <a:gd name="connsiteX11741" fmla="*/ 5045149 w 14263815"/>
              <a:gd name="connsiteY11741" fmla="*/ 1204433 h 2678621"/>
              <a:gd name="connsiteX11742" fmla="*/ 5040713 w 14263815"/>
              <a:gd name="connsiteY11742" fmla="*/ 1208870 h 2678621"/>
              <a:gd name="connsiteX11743" fmla="*/ 5049585 w 14263815"/>
              <a:gd name="connsiteY11743" fmla="*/ 1217742 h 2678621"/>
              <a:gd name="connsiteX11744" fmla="*/ 5045149 w 14263815"/>
              <a:gd name="connsiteY11744" fmla="*/ 1222178 h 2678621"/>
              <a:gd name="connsiteX11745" fmla="*/ 5040713 w 14263815"/>
              <a:gd name="connsiteY11745" fmla="*/ 1231051 h 2678621"/>
              <a:gd name="connsiteX11746" fmla="*/ 5036277 w 14263815"/>
              <a:gd name="connsiteY11746" fmla="*/ 1239923 h 2678621"/>
              <a:gd name="connsiteX11747" fmla="*/ 5018532 w 14263815"/>
              <a:gd name="connsiteY11747" fmla="*/ 1239923 h 2678621"/>
              <a:gd name="connsiteX11748" fmla="*/ 5004933 w 14263815"/>
              <a:gd name="connsiteY11748" fmla="*/ 1239923 h 2678621"/>
              <a:gd name="connsiteX11749" fmla="*/ 5004056 w 14263815"/>
              <a:gd name="connsiteY11749" fmla="*/ 1241566 h 2678621"/>
              <a:gd name="connsiteX11750" fmla="*/ 4986311 w 14263815"/>
              <a:gd name="connsiteY11750" fmla="*/ 1257648 h 2678621"/>
              <a:gd name="connsiteX11751" fmla="*/ 4960110 w 14263815"/>
              <a:gd name="connsiteY11751" fmla="*/ 1272620 h 2678621"/>
              <a:gd name="connsiteX11752" fmla="*/ 4957476 w 14263815"/>
              <a:gd name="connsiteY11752" fmla="*/ 1270956 h 2678621"/>
              <a:gd name="connsiteX11753" fmla="*/ 4981875 w 14263815"/>
              <a:gd name="connsiteY11753" fmla="*/ 1246557 h 2678621"/>
              <a:gd name="connsiteX11754" fmla="*/ 4985279 w 14263815"/>
              <a:gd name="connsiteY11754" fmla="*/ 1244355 h 2678621"/>
              <a:gd name="connsiteX11755" fmla="*/ 4985260 w 14263815"/>
              <a:gd name="connsiteY11755" fmla="*/ 1244359 h 2678621"/>
              <a:gd name="connsiteX11756" fmla="*/ 4978606 w 14263815"/>
              <a:gd name="connsiteY11756" fmla="*/ 1237705 h 2678621"/>
              <a:gd name="connsiteX11757" fmla="*/ 4998569 w 14263815"/>
              <a:gd name="connsiteY11757" fmla="*/ 1213306 h 2678621"/>
              <a:gd name="connsiteX11758" fmla="*/ 5020750 w 14263815"/>
              <a:gd name="connsiteY11758" fmla="*/ 1199997 h 2678621"/>
              <a:gd name="connsiteX11759" fmla="*/ 5034058 w 14263815"/>
              <a:gd name="connsiteY11759" fmla="*/ 1188906 h 2678621"/>
              <a:gd name="connsiteX11760" fmla="*/ 5054021 w 14263815"/>
              <a:gd name="connsiteY11760" fmla="*/ 1171162 h 2678621"/>
              <a:gd name="connsiteX11761" fmla="*/ 5069260 w 14263815"/>
              <a:gd name="connsiteY11761" fmla="*/ 1159098 h 2678621"/>
              <a:gd name="connsiteX11762" fmla="*/ 5070599 w 14263815"/>
              <a:gd name="connsiteY11762" fmla="*/ 1157833 h 2678621"/>
              <a:gd name="connsiteX11763" fmla="*/ 5071492 w 14263815"/>
              <a:gd name="connsiteY11763" fmla="*/ 1157331 h 2678621"/>
              <a:gd name="connsiteX11764" fmla="*/ 5080639 w 14263815"/>
              <a:gd name="connsiteY11764" fmla="*/ 1150090 h 2678621"/>
              <a:gd name="connsiteX11765" fmla="*/ 5098384 w 14263815"/>
              <a:gd name="connsiteY11765" fmla="*/ 1144545 h 2678621"/>
              <a:gd name="connsiteX11766" fmla="*/ 5098384 w 14263815"/>
              <a:gd name="connsiteY11766" fmla="*/ 1140108 h 2678621"/>
              <a:gd name="connsiteX11767" fmla="*/ 5093947 w 14263815"/>
              <a:gd name="connsiteY11767" fmla="*/ 1133454 h 2678621"/>
              <a:gd name="connsiteX11768" fmla="*/ 5102820 w 14263815"/>
              <a:gd name="connsiteY11768" fmla="*/ 1135672 h 2678621"/>
              <a:gd name="connsiteX11769" fmla="*/ 5111692 w 14263815"/>
              <a:gd name="connsiteY11769" fmla="*/ 1137890 h 2678621"/>
              <a:gd name="connsiteX11770" fmla="*/ 5133873 w 14263815"/>
              <a:gd name="connsiteY11770" fmla="*/ 1131236 h 2678621"/>
              <a:gd name="connsiteX11771" fmla="*/ 5147182 w 14263815"/>
              <a:gd name="connsiteY11771" fmla="*/ 1117927 h 2678621"/>
              <a:gd name="connsiteX11772" fmla="*/ 5162709 w 14263815"/>
              <a:gd name="connsiteY11772" fmla="*/ 1104619 h 2678621"/>
              <a:gd name="connsiteX11773" fmla="*/ 5202635 w 14263815"/>
              <a:gd name="connsiteY11773" fmla="*/ 1082437 h 2678621"/>
              <a:gd name="connsiteX11774" fmla="*/ 5218161 w 14263815"/>
              <a:gd name="connsiteY11774" fmla="*/ 1066911 h 2678621"/>
              <a:gd name="connsiteX11775" fmla="*/ 5222598 w 14263815"/>
              <a:gd name="connsiteY11775" fmla="*/ 1055820 h 2678621"/>
              <a:gd name="connsiteX11776" fmla="*/ 5204853 w 14263815"/>
              <a:gd name="connsiteY11776" fmla="*/ 1055820 h 2678621"/>
              <a:gd name="connsiteX11777" fmla="*/ 5184891 w 14263815"/>
              <a:gd name="connsiteY11777" fmla="*/ 1058038 h 2678621"/>
              <a:gd name="connsiteX11778" fmla="*/ 5189327 w 14263815"/>
              <a:gd name="connsiteY11778" fmla="*/ 1053602 h 2678621"/>
              <a:gd name="connsiteX11779" fmla="*/ 5193762 w 14263815"/>
              <a:gd name="connsiteY11779" fmla="*/ 1046948 h 2678621"/>
              <a:gd name="connsiteX11780" fmla="*/ 5176018 w 14263815"/>
              <a:gd name="connsiteY11780" fmla="*/ 1040293 h 2678621"/>
              <a:gd name="connsiteX11781" fmla="*/ 5167145 w 14263815"/>
              <a:gd name="connsiteY11781" fmla="*/ 1038075 h 2678621"/>
              <a:gd name="connsiteX11782" fmla="*/ 5156055 w 14263815"/>
              <a:gd name="connsiteY11782" fmla="*/ 1031421 h 2678621"/>
              <a:gd name="connsiteX11783" fmla="*/ 5153836 w 14263815"/>
              <a:gd name="connsiteY11783" fmla="*/ 1038075 h 2678621"/>
              <a:gd name="connsiteX11784" fmla="*/ 5151618 w 14263815"/>
              <a:gd name="connsiteY11784" fmla="*/ 1051384 h 2678621"/>
              <a:gd name="connsiteX11785" fmla="*/ 5136091 w 14263815"/>
              <a:gd name="connsiteY11785" fmla="*/ 1058038 h 2678621"/>
              <a:gd name="connsiteX11786" fmla="*/ 5131655 w 14263815"/>
              <a:gd name="connsiteY11786" fmla="*/ 1053602 h 2678621"/>
              <a:gd name="connsiteX11787" fmla="*/ 5133873 w 14263815"/>
              <a:gd name="connsiteY11787" fmla="*/ 1044729 h 2678621"/>
              <a:gd name="connsiteX11788" fmla="*/ 5116128 w 14263815"/>
              <a:gd name="connsiteY11788" fmla="*/ 1046948 h 2678621"/>
              <a:gd name="connsiteX11789" fmla="*/ 5109474 w 14263815"/>
              <a:gd name="connsiteY11789" fmla="*/ 1064692 h 2678621"/>
              <a:gd name="connsiteX11790" fmla="*/ 5105038 w 14263815"/>
              <a:gd name="connsiteY11790" fmla="*/ 1075783 h 2678621"/>
              <a:gd name="connsiteX11791" fmla="*/ 5096165 w 14263815"/>
              <a:gd name="connsiteY11791" fmla="*/ 1084655 h 2678621"/>
              <a:gd name="connsiteX11792" fmla="*/ 5107256 w 14263815"/>
              <a:gd name="connsiteY11792" fmla="*/ 1097964 h 2678621"/>
              <a:gd name="connsiteX11793" fmla="*/ 5105038 w 14263815"/>
              <a:gd name="connsiteY11793" fmla="*/ 1106836 h 2678621"/>
              <a:gd name="connsiteX11794" fmla="*/ 5089511 w 14263815"/>
              <a:gd name="connsiteY11794" fmla="*/ 1122363 h 2678621"/>
              <a:gd name="connsiteX11795" fmla="*/ 5082856 w 14263815"/>
              <a:gd name="connsiteY11795" fmla="*/ 1124581 h 2678621"/>
              <a:gd name="connsiteX11796" fmla="*/ 5089511 w 14263815"/>
              <a:gd name="connsiteY11796" fmla="*/ 1104619 h 2678621"/>
              <a:gd name="connsiteX11797" fmla="*/ 5093947 w 14263815"/>
              <a:gd name="connsiteY11797" fmla="*/ 1086874 h 2678621"/>
              <a:gd name="connsiteX11798" fmla="*/ 5091729 w 14263815"/>
              <a:gd name="connsiteY11798" fmla="*/ 1078001 h 2678621"/>
              <a:gd name="connsiteX11799" fmla="*/ 5091729 w 14263815"/>
              <a:gd name="connsiteY11799" fmla="*/ 1069129 h 2678621"/>
              <a:gd name="connsiteX11800" fmla="*/ 5080638 w 14263815"/>
              <a:gd name="connsiteY11800" fmla="*/ 1069129 h 2678621"/>
              <a:gd name="connsiteX11801" fmla="*/ 5005223 w 14263815"/>
              <a:gd name="connsiteY11801" fmla="*/ 1124581 h 2678621"/>
              <a:gd name="connsiteX11802" fmla="*/ 4998569 w 14263815"/>
              <a:gd name="connsiteY11802" fmla="*/ 1140108 h 2678621"/>
              <a:gd name="connsiteX11803" fmla="*/ 4978606 w 14263815"/>
              <a:gd name="connsiteY11803" fmla="*/ 1140108 h 2678621"/>
              <a:gd name="connsiteX11804" fmla="*/ 4949770 w 14263815"/>
              <a:gd name="connsiteY11804" fmla="*/ 1140108 h 2678621"/>
              <a:gd name="connsiteX11805" fmla="*/ 4942876 w 14263815"/>
              <a:gd name="connsiteY11805" fmla="*/ 1144417 h 2678621"/>
              <a:gd name="connsiteX11806" fmla="*/ 4944167 w 14263815"/>
              <a:gd name="connsiteY11806" fmla="*/ 1146742 h 2678621"/>
              <a:gd name="connsiteX11807" fmla="*/ 4937513 w 14263815"/>
              <a:gd name="connsiteY11807" fmla="*/ 1160051 h 2678621"/>
              <a:gd name="connsiteX11808" fmla="*/ 4931413 w 14263815"/>
              <a:gd name="connsiteY11808" fmla="*/ 1161714 h 2678621"/>
              <a:gd name="connsiteX11809" fmla="*/ 4926422 w 14263815"/>
              <a:gd name="connsiteY11809" fmla="*/ 1157833 h 2678621"/>
              <a:gd name="connsiteX11810" fmla="*/ 4933076 w 14263815"/>
              <a:gd name="connsiteY11810" fmla="*/ 1144524 h 2678621"/>
              <a:gd name="connsiteX11811" fmla="*/ 4934085 w 14263815"/>
              <a:gd name="connsiteY11811" fmla="*/ 1144187 h 2678621"/>
              <a:gd name="connsiteX11812" fmla="*/ 4949770 w 14263815"/>
              <a:gd name="connsiteY11812" fmla="*/ 1124581 h 2678621"/>
              <a:gd name="connsiteX11813" fmla="*/ 4980824 w 14263815"/>
              <a:gd name="connsiteY11813" fmla="*/ 1097964 h 2678621"/>
              <a:gd name="connsiteX11814" fmla="*/ 5025186 w 14263815"/>
              <a:gd name="connsiteY11814" fmla="*/ 1078001 h 2678621"/>
              <a:gd name="connsiteX11815" fmla="*/ 5149400 w 14263815"/>
              <a:gd name="connsiteY11815" fmla="*/ 1000367 h 2678621"/>
              <a:gd name="connsiteX11816" fmla="*/ 5120565 w 14263815"/>
              <a:gd name="connsiteY11816" fmla="*/ 987059 h 2678621"/>
              <a:gd name="connsiteX11817" fmla="*/ 5003005 w 14263815"/>
              <a:gd name="connsiteY11817" fmla="*/ 1058038 h 2678621"/>
              <a:gd name="connsiteX11818" fmla="*/ 4969733 w 14263815"/>
              <a:gd name="connsiteY11818" fmla="*/ 1078001 h 2678621"/>
              <a:gd name="connsiteX11819" fmla="*/ 4927589 w 14263815"/>
              <a:gd name="connsiteY11819" fmla="*/ 1102400 h 2678621"/>
              <a:gd name="connsiteX11820" fmla="*/ 4852174 w 14263815"/>
              <a:gd name="connsiteY11820" fmla="*/ 1148981 h 2678621"/>
              <a:gd name="connsiteX11821" fmla="*/ 4818902 w 14263815"/>
              <a:gd name="connsiteY11821" fmla="*/ 1173380 h 2678621"/>
              <a:gd name="connsiteX11822" fmla="*/ 4803375 w 14263815"/>
              <a:gd name="connsiteY11822" fmla="*/ 1182252 h 2678621"/>
              <a:gd name="connsiteX11823" fmla="*/ 4787848 w 14263815"/>
              <a:gd name="connsiteY11823" fmla="*/ 1193343 h 2678621"/>
              <a:gd name="connsiteX11824" fmla="*/ 4739050 w 14263815"/>
              <a:gd name="connsiteY11824" fmla="*/ 1228833 h 2678621"/>
              <a:gd name="connsiteX11825" fmla="*/ 4674725 w 14263815"/>
              <a:gd name="connsiteY11825" fmla="*/ 1275413 h 2678621"/>
              <a:gd name="connsiteX11826" fmla="*/ 4661416 w 14263815"/>
              <a:gd name="connsiteY11826" fmla="*/ 1284285 h 2678621"/>
              <a:gd name="connsiteX11827" fmla="*/ 4658966 w 14263815"/>
              <a:gd name="connsiteY11827" fmla="*/ 1286327 h 2678621"/>
              <a:gd name="connsiteX11828" fmla="*/ 4684648 w 14263815"/>
              <a:gd name="connsiteY11828" fmla="*/ 1282047 h 2678621"/>
              <a:gd name="connsiteX11829" fmla="*/ 4709047 w 14263815"/>
              <a:gd name="connsiteY11829" fmla="*/ 1275392 h 2678621"/>
              <a:gd name="connsiteX11830" fmla="*/ 4677994 w 14263815"/>
              <a:gd name="connsiteY11830" fmla="*/ 1299791 h 2678621"/>
              <a:gd name="connsiteX11831" fmla="*/ 4635850 w 14263815"/>
              <a:gd name="connsiteY11831" fmla="*/ 1321973 h 2678621"/>
              <a:gd name="connsiteX11832" fmla="*/ 4615332 w 14263815"/>
              <a:gd name="connsiteY11832" fmla="*/ 1323636 h 2678621"/>
              <a:gd name="connsiteX11833" fmla="*/ 4613093 w 14263815"/>
              <a:gd name="connsiteY11833" fmla="*/ 1322591 h 2678621"/>
              <a:gd name="connsiteX11834" fmla="*/ 4568722 w 14263815"/>
              <a:gd name="connsiteY11834" fmla="*/ 1358746 h 2678621"/>
              <a:gd name="connsiteX11835" fmla="*/ 4571525 w 14263815"/>
              <a:gd name="connsiteY11835" fmla="*/ 1359681 h 2678621"/>
              <a:gd name="connsiteX11836" fmla="*/ 4569306 w 14263815"/>
              <a:gd name="connsiteY11836" fmla="*/ 1370771 h 2678621"/>
              <a:gd name="connsiteX11837" fmla="*/ 4566257 w 14263815"/>
              <a:gd name="connsiteY11837" fmla="*/ 1371326 h 2678621"/>
              <a:gd name="connsiteX11838" fmla="*/ 4560434 w 14263815"/>
              <a:gd name="connsiteY11838" fmla="*/ 1366335 h 2678621"/>
              <a:gd name="connsiteX11839" fmla="*/ 4561140 w 14263815"/>
              <a:gd name="connsiteY11839" fmla="*/ 1364924 h 2678621"/>
              <a:gd name="connsiteX11840" fmla="*/ 4559383 w 14263815"/>
              <a:gd name="connsiteY11840" fmla="*/ 1366356 h 2678621"/>
              <a:gd name="connsiteX11841" fmla="*/ 4530547 w 14263815"/>
              <a:gd name="connsiteY11841" fmla="*/ 1390755 h 2678621"/>
              <a:gd name="connsiteX11842" fmla="*/ 4521923 w 14263815"/>
              <a:gd name="connsiteY11842" fmla="*/ 1397388 h 2678621"/>
              <a:gd name="connsiteX11843" fmla="*/ 4536035 w 14263815"/>
              <a:gd name="connsiteY11843" fmla="*/ 1397388 h 2678621"/>
              <a:gd name="connsiteX11844" fmla="*/ 4620323 w 14263815"/>
              <a:gd name="connsiteY11844" fmla="*/ 1375207 h 2678621"/>
              <a:gd name="connsiteX11845" fmla="*/ 4629196 w 14263815"/>
              <a:gd name="connsiteY11845" fmla="*/ 1370771 h 2678621"/>
              <a:gd name="connsiteX11846" fmla="*/ 4646940 w 14263815"/>
              <a:gd name="connsiteY11846" fmla="*/ 1353026 h 2678621"/>
              <a:gd name="connsiteX11847" fmla="*/ 4666903 w 14263815"/>
              <a:gd name="connsiteY11847" fmla="*/ 1346372 h 2678621"/>
              <a:gd name="connsiteX11848" fmla="*/ 4680212 w 14263815"/>
              <a:gd name="connsiteY11848" fmla="*/ 1361899 h 2678621"/>
              <a:gd name="connsiteX11849" fmla="*/ 4686866 w 14263815"/>
              <a:gd name="connsiteY11849" fmla="*/ 1364117 h 2678621"/>
              <a:gd name="connsiteX11850" fmla="*/ 4689084 w 14263815"/>
              <a:gd name="connsiteY11850" fmla="*/ 1375207 h 2678621"/>
              <a:gd name="connsiteX11851" fmla="*/ 4691303 w 14263815"/>
              <a:gd name="connsiteY11851" fmla="*/ 1381862 h 2678621"/>
              <a:gd name="connsiteX11852" fmla="*/ 4702393 w 14263815"/>
              <a:gd name="connsiteY11852" fmla="*/ 1401825 h 2678621"/>
              <a:gd name="connsiteX11853" fmla="*/ 4715702 w 14263815"/>
              <a:gd name="connsiteY11853" fmla="*/ 1397388 h 2678621"/>
              <a:gd name="connsiteX11854" fmla="*/ 4773373 w 14263815"/>
              <a:gd name="connsiteY11854" fmla="*/ 1372989 h 2678621"/>
              <a:gd name="connsiteX11855" fmla="*/ 4768937 w 14263815"/>
              <a:gd name="connsiteY11855" fmla="*/ 1379644 h 2678621"/>
              <a:gd name="connsiteX11856" fmla="*/ 4751191 w 14263815"/>
              <a:gd name="connsiteY11856" fmla="*/ 1401825 h 2678621"/>
              <a:gd name="connsiteX11857" fmla="*/ 4737883 w 14263815"/>
              <a:gd name="connsiteY11857" fmla="*/ 1415133 h 2678621"/>
              <a:gd name="connsiteX11858" fmla="*/ 4720138 w 14263815"/>
              <a:gd name="connsiteY11858" fmla="*/ 1428442 h 2678621"/>
              <a:gd name="connsiteX11859" fmla="*/ 4717920 w 14263815"/>
              <a:gd name="connsiteY11859" fmla="*/ 1435096 h 2678621"/>
              <a:gd name="connsiteX11860" fmla="*/ 4709047 w 14263815"/>
              <a:gd name="connsiteY11860" fmla="*/ 1430660 h 2678621"/>
              <a:gd name="connsiteX11861" fmla="*/ 4709047 w 14263815"/>
              <a:gd name="connsiteY11861" fmla="*/ 1441751 h 2678621"/>
              <a:gd name="connsiteX11862" fmla="*/ 4724574 w 14263815"/>
              <a:gd name="connsiteY11862" fmla="*/ 1446187 h 2678621"/>
              <a:gd name="connsiteX11863" fmla="*/ 4733447 w 14263815"/>
              <a:gd name="connsiteY11863" fmla="*/ 1448405 h 2678621"/>
              <a:gd name="connsiteX11864" fmla="*/ 4724574 w 14263815"/>
              <a:gd name="connsiteY11864" fmla="*/ 1457277 h 2678621"/>
              <a:gd name="connsiteX11865" fmla="*/ 4715702 w 14263815"/>
              <a:gd name="connsiteY11865" fmla="*/ 1472804 h 2678621"/>
              <a:gd name="connsiteX11866" fmla="*/ 4709047 w 14263815"/>
              <a:gd name="connsiteY11866" fmla="*/ 1488331 h 2678621"/>
              <a:gd name="connsiteX11867" fmla="*/ 4662467 w 14263815"/>
              <a:gd name="connsiteY11867" fmla="*/ 1510512 h 2678621"/>
              <a:gd name="connsiteX11868" fmla="*/ 4593706 w 14263815"/>
              <a:gd name="connsiteY11868" fmla="*/ 1519385 h 2678621"/>
              <a:gd name="connsiteX11869" fmla="*/ 4569306 w 14263815"/>
              <a:gd name="connsiteY11869" fmla="*/ 1519385 h 2678621"/>
              <a:gd name="connsiteX11870" fmla="*/ 4547126 w 14263815"/>
              <a:gd name="connsiteY11870" fmla="*/ 1537129 h 2678621"/>
              <a:gd name="connsiteX11871" fmla="*/ 4555998 w 14263815"/>
              <a:gd name="connsiteY11871" fmla="*/ 1541566 h 2678621"/>
              <a:gd name="connsiteX11872" fmla="*/ 4569306 w 14263815"/>
              <a:gd name="connsiteY11872" fmla="*/ 1543784 h 2678621"/>
              <a:gd name="connsiteX11873" fmla="*/ 4571525 w 14263815"/>
              <a:gd name="connsiteY11873" fmla="*/ 1543784 h 2678621"/>
              <a:gd name="connsiteX11874" fmla="*/ 4571525 w 14263815"/>
              <a:gd name="connsiteY11874" fmla="*/ 1532693 h 2678621"/>
              <a:gd name="connsiteX11875" fmla="*/ 4575961 w 14263815"/>
              <a:gd name="connsiteY11875" fmla="*/ 1543784 h 2678621"/>
              <a:gd name="connsiteX11876" fmla="*/ 4571525 w 14263815"/>
              <a:gd name="connsiteY11876" fmla="*/ 1550438 h 2678621"/>
              <a:gd name="connsiteX11877" fmla="*/ 4555998 w 14263815"/>
              <a:gd name="connsiteY11877" fmla="*/ 1548220 h 2678621"/>
              <a:gd name="connsiteX11878" fmla="*/ 4544907 w 14263815"/>
              <a:gd name="connsiteY11878" fmla="*/ 1546002 h 2678621"/>
              <a:gd name="connsiteX11879" fmla="*/ 4540471 w 14263815"/>
              <a:gd name="connsiteY11879" fmla="*/ 1539347 h 2678621"/>
              <a:gd name="connsiteX11880" fmla="*/ 4540471 w 14263815"/>
              <a:gd name="connsiteY11880" fmla="*/ 1548220 h 2678621"/>
              <a:gd name="connsiteX11881" fmla="*/ 4544907 w 14263815"/>
              <a:gd name="connsiteY11881" fmla="*/ 1554874 h 2678621"/>
              <a:gd name="connsiteX11882" fmla="*/ 4538253 w 14263815"/>
              <a:gd name="connsiteY11882" fmla="*/ 1561529 h 2678621"/>
              <a:gd name="connsiteX11883" fmla="*/ 4496109 w 14263815"/>
              <a:gd name="connsiteY11883" fmla="*/ 1563747 h 2678621"/>
              <a:gd name="connsiteX11884" fmla="*/ 4478364 w 14263815"/>
              <a:gd name="connsiteY11884" fmla="*/ 1554874 h 2678621"/>
              <a:gd name="connsiteX11885" fmla="*/ 4458401 w 14263815"/>
              <a:gd name="connsiteY11885" fmla="*/ 1557092 h 2678621"/>
              <a:gd name="connsiteX11886" fmla="*/ 4460619 w 14263815"/>
              <a:gd name="connsiteY11886" fmla="*/ 1550438 h 2678621"/>
              <a:gd name="connsiteX11887" fmla="*/ 4471710 w 14263815"/>
              <a:gd name="connsiteY11887" fmla="*/ 1543784 h 2678621"/>
              <a:gd name="connsiteX11888" fmla="*/ 4465056 w 14263815"/>
              <a:gd name="connsiteY11888" fmla="*/ 1528257 h 2678621"/>
              <a:gd name="connsiteX11889" fmla="*/ 4456183 w 14263815"/>
              <a:gd name="connsiteY11889" fmla="*/ 1530475 h 2678621"/>
              <a:gd name="connsiteX11890" fmla="*/ 4451746 w 14263815"/>
              <a:gd name="connsiteY11890" fmla="*/ 1541566 h 2678621"/>
              <a:gd name="connsiteX11891" fmla="*/ 4449529 w 14263815"/>
              <a:gd name="connsiteY11891" fmla="*/ 1552656 h 2678621"/>
              <a:gd name="connsiteX11892" fmla="*/ 4442874 w 14263815"/>
              <a:gd name="connsiteY11892" fmla="*/ 1563747 h 2678621"/>
              <a:gd name="connsiteX11893" fmla="*/ 4429566 w 14263815"/>
              <a:gd name="connsiteY11893" fmla="*/ 1559311 h 2678621"/>
              <a:gd name="connsiteX11894" fmla="*/ 4425129 w 14263815"/>
              <a:gd name="connsiteY11894" fmla="*/ 1561529 h 2678621"/>
              <a:gd name="connsiteX11895" fmla="*/ 4425129 w 14263815"/>
              <a:gd name="connsiteY11895" fmla="*/ 1568183 h 2678621"/>
              <a:gd name="connsiteX11896" fmla="*/ 4422911 w 14263815"/>
              <a:gd name="connsiteY11896" fmla="*/ 1568183 h 2678621"/>
              <a:gd name="connsiteX11897" fmla="*/ 4396294 w 14263815"/>
              <a:gd name="connsiteY11897" fmla="*/ 1583710 h 2678621"/>
              <a:gd name="connsiteX11898" fmla="*/ 4371895 w 14263815"/>
              <a:gd name="connsiteY11898" fmla="*/ 1592582 h 2678621"/>
              <a:gd name="connsiteX11899" fmla="*/ 4345277 w 14263815"/>
              <a:gd name="connsiteY11899" fmla="*/ 1601455 h 2678621"/>
              <a:gd name="connsiteX11900" fmla="*/ 4300915 w 14263815"/>
              <a:gd name="connsiteY11900" fmla="*/ 1619199 h 2678621"/>
              <a:gd name="connsiteX11901" fmla="*/ 4267644 w 14263815"/>
              <a:gd name="connsiteY11901" fmla="*/ 1639162 h 2678621"/>
              <a:gd name="connsiteX11902" fmla="*/ 4280953 w 14263815"/>
              <a:gd name="connsiteY11902" fmla="*/ 1656907 h 2678621"/>
              <a:gd name="connsiteX11903" fmla="*/ 4267644 w 14263815"/>
              <a:gd name="connsiteY11903" fmla="*/ 1676870 h 2678621"/>
              <a:gd name="connsiteX11904" fmla="*/ 4249899 w 14263815"/>
              <a:gd name="connsiteY11904" fmla="*/ 1661343 h 2678621"/>
              <a:gd name="connsiteX11905" fmla="*/ 4236590 w 14263815"/>
              <a:gd name="connsiteY11905" fmla="*/ 1645817 h 2678621"/>
              <a:gd name="connsiteX11906" fmla="*/ 4221063 w 14263815"/>
              <a:gd name="connsiteY11906" fmla="*/ 1656907 h 2678621"/>
              <a:gd name="connsiteX11907" fmla="*/ 4229936 w 14263815"/>
              <a:gd name="connsiteY11907" fmla="*/ 1667998 h 2678621"/>
              <a:gd name="connsiteX11908" fmla="*/ 4214409 w 14263815"/>
              <a:gd name="connsiteY11908" fmla="*/ 1676870 h 2678621"/>
              <a:gd name="connsiteX11909" fmla="*/ 4196664 w 14263815"/>
              <a:gd name="connsiteY11909" fmla="*/ 1687961 h 2678621"/>
              <a:gd name="connsiteX11910" fmla="*/ 4185574 w 14263815"/>
              <a:gd name="connsiteY11910" fmla="*/ 1685743 h 2678621"/>
              <a:gd name="connsiteX11911" fmla="*/ 4178919 w 14263815"/>
              <a:gd name="connsiteY11911" fmla="*/ 1672434 h 2678621"/>
              <a:gd name="connsiteX11912" fmla="*/ 4176701 w 14263815"/>
              <a:gd name="connsiteY11912" fmla="*/ 1665780 h 2678621"/>
              <a:gd name="connsiteX11913" fmla="*/ 4127903 w 14263815"/>
              <a:gd name="connsiteY11913" fmla="*/ 1676870 h 2678621"/>
              <a:gd name="connsiteX11914" fmla="*/ 4085759 w 14263815"/>
              <a:gd name="connsiteY11914" fmla="*/ 1696833 h 2678621"/>
              <a:gd name="connsiteX11915" fmla="*/ 4099067 w 14263815"/>
              <a:gd name="connsiteY11915" fmla="*/ 1699052 h 2678621"/>
              <a:gd name="connsiteX11916" fmla="*/ 4103503 w 14263815"/>
              <a:gd name="connsiteY11916" fmla="*/ 1705706 h 2678621"/>
              <a:gd name="connsiteX11917" fmla="*/ 4087976 w 14263815"/>
              <a:gd name="connsiteY11917" fmla="*/ 1714578 h 2678621"/>
              <a:gd name="connsiteX11918" fmla="*/ 4090195 w 14263815"/>
              <a:gd name="connsiteY11918" fmla="*/ 1725669 h 2678621"/>
              <a:gd name="connsiteX11919" fmla="*/ 4099067 w 14263815"/>
              <a:gd name="connsiteY11919" fmla="*/ 1745632 h 2678621"/>
              <a:gd name="connsiteX11920" fmla="*/ 4094630 w 14263815"/>
              <a:gd name="connsiteY11920" fmla="*/ 1750068 h 2678621"/>
              <a:gd name="connsiteX11921" fmla="*/ 4083540 w 14263815"/>
              <a:gd name="connsiteY11921" fmla="*/ 1743413 h 2678621"/>
              <a:gd name="connsiteX11922" fmla="*/ 4063577 w 14263815"/>
              <a:gd name="connsiteY11922" fmla="*/ 1725669 h 2678621"/>
              <a:gd name="connsiteX11923" fmla="*/ 4048050 w 14263815"/>
              <a:gd name="connsiteY11923" fmla="*/ 1725669 h 2678621"/>
              <a:gd name="connsiteX11924" fmla="*/ 4056923 w 14263815"/>
              <a:gd name="connsiteY11924" fmla="*/ 1745632 h 2678621"/>
              <a:gd name="connsiteX11925" fmla="*/ 4072450 w 14263815"/>
              <a:gd name="connsiteY11925" fmla="*/ 1752286 h 2678621"/>
              <a:gd name="connsiteX11926" fmla="*/ 4076886 w 14263815"/>
              <a:gd name="connsiteY11926" fmla="*/ 1756722 h 2678621"/>
              <a:gd name="connsiteX11927" fmla="*/ 4065796 w 14263815"/>
              <a:gd name="connsiteY11927" fmla="*/ 1765595 h 2678621"/>
              <a:gd name="connsiteX11928" fmla="*/ 4052487 w 14263815"/>
              <a:gd name="connsiteY11928" fmla="*/ 1761158 h 2678621"/>
              <a:gd name="connsiteX11929" fmla="*/ 4041396 w 14263815"/>
              <a:gd name="connsiteY11929" fmla="*/ 1758940 h 2678621"/>
              <a:gd name="connsiteX11930" fmla="*/ 4030306 w 14263815"/>
              <a:gd name="connsiteY11930" fmla="*/ 1747850 h 2678621"/>
              <a:gd name="connsiteX11931" fmla="*/ 4021433 w 14263815"/>
              <a:gd name="connsiteY11931" fmla="*/ 1738977 h 2678621"/>
              <a:gd name="connsiteX11932" fmla="*/ 4012561 w 14263815"/>
              <a:gd name="connsiteY11932" fmla="*/ 1732323 h 2678621"/>
              <a:gd name="connsiteX11933" fmla="*/ 4021433 w 14263815"/>
              <a:gd name="connsiteY11933" fmla="*/ 1721232 h 2678621"/>
              <a:gd name="connsiteX11934" fmla="*/ 4032524 w 14263815"/>
              <a:gd name="connsiteY11934" fmla="*/ 1714578 h 2678621"/>
              <a:gd name="connsiteX11935" fmla="*/ 3921619 w 14263815"/>
              <a:gd name="connsiteY11935" fmla="*/ 1741196 h 2678621"/>
              <a:gd name="connsiteX11936" fmla="*/ 3897219 w 14263815"/>
              <a:gd name="connsiteY11936" fmla="*/ 1747850 h 2678621"/>
              <a:gd name="connsiteX11937" fmla="*/ 3872820 w 14263815"/>
              <a:gd name="connsiteY11937" fmla="*/ 1754504 h 2678621"/>
              <a:gd name="connsiteX11938" fmla="*/ 3821804 w 14263815"/>
              <a:gd name="connsiteY11938" fmla="*/ 1765595 h 2678621"/>
              <a:gd name="connsiteX11939" fmla="*/ 3724207 w 14263815"/>
              <a:gd name="connsiteY11939" fmla="*/ 1792212 h 2678621"/>
              <a:gd name="connsiteX11940" fmla="*/ 3721989 w 14263815"/>
              <a:gd name="connsiteY11940" fmla="*/ 1803303 h 2678621"/>
              <a:gd name="connsiteX11941" fmla="*/ 3721989 w 14263815"/>
              <a:gd name="connsiteY11941" fmla="*/ 1805521 h 2678621"/>
              <a:gd name="connsiteX11942" fmla="*/ 3715335 w 14263815"/>
              <a:gd name="connsiteY11942" fmla="*/ 1809957 h 2678621"/>
              <a:gd name="connsiteX11943" fmla="*/ 3713116 w 14263815"/>
              <a:gd name="connsiteY11943" fmla="*/ 1814393 h 2678621"/>
              <a:gd name="connsiteX11944" fmla="*/ 3708680 w 14263815"/>
              <a:gd name="connsiteY11944" fmla="*/ 1818829 h 2678621"/>
              <a:gd name="connsiteX11945" fmla="*/ 3706462 w 14263815"/>
              <a:gd name="connsiteY11945" fmla="*/ 1825484 h 2678621"/>
              <a:gd name="connsiteX11946" fmla="*/ 3702026 w 14263815"/>
              <a:gd name="connsiteY11946" fmla="*/ 1829920 h 2678621"/>
              <a:gd name="connsiteX11947" fmla="*/ 3739733 w 14263815"/>
              <a:gd name="connsiteY11947" fmla="*/ 1836574 h 2678621"/>
              <a:gd name="connsiteX11948" fmla="*/ 3773005 w 14263815"/>
              <a:gd name="connsiteY11948" fmla="*/ 1841010 h 2678621"/>
              <a:gd name="connsiteX11949" fmla="*/ 3768569 w 14263815"/>
              <a:gd name="connsiteY11949" fmla="*/ 1858755 h 2678621"/>
              <a:gd name="connsiteX11950" fmla="*/ 3775223 w 14263815"/>
              <a:gd name="connsiteY11950" fmla="*/ 1858755 h 2678621"/>
              <a:gd name="connsiteX11951" fmla="*/ 3781878 w 14263815"/>
              <a:gd name="connsiteY11951" fmla="*/ 1860973 h 2678621"/>
              <a:gd name="connsiteX11952" fmla="*/ 3775223 w 14263815"/>
              <a:gd name="connsiteY11952" fmla="*/ 1874282 h 2678621"/>
              <a:gd name="connsiteX11953" fmla="*/ 3784096 w 14263815"/>
              <a:gd name="connsiteY11953" fmla="*/ 1876500 h 2678621"/>
              <a:gd name="connsiteX11954" fmla="*/ 3804059 w 14263815"/>
              <a:gd name="connsiteY11954" fmla="*/ 1863192 h 2678621"/>
              <a:gd name="connsiteX11955" fmla="*/ 3819585 w 14263815"/>
              <a:gd name="connsiteY11955" fmla="*/ 1869846 h 2678621"/>
              <a:gd name="connsiteX11956" fmla="*/ 3835112 w 14263815"/>
              <a:gd name="connsiteY11956" fmla="*/ 1858755 h 2678621"/>
              <a:gd name="connsiteX11957" fmla="*/ 3855075 w 14263815"/>
              <a:gd name="connsiteY11957" fmla="*/ 1841010 h 2678621"/>
              <a:gd name="connsiteX11958" fmla="*/ 3879474 w 14263815"/>
              <a:gd name="connsiteY11958" fmla="*/ 1845447 h 2678621"/>
              <a:gd name="connsiteX11959" fmla="*/ 3892783 w 14263815"/>
              <a:gd name="connsiteY11959" fmla="*/ 1854319 h 2678621"/>
              <a:gd name="connsiteX11960" fmla="*/ 3899438 w 14263815"/>
              <a:gd name="connsiteY11960" fmla="*/ 1845447 h 2678621"/>
              <a:gd name="connsiteX11961" fmla="*/ 3912746 w 14263815"/>
              <a:gd name="connsiteY11961" fmla="*/ 1829920 h 2678621"/>
              <a:gd name="connsiteX11962" fmla="*/ 3957108 w 14263815"/>
              <a:gd name="connsiteY11962" fmla="*/ 1814393 h 2678621"/>
              <a:gd name="connsiteX11963" fmla="*/ 4012561 w 14263815"/>
              <a:gd name="connsiteY11963" fmla="*/ 1798866 h 2678621"/>
              <a:gd name="connsiteX11964" fmla="*/ 4074668 w 14263815"/>
              <a:gd name="connsiteY11964" fmla="*/ 1778903 h 2678621"/>
              <a:gd name="connsiteX11965" fmla="*/ 4105722 w 14263815"/>
              <a:gd name="connsiteY11965" fmla="*/ 1778903 h 2678621"/>
              <a:gd name="connsiteX11966" fmla="*/ 4114594 w 14263815"/>
              <a:gd name="connsiteY11966" fmla="*/ 1785558 h 2678621"/>
              <a:gd name="connsiteX11967" fmla="*/ 4112376 w 14263815"/>
              <a:gd name="connsiteY11967" fmla="*/ 1776685 h 2678621"/>
              <a:gd name="connsiteX11968" fmla="*/ 4114594 w 14263815"/>
              <a:gd name="connsiteY11968" fmla="*/ 1772249 h 2678621"/>
              <a:gd name="connsiteX11969" fmla="*/ 4178919 w 14263815"/>
              <a:gd name="connsiteY11969" fmla="*/ 1767813 h 2678621"/>
              <a:gd name="connsiteX11970" fmla="*/ 4187791 w 14263815"/>
              <a:gd name="connsiteY11970" fmla="*/ 1743413 h 2678621"/>
              <a:gd name="connsiteX11971" fmla="*/ 4178919 w 14263815"/>
              <a:gd name="connsiteY11971" fmla="*/ 1721232 h 2678621"/>
              <a:gd name="connsiteX11972" fmla="*/ 4185574 w 14263815"/>
              <a:gd name="connsiteY11972" fmla="*/ 1714578 h 2678621"/>
              <a:gd name="connsiteX11973" fmla="*/ 4198882 w 14263815"/>
              <a:gd name="connsiteY11973" fmla="*/ 1716796 h 2678621"/>
              <a:gd name="connsiteX11974" fmla="*/ 4196664 w 14263815"/>
              <a:gd name="connsiteY11974" fmla="*/ 1721232 h 2678621"/>
              <a:gd name="connsiteX11975" fmla="*/ 4192228 w 14263815"/>
              <a:gd name="connsiteY11975" fmla="*/ 1725669 h 2678621"/>
              <a:gd name="connsiteX11976" fmla="*/ 4207754 w 14263815"/>
              <a:gd name="connsiteY11976" fmla="*/ 1732323 h 2678621"/>
              <a:gd name="connsiteX11977" fmla="*/ 4229936 w 14263815"/>
              <a:gd name="connsiteY11977" fmla="*/ 1730105 h 2678621"/>
              <a:gd name="connsiteX11978" fmla="*/ 4258771 w 14263815"/>
              <a:gd name="connsiteY11978" fmla="*/ 1721232 h 2678621"/>
              <a:gd name="connsiteX11979" fmla="*/ 4300915 w 14263815"/>
              <a:gd name="connsiteY11979" fmla="*/ 1699052 h 2678621"/>
              <a:gd name="connsiteX11980" fmla="*/ 4285389 w 14263815"/>
              <a:gd name="connsiteY11980" fmla="*/ 1694615 h 2678621"/>
              <a:gd name="connsiteX11981" fmla="*/ 4267644 w 14263815"/>
              <a:gd name="connsiteY11981" fmla="*/ 1692397 h 2678621"/>
              <a:gd name="connsiteX11982" fmla="*/ 4292043 w 14263815"/>
              <a:gd name="connsiteY11982" fmla="*/ 1676870 h 2678621"/>
              <a:gd name="connsiteX11983" fmla="*/ 4318660 w 14263815"/>
              <a:gd name="connsiteY11983" fmla="*/ 1663562 h 2678621"/>
              <a:gd name="connsiteX11984" fmla="*/ 4325315 w 14263815"/>
              <a:gd name="connsiteY11984" fmla="*/ 1659125 h 2678621"/>
              <a:gd name="connsiteX11985" fmla="*/ 4347495 w 14263815"/>
              <a:gd name="connsiteY11985" fmla="*/ 1663562 h 2678621"/>
              <a:gd name="connsiteX11986" fmla="*/ 4343059 w 14263815"/>
              <a:gd name="connsiteY11986" fmla="*/ 1672434 h 2678621"/>
              <a:gd name="connsiteX11987" fmla="*/ 4325315 w 14263815"/>
              <a:gd name="connsiteY11987" fmla="*/ 1690179 h 2678621"/>
              <a:gd name="connsiteX11988" fmla="*/ 4356368 w 14263815"/>
              <a:gd name="connsiteY11988" fmla="*/ 1687961 h 2678621"/>
              <a:gd name="connsiteX11989" fmla="*/ 4389640 w 14263815"/>
              <a:gd name="connsiteY11989" fmla="*/ 1676870 h 2678621"/>
              <a:gd name="connsiteX11990" fmla="*/ 4411821 w 14263815"/>
              <a:gd name="connsiteY11990" fmla="*/ 1667998 h 2678621"/>
              <a:gd name="connsiteX11991" fmla="*/ 4440656 w 14263815"/>
              <a:gd name="connsiteY11991" fmla="*/ 1659125 h 2678621"/>
              <a:gd name="connsiteX11992" fmla="*/ 4573743 w 14263815"/>
              <a:gd name="connsiteY11992" fmla="*/ 1610327 h 2678621"/>
              <a:gd name="connsiteX11993" fmla="*/ 4613669 w 14263815"/>
              <a:gd name="connsiteY11993" fmla="*/ 1597018 h 2678621"/>
              <a:gd name="connsiteX11994" fmla="*/ 4633632 w 14263815"/>
              <a:gd name="connsiteY11994" fmla="*/ 1601455 h 2678621"/>
              <a:gd name="connsiteX11995" fmla="*/ 4633632 w 14263815"/>
              <a:gd name="connsiteY11995" fmla="*/ 1597018 h 2678621"/>
              <a:gd name="connsiteX11996" fmla="*/ 4644722 w 14263815"/>
              <a:gd name="connsiteY11996" fmla="*/ 1581492 h 2678621"/>
              <a:gd name="connsiteX11997" fmla="*/ 4748973 w 14263815"/>
              <a:gd name="connsiteY11997" fmla="*/ 1539347 h 2678621"/>
              <a:gd name="connsiteX11998" fmla="*/ 4766718 w 14263815"/>
              <a:gd name="connsiteY11998" fmla="*/ 1537129 h 2678621"/>
              <a:gd name="connsiteX11999" fmla="*/ 4784463 w 14263815"/>
              <a:gd name="connsiteY11999" fmla="*/ 1537129 h 2678621"/>
              <a:gd name="connsiteX12000" fmla="*/ 4831043 w 14263815"/>
              <a:gd name="connsiteY12000" fmla="*/ 1526039 h 2678621"/>
              <a:gd name="connsiteX12001" fmla="*/ 4837698 w 14263815"/>
              <a:gd name="connsiteY12001" fmla="*/ 1514948 h 2678621"/>
              <a:gd name="connsiteX12002" fmla="*/ 4835480 w 14263815"/>
              <a:gd name="connsiteY12002" fmla="*/ 1503858 h 2678621"/>
              <a:gd name="connsiteX12003" fmla="*/ 4886496 w 14263815"/>
              <a:gd name="connsiteY12003" fmla="*/ 1470586 h 2678621"/>
              <a:gd name="connsiteX12004" fmla="*/ 4935295 w 14263815"/>
              <a:gd name="connsiteY12004" fmla="*/ 1443969 h 2678621"/>
              <a:gd name="connsiteX12005" fmla="*/ 4968566 w 14263815"/>
              <a:gd name="connsiteY12005" fmla="*/ 1424006 h 2678621"/>
              <a:gd name="connsiteX12006" fmla="*/ 5017365 w 14263815"/>
              <a:gd name="connsiteY12006" fmla="*/ 1401825 h 2678621"/>
              <a:gd name="connsiteX12007" fmla="*/ 5037328 w 14263815"/>
              <a:gd name="connsiteY12007" fmla="*/ 1390734 h 2678621"/>
              <a:gd name="connsiteX12008" fmla="*/ 5046200 w 14263815"/>
              <a:gd name="connsiteY12008" fmla="*/ 1375207 h 2678621"/>
              <a:gd name="connsiteX12009" fmla="*/ 5063945 w 14263815"/>
              <a:gd name="connsiteY12009" fmla="*/ 1379644 h 2678621"/>
              <a:gd name="connsiteX12010" fmla="*/ 5075035 w 14263815"/>
              <a:gd name="connsiteY12010" fmla="*/ 1392952 h 2678621"/>
              <a:gd name="connsiteX12011" fmla="*/ 5079472 w 14263815"/>
              <a:gd name="connsiteY12011" fmla="*/ 1388516 h 2678621"/>
              <a:gd name="connsiteX12012" fmla="*/ 5070599 w 14263815"/>
              <a:gd name="connsiteY12012" fmla="*/ 1379644 h 2678621"/>
              <a:gd name="connsiteX12013" fmla="*/ 5075035 w 14263815"/>
              <a:gd name="connsiteY12013" fmla="*/ 1375207 h 2678621"/>
              <a:gd name="connsiteX12014" fmla="*/ 5079472 w 14263815"/>
              <a:gd name="connsiteY12014" fmla="*/ 1366335 h 2678621"/>
              <a:gd name="connsiteX12015" fmla="*/ 5083908 w 14263815"/>
              <a:gd name="connsiteY12015" fmla="*/ 1357462 h 2678621"/>
              <a:gd name="connsiteX12016" fmla="*/ 5101653 w 14263815"/>
              <a:gd name="connsiteY12016" fmla="*/ 1357462 h 2678621"/>
              <a:gd name="connsiteX12017" fmla="*/ 5115252 w 14263815"/>
              <a:gd name="connsiteY12017" fmla="*/ 1357462 h 2678621"/>
              <a:gd name="connsiteX12018" fmla="*/ 5116128 w 14263815"/>
              <a:gd name="connsiteY12018" fmla="*/ 1355819 h 2678621"/>
              <a:gd name="connsiteX12019" fmla="*/ 5133873 w 14263815"/>
              <a:gd name="connsiteY12019" fmla="*/ 1339738 h 2678621"/>
              <a:gd name="connsiteX12020" fmla="*/ 5160074 w 14263815"/>
              <a:gd name="connsiteY12020" fmla="*/ 1324766 h 2678621"/>
              <a:gd name="connsiteX12021" fmla="*/ 5162709 w 14263815"/>
              <a:gd name="connsiteY12021" fmla="*/ 1326429 h 2678621"/>
              <a:gd name="connsiteX12022" fmla="*/ 5138309 w 14263815"/>
              <a:gd name="connsiteY12022" fmla="*/ 1350829 h 2678621"/>
              <a:gd name="connsiteX12023" fmla="*/ 5134906 w 14263815"/>
              <a:gd name="connsiteY12023" fmla="*/ 1353031 h 2678621"/>
              <a:gd name="connsiteX12024" fmla="*/ 5134924 w 14263815"/>
              <a:gd name="connsiteY12024" fmla="*/ 1353026 h 2678621"/>
              <a:gd name="connsiteX12025" fmla="*/ 5141579 w 14263815"/>
              <a:gd name="connsiteY12025" fmla="*/ 1359681 h 2678621"/>
              <a:gd name="connsiteX12026" fmla="*/ 5121616 w 14263815"/>
              <a:gd name="connsiteY12026" fmla="*/ 1384080 h 2678621"/>
              <a:gd name="connsiteX12027" fmla="*/ 5099434 w 14263815"/>
              <a:gd name="connsiteY12027" fmla="*/ 1397388 h 2678621"/>
              <a:gd name="connsiteX12028" fmla="*/ 5086126 w 14263815"/>
              <a:gd name="connsiteY12028" fmla="*/ 1408479 h 2678621"/>
              <a:gd name="connsiteX12029" fmla="*/ 5066163 w 14263815"/>
              <a:gd name="connsiteY12029" fmla="*/ 1426224 h 2678621"/>
              <a:gd name="connsiteX12030" fmla="*/ 5050924 w 14263815"/>
              <a:gd name="connsiteY12030" fmla="*/ 1438288 h 2678621"/>
              <a:gd name="connsiteX12031" fmla="*/ 5049585 w 14263815"/>
              <a:gd name="connsiteY12031" fmla="*/ 1439553 h 2678621"/>
              <a:gd name="connsiteX12032" fmla="*/ 5048693 w 14263815"/>
              <a:gd name="connsiteY12032" fmla="*/ 1440055 h 2678621"/>
              <a:gd name="connsiteX12033" fmla="*/ 5039546 w 14263815"/>
              <a:gd name="connsiteY12033" fmla="*/ 1447296 h 2678621"/>
              <a:gd name="connsiteX12034" fmla="*/ 5021801 w 14263815"/>
              <a:gd name="connsiteY12034" fmla="*/ 1452841 h 2678621"/>
              <a:gd name="connsiteX12035" fmla="*/ 5021801 w 14263815"/>
              <a:gd name="connsiteY12035" fmla="*/ 1457277 h 2678621"/>
              <a:gd name="connsiteX12036" fmla="*/ 5026237 w 14263815"/>
              <a:gd name="connsiteY12036" fmla="*/ 1463932 h 2678621"/>
              <a:gd name="connsiteX12037" fmla="*/ 5017365 w 14263815"/>
              <a:gd name="connsiteY12037" fmla="*/ 1461714 h 2678621"/>
              <a:gd name="connsiteX12038" fmla="*/ 5008493 w 14263815"/>
              <a:gd name="connsiteY12038" fmla="*/ 1459496 h 2678621"/>
              <a:gd name="connsiteX12039" fmla="*/ 4986311 w 14263815"/>
              <a:gd name="connsiteY12039" fmla="*/ 1466150 h 2678621"/>
              <a:gd name="connsiteX12040" fmla="*/ 4973003 w 14263815"/>
              <a:gd name="connsiteY12040" fmla="*/ 1479458 h 2678621"/>
              <a:gd name="connsiteX12041" fmla="*/ 4957476 w 14263815"/>
              <a:gd name="connsiteY12041" fmla="*/ 1492767 h 2678621"/>
              <a:gd name="connsiteX12042" fmla="*/ 4917550 w 14263815"/>
              <a:gd name="connsiteY12042" fmla="*/ 1514948 h 2678621"/>
              <a:gd name="connsiteX12043" fmla="*/ 4902023 w 14263815"/>
              <a:gd name="connsiteY12043" fmla="*/ 1530475 h 2678621"/>
              <a:gd name="connsiteX12044" fmla="*/ 4897587 w 14263815"/>
              <a:gd name="connsiteY12044" fmla="*/ 1541566 h 2678621"/>
              <a:gd name="connsiteX12045" fmla="*/ 4915332 w 14263815"/>
              <a:gd name="connsiteY12045" fmla="*/ 1541566 h 2678621"/>
              <a:gd name="connsiteX12046" fmla="*/ 4935295 w 14263815"/>
              <a:gd name="connsiteY12046" fmla="*/ 1539347 h 2678621"/>
              <a:gd name="connsiteX12047" fmla="*/ 4930859 w 14263815"/>
              <a:gd name="connsiteY12047" fmla="*/ 1543784 h 2678621"/>
              <a:gd name="connsiteX12048" fmla="*/ 4926422 w 14263815"/>
              <a:gd name="connsiteY12048" fmla="*/ 1550438 h 2678621"/>
              <a:gd name="connsiteX12049" fmla="*/ 4944167 w 14263815"/>
              <a:gd name="connsiteY12049" fmla="*/ 1557092 h 2678621"/>
              <a:gd name="connsiteX12050" fmla="*/ 4953040 w 14263815"/>
              <a:gd name="connsiteY12050" fmla="*/ 1559311 h 2678621"/>
              <a:gd name="connsiteX12051" fmla="*/ 4964130 w 14263815"/>
              <a:gd name="connsiteY12051" fmla="*/ 1565965 h 2678621"/>
              <a:gd name="connsiteX12052" fmla="*/ 4966348 w 14263815"/>
              <a:gd name="connsiteY12052" fmla="*/ 1559311 h 2678621"/>
              <a:gd name="connsiteX12053" fmla="*/ 4968566 w 14263815"/>
              <a:gd name="connsiteY12053" fmla="*/ 1546002 h 2678621"/>
              <a:gd name="connsiteX12054" fmla="*/ 4984093 w 14263815"/>
              <a:gd name="connsiteY12054" fmla="*/ 1539347 h 2678621"/>
              <a:gd name="connsiteX12055" fmla="*/ 4988529 w 14263815"/>
              <a:gd name="connsiteY12055" fmla="*/ 1543784 h 2678621"/>
              <a:gd name="connsiteX12056" fmla="*/ 4986311 w 14263815"/>
              <a:gd name="connsiteY12056" fmla="*/ 1552656 h 2678621"/>
              <a:gd name="connsiteX12057" fmla="*/ 5004056 w 14263815"/>
              <a:gd name="connsiteY12057" fmla="*/ 1550438 h 2678621"/>
              <a:gd name="connsiteX12058" fmla="*/ 5010711 w 14263815"/>
              <a:gd name="connsiteY12058" fmla="*/ 1532693 h 2678621"/>
              <a:gd name="connsiteX12059" fmla="*/ 5015147 w 14263815"/>
              <a:gd name="connsiteY12059" fmla="*/ 1521602 h 2678621"/>
              <a:gd name="connsiteX12060" fmla="*/ 5024019 w 14263815"/>
              <a:gd name="connsiteY12060" fmla="*/ 1512730 h 2678621"/>
              <a:gd name="connsiteX12061" fmla="*/ 5012929 w 14263815"/>
              <a:gd name="connsiteY12061" fmla="*/ 1499422 h 2678621"/>
              <a:gd name="connsiteX12062" fmla="*/ 5015147 w 14263815"/>
              <a:gd name="connsiteY12062" fmla="*/ 1490549 h 2678621"/>
              <a:gd name="connsiteX12063" fmla="*/ 5030673 w 14263815"/>
              <a:gd name="connsiteY12063" fmla="*/ 1475022 h 2678621"/>
              <a:gd name="connsiteX12064" fmla="*/ 5037328 w 14263815"/>
              <a:gd name="connsiteY12064" fmla="*/ 1472804 h 2678621"/>
              <a:gd name="connsiteX12065" fmla="*/ 5030673 w 14263815"/>
              <a:gd name="connsiteY12065" fmla="*/ 1492767 h 2678621"/>
              <a:gd name="connsiteX12066" fmla="*/ 5026237 w 14263815"/>
              <a:gd name="connsiteY12066" fmla="*/ 1510512 h 2678621"/>
              <a:gd name="connsiteX12067" fmla="*/ 5028455 w 14263815"/>
              <a:gd name="connsiteY12067" fmla="*/ 1519385 h 2678621"/>
              <a:gd name="connsiteX12068" fmla="*/ 5028455 w 14263815"/>
              <a:gd name="connsiteY12068" fmla="*/ 1528257 h 2678621"/>
              <a:gd name="connsiteX12069" fmla="*/ 5039546 w 14263815"/>
              <a:gd name="connsiteY12069" fmla="*/ 1528257 h 2678621"/>
              <a:gd name="connsiteX12070" fmla="*/ 5114962 w 14263815"/>
              <a:gd name="connsiteY12070" fmla="*/ 1472804 h 2678621"/>
              <a:gd name="connsiteX12071" fmla="*/ 5121616 w 14263815"/>
              <a:gd name="connsiteY12071" fmla="*/ 1457277 h 2678621"/>
              <a:gd name="connsiteX12072" fmla="*/ 5141579 w 14263815"/>
              <a:gd name="connsiteY12072" fmla="*/ 1457277 h 2678621"/>
              <a:gd name="connsiteX12073" fmla="*/ 5170414 w 14263815"/>
              <a:gd name="connsiteY12073" fmla="*/ 1457277 h 2678621"/>
              <a:gd name="connsiteX12074" fmla="*/ 5177308 w 14263815"/>
              <a:gd name="connsiteY12074" fmla="*/ 1452968 h 2678621"/>
              <a:gd name="connsiteX12075" fmla="*/ 5176018 w 14263815"/>
              <a:gd name="connsiteY12075" fmla="*/ 1450643 h 2678621"/>
              <a:gd name="connsiteX12076" fmla="*/ 5182671 w 14263815"/>
              <a:gd name="connsiteY12076" fmla="*/ 1437335 h 2678621"/>
              <a:gd name="connsiteX12077" fmla="*/ 5188773 w 14263815"/>
              <a:gd name="connsiteY12077" fmla="*/ 1435671 h 2678621"/>
              <a:gd name="connsiteX12078" fmla="*/ 5193762 w 14263815"/>
              <a:gd name="connsiteY12078" fmla="*/ 1439553 h 2678621"/>
              <a:gd name="connsiteX12079" fmla="*/ 5187109 w 14263815"/>
              <a:gd name="connsiteY12079" fmla="*/ 1452862 h 2678621"/>
              <a:gd name="connsiteX12080" fmla="*/ 5186099 w 14263815"/>
              <a:gd name="connsiteY12080" fmla="*/ 1453198 h 2678621"/>
              <a:gd name="connsiteX12081" fmla="*/ 5170414 w 14263815"/>
              <a:gd name="connsiteY12081" fmla="*/ 1472804 h 2678621"/>
              <a:gd name="connsiteX12082" fmla="*/ 5139361 w 14263815"/>
              <a:gd name="connsiteY12082" fmla="*/ 1499422 h 2678621"/>
              <a:gd name="connsiteX12083" fmla="*/ 5094998 w 14263815"/>
              <a:gd name="connsiteY12083" fmla="*/ 1519385 h 2678621"/>
              <a:gd name="connsiteX12084" fmla="*/ 4970784 w 14263815"/>
              <a:gd name="connsiteY12084" fmla="*/ 1597018 h 2678621"/>
              <a:gd name="connsiteX12085" fmla="*/ 4999620 w 14263815"/>
              <a:gd name="connsiteY12085" fmla="*/ 1610327 h 2678621"/>
              <a:gd name="connsiteX12086" fmla="*/ 5117180 w 14263815"/>
              <a:gd name="connsiteY12086" fmla="*/ 1539347 h 2678621"/>
              <a:gd name="connsiteX12087" fmla="*/ 5150451 w 14263815"/>
              <a:gd name="connsiteY12087" fmla="*/ 1519385 h 2678621"/>
              <a:gd name="connsiteX12088" fmla="*/ 5192596 w 14263815"/>
              <a:gd name="connsiteY12088" fmla="*/ 1494985 h 2678621"/>
              <a:gd name="connsiteX12089" fmla="*/ 5268012 w 14263815"/>
              <a:gd name="connsiteY12089" fmla="*/ 1448405 h 2678621"/>
              <a:gd name="connsiteX12090" fmla="*/ 5301282 w 14263815"/>
              <a:gd name="connsiteY12090" fmla="*/ 1424006 h 2678621"/>
              <a:gd name="connsiteX12091" fmla="*/ 5316810 w 14263815"/>
              <a:gd name="connsiteY12091" fmla="*/ 1415133 h 2678621"/>
              <a:gd name="connsiteX12092" fmla="*/ 5332336 w 14263815"/>
              <a:gd name="connsiteY12092" fmla="*/ 1404043 h 2678621"/>
              <a:gd name="connsiteX12093" fmla="*/ 5381135 w 14263815"/>
              <a:gd name="connsiteY12093" fmla="*/ 1368553 h 2678621"/>
              <a:gd name="connsiteX12094" fmla="*/ 5445461 w 14263815"/>
              <a:gd name="connsiteY12094" fmla="*/ 1321973 h 2678621"/>
              <a:gd name="connsiteX12095" fmla="*/ 5458769 w 14263815"/>
              <a:gd name="connsiteY12095" fmla="*/ 1313100 h 2678621"/>
              <a:gd name="connsiteX12096" fmla="*/ 5461218 w 14263815"/>
              <a:gd name="connsiteY12096" fmla="*/ 1311058 h 2678621"/>
              <a:gd name="connsiteX12097" fmla="*/ 5435536 w 14263815"/>
              <a:gd name="connsiteY12097" fmla="*/ 1315339 h 2678621"/>
              <a:gd name="connsiteX12098" fmla="*/ 5411138 w 14263815"/>
              <a:gd name="connsiteY12098" fmla="*/ 1321993 h 2678621"/>
              <a:gd name="connsiteX12099" fmla="*/ 5442191 w 14263815"/>
              <a:gd name="connsiteY12099" fmla="*/ 1297594 h 2678621"/>
              <a:gd name="connsiteX12100" fmla="*/ 5484334 w 14263815"/>
              <a:gd name="connsiteY12100" fmla="*/ 1275413 h 2678621"/>
              <a:gd name="connsiteX12101" fmla="*/ 5504853 w 14263815"/>
              <a:gd name="connsiteY12101" fmla="*/ 1273749 h 2678621"/>
              <a:gd name="connsiteX12102" fmla="*/ 5507092 w 14263815"/>
              <a:gd name="connsiteY12102" fmla="*/ 1274794 h 2678621"/>
              <a:gd name="connsiteX12103" fmla="*/ 5551463 w 14263815"/>
              <a:gd name="connsiteY12103" fmla="*/ 1238639 h 2678621"/>
              <a:gd name="connsiteX12104" fmla="*/ 5548659 w 14263815"/>
              <a:gd name="connsiteY12104" fmla="*/ 1237705 h 2678621"/>
              <a:gd name="connsiteX12105" fmla="*/ 5550879 w 14263815"/>
              <a:gd name="connsiteY12105" fmla="*/ 1226615 h 2678621"/>
              <a:gd name="connsiteX12106" fmla="*/ 5553927 w 14263815"/>
              <a:gd name="connsiteY12106" fmla="*/ 1226060 h 2678621"/>
              <a:gd name="connsiteX12107" fmla="*/ 5559751 w 14263815"/>
              <a:gd name="connsiteY12107" fmla="*/ 1231051 h 2678621"/>
              <a:gd name="connsiteX12108" fmla="*/ 5559046 w 14263815"/>
              <a:gd name="connsiteY12108" fmla="*/ 1232461 h 2678621"/>
              <a:gd name="connsiteX12109" fmla="*/ 5560802 w 14263815"/>
              <a:gd name="connsiteY12109" fmla="*/ 1231030 h 2678621"/>
              <a:gd name="connsiteX12110" fmla="*/ 5589638 w 14263815"/>
              <a:gd name="connsiteY12110" fmla="*/ 1206631 h 2678621"/>
              <a:gd name="connsiteX12111" fmla="*/ 5598261 w 14263815"/>
              <a:gd name="connsiteY12111" fmla="*/ 1199997 h 2678621"/>
              <a:gd name="connsiteX12112" fmla="*/ 5584149 w 14263815"/>
              <a:gd name="connsiteY12112" fmla="*/ 1199997 h 2678621"/>
              <a:gd name="connsiteX12113" fmla="*/ 5499861 w 14263815"/>
              <a:gd name="connsiteY12113" fmla="*/ 1222178 h 2678621"/>
              <a:gd name="connsiteX12114" fmla="*/ 5490989 w 14263815"/>
              <a:gd name="connsiteY12114" fmla="*/ 1226615 h 2678621"/>
              <a:gd name="connsiteX12115" fmla="*/ 5473244 w 14263815"/>
              <a:gd name="connsiteY12115" fmla="*/ 1244359 h 2678621"/>
              <a:gd name="connsiteX12116" fmla="*/ 5453281 w 14263815"/>
              <a:gd name="connsiteY12116" fmla="*/ 1251014 h 2678621"/>
              <a:gd name="connsiteX12117" fmla="*/ 5439973 w 14263815"/>
              <a:gd name="connsiteY12117" fmla="*/ 1235487 h 2678621"/>
              <a:gd name="connsiteX12118" fmla="*/ 5433318 w 14263815"/>
              <a:gd name="connsiteY12118" fmla="*/ 1233269 h 2678621"/>
              <a:gd name="connsiteX12119" fmla="*/ 5431101 w 14263815"/>
              <a:gd name="connsiteY12119" fmla="*/ 1222178 h 2678621"/>
              <a:gd name="connsiteX12120" fmla="*/ 5428883 w 14263815"/>
              <a:gd name="connsiteY12120" fmla="*/ 1215524 h 2678621"/>
              <a:gd name="connsiteX12121" fmla="*/ 5417791 w 14263815"/>
              <a:gd name="connsiteY12121" fmla="*/ 1195561 h 2678621"/>
              <a:gd name="connsiteX12122" fmla="*/ 5404484 w 14263815"/>
              <a:gd name="connsiteY12122" fmla="*/ 1199997 h 2678621"/>
              <a:gd name="connsiteX12123" fmla="*/ 5346813 w 14263815"/>
              <a:gd name="connsiteY12123" fmla="*/ 1224396 h 2678621"/>
              <a:gd name="connsiteX12124" fmla="*/ 5351248 w 14263815"/>
              <a:gd name="connsiteY12124" fmla="*/ 1217742 h 2678621"/>
              <a:gd name="connsiteX12125" fmla="*/ 5368993 w 14263815"/>
              <a:gd name="connsiteY12125" fmla="*/ 1195561 h 2678621"/>
              <a:gd name="connsiteX12126" fmla="*/ 5382302 w 14263815"/>
              <a:gd name="connsiteY12126" fmla="*/ 1182252 h 2678621"/>
              <a:gd name="connsiteX12127" fmla="*/ 5400046 w 14263815"/>
              <a:gd name="connsiteY12127" fmla="*/ 1168944 h 2678621"/>
              <a:gd name="connsiteX12128" fmla="*/ 5402265 w 14263815"/>
              <a:gd name="connsiteY12128" fmla="*/ 1162289 h 2678621"/>
              <a:gd name="connsiteX12129" fmla="*/ 5411138 w 14263815"/>
              <a:gd name="connsiteY12129" fmla="*/ 1166726 h 2678621"/>
              <a:gd name="connsiteX12130" fmla="*/ 5411138 w 14263815"/>
              <a:gd name="connsiteY12130" fmla="*/ 1155635 h 2678621"/>
              <a:gd name="connsiteX12131" fmla="*/ 5395610 w 14263815"/>
              <a:gd name="connsiteY12131" fmla="*/ 1151199 h 2678621"/>
              <a:gd name="connsiteX12132" fmla="*/ 5386737 w 14263815"/>
              <a:gd name="connsiteY12132" fmla="*/ 1148981 h 2678621"/>
              <a:gd name="connsiteX12133" fmla="*/ 5395610 w 14263815"/>
              <a:gd name="connsiteY12133" fmla="*/ 1140108 h 2678621"/>
              <a:gd name="connsiteX12134" fmla="*/ 5404484 w 14263815"/>
              <a:gd name="connsiteY12134" fmla="*/ 1124581 h 2678621"/>
              <a:gd name="connsiteX12135" fmla="*/ 5411138 w 14263815"/>
              <a:gd name="connsiteY12135" fmla="*/ 1109055 h 2678621"/>
              <a:gd name="connsiteX12136" fmla="*/ 5457718 w 14263815"/>
              <a:gd name="connsiteY12136" fmla="*/ 1086874 h 2678621"/>
              <a:gd name="connsiteX12137" fmla="*/ 5526479 w 14263815"/>
              <a:gd name="connsiteY12137" fmla="*/ 1078001 h 2678621"/>
              <a:gd name="connsiteX12138" fmla="*/ 5550879 w 14263815"/>
              <a:gd name="connsiteY12138" fmla="*/ 1078001 h 2678621"/>
              <a:gd name="connsiteX12139" fmla="*/ 5573060 w 14263815"/>
              <a:gd name="connsiteY12139" fmla="*/ 1060256 h 2678621"/>
              <a:gd name="connsiteX12140" fmla="*/ 5564186 w 14263815"/>
              <a:gd name="connsiteY12140" fmla="*/ 1055820 h 2678621"/>
              <a:gd name="connsiteX12141" fmla="*/ 5550879 w 14263815"/>
              <a:gd name="connsiteY12141" fmla="*/ 1053602 h 2678621"/>
              <a:gd name="connsiteX12142" fmla="*/ 5548659 w 14263815"/>
              <a:gd name="connsiteY12142" fmla="*/ 1053602 h 2678621"/>
              <a:gd name="connsiteX12143" fmla="*/ 5548659 w 14263815"/>
              <a:gd name="connsiteY12143" fmla="*/ 1064692 h 2678621"/>
              <a:gd name="connsiteX12144" fmla="*/ 5544224 w 14263815"/>
              <a:gd name="connsiteY12144" fmla="*/ 1053602 h 2678621"/>
              <a:gd name="connsiteX12145" fmla="*/ 5548659 w 14263815"/>
              <a:gd name="connsiteY12145" fmla="*/ 1046948 h 2678621"/>
              <a:gd name="connsiteX12146" fmla="*/ 5564186 w 14263815"/>
              <a:gd name="connsiteY12146" fmla="*/ 1049166 h 2678621"/>
              <a:gd name="connsiteX12147" fmla="*/ 5575277 w 14263815"/>
              <a:gd name="connsiteY12147" fmla="*/ 1051384 h 2678621"/>
              <a:gd name="connsiteX12148" fmla="*/ 5579714 w 14263815"/>
              <a:gd name="connsiteY12148" fmla="*/ 1058038 h 2678621"/>
              <a:gd name="connsiteX12149" fmla="*/ 5579714 w 14263815"/>
              <a:gd name="connsiteY12149" fmla="*/ 1049166 h 2678621"/>
              <a:gd name="connsiteX12150" fmla="*/ 5575277 w 14263815"/>
              <a:gd name="connsiteY12150" fmla="*/ 1042511 h 2678621"/>
              <a:gd name="connsiteX12151" fmla="*/ 5581932 w 14263815"/>
              <a:gd name="connsiteY12151" fmla="*/ 1035857 h 2678621"/>
              <a:gd name="connsiteX12152" fmla="*/ 5624075 w 14263815"/>
              <a:gd name="connsiteY12152" fmla="*/ 1033639 h 2678621"/>
              <a:gd name="connsiteX12153" fmla="*/ 5641820 w 14263815"/>
              <a:gd name="connsiteY12153" fmla="*/ 1042511 h 2678621"/>
              <a:gd name="connsiteX12154" fmla="*/ 5661783 w 14263815"/>
              <a:gd name="connsiteY12154" fmla="*/ 1040293 h 2678621"/>
              <a:gd name="connsiteX12155" fmla="*/ 5659565 w 14263815"/>
              <a:gd name="connsiteY12155" fmla="*/ 1046948 h 2678621"/>
              <a:gd name="connsiteX12156" fmla="*/ 5648474 w 14263815"/>
              <a:gd name="connsiteY12156" fmla="*/ 1053602 h 2678621"/>
              <a:gd name="connsiteX12157" fmla="*/ 5655130 w 14263815"/>
              <a:gd name="connsiteY12157" fmla="*/ 1069129 h 2678621"/>
              <a:gd name="connsiteX12158" fmla="*/ 5664002 w 14263815"/>
              <a:gd name="connsiteY12158" fmla="*/ 1066911 h 2678621"/>
              <a:gd name="connsiteX12159" fmla="*/ 5668438 w 14263815"/>
              <a:gd name="connsiteY12159" fmla="*/ 1055820 h 2678621"/>
              <a:gd name="connsiteX12160" fmla="*/ 5670655 w 14263815"/>
              <a:gd name="connsiteY12160" fmla="*/ 1044729 h 2678621"/>
              <a:gd name="connsiteX12161" fmla="*/ 5677310 w 14263815"/>
              <a:gd name="connsiteY12161" fmla="*/ 1033639 h 2678621"/>
              <a:gd name="connsiteX12162" fmla="*/ 5690620 w 14263815"/>
              <a:gd name="connsiteY12162" fmla="*/ 1038075 h 2678621"/>
              <a:gd name="connsiteX12163" fmla="*/ 5695056 w 14263815"/>
              <a:gd name="connsiteY12163" fmla="*/ 1035857 h 2678621"/>
              <a:gd name="connsiteX12164" fmla="*/ 5695056 w 14263815"/>
              <a:gd name="connsiteY12164" fmla="*/ 1029203 h 2678621"/>
              <a:gd name="connsiteX12165" fmla="*/ 5697273 w 14263815"/>
              <a:gd name="connsiteY12165" fmla="*/ 1029203 h 2678621"/>
              <a:gd name="connsiteX12166" fmla="*/ 5723890 w 14263815"/>
              <a:gd name="connsiteY12166" fmla="*/ 1013676 h 2678621"/>
              <a:gd name="connsiteX12167" fmla="*/ 5748290 w 14263815"/>
              <a:gd name="connsiteY12167" fmla="*/ 1004804 h 2678621"/>
              <a:gd name="connsiteX12168" fmla="*/ 5774908 w 14263815"/>
              <a:gd name="connsiteY12168" fmla="*/ 995931 h 2678621"/>
              <a:gd name="connsiteX12169" fmla="*/ 5819269 w 14263815"/>
              <a:gd name="connsiteY12169" fmla="*/ 978186 h 2678621"/>
              <a:gd name="connsiteX12170" fmla="*/ 5852542 w 14263815"/>
              <a:gd name="connsiteY12170" fmla="*/ 958223 h 2678621"/>
              <a:gd name="connsiteX12171" fmla="*/ 5839232 w 14263815"/>
              <a:gd name="connsiteY12171" fmla="*/ 940478 h 2678621"/>
              <a:gd name="connsiteX12172" fmla="*/ 5852542 w 14263815"/>
              <a:gd name="connsiteY12172" fmla="*/ 920515 h 2678621"/>
              <a:gd name="connsiteX12173" fmla="*/ 5870287 w 14263815"/>
              <a:gd name="connsiteY12173" fmla="*/ 936042 h 2678621"/>
              <a:gd name="connsiteX12174" fmla="*/ 5883594 w 14263815"/>
              <a:gd name="connsiteY12174" fmla="*/ 951569 h 2678621"/>
              <a:gd name="connsiteX12175" fmla="*/ 5899122 w 14263815"/>
              <a:gd name="connsiteY12175" fmla="*/ 940478 h 2678621"/>
              <a:gd name="connsiteX12176" fmla="*/ 5890249 w 14263815"/>
              <a:gd name="connsiteY12176" fmla="*/ 929388 h 2678621"/>
              <a:gd name="connsiteX12177" fmla="*/ 5905775 w 14263815"/>
              <a:gd name="connsiteY12177" fmla="*/ 920515 h 2678621"/>
              <a:gd name="connsiteX12178" fmla="*/ 5923520 w 14263815"/>
              <a:gd name="connsiteY12178" fmla="*/ 909425 h 2678621"/>
              <a:gd name="connsiteX12179" fmla="*/ 5934612 w 14263815"/>
              <a:gd name="connsiteY12179" fmla="*/ 911643 h 2678621"/>
              <a:gd name="connsiteX12180" fmla="*/ 5941265 w 14263815"/>
              <a:gd name="connsiteY12180" fmla="*/ 924952 h 2678621"/>
              <a:gd name="connsiteX12181" fmla="*/ 5943484 w 14263815"/>
              <a:gd name="connsiteY12181" fmla="*/ 931606 h 2678621"/>
              <a:gd name="connsiteX12182" fmla="*/ 5992283 w 14263815"/>
              <a:gd name="connsiteY12182" fmla="*/ 920515 h 2678621"/>
              <a:gd name="connsiteX12183" fmla="*/ 6034426 w 14263815"/>
              <a:gd name="connsiteY12183" fmla="*/ 900552 h 2678621"/>
              <a:gd name="connsiteX12184" fmla="*/ 6021118 w 14263815"/>
              <a:gd name="connsiteY12184" fmla="*/ 898334 h 2678621"/>
              <a:gd name="connsiteX12185" fmla="*/ 6016681 w 14263815"/>
              <a:gd name="connsiteY12185" fmla="*/ 891680 h 2678621"/>
              <a:gd name="connsiteX12186" fmla="*/ 6032208 w 14263815"/>
              <a:gd name="connsiteY12186" fmla="*/ 882808 h 2678621"/>
              <a:gd name="connsiteX12187" fmla="*/ 6029990 w 14263815"/>
              <a:gd name="connsiteY12187" fmla="*/ 871717 h 2678621"/>
              <a:gd name="connsiteX12188" fmla="*/ 6021118 w 14263815"/>
              <a:gd name="connsiteY12188" fmla="*/ 851754 h 2678621"/>
              <a:gd name="connsiteX12189" fmla="*/ 6025554 w 14263815"/>
              <a:gd name="connsiteY12189" fmla="*/ 847318 h 2678621"/>
              <a:gd name="connsiteX12190" fmla="*/ 6036644 w 14263815"/>
              <a:gd name="connsiteY12190" fmla="*/ 853972 h 2678621"/>
              <a:gd name="connsiteX12191" fmla="*/ 6056608 w 14263815"/>
              <a:gd name="connsiteY12191" fmla="*/ 871717 h 2678621"/>
              <a:gd name="connsiteX12192" fmla="*/ 6072134 w 14263815"/>
              <a:gd name="connsiteY12192" fmla="*/ 871717 h 2678621"/>
              <a:gd name="connsiteX12193" fmla="*/ 6063261 w 14263815"/>
              <a:gd name="connsiteY12193" fmla="*/ 851754 h 2678621"/>
              <a:gd name="connsiteX12194" fmla="*/ 6047736 w 14263815"/>
              <a:gd name="connsiteY12194" fmla="*/ 845099 h 2678621"/>
              <a:gd name="connsiteX12195" fmla="*/ 6043298 w 14263815"/>
              <a:gd name="connsiteY12195" fmla="*/ 840663 h 2678621"/>
              <a:gd name="connsiteX12196" fmla="*/ 6054389 w 14263815"/>
              <a:gd name="connsiteY12196" fmla="*/ 831791 h 2678621"/>
              <a:gd name="connsiteX12197" fmla="*/ 6067698 w 14263815"/>
              <a:gd name="connsiteY12197" fmla="*/ 836227 h 2678621"/>
              <a:gd name="connsiteX12198" fmla="*/ 6078789 w 14263815"/>
              <a:gd name="connsiteY12198" fmla="*/ 838445 h 2678621"/>
              <a:gd name="connsiteX12199" fmla="*/ 6089878 w 14263815"/>
              <a:gd name="connsiteY12199" fmla="*/ 849536 h 2678621"/>
              <a:gd name="connsiteX12200" fmla="*/ 6098752 w 14263815"/>
              <a:gd name="connsiteY12200" fmla="*/ 858408 h 2678621"/>
              <a:gd name="connsiteX12201" fmla="*/ 6107623 w 14263815"/>
              <a:gd name="connsiteY12201" fmla="*/ 865063 h 2678621"/>
              <a:gd name="connsiteX12202" fmla="*/ 6098752 w 14263815"/>
              <a:gd name="connsiteY12202" fmla="*/ 876153 h 2678621"/>
              <a:gd name="connsiteX12203" fmla="*/ 6087662 w 14263815"/>
              <a:gd name="connsiteY12203" fmla="*/ 882808 h 2678621"/>
              <a:gd name="connsiteX12204" fmla="*/ 6198567 w 14263815"/>
              <a:gd name="connsiteY12204" fmla="*/ 856190 h 2678621"/>
              <a:gd name="connsiteX12205" fmla="*/ 6222966 w 14263815"/>
              <a:gd name="connsiteY12205" fmla="*/ 849536 h 2678621"/>
              <a:gd name="connsiteX12206" fmla="*/ 6247365 w 14263815"/>
              <a:gd name="connsiteY12206" fmla="*/ 842881 h 2678621"/>
              <a:gd name="connsiteX12207" fmla="*/ 6298381 w 14263815"/>
              <a:gd name="connsiteY12207" fmla="*/ 831791 h 2678621"/>
              <a:gd name="connsiteX12208" fmla="*/ 6395979 w 14263815"/>
              <a:gd name="connsiteY12208" fmla="*/ 805174 h 2678621"/>
              <a:gd name="connsiteX12209" fmla="*/ 6398196 w 14263815"/>
              <a:gd name="connsiteY12209" fmla="*/ 794083 h 2678621"/>
              <a:gd name="connsiteX12210" fmla="*/ 6398196 w 14263815"/>
              <a:gd name="connsiteY12210" fmla="*/ 791865 h 2678621"/>
              <a:gd name="connsiteX12211" fmla="*/ 6404851 w 14263815"/>
              <a:gd name="connsiteY12211" fmla="*/ 787429 h 2678621"/>
              <a:gd name="connsiteX12212" fmla="*/ 6407069 w 14263815"/>
              <a:gd name="connsiteY12212" fmla="*/ 782993 h 2678621"/>
              <a:gd name="connsiteX12213" fmla="*/ 6411504 w 14263815"/>
              <a:gd name="connsiteY12213" fmla="*/ 778556 h 2678621"/>
              <a:gd name="connsiteX12214" fmla="*/ 6413724 w 14263815"/>
              <a:gd name="connsiteY12214" fmla="*/ 771902 h 2678621"/>
              <a:gd name="connsiteX12215" fmla="*/ 6418159 w 14263815"/>
              <a:gd name="connsiteY12215" fmla="*/ 767466 h 2678621"/>
              <a:gd name="connsiteX12216" fmla="*/ 6380451 w 14263815"/>
              <a:gd name="connsiteY12216" fmla="*/ 760811 h 2678621"/>
              <a:gd name="connsiteX12217" fmla="*/ 6347180 w 14263815"/>
              <a:gd name="connsiteY12217" fmla="*/ 756375 h 2678621"/>
              <a:gd name="connsiteX12218" fmla="*/ 6351615 w 14263815"/>
              <a:gd name="connsiteY12218" fmla="*/ 738630 h 2678621"/>
              <a:gd name="connsiteX12219" fmla="*/ 6344962 w 14263815"/>
              <a:gd name="connsiteY12219" fmla="*/ 738630 h 2678621"/>
              <a:gd name="connsiteX12220" fmla="*/ 6338308 w 14263815"/>
              <a:gd name="connsiteY12220" fmla="*/ 736412 h 2678621"/>
              <a:gd name="connsiteX12221" fmla="*/ 6344962 w 14263815"/>
              <a:gd name="connsiteY12221" fmla="*/ 723103 h 2678621"/>
              <a:gd name="connsiteX12222" fmla="*/ 6336089 w 14263815"/>
              <a:gd name="connsiteY12222" fmla="*/ 720885 h 2678621"/>
              <a:gd name="connsiteX12223" fmla="*/ 6785465 w 14263815"/>
              <a:gd name="connsiteY12223" fmla="*/ 720816 h 2678621"/>
              <a:gd name="connsiteX12224" fmla="*/ 6781929 w 14263815"/>
              <a:gd name="connsiteY12224" fmla="*/ 720885 h 2678621"/>
              <a:gd name="connsiteX12225" fmla="*/ 6781929 w 14263815"/>
              <a:gd name="connsiteY12225" fmla="*/ 729758 h 2678621"/>
              <a:gd name="connsiteX12226" fmla="*/ 6781929 w 14263815"/>
              <a:gd name="connsiteY12226" fmla="*/ 736412 h 2678621"/>
              <a:gd name="connsiteX12227" fmla="*/ 6779712 w 14263815"/>
              <a:gd name="connsiteY12227" fmla="*/ 745285 h 2678621"/>
              <a:gd name="connsiteX12228" fmla="*/ 6784147 w 14263815"/>
              <a:gd name="connsiteY12228" fmla="*/ 751939 h 2678621"/>
              <a:gd name="connsiteX12229" fmla="*/ 6790801 w 14263815"/>
              <a:gd name="connsiteY12229" fmla="*/ 747503 h 2678621"/>
              <a:gd name="connsiteX12230" fmla="*/ 6785465 w 14263815"/>
              <a:gd name="connsiteY12230" fmla="*/ 720816 h 2678621"/>
              <a:gd name="connsiteX12231" fmla="*/ 6412199 w 14263815"/>
              <a:gd name="connsiteY12231" fmla="*/ 720469 h 2678621"/>
              <a:gd name="connsiteX12232" fmla="*/ 6409286 w 14263815"/>
              <a:gd name="connsiteY12232" fmla="*/ 720885 h 2678621"/>
              <a:gd name="connsiteX12233" fmla="*/ 6404851 w 14263815"/>
              <a:gd name="connsiteY12233" fmla="*/ 729758 h 2678621"/>
              <a:gd name="connsiteX12234" fmla="*/ 6411504 w 14263815"/>
              <a:gd name="connsiteY12234" fmla="*/ 736412 h 2678621"/>
              <a:gd name="connsiteX12235" fmla="*/ 6415942 w 14263815"/>
              <a:gd name="connsiteY12235" fmla="*/ 727540 h 2678621"/>
              <a:gd name="connsiteX12236" fmla="*/ 6412199 w 14263815"/>
              <a:gd name="connsiteY12236" fmla="*/ 720469 h 2678621"/>
              <a:gd name="connsiteX12237" fmla="*/ 5163541 w 14263815"/>
              <a:gd name="connsiteY12237" fmla="*/ 720469 h 2678621"/>
              <a:gd name="connsiteX12238" fmla="*/ 5160491 w 14263815"/>
              <a:gd name="connsiteY12238" fmla="*/ 720885 h 2678621"/>
              <a:gd name="connsiteX12239" fmla="*/ 5138309 w 14263815"/>
              <a:gd name="connsiteY12239" fmla="*/ 736412 h 2678621"/>
              <a:gd name="connsiteX12240" fmla="*/ 5147182 w 14263815"/>
              <a:gd name="connsiteY12240" fmla="*/ 738630 h 2678621"/>
              <a:gd name="connsiteX12241" fmla="*/ 5162709 w 14263815"/>
              <a:gd name="connsiteY12241" fmla="*/ 734194 h 2678621"/>
              <a:gd name="connsiteX12242" fmla="*/ 5169363 w 14263815"/>
              <a:gd name="connsiteY12242" fmla="*/ 727540 h 2678621"/>
              <a:gd name="connsiteX12243" fmla="*/ 5163541 w 14263815"/>
              <a:gd name="connsiteY12243" fmla="*/ 720469 h 2678621"/>
              <a:gd name="connsiteX12244" fmla="*/ 5427773 w 14263815"/>
              <a:gd name="connsiteY12244" fmla="*/ 717004 h 2678621"/>
              <a:gd name="connsiteX12245" fmla="*/ 5413356 w 14263815"/>
              <a:gd name="connsiteY12245" fmla="*/ 718667 h 2678621"/>
              <a:gd name="connsiteX12246" fmla="*/ 5382302 w 14263815"/>
              <a:gd name="connsiteY12246" fmla="*/ 736412 h 2678621"/>
              <a:gd name="connsiteX12247" fmla="*/ 5388956 w 14263815"/>
              <a:gd name="connsiteY12247" fmla="*/ 756375 h 2678621"/>
              <a:gd name="connsiteX12248" fmla="*/ 5428883 w 14263815"/>
              <a:gd name="connsiteY12248" fmla="*/ 758593 h 2678621"/>
              <a:gd name="connsiteX12249" fmla="*/ 5435536 w 14263815"/>
              <a:gd name="connsiteY12249" fmla="*/ 745285 h 2678621"/>
              <a:gd name="connsiteX12250" fmla="*/ 5428883 w 14263815"/>
              <a:gd name="connsiteY12250" fmla="*/ 740848 h 2678621"/>
              <a:gd name="connsiteX12251" fmla="*/ 5420011 w 14263815"/>
              <a:gd name="connsiteY12251" fmla="*/ 736412 h 2678621"/>
              <a:gd name="connsiteX12252" fmla="*/ 5428883 w 14263815"/>
              <a:gd name="connsiteY12252" fmla="*/ 729758 h 2678621"/>
              <a:gd name="connsiteX12253" fmla="*/ 5435536 w 14263815"/>
              <a:gd name="connsiteY12253" fmla="*/ 720885 h 2678621"/>
              <a:gd name="connsiteX12254" fmla="*/ 5427773 w 14263815"/>
              <a:gd name="connsiteY12254" fmla="*/ 717004 h 2678621"/>
              <a:gd name="connsiteX12255" fmla="*/ 7390384 w 14263815"/>
              <a:gd name="connsiteY12255" fmla="*/ 716033 h 2678621"/>
              <a:gd name="connsiteX12256" fmla="*/ 7387474 w 14263815"/>
              <a:gd name="connsiteY12256" fmla="*/ 716449 h 2678621"/>
              <a:gd name="connsiteX12257" fmla="*/ 7380818 w 14263815"/>
              <a:gd name="connsiteY12257" fmla="*/ 725322 h 2678621"/>
              <a:gd name="connsiteX12258" fmla="*/ 7367511 w 14263815"/>
              <a:gd name="connsiteY12258" fmla="*/ 731976 h 2678621"/>
              <a:gd name="connsiteX12259" fmla="*/ 7358639 w 14263815"/>
              <a:gd name="connsiteY12259" fmla="*/ 738630 h 2678621"/>
              <a:gd name="connsiteX12260" fmla="*/ 7378601 w 14263815"/>
              <a:gd name="connsiteY12260" fmla="*/ 743067 h 2678621"/>
              <a:gd name="connsiteX12261" fmla="*/ 7394127 w 14263815"/>
              <a:gd name="connsiteY12261" fmla="*/ 723103 h 2678621"/>
              <a:gd name="connsiteX12262" fmla="*/ 7390384 w 14263815"/>
              <a:gd name="connsiteY12262" fmla="*/ 716033 h 2678621"/>
              <a:gd name="connsiteX12263" fmla="*/ 7586826 w 14263815"/>
              <a:gd name="connsiteY12263" fmla="*/ 715895 h 2678621"/>
              <a:gd name="connsiteX12264" fmla="*/ 7576013 w 14263815"/>
              <a:gd name="connsiteY12264" fmla="*/ 720885 h 2678621"/>
              <a:gd name="connsiteX12265" fmla="*/ 7587103 w 14263815"/>
              <a:gd name="connsiteY12265" fmla="*/ 731976 h 2678621"/>
              <a:gd name="connsiteX12266" fmla="*/ 7589321 w 14263815"/>
              <a:gd name="connsiteY12266" fmla="*/ 747503 h 2678621"/>
              <a:gd name="connsiteX12267" fmla="*/ 7569358 w 14263815"/>
              <a:gd name="connsiteY12267" fmla="*/ 763029 h 2678621"/>
              <a:gd name="connsiteX12268" fmla="*/ 7567141 w 14263815"/>
              <a:gd name="connsiteY12268" fmla="*/ 767466 h 2678621"/>
              <a:gd name="connsiteX12269" fmla="*/ 7573795 w 14263815"/>
              <a:gd name="connsiteY12269" fmla="*/ 780774 h 2678621"/>
              <a:gd name="connsiteX12270" fmla="*/ 7589321 w 14263815"/>
              <a:gd name="connsiteY12270" fmla="*/ 796301 h 2678621"/>
              <a:gd name="connsiteX12271" fmla="*/ 7604848 w 14263815"/>
              <a:gd name="connsiteY12271" fmla="*/ 791865 h 2678621"/>
              <a:gd name="connsiteX12272" fmla="*/ 7593758 w 14263815"/>
              <a:gd name="connsiteY12272" fmla="*/ 778556 h 2678621"/>
              <a:gd name="connsiteX12273" fmla="*/ 7604848 w 14263815"/>
              <a:gd name="connsiteY12273" fmla="*/ 776338 h 2678621"/>
              <a:gd name="connsiteX12274" fmla="*/ 7624810 w 14263815"/>
              <a:gd name="connsiteY12274" fmla="*/ 769684 h 2678621"/>
              <a:gd name="connsiteX12275" fmla="*/ 7642556 w 14263815"/>
              <a:gd name="connsiteY12275" fmla="*/ 765248 h 2678621"/>
              <a:gd name="connsiteX12276" fmla="*/ 7662518 w 14263815"/>
              <a:gd name="connsiteY12276" fmla="*/ 763029 h 2678621"/>
              <a:gd name="connsiteX12277" fmla="*/ 7646991 w 14263815"/>
              <a:gd name="connsiteY12277" fmla="*/ 751939 h 2678621"/>
              <a:gd name="connsiteX12278" fmla="*/ 7622593 w 14263815"/>
              <a:gd name="connsiteY12278" fmla="*/ 738630 h 2678621"/>
              <a:gd name="connsiteX12279" fmla="*/ 7635901 w 14263815"/>
              <a:gd name="connsiteY12279" fmla="*/ 736412 h 2678621"/>
              <a:gd name="connsiteX12280" fmla="*/ 7646991 w 14263815"/>
              <a:gd name="connsiteY12280" fmla="*/ 731976 h 2678621"/>
              <a:gd name="connsiteX12281" fmla="*/ 7627029 w 14263815"/>
              <a:gd name="connsiteY12281" fmla="*/ 720885 h 2678621"/>
              <a:gd name="connsiteX12282" fmla="*/ 7593758 w 14263815"/>
              <a:gd name="connsiteY12282" fmla="*/ 716449 h 2678621"/>
              <a:gd name="connsiteX12283" fmla="*/ 7586826 w 14263815"/>
              <a:gd name="connsiteY12283" fmla="*/ 715895 h 2678621"/>
              <a:gd name="connsiteX12284" fmla="*/ 6127172 w 14263815"/>
              <a:gd name="connsiteY12284" fmla="*/ 712983 h 2678621"/>
              <a:gd name="connsiteX12285" fmla="*/ 6094316 w 14263815"/>
              <a:gd name="connsiteY12285" fmla="*/ 720885 h 2678621"/>
              <a:gd name="connsiteX12286" fmla="*/ 6063261 w 14263815"/>
              <a:gd name="connsiteY12286" fmla="*/ 738630 h 2678621"/>
              <a:gd name="connsiteX12287" fmla="*/ 6072134 w 14263815"/>
              <a:gd name="connsiteY12287" fmla="*/ 740848 h 2678621"/>
              <a:gd name="connsiteX12288" fmla="*/ 6087662 w 14263815"/>
              <a:gd name="connsiteY12288" fmla="*/ 747503 h 2678621"/>
              <a:gd name="connsiteX12289" fmla="*/ 6103188 w 14263815"/>
              <a:gd name="connsiteY12289" fmla="*/ 743067 h 2678621"/>
              <a:gd name="connsiteX12290" fmla="*/ 6120933 w 14263815"/>
              <a:gd name="connsiteY12290" fmla="*/ 734194 h 2678621"/>
              <a:gd name="connsiteX12291" fmla="*/ 6136460 w 14263815"/>
              <a:gd name="connsiteY12291" fmla="*/ 729758 h 2678621"/>
              <a:gd name="connsiteX12292" fmla="*/ 6132024 w 14263815"/>
              <a:gd name="connsiteY12292" fmla="*/ 714231 h 2678621"/>
              <a:gd name="connsiteX12293" fmla="*/ 6127172 w 14263815"/>
              <a:gd name="connsiteY12293" fmla="*/ 712983 h 2678621"/>
              <a:gd name="connsiteX12294" fmla="*/ 5842836 w 14263815"/>
              <a:gd name="connsiteY12294" fmla="*/ 712845 h 2678621"/>
              <a:gd name="connsiteX12295" fmla="*/ 5837014 w 14263815"/>
              <a:gd name="connsiteY12295" fmla="*/ 714231 h 2678621"/>
              <a:gd name="connsiteX12296" fmla="*/ 5832579 w 14263815"/>
              <a:gd name="connsiteY12296" fmla="*/ 723103 h 2678621"/>
              <a:gd name="connsiteX12297" fmla="*/ 5850323 w 14263815"/>
              <a:gd name="connsiteY12297" fmla="*/ 718667 h 2678621"/>
              <a:gd name="connsiteX12298" fmla="*/ 5842836 w 14263815"/>
              <a:gd name="connsiteY12298" fmla="*/ 712845 h 2678621"/>
              <a:gd name="connsiteX12299" fmla="*/ 7711317 w 14263815"/>
              <a:gd name="connsiteY12299" fmla="*/ 712013 h 2678621"/>
              <a:gd name="connsiteX12300" fmla="*/ 7700226 w 14263815"/>
              <a:gd name="connsiteY12300" fmla="*/ 718667 h 2678621"/>
              <a:gd name="connsiteX12301" fmla="*/ 7702444 w 14263815"/>
              <a:gd name="connsiteY12301" fmla="*/ 727540 h 2678621"/>
              <a:gd name="connsiteX12302" fmla="*/ 7713535 w 14263815"/>
              <a:gd name="connsiteY12302" fmla="*/ 720885 h 2678621"/>
              <a:gd name="connsiteX12303" fmla="*/ 7711317 w 14263815"/>
              <a:gd name="connsiteY12303" fmla="*/ 712013 h 2678621"/>
              <a:gd name="connsiteX12304" fmla="*/ 7334238 w 14263815"/>
              <a:gd name="connsiteY12304" fmla="*/ 712013 h 2678621"/>
              <a:gd name="connsiteX12305" fmla="*/ 7329803 w 14263815"/>
              <a:gd name="connsiteY12305" fmla="*/ 720885 h 2678621"/>
              <a:gd name="connsiteX12306" fmla="*/ 7332021 w 14263815"/>
              <a:gd name="connsiteY12306" fmla="*/ 727540 h 2678621"/>
              <a:gd name="connsiteX12307" fmla="*/ 7336457 w 14263815"/>
              <a:gd name="connsiteY12307" fmla="*/ 720885 h 2678621"/>
              <a:gd name="connsiteX12308" fmla="*/ 7334238 w 14263815"/>
              <a:gd name="connsiteY12308" fmla="*/ 712013 h 2678621"/>
              <a:gd name="connsiteX12309" fmla="*/ 7676936 w 14263815"/>
              <a:gd name="connsiteY12309" fmla="*/ 710904 h 2678621"/>
              <a:gd name="connsiteX12310" fmla="*/ 7671391 w 14263815"/>
              <a:gd name="connsiteY12310" fmla="*/ 714231 h 2678621"/>
              <a:gd name="connsiteX12311" fmla="*/ 7671391 w 14263815"/>
              <a:gd name="connsiteY12311" fmla="*/ 720885 h 2678621"/>
              <a:gd name="connsiteX12312" fmla="*/ 7671391 w 14263815"/>
              <a:gd name="connsiteY12312" fmla="*/ 729758 h 2678621"/>
              <a:gd name="connsiteX12313" fmla="*/ 7671391 w 14263815"/>
              <a:gd name="connsiteY12313" fmla="*/ 738630 h 2678621"/>
              <a:gd name="connsiteX12314" fmla="*/ 7678045 w 14263815"/>
              <a:gd name="connsiteY12314" fmla="*/ 729758 h 2678621"/>
              <a:gd name="connsiteX12315" fmla="*/ 7684699 w 14263815"/>
              <a:gd name="connsiteY12315" fmla="*/ 723103 h 2678621"/>
              <a:gd name="connsiteX12316" fmla="*/ 7684699 w 14263815"/>
              <a:gd name="connsiteY12316" fmla="*/ 714231 h 2678621"/>
              <a:gd name="connsiteX12317" fmla="*/ 7676936 w 14263815"/>
              <a:gd name="connsiteY12317" fmla="*/ 710904 h 2678621"/>
              <a:gd name="connsiteX12318" fmla="*/ 8106695 w 14263815"/>
              <a:gd name="connsiteY12318" fmla="*/ 709795 h 2678621"/>
              <a:gd name="connsiteX12319" fmla="*/ 8110577 w 14263815"/>
              <a:gd name="connsiteY12319" fmla="*/ 714231 h 2678621"/>
              <a:gd name="connsiteX12320" fmla="*/ 8117231 w 14263815"/>
              <a:gd name="connsiteY12320" fmla="*/ 725322 h 2678621"/>
              <a:gd name="connsiteX12321" fmla="*/ 8121667 w 14263815"/>
              <a:gd name="connsiteY12321" fmla="*/ 734194 h 2678621"/>
              <a:gd name="connsiteX12322" fmla="*/ 8128321 w 14263815"/>
              <a:gd name="connsiteY12322" fmla="*/ 729758 h 2678621"/>
              <a:gd name="connsiteX12323" fmla="*/ 8141630 w 14263815"/>
              <a:gd name="connsiteY12323" fmla="*/ 723103 h 2678621"/>
              <a:gd name="connsiteX12324" fmla="*/ 8126103 w 14263815"/>
              <a:gd name="connsiteY12324" fmla="*/ 714231 h 2678621"/>
              <a:gd name="connsiteX12325" fmla="*/ 8106695 w 14263815"/>
              <a:gd name="connsiteY12325" fmla="*/ 709795 h 2678621"/>
              <a:gd name="connsiteX12326" fmla="*/ 6703568 w 14263815"/>
              <a:gd name="connsiteY12326" fmla="*/ 709102 h 2678621"/>
              <a:gd name="connsiteX12327" fmla="*/ 6617789 w 14263815"/>
              <a:gd name="connsiteY12327" fmla="*/ 720885 h 2678621"/>
              <a:gd name="connsiteX12328" fmla="*/ 6591172 w 14263815"/>
              <a:gd name="connsiteY12328" fmla="*/ 716449 h 2678621"/>
              <a:gd name="connsiteX12329" fmla="*/ 6588953 w 14263815"/>
              <a:gd name="connsiteY12329" fmla="*/ 740848 h 2678621"/>
              <a:gd name="connsiteX12330" fmla="*/ 6595608 w 14263815"/>
              <a:gd name="connsiteY12330" fmla="*/ 771902 h 2678621"/>
              <a:gd name="connsiteX12331" fmla="*/ 6597825 w 14263815"/>
              <a:gd name="connsiteY12331" fmla="*/ 763029 h 2678621"/>
              <a:gd name="connsiteX12332" fmla="*/ 6600045 w 14263815"/>
              <a:gd name="connsiteY12332" fmla="*/ 763029 h 2678621"/>
              <a:gd name="connsiteX12333" fmla="*/ 6608918 w 14263815"/>
              <a:gd name="connsiteY12333" fmla="*/ 756375 h 2678621"/>
              <a:gd name="connsiteX12334" fmla="*/ 6615571 w 14263815"/>
              <a:gd name="connsiteY12334" fmla="*/ 740848 h 2678621"/>
              <a:gd name="connsiteX12335" fmla="*/ 6651060 w 14263815"/>
              <a:gd name="connsiteY12335" fmla="*/ 736412 h 2678621"/>
              <a:gd name="connsiteX12336" fmla="*/ 6668806 w 14263815"/>
              <a:gd name="connsiteY12336" fmla="*/ 738630 h 2678621"/>
              <a:gd name="connsiteX12337" fmla="*/ 6695423 w 14263815"/>
              <a:gd name="connsiteY12337" fmla="*/ 723103 h 2678621"/>
              <a:gd name="connsiteX12338" fmla="*/ 6717604 w 14263815"/>
              <a:gd name="connsiteY12338" fmla="*/ 712013 h 2678621"/>
              <a:gd name="connsiteX12339" fmla="*/ 6703568 w 14263815"/>
              <a:gd name="connsiteY12339" fmla="*/ 709102 h 2678621"/>
              <a:gd name="connsiteX12340" fmla="*/ 5190713 w 14263815"/>
              <a:gd name="connsiteY12340" fmla="*/ 707022 h 2678621"/>
              <a:gd name="connsiteX12341" fmla="*/ 5184891 w 14263815"/>
              <a:gd name="connsiteY12341" fmla="*/ 712013 h 2678621"/>
              <a:gd name="connsiteX12342" fmla="*/ 5191543 w 14263815"/>
              <a:gd name="connsiteY12342" fmla="*/ 712013 h 2678621"/>
              <a:gd name="connsiteX12343" fmla="*/ 5193762 w 14263815"/>
              <a:gd name="connsiteY12343" fmla="*/ 707577 h 2678621"/>
              <a:gd name="connsiteX12344" fmla="*/ 5190713 w 14263815"/>
              <a:gd name="connsiteY12344" fmla="*/ 707022 h 2678621"/>
              <a:gd name="connsiteX12345" fmla="*/ 7139044 w 14263815"/>
              <a:gd name="connsiteY12345" fmla="*/ 703141 h 2678621"/>
              <a:gd name="connsiteX12346" fmla="*/ 7134609 w 14263815"/>
              <a:gd name="connsiteY12346" fmla="*/ 712013 h 2678621"/>
              <a:gd name="connsiteX12347" fmla="*/ 7139044 w 14263815"/>
              <a:gd name="connsiteY12347" fmla="*/ 725322 h 2678621"/>
              <a:gd name="connsiteX12348" fmla="*/ 7143482 w 14263815"/>
              <a:gd name="connsiteY12348" fmla="*/ 716449 h 2678621"/>
              <a:gd name="connsiteX12349" fmla="*/ 7139044 w 14263815"/>
              <a:gd name="connsiteY12349" fmla="*/ 703141 h 2678621"/>
              <a:gd name="connsiteX12350" fmla="*/ 6814647 w 14263815"/>
              <a:gd name="connsiteY12350" fmla="*/ 702724 h 2678621"/>
              <a:gd name="connsiteX12351" fmla="*/ 6810765 w 14263815"/>
              <a:gd name="connsiteY12351" fmla="*/ 703141 h 2678621"/>
              <a:gd name="connsiteX12352" fmla="*/ 6804111 w 14263815"/>
              <a:gd name="connsiteY12352" fmla="*/ 705358 h 2678621"/>
              <a:gd name="connsiteX12353" fmla="*/ 6815201 w 14263815"/>
              <a:gd name="connsiteY12353" fmla="*/ 714231 h 2678621"/>
              <a:gd name="connsiteX12354" fmla="*/ 6819638 w 14263815"/>
              <a:gd name="connsiteY12354" fmla="*/ 709795 h 2678621"/>
              <a:gd name="connsiteX12355" fmla="*/ 6814647 w 14263815"/>
              <a:gd name="connsiteY12355" fmla="*/ 702724 h 2678621"/>
              <a:gd name="connsiteX12356" fmla="*/ 6851523 w 14263815"/>
              <a:gd name="connsiteY12356" fmla="*/ 700645 h 2678621"/>
              <a:gd name="connsiteX12357" fmla="*/ 6844038 w 14263815"/>
              <a:gd name="connsiteY12357" fmla="*/ 700922 h 2678621"/>
              <a:gd name="connsiteX12358" fmla="*/ 6828509 w 14263815"/>
              <a:gd name="connsiteY12358" fmla="*/ 720885 h 2678621"/>
              <a:gd name="connsiteX12359" fmla="*/ 6830727 w 14263815"/>
              <a:gd name="connsiteY12359" fmla="*/ 716449 h 2678621"/>
              <a:gd name="connsiteX12360" fmla="*/ 6839600 w 14263815"/>
              <a:gd name="connsiteY12360" fmla="*/ 707577 h 2678621"/>
              <a:gd name="connsiteX12361" fmla="*/ 6850691 w 14263815"/>
              <a:gd name="connsiteY12361" fmla="*/ 714231 h 2678621"/>
              <a:gd name="connsiteX12362" fmla="*/ 6857345 w 14263815"/>
              <a:gd name="connsiteY12362" fmla="*/ 709795 h 2678621"/>
              <a:gd name="connsiteX12363" fmla="*/ 6851523 w 14263815"/>
              <a:gd name="connsiteY12363" fmla="*/ 700645 h 2678621"/>
              <a:gd name="connsiteX12364" fmla="*/ 8020743 w 14263815"/>
              <a:gd name="connsiteY12364" fmla="*/ 700368 h 2678621"/>
              <a:gd name="connsiteX12365" fmla="*/ 8017416 w 14263815"/>
              <a:gd name="connsiteY12365" fmla="*/ 700922 h 2678621"/>
              <a:gd name="connsiteX12366" fmla="*/ 8024070 w 14263815"/>
              <a:gd name="connsiteY12366" fmla="*/ 705358 h 2678621"/>
              <a:gd name="connsiteX12367" fmla="*/ 8030724 w 14263815"/>
              <a:gd name="connsiteY12367" fmla="*/ 705358 h 2678621"/>
              <a:gd name="connsiteX12368" fmla="*/ 8020743 w 14263815"/>
              <a:gd name="connsiteY12368" fmla="*/ 700368 h 2678621"/>
              <a:gd name="connsiteX12369" fmla="*/ 6938861 w 14263815"/>
              <a:gd name="connsiteY12369" fmla="*/ 698427 h 2678621"/>
              <a:gd name="connsiteX12370" fmla="*/ 6923888 w 14263815"/>
              <a:gd name="connsiteY12370" fmla="*/ 707577 h 2678621"/>
              <a:gd name="connsiteX12371" fmla="*/ 6952723 w 14263815"/>
              <a:gd name="connsiteY12371" fmla="*/ 718667 h 2678621"/>
              <a:gd name="connsiteX12372" fmla="*/ 6983779 w 14263815"/>
              <a:gd name="connsiteY12372" fmla="*/ 709795 h 2678621"/>
              <a:gd name="connsiteX12373" fmla="*/ 6981559 w 14263815"/>
              <a:gd name="connsiteY12373" fmla="*/ 703141 h 2678621"/>
              <a:gd name="connsiteX12374" fmla="*/ 6950506 w 14263815"/>
              <a:gd name="connsiteY12374" fmla="*/ 698704 h 2678621"/>
              <a:gd name="connsiteX12375" fmla="*/ 6938861 w 14263815"/>
              <a:gd name="connsiteY12375" fmla="*/ 698427 h 2678621"/>
              <a:gd name="connsiteX12376" fmla="*/ 6910580 w 14263815"/>
              <a:gd name="connsiteY12376" fmla="*/ 696486 h 2678621"/>
              <a:gd name="connsiteX12377" fmla="*/ 6906143 w 14263815"/>
              <a:gd name="connsiteY12377" fmla="*/ 703141 h 2678621"/>
              <a:gd name="connsiteX12378" fmla="*/ 6899490 w 14263815"/>
              <a:gd name="connsiteY12378" fmla="*/ 714231 h 2678621"/>
              <a:gd name="connsiteX12379" fmla="*/ 6903926 w 14263815"/>
              <a:gd name="connsiteY12379" fmla="*/ 720885 h 2678621"/>
              <a:gd name="connsiteX12380" fmla="*/ 6915015 w 14263815"/>
              <a:gd name="connsiteY12380" fmla="*/ 718667 h 2678621"/>
              <a:gd name="connsiteX12381" fmla="*/ 6915015 w 14263815"/>
              <a:gd name="connsiteY12381" fmla="*/ 712013 h 2678621"/>
              <a:gd name="connsiteX12382" fmla="*/ 6912798 w 14263815"/>
              <a:gd name="connsiteY12382" fmla="*/ 705358 h 2678621"/>
              <a:gd name="connsiteX12383" fmla="*/ 6910580 w 14263815"/>
              <a:gd name="connsiteY12383" fmla="*/ 696486 h 2678621"/>
              <a:gd name="connsiteX12384" fmla="*/ 6187476 w 14263815"/>
              <a:gd name="connsiteY12384" fmla="*/ 694268 h 2678621"/>
              <a:gd name="connsiteX12385" fmla="*/ 6169732 w 14263815"/>
              <a:gd name="connsiteY12385" fmla="*/ 700922 h 2678621"/>
              <a:gd name="connsiteX12386" fmla="*/ 6156422 w 14263815"/>
              <a:gd name="connsiteY12386" fmla="*/ 712013 h 2678621"/>
              <a:gd name="connsiteX12387" fmla="*/ 6165295 w 14263815"/>
              <a:gd name="connsiteY12387" fmla="*/ 716449 h 2678621"/>
              <a:gd name="connsiteX12388" fmla="*/ 6185257 w 14263815"/>
              <a:gd name="connsiteY12388" fmla="*/ 714231 h 2678621"/>
              <a:gd name="connsiteX12389" fmla="*/ 6211875 w 14263815"/>
              <a:gd name="connsiteY12389" fmla="*/ 705358 h 2678621"/>
              <a:gd name="connsiteX12390" fmla="*/ 6205221 w 14263815"/>
              <a:gd name="connsiteY12390" fmla="*/ 696486 h 2678621"/>
              <a:gd name="connsiteX12391" fmla="*/ 6187476 w 14263815"/>
              <a:gd name="connsiteY12391" fmla="*/ 694268 h 2678621"/>
              <a:gd name="connsiteX12392" fmla="*/ 7585993 w 14263815"/>
              <a:gd name="connsiteY12392" fmla="*/ 692604 h 2678621"/>
              <a:gd name="connsiteX12393" fmla="*/ 7582667 w 14263815"/>
              <a:gd name="connsiteY12393" fmla="*/ 696486 h 2678621"/>
              <a:gd name="connsiteX12394" fmla="*/ 7609284 w 14263815"/>
              <a:gd name="connsiteY12394" fmla="*/ 700922 h 2678621"/>
              <a:gd name="connsiteX12395" fmla="*/ 7600411 w 14263815"/>
              <a:gd name="connsiteY12395" fmla="*/ 694268 h 2678621"/>
              <a:gd name="connsiteX12396" fmla="*/ 7585993 w 14263815"/>
              <a:gd name="connsiteY12396" fmla="*/ 692604 h 2678621"/>
              <a:gd name="connsiteX12397" fmla="*/ 6616957 w 14263815"/>
              <a:gd name="connsiteY12397" fmla="*/ 689416 h 2678621"/>
              <a:gd name="connsiteX12398" fmla="*/ 6611135 w 14263815"/>
              <a:gd name="connsiteY12398" fmla="*/ 689832 h 2678621"/>
              <a:gd name="connsiteX12399" fmla="*/ 6600045 w 14263815"/>
              <a:gd name="connsiteY12399" fmla="*/ 694268 h 2678621"/>
              <a:gd name="connsiteX12400" fmla="*/ 6613353 w 14263815"/>
              <a:gd name="connsiteY12400" fmla="*/ 700922 h 2678621"/>
              <a:gd name="connsiteX12401" fmla="*/ 6624444 w 14263815"/>
              <a:gd name="connsiteY12401" fmla="*/ 696486 h 2678621"/>
              <a:gd name="connsiteX12402" fmla="*/ 6616957 w 14263815"/>
              <a:gd name="connsiteY12402" fmla="*/ 689416 h 2678621"/>
              <a:gd name="connsiteX12403" fmla="*/ 5860998 w 14263815"/>
              <a:gd name="connsiteY12403" fmla="*/ 689277 h 2678621"/>
              <a:gd name="connsiteX12404" fmla="*/ 5856977 w 14263815"/>
              <a:gd name="connsiteY12404" fmla="*/ 689832 h 2678621"/>
              <a:gd name="connsiteX12405" fmla="*/ 5854759 w 14263815"/>
              <a:gd name="connsiteY12405" fmla="*/ 700922 h 2678621"/>
              <a:gd name="connsiteX12406" fmla="*/ 5863632 w 14263815"/>
              <a:gd name="connsiteY12406" fmla="*/ 705358 h 2678621"/>
              <a:gd name="connsiteX12407" fmla="*/ 5868067 w 14263815"/>
              <a:gd name="connsiteY12407" fmla="*/ 694268 h 2678621"/>
              <a:gd name="connsiteX12408" fmla="*/ 5860998 w 14263815"/>
              <a:gd name="connsiteY12408" fmla="*/ 689277 h 2678621"/>
              <a:gd name="connsiteX12409" fmla="*/ 5837985 w 14263815"/>
              <a:gd name="connsiteY12409" fmla="*/ 689277 h 2678621"/>
              <a:gd name="connsiteX12410" fmla="*/ 5834797 w 14263815"/>
              <a:gd name="connsiteY12410" fmla="*/ 689832 h 2678621"/>
              <a:gd name="connsiteX12411" fmla="*/ 5830360 w 14263815"/>
              <a:gd name="connsiteY12411" fmla="*/ 698704 h 2678621"/>
              <a:gd name="connsiteX12412" fmla="*/ 5841451 w 14263815"/>
              <a:gd name="connsiteY12412" fmla="*/ 703141 h 2678621"/>
              <a:gd name="connsiteX12413" fmla="*/ 5845886 w 14263815"/>
              <a:gd name="connsiteY12413" fmla="*/ 694268 h 2678621"/>
              <a:gd name="connsiteX12414" fmla="*/ 5837985 w 14263815"/>
              <a:gd name="connsiteY12414" fmla="*/ 689277 h 2678621"/>
              <a:gd name="connsiteX12415" fmla="*/ 5061507 w 14263815"/>
              <a:gd name="connsiteY12415" fmla="*/ 686227 h 2678621"/>
              <a:gd name="connsiteX12416" fmla="*/ 5058457 w 14263815"/>
              <a:gd name="connsiteY12416" fmla="*/ 687614 h 2678621"/>
              <a:gd name="connsiteX12417" fmla="*/ 5056239 w 14263815"/>
              <a:gd name="connsiteY12417" fmla="*/ 698704 h 2678621"/>
              <a:gd name="connsiteX12418" fmla="*/ 5065112 w 14263815"/>
              <a:gd name="connsiteY12418" fmla="*/ 700922 h 2678621"/>
              <a:gd name="connsiteX12419" fmla="*/ 5067330 w 14263815"/>
              <a:gd name="connsiteY12419" fmla="*/ 692050 h 2678621"/>
              <a:gd name="connsiteX12420" fmla="*/ 5061507 w 14263815"/>
              <a:gd name="connsiteY12420" fmla="*/ 686227 h 2678621"/>
              <a:gd name="connsiteX12421" fmla="*/ 7531511 w 14263815"/>
              <a:gd name="connsiteY12421" fmla="*/ 685257 h 2678621"/>
              <a:gd name="connsiteX12422" fmla="*/ 7529433 w 14263815"/>
              <a:gd name="connsiteY12422" fmla="*/ 696486 h 2678621"/>
              <a:gd name="connsiteX12423" fmla="*/ 7531650 w 14263815"/>
              <a:gd name="connsiteY12423" fmla="*/ 707577 h 2678621"/>
              <a:gd name="connsiteX12424" fmla="*/ 7527215 w 14263815"/>
              <a:gd name="connsiteY12424" fmla="*/ 716449 h 2678621"/>
              <a:gd name="connsiteX12425" fmla="*/ 7533868 w 14263815"/>
              <a:gd name="connsiteY12425" fmla="*/ 727540 h 2678621"/>
              <a:gd name="connsiteX12426" fmla="*/ 7538305 w 14263815"/>
              <a:gd name="connsiteY12426" fmla="*/ 740848 h 2678621"/>
              <a:gd name="connsiteX12427" fmla="*/ 7540522 w 14263815"/>
              <a:gd name="connsiteY12427" fmla="*/ 749721 h 2678621"/>
              <a:gd name="connsiteX12428" fmla="*/ 7540522 w 14263815"/>
              <a:gd name="connsiteY12428" fmla="*/ 758593 h 2678621"/>
              <a:gd name="connsiteX12429" fmla="*/ 7544960 w 14263815"/>
              <a:gd name="connsiteY12429" fmla="*/ 765248 h 2678621"/>
              <a:gd name="connsiteX12430" fmla="*/ 7549395 w 14263815"/>
              <a:gd name="connsiteY12430" fmla="*/ 760811 h 2678621"/>
              <a:gd name="connsiteX12431" fmla="*/ 7549395 w 14263815"/>
              <a:gd name="connsiteY12431" fmla="*/ 749721 h 2678621"/>
              <a:gd name="connsiteX12432" fmla="*/ 7549395 w 14263815"/>
              <a:gd name="connsiteY12432" fmla="*/ 729758 h 2678621"/>
              <a:gd name="connsiteX12433" fmla="*/ 7549395 w 14263815"/>
              <a:gd name="connsiteY12433" fmla="*/ 720885 h 2678621"/>
              <a:gd name="connsiteX12434" fmla="*/ 7562703 w 14263815"/>
              <a:gd name="connsiteY12434" fmla="*/ 725322 h 2678621"/>
              <a:gd name="connsiteX12435" fmla="*/ 7573795 w 14263815"/>
              <a:gd name="connsiteY12435" fmla="*/ 707577 h 2678621"/>
              <a:gd name="connsiteX12436" fmla="*/ 7569358 w 14263815"/>
              <a:gd name="connsiteY12436" fmla="*/ 705358 h 2678621"/>
              <a:gd name="connsiteX12437" fmla="*/ 7564922 w 14263815"/>
              <a:gd name="connsiteY12437" fmla="*/ 705358 h 2678621"/>
              <a:gd name="connsiteX12438" fmla="*/ 7562703 w 14263815"/>
              <a:gd name="connsiteY12438" fmla="*/ 696486 h 2678621"/>
              <a:gd name="connsiteX12439" fmla="*/ 7560485 w 14263815"/>
              <a:gd name="connsiteY12439" fmla="*/ 703141 h 2678621"/>
              <a:gd name="connsiteX12440" fmla="*/ 7551613 w 14263815"/>
              <a:gd name="connsiteY12440" fmla="*/ 709795 h 2678621"/>
              <a:gd name="connsiteX12441" fmla="*/ 7544960 w 14263815"/>
              <a:gd name="connsiteY12441" fmla="*/ 698704 h 2678621"/>
              <a:gd name="connsiteX12442" fmla="*/ 7536087 w 14263815"/>
              <a:gd name="connsiteY12442" fmla="*/ 685396 h 2678621"/>
              <a:gd name="connsiteX12443" fmla="*/ 7531511 w 14263815"/>
              <a:gd name="connsiteY12443" fmla="*/ 685257 h 2678621"/>
              <a:gd name="connsiteX12444" fmla="*/ 6669083 w 14263815"/>
              <a:gd name="connsiteY12444" fmla="*/ 684841 h 2678621"/>
              <a:gd name="connsiteX12445" fmla="*/ 6659933 w 14263815"/>
              <a:gd name="connsiteY12445" fmla="*/ 685396 h 2678621"/>
              <a:gd name="connsiteX12446" fmla="*/ 6642188 w 14263815"/>
              <a:gd name="connsiteY12446" fmla="*/ 689832 h 2678621"/>
              <a:gd name="connsiteX12447" fmla="*/ 6673241 w 14263815"/>
              <a:gd name="connsiteY12447" fmla="*/ 689832 h 2678621"/>
              <a:gd name="connsiteX12448" fmla="*/ 6669083 w 14263815"/>
              <a:gd name="connsiteY12448" fmla="*/ 684841 h 2678621"/>
              <a:gd name="connsiteX12449" fmla="*/ 7507251 w 14263815"/>
              <a:gd name="connsiteY12449" fmla="*/ 680959 h 2678621"/>
              <a:gd name="connsiteX12450" fmla="*/ 7502814 w 14263815"/>
              <a:gd name="connsiteY12450" fmla="*/ 689832 h 2678621"/>
              <a:gd name="connsiteX12451" fmla="*/ 7513905 w 14263815"/>
              <a:gd name="connsiteY12451" fmla="*/ 689832 h 2678621"/>
              <a:gd name="connsiteX12452" fmla="*/ 7507251 w 14263815"/>
              <a:gd name="connsiteY12452" fmla="*/ 680959 h 2678621"/>
              <a:gd name="connsiteX12453" fmla="*/ 6506884 w 14263815"/>
              <a:gd name="connsiteY12453" fmla="*/ 680959 h 2678621"/>
              <a:gd name="connsiteX12454" fmla="*/ 6504665 w 14263815"/>
              <a:gd name="connsiteY12454" fmla="*/ 692050 h 2678621"/>
              <a:gd name="connsiteX12455" fmla="*/ 6462523 w 14263815"/>
              <a:gd name="connsiteY12455" fmla="*/ 714231 h 2678621"/>
              <a:gd name="connsiteX12456" fmla="*/ 6438122 w 14263815"/>
              <a:gd name="connsiteY12456" fmla="*/ 725322 h 2678621"/>
              <a:gd name="connsiteX12457" fmla="*/ 6466957 w 14263815"/>
              <a:gd name="connsiteY12457" fmla="*/ 727540 h 2678621"/>
              <a:gd name="connsiteX12458" fmla="*/ 6515757 w 14263815"/>
              <a:gd name="connsiteY12458" fmla="*/ 720885 h 2678621"/>
              <a:gd name="connsiteX12459" fmla="*/ 6549027 w 14263815"/>
              <a:gd name="connsiteY12459" fmla="*/ 700922 h 2678621"/>
              <a:gd name="connsiteX12460" fmla="*/ 6533501 w 14263815"/>
              <a:gd name="connsiteY12460" fmla="*/ 698704 h 2678621"/>
              <a:gd name="connsiteX12461" fmla="*/ 6515757 w 14263815"/>
              <a:gd name="connsiteY12461" fmla="*/ 689832 h 2678621"/>
              <a:gd name="connsiteX12462" fmla="*/ 6506884 w 14263815"/>
              <a:gd name="connsiteY12462" fmla="*/ 680959 h 2678621"/>
              <a:gd name="connsiteX12463" fmla="*/ 6089878 w 14263815"/>
              <a:gd name="connsiteY12463" fmla="*/ 680959 h 2678621"/>
              <a:gd name="connsiteX12464" fmla="*/ 6018900 w 14263815"/>
              <a:gd name="connsiteY12464" fmla="*/ 694268 h 2678621"/>
              <a:gd name="connsiteX12465" fmla="*/ 6003373 w 14263815"/>
              <a:gd name="connsiteY12465" fmla="*/ 698704 h 2678621"/>
              <a:gd name="connsiteX12466" fmla="*/ 5987845 w 14263815"/>
              <a:gd name="connsiteY12466" fmla="*/ 700922 h 2678621"/>
              <a:gd name="connsiteX12467" fmla="*/ 5961228 w 14263815"/>
              <a:gd name="connsiteY12467" fmla="*/ 707577 h 2678621"/>
              <a:gd name="connsiteX12468" fmla="*/ 5930175 w 14263815"/>
              <a:gd name="connsiteY12468" fmla="*/ 714231 h 2678621"/>
              <a:gd name="connsiteX12469" fmla="*/ 5919085 w 14263815"/>
              <a:gd name="connsiteY12469" fmla="*/ 720885 h 2678621"/>
              <a:gd name="connsiteX12470" fmla="*/ 5905775 w 14263815"/>
              <a:gd name="connsiteY12470" fmla="*/ 731976 h 2678621"/>
              <a:gd name="connsiteX12471" fmla="*/ 5899122 w 14263815"/>
              <a:gd name="connsiteY12471" fmla="*/ 760811 h 2678621"/>
              <a:gd name="connsiteX12472" fmla="*/ 5901339 w 14263815"/>
              <a:gd name="connsiteY12472" fmla="*/ 760811 h 2678621"/>
              <a:gd name="connsiteX12473" fmla="*/ 5905775 w 14263815"/>
              <a:gd name="connsiteY12473" fmla="*/ 751939 h 2678621"/>
              <a:gd name="connsiteX12474" fmla="*/ 5919085 w 14263815"/>
              <a:gd name="connsiteY12474" fmla="*/ 758593 h 2678621"/>
              <a:gd name="connsiteX12475" fmla="*/ 5921302 w 14263815"/>
              <a:gd name="connsiteY12475" fmla="*/ 756375 h 2678621"/>
              <a:gd name="connsiteX12476" fmla="*/ 5927957 w 14263815"/>
              <a:gd name="connsiteY12476" fmla="*/ 754157 h 2678621"/>
              <a:gd name="connsiteX12477" fmla="*/ 5907995 w 14263815"/>
              <a:gd name="connsiteY12477" fmla="*/ 778556 h 2678621"/>
              <a:gd name="connsiteX12478" fmla="*/ 5890249 w 14263815"/>
              <a:gd name="connsiteY12478" fmla="*/ 789647 h 2678621"/>
              <a:gd name="connsiteX12479" fmla="*/ 5894684 w 14263815"/>
              <a:gd name="connsiteY12479" fmla="*/ 796301 h 2678621"/>
              <a:gd name="connsiteX12480" fmla="*/ 5912430 w 14263815"/>
              <a:gd name="connsiteY12480" fmla="*/ 800738 h 2678621"/>
              <a:gd name="connsiteX12481" fmla="*/ 5952356 w 14263815"/>
              <a:gd name="connsiteY12481" fmla="*/ 796301 h 2678621"/>
              <a:gd name="connsiteX12482" fmla="*/ 5987845 w 14263815"/>
              <a:gd name="connsiteY12482" fmla="*/ 785211 h 2678621"/>
              <a:gd name="connsiteX12483" fmla="*/ 6003373 w 14263815"/>
              <a:gd name="connsiteY12483" fmla="*/ 774120 h 2678621"/>
              <a:gd name="connsiteX12484" fmla="*/ 6025554 w 14263815"/>
              <a:gd name="connsiteY12484" fmla="*/ 758593 h 2678621"/>
              <a:gd name="connsiteX12485" fmla="*/ 5990063 w 14263815"/>
              <a:gd name="connsiteY12485" fmla="*/ 754157 h 2678621"/>
              <a:gd name="connsiteX12486" fmla="*/ 5956793 w 14263815"/>
              <a:gd name="connsiteY12486" fmla="*/ 760811 h 2678621"/>
              <a:gd name="connsiteX12487" fmla="*/ 5950137 w 14263815"/>
              <a:gd name="connsiteY12487" fmla="*/ 754157 h 2678621"/>
              <a:gd name="connsiteX12488" fmla="*/ 5950137 w 14263815"/>
              <a:gd name="connsiteY12488" fmla="*/ 745285 h 2678621"/>
              <a:gd name="connsiteX12489" fmla="*/ 5965665 w 14263815"/>
              <a:gd name="connsiteY12489" fmla="*/ 731976 h 2678621"/>
              <a:gd name="connsiteX12490" fmla="*/ 5985628 w 14263815"/>
              <a:gd name="connsiteY12490" fmla="*/ 734194 h 2678621"/>
              <a:gd name="connsiteX12491" fmla="*/ 5987845 w 14263815"/>
              <a:gd name="connsiteY12491" fmla="*/ 729758 h 2678621"/>
              <a:gd name="connsiteX12492" fmla="*/ 5998936 w 14263815"/>
              <a:gd name="connsiteY12492" fmla="*/ 718667 h 2678621"/>
              <a:gd name="connsiteX12493" fmla="*/ 6047736 w 14263815"/>
              <a:gd name="connsiteY12493" fmla="*/ 703141 h 2678621"/>
              <a:gd name="connsiteX12494" fmla="*/ 6058826 w 14263815"/>
              <a:gd name="connsiteY12494" fmla="*/ 698704 h 2678621"/>
              <a:gd name="connsiteX12495" fmla="*/ 6081006 w 14263815"/>
              <a:gd name="connsiteY12495" fmla="*/ 700922 h 2678621"/>
              <a:gd name="connsiteX12496" fmla="*/ 6096534 w 14263815"/>
              <a:gd name="connsiteY12496" fmla="*/ 703141 h 2678621"/>
              <a:gd name="connsiteX12497" fmla="*/ 6098752 w 14263815"/>
              <a:gd name="connsiteY12497" fmla="*/ 696486 h 2678621"/>
              <a:gd name="connsiteX12498" fmla="*/ 6089878 w 14263815"/>
              <a:gd name="connsiteY12498" fmla="*/ 680959 h 2678621"/>
              <a:gd name="connsiteX12499" fmla="*/ 7356419 w 14263815"/>
              <a:gd name="connsiteY12499" fmla="*/ 680405 h 2678621"/>
              <a:gd name="connsiteX12500" fmla="*/ 7345329 w 14263815"/>
              <a:gd name="connsiteY12500" fmla="*/ 692050 h 2678621"/>
              <a:gd name="connsiteX12501" fmla="*/ 7360857 w 14263815"/>
              <a:gd name="connsiteY12501" fmla="*/ 696486 h 2678621"/>
              <a:gd name="connsiteX12502" fmla="*/ 7371946 w 14263815"/>
              <a:gd name="connsiteY12502" fmla="*/ 689832 h 2678621"/>
              <a:gd name="connsiteX12503" fmla="*/ 7356419 w 14263815"/>
              <a:gd name="connsiteY12503" fmla="*/ 680405 h 2678621"/>
              <a:gd name="connsiteX12504" fmla="*/ 7076938 w 14263815"/>
              <a:gd name="connsiteY12504" fmla="*/ 678741 h 2678621"/>
              <a:gd name="connsiteX12505" fmla="*/ 7090247 w 14263815"/>
              <a:gd name="connsiteY12505" fmla="*/ 685396 h 2678621"/>
              <a:gd name="connsiteX12506" fmla="*/ 7085811 w 14263815"/>
              <a:gd name="connsiteY12506" fmla="*/ 692050 h 2678621"/>
              <a:gd name="connsiteX12507" fmla="*/ 7072501 w 14263815"/>
              <a:gd name="connsiteY12507" fmla="*/ 685396 h 2678621"/>
              <a:gd name="connsiteX12508" fmla="*/ 7076938 w 14263815"/>
              <a:gd name="connsiteY12508" fmla="*/ 678741 h 2678621"/>
              <a:gd name="connsiteX12509" fmla="*/ 6535165 w 14263815"/>
              <a:gd name="connsiteY12509" fmla="*/ 675969 h 2678621"/>
              <a:gd name="connsiteX12510" fmla="*/ 6529064 w 14263815"/>
              <a:gd name="connsiteY12510" fmla="*/ 676523 h 2678621"/>
              <a:gd name="connsiteX12511" fmla="*/ 6520192 w 14263815"/>
              <a:gd name="connsiteY12511" fmla="*/ 685396 h 2678621"/>
              <a:gd name="connsiteX12512" fmla="*/ 6537937 w 14263815"/>
              <a:gd name="connsiteY12512" fmla="*/ 689832 h 2678621"/>
              <a:gd name="connsiteX12513" fmla="*/ 6546811 w 14263815"/>
              <a:gd name="connsiteY12513" fmla="*/ 680959 h 2678621"/>
              <a:gd name="connsiteX12514" fmla="*/ 6535165 w 14263815"/>
              <a:gd name="connsiteY12514" fmla="*/ 675969 h 2678621"/>
              <a:gd name="connsiteX12515" fmla="*/ 6705266 w 14263815"/>
              <a:gd name="connsiteY12515" fmla="*/ 673751 h 2678621"/>
              <a:gd name="connsiteX12516" fmla="*/ 6693206 w 14263815"/>
              <a:gd name="connsiteY12516" fmla="*/ 678741 h 2678621"/>
              <a:gd name="connsiteX12517" fmla="*/ 6710951 w 14263815"/>
              <a:gd name="connsiteY12517" fmla="*/ 685396 h 2678621"/>
              <a:gd name="connsiteX12518" fmla="*/ 6730913 w 14263815"/>
              <a:gd name="connsiteY12518" fmla="*/ 680959 h 2678621"/>
              <a:gd name="connsiteX12519" fmla="*/ 6713169 w 14263815"/>
              <a:gd name="connsiteY12519" fmla="*/ 674305 h 2678621"/>
              <a:gd name="connsiteX12520" fmla="*/ 6705266 w 14263815"/>
              <a:gd name="connsiteY12520" fmla="*/ 673751 h 2678621"/>
              <a:gd name="connsiteX12521" fmla="*/ 7783405 w 14263815"/>
              <a:gd name="connsiteY12521" fmla="*/ 670978 h 2678621"/>
              <a:gd name="connsiteX12522" fmla="*/ 7780078 w 14263815"/>
              <a:gd name="connsiteY12522" fmla="*/ 674305 h 2678621"/>
              <a:gd name="connsiteX12523" fmla="*/ 7788951 w 14263815"/>
              <a:gd name="connsiteY12523" fmla="*/ 680959 h 2678621"/>
              <a:gd name="connsiteX12524" fmla="*/ 7793387 w 14263815"/>
              <a:gd name="connsiteY12524" fmla="*/ 687614 h 2678621"/>
              <a:gd name="connsiteX12525" fmla="*/ 7795605 w 14263815"/>
              <a:gd name="connsiteY12525" fmla="*/ 692050 h 2678621"/>
              <a:gd name="connsiteX12526" fmla="*/ 7800041 w 14263815"/>
              <a:gd name="connsiteY12526" fmla="*/ 696486 h 2678621"/>
              <a:gd name="connsiteX12527" fmla="*/ 7808913 w 14263815"/>
              <a:gd name="connsiteY12527" fmla="*/ 696486 h 2678621"/>
              <a:gd name="connsiteX12528" fmla="*/ 7815568 w 14263815"/>
              <a:gd name="connsiteY12528" fmla="*/ 683178 h 2678621"/>
              <a:gd name="connsiteX12529" fmla="*/ 7797823 w 14263815"/>
              <a:gd name="connsiteY12529" fmla="*/ 674305 h 2678621"/>
              <a:gd name="connsiteX12530" fmla="*/ 7783405 w 14263815"/>
              <a:gd name="connsiteY12530" fmla="*/ 670978 h 2678621"/>
              <a:gd name="connsiteX12531" fmla="*/ 6820191 w 14263815"/>
              <a:gd name="connsiteY12531" fmla="*/ 669869 h 2678621"/>
              <a:gd name="connsiteX12532" fmla="*/ 6815201 w 14263815"/>
              <a:gd name="connsiteY12532" fmla="*/ 672087 h 2678621"/>
              <a:gd name="connsiteX12533" fmla="*/ 6821855 w 14263815"/>
              <a:gd name="connsiteY12533" fmla="*/ 676523 h 2678621"/>
              <a:gd name="connsiteX12534" fmla="*/ 6826293 w 14263815"/>
              <a:gd name="connsiteY12534" fmla="*/ 672087 h 2678621"/>
              <a:gd name="connsiteX12535" fmla="*/ 6820191 w 14263815"/>
              <a:gd name="connsiteY12535" fmla="*/ 669869 h 2678621"/>
              <a:gd name="connsiteX12536" fmla="*/ 7320860 w 14263815"/>
              <a:gd name="connsiteY12536" fmla="*/ 669176 h 2678621"/>
              <a:gd name="connsiteX12537" fmla="*/ 7316493 w 14263815"/>
              <a:gd name="connsiteY12537" fmla="*/ 672087 h 2678621"/>
              <a:gd name="connsiteX12538" fmla="*/ 7316493 w 14263815"/>
              <a:gd name="connsiteY12538" fmla="*/ 687614 h 2678621"/>
              <a:gd name="connsiteX12539" fmla="*/ 7325365 w 14263815"/>
              <a:gd name="connsiteY12539" fmla="*/ 680959 h 2678621"/>
              <a:gd name="connsiteX12540" fmla="*/ 7320860 w 14263815"/>
              <a:gd name="connsiteY12540" fmla="*/ 669176 h 2678621"/>
              <a:gd name="connsiteX12541" fmla="*/ 6879527 w 14263815"/>
              <a:gd name="connsiteY12541" fmla="*/ 665433 h 2678621"/>
              <a:gd name="connsiteX12542" fmla="*/ 6872873 w 14263815"/>
              <a:gd name="connsiteY12542" fmla="*/ 674305 h 2678621"/>
              <a:gd name="connsiteX12543" fmla="*/ 6883963 w 14263815"/>
              <a:gd name="connsiteY12543" fmla="*/ 672087 h 2678621"/>
              <a:gd name="connsiteX12544" fmla="*/ 6879527 w 14263815"/>
              <a:gd name="connsiteY12544" fmla="*/ 665433 h 2678621"/>
              <a:gd name="connsiteX12545" fmla="*/ 6332207 w 14263815"/>
              <a:gd name="connsiteY12545" fmla="*/ 663769 h 2678621"/>
              <a:gd name="connsiteX12546" fmla="*/ 6322781 w 14263815"/>
              <a:gd name="connsiteY12546" fmla="*/ 665433 h 2678621"/>
              <a:gd name="connsiteX12547" fmla="*/ 6309472 w 14263815"/>
              <a:gd name="connsiteY12547" fmla="*/ 669869 h 2678621"/>
              <a:gd name="connsiteX12548" fmla="*/ 6320563 w 14263815"/>
              <a:gd name="connsiteY12548" fmla="*/ 674305 h 2678621"/>
              <a:gd name="connsiteX12549" fmla="*/ 6333871 w 14263815"/>
              <a:gd name="connsiteY12549" fmla="*/ 667651 h 2678621"/>
              <a:gd name="connsiteX12550" fmla="*/ 6332207 w 14263815"/>
              <a:gd name="connsiteY12550" fmla="*/ 663769 h 2678621"/>
              <a:gd name="connsiteX12551" fmla="*/ 7292511 w 14263815"/>
              <a:gd name="connsiteY12551" fmla="*/ 658085 h 2678621"/>
              <a:gd name="connsiteX12552" fmla="*/ 7285440 w 14263815"/>
              <a:gd name="connsiteY12552" fmla="*/ 660997 h 2678621"/>
              <a:gd name="connsiteX12553" fmla="*/ 7294313 w 14263815"/>
              <a:gd name="connsiteY12553" fmla="*/ 669869 h 2678621"/>
              <a:gd name="connsiteX12554" fmla="*/ 7305404 w 14263815"/>
              <a:gd name="connsiteY12554" fmla="*/ 667651 h 2678621"/>
              <a:gd name="connsiteX12555" fmla="*/ 7296530 w 14263815"/>
              <a:gd name="connsiteY12555" fmla="*/ 658778 h 2678621"/>
              <a:gd name="connsiteX12556" fmla="*/ 7292511 w 14263815"/>
              <a:gd name="connsiteY12556" fmla="*/ 658085 h 2678621"/>
              <a:gd name="connsiteX12557" fmla="*/ 822919 w 14263815"/>
              <a:gd name="connsiteY12557" fmla="*/ 656540 h 2678621"/>
              <a:gd name="connsiteX12558" fmla="*/ 831791 w 14263815"/>
              <a:gd name="connsiteY12558" fmla="*/ 656540 h 2678621"/>
              <a:gd name="connsiteX12559" fmla="*/ 834010 w 14263815"/>
              <a:gd name="connsiteY12559" fmla="*/ 667630 h 2678621"/>
              <a:gd name="connsiteX12560" fmla="*/ 830128 w 14263815"/>
              <a:gd name="connsiteY12560" fmla="*/ 672621 h 2678621"/>
              <a:gd name="connsiteX12561" fmla="*/ 822919 w 14263815"/>
              <a:gd name="connsiteY12561" fmla="*/ 669848 h 2678621"/>
              <a:gd name="connsiteX12562" fmla="*/ 822919 w 14263815"/>
              <a:gd name="connsiteY12562" fmla="*/ 656540 h 2678621"/>
              <a:gd name="connsiteX12563" fmla="*/ 7948654 w 14263815"/>
              <a:gd name="connsiteY12563" fmla="*/ 654342 h 2678621"/>
              <a:gd name="connsiteX12564" fmla="*/ 7942000 w 14263815"/>
              <a:gd name="connsiteY12564" fmla="*/ 669869 h 2678621"/>
              <a:gd name="connsiteX12565" fmla="*/ 7944218 w 14263815"/>
              <a:gd name="connsiteY12565" fmla="*/ 687614 h 2678621"/>
              <a:gd name="connsiteX12566" fmla="*/ 7946436 w 14263815"/>
              <a:gd name="connsiteY12566" fmla="*/ 683178 h 2678621"/>
              <a:gd name="connsiteX12567" fmla="*/ 7948654 w 14263815"/>
              <a:gd name="connsiteY12567" fmla="*/ 667651 h 2678621"/>
              <a:gd name="connsiteX12568" fmla="*/ 7948654 w 14263815"/>
              <a:gd name="connsiteY12568" fmla="*/ 654342 h 2678621"/>
              <a:gd name="connsiteX12569" fmla="*/ 6646625 w 14263815"/>
              <a:gd name="connsiteY12569" fmla="*/ 653926 h 2678621"/>
              <a:gd name="connsiteX12570" fmla="*/ 6644406 w 14263815"/>
              <a:gd name="connsiteY12570" fmla="*/ 654342 h 2678621"/>
              <a:gd name="connsiteX12571" fmla="*/ 6639971 w 14263815"/>
              <a:gd name="connsiteY12571" fmla="*/ 660997 h 2678621"/>
              <a:gd name="connsiteX12572" fmla="*/ 6648844 w 14263815"/>
              <a:gd name="connsiteY12572" fmla="*/ 669869 h 2678621"/>
              <a:gd name="connsiteX12573" fmla="*/ 6653278 w 14263815"/>
              <a:gd name="connsiteY12573" fmla="*/ 660997 h 2678621"/>
              <a:gd name="connsiteX12574" fmla="*/ 6646625 w 14263815"/>
              <a:gd name="connsiteY12574" fmla="*/ 653926 h 2678621"/>
              <a:gd name="connsiteX12575" fmla="*/ 7078462 w 14263815"/>
              <a:gd name="connsiteY12575" fmla="*/ 653649 h 2678621"/>
              <a:gd name="connsiteX12576" fmla="*/ 7081374 w 14263815"/>
              <a:gd name="connsiteY12576" fmla="*/ 654342 h 2678621"/>
              <a:gd name="connsiteX12577" fmla="*/ 7088029 w 14263815"/>
              <a:gd name="connsiteY12577" fmla="*/ 660997 h 2678621"/>
              <a:gd name="connsiteX12578" fmla="*/ 7081374 w 14263815"/>
              <a:gd name="connsiteY12578" fmla="*/ 663214 h 2678621"/>
              <a:gd name="connsiteX12579" fmla="*/ 7074720 w 14263815"/>
              <a:gd name="connsiteY12579" fmla="*/ 656560 h 2678621"/>
              <a:gd name="connsiteX12580" fmla="*/ 7078462 w 14263815"/>
              <a:gd name="connsiteY12580" fmla="*/ 653649 h 2678621"/>
              <a:gd name="connsiteX12581" fmla="*/ 6282439 w 14263815"/>
              <a:gd name="connsiteY12581" fmla="*/ 651847 h 2678621"/>
              <a:gd name="connsiteX12582" fmla="*/ 6278418 w 14263815"/>
              <a:gd name="connsiteY12582" fmla="*/ 652124 h 2678621"/>
              <a:gd name="connsiteX12583" fmla="*/ 6271764 w 14263815"/>
              <a:gd name="connsiteY12583" fmla="*/ 663214 h 2678621"/>
              <a:gd name="connsiteX12584" fmla="*/ 6260674 w 14263815"/>
              <a:gd name="connsiteY12584" fmla="*/ 676523 h 2678621"/>
              <a:gd name="connsiteX12585" fmla="*/ 6240710 w 14263815"/>
              <a:gd name="connsiteY12585" fmla="*/ 687614 h 2678621"/>
              <a:gd name="connsiteX12586" fmla="*/ 6273983 w 14263815"/>
              <a:gd name="connsiteY12586" fmla="*/ 687614 h 2678621"/>
              <a:gd name="connsiteX12587" fmla="*/ 6305035 w 14263815"/>
              <a:gd name="connsiteY12587" fmla="*/ 676523 h 2678621"/>
              <a:gd name="connsiteX12588" fmla="*/ 6296163 w 14263815"/>
              <a:gd name="connsiteY12588" fmla="*/ 669869 h 2678621"/>
              <a:gd name="connsiteX12589" fmla="*/ 6289508 w 14263815"/>
              <a:gd name="connsiteY12589" fmla="*/ 660997 h 2678621"/>
              <a:gd name="connsiteX12590" fmla="*/ 6282439 w 14263815"/>
              <a:gd name="connsiteY12590" fmla="*/ 651847 h 2678621"/>
              <a:gd name="connsiteX12591" fmla="*/ 5714048 w 14263815"/>
              <a:gd name="connsiteY12591" fmla="*/ 649351 h 2678621"/>
              <a:gd name="connsiteX12592" fmla="*/ 5706145 w 14263815"/>
              <a:gd name="connsiteY12592" fmla="*/ 654342 h 2678621"/>
              <a:gd name="connsiteX12593" fmla="*/ 5712801 w 14263815"/>
              <a:gd name="connsiteY12593" fmla="*/ 654342 h 2678621"/>
              <a:gd name="connsiteX12594" fmla="*/ 5717236 w 14263815"/>
              <a:gd name="connsiteY12594" fmla="*/ 649906 h 2678621"/>
              <a:gd name="connsiteX12595" fmla="*/ 5714048 w 14263815"/>
              <a:gd name="connsiteY12595" fmla="*/ 649351 h 2678621"/>
              <a:gd name="connsiteX12596" fmla="*/ 7911501 w 14263815"/>
              <a:gd name="connsiteY12596" fmla="*/ 647688 h 2678621"/>
              <a:gd name="connsiteX12597" fmla="*/ 7908728 w 14263815"/>
              <a:gd name="connsiteY12597" fmla="*/ 649906 h 2678621"/>
              <a:gd name="connsiteX12598" fmla="*/ 7917601 w 14263815"/>
              <a:gd name="connsiteY12598" fmla="*/ 660997 h 2678621"/>
              <a:gd name="connsiteX12599" fmla="*/ 7926473 w 14263815"/>
              <a:gd name="connsiteY12599" fmla="*/ 658778 h 2678621"/>
              <a:gd name="connsiteX12600" fmla="*/ 7919819 w 14263815"/>
              <a:gd name="connsiteY12600" fmla="*/ 649906 h 2678621"/>
              <a:gd name="connsiteX12601" fmla="*/ 7911501 w 14263815"/>
              <a:gd name="connsiteY12601" fmla="*/ 647688 h 2678621"/>
              <a:gd name="connsiteX12602" fmla="*/ 7267696 w 14263815"/>
              <a:gd name="connsiteY12602" fmla="*/ 647688 h 2678621"/>
              <a:gd name="connsiteX12603" fmla="*/ 7261040 w 14263815"/>
              <a:gd name="connsiteY12603" fmla="*/ 654342 h 2678621"/>
              <a:gd name="connsiteX12604" fmla="*/ 7247733 w 14263815"/>
              <a:gd name="connsiteY12604" fmla="*/ 674305 h 2678621"/>
              <a:gd name="connsiteX12605" fmla="*/ 7243295 w 14263815"/>
              <a:gd name="connsiteY12605" fmla="*/ 660997 h 2678621"/>
              <a:gd name="connsiteX12606" fmla="*/ 7238860 w 14263815"/>
              <a:gd name="connsiteY12606" fmla="*/ 649906 h 2678621"/>
              <a:gd name="connsiteX12607" fmla="*/ 7232205 w 14263815"/>
              <a:gd name="connsiteY12607" fmla="*/ 656560 h 2678621"/>
              <a:gd name="connsiteX12608" fmla="*/ 7232205 w 14263815"/>
              <a:gd name="connsiteY12608" fmla="*/ 665433 h 2678621"/>
              <a:gd name="connsiteX12609" fmla="*/ 7223333 w 14263815"/>
              <a:gd name="connsiteY12609" fmla="*/ 667651 h 2678621"/>
              <a:gd name="connsiteX12610" fmla="*/ 7207807 w 14263815"/>
              <a:gd name="connsiteY12610" fmla="*/ 672087 h 2678621"/>
              <a:gd name="connsiteX12611" fmla="*/ 7201152 w 14263815"/>
              <a:gd name="connsiteY12611" fmla="*/ 680959 h 2678621"/>
              <a:gd name="connsiteX12612" fmla="*/ 7232205 w 14263815"/>
              <a:gd name="connsiteY12612" fmla="*/ 687614 h 2678621"/>
              <a:gd name="connsiteX12613" fmla="*/ 7252168 w 14263815"/>
              <a:gd name="connsiteY12613" fmla="*/ 696486 h 2678621"/>
              <a:gd name="connsiteX12614" fmla="*/ 7221115 w 14263815"/>
              <a:gd name="connsiteY12614" fmla="*/ 700922 h 2678621"/>
              <a:gd name="connsiteX12615" fmla="*/ 7176752 w 14263815"/>
              <a:gd name="connsiteY12615" fmla="*/ 703141 h 2678621"/>
              <a:gd name="connsiteX12616" fmla="*/ 7159007 w 14263815"/>
              <a:gd name="connsiteY12616" fmla="*/ 703141 h 2678621"/>
              <a:gd name="connsiteX12617" fmla="*/ 7147917 w 14263815"/>
              <a:gd name="connsiteY12617" fmla="*/ 709795 h 2678621"/>
              <a:gd name="connsiteX12618" fmla="*/ 7165662 w 14263815"/>
              <a:gd name="connsiteY12618" fmla="*/ 716449 h 2678621"/>
              <a:gd name="connsiteX12619" fmla="*/ 7187843 w 14263815"/>
              <a:gd name="connsiteY12619" fmla="*/ 723103 h 2678621"/>
              <a:gd name="connsiteX12620" fmla="*/ 7201152 w 14263815"/>
              <a:gd name="connsiteY12620" fmla="*/ 727540 h 2678621"/>
              <a:gd name="connsiteX12621" fmla="*/ 7205588 w 14263815"/>
              <a:gd name="connsiteY12621" fmla="*/ 738630 h 2678621"/>
              <a:gd name="connsiteX12622" fmla="*/ 7261040 w 14263815"/>
              <a:gd name="connsiteY12622" fmla="*/ 760811 h 2678621"/>
              <a:gd name="connsiteX12623" fmla="*/ 7289876 w 14263815"/>
              <a:gd name="connsiteY12623" fmla="*/ 763029 h 2678621"/>
              <a:gd name="connsiteX12624" fmla="*/ 7285440 w 14263815"/>
              <a:gd name="connsiteY12624" fmla="*/ 771902 h 2678621"/>
              <a:gd name="connsiteX12625" fmla="*/ 7269913 w 14263815"/>
              <a:gd name="connsiteY12625" fmla="*/ 774120 h 2678621"/>
              <a:gd name="connsiteX12626" fmla="*/ 7256605 w 14263815"/>
              <a:gd name="connsiteY12626" fmla="*/ 776338 h 2678621"/>
              <a:gd name="connsiteX12627" fmla="*/ 7221115 w 14263815"/>
              <a:gd name="connsiteY12627" fmla="*/ 776338 h 2678621"/>
              <a:gd name="connsiteX12628" fmla="*/ 7181189 w 14263815"/>
              <a:gd name="connsiteY12628" fmla="*/ 778556 h 2678621"/>
              <a:gd name="connsiteX12629" fmla="*/ 7176752 w 14263815"/>
              <a:gd name="connsiteY12629" fmla="*/ 802955 h 2678621"/>
              <a:gd name="connsiteX12630" fmla="*/ 7174535 w 14263815"/>
              <a:gd name="connsiteY12630" fmla="*/ 807392 h 2678621"/>
              <a:gd name="connsiteX12631" fmla="*/ 7167880 w 14263815"/>
              <a:gd name="connsiteY12631" fmla="*/ 798519 h 2678621"/>
              <a:gd name="connsiteX12632" fmla="*/ 7156789 w 14263815"/>
              <a:gd name="connsiteY12632" fmla="*/ 787429 h 2678621"/>
              <a:gd name="connsiteX12633" fmla="*/ 7150135 w 14263815"/>
              <a:gd name="connsiteY12633" fmla="*/ 791865 h 2678621"/>
              <a:gd name="connsiteX12634" fmla="*/ 7154572 w 14263815"/>
              <a:gd name="connsiteY12634" fmla="*/ 800738 h 2678621"/>
              <a:gd name="connsiteX12635" fmla="*/ 7134609 w 14263815"/>
              <a:gd name="connsiteY12635" fmla="*/ 807392 h 2678621"/>
              <a:gd name="connsiteX12636" fmla="*/ 7101337 w 14263815"/>
              <a:gd name="connsiteY12636" fmla="*/ 807392 h 2678621"/>
              <a:gd name="connsiteX12637" fmla="*/ 7061412 w 14263815"/>
              <a:gd name="connsiteY12637" fmla="*/ 807392 h 2678621"/>
              <a:gd name="connsiteX12638" fmla="*/ 7045884 w 14263815"/>
              <a:gd name="connsiteY12638" fmla="*/ 809610 h 2678621"/>
              <a:gd name="connsiteX12639" fmla="*/ 6959379 w 14263815"/>
              <a:gd name="connsiteY12639" fmla="*/ 807392 h 2678621"/>
              <a:gd name="connsiteX12640" fmla="*/ 6948288 w 14263815"/>
              <a:gd name="connsiteY12640" fmla="*/ 809610 h 2678621"/>
              <a:gd name="connsiteX12641" fmla="*/ 6939416 w 14263815"/>
              <a:gd name="connsiteY12641" fmla="*/ 809610 h 2678621"/>
              <a:gd name="connsiteX12642" fmla="*/ 6930543 w 14263815"/>
              <a:gd name="connsiteY12642" fmla="*/ 805174 h 2678621"/>
              <a:gd name="connsiteX12643" fmla="*/ 6921670 w 14263815"/>
              <a:gd name="connsiteY12643" fmla="*/ 811828 h 2678621"/>
              <a:gd name="connsiteX12644" fmla="*/ 6915015 w 14263815"/>
              <a:gd name="connsiteY12644" fmla="*/ 807392 h 2678621"/>
              <a:gd name="connsiteX12645" fmla="*/ 6910580 w 14263815"/>
              <a:gd name="connsiteY12645" fmla="*/ 791865 h 2678621"/>
              <a:gd name="connsiteX12646" fmla="*/ 6908362 w 14263815"/>
              <a:gd name="connsiteY12646" fmla="*/ 785211 h 2678621"/>
              <a:gd name="connsiteX12647" fmla="*/ 6906143 w 14263815"/>
              <a:gd name="connsiteY12647" fmla="*/ 791865 h 2678621"/>
              <a:gd name="connsiteX12648" fmla="*/ 6901708 w 14263815"/>
              <a:gd name="connsiteY12648" fmla="*/ 800738 h 2678621"/>
              <a:gd name="connsiteX12649" fmla="*/ 6897271 w 14263815"/>
              <a:gd name="connsiteY12649" fmla="*/ 809610 h 2678621"/>
              <a:gd name="connsiteX12650" fmla="*/ 6881745 w 14263815"/>
              <a:gd name="connsiteY12650" fmla="*/ 816264 h 2678621"/>
              <a:gd name="connsiteX12651" fmla="*/ 6864000 w 14263815"/>
              <a:gd name="connsiteY12651" fmla="*/ 820700 h 2678621"/>
              <a:gd name="connsiteX12652" fmla="*/ 6857345 w 14263815"/>
              <a:gd name="connsiteY12652" fmla="*/ 827355 h 2678621"/>
              <a:gd name="connsiteX12653" fmla="*/ 6855127 w 14263815"/>
              <a:gd name="connsiteY12653" fmla="*/ 820700 h 2678621"/>
              <a:gd name="connsiteX12654" fmla="*/ 6821855 w 14263815"/>
              <a:gd name="connsiteY12654" fmla="*/ 818482 h 2678621"/>
              <a:gd name="connsiteX12655" fmla="*/ 6768621 w 14263815"/>
              <a:gd name="connsiteY12655" fmla="*/ 829573 h 2678621"/>
              <a:gd name="connsiteX12656" fmla="*/ 6726477 w 14263815"/>
              <a:gd name="connsiteY12656" fmla="*/ 840663 h 2678621"/>
              <a:gd name="connsiteX12657" fmla="*/ 6710951 w 14263815"/>
              <a:gd name="connsiteY12657" fmla="*/ 840663 h 2678621"/>
              <a:gd name="connsiteX12658" fmla="*/ 6668806 w 14263815"/>
              <a:gd name="connsiteY12658" fmla="*/ 834009 h 2678621"/>
              <a:gd name="connsiteX12659" fmla="*/ 6637752 w 14263815"/>
              <a:gd name="connsiteY12659" fmla="*/ 849536 h 2678621"/>
              <a:gd name="connsiteX12660" fmla="*/ 6635534 w 14263815"/>
              <a:gd name="connsiteY12660" fmla="*/ 856190 h 2678621"/>
              <a:gd name="connsiteX12661" fmla="*/ 6615571 w 14263815"/>
              <a:gd name="connsiteY12661" fmla="*/ 845099 h 2678621"/>
              <a:gd name="connsiteX12662" fmla="*/ 6595608 w 14263815"/>
              <a:gd name="connsiteY12662" fmla="*/ 840663 h 2678621"/>
              <a:gd name="connsiteX12663" fmla="*/ 6597825 w 14263815"/>
              <a:gd name="connsiteY12663" fmla="*/ 853972 h 2678621"/>
              <a:gd name="connsiteX12664" fmla="*/ 6562338 w 14263815"/>
              <a:gd name="connsiteY12664" fmla="*/ 862844 h 2678621"/>
              <a:gd name="connsiteX12665" fmla="*/ 6517975 w 14263815"/>
              <a:gd name="connsiteY12665" fmla="*/ 860626 h 2678621"/>
              <a:gd name="connsiteX12666" fmla="*/ 6500230 w 14263815"/>
              <a:gd name="connsiteY12666" fmla="*/ 849536 h 2678621"/>
              <a:gd name="connsiteX12667" fmla="*/ 6484703 w 14263815"/>
              <a:gd name="connsiteY12667" fmla="*/ 858408 h 2678621"/>
              <a:gd name="connsiteX12668" fmla="*/ 6489139 w 14263815"/>
              <a:gd name="connsiteY12668" fmla="*/ 876153 h 2678621"/>
              <a:gd name="connsiteX12669" fmla="*/ 6484703 w 14263815"/>
              <a:gd name="connsiteY12669" fmla="*/ 885025 h 2678621"/>
              <a:gd name="connsiteX12670" fmla="*/ 6469177 w 14263815"/>
              <a:gd name="connsiteY12670" fmla="*/ 878371 h 2678621"/>
              <a:gd name="connsiteX12671" fmla="*/ 6466957 w 14263815"/>
              <a:gd name="connsiteY12671" fmla="*/ 880589 h 2678621"/>
              <a:gd name="connsiteX12672" fmla="*/ 6458084 w 14263815"/>
              <a:gd name="connsiteY12672" fmla="*/ 891680 h 2678621"/>
              <a:gd name="connsiteX12673" fmla="*/ 6458084 w 14263815"/>
              <a:gd name="connsiteY12673" fmla="*/ 900552 h 2678621"/>
              <a:gd name="connsiteX12674" fmla="*/ 6462523 w 14263815"/>
              <a:gd name="connsiteY12674" fmla="*/ 904989 h 2678621"/>
              <a:gd name="connsiteX12675" fmla="*/ 6458084 w 14263815"/>
              <a:gd name="connsiteY12675" fmla="*/ 916079 h 2678621"/>
              <a:gd name="connsiteX12676" fmla="*/ 6455867 w 14263815"/>
              <a:gd name="connsiteY12676" fmla="*/ 916079 h 2678621"/>
              <a:gd name="connsiteX12677" fmla="*/ 6451431 w 14263815"/>
              <a:gd name="connsiteY12677" fmla="*/ 916079 h 2678621"/>
              <a:gd name="connsiteX12678" fmla="*/ 6442559 w 14263815"/>
              <a:gd name="connsiteY12678" fmla="*/ 924952 h 2678621"/>
              <a:gd name="connsiteX12679" fmla="*/ 6427031 w 14263815"/>
              <a:gd name="connsiteY12679" fmla="*/ 924952 h 2678621"/>
              <a:gd name="connsiteX12680" fmla="*/ 6398196 w 14263815"/>
              <a:gd name="connsiteY12680" fmla="*/ 922733 h 2678621"/>
              <a:gd name="connsiteX12681" fmla="*/ 6382669 w 14263815"/>
              <a:gd name="connsiteY12681" fmla="*/ 929388 h 2678621"/>
              <a:gd name="connsiteX12682" fmla="*/ 6373796 w 14263815"/>
              <a:gd name="connsiteY12682" fmla="*/ 931606 h 2678621"/>
              <a:gd name="connsiteX12683" fmla="*/ 6367143 w 14263815"/>
              <a:gd name="connsiteY12683" fmla="*/ 931606 h 2678621"/>
              <a:gd name="connsiteX12684" fmla="*/ 6362707 w 14263815"/>
              <a:gd name="connsiteY12684" fmla="*/ 944914 h 2678621"/>
              <a:gd name="connsiteX12685" fmla="*/ 6353834 w 14263815"/>
              <a:gd name="connsiteY12685" fmla="*/ 951569 h 2678621"/>
              <a:gd name="connsiteX12686" fmla="*/ 6338308 w 14263815"/>
              <a:gd name="connsiteY12686" fmla="*/ 956005 h 2678621"/>
              <a:gd name="connsiteX12687" fmla="*/ 6342743 w 14263815"/>
              <a:gd name="connsiteY12687" fmla="*/ 962659 h 2678621"/>
              <a:gd name="connsiteX12688" fmla="*/ 6342743 w 14263815"/>
              <a:gd name="connsiteY12688" fmla="*/ 971532 h 2678621"/>
              <a:gd name="connsiteX12689" fmla="*/ 6331653 w 14263815"/>
              <a:gd name="connsiteY12689" fmla="*/ 964878 h 2678621"/>
              <a:gd name="connsiteX12690" fmla="*/ 6309472 w 14263815"/>
              <a:gd name="connsiteY12690" fmla="*/ 958223 h 2678621"/>
              <a:gd name="connsiteX12691" fmla="*/ 6276200 w 14263815"/>
              <a:gd name="connsiteY12691" fmla="*/ 949351 h 2678621"/>
              <a:gd name="connsiteX12692" fmla="*/ 6293945 w 14263815"/>
              <a:gd name="connsiteY12692" fmla="*/ 933824 h 2678621"/>
              <a:gd name="connsiteX12693" fmla="*/ 6307254 w 14263815"/>
              <a:gd name="connsiteY12693" fmla="*/ 922733 h 2678621"/>
              <a:gd name="connsiteX12694" fmla="*/ 6293945 w 14263815"/>
              <a:gd name="connsiteY12694" fmla="*/ 922733 h 2678621"/>
              <a:gd name="connsiteX12695" fmla="*/ 6289508 w 14263815"/>
              <a:gd name="connsiteY12695" fmla="*/ 913861 h 2678621"/>
              <a:gd name="connsiteX12696" fmla="*/ 6271764 w 14263815"/>
              <a:gd name="connsiteY12696" fmla="*/ 904989 h 2678621"/>
              <a:gd name="connsiteX12697" fmla="*/ 6254019 w 14263815"/>
              <a:gd name="connsiteY12697" fmla="*/ 916079 h 2678621"/>
              <a:gd name="connsiteX12698" fmla="*/ 6267328 w 14263815"/>
              <a:gd name="connsiteY12698" fmla="*/ 920515 h 2678621"/>
              <a:gd name="connsiteX12699" fmla="*/ 6280637 w 14263815"/>
              <a:gd name="connsiteY12699" fmla="*/ 922733 h 2678621"/>
              <a:gd name="connsiteX12700" fmla="*/ 6262892 w 14263815"/>
              <a:gd name="connsiteY12700" fmla="*/ 929388 h 2678621"/>
              <a:gd name="connsiteX12701" fmla="*/ 6247365 w 14263815"/>
              <a:gd name="connsiteY12701" fmla="*/ 927169 h 2678621"/>
              <a:gd name="connsiteX12702" fmla="*/ 6222966 w 14263815"/>
              <a:gd name="connsiteY12702" fmla="*/ 920515 h 2678621"/>
              <a:gd name="connsiteX12703" fmla="*/ 6205221 w 14263815"/>
              <a:gd name="connsiteY12703" fmla="*/ 929388 h 2678621"/>
              <a:gd name="connsiteX12704" fmla="*/ 6225184 w 14263815"/>
              <a:gd name="connsiteY12704" fmla="*/ 933824 h 2678621"/>
              <a:gd name="connsiteX12705" fmla="*/ 6229620 w 14263815"/>
              <a:gd name="connsiteY12705" fmla="*/ 940478 h 2678621"/>
              <a:gd name="connsiteX12706" fmla="*/ 6211875 w 14263815"/>
              <a:gd name="connsiteY12706" fmla="*/ 949351 h 2678621"/>
              <a:gd name="connsiteX12707" fmla="*/ 6198567 w 14263815"/>
              <a:gd name="connsiteY12707" fmla="*/ 960441 h 2678621"/>
              <a:gd name="connsiteX12708" fmla="*/ 6185257 w 14263815"/>
              <a:gd name="connsiteY12708" fmla="*/ 975968 h 2678621"/>
              <a:gd name="connsiteX12709" fmla="*/ 6178604 w 14263815"/>
              <a:gd name="connsiteY12709" fmla="*/ 984840 h 2678621"/>
              <a:gd name="connsiteX12710" fmla="*/ 6185257 w 14263815"/>
              <a:gd name="connsiteY12710" fmla="*/ 987059 h 2678621"/>
              <a:gd name="connsiteX12711" fmla="*/ 6191912 w 14263815"/>
              <a:gd name="connsiteY12711" fmla="*/ 989277 h 2678621"/>
              <a:gd name="connsiteX12712" fmla="*/ 6185257 w 14263815"/>
              <a:gd name="connsiteY12712" fmla="*/ 1000367 h 2678621"/>
              <a:gd name="connsiteX12713" fmla="*/ 6174167 w 14263815"/>
              <a:gd name="connsiteY12713" fmla="*/ 998149 h 2678621"/>
              <a:gd name="connsiteX12714" fmla="*/ 6138677 w 14263815"/>
              <a:gd name="connsiteY12714" fmla="*/ 1002585 h 2678621"/>
              <a:gd name="connsiteX12715" fmla="*/ 6112061 w 14263815"/>
              <a:gd name="connsiteY12715" fmla="*/ 1013676 h 2678621"/>
              <a:gd name="connsiteX12716" fmla="*/ 6112061 w 14263815"/>
              <a:gd name="connsiteY12716" fmla="*/ 1020330 h 2678621"/>
              <a:gd name="connsiteX12717" fmla="*/ 6105407 w 14263815"/>
              <a:gd name="connsiteY12717" fmla="*/ 1011458 h 2678621"/>
              <a:gd name="connsiteX12718" fmla="*/ 6089878 w 14263815"/>
              <a:gd name="connsiteY12718" fmla="*/ 1004804 h 2678621"/>
              <a:gd name="connsiteX12719" fmla="*/ 6045516 w 14263815"/>
              <a:gd name="connsiteY12719" fmla="*/ 1026985 h 2678621"/>
              <a:gd name="connsiteX12720" fmla="*/ 6032208 w 14263815"/>
              <a:gd name="connsiteY12720" fmla="*/ 1026985 h 2678621"/>
              <a:gd name="connsiteX12721" fmla="*/ 5998936 w 14263815"/>
              <a:gd name="connsiteY12721" fmla="*/ 1031421 h 2678621"/>
              <a:gd name="connsiteX12722" fmla="*/ 5970101 w 14263815"/>
              <a:gd name="connsiteY12722" fmla="*/ 1049166 h 2678621"/>
              <a:gd name="connsiteX12723" fmla="*/ 5965665 w 14263815"/>
              <a:gd name="connsiteY12723" fmla="*/ 1058038 h 2678621"/>
              <a:gd name="connsiteX12724" fmla="*/ 5959010 w 14263815"/>
              <a:gd name="connsiteY12724" fmla="*/ 1053602 h 2678621"/>
              <a:gd name="connsiteX12725" fmla="*/ 5941265 w 14263815"/>
              <a:gd name="connsiteY12725" fmla="*/ 1060256 h 2678621"/>
              <a:gd name="connsiteX12726" fmla="*/ 5934612 w 14263815"/>
              <a:gd name="connsiteY12726" fmla="*/ 1062475 h 2678621"/>
              <a:gd name="connsiteX12727" fmla="*/ 5914648 w 14263815"/>
              <a:gd name="connsiteY12727" fmla="*/ 1060256 h 2678621"/>
              <a:gd name="connsiteX12728" fmla="*/ 5903557 w 14263815"/>
              <a:gd name="connsiteY12728" fmla="*/ 1073565 h 2678621"/>
              <a:gd name="connsiteX12729" fmla="*/ 5896904 w 14263815"/>
              <a:gd name="connsiteY12729" fmla="*/ 1080219 h 2678621"/>
              <a:gd name="connsiteX12730" fmla="*/ 5885812 w 14263815"/>
              <a:gd name="connsiteY12730" fmla="*/ 1073565 h 2678621"/>
              <a:gd name="connsiteX12731" fmla="*/ 5879159 w 14263815"/>
              <a:gd name="connsiteY12731" fmla="*/ 1069129 h 2678621"/>
              <a:gd name="connsiteX12732" fmla="*/ 5874721 w 14263815"/>
              <a:gd name="connsiteY12732" fmla="*/ 1069129 h 2678621"/>
              <a:gd name="connsiteX12733" fmla="*/ 5868067 w 14263815"/>
              <a:gd name="connsiteY12733" fmla="*/ 1060256 h 2678621"/>
              <a:gd name="connsiteX12734" fmla="*/ 5861415 w 14263815"/>
              <a:gd name="connsiteY12734" fmla="*/ 1071347 h 2678621"/>
              <a:gd name="connsiteX12735" fmla="*/ 5845886 w 14263815"/>
              <a:gd name="connsiteY12735" fmla="*/ 1071347 h 2678621"/>
              <a:gd name="connsiteX12736" fmla="*/ 5830360 w 14263815"/>
              <a:gd name="connsiteY12736" fmla="*/ 1058038 h 2678621"/>
              <a:gd name="connsiteX12737" fmla="*/ 5810396 w 14263815"/>
              <a:gd name="connsiteY12737" fmla="*/ 1049166 h 2678621"/>
              <a:gd name="connsiteX12738" fmla="*/ 5788216 w 14263815"/>
              <a:gd name="connsiteY12738" fmla="*/ 1055820 h 2678621"/>
              <a:gd name="connsiteX12739" fmla="*/ 5805961 w 14263815"/>
              <a:gd name="connsiteY12739" fmla="*/ 1069129 h 2678621"/>
              <a:gd name="connsiteX12740" fmla="*/ 5805961 w 14263815"/>
              <a:gd name="connsiteY12740" fmla="*/ 1073565 h 2678621"/>
              <a:gd name="connsiteX12741" fmla="*/ 5801524 w 14263815"/>
              <a:gd name="connsiteY12741" fmla="*/ 1093528 h 2678621"/>
              <a:gd name="connsiteX12742" fmla="*/ 5814834 w 14263815"/>
              <a:gd name="connsiteY12742" fmla="*/ 1109055 h 2678621"/>
              <a:gd name="connsiteX12743" fmla="*/ 5808179 w 14263815"/>
              <a:gd name="connsiteY12743" fmla="*/ 1115709 h 2678621"/>
              <a:gd name="connsiteX12744" fmla="*/ 5801524 w 14263815"/>
              <a:gd name="connsiteY12744" fmla="*/ 1113491 h 2678621"/>
              <a:gd name="connsiteX12745" fmla="*/ 5799306 w 14263815"/>
              <a:gd name="connsiteY12745" fmla="*/ 1095746 h 2678621"/>
              <a:gd name="connsiteX12746" fmla="*/ 5783779 w 14263815"/>
              <a:gd name="connsiteY12746" fmla="*/ 1095746 h 2678621"/>
              <a:gd name="connsiteX12747" fmla="*/ 5746072 w 14263815"/>
              <a:gd name="connsiteY12747" fmla="*/ 1117927 h 2678621"/>
              <a:gd name="connsiteX12748" fmla="*/ 5715018 w 14263815"/>
              <a:gd name="connsiteY12748" fmla="*/ 1142326 h 2678621"/>
              <a:gd name="connsiteX12749" fmla="*/ 5703928 w 14263815"/>
              <a:gd name="connsiteY12749" fmla="*/ 1144545 h 2678621"/>
              <a:gd name="connsiteX12750" fmla="*/ 5690107 w 14263815"/>
              <a:gd name="connsiteY12750" fmla="*/ 1141355 h 2678621"/>
              <a:gd name="connsiteX12751" fmla="*/ 5689591 w 14263815"/>
              <a:gd name="connsiteY12751" fmla="*/ 1141890 h 2678621"/>
              <a:gd name="connsiteX12752" fmla="*/ 5658398 w 14263815"/>
              <a:gd name="connsiteY12752" fmla="*/ 1173359 h 2678621"/>
              <a:gd name="connsiteX12753" fmla="*/ 5635108 w 14263815"/>
              <a:gd name="connsiteY12753" fmla="*/ 1196095 h 2678621"/>
              <a:gd name="connsiteX12754" fmla="*/ 5625989 w 14263815"/>
              <a:gd name="connsiteY12754" fmla="*/ 1203782 h 2678621"/>
              <a:gd name="connsiteX12755" fmla="*/ 5624075 w 14263815"/>
              <a:gd name="connsiteY12755" fmla="*/ 1206651 h 2678621"/>
              <a:gd name="connsiteX12756" fmla="*/ 5612985 w 14263815"/>
              <a:gd name="connsiteY12756" fmla="*/ 1222178 h 2678621"/>
              <a:gd name="connsiteX12757" fmla="*/ 5637385 w 14263815"/>
              <a:gd name="connsiteY12757" fmla="*/ 1237705 h 2678621"/>
              <a:gd name="connsiteX12758" fmla="*/ 5635167 w 14263815"/>
              <a:gd name="connsiteY12758" fmla="*/ 1251014 h 2678621"/>
              <a:gd name="connsiteX12759" fmla="*/ 5617422 w 14263815"/>
              <a:gd name="connsiteY12759" fmla="*/ 1244359 h 2678621"/>
              <a:gd name="connsiteX12760" fmla="*/ 5608550 w 14263815"/>
              <a:gd name="connsiteY12760" fmla="*/ 1242141 h 2678621"/>
              <a:gd name="connsiteX12761" fmla="*/ 5610767 w 14263815"/>
              <a:gd name="connsiteY12761" fmla="*/ 1246577 h 2678621"/>
              <a:gd name="connsiteX12762" fmla="*/ 5619640 w 14263815"/>
              <a:gd name="connsiteY12762" fmla="*/ 1255450 h 2678621"/>
              <a:gd name="connsiteX12763" fmla="*/ 5617422 w 14263815"/>
              <a:gd name="connsiteY12763" fmla="*/ 1259886 h 2678621"/>
              <a:gd name="connsiteX12764" fmla="*/ 5608550 w 14263815"/>
              <a:gd name="connsiteY12764" fmla="*/ 1259886 h 2678621"/>
              <a:gd name="connsiteX12765" fmla="*/ 5604112 w 14263815"/>
              <a:gd name="connsiteY12765" fmla="*/ 1251014 h 2678621"/>
              <a:gd name="connsiteX12766" fmla="*/ 5599677 w 14263815"/>
              <a:gd name="connsiteY12766" fmla="*/ 1246577 h 2678621"/>
              <a:gd name="connsiteX12767" fmla="*/ 5590805 w 14263815"/>
              <a:gd name="connsiteY12767" fmla="*/ 1239923 h 2678621"/>
              <a:gd name="connsiteX12768" fmla="*/ 5595240 w 14263815"/>
              <a:gd name="connsiteY12768" fmla="*/ 1235487 h 2678621"/>
              <a:gd name="connsiteX12769" fmla="*/ 5598734 w 14263815"/>
              <a:gd name="connsiteY12769" fmla="*/ 1226754 h 2678621"/>
              <a:gd name="connsiteX12770" fmla="*/ 5596292 w 14263815"/>
              <a:gd name="connsiteY12770" fmla="*/ 1228812 h 2678621"/>
              <a:gd name="connsiteX12771" fmla="*/ 5572148 w 14263815"/>
              <a:gd name="connsiteY12771" fmla="*/ 1249808 h 2678621"/>
              <a:gd name="connsiteX12772" fmla="*/ 5582486 w 14263815"/>
              <a:gd name="connsiteY12772" fmla="*/ 1248241 h 2678621"/>
              <a:gd name="connsiteX12773" fmla="*/ 5584149 w 14263815"/>
              <a:gd name="connsiteY12773" fmla="*/ 1253232 h 2678621"/>
              <a:gd name="connsiteX12774" fmla="*/ 5562522 w 14263815"/>
              <a:gd name="connsiteY12774" fmla="*/ 1270422 h 2678621"/>
              <a:gd name="connsiteX12775" fmla="*/ 5549937 w 14263815"/>
              <a:gd name="connsiteY12775" fmla="*/ 1269120 h 2678621"/>
              <a:gd name="connsiteX12776" fmla="*/ 5545274 w 14263815"/>
              <a:gd name="connsiteY12776" fmla="*/ 1273174 h 2678621"/>
              <a:gd name="connsiteX12777" fmla="*/ 5489822 w 14263815"/>
              <a:gd name="connsiteY12777" fmla="*/ 1317536 h 2678621"/>
              <a:gd name="connsiteX12778" fmla="*/ 5447679 w 14263815"/>
              <a:gd name="connsiteY12778" fmla="*/ 1348590 h 2678621"/>
              <a:gd name="connsiteX12779" fmla="*/ 5414406 w 14263815"/>
              <a:gd name="connsiteY12779" fmla="*/ 1377426 h 2678621"/>
              <a:gd name="connsiteX12780" fmla="*/ 5417849 w 14263815"/>
              <a:gd name="connsiteY12780" fmla="*/ 1386029 h 2678621"/>
              <a:gd name="connsiteX12781" fmla="*/ 5426564 w 14263815"/>
              <a:gd name="connsiteY12781" fmla="*/ 1382820 h 2678621"/>
              <a:gd name="connsiteX12782" fmla="*/ 5427160 w 14263815"/>
              <a:gd name="connsiteY12782" fmla="*/ 1379644 h 2678621"/>
              <a:gd name="connsiteX12783" fmla="*/ 5429419 w 14263815"/>
              <a:gd name="connsiteY12783" fmla="*/ 1381770 h 2678621"/>
              <a:gd name="connsiteX12784" fmla="*/ 5436646 w 14263815"/>
              <a:gd name="connsiteY12784" fmla="*/ 1379110 h 2678621"/>
              <a:gd name="connsiteX12785" fmla="*/ 5528697 w 14263815"/>
              <a:gd name="connsiteY12785" fmla="*/ 1333084 h 2678621"/>
              <a:gd name="connsiteX12786" fmla="*/ 5677310 w 14263815"/>
              <a:gd name="connsiteY12786" fmla="*/ 1264322 h 2678621"/>
              <a:gd name="connsiteX12787" fmla="*/ 5734981 w 14263815"/>
              <a:gd name="connsiteY12787" fmla="*/ 1248796 h 2678621"/>
              <a:gd name="connsiteX12788" fmla="*/ 5752726 w 14263815"/>
              <a:gd name="connsiteY12788" fmla="*/ 1246577 h 2678621"/>
              <a:gd name="connsiteX12789" fmla="*/ 5761599 w 14263815"/>
              <a:gd name="connsiteY12789" fmla="*/ 1233269 h 2678621"/>
              <a:gd name="connsiteX12790" fmla="*/ 5766035 w 14263815"/>
              <a:gd name="connsiteY12790" fmla="*/ 1226615 h 2678621"/>
              <a:gd name="connsiteX12791" fmla="*/ 5797089 w 14263815"/>
              <a:gd name="connsiteY12791" fmla="*/ 1226615 h 2678621"/>
              <a:gd name="connsiteX12792" fmla="*/ 5832579 w 14263815"/>
              <a:gd name="connsiteY12792" fmla="*/ 1213306 h 2678621"/>
              <a:gd name="connsiteX12793" fmla="*/ 5888031 w 14263815"/>
              <a:gd name="connsiteY12793" fmla="*/ 1195561 h 2678621"/>
              <a:gd name="connsiteX12794" fmla="*/ 6021118 w 14263815"/>
              <a:gd name="connsiteY12794" fmla="*/ 1153417 h 2678621"/>
              <a:gd name="connsiteX12795" fmla="*/ 6089878 w 14263815"/>
              <a:gd name="connsiteY12795" fmla="*/ 1117927 h 2678621"/>
              <a:gd name="connsiteX12796" fmla="*/ 6096534 w 14263815"/>
              <a:gd name="connsiteY12796" fmla="*/ 1117927 h 2678621"/>
              <a:gd name="connsiteX12797" fmla="*/ 6127587 w 14263815"/>
              <a:gd name="connsiteY12797" fmla="*/ 1115709 h 2678621"/>
              <a:gd name="connsiteX12798" fmla="*/ 6156422 w 14263815"/>
              <a:gd name="connsiteY12798" fmla="*/ 1111273 h 2678621"/>
              <a:gd name="connsiteX12799" fmla="*/ 6158641 w 14263815"/>
              <a:gd name="connsiteY12799" fmla="*/ 1106836 h 2678621"/>
              <a:gd name="connsiteX12800" fmla="*/ 6160860 w 14263815"/>
              <a:gd name="connsiteY12800" fmla="*/ 1104619 h 2678621"/>
              <a:gd name="connsiteX12801" fmla="*/ 6171949 w 14263815"/>
              <a:gd name="connsiteY12801" fmla="*/ 1104619 h 2678621"/>
              <a:gd name="connsiteX12802" fmla="*/ 6187476 w 14263815"/>
              <a:gd name="connsiteY12802" fmla="*/ 1102400 h 2678621"/>
              <a:gd name="connsiteX12803" fmla="*/ 6191912 w 14263815"/>
              <a:gd name="connsiteY12803" fmla="*/ 1100182 h 2678621"/>
              <a:gd name="connsiteX12804" fmla="*/ 6222966 w 14263815"/>
              <a:gd name="connsiteY12804" fmla="*/ 1089092 h 2678621"/>
              <a:gd name="connsiteX12805" fmla="*/ 6302818 w 14263815"/>
              <a:gd name="connsiteY12805" fmla="*/ 1042511 h 2678621"/>
              <a:gd name="connsiteX12806" fmla="*/ 6305035 w 14263815"/>
              <a:gd name="connsiteY12806" fmla="*/ 1040293 h 2678621"/>
              <a:gd name="connsiteX12807" fmla="*/ 6309472 w 14263815"/>
              <a:gd name="connsiteY12807" fmla="*/ 1053602 h 2678621"/>
              <a:gd name="connsiteX12808" fmla="*/ 6313908 w 14263815"/>
              <a:gd name="connsiteY12808" fmla="*/ 1055820 h 2678621"/>
              <a:gd name="connsiteX12809" fmla="*/ 6322781 w 14263815"/>
              <a:gd name="connsiteY12809" fmla="*/ 1062475 h 2678621"/>
              <a:gd name="connsiteX12810" fmla="*/ 6327216 w 14263815"/>
              <a:gd name="connsiteY12810" fmla="*/ 1064692 h 2678621"/>
              <a:gd name="connsiteX12811" fmla="*/ 6336089 w 14263815"/>
              <a:gd name="connsiteY12811" fmla="*/ 1051384 h 2678621"/>
              <a:gd name="connsiteX12812" fmla="*/ 6347180 w 14263815"/>
              <a:gd name="connsiteY12812" fmla="*/ 1053602 h 2678621"/>
              <a:gd name="connsiteX12813" fmla="*/ 6351615 w 14263815"/>
              <a:gd name="connsiteY12813" fmla="*/ 1046948 h 2678621"/>
              <a:gd name="connsiteX12814" fmla="*/ 6358270 w 14263815"/>
              <a:gd name="connsiteY12814" fmla="*/ 1040293 h 2678621"/>
              <a:gd name="connsiteX12815" fmla="*/ 6367143 w 14263815"/>
              <a:gd name="connsiteY12815" fmla="*/ 1049166 h 2678621"/>
              <a:gd name="connsiteX12816" fmla="*/ 6373796 w 14263815"/>
              <a:gd name="connsiteY12816" fmla="*/ 1049166 h 2678621"/>
              <a:gd name="connsiteX12817" fmla="*/ 6391542 w 14263815"/>
              <a:gd name="connsiteY12817" fmla="*/ 1038075 h 2678621"/>
              <a:gd name="connsiteX12818" fmla="*/ 6438122 w 14263815"/>
              <a:gd name="connsiteY12818" fmla="*/ 1022548 h 2678621"/>
              <a:gd name="connsiteX12819" fmla="*/ 6466957 w 14263815"/>
              <a:gd name="connsiteY12819" fmla="*/ 1020330 h 2678621"/>
              <a:gd name="connsiteX12820" fmla="*/ 6480267 w 14263815"/>
              <a:gd name="connsiteY12820" fmla="*/ 1022548 h 2678621"/>
              <a:gd name="connsiteX12821" fmla="*/ 6486921 w 14263815"/>
              <a:gd name="connsiteY12821" fmla="*/ 1009240 h 2678621"/>
              <a:gd name="connsiteX12822" fmla="*/ 6489139 w 14263815"/>
              <a:gd name="connsiteY12822" fmla="*/ 1002585 h 2678621"/>
              <a:gd name="connsiteX12823" fmla="*/ 6493575 w 14263815"/>
              <a:gd name="connsiteY12823" fmla="*/ 1009240 h 2678621"/>
              <a:gd name="connsiteX12824" fmla="*/ 6498012 w 14263815"/>
              <a:gd name="connsiteY12824" fmla="*/ 1020330 h 2678621"/>
              <a:gd name="connsiteX12825" fmla="*/ 6502447 w 14263815"/>
              <a:gd name="connsiteY12825" fmla="*/ 1011458 h 2678621"/>
              <a:gd name="connsiteX12826" fmla="*/ 6511319 w 14263815"/>
              <a:gd name="connsiteY12826" fmla="*/ 1009240 h 2678621"/>
              <a:gd name="connsiteX12827" fmla="*/ 6524630 w 14263815"/>
              <a:gd name="connsiteY12827" fmla="*/ 1013676 h 2678621"/>
              <a:gd name="connsiteX12828" fmla="*/ 6535720 w 14263815"/>
              <a:gd name="connsiteY12828" fmla="*/ 1015894 h 2678621"/>
              <a:gd name="connsiteX12829" fmla="*/ 6542373 w 14263815"/>
              <a:gd name="connsiteY12829" fmla="*/ 1013676 h 2678621"/>
              <a:gd name="connsiteX12830" fmla="*/ 6544592 w 14263815"/>
              <a:gd name="connsiteY12830" fmla="*/ 995931 h 2678621"/>
              <a:gd name="connsiteX12831" fmla="*/ 6546811 w 14263815"/>
              <a:gd name="connsiteY12831" fmla="*/ 989277 h 2678621"/>
              <a:gd name="connsiteX12832" fmla="*/ 6551246 w 14263815"/>
              <a:gd name="connsiteY12832" fmla="*/ 998149 h 2678621"/>
              <a:gd name="connsiteX12833" fmla="*/ 6553465 w 14263815"/>
              <a:gd name="connsiteY12833" fmla="*/ 1004804 h 2678621"/>
              <a:gd name="connsiteX12834" fmla="*/ 6555683 w 14263815"/>
              <a:gd name="connsiteY12834" fmla="*/ 995931 h 2678621"/>
              <a:gd name="connsiteX12835" fmla="*/ 6560118 w 14263815"/>
              <a:gd name="connsiteY12835" fmla="*/ 993713 h 2678621"/>
              <a:gd name="connsiteX12836" fmla="*/ 6575645 w 14263815"/>
              <a:gd name="connsiteY12836" fmla="*/ 995931 h 2678621"/>
              <a:gd name="connsiteX12837" fmla="*/ 6588953 w 14263815"/>
              <a:gd name="connsiteY12837" fmla="*/ 995931 h 2678621"/>
              <a:gd name="connsiteX12838" fmla="*/ 6604480 w 14263815"/>
              <a:gd name="connsiteY12838" fmla="*/ 993713 h 2678621"/>
              <a:gd name="connsiteX12839" fmla="*/ 6644406 w 14263815"/>
              <a:gd name="connsiteY12839" fmla="*/ 993713 h 2678621"/>
              <a:gd name="connsiteX12840" fmla="*/ 6646625 w 14263815"/>
              <a:gd name="connsiteY12840" fmla="*/ 991495 h 2678621"/>
              <a:gd name="connsiteX12841" fmla="*/ 6662151 w 14263815"/>
              <a:gd name="connsiteY12841" fmla="*/ 980404 h 2678621"/>
              <a:gd name="connsiteX12842" fmla="*/ 6668806 w 14263815"/>
              <a:gd name="connsiteY12842" fmla="*/ 969314 h 2678621"/>
              <a:gd name="connsiteX12843" fmla="*/ 6642188 w 14263815"/>
              <a:gd name="connsiteY12843" fmla="*/ 960441 h 2678621"/>
              <a:gd name="connsiteX12844" fmla="*/ 6622225 w 14263815"/>
              <a:gd name="connsiteY12844" fmla="*/ 953787 h 2678621"/>
              <a:gd name="connsiteX12845" fmla="*/ 6617789 w 14263815"/>
              <a:gd name="connsiteY12845" fmla="*/ 947133 h 2678621"/>
              <a:gd name="connsiteX12846" fmla="*/ 6617789 w 14263815"/>
              <a:gd name="connsiteY12846" fmla="*/ 956005 h 2678621"/>
              <a:gd name="connsiteX12847" fmla="*/ 6615571 w 14263815"/>
              <a:gd name="connsiteY12847" fmla="*/ 969314 h 2678621"/>
              <a:gd name="connsiteX12848" fmla="*/ 6613353 w 14263815"/>
              <a:gd name="connsiteY12848" fmla="*/ 960441 h 2678621"/>
              <a:gd name="connsiteX12849" fmla="*/ 6608918 w 14263815"/>
              <a:gd name="connsiteY12849" fmla="*/ 949351 h 2678621"/>
              <a:gd name="connsiteX12850" fmla="*/ 6600045 w 14263815"/>
              <a:gd name="connsiteY12850" fmla="*/ 940478 h 2678621"/>
              <a:gd name="connsiteX12851" fmla="*/ 6602264 w 14263815"/>
              <a:gd name="connsiteY12851" fmla="*/ 938260 h 2678621"/>
              <a:gd name="connsiteX12852" fmla="*/ 6611135 w 14263815"/>
              <a:gd name="connsiteY12852" fmla="*/ 933824 h 2678621"/>
              <a:gd name="connsiteX12853" fmla="*/ 6626661 w 14263815"/>
              <a:gd name="connsiteY12853" fmla="*/ 929388 h 2678621"/>
              <a:gd name="connsiteX12854" fmla="*/ 6651060 w 14263815"/>
              <a:gd name="connsiteY12854" fmla="*/ 927169 h 2678621"/>
              <a:gd name="connsiteX12855" fmla="*/ 6666588 w 14263815"/>
              <a:gd name="connsiteY12855" fmla="*/ 927169 h 2678621"/>
              <a:gd name="connsiteX12856" fmla="*/ 6673241 w 14263815"/>
              <a:gd name="connsiteY12856" fmla="*/ 929388 h 2678621"/>
              <a:gd name="connsiteX12857" fmla="*/ 6677679 w 14263815"/>
              <a:gd name="connsiteY12857" fmla="*/ 940478 h 2678621"/>
              <a:gd name="connsiteX12858" fmla="*/ 6673241 w 14263815"/>
              <a:gd name="connsiteY12858" fmla="*/ 958223 h 2678621"/>
              <a:gd name="connsiteX12859" fmla="*/ 6675460 w 14263815"/>
              <a:gd name="connsiteY12859" fmla="*/ 969314 h 2678621"/>
              <a:gd name="connsiteX12860" fmla="*/ 6682114 w 14263815"/>
              <a:gd name="connsiteY12860" fmla="*/ 989277 h 2678621"/>
              <a:gd name="connsiteX12861" fmla="*/ 6704297 w 14263815"/>
              <a:gd name="connsiteY12861" fmla="*/ 995931 h 2678621"/>
              <a:gd name="connsiteX12862" fmla="*/ 6735349 w 14263815"/>
              <a:gd name="connsiteY12862" fmla="*/ 980404 h 2678621"/>
              <a:gd name="connsiteX12863" fmla="*/ 6733132 w 14263815"/>
              <a:gd name="connsiteY12863" fmla="*/ 960441 h 2678621"/>
              <a:gd name="connsiteX12864" fmla="*/ 6719823 w 14263815"/>
              <a:gd name="connsiteY12864" fmla="*/ 951569 h 2678621"/>
              <a:gd name="connsiteX12865" fmla="*/ 6704297 w 14263815"/>
              <a:gd name="connsiteY12865" fmla="*/ 933824 h 2678621"/>
              <a:gd name="connsiteX12866" fmla="*/ 6722041 w 14263815"/>
              <a:gd name="connsiteY12866" fmla="*/ 902770 h 2678621"/>
              <a:gd name="connsiteX12867" fmla="*/ 6730913 w 14263815"/>
              <a:gd name="connsiteY12867" fmla="*/ 893898 h 2678621"/>
              <a:gd name="connsiteX12868" fmla="*/ 6730913 w 14263815"/>
              <a:gd name="connsiteY12868" fmla="*/ 885025 h 2678621"/>
              <a:gd name="connsiteX12869" fmla="*/ 6733132 w 14263815"/>
              <a:gd name="connsiteY12869" fmla="*/ 876153 h 2678621"/>
              <a:gd name="connsiteX12870" fmla="*/ 6717604 w 14263815"/>
              <a:gd name="connsiteY12870" fmla="*/ 871717 h 2678621"/>
              <a:gd name="connsiteX12871" fmla="*/ 6702078 w 14263815"/>
              <a:gd name="connsiteY12871" fmla="*/ 867281 h 2678621"/>
              <a:gd name="connsiteX12872" fmla="*/ 6739786 w 14263815"/>
              <a:gd name="connsiteY12872" fmla="*/ 853972 h 2678621"/>
              <a:gd name="connsiteX12873" fmla="*/ 6779712 w 14263815"/>
              <a:gd name="connsiteY12873" fmla="*/ 856190 h 2678621"/>
              <a:gd name="connsiteX12874" fmla="*/ 6759749 w 14263815"/>
              <a:gd name="connsiteY12874" fmla="*/ 867281 h 2678621"/>
              <a:gd name="connsiteX12875" fmla="*/ 6735349 w 14263815"/>
              <a:gd name="connsiteY12875" fmla="*/ 876153 h 2678621"/>
              <a:gd name="connsiteX12876" fmla="*/ 6744221 w 14263815"/>
              <a:gd name="connsiteY12876" fmla="*/ 880589 h 2678621"/>
              <a:gd name="connsiteX12877" fmla="*/ 6759749 w 14263815"/>
              <a:gd name="connsiteY12877" fmla="*/ 882808 h 2678621"/>
              <a:gd name="connsiteX12878" fmla="*/ 6761967 w 14263815"/>
              <a:gd name="connsiteY12878" fmla="*/ 889462 h 2678621"/>
              <a:gd name="connsiteX12879" fmla="*/ 6761967 w 14263815"/>
              <a:gd name="connsiteY12879" fmla="*/ 911643 h 2678621"/>
              <a:gd name="connsiteX12880" fmla="*/ 6777493 w 14263815"/>
              <a:gd name="connsiteY12880" fmla="*/ 913861 h 2678621"/>
              <a:gd name="connsiteX12881" fmla="*/ 6797456 w 14263815"/>
              <a:gd name="connsiteY12881" fmla="*/ 916079 h 2678621"/>
              <a:gd name="connsiteX12882" fmla="*/ 6799675 w 14263815"/>
              <a:gd name="connsiteY12882" fmla="*/ 924952 h 2678621"/>
              <a:gd name="connsiteX12883" fmla="*/ 6784147 w 14263815"/>
              <a:gd name="connsiteY12883" fmla="*/ 931606 h 2678621"/>
              <a:gd name="connsiteX12884" fmla="*/ 6768621 w 14263815"/>
              <a:gd name="connsiteY12884" fmla="*/ 942696 h 2678621"/>
              <a:gd name="connsiteX12885" fmla="*/ 6755312 w 14263815"/>
              <a:gd name="connsiteY12885" fmla="*/ 953787 h 2678621"/>
              <a:gd name="connsiteX12886" fmla="*/ 6777493 w 14263815"/>
              <a:gd name="connsiteY12886" fmla="*/ 964878 h 2678621"/>
              <a:gd name="connsiteX12887" fmla="*/ 6784147 w 14263815"/>
              <a:gd name="connsiteY12887" fmla="*/ 973750 h 2678621"/>
              <a:gd name="connsiteX12888" fmla="*/ 6804111 w 14263815"/>
              <a:gd name="connsiteY12888" fmla="*/ 989277 h 2678621"/>
              <a:gd name="connsiteX12889" fmla="*/ 6828509 w 14263815"/>
              <a:gd name="connsiteY12889" fmla="*/ 969314 h 2678621"/>
              <a:gd name="connsiteX12890" fmla="*/ 6835164 w 14263815"/>
              <a:gd name="connsiteY12890" fmla="*/ 967095 h 2678621"/>
              <a:gd name="connsiteX12891" fmla="*/ 6837382 w 14263815"/>
              <a:gd name="connsiteY12891" fmla="*/ 967095 h 2678621"/>
              <a:gd name="connsiteX12892" fmla="*/ 6844038 w 14263815"/>
              <a:gd name="connsiteY12892" fmla="*/ 958223 h 2678621"/>
              <a:gd name="connsiteX12893" fmla="*/ 6848472 w 14263815"/>
              <a:gd name="connsiteY12893" fmla="*/ 949351 h 2678621"/>
              <a:gd name="connsiteX12894" fmla="*/ 6835164 w 14263815"/>
              <a:gd name="connsiteY12894" fmla="*/ 942696 h 2678621"/>
              <a:gd name="connsiteX12895" fmla="*/ 6826293 w 14263815"/>
              <a:gd name="connsiteY12895" fmla="*/ 931606 h 2678621"/>
              <a:gd name="connsiteX12896" fmla="*/ 6844038 w 14263815"/>
              <a:gd name="connsiteY12896" fmla="*/ 909425 h 2678621"/>
              <a:gd name="connsiteX12897" fmla="*/ 6855127 w 14263815"/>
              <a:gd name="connsiteY12897" fmla="*/ 902770 h 2678621"/>
              <a:gd name="connsiteX12898" fmla="*/ 6852909 w 14263815"/>
              <a:gd name="connsiteY12898" fmla="*/ 887244 h 2678621"/>
              <a:gd name="connsiteX12899" fmla="*/ 6857345 w 14263815"/>
              <a:gd name="connsiteY12899" fmla="*/ 876153 h 2678621"/>
              <a:gd name="connsiteX12900" fmla="*/ 6861782 w 14263815"/>
              <a:gd name="connsiteY12900" fmla="*/ 882808 h 2678621"/>
              <a:gd name="connsiteX12901" fmla="*/ 6864000 w 14263815"/>
              <a:gd name="connsiteY12901" fmla="*/ 893898 h 2678621"/>
              <a:gd name="connsiteX12902" fmla="*/ 6897271 w 14263815"/>
              <a:gd name="connsiteY12902" fmla="*/ 904989 h 2678621"/>
              <a:gd name="connsiteX12903" fmla="*/ 6921670 w 14263815"/>
              <a:gd name="connsiteY12903" fmla="*/ 909425 h 2678621"/>
              <a:gd name="connsiteX12904" fmla="*/ 6930543 w 14263815"/>
              <a:gd name="connsiteY12904" fmla="*/ 913861 h 2678621"/>
              <a:gd name="connsiteX12905" fmla="*/ 6943852 w 14263815"/>
              <a:gd name="connsiteY12905" fmla="*/ 911643 h 2678621"/>
              <a:gd name="connsiteX12906" fmla="*/ 6954942 w 14263815"/>
              <a:gd name="connsiteY12906" fmla="*/ 909425 h 2678621"/>
              <a:gd name="connsiteX12907" fmla="*/ 6963814 w 14263815"/>
              <a:gd name="connsiteY12907" fmla="*/ 911643 h 2678621"/>
              <a:gd name="connsiteX12908" fmla="*/ 6985996 w 14263815"/>
              <a:gd name="connsiteY12908" fmla="*/ 902770 h 2678621"/>
              <a:gd name="connsiteX12909" fmla="*/ 7003741 w 14263815"/>
              <a:gd name="connsiteY12909" fmla="*/ 893898 h 2678621"/>
              <a:gd name="connsiteX12910" fmla="*/ 6992650 w 14263815"/>
              <a:gd name="connsiteY12910" fmla="*/ 885025 h 2678621"/>
              <a:gd name="connsiteX12911" fmla="*/ 6988213 w 14263815"/>
              <a:gd name="connsiteY12911" fmla="*/ 880589 h 2678621"/>
              <a:gd name="connsiteX12912" fmla="*/ 7012614 w 14263815"/>
              <a:gd name="connsiteY12912" fmla="*/ 876153 h 2678621"/>
              <a:gd name="connsiteX12913" fmla="*/ 7025921 w 14263815"/>
              <a:gd name="connsiteY12913" fmla="*/ 891680 h 2678621"/>
              <a:gd name="connsiteX12914" fmla="*/ 7032576 w 14263815"/>
              <a:gd name="connsiteY12914" fmla="*/ 902770 h 2678621"/>
              <a:gd name="connsiteX12915" fmla="*/ 7059194 w 14263815"/>
              <a:gd name="connsiteY12915" fmla="*/ 902770 h 2678621"/>
              <a:gd name="connsiteX12916" fmla="*/ 7112428 w 14263815"/>
              <a:gd name="connsiteY12916" fmla="*/ 907207 h 2678621"/>
              <a:gd name="connsiteX12917" fmla="*/ 7178970 w 14263815"/>
              <a:gd name="connsiteY12917" fmla="*/ 902770 h 2678621"/>
              <a:gd name="connsiteX12918" fmla="*/ 7203369 w 14263815"/>
              <a:gd name="connsiteY12918" fmla="*/ 889462 h 2678621"/>
              <a:gd name="connsiteX12919" fmla="*/ 7218897 w 14263815"/>
              <a:gd name="connsiteY12919" fmla="*/ 880589 h 2678621"/>
              <a:gd name="connsiteX12920" fmla="*/ 7201152 w 14263815"/>
              <a:gd name="connsiteY12920" fmla="*/ 871717 h 2678621"/>
              <a:gd name="connsiteX12921" fmla="*/ 7185625 w 14263815"/>
              <a:gd name="connsiteY12921" fmla="*/ 865063 h 2678621"/>
              <a:gd name="connsiteX12922" fmla="*/ 7192280 w 14263815"/>
              <a:gd name="connsiteY12922" fmla="*/ 856190 h 2678621"/>
              <a:gd name="connsiteX12923" fmla="*/ 7205588 w 14263815"/>
              <a:gd name="connsiteY12923" fmla="*/ 851754 h 2678621"/>
              <a:gd name="connsiteX12924" fmla="*/ 7256605 w 14263815"/>
              <a:gd name="connsiteY12924" fmla="*/ 862844 h 2678621"/>
              <a:gd name="connsiteX12925" fmla="*/ 7261040 w 14263815"/>
              <a:gd name="connsiteY12925" fmla="*/ 860626 h 2678621"/>
              <a:gd name="connsiteX12926" fmla="*/ 7267696 w 14263815"/>
              <a:gd name="connsiteY12926" fmla="*/ 865063 h 2678621"/>
              <a:gd name="connsiteX12927" fmla="*/ 7258823 w 14263815"/>
              <a:gd name="connsiteY12927" fmla="*/ 876153 h 2678621"/>
              <a:gd name="connsiteX12928" fmla="*/ 7243295 w 14263815"/>
              <a:gd name="connsiteY12928" fmla="*/ 882808 h 2678621"/>
              <a:gd name="connsiteX12929" fmla="*/ 7239829 w 14263815"/>
              <a:gd name="connsiteY12929" fmla="*/ 885719 h 2678621"/>
              <a:gd name="connsiteX12930" fmla="*/ 7238570 w 14263815"/>
              <a:gd name="connsiteY12930" fmla="*/ 887436 h 2678621"/>
              <a:gd name="connsiteX12931" fmla="*/ 7238445 w 14263815"/>
              <a:gd name="connsiteY12931" fmla="*/ 886550 h 2678621"/>
              <a:gd name="connsiteX12932" fmla="*/ 7232205 w 14263815"/>
              <a:gd name="connsiteY12932" fmla="*/ 882808 h 2678621"/>
              <a:gd name="connsiteX12933" fmla="*/ 7229988 w 14263815"/>
              <a:gd name="connsiteY12933" fmla="*/ 889462 h 2678621"/>
              <a:gd name="connsiteX12934" fmla="*/ 7238860 w 14263815"/>
              <a:gd name="connsiteY12934" fmla="*/ 889462 h 2678621"/>
              <a:gd name="connsiteX12935" fmla="*/ 7238803 w 14263815"/>
              <a:gd name="connsiteY12935" fmla="*/ 889060 h 2678621"/>
              <a:gd name="connsiteX12936" fmla="*/ 7241078 w 14263815"/>
              <a:gd name="connsiteY12936" fmla="*/ 889462 h 2678621"/>
              <a:gd name="connsiteX12937" fmla="*/ 7241078 w 14263815"/>
              <a:gd name="connsiteY12937" fmla="*/ 898334 h 2678621"/>
              <a:gd name="connsiteX12938" fmla="*/ 7243295 w 14263815"/>
              <a:gd name="connsiteY12938" fmla="*/ 913861 h 2678621"/>
              <a:gd name="connsiteX12939" fmla="*/ 7298748 w 14263815"/>
              <a:gd name="connsiteY12939" fmla="*/ 922733 h 2678621"/>
              <a:gd name="connsiteX12940" fmla="*/ 7351984 w 14263815"/>
              <a:gd name="connsiteY12940" fmla="*/ 929388 h 2678621"/>
              <a:gd name="connsiteX12941" fmla="*/ 7380818 w 14263815"/>
              <a:gd name="connsiteY12941" fmla="*/ 931606 h 2678621"/>
              <a:gd name="connsiteX12942" fmla="*/ 7394127 w 14263815"/>
              <a:gd name="connsiteY12942" fmla="*/ 933824 h 2678621"/>
              <a:gd name="connsiteX12943" fmla="*/ 7409654 w 14263815"/>
              <a:gd name="connsiteY12943" fmla="*/ 936042 h 2678621"/>
              <a:gd name="connsiteX12944" fmla="*/ 7516123 w 14263815"/>
              <a:gd name="connsiteY12944" fmla="*/ 947133 h 2678621"/>
              <a:gd name="connsiteX12945" fmla="*/ 7564922 w 14263815"/>
              <a:gd name="connsiteY12945" fmla="*/ 947133 h 2678621"/>
              <a:gd name="connsiteX12946" fmla="*/ 7553832 w 14263815"/>
              <a:gd name="connsiteY12946" fmla="*/ 938260 h 2678621"/>
              <a:gd name="connsiteX12947" fmla="*/ 7549395 w 14263815"/>
              <a:gd name="connsiteY12947" fmla="*/ 931606 h 2678621"/>
              <a:gd name="connsiteX12948" fmla="*/ 7567141 w 14263815"/>
              <a:gd name="connsiteY12948" fmla="*/ 927169 h 2678621"/>
              <a:gd name="connsiteX12949" fmla="*/ 7584886 w 14263815"/>
              <a:gd name="connsiteY12949" fmla="*/ 936042 h 2678621"/>
              <a:gd name="connsiteX12950" fmla="*/ 7580448 w 14263815"/>
              <a:gd name="connsiteY12950" fmla="*/ 940478 h 2678621"/>
              <a:gd name="connsiteX12951" fmla="*/ 7569358 w 14263815"/>
              <a:gd name="connsiteY12951" fmla="*/ 947133 h 2678621"/>
              <a:gd name="connsiteX12952" fmla="*/ 7589321 w 14263815"/>
              <a:gd name="connsiteY12952" fmla="*/ 958223 h 2678621"/>
              <a:gd name="connsiteX12953" fmla="*/ 7604848 w 14263815"/>
              <a:gd name="connsiteY12953" fmla="*/ 956005 h 2678621"/>
              <a:gd name="connsiteX12954" fmla="*/ 7595975 w 14263815"/>
              <a:gd name="connsiteY12954" fmla="*/ 940478 h 2678621"/>
              <a:gd name="connsiteX12955" fmla="*/ 7607066 w 14263815"/>
              <a:gd name="connsiteY12955" fmla="*/ 929388 h 2678621"/>
              <a:gd name="connsiteX12956" fmla="*/ 7615938 w 14263815"/>
              <a:gd name="connsiteY12956" fmla="*/ 922733 h 2678621"/>
              <a:gd name="connsiteX12957" fmla="*/ 7618156 w 14263815"/>
              <a:gd name="connsiteY12957" fmla="*/ 927169 h 2678621"/>
              <a:gd name="connsiteX12958" fmla="*/ 7618156 w 14263815"/>
              <a:gd name="connsiteY12958" fmla="*/ 951569 h 2678621"/>
              <a:gd name="connsiteX12959" fmla="*/ 7682481 w 14263815"/>
              <a:gd name="connsiteY12959" fmla="*/ 975968 h 2678621"/>
              <a:gd name="connsiteX12960" fmla="*/ 7706881 w 14263815"/>
              <a:gd name="connsiteY12960" fmla="*/ 971532 h 2678621"/>
              <a:gd name="connsiteX12961" fmla="*/ 7700226 w 14263815"/>
              <a:gd name="connsiteY12961" fmla="*/ 962659 h 2678621"/>
              <a:gd name="connsiteX12962" fmla="*/ 7695790 w 14263815"/>
              <a:gd name="connsiteY12962" fmla="*/ 953787 h 2678621"/>
              <a:gd name="connsiteX12963" fmla="*/ 7695790 w 14263815"/>
              <a:gd name="connsiteY12963" fmla="*/ 944914 h 2678621"/>
              <a:gd name="connsiteX12964" fmla="*/ 7698008 w 14263815"/>
              <a:gd name="connsiteY12964" fmla="*/ 933824 h 2678621"/>
              <a:gd name="connsiteX12965" fmla="*/ 7709099 w 14263815"/>
              <a:gd name="connsiteY12965" fmla="*/ 924952 h 2678621"/>
              <a:gd name="connsiteX12966" fmla="*/ 7715753 w 14263815"/>
              <a:gd name="connsiteY12966" fmla="*/ 933824 h 2678621"/>
              <a:gd name="connsiteX12967" fmla="*/ 7717971 w 14263815"/>
              <a:gd name="connsiteY12967" fmla="*/ 944914 h 2678621"/>
              <a:gd name="connsiteX12968" fmla="*/ 7720189 w 14263815"/>
              <a:gd name="connsiteY12968" fmla="*/ 958223 h 2678621"/>
              <a:gd name="connsiteX12969" fmla="*/ 7715753 w 14263815"/>
              <a:gd name="connsiteY12969" fmla="*/ 964878 h 2678621"/>
              <a:gd name="connsiteX12970" fmla="*/ 7711317 w 14263815"/>
              <a:gd name="connsiteY12970" fmla="*/ 971532 h 2678621"/>
              <a:gd name="connsiteX12971" fmla="*/ 7733498 w 14263815"/>
              <a:gd name="connsiteY12971" fmla="*/ 982622 h 2678621"/>
              <a:gd name="connsiteX12972" fmla="*/ 7757897 w 14263815"/>
              <a:gd name="connsiteY12972" fmla="*/ 991495 h 2678621"/>
              <a:gd name="connsiteX12973" fmla="*/ 7775642 w 14263815"/>
              <a:gd name="connsiteY12973" fmla="*/ 995931 h 2678621"/>
              <a:gd name="connsiteX12974" fmla="*/ 7784514 w 14263815"/>
              <a:gd name="connsiteY12974" fmla="*/ 989277 h 2678621"/>
              <a:gd name="connsiteX12975" fmla="*/ 7793387 w 14263815"/>
              <a:gd name="connsiteY12975" fmla="*/ 982622 h 2678621"/>
              <a:gd name="connsiteX12976" fmla="*/ 7802259 w 14263815"/>
              <a:gd name="connsiteY12976" fmla="*/ 975968 h 2678621"/>
              <a:gd name="connsiteX12977" fmla="*/ 7802259 w 14263815"/>
              <a:gd name="connsiteY12977" fmla="*/ 967095 h 2678621"/>
              <a:gd name="connsiteX12978" fmla="*/ 7795605 w 14263815"/>
              <a:gd name="connsiteY12978" fmla="*/ 956005 h 2678621"/>
              <a:gd name="connsiteX12979" fmla="*/ 7793387 w 14263815"/>
              <a:gd name="connsiteY12979" fmla="*/ 940478 h 2678621"/>
              <a:gd name="connsiteX12980" fmla="*/ 7800041 w 14263815"/>
              <a:gd name="connsiteY12980" fmla="*/ 931606 h 2678621"/>
              <a:gd name="connsiteX12981" fmla="*/ 7802259 w 14263815"/>
              <a:gd name="connsiteY12981" fmla="*/ 902770 h 2678621"/>
              <a:gd name="connsiteX12982" fmla="*/ 7795605 w 14263815"/>
              <a:gd name="connsiteY12982" fmla="*/ 891680 h 2678621"/>
              <a:gd name="connsiteX12983" fmla="*/ 7804477 w 14263815"/>
              <a:gd name="connsiteY12983" fmla="*/ 891680 h 2678621"/>
              <a:gd name="connsiteX12984" fmla="*/ 7811132 w 14263815"/>
              <a:gd name="connsiteY12984" fmla="*/ 887244 h 2678621"/>
              <a:gd name="connsiteX12985" fmla="*/ 7833313 w 14263815"/>
              <a:gd name="connsiteY12985" fmla="*/ 889462 h 2678621"/>
              <a:gd name="connsiteX12986" fmla="*/ 7853276 w 14263815"/>
              <a:gd name="connsiteY12986" fmla="*/ 904989 h 2678621"/>
              <a:gd name="connsiteX12987" fmla="*/ 7844403 w 14263815"/>
              <a:gd name="connsiteY12987" fmla="*/ 911643 h 2678621"/>
              <a:gd name="connsiteX12988" fmla="*/ 7837749 w 14263815"/>
              <a:gd name="connsiteY12988" fmla="*/ 920515 h 2678621"/>
              <a:gd name="connsiteX12989" fmla="*/ 7835531 w 14263815"/>
              <a:gd name="connsiteY12989" fmla="*/ 938260 h 2678621"/>
              <a:gd name="connsiteX12990" fmla="*/ 7839967 w 14263815"/>
              <a:gd name="connsiteY12990" fmla="*/ 951569 h 2678621"/>
              <a:gd name="connsiteX12991" fmla="*/ 7828877 w 14263815"/>
              <a:gd name="connsiteY12991" fmla="*/ 960441 h 2678621"/>
              <a:gd name="connsiteX12992" fmla="*/ 7822222 w 14263815"/>
              <a:gd name="connsiteY12992" fmla="*/ 969314 h 2678621"/>
              <a:gd name="connsiteX12993" fmla="*/ 7822222 w 14263815"/>
              <a:gd name="connsiteY12993" fmla="*/ 984840 h 2678621"/>
              <a:gd name="connsiteX12994" fmla="*/ 7824440 w 14263815"/>
              <a:gd name="connsiteY12994" fmla="*/ 998149 h 2678621"/>
              <a:gd name="connsiteX12995" fmla="*/ 7824440 w 14263815"/>
              <a:gd name="connsiteY12995" fmla="*/ 1004804 h 2678621"/>
              <a:gd name="connsiteX12996" fmla="*/ 7828877 w 14263815"/>
              <a:gd name="connsiteY12996" fmla="*/ 998149 h 2678621"/>
              <a:gd name="connsiteX12997" fmla="*/ 7833313 w 14263815"/>
              <a:gd name="connsiteY12997" fmla="*/ 991495 h 2678621"/>
              <a:gd name="connsiteX12998" fmla="*/ 7837749 w 14263815"/>
              <a:gd name="connsiteY12998" fmla="*/ 982622 h 2678621"/>
              <a:gd name="connsiteX12999" fmla="*/ 7839967 w 14263815"/>
              <a:gd name="connsiteY12999" fmla="*/ 975968 h 2678621"/>
              <a:gd name="connsiteX13000" fmla="*/ 7839967 w 14263815"/>
              <a:gd name="connsiteY13000" fmla="*/ 989277 h 2678621"/>
              <a:gd name="connsiteX13001" fmla="*/ 7835531 w 14263815"/>
              <a:gd name="connsiteY13001" fmla="*/ 1000367 h 2678621"/>
              <a:gd name="connsiteX13002" fmla="*/ 7831095 w 14263815"/>
              <a:gd name="connsiteY13002" fmla="*/ 1004804 h 2678621"/>
              <a:gd name="connsiteX13003" fmla="*/ 7848840 w 14263815"/>
              <a:gd name="connsiteY13003" fmla="*/ 1013676 h 2678621"/>
              <a:gd name="connsiteX13004" fmla="*/ 7864366 w 14263815"/>
              <a:gd name="connsiteY13004" fmla="*/ 1009240 h 2678621"/>
              <a:gd name="connsiteX13005" fmla="*/ 7890984 w 14263815"/>
              <a:gd name="connsiteY13005" fmla="*/ 1007022 h 2678621"/>
              <a:gd name="connsiteX13006" fmla="*/ 7919819 w 14263815"/>
              <a:gd name="connsiteY13006" fmla="*/ 1013676 h 2678621"/>
              <a:gd name="connsiteX13007" fmla="*/ 7926473 w 14263815"/>
              <a:gd name="connsiteY13007" fmla="*/ 998149 h 2678621"/>
              <a:gd name="connsiteX13008" fmla="*/ 7926473 w 14263815"/>
              <a:gd name="connsiteY13008" fmla="*/ 982622 h 2678621"/>
              <a:gd name="connsiteX13009" fmla="*/ 7922037 w 14263815"/>
              <a:gd name="connsiteY13009" fmla="*/ 989277 h 2678621"/>
              <a:gd name="connsiteX13010" fmla="*/ 7917601 w 14263815"/>
              <a:gd name="connsiteY13010" fmla="*/ 995931 h 2678621"/>
              <a:gd name="connsiteX13011" fmla="*/ 7919819 w 14263815"/>
              <a:gd name="connsiteY13011" fmla="*/ 989277 h 2678621"/>
              <a:gd name="connsiteX13012" fmla="*/ 7919819 w 14263815"/>
              <a:gd name="connsiteY13012" fmla="*/ 973750 h 2678621"/>
              <a:gd name="connsiteX13013" fmla="*/ 7926473 w 14263815"/>
              <a:gd name="connsiteY13013" fmla="*/ 962659 h 2678621"/>
              <a:gd name="connsiteX13014" fmla="*/ 7937564 w 14263815"/>
              <a:gd name="connsiteY13014" fmla="*/ 964878 h 2678621"/>
              <a:gd name="connsiteX13015" fmla="*/ 7950873 w 14263815"/>
              <a:gd name="connsiteY13015" fmla="*/ 967095 h 2678621"/>
              <a:gd name="connsiteX13016" fmla="*/ 7922037 w 14263815"/>
              <a:gd name="connsiteY13016" fmla="*/ 940478 h 2678621"/>
              <a:gd name="connsiteX13017" fmla="*/ 7890984 w 14263815"/>
              <a:gd name="connsiteY13017" fmla="*/ 922733 h 2678621"/>
              <a:gd name="connsiteX13018" fmla="*/ 7895420 w 14263815"/>
              <a:gd name="connsiteY13018" fmla="*/ 909425 h 2678621"/>
              <a:gd name="connsiteX13019" fmla="*/ 7902074 w 14263815"/>
              <a:gd name="connsiteY13019" fmla="*/ 916079 h 2678621"/>
              <a:gd name="connsiteX13020" fmla="*/ 7910947 w 14263815"/>
              <a:gd name="connsiteY13020" fmla="*/ 920515 h 2678621"/>
              <a:gd name="connsiteX13021" fmla="*/ 7942000 w 14263815"/>
              <a:gd name="connsiteY13021" fmla="*/ 922733 h 2678621"/>
              <a:gd name="connsiteX13022" fmla="*/ 7975272 w 14263815"/>
              <a:gd name="connsiteY13022" fmla="*/ 940478 h 2678621"/>
              <a:gd name="connsiteX13023" fmla="*/ 7979708 w 14263815"/>
              <a:gd name="connsiteY13023" fmla="*/ 938260 h 2678621"/>
              <a:gd name="connsiteX13024" fmla="*/ 7981926 w 14263815"/>
              <a:gd name="connsiteY13024" fmla="*/ 936042 h 2678621"/>
              <a:gd name="connsiteX13025" fmla="*/ 7990798 w 14263815"/>
              <a:gd name="connsiteY13025" fmla="*/ 940478 h 2678621"/>
              <a:gd name="connsiteX13026" fmla="*/ 8001889 w 14263815"/>
              <a:gd name="connsiteY13026" fmla="*/ 944914 h 2678621"/>
              <a:gd name="connsiteX13027" fmla="*/ 8010762 w 14263815"/>
              <a:gd name="connsiteY13027" fmla="*/ 947133 h 2678621"/>
              <a:gd name="connsiteX13028" fmla="*/ 8024070 w 14263815"/>
              <a:gd name="connsiteY13028" fmla="*/ 942696 h 2678621"/>
              <a:gd name="connsiteX13029" fmla="*/ 8035161 w 14263815"/>
              <a:gd name="connsiteY13029" fmla="*/ 951569 h 2678621"/>
              <a:gd name="connsiteX13030" fmla="*/ 8046251 w 14263815"/>
              <a:gd name="connsiteY13030" fmla="*/ 960441 h 2678621"/>
              <a:gd name="connsiteX13031" fmla="*/ 8072869 w 14263815"/>
              <a:gd name="connsiteY13031" fmla="*/ 960441 h 2678621"/>
              <a:gd name="connsiteX13032" fmla="*/ 8079523 w 14263815"/>
              <a:gd name="connsiteY13032" fmla="*/ 971532 h 2678621"/>
              <a:gd name="connsiteX13033" fmla="*/ 8099486 w 14263815"/>
              <a:gd name="connsiteY13033" fmla="*/ 984840 h 2678621"/>
              <a:gd name="connsiteX13034" fmla="*/ 8130539 w 14263815"/>
              <a:gd name="connsiteY13034" fmla="*/ 989277 h 2678621"/>
              <a:gd name="connsiteX13035" fmla="*/ 8143848 w 14263815"/>
              <a:gd name="connsiteY13035" fmla="*/ 984840 h 2678621"/>
              <a:gd name="connsiteX13036" fmla="*/ 8146066 w 14263815"/>
              <a:gd name="connsiteY13036" fmla="*/ 984840 h 2678621"/>
              <a:gd name="connsiteX13037" fmla="*/ 8157157 w 14263815"/>
              <a:gd name="connsiteY13037" fmla="*/ 998149 h 2678621"/>
              <a:gd name="connsiteX13038" fmla="*/ 8172684 w 14263815"/>
              <a:gd name="connsiteY13038" fmla="*/ 995931 h 2678621"/>
              <a:gd name="connsiteX13039" fmla="*/ 8177120 w 14263815"/>
              <a:gd name="connsiteY13039" fmla="*/ 989277 h 2678621"/>
              <a:gd name="connsiteX13040" fmla="*/ 8179338 w 14263815"/>
              <a:gd name="connsiteY13040" fmla="*/ 1000367 h 2678621"/>
              <a:gd name="connsiteX13041" fmla="*/ 8192647 w 14263815"/>
              <a:gd name="connsiteY13041" fmla="*/ 1013676 h 2678621"/>
              <a:gd name="connsiteX13042" fmla="*/ 8230355 w 14263815"/>
              <a:gd name="connsiteY13042" fmla="*/ 1022548 h 2678621"/>
              <a:gd name="connsiteX13043" fmla="*/ 8270281 w 14263815"/>
              <a:gd name="connsiteY13043" fmla="*/ 1033639 h 2678621"/>
              <a:gd name="connsiteX13044" fmla="*/ 8276935 w 14263815"/>
              <a:gd name="connsiteY13044" fmla="*/ 1024766 h 2678621"/>
              <a:gd name="connsiteX13045" fmla="*/ 8245881 w 14263815"/>
              <a:gd name="connsiteY13045" fmla="*/ 998149 h 2678621"/>
              <a:gd name="connsiteX13046" fmla="*/ 8199301 w 14263815"/>
              <a:gd name="connsiteY13046" fmla="*/ 980404 h 2678621"/>
              <a:gd name="connsiteX13047" fmla="*/ 8168247 w 14263815"/>
              <a:gd name="connsiteY13047" fmla="*/ 969314 h 2678621"/>
              <a:gd name="connsiteX13048" fmla="*/ 8106140 w 14263815"/>
              <a:gd name="connsiteY13048" fmla="*/ 944914 h 2678621"/>
              <a:gd name="connsiteX13049" fmla="*/ 8061778 w 14263815"/>
              <a:gd name="connsiteY13049" fmla="*/ 933824 h 2678621"/>
              <a:gd name="connsiteX13050" fmla="*/ 8041815 w 14263815"/>
              <a:gd name="connsiteY13050" fmla="*/ 929388 h 2678621"/>
              <a:gd name="connsiteX13051" fmla="*/ 8024070 w 14263815"/>
              <a:gd name="connsiteY13051" fmla="*/ 927169 h 2678621"/>
              <a:gd name="connsiteX13052" fmla="*/ 8008543 w 14263815"/>
              <a:gd name="connsiteY13052" fmla="*/ 916079 h 2678621"/>
              <a:gd name="connsiteX13053" fmla="*/ 7999671 w 14263815"/>
              <a:gd name="connsiteY13053" fmla="*/ 916079 h 2678621"/>
              <a:gd name="connsiteX13054" fmla="*/ 7990798 w 14263815"/>
              <a:gd name="connsiteY13054" fmla="*/ 916079 h 2678621"/>
              <a:gd name="connsiteX13055" fmla="*/ 7955309 w 14263815"/>
              <a:gd name="connsiteY13055" fmla="*/ 900552 h 2678621"/>
              <a:gd name="connsiteX13056" fmla="*/ 7855494 w 14263815"/>
              <a:gd name="connsiteY13056" fmla="*/ 876153 h 2678621"/>
              <a:gd name="connsiteX13057" fmla="*/ 7766770 w 14263815"/>
              <a:gd name="connsiteY13057" fmla="*/ 856190 h 2678621"/>
              <a:gd name="connsiteX13058" fmla="*/ 7717971 w 14263815"/>
              <a:gd name="connsiteY13058" fmla="*/ 845099 h 2678621"/>
              <a:gd name="connsiteX13059" fmla="*/ 7671391 w 14263815"/>
              <a:gd name="connsiteY13059" fmla="*/ 838445 h 2678621"/>
              <a:gd name="connsiteX13060" fmla="*/ 7580448 w 14263815"/>
              <a:gd name="connsiteY13060" fmla="*/ 807392 h 2678621"/>
              <a:gd name="connsiteX13061" fmla="*/ 7573795 w 14263815"/>
              <a:gd name="connsiteY13061" fmla="*/ 809610 h 2678621"/>
              <a:gd name="connsiteX13062" fmla="*/ 7547177 w 14263815"/>
              <a:gd name="connsiteY13062" fmla="*/ 814046 h 2678621"/>
              <a:gd name="connsiteX13063" fmla="*/ 7498379 w 14263815"/>
              <a:gd name="connsiteY13063" fmla="*/ 827355 h 2678621"/>
              <a:gd name="connsiteX13064" fmla="*/ 7491725 w 14263815"/>
              <a:gd name="connsiteY13064" fmla="*/ 831791 h 2678621"/>
              <a:gd name="connsiteX13065" fmla="*/ 7485070 w 14263815"/>
              <a:gd name="connsiteY13065" fmla="*/ 822918 h 2678621"/>
              <a:gd name="connsiteX13066" fmla="*/ 7396346 w 14263815"/>
              <a:gd name="connsiteY13066" fmla="*/ 794083 h 2678621"/>
              <a:gd name="connsiteX13067" fmla="*/ 7318711 w 14263815"/>
              <a:gd name="connsiteY13067" fmla="*/ 769684 h 2678621"/>
              <a:gd name="connsiteX13068" fmla="*/ 7318711 w 14263815"/>
              <a:gd name="connsiteY13068" fmla="*/ 751939 h 2678621"/>
              <a:gd name="connsiteX13069" fmla="*/ 7305404 w 14263815"/>
              <a:gd name="connsiteY13069" fmla="*/ 747503 h 2678621"/>
              <a:gd name="connsiteX13070" fmla="*/ 7300966 w 14263815"/>
              <a:gd name="connsiteY13070" fmla="*/ 743067 h 2678621"/>
              <a:gd name="connsiteX13071" fmla="*/ 7314276 w 14263815"/>
              <a:gd name="connsiteY13071" fmla="*/ 734194 h 2678621"/>
              <a:gd name="connsiteX13072" fmla="*/ 7323149 w 14263815"/>
              <a:gd name="connsiteY13072" fmla="*/ 723103 h 2678621"/>
              <a:gd name="connsiteX13073" fmla="*/ 7292095 w 14263815"/>
              <a:gd name="connsiteY13073" fmla="*/ 707577 h 2678621"/>
              <a:gd name="connsiteX13074" fmla="*/ 7263258 w 14263815"/>
              <a:gd name="connsiteY13074" fmla="*/ 700922 h 2678621"/>
              <a:gd name="connsiteX13075" fmla="*/ 7265478 w 14263815"/>
              <a:gd name="connsiteY13075" fmla="*/ 689832 h 2678621"/>
              <a:gd name="connsiteX13076" fmla="*/ 7289876 w 14263815"/>
              <a:gd name="connsiteY13076" fmla="*/ 689832 h 2678621"/>
              <a:gd name="connsiteX13077" fmla="*/ 7305404 w 14263815"/>
              <a:gd name="connsiteY13077" fmla="*/ 685396 h 2678621"/>
              <a:gd name="connsiteX13078" fmla="*/ 7287658 w 14263815"/>
              <a:gd name="connsiteY13078" fmla="*/ 676523 h 2678621"/>
              <a:gd name="connsiteX13079" fmla="*/ 7272131 w 14263815"/>
              <a:gd name="connsiteY13079" fmla="*/ 667651 h 2678621"/>
              <a:gd name="connsiteX13080" fmla="*/ 7276568 w 14263815"/>
              <a:gd name="connsiteY13080" fmla="*/ 654342 h 2678621"/>
              <a:gd name="connsiteX13081" fmla="*/ 7267696 w 14263815"/>
              <a:gd name="connsiteY13081" fmla="*/ 647688 h 2678621"/>
              <a:gd name="connsiteX13082" fmla="*/ 5987845 w 14263815"/>
              <a:gd name="connsiteY13082" fmla="*/ 647688 h 2678621"/>
              <a:gd name="connsiteX13083" fmla="*/ 5959010 w 14263815"/>
              <a:gd name="connsiteY13083" fmla="*/ 667651 h 2678621"/>
              <a:gd name="connsiteX13084" fmla="*/ 5939047 w 14263815"/>
              <a:gd name="connsiteY13084" fmla="*/ 680959 h 2678621"/>
              <a:gd name="connsiteX13085" fmla="*/ 5910212 w 14263815"/>
              <a:gd name="connsiteY13085" fmla="*/ 680959 h 2678621"/>
              <a:gd name="connsiteX13086" fmla="*/ 5901339 w 14263815"/>
              <a:gd name="connsiteY13086" fmla="*/ 685396 h 2678621"/>
              <a:gd name="connsiteX13087" fmla="*/ 5892467 w 14263815"/>
              <a:gd name="connsiteY13087" fmla="*/ 689832 h 2678621"/>
              <a:gd name="connsiteX13088" fmla="*/ 5883594 w 14263815"/>
              <a:gd name="connsiteY13088" fmla="*/ 683178 h 2678621"/>
              <a:gd name="connsiteX13089" fmla="*/ 5876940 w 14263815"/>
              <a:gd name="connsiteY13089" fmla="*/ 689832 h 2678621"/>
              <a:gd name="connsiteX13090" fmla="*/ 5885812 w 14263815"/>
              <a:gd name="connsiteY13090" fmla="*/ 709795 h 2678621"/>
              <a:gd name="connsiteX13091" fmla="*/ 5899122 w 14263815"/>
              <a:gd name="connsiteY13091" fmla="*/ 714231 h 2678621"/>
              <a:gd name="connsiteX13092" fmla="*/ 5934612 w 14263815"/>
              <a:gd name="connsiteY13092" fmla="*/ 696486 h 2678621"/>
              <a:gd name="connsiteX13093" fmla="*/ 5972320 w 14263815"/>
              <a:gd name="connsiteY13093" fmla="*/ 687614 h 2678621"/>
              <a:gd name="connsiteX13094" fmla="*/ 5981192 w 14263815"/>
              <a:gd name="connsiteY13094" fmla="*/ 683178 h 2678621"/>
              <a:gd name="connsiteX13095" fmla="*/ 6001155 w 14263815"/>
              <a:gd name="connsiteY13095" fmla="*/ 669869 h 2678621"/>
              <a:gd name="connsiteX13096" fmla="*/ 6001155 w 14263815"/>
              <a:gd name="connsiteY13096" fmla="*/ 660997 h 2678621"/>
              <a:gd name="connsiteX13097" fmla="*/ 5998936 w 14263815"/>
              <a:gd name="connsiteY13097" fmla="*/ 652124 h 2678621"/>
              <a:gd name="connsiteX13098" fmla="*/ 5987845 w 14263815"/>
              <a:gd name="connsiteY13098" fmla="*/ 647688 h 2678621"/>
              <a:gd name="connsiteX13099" fmla="*/ 6812982 w 14263815"/>
              <a:gd name="connsiteY13099" fmla="*/ 647271 h 2678621"/>
              <a:gd name="connsiteX13100" fmla="*/ 6804111 w 14263815"/>
              <a:gd name="connsiteY13100" fmla="*/ 647688 h 2678621"/>
              <a:gd name="connsiteX13101" fmla="*/ 6788585 w 14263815"/>
              <a:gd name="connsiteY13101" fmla="*/ 652124 h 2678621"/>
              <a:gd name="connsiteX13102" fmla="*/ 6808547 w 14263815"/>
              <a:gd name="connsiteY13102" fmla="*/ 658778 h 2678621"/>
              <a:gd name="connsiteX13103" fmla="*/ 6826293 w 14263815"/>
              <a:gd name="connsiteY13103" fmla="*/ 654342 h 2678621"/>
              <a:gd name="connsiteX13104" fmla="*/ 6812982 w 14263815"/>
              <a:gd name="connsiteY13104" fmla="*/ 647271 h 2678621"/>
              <a:gd name="connsiteX13105" fmla="*/ 6066311 w 14263815"/>
              <a:gd name="connsiteY13105" fmla="*/ 645054 h 2678621"/>
              <a:gd name="connsiteX13106" fmla="*/ 6061043 w 14263815"/>
              <a:gd name="connsiteY13106" fmla="*/ 645470 h 2678621"/>
              <a:gd name="connsiteX13107" fmla="*/ 6052171 w 14263815"/>
              <a:gd name="connsiteY13107" fmla="*/ 656560 h 2678621"/>
              <a:gd name="connsiteX13108" fmla="*/ 6054389 w 14263815"/>
              <a:gd name="connsiteY13108" fmla="*/ 660997 h 2678621"/>
              <a:gd name="connsiteX13109" fmla="*/ 6065480 w 14263815"/>
              <a:gd name="connsiteY13109" fmla="*/ 652124 h 2678621"/>
              <a:gd name="connsiteX13110" fmla="*/ 6066311 w 14263815"/>
              <a:gd name="connsiteY13110" fmla="*/ 645054 h 2678621"/>
              <a:gd name="connsiteX13111" fmla="*/ 6981004 w 14263815"/>
              <a:gd name="connsiteY13111" fmla="*/ 641033 h 2678621"/>
              <a:gd name="connsiteX13112" fmla="*/ 6977123 w 14263815"/>
              <a:gd name="connsiteY13112" fmla="*/ 645470 h 2678621"/>
              <a:gd name="connsiteX13113" fmla="*/ 6985996 w 14263815"/>
              <a:gd name="connsiteY13113" fmla="*/ 654342 h 2678621"/>
              <a:gd name="connsiteX13114" fmla="*/ 6988213 w 14263815"/>
              <a:gd name="connsiteY13114" fmla="*/ 645470 h 2678621"/>
              <a:gd name="connsiteX13115" fmla="*/ 6981004 w 14263815"/>
              <a:gd name="connsiteY13115" fmla="*/ 641033 h 2678621"/>
              <a:gd name="connsiteX13116" fmla="*/ 6887290 w 14263815"/>
              <a:gd name="connsiteY13116" fmla="*/ 641033 h 2678621"/>
              <a:gd name="connsiteX13117" fmla="*/ 6881745 w 14263815"/>
              <a:gd name="connsiteY13117" fmla="*/ 643252 h 2678621"/>
              <a:gd name="connsiteX13118" fmla="*/ 6888399 w 14263815"/>
              <a:gd name="connsiteY13118" fmla="*/ 645470 h 2678621"/>
              <a:gd name="connsiteX13119" fmla="*/ 6895053 w 14263815"/>
              <a:gd name="connsiteY13119" fmla="*/ 643252 h 2678621"/>
              <a:gd name="connsiteX13120" fmla="*/ 6887290 w 14263815"/>
              <a:gd name="connsiteY13120" fmla="*/ 641033 h 2678621"/>
              <a:gd name="connsiteX13121" fmla="*/ 7005959 w 14263815"/>
              <a:gd name="connsiteY13121" fmla="*/ 638815 h 2678621"/>
              <a:gd name="connsiteX13122" fmla="*/ 7001523 w 14263815"/>
              <a:gd name="connsiteY13122" fmla="*/ 645470 h 2678621"/>
              <a:gd name="connsiteX13123" fmla="*/ 7003741 w 14263815"/>
              <a:gd name="connsiteY13123" fmla="*/ 654342 h 2678621"/>
              <a:gd name="connsiteX13124" fmla="*/ 7010394 w 14263815"/>
              <a:gd name="connsiteY13124" fmla="*/ 645470 h 2678621"/>
              <a:gd name="connsiteX13125" fmla="*/ 7005959 w 14263815"/>
              <a:gd name="connsiteY13125" fmla="*/ 638815 h 2678621"/>
              <a:gd name="connsiteX13126" fmla="*/ 6931653 w 14263815"/>
              <a:gd name="connsiteY13126" fmla="*/ 637706 h 2678621"/>
              <a:gd name="connsiteX13127" fmla="*/ 6910580 w 14263815"/>
              <a:gd name="connsiteY13127" fmla="*/ 638815 h 2678621"/>
              <a:gd name="connsiteX13128" fmla="*/ 6906143 w 14263815"/>
              <a:gd name="connsiteY13128" fmla="*/ 652124 h 2678621"/>
              <a:gd name="connsiteX13129" fmla="*/ 6910580 w 14263815"/>
              <a:gd name="connsiteY13129" fmla="*/ 667651 h 2678621"/>
              <a:gd name="connsiteX13130" fmla="*/ 6915015 w 14263815"/>
              <a:gd name="connsiteY13130" fmla="*/ 672087 h 2678621"/>
              <a:gd name="connsiteX13131" fmla="*/ 6917234 w 14263815"/>
              <a:gd name="connsiteY13131" fmla="*/ 658778 h 2678621"/>
              <a:gd name="connsiteX13132" fmla="*/ 6919453 w 14263815"/>
              <a:gd name="connsiteY13132" fmla="*/ 649906 h 2678621"/>
              <a:gd name="connsiteX13133" fmla="*/ 6928326 w 14263815"/>
              <a:gd name="connsiteY13133" fmla="*/ 656560 h 2678621"/>
              <a:gd name="connsiteX13134" fmla="*/ 6926106 w 14263815"/>
              <a:gd name="connsiteY13134" fmla="*/ 663214 h 2678621"/>
              <a:gd name="connsiteX13135" fmla="*/ 6926106 w 14263815"/>
              <a:gd name="connsiteY13135" fmla="*/ 672087 h 2678621"/>
              <a:gd name="connsiteX13136" fmla="*/ 6954942 w 14263815"/>
              <a:gd name="connsiteY13136" fmla="*/ 669869 h 2678621"/>
              <a:gd name="connsiteX13137" fmla="*/ 6950506 w 14263815"/>
              <a:gd name="connsiteY13137" fmla="*/ 665433 h 2678621"/>
              <a:gd name="connsiteX13138" fmla="*/ 6937197 w 14263815"/>
              <a:gd name="connsiteY13138" fmla="*/ 656560 h 2678621"/>
              <a:gd name="connsiteX13139" fmla="*/ 6954942 w 14263815"/>
              <a:gd name="connsiteY13139" fmla="*/ 652124 h 2678621"/>
              <a:gd name="connsiteX13140" fmla="*/ 6968251 w 14263815"/>
              <a:gd name="connsiteY13140" fmla="*/ 647688 h 2678621"/>
              <a:gd name="connsiteX13141" fmla="*/ 6931653 w 14263815"/>
              <a:gd name="connsiteY13141" fmla="*/ 637706 h 2678621"/>
              <a:gd name="connsiteX13142" fmla="*/ 7060301 w 14263815"/>
              <a:gd name="connsiteY13142" fmla="*/ 630775 h 2678621"/>
              <a:gd name="connsiteX13143" fmla="*/ 7056974 w 14263815"/>
              <a:gd name="connsiteY13143" fmla="*/ 636597 h 2678621"/>
              <a:gd name="connsiteX13144" fmla="*/ 7034794 w 14263815"/>
              <a:gd name="connsiteY13144" fmla="*/ 638815 h 2678621"/>
              <a:gd name="connsiteX13145" fmla="*/ 7014831 w 14263815"/>
              <a:gd name="connsiteY13145" fmla="*/ 645470 h 2678621"/>
              <a:gd name="connsiteX13146" fmla="*/ 7021485 w 14263815"/>
              <a:gd name="connsiteY13146" fmla="*/ 654342 h 2678621"/>
              <a:gd name="connsiteX13147" fmla="*/ 7025921 w 14263815"/>
              <a:gd name="connsiteY13147" fmla="*/ 660997 h 2678621"/>
              <a:gd name="connsiteX13148" fmla="*/ 7025921 w 14263815"/>
              <a:gd name="connsiteY13148" fmla="*/ 669869 h 2678621"/>
              <a:gd name="connsiteX13149" fmla="*/ 7030358 w 14263815"/>
              <a:gd name="connsiteY13149" fmla="*/ 658778 h 2678621"/>
              <a:gd name="connsiteX13150" fmla="*/ 7032576 w 14263815"/>
              <a:gd name="connsiteY13150" fmla="*/ 658778 h 2678621"/>
              <a:gd name="connsiteX13151" fmla="*/ 7039230 w 14263815"/>
              <a:gd name="connsiteY13151" fmla="*/ 669869 h 2678621"/>
              <a:gd name="connsiteX13152" fmla="*/ 7054756 w 14263815"/>
              <a:gd name="connsiteY13152" fmla="*/ 683178 h 2678621"/>
              <a:gd name="connsiteX13153" fmla="*/ 7032576 w 14263815"/>
              <a:gd name="connsiteY13153" fmla="*/ 700922 h 2678621"/>
              <a:gd name="connsiteX13154" fmla="*/ 7021485 w 14263815"/>
              <a:gd name="connsiteY13154" fmla="*/ 709795 h 2678621"/>
              <a:gd name="connsiteX13155" fmla="*/ 7028140 w 14263815"/>
              <a:gd name="connsiteY13155" fmla="*/ 714231 h 2678621"/>
              <a:gd name="connsiteX13156" fmla="*/ 7039230 w 14263815"/>
              <a:gd name="connsiteY13156" fmla="*/ 716449 h 2678621"/>
              <a:gd name="connsiteX13157" fmla="*/ 7048102 w 14263815"/>
              <a:gd name="connsiteY13157" fmla="*/ 716449 h 2678621"/>
              <a:gd name="connsiteX13158" fmla="*/ 7056974 w 14263815"/>
              <a:gd name="connsiteY13158" fmla="*/ 718667 h 2678621"/>
              <a:gd name="connsiteX13159" fmla="*/ 7048102 w 14263815"/>
              <a:gd name="connsiteY13159" fmla="*/ 731976 h 2678621"/>
              <a:gd name="connsiteX13160" fmla="*/ 7032576 w 14263815"/>
              <a:gd name="connsiteY13160" fmla="*/ 743067 h 2678621"/>
              <a:gd name="connsiteX13161" fmla="*/ 7065847 w 14263815"/>
              <a:gd name="connsiteY13161" fmla="*/ 747503 h 2678621"/>
              <a:gd name="connsiteX13162" fmla="*/ 7092464 w 14263815"/>
              <a:gd name="connsiteY13162" fmla="*/ 740848 h 2678621"/>
              <a:gd name="connsiteX13163" fmla="*/ 7079156 w 14263815"/>
              <a:gd name="connsiteY13163" fmla="*/ 734194 h 2678621"/>
              <a:gd name="connsiteX13164" fmla="*/ 7068067 w 14263815"/>
              <a:gd name="connsiteY13164" fmla="*/ 729758 h 2678621"/>
              <a:gd name="connsiteX13165" fmla="*/ 7121300 w 14263815"/>
              <a:gd name="connsiteY13165" fmla="*/ 718667 h 2678621"/>
              <a:gd name="connsiteX13166" fmla="*/ 7127954 w 14263815"/>
              <a:gd name="connsiteY13166" fmla="*/ 709795 h 2678621"/>
              <a:gd name="connsiteX13167" fmla="*/ 7114646 w 14263815"/>
              <a:gd name="connsiteY13167" fmla="*/ 698704 h 2678621"/>
              <a:gd name="connsiteX13168" fmla="*/ 7103555 w 14263815"/>
              <a:gd name="connsiteY13168" fmla="*/ 685396 h 2678621"/>
              <a:gd name="connsiteX13169" fmla="*/ 7110209 w 14263815"/>
              <a:gd name="connsiteY13169" fmla="*/ 678741 h 2678621"/>
              <a:gd name="connsiteX13170" fmla="*/ 7116864 w 14263815"/>
              <a:gd name="connsiteY13170" fmla="*/ 672087 h 2678621"/>
              <a:gd name="connsiteX13171" fmla="*/ 7103555 w 14263815"/>
              <a:gd name="connsiteY13171" fmla="*/ 665433 h 2678621"/>
              <a:gd name="connsiteX13172" fmla="*/ 7094682 w 14263815"/>
              <a:gd name="connsiteY13172" fmla="*/ 660997 h 2678621"/>
              <a:gd name="connsiteX13173" fmla="*/ 7079156 w 14263815"/>
              <a:gd name="connsiteY13173" fmla="*/ 641033 h 2678621"/>
              <a:gd name="connsiteX13174" fmla="*/ 7061412 w 14263815"/>
              <a:gd name="connsiteY13174" fmla="*/ 632161 h 2678621"/>
              <a:gd name="connsiteX13175" fmla="*/ 7060301 w 14263815"/>
              <a:gd name="connsiteY13175" fmla="*/ 630775 h 2678621"/>
              <a:gd name="connsiteX13176" fmla="*/ 5088818 w 14263815"/>
              <a:gd name="connsiteY13176" fmla="*/ 626338 h 2678621"/>
              <a:gd name="connsiteX13177" fmla="*/ 5091729 w 14263815"/>
              <a:gd name="connsiteY13177" fmla="*/ 632161 h 2678621"/>
              <a:gd name="connsiteX13178" fmla="*/ 5102820 w 14263815"/>
              <a:gd name="connsiteY13178" fmla="*/ 656560 h 2678621"/>
              <a:gd name="connsiteX13179" fmla="*/ 5102820 w 14263815"/>
              <a:gd name="connsiteY13179" fmla="*/ 663214 h 2678621"/>
              <a:gd name="connsiteX13180" fmla="*/ 5093947 w 14263815"/>
              <a:gd name="connsiteY13180" fmla="*/ 658778 h 2678621"/>
              <a:gd name="connsiteX13181" fmla="*/ 5087293 w 14263815"/>
              <a:gd name="connsiteY13181" fmla="*/ 652124 h 2678621"/>
              <a:gd name="connsiteX13182" fmla="*/ 5080638 w 14263815"/>
              <a:gd name="connsiteY13182" fmla="*/ 643252 h 2678621"/>
              <a:gd name="connsiteX13183" fmla="*/ 5085075 w 14263815"/>
              <a:gd name="connsiteY13183" fmla="*/ 627725 h 2678621"/>
              <a:gd name="connsiteX13184" fmla="*/ 5088818 w 14263815"/>
              <a:gd name="connsiteY13184" fmla="*/ 626338 h 2678621"/>
              <a:gd name="connsiteX13185" fmla="*/ 7234423 w 14263815"/>
              <a:gd name="connsiteY13185" fmla="*/ 625507 h 2678621"/>
              <a:gd name="connsiteX13186" fmla="*/ 7227770 w 14263815"/>
              <a:gd name="connsiteY13186" fmla="*/ 632161 h 2678621"/>
              <a:gd name="connsiteX13187" fmla="*/ 7234423 w 14263815"/>
              <a:gd name="connsiteY13187" fmla="*/ 641033 h 2678621"/>
              <a:gd name="connsiteX13188" fmla="*/ 7238860 w 14263815"/>
              <a:gd name="connsiteY13188" fmla="*/ 632161 h 2678621"/>
              <a:gd name="connsiteX13189" fmla="*/ 7234423 w 14263815"/>
              <a:gd name="connsiteY13189" fmla="*/ 625507 h 2678621"/>
              <a:gd name="connsiteX13190" fmla="*/ 6430359 w 14263815"/>
              <a:gd name="connsiteY13190" fmla="*/ 624952 h 2678621"/>
              <a:gd name="connsiteX13191" fmla="*/ 6427031 w 14263815"/>
              <a:gd name="connsiteY13191" fmla="*/ 632161 h 2678621"/>
              <a:gd name="connsiteX13192" fmla="*/ 6418159 w 14263815"/>
              <a:gd name="connsiteY13192" fmla="*/ 645470 h 2678621"/>
              <a:gd name="connsiteX13193" fmla="*/ 6413724 w 14263815"/>
              <a:gd name="connsiteY13193" fmla="*/ 649906 h 2678621"/>
              <a:gd name="connsiteX13194" fmla="*/ 6440342 w 14263815"/>
              <a:gd name="connsiteY13194" fmla="*/ 652124 h 2678621"/>
              <a:gd name="connsiteX13195" fmla="*/ 6464739 w 14263815"/>
              <a:gd name="connsiteY13195" fmla="*/ 634379 h 2678621"/>
              <a:gd name="connsiteX13196" fmla="*/ 6453649 w 14263815"/>
              <a:gd name="connsiteY13196" fmla="*/ 634379 h 2678621"/>
              <a:gd name="connsiteX13197" fmla="*/ 6435903 w 14263815"/>
              <a:gd name="connsiteY13197" fmla="*/ 629943 h 2678621"/>
              <a:gd name="connsiteX13198" fmla="*/ 6430359 w 14263815"/>
              <a:gd name="connsiteY13198" fmla="*/ 624952 h 2678621"/>
              <a:gd name="connsiteX13199" fmla="*/ 7790753 w 14263815"/>
              <a:gd name="connsiteY13199" fmla="*/ 624398 h 2678621"/>
              <a:gd name="connsiteX13200" fmla="*/ 7784514 w 14263815"/>
              <a:gd name="connsiteY13200" fmla="*/ 627725 h 2678621"/>
              <a:gd name="connsiteX13201" fmla="*/ 7782296 w 14263815"/>
              <a:gd name="connsiteY13201" fmla="*/ 634379 h 2678621"/>
              <a:gd name="connsiteX13202" fmla="*/ 7780078 w 14263815"/>
              <a:gd name="connsiteY13202" fmla="*/ 641033 h 2678621"/>
              <a:gd name="connsiteX13203" fmla="*/ 7822222 w 14263815"/>
              <a:gd name="connsiteY13203" fmla="*/ 656560 h 2678621"/>
              <a:gd name="connsiteX13204" fmla="*/ 7855494 w 14263815"/>
              <a:gd name="connsiteY13204" fmla="*/ 656560 h 2678621"/>
              <a:gd name="connsiteX13205" fmla="*/ 7855494 w 14263815"/>
              <a:gd name="connsiteY13205" fmla="*/ 645470 h 2678621"/>
              <a:gd name="connsiteX13206" fmla="*/ 7868802 w 14263815"/>
              <a:gd name="connsiteY13206" fmla="*/ 658778 h 2678621"/>
              <a:gd name="connsiteX13207" fmla="*/ 7882111 w 14263815"/>
              <a:gd name="connsiteY13207" fmla="*/ 663214 h 2678621"/>
              <a:gd name="connsiteX13208" fmla="*/ 7895420 w 14263815"/>
              <a:gd name="connsiteY13208" fmla="*/ 652124 h 2678621"/>
              <a:gd name="connsiteX13209" fmla="*/ 7904292 w 14263815"/>
              <a:gd name="connsiteY13209" fmla="*/ 649906 h 2678621"/>
              <a:gd name="connsiteX13210" fmla="*/ 7884329 w 14263815"/>
              <a:gd name="connsiteY13210" fmla="*/ 641033 h 2678621"/>
              <a:gd name="connsiteX13211" fmla="*/ 7790753 w 14263815"/>
              <a:gd name="connsiteY13211" fmla="*/ 624398 h 2678621"/>
              <a:gd name="connsiteX13212" fmla="*/ 5170472 w 14263815"/>
              <a:gd name="connsiteY13212" fmla="*/ 621071 h 2678621"/>
              <a:gd name="connsiteX13213" fmla="*/ 5176018 w 14263815"/>
              <a:gd name="connsiteY13213" fmla="*/ 623288 h 2678621"/>
              <a:gd name="connsiteX13214" fmla="*/ 5171581 w 14263815"/>
              <a:gd name="connsiteY13214" fmla="*/ 634379 h 2678621"/>
              <a:gd name="connsiteX13215" fmla="*/ 5158273 w 14263815"/>
              <a:gd name="connsiteY13215" fmla="*/ 634379 h 2678621"/>
              <a:gd name="connsiteX13216" fmla="*/ 5162709 w 14263815"/>
              <a:gd name="connsiteY13216" fmla="*/ 623288 h 2678621"/>
              <a:gd name="connsiteX13217" fmla="*/ 5170472 w 14263815"/>
              <a:gd name="connsiteY13217" fmla="*/ 621071 h 2678621"/>
              <a:gd name="connsiteX13218" fmla="*/ 7975133 w 14263815"/>
              <a:gd name="connsiteY13218" fmla="*/ 620516 h 2678621"/>
              <a:gd name="connsiteX13219" fmla="*/ 7973054 w 14263815"/>
              <a:gd name="connsiteY13219" fmla="*/ 621071 h 2678621"/>
              <a:gd name="connsiteX13220" fmla="*/ 7973054 w 14263815"/>
              <a:gd name="connsiteY13220" fmla="*/ 634379 h 2678621"/>
              <a:gd name="connsiteX13221" fmla="*/ 7979708 w 14263815"/>
              <a:gd name="connsiteY13221" fmla="*/ 638815 h 2678621"/>
              <a:gd name="connsiteX13222" fmla="*/ 7979708 w 14263815"/>
              <a:gd name="connsiteY13222" fmla="*/ 625507 h 2678621"/>
              <a:gd name="connsiteX13223" fmla="*/ 7975133 w 14263815"/>
              <a:gd name="connsiteY13223" fmla="*/ 620516 h 2678621"/>
              <a:gd name="connsiteX13224" fmla="*/ 5202635 w 14263815"/>
              <a:gd name="connsiteY13224" fmla="*/ 620516 h 2678621"/>
              <a:gd name="connsiteX13225" fmla="*/ 5200416 w 14263815"/>
              <a:gd name="connsiteY13225" fmla="*/ 621071 h 2678621"/>
              <a:gd name="connsiteX13226" fmla="*/ 5198199 w 14263815"/>
              <a:gd name="connsiteY13226" fmla="*/ 629943 h 2678621"/>
              <a:gd name="connsiteX13227" fmla="*/ 5207072 w 14263815"/>
              <a:gd name="connsiteY13227" fmla="*/ 634379 h 2678621"/>
              <a:gd name="connsiteX13228" fmla="*/ 5209289 w 14263815"/>
              <a:gd name="connsiteY13228" fmla="*/ 625507 h 2678621"/>
              <a:gd name="connsiteX13229" fmla="*/ 5202635 w 14263815"/>
              <a:gd name="connsiteY13229" fmla="*/ 620516 h 2678621"/>
              <a:gd name="connsiteX13230" fmla="*/ 6307670 w 14263815"/>
              <a:gd name="connsiteY13230" fmla="*/ 619684 h 2678621"/>
              <a:gd name="connsiteX13231" fmla="*/ 6302818 w 14263815"/>
              <a:gd name="connsiteY13231" fmla="*/ 621071 h 2678621"/>
              <a:gd name="connsiteX13232" fmla="*/ 6267328 w 14263815"/>
              <a:gd name="connsiteY13232" fmla="*/ 627725 h 2678621"/>
              <a:gd name="connsiteX13233" fmla="*/ 6236275 w 14263815"/>
              <a:gd name="connsiteY13233" fmla="*/ 643252 h 2678621"/>
              <a:gd name="connsiteX13234" fmla="*/ 6276200 w 14263815"/>
              <a:gd name="connsiteY13234" fmla="*/ 641033 h 2678621"/>
              <a:gd name="connsiteX13235" fmla="*/ 6313908 w 14263815"/>
              <a:gd name="connsiteY13235" fmla="*/ 625507 h 2678621"/>
              <a:gd name="connsiteX13236" fmla="*/ 6307670 w 14263815"/>
              <a:gd name="connsiteY13236" fmla="*/ 619684 h 2678621"/>
              <a:gd name="connsiteX13237" fmla="*/ 7433118 w 14263815"/>
              <a:gd name="connsiteY13237" fmla="*/ 616461 h 2678621"/>
              <a:gd name="connsiteX13238" fmla="*/ 7420744 w 14263815"/>
              <a:gd name="connsiteY13238" fmla="*/ 616634 h 2678621"/>
              <a:gd name="connsiteX13239" fmla="*/ 7411872 w 14263815"/>
              <a:gd name="connsiteY13239" fmla="*/ 652124 h 2678621"/>
              <a:gd name="connsiteX13240" fmla="*/ 7409654 w 14263815"/>
              <a:gd name="connsiteY13240" fmla="*/ 660997 h 2678621"/>
              <a:gd name="connsiteX13241" fmla="*/ 7409654 w 14263815"/>
              <a:gd name="connsiteY13241" fmla="*/ 672087 h 2678621"/>
              <a:gd name="connsiteX13242" fmla="*/ 7407437 w 14263815"/>
              <a:gd name="connsiteY13242" fmla="*/ 685396 h 2678621"/>
              <a:gd name="connsiteX13243" fmla="*/ 7391909 w 14263815"/>
              <a:gd name="connsiteY13243" fmla="*/ 685396 h 2678621"/>
              <a:gd name="connsiteX13244" fmla="*/ 7380818 w 14263815"/>
              <a:gd name="connsiteY13244" fmla="*/ 689832 h 2678621"/>
              <a:gd name="connsiteX13245" fmla="*/ 7398564 w 14263815"/>
              <a:gd name="connsiteY13245" fmla="*/ 700922 h 2678621"/>
              <a:gd name="connsiteX13246" fmla="*/ 7422963 w 14263815"/>
              <a:gd name="connsiteY13246" fmla="*/ 705358 h 2678621"/>
              <a:gd name="connsiteX13247" fmla="*/ 7440707 w 14263815"/>
              <a:gd name="connsiteY13247" fmla="*/ 692050 h 2678621"/>
              <a:gd name="connsiteX13248" fmla="*/ 7440707 w 14263815"/>
              <a:gd name="connsiteY13248" fmla="*/ 683178 h 2678621"/>
              <a:gd name="connsiteX13249" fmla="*/ 7447362 w 14263815"/>
              <a:gd name="connsiteY13249" fmla="*/ 680959 h 2678621"/>
              <a:gd name="connsiteX13250" fmla="*/ 7442926 w 14263815"/>
              <a:gd name="connsiteY13250" fmla="*/ 672087 h 2678621"/>
              <a:gd name="connsiteX13251" fmla="*/ 7436272 w 14263815"/>
              <a:gd name="connsiteY13251" fmla="*/ 660997 h 2678621"/>
              <a:gd name="connsiteX13252" fmla="*/ 7449580 w 14263815"/>
              <a:gd name="connsiteY13252" fmla="*/ 652124 h 2678621"/>
              <a:gd name="connsiteX13253" fmla="*/ 7473980 w 14263815"/>
              <a:gd name="connsiteY13253" fmla="*/ 658778 h 2678621"/>
              <a:gd name="connsiteX13254" fmla="*/ 7485070 w 14263815"/>
              <a:gd name="connsiteY13254" fmla="*/ 656560 h 2678621"/>
              <a:gd name="connsiteX13255" fmla="*/ 7493942 w 14263815"/>
              <a:gd name="connsiteY13255" fmla="*/ 652124 h 2678621"/>
              <a:gd name="connsiteX13256" fmla="*/ 7496160 w 14263815"/>
              <a:gd name="connsiteY13256" fmla="*/ 647688 h 2678621"/>
              <a:gd name="connsiteX13257" fmla="*/ 7500597 w 14263815"/>
              <a:gd name="connsiteY13257" fmla="*/ 638815 h 2678621"/>
              <a:gd name="connsiteX13258" fmla="*/ 7500597 w 14263815"/>
              <a:gd name="connsiteY13258" fmla="*/ 652124 h 2678621"/>
              <a:gd name="connsiteX13259" fmla="*/ 7502814 w 14263815"/>
              <a:gd name="connsiteY13259" fmla="*/ 665433 h 2678621"/>
              <a:gd name="connsiteX13260" fmla="*/ 7507251 w 14263815"/>
              <a:gd name="connsiteY13260" fmla="*/ 656560 h 2678621"/>
              <a:gd name="connsiteX13261" fmla="*/ 7518342 w 14263815"/>
              <a:gd name="connsiteY13261" fmla="*/ 649906 h 2678621"/>
              <a:gd name="connsiteX13262" fmla="*/ 7527215 w 14263815"/>
              <a:gd name="connsiteY13262" fmla="*/ 660997 h 2678621"/>
              <a:gd name="connsiteX13263" fmla="*/ 7529433 w 14263815"/>
              <a:gd name="connsiteY13263" fmla="*/ 658778 h 2678621"/>
              <a:gd name="connsiteX13264" fmla="*/ 7544960 w 14263815"/>
              <a:gd name="connsiteY13264" fmla="*/ 654342 h 2678621"/>
              <a:gd name="connsiteX13265" fmla="*/ 7560485 w 14263815"/>
              <a:gd name="connsiteY13265" fmla="*/ 656560 h 2678621"/>
              <a:gd name="connsiteX13266" fmla="*/ 7584886 w 14263815"/>
              <a:gd name="connsiteY13266" fmla="*/ 656560 h 2678621"/>
              <a:gd name="connsiteX13267" fmla="*/ 7604848 w 14263815"/>
              <a:gd name="connsiteY13267" fmla="*/ 674305 h 2678621"/>
              <a:gd name="connsiteX13268" fmla="*/ 7611503 w 14263815"/>
              <a:gd name="connsiteY13268" fmla="*/ 678741 h 2678621"/>
              <a:gd name="connsiteX13269" fmla="*/ 7613721 w 14263815"/>
              <a:gd name="connsiteY13269" fmla="*/ 667651 h 2678621"/>
              <a:gd name="connsiteX13270" fmla="*/ 7618156 w 14263815"/>
              <a:gd name="connsiteY13270" fmla="*/ 665433 h 2678621"/>
              <a:gd name="connsiteX13271" fmla="*/ 7627029 w 14263815"/>
              <a:gd name="connsiteY13271" fmla="*/ 660997 h 2678621"/>
              <a:gd name="connsiteX13272" fmla="*/ 7624810 w 14263815"/>
              <a:gd name="connsiteY13272" fmla="*/ 647688 h 2678621"/>
              <a:gd name="connsiteX13273" fmla="*/ 7593758 w 14263815"/>
              <a:gd name="connsiteY13273" fmla="*/ 638815 h 2678621"/>
              <a:gd name="connsiteX13274" fmla="*/ 7560485 w 14263815"/>
              <a:gd name="connsiteY13274" fmla="*/ 627725 h 2678621"/>
              <a:gd name="connsiteX13275" fmla="*/ 7549395 w 14263815"/>
              <a:gd name="connsiteY13275" fmla="*/ 627725 h 2678621"/>
              <a:gd name="connsiteX13276" fmla="*/ 7540522 w 14263815"/>
              <a:gd name="connsiteY13276" fmla="*/ 627725 h 2678621"/>
              <a:gd name="connsiteX13277" fmla="*/ 7533868 w 14263815"/>
              <a:gd name="connsiteY13277" fmla="*/ 625507 h 2678621"/>
              <a:gd name="connsiteX13278" fmla="*/ 7502814 w 14263815"/>
              <a:gd name="connsiteY13278" fmla="*/ 627725 h 2678621"/>
              <a:gd name="connsiteX13279" fmla="*/ 7471762 w 14263815"/>
              <a:gd name="connsiteY13279" fmla="*/ 634379 h 2678621"/>
              <a:gd name="connsiteX13280" fmla="*/ 7469544 w 14263815"/>
              <a:gd name="connsiteY13280" fmla="*/ 643252 h 2678621"/>
              <a:gd name="connsiteX13281" fmla="*/ 7467325 w 14263815"/>
              <a:gd name="connsiteY13281" fmla="*/ 636597 h 2678621"/>
              <a:gd name="connsiteX13282" fmla="*/ 7433118 w 14263815"/>
              <a:gd name="connsiteY13282" fmla="*/ 616461 h 2678621"/>
              <a:gd name="connsiteX13283" fmla="*/ 6510767 w 14263815"/>
              <a:gd name="connsiteY13283" fmla="*/ 609980 h 2678621"/>
              <a:gd name="connsiteX13284" fmla="*/ 6509103 w 14263815"/>
              <a:gd name="connsiteY13284" fmla="*/ 614416 h 2678621"/>
              <a:gd name="connsiteX13285" fmla="*/ 6500230 w 14263815"/>
              <a:gd name="connsiteY13285" fmla="*/ 623288 h 2678621"/>
              <a:gd name="connsiteX13286" fmla="*/ 6495794 w 14263815"/>
              <a:gd name="connsiteY13286" fmla="*/ 629943 h 2678621"/>
              <a:gd name="connsiteX13287" fmla="*/ 6520192 w 14263815"/>
              <a:gd name="connsiteY13287" fmla="*/ 634379 h 2678621"/>
              <a:gd name="connsiteX13288" fmla="*/ 6540156 w 14263815"/>
              <a:gd name="connsiteY13288" fmla="*/ 623288 h 2678621"/>
              <a:gd name="connsiteX13289" fmla="*/ 6529064 w 14263815"/>
              <a:gd name="connsiteY13289" fmla="*/ 618852 h 2678621"/>
              <a:gd name="connsiteX13290" fmla="*/ 6515757 w 14263815"/>
              <a:gd name="connsiteY13290" fmla="*/ 614416 h 2678621"/>
              <a:gd name="connsiteX13291" fmla="*/ 6510767 w 14263815"/>
              <a:gd name="connsiteY13291" fmla="*/ 609980 h 2678621"/>
              <a:gd name="connsiteX13292" fmla="*/ 6638583 w 14263815"/>
              <a:gd name="connsiteY13292" fmla="*/ 607069 h 2678621"/>
              <a:gd name="connsiteX13293" fmla="*/ 6631099 w 14263815"/>
              <a:gd name="connsiteY13293" fmla="*/ 609980 h 2678621"/>
              <a:gd name="connsiteX13294" fmla="*/ 6639971 w 14263815"/>
              <a:gd name="connsiteY13294" fmla="*/ 629943 h 2678621"/>
              <a:gd name="connsiteX13295" fmla="*/ 6646625 w 14263815"/>
              <a:gd name="connsiteY13295" fmla="*/ 636597 h 2678621"/>
              <a:gd name="connsiteX13296" fmla="*/ 6653278 w 14263815"/>
              <a:gd name="connsiteY13296" fmla="*/ 634379 h 2678621"/>
              <a:gd name="connsiteX13297" fmla="*/ 6657717 w 14263815"/>
              <a:gd name="connsiteY13297" fmla="*/ 612198 h 2678621"/>
              <a:gd name="connsiteX13298" fmla="*/ 6644406 w 14263815"/>
              <a:gd name="connsiteY13298" fmla="*/ 607762 h 2678621"/>
              <a:gd name="connsiteX13299" fmla="*/ 6638583 w 14263815"/>
              <a:gd name="connsiteY13299" fmla="*/ 607069 h 2678621"/>
              <a:gd name="connsiteX13300" fmla="*/ 6726892 w 14263815"/>
              <a:gd name="connsiteY13300" fmla="*/ 605127 h 2678621"/>
              <a:gd name="connsiteX13301" fmla="*/ 6722041 w 14263815"/>
              <a:gd name="connsiteY13301" fmla="*/ 605544 h 2678621"/>
              <a:gd name="connsiteX13302" fmla="*/ 6713169 w 14263815"/>
              <a:gd name="connsiteY13302" fmla="*/ 609980 h 2678621"/>
              <a:gd name="connsiteX13303" fmla="*/ 6724259 w 14263815"/>
              <a:gd name="connsiteY13303" fmla="*/ 616634 h 2678621"/>
              <a:gd name="connsiteX13304" fmla="*/ 6733132 w 14263815"/>
              <a:gd name="connsiteY13304" fmla="*/ 612198 h 2678621"/>
              <a:gd name="connsiteX13305" fmla="*/ 6726892 w 14263815"/>
              <a:gd name="connsiteY13305" fmla="*/ 605127 h 2678621"/>
              <a:gd name="connsiteX13306" fmla="*/ 6382669 w 14263815"/>
              <a:gd name="connsiteY13306" fmla="*/ 603326 h 2678621"/>
              <a:gd name="connsiteX13307" fmla="*/ 6342743 w 14263815"/>
              <a:gd name="connsiteY13307" fmla="*/ 609980 h 2678621"/>
              <a:gd name="connsiteX13308" fmla="*/ 6320563 w 14263815"/>
              <a:gd name="connsiteY13308" fmla="*/ 625507 h 2678621"/>
              <a:gd name="connsiteX13309" fmla="*/ 6338308 w 14263815"/>
              <a:gd name="connsiteY13309" fmla="*/ 625507 h 2678621"/>
              <a:gd name="connsiteX13310" fmla="*/ 6373796 w 14263815"/>
              <a:gd name="connsiteY13310" fmla="*/ 612198 h 2678621"/>
              <a:gd name="connsiteX13311" fmla="*/ 6382669 w 14263815"/>
              <a:gd name="connsiteY13311" fmla="*/ 603326 h 2678621"/>
              <a:gd name="connsiteX13312" fmla="*/ 6758778 w 14263815"/>
              <a:gd name="connsiteY13312" fmla="*/ 602910 h 2678621"/>
              <a:gd name="connsiteX13313" fmla="*/ 6753094 w 14263815"/>
              <a:gd name="connsiteY13313" fmla="*/ 603326 h 2678621"/>
              <a:gd name="connsiteX13314" fmla="*/ 6739786 w 14263815"/>
              <a:gd name="connsiteY13314" fmla="*/ 607762 h 2678621"/>
              <a:gd name="connsiteX13315" fmla="*/ 6750876 w 14263815"/>
              <a:gd name="connsiteY13315" fmla="*/ 614416 h 2678621"/>
              <a:gd name="connsiteX13316" fmla="*/ 6764185 w 14263815"/>
              <a:gd name="connsiteY13316" fmla="*/ 609980 h 2678621"/>
              <a:gd name="connsiteX13317" fmla="*/ 6758778 w 14263815"/>
              <a:gd name="connsiteY13317" fmla="*/ 602910 h 2678621"/>
              <a:gd name="connsiteX13318" fmla="*/ 6704157 w 14263815"/>
              <a:gd name="connsiteY13318" fmla="*/ 602771 h 2678621"/>
              <a:gd name="connsiteX13319" fmla="*/ 6695423 w 14263815"/>
              <a:gd name="connsiteY13319" fmla="*/ 607762 h 2678621"/>
              <a:gd name="connsiteX13320" fmla="*/ 6686551 w 14263815"/>
              <a:gd name="connsiteY13320" fmla="*/ 616634 h 2678621"/>
              <a:gd name="connsiteX13321" fmla="*/ 6704297 w 14263815"/>
              <a:gd name="connsiteY13321" fmla="*/ 614416 h 2678621"/>
              <a:gd name="connsiteX13322" fmla="*/ 6706513 w 14263815"/>
              <a:gd name="connsiteY13322" fmla="*/ 603326 h 2678621"/>
              <a:gd name="connsiteX13323" fmla="*/ 6704157 w 14263815"/>
              <a:gd name="connsiteY13323" fmla="*/ 602771 h 2678621"/>
              <a:gd name="connsiteX13324" fmla="*/ 6790247 w 14263815"/>
              <a:gd name="connsiteY13324" fmla="*/ 598196 h 2678621"/>
              <a:gd name="connsiteX13325" fmla="*/ 6786366 w 14263815"/>
              <a:gd name="connsiteY13325" fmla="*/ 598889 h 2678621"/>
              <a:gd name="connsiteX13326" fmla="*/ 6779712 w 14263815"/>
              <a:gd name="connsiteY13326" fmla="*/ 605544 h 2678621"/>
              <a:gd name="connsiteX13327" fmla="*/ 6788585 w 14263815"/>
              <a:gd name="connsiteY13327" fmla="*/ 607762 h 2678621"/>
              <a:gd name="connsiteX13328" fmla="*/ 6795239 w 14263815"/>
              <a:gd name="connsiteY13328" fmla="*/ 601108 h 2678621"/>
              <a:gd name="connsiteX13329" fmla="*/ 6790247 w 14263815"/>
              <a:gd name="connsiteY13329" fmla="*/ 598196 h 2678621"/>
              <a:gd name="connsiteX13330" fmla="*/ 5250878 w 14263815"/>
              <a:gd name="connsiteY13330" fmla="*/ 597226 h 2678621"/>
              <a:gd name="connsiteX13331" fmla="*/ 5242561 w 14263815"/>
              <a:gd name="connsiteY13331" fmla="*/ 598889 h 2678621"/>
              <a:gd name="connsiteX13332" fmla="*/ 5238124 w 14263815"/>
              <a:gd name="connsiteY13332" fmla="*/ 609980 h 2678621"/>
              <a:gd name="connsiteX13333" fmla="*/ 5251434 w 14263815"/>
              <a:gd name="connsiteY13333" fmla="*/ 609980 h 2678621"/>
              <a:gd name="connsiteX13334" fmla="*/ 5258087 w 14263815"/>
              <a:gd name="connsiteY13334" fmla="*/ 601108 h 2678621"/>
              <a:gd name="connsiteX13335" fmla="*/ 5250878 w 14263815"/>
              <a:gd name="connsiteY13335" fmla="*/ 597226 h 2678621"/>
              <a:gd name="connsiteX13336" fmla="*/ 6441449 w 14263815"/>
              <a:gd name="connsiteY13336" fmla="*/ 593205 h 2678621"/>
              <a:gd name="connsiteX13337" fmla="*/ 6429249 w 14263815"/>
              <a:gd name="connsiteY13337" fmla="*/ 594453 h 2678621"/>
              <a:gd name="connsiteX13338" fmla="*/ 6407069 w 14263815"/>
              <a:gd name="connsiteY13338" fmla="*/ 601108 h 2678621"/>
              <a:gd name="connsiteX13339" fmla="*/ 6438122 w 14263815"/>
              <a:gd name="connsiteY13339" fmla="*/ 601108 h 2678621"/>
              <a:gd name="connsiteX13340" fmla="*/ 6441449 w 14263815"/>
              <a:gd name="connsiteY13340" fmla="*/ 593205 h 2678621"/>
              <a:gd name="connsiteX13341" fmla="*/ 6473059 w 14263815"/>
              <a:gd name="connsiteY13341" fmla="*/ 580728 h 2678621"/>
              <a:gd name="connsiteX13342" fmla="*/ 6469177 w 14263815"/>
              <a:gd name="connsiteY13342" fmla="*/ 581144 h 2678621"/>
              <a:gd name="connsiteX13343" fmla="*/ 6460304 w 14263815"/>
              <a:gd name="connsiteY13343" fmla="*/ 592235 h 2678621"/>
              <a:gd name="connsiteX13344" fmla="*/ 6469177 w 14263815"/>
              <a:gd name="connsiteY13344" fmla="*/ 596671 h 2678621"/>
              <a:gd name="connsiteX13345" fmla="*/ 6478049 w 14263815"/>
              <a:gd name="connsiteY13345" fmla="*/ 587799 h 2678621"/>
              <a:gd name="connsiteX13346" fmla="*/ 6473059 w 14263815"/>
              <a:gd name="connsiteY13346" fmla="*/ 580728 h 2678621"/>
              <a:gd name="connsiteX13347" fmla="*/ 7816677 w 14263815"/>
              <a:gd name="connsiteY13347" fmla="*/ 578510 h 2678621"/>
              <a:gd name="connsiteX13348" fmla="*/ 7813350 w 14263815"/>
              <a:gd name="connsiteY13348" fmla="*/ 585581 h 2678621"/>
              <a:gd name="connsiteX13349" fmla="*/ 7837749 w 14263815"/>
              <a:gd name="connsiteY13349" fmla="*/ 596671 h 2678621"/>
              <a:gd name="connsiteX13350" fmla="*/ 7848840 w 14263815"/>
              <a:gd name="connsiteY13350" fmla="*/ 592235 h 2678621"/>
              <a:gd name="connsiteX13351" fmla="*/ 7822222 w 14263815"/>
              <a:gd name="connsiteY13351" fmla="*/ 578927 h 2678621"/>
              <a:gd name="connsiteX13352" fmla="*/ 7816677 w 14263815"/>
              <a:gd name="connsiteY13352" fmla="*/ 578510 h 2678621"/>
              <a:gd name="connsiteX13353" fmla="*/ 6489139 w 14263815"/>
              <a:gd name="connsiteY13353" fmla="*/ 578510 h 2678621"/>
              <a:gd name="connsiteX13354" fmla="*/ 6482484 w 14263815"/>
              <a:gd name="connsiteY13354" fmla="*/ 585581 h 2678621"/>
              <a:gd name="connsiteX13355" fmla="*/ 6498012 w 14263815"/>
              <a:gd name="connsiteY13355" fmla="*/ 592235 h 2678621"/>
              <a:gd name="connsiteX13356" fmla="*/ 6495794 w 14263815"/>
              <a:gd name="connsiteY13356" fmla="*/ 578927 h 2678621"/>
              <a:gd name="connsiteX13357" fmla="*/ 6489139 w 14263815"/>
              <a:gd name="connsiteY13357" fmla="*/ 578510 h 2678621"/>
              <a:gd name="connsiteX13358" fmla="*/ 5917456 w 14263815"/>
              <a:gd name="connsiteY13358" fmla="*/ 574351 h 2678621"/>
              <a:gd name="connsiteX13359" fmla="*/ 5892467 w 14263815"/>
              <a:gd name="connsiteY13359" fmla="*/ 596671 h 2678621"/>
              <a:gd name="connsiteX13360" fmla="*/ 5912430 w 14263815"/>
              <a:gd name="connsiteY13360" fmla="*/ 596671 h 2678621"/>
              <a:gd name="connsiteX13361" fmla="*/ 5934612 w 14263815"/>
              <a:gd name="connsiteY13361" fmla="*/ 581144 h 2678621"/>
              <a:gd name="connsiteX13362" fmla="*/ 5925739 w 14263815"/>
              <a:gd name="connsiteY13362" fmla="*/ 574490 h 2678621"/>
              <a:gd name="connsiteX13363" fmla="*/ 5917456 w 14263815"/>
              <a:gd name="connsiteY13363" fmla="*/ 574351 h 2678621"/>
              <a:gd name="connsiteX13364" fmla="*/ 7566725 w 14263815"/>
              <a:gd name="connsiteY13364" fmla="*/ 574213 h 2678621"/>
              <a:gd name="connsiteX13365" fmla="*/ 7540522 w 14263815"/>
              <a:gd name="connsiteY13365" fmla="*/ 583363 h 2678621"/>
              <a:gd name="connsiteX13366" fmla="*/ 7547177 w 14263815"/>
              <a:gd name="connsiteY13366" fmla="*/ 605544 h 2678621"/>
              <a:gd name="connsiteX13367" fmla="*/ 7558268 w 14263815"/>
              <a:gd name="connsiteY13367" fmla="*/ 614416 h 2678621"/>
              <a:gd name="connsiteX13368" fmla="*/ 7571576 w 14263815"/>
              <a:gd name="connsiteY13368" fmla="*/ 625507 h 2678621"/>
              <a:gd name="connsiteX13369" fmla="*/ 7584886 w 14263815"/>
              <a:gd name="connsiteY13369" fmla="*/ 625507 h 2678621"/>
              <a:gd name="connsiteX13370" fmla="*/ 7695790 w 14263815"/>
              <a:gd name="connsiteY13370" fmla="*/ 632161 h 2678621"/>
              <a:gd name="connsiteX13371" fmla="*/ 7768987 w 14263815"/>
              <a:gd name="connsiteY13371" fmla="*/ 632161 h 2678621"/>
              <a:gd name="connsiteX13372" fmla="*/ 7775642 w 14263815"/>
              <a:gd name="connsiteY13372" fmla="*/ 629943 h 2678621"/>
              <a:gd name="connsiteX13373" fmla="*/ 7777860 w 14263815"/>
              <a:gd name="connsiteY13373" fmla="*/ 627725 h 2678621"/>
              <a:gd name="connsiteX13374" fmla="*/ 7700226 w 14263815"/>
              <a:gd name="connsiteY13374" fmla="*/ 603326 h 2678621"/>
              <a:gd name="connsiteX13375" fmla="*/ 7635901 w 14263815"/>
              <a:gd name="connsiteY13375" fmla="*/ 605544 h 2678621"/>
              <a:gd name="connsiteX13376" fmla="*/ 7633683 w 14263815"/>
              <a:gd name="connsiteY13376" fmla="*/ 598889 h 2678621"/>
              <a:gd name="connsiteX13377" fmla="*/ 7629247 w 14263815"/>
              <a:gd name="connsiteY13377" fmla="*/ 583363 h 2678621"/>
              <a:gd name="connsiteX13378" fmla="*/ 7624810 w 14263815"/>
              <a:gd name="connsiteY13378" fmla="*/ 592235 h 2678621"/>
              <a:gd name="connsiteX13379" fmla="*/ 7622593 w 14263815"/>
              <a:gd name="connsiteY13379" fmla="*/ 598889 h 2678621"/>
              <a:gd name="connsiteX13380" fmla="*/ 7620375 w 14263815"/>
              <a:gd name="connsiteY13380" fmla="*/ 590017 h 2678621"/>
              <a:gd name="connsiteX13381" fmla="*/ 7609284 w 14263815"/>
              <a:gd name="connsiteY13381" fmla="*/ 581144 h 2678621"/>
              <a:gd name="connsiteX13382" fmla="*/ 7582667 w 14263815"/>
              <a:gd name="connsiteY13382" fmla="*/ 574490 h 2678621"/>
              <a:gd name="connsiteX13383" fmla="*/ 7566725 w 14263815"/>
              <a:gd name="connsiteY13383" fmla="*/ 574213 h 2678621"/>
              <a:gd name="connsiteX13384" fmla="*/ 5321859 w 14263815"/>
              <a:gd name="connsiteY13384" fmla="*/ 571163 h 2678621"/>
              <a:gd name="connsiteX13385" fmla="*/ 5309105 w 14263815"/>
              <a:gd name="connsiteY13385" fmla="*/ 574490 h 2678621"/>
              <a:gd name="connsiteX13386" fmla="*/ 5295795 w 14263815"/>
              <a:gd name="connsiteY13386" fmla="*/ 585581 h 2678621"/>
              <a:gd name="connsiteX13387" fmla="*/ 5315758 w 14263815"/>
              <a:gd name="connsiteY13387" fmla="*/ 585581 h 2678621"/>
              <a:gd name="connsiteX13388" fmla="*/ 5329068 w 14263815"/>
              <a:gd name="connsiteY13388" fmla="*/ 574490 h 2678621"/>
              <a:gd name="connsiteX13389" fmla="*/ 5321859 w 14263815"/>
              <a:gd name="connsiteY13389" fmla="*/ 571163 h 2678621"/>
              <a:gd name="connsiteX13390" fmla="*/ 6534195 w 14263815"/>
              <a:gd name="connsiteY13390" fmla="*/ 566034 h 2678621"/>
              <a:gd name="connsiteX13391" fmla="*/ 6517975 w 14263815"/>
              <a:gd name="connsiteY13391" fmla="*/ 578927 h 2678621"/>
              <a:gd name="connsiteX13392" fmla="*/ 6529064 w 14263815"/>
              <a:gd name="connsiteY13392" fmla="*/ 585581 h 2678621"/>
              <a:gd name="connsiteX13393" fmla="*/ 6544592 w 14263815"/>
              <a:gd name="connsiteY13393" fmla="*/ 594453 h 2678621"/>
              <a:gd name="connsiteX13394" fmla="*/ 6551246 w 14263815"/>
              <a:gd name="connsiteY13394" fmla="*/ 605544 h 2678621"/>
              <a:gd name="connsiteX13395" fmla="*/ 6557899 w 14263815"/>
              <a:gd name="connsiteY13395" fmla="*/ 594453 h 2678621"/>
              <a:gd name="connsiteX13396" fmla="*/ 6542373 w 14263815"/>
              <a:gd name="connsiteY13396" fmla="*/ 567836 h 2678621"/>
              <a:gd name="connsiteX13397" fmla="*/ 6534195 w 14263815"/>
              <a:gd name="connsiteY13397" fmla="*/ 566034 h 2678621"/>
              <a:gd name="connsiteX13398" fmla="*/ 7699394 w 14263815"/>
              <a:gd name="connsiteY13398" fmla="*/ 556329 h 2678621"/>
              <a:gd name="connsiteX13399" fmla="*/ 7693572 w 14263815"/>
              <a:gd name="connsiteY13399" fmla="*/ 563400 h 2678621"/>
              <a:gd name="connsiteX13400" fmla="*/ 7698008 w 14263815"/>
              <a:gd name="connsiteY13400" fmla="*/ 572272 h 2678621"/>
              <a:gd name="connsiteX13401" fmla="*/ 7706881 w 14263815"/>
              <a:gd name="connsiteY13401" fmla="*/ 565618 h 2678621"/>
              <a:gd name="connsiteX13402" fmla="*/ 7702444 w 14263815"/>
              <a:gd name="connsiteY13402" fmla="*/ 556745 h 2678621"/>
              <a:gd name="connsiteX13403" fmla="*/ 7699394 w 14263815"/>
              <a:gd name="connsiteY13403" fmla="*/ 556329 h 2678621"/>
              <a:gd name="connsiteX13404" fmla="*/ 6433548 w 14263815"/>
              <a:gd name="connsiteY13404" fmla="*/ 556329 h 2678621"/>
              <a:gd name="connsiteX13405" fmla="*/ 6429249 w 14263815"/>
              <a:gd name="connsiteY13405" fmla="*/ 556745 h 2678621"/>
              <a:gd name="connsiteX13406" fmla="*/ 6422597 w 14263815"/>
              <a:gd name="connsiteY13406" fmla="*/ 563400 h 2678621"/>
              <a:gd name="connsiteX13407" fmla="*/ 6424815 w 14263815"/>
              <a:gd name="connsiteY13407" fmla="*/ 570054 h 2678621"/>
              <a:gd name="connsiteX13408" fmla="*/ 6431469 w 14263815"/>
              <a:gd name="connsiteY13408" fmla="*/ 563400 h 2678621"/>
              <a:gd name="connsiteX13409" fmla="*/ 6433548 w 14263815"/>
              <a:gd name="connsiteY13409" fmla="*/ 556329 h 2678621"/>
              <a:gd name="connsiteX13410" fmla="*/ 7415199 w 14263815"/>
              <a:gd name="connsiteY13410" fmla="*/ 554527 h 2678621"/>
              <a:gd name="connsiteX13411" fmla="*/ 7398564 w 14263815"/>
              <a:gd name="connsiteY13411" fmla="*/ 567836 h 2678621"/>
              <a:gd name="connsiteX13412" fmla="*/ 7400781 w 14263815"/>
              <a:gd name="connsiteY13412" fmla="*/ 590017 h 2678621"/>
              <a:gd name="connsiteX13413" fmla="*/ 7447362 w 14263815"/>
              <a:gd name="connsiteY13413" fmla="*/ 596671 h 2678621"/>
              <a:gd name="connsiteX13414" fmla="*/ 7489507 w 14263815"/>
              <a:gd name="connsiteY13414" fmla="*/ 601108 h 2678621"/>
              <a:gd name="connsiteX13415" fmla="*/ 7529433 w 14263815"/>
              <a:gd name="connsiteY13415" fmla="*/ 594453 h 2678621"/>
              <a:gd name="connsiteX13416" fmla="*/ 7518342 w 14263815"/>
              <a:gd name="connsiteY13416" fmla="*/ 590017 h 2678621"/>
              <a:gd name="connsiteX13417" fmla="*/ 7513905 w 14263815"/>
              <a:gd name="connsiteY13417" fmla="*/ 581144 h 2678621"/>
              <a:gd name="connsiteX13418" fmla="*/ 7511687 w 14263815"/>
              <a:gd name="connsiteY13418" fmla="*/ 567836 h 2678621"/>
              <a:gd name="connsiteX13419" fmla="*/ 7505032 w 14263815"/>
              <a:gd name="connsiteY13419" fmla="*/ 574490 h 2678621"/>
              <a:gd name="connsiteX13420" fmla="*/ 7507251 w 14263815"/>
              <a:gd name="connsiteY13420" fmla="*/ 587799 h 2678621"/>
              <a:gd name="connsiteX13421" fmla="*/ 7507251 w 14263815"/>
              <a:gd name="connsiteY13421" fmla="*/ 592235 h 2678621"/>
              <a:gd name="connsiteX13422" fmla="*/ 7502814 w 14263815"/>
              <a:gd name="connsiteY13422" fmla="*/ 578927 h 2678621"/>
              <a:gd name="connsiteX13423" fmla="*/ 7491725 w 14263815"/>
              <a:gd name="connsiteY13423" fmla="*/ 565618 h 2678621"/>
              <a:gd name="connsiteX13424" fmla="*/ 7480634 w 14263815"/>
              <a:gd name="connsiteY13424" fmla="*/ 574490 h 2678621"/>
              <a:gd name="connsiteX13425" fmla="*/ 7476197 w 14263815"/>
              <a:gd name="connsiteY13425" fmla="*/ 576708 h 2678621"/>
              <a:gd name="connsiteX13426" fmla="*/ 7471762 w 14263815"/>
              <a:gd name="connsiteY13426" fmla="*/ 581144 h 2678621"/>
              <a:gd name="connsiteX13427" fmla="*/ 7460671 w 14263815"/>
              <a:gd name="connsiteY13427" fmla="*/ 585581 h 2678621"/>
              <a:gd name="connsiteX13428" fmla="*/ 7449580 w 14263815"/>
              <a:gd name="connsiteY13428" fmla="*/ 570054 h 2678621"/>
              <a:gd name="connsiteX13429" fmla="*/ 7425181 w 14263815"/>
              <a:gd name="connsiteY13429" fmla="*/ 554527 h 2678621"/>
              <a:gd name="connsiteX13430" fmla="*/ 7415199 w 14263815"/>
              <a:gd name="connsiteY13430" fmla="*/ 554527 h 2678621"/>
              <a:gd name="connsiteX13431" fmla="*/ 6872734 w 14263815"/>
              <a:gd name="connsiteY13431" fmla="*/ 554111 h 2678621"/>
              <a:gd name="connsiteX13432" fmla="*/ 6870654 w 14263815"/>
              <a:gd name="connsiteY13432" fmla="*/ 554527 h 2678621"/>
              <a:gd name="connsiteX13433" fmla="*/ 6868435 w 14263815"/>
              <a:gd name="connsiteY13433" fmla="*/ 561182 h 2678621"/>
              <a:gd name="connsiteX13434" fmla="*/ 6875089 w 14263815"/>
              <a:gd name="connsiteY13434" fmla="*/ 570054 h 2678621"/>
              <a:gd name="connsiteX13435" fmla="*/ 6877307 w 14263815"/>
              <a:gd name="connsiteY13435" fmla="*/ 561182 h 2678621"/>
              <a:gd name="connsiteX13436" fmla="*/ 6872734 w 14263815"/>
              <a:gd name="connsiteY13436" fmla="*/ 554111 h 2678621"/>
              <a:gd name="connsiteX13437" fmla="*/ 7721853 w 14263815"/>
              <a:gd name="connsiteY13437" fmla="*/ 553418 h 2678621"/>
              <a:gd name="connsiteX13438" fmla="*/ 7713535 w 14263815"/>
              <a:gd name="connsiteY13438" fmla="*/ 565618 h 2678621"/>
              <a:gd name="connsiteX13439" fmla="*/ 7735716 w 14263815"/>
              <a:gd name="connsiteY13439" fmla="*/ 576708 h 2678621"/>
              <a:gd name="connsiteX13440" fmla="*/ 7742370 w 14263815"/>
              <a:gd name="connsiteY13440" fmla="*/ 565618 h 2678621"/>
              <a:gd name="connsiteX13441" fmla="*/ 7721853 w 14263815"/>
              <a:gd name="connsiteY13441" fmla="*/ 553418 h 2678621"/>
              <a:gd name="connsiteX13442" fmla="*/ 5253652 w 14263815"/>
              <a:gd name="connsiteY13442" fmla="*/ 551200 h 2678621"/>
              <a:gd name="connsiteX13443" fmla="*/ 5242561 w 14263815"/>
              <a:gd name="connsiteY13443" fmla="*/ 554527 h 2678621"/>
              <a:gd name="connsiteX13444" fmla="*/ 5231470 w 14263815"/>
              <a:gd name="connsiteY13444" fmla="*/ 563400 h 2678621"/>
              <a:gd name="connsiteX13445" fmla="*/ 5249215 w 14263815"/>
              <a:gd name="connsiteY13445" fmla="*/ 563400 h 2678621"/>
              <a:gd name="connsiteX13446" fmla="*/ 5260306 w 14263815"/>
              <a:gd name="connsiteY13446" fmla="*/ 554527 h 2678621"/>
              <a:gd name="connsiteX13447" fmla="*/ 5253652 w 14263815"/>
              <a:gd name="connsiteY13447" fmla="*/ 551200 h 2678621"/>
              <a:gd name="connsiteX13448" fmla="*/ 7664736 w 14263815"/>
              <a:gd name="connsiteY13448" fmla="*/ 547873 h 2678621"/>
              <a:gd name="connsiteX13449" fmla="*/ 7658082 w 14263815"/>
              <a:gd name="connsiteY13449" fmla="*/ 550091 h 2678621"/>
              <a:gd name="connsiteX13450" fmla="*/ 7669173 w 14263815"/>
              <a:gd name="connsiteY13450" fmla="*/ 558963 h 2678621"/>
              <a:gd name="connsiteX13451" fmla="*/ 7686917 w 14263815"/>
              <a:gd name="connsiteY13451" fmla="*/ 561182 h 2678621"/>
              <a:gd name="connsiteX13452" fmla="*/ 7675827 w 14263815"/>
              <a:gd name="connsiteY13452" fmla="*/ 550091 h 2678621"/>
              <a:gd name="connsiteX13453" fmla="*/ 7664736 w 14263815"/>
              <a:gd name="connsiteY13453" fmla="*/ 547873 h 2678621"/>
              <a:gd name="connsiteX13454" fmla="*/ 7245098 w 14263815"/>
              <a:gd name="connsiteY13454" fmla="*/ 542189 h 2678621"/>
              <a:gd name="connsiteX13455" fmla="*/ 7225551 w 14263815"/>
              <a:gd name="connsiteY13455" fmla="*/ 550091 h 2678621"/>
              <a:gd name="connsiteX13456" fmla="*/ 7218897 w 14263815"/>
              <a:gd name="connsiteY13456" fmla="*/ 561182 h 2678621"/>
              <a:gd name="connsiteX13457" fmla="*/ 7214460 w 14263815"/>
              <a:gd name="connsiteY13457" fmla="*/ 567836 h 2678621"/>
              <a:gd name="connsiteX13458" fmla="*/ 7227770 w 14263815"/>
              <a:gd name="connsiteY13458" fmla="*/ 576708 h 2678621"/>
              <a:gd name="connsiteX13459" fmla="*/ 7243295 w 14263815"/>
              <a:gd name="connsiteY13459" fmla="*/ 585581 h 2678621"/>
              <a:gd name="connsiteX13460" fmla="*/ 7243295 w 14263815"/>
              <a:gd name="connsiteY13460" fmla="*/ 594453 h 2678621"/>
              <a:gd name="connsiteX13461" fmla="*/ 7236642 w 14263815"/>
              <a:gd name="connsiteY13461" fmla="*/ 596671 h 2678621"/>
              <a:gd name="connsiteX13462" fmla="*/ 7225551 w 14263815"/>
              <a:gd name="connsiteY13462" fmla="*/ 598889 h 2678621"/>
              <a:gd name="connsiteX13463" fmla="*/ 7218897 w 14263815"/>
              <a:gd name="connsiteY13463" fmla="*/ 607762 h 2678621"/>
              <a:gd name="connsiteX13464" fmla="*/ 7236642 w 14263815"/>
              <a:gd name="connsiteY13464" fmla="*/ 614416 h 2678621"/>
              <a:gd name="connsiteX13465" fmla="*/ 7256605 w 14263815"/>
              <a:gd name="connsiteY13465" fmla="*/ 625507 h 2678621"/>
              <a:gd name="connsiteX13466" fmla="*/ 7261040 w 14263815"/>
              <a:gd name="connsiteY13466" fmla="*/ 634379 h 2678621"/>
              <a:gd name="connsiteX13467" fmla="*/ 7265478 w 14263815"/>
              <a:gd name="connsiteY13467" fmla="*/ 627725 h 2678621"/>
              <a:gd name="connsiteX13468" fmla="*/ 7281004 w 14263815"/>
              <a:gd name="connsiteY13468" fmla="*/ 618852 h 2678621"/>
              <a:gd name="connsiteX13469" fmla="*/ 7292095 w 14263815"/>
              <a:gd name="connsiteY13469" fmla="*/ 612198 h 2678621"/>
              <a:gd name="connsiteX13470" fmla="*/ 7278785 w 14263815"/>
              <a:gd name="connsiteY13470" fmla="*/ 601108 h 2678621"/>
              <a:gd name="connsiteX13471" fmla="*/ 7267696 w 14263815"/>
              <a:gd name="connsiteY13471" fmla="*/ 587799 h 2678621"/>
              <a:gd name="connsiteX13472" fmla="*/ 7276568 w 14263815"/>
              <a:gd name="connsiteY13472" fmla="*/ 578927 h 2678621"/>
              <a:gd name="connsiteX13473" fmla="*/ 7307621 w 14263815"/>
              <a:gd name="connsiteY13473" fmla="*/ 583363 h 2678621"/>
              <a:gd name="connsiteX13474" fmla="*/ 7332021 w 14263815"/>
              <a:gd name="connsiteY13474" fmla="*/ 585581 h 2678621"/>
              <a:gd name="connsiteX13475" fmla="*/ 7358639 w 14263815"/>
              <a:gd name="connsiteY13475" fmla="*/ 570054 h 2678621"/>
              <a:gd name="connsiteX13476" fmla="*/ 7351984 w 14263815"/>
              <a:gd name="connsiteY13476" fmla="*/ 552309 h 2678621"/>
              <a:gd name="connsiteX13477" fmla="*/ 7338675 w 14263815"/>
              <a:gd name="connsiteY13477" fmla="*/ 561182 h 2678621"/>
              <a:gd name="connsiteX13478" fmla="*/ 7336457 w 14263815"/>
              <a:gd name="connsiteY13478" fmla="*/ 561182 h 2678621"/>
              <a:gd name="connsiteX13479" fmla="*/ 7327584 w 14263815"/>
              <a:gd name="connsiteY13479" fmla="*/ 554527 h 2678621"/>
              <a:gd name="connsiteX13480" fmla="*/ 7316493 w 14263815"/>
              <a:gd name="connsiteY13480" fmla="*/ 561182 h 2678621"/>
              <a:gd name="connsiteX13481" fmla="*/ 7307621 w 14263815"/>
              <a:gd name="connsiteY13481" fmla="*/ 565618 h 2678621"/>
              <a:gd name="connsiteX13482" fmla="*/ 7309839 w 14263815"/>
              <a:gd name="connsiteY13482" fmla="*/ 556745 h 2678621"/>
              <a:gd name="connsiteX13483" fmla="*/ 7258823 w 14263815"/>
              <a:gd name="connsiteY13483" fmla="*/ 543437 h 2678621"/>
              <a:gd name="connsiteX13484" fmla="*/ 7245098 w 14263815"/>
              <a:gd name="connsiteY13484" fmla="*/ 542189 h 2678621"/>
              <a:gd name="connsiteX13485" fmla="*/ 6545839 w 14263815"/>
              <a:gd name="connsiteY13485" fmla="*/ 538446 h 2678621"/>
              <a:gd name="connsiteX13486" fmla="*/ 6537937 w 14263815"/>
              <a:gd name="connsiteY13486" fmla="*/ 539000 h 2678621"/>
              <a:gd name="connsiteX13487" fmla="*/ 6520192 w 14263815"/>
              <a:gd name="connsiteY13487" fmla="*/ 543437 h 2678621"/>
              <a:gd name="connsiteX13488" fmla="*/ 6544592 w 14263815"/>
              <a:gd name="connsiteY13488" fmla="*/ 543437 h 2678621"/>
              <a:gd name="connsiteX13489" fmla="*/ 6545839 w 14263815"/>
              <a:gd name="connsiteY13489" fmla="*/ 538446 h 2678621"/>
              <a:gd name="connsiteX13490" fmla="*/ 6818249 w 14263815"/>
              <a:gd name="connsiteY13490" fmla="*/ 534606 h 2678621"/>
              <a:gd name="connsiteX13491" fmla="*/ 6817974 w 14263815"/>
              <a:gd name="connsiteY13491" fmla="*/ 535119 h 2678621"/>
              <a:gd name="connsiteX13492" fmla="*/ 6817615 w 14263815"/>
              <a:gd name="connsiteY13492" fmla="*/ 534828 h 2678621"/>
              <a:gd name="connsiteX13493" fmla="*/ 7586549 w 14263815"/>
              <a:gd name="connsiteY13493" fmla="*/ 531237 h 2678621"/>
              <a:gd name="connsiteX13494" fmla="*/ 7562703 w 14263815"/>
              <a:gd name="connsiteY13494" fmla="*/ 534564 h 2678621"/>
              <a:gd name="connsiteX13495" fmla="*/ 7560485 w 14263815"/>
              <a:gd name="connsiteY13495" fmla="*/ 541218 h 2678621"/>
              <a:gd name="connsiteX13496" fmla="*/ 7578230 w 14263815"/>
              <a:gd name="connsiteY13496" fmla="*/ 554527 h 2678621"/>
              <a:gd name="connsiteX13497" fmla="*/ 7582667 w 14263815"/>
              <a:gd name="connsiteY13497" fmla="*/ 561182 h 2678621"/>
              <a:gd name="connsiteX13498" fmla="*/ 7582667 w 14263815"/>
              <a:gd name="connsiteY13498" fmla="*/ 552309 h 2678621"/>
              <a:gd name="connsiteX13499" fmla="*/ 7615938 w 14263815"/>
              <a:gd name="connsiteY13499" fmla="*/ 550091 h 2678621"/>
              <a:gd name="connsiteX13500" fmla="*/ 7646991 w 14263815"/>
              <a:gd name="connsiteY13500" fmla="*/ 547873 h 2678621"/>
              <a:gd name="connsiteX13501" fmla="*/ 7613721 w 14263815"/>
              <a:gd name="connsiteY13501" fmla="*/ 534564 h 2678621"/>
              <a:gd name="connsiteX13502" fmla="*/ 7586549 w 14263815"/>
              <a:gd name="connsiteY13502" fmla="*/ 531237 h 2678621"/>
              <a:gd name="connsiteX13503" fmla="*/ 6588122 w 14263815"/>
              <a:gd name="connsiteY13503" fmla="*/ 526662 h 2678621"/>
              <a:gd name="connsiteX13504" fmla="*/ 6582300 w 14263815"/>
              <a:gd name="connsiteY13504" fmla="*/ 527910 h 2678621"/>
              <a:gd name="connsiteX13505" fmla="*/ 6564556 w 14263815"/>
              <a:gd name="connsiteY13505" fmla="*/ 539000 h 2678621"/>
              <a:gd name="connsiteX13506" fmla="*/ 6582300 w 14263815"/>
              <a:gd name="connsiteY13506" fmla="*/ 543437 h 2678621"/>
              <a:gd name="connsiteX13507" fmla="*/ 6595608 w 14263815"/>
              <a:gd name="connsiteY13507" fmla="*/ 534564 h 2678621"/>
              <a:gd name="connsiteX13508" fmla="*/ 6588122 w 14263815"/>
              <a:gd name="connsiteY13508" fmla="*/ 526662 h 2678621"/>
              <a:gd name="connsiteX13509" fmla="*/ 7530542 w 14263815"/>
              <a:gd name="connsiteY13509" fmla="*/ 525137 h 2678621"/>
              <a:gd name="connsiteX13510" fmla="*/ 7520560 w 14263815"/>
              <a:gd name="connsiteY13510" fmla="*/ 527910 h 2678621"/>
              <a:gd name="connsiteX13511" fmla="*/ 7529433 w 14263815"/>
              <a:gd name="connsiteY13511" fmla="*/ 536782 h 2678621"/>
              <a:gd name="connsiteX13512" fmla="*/ 7538305 w 14263815"/>
              <a:gd name="connsiteY13512" fmla="*/ 530128 h 2678621"/>
              <a:gd name="connsiteX13513" fmla="*/ 7530542 w 14263815"/>
              <a:gd name="connsiteY13513" fmla="*/ 525137 h 2678621"/>
              <a:gd name="connsiteX13514" fmla="*/ 6655637 w 14263815"/>
              <a:gd name="connsiteY13514" fmla="*/ 522226 h 2678621"/>
              <a:gd name="connsiteX13515" fmla="*/ 6639971 w 14263815"/>
              <a:gd name="connsiteY13515" fmla="*/ 523474 h 2678621"/>
              <a:gd name="connsiteX13516" fmla="*/ 6602264 w 14263815"/>
              <a:gd name="connsiteY13516" fmla="*/ 536782 h 2678621"/>
              <a:gd name="connsiteX13517" fmla="*/ 6639971 w 14263815"/>
              <a:gd name="connsiteY13517" fmla="*/ 539000 h 2678621"/>
              <a:gd name="connsiteX13518" fmla="*/ 6677679 w 14263815"/>
              <a:gd name="connsiteY13518" fmla="*/ 530128 h 2678621"/>
              <a:gd name="connsiteX13519" fmla="*/ 6655637 w 14263815"/>
              <a:gd name="connsiteY13519" fmla="*/ 522226 h 2678621"/>
              <a:gd name="connsiteX13520" fmla="*/ 5387709 w 14263815"/>
              <a:gd name="connsiteY13520" fmla="*/ 522087 h 2678621"/>
              <a:gd name="connsiteX13521" fmla="*/ 5384520 w 14263815"/>
              <a:gd name="connsiteY13521" fmla="*/ 523474 h 2678621"/>
              <a:gd name="connsiteX13522" fmla="*/ 5382302 w 14263815"/>
              <a:gd name="connsiteY13522" fmla="*/ 532346 h 2678621"/>
              <a:gd name="connsiteX13523" fmla="*/ 5391175 w 14263815"/>
              <a:gd name="connsiteY13523" fmla="*/ 536782 h 2678621"/>
              <a:gd name="connsiteX13524" fmla="*/ 5395610 w 14263815"/>
              <a:gd name="connsiteY13524" fmla="*/ 527910 h 2678621"/>
              <a:gd name="connsiteX13525" fmla="*/ 5387709 w 14263815"/>
              <a:gd name="connsiteY13525" fmla="*/ 522087 h 2678621"/>
              <a:gd name="connsiteX13526" fmla="*/ 6924444 w 14263815"/>
              <a:gd name="connsiteY13526" fmla="*/ 514601 h 2678621"/>
              <a:gd name="connsiteX13527" fmla="*/ 6917234 w 14263815"/>
              <a:gd name="connsiteY13527" fmla="*/ 519037 h 2678621"/>
              <a:gd name="connsiteX13528" fmla="*/ 6899490 w 14263815"/>
              <a:gd name="connsiteY13528" fmla="*/ 523474 h 2678621"/>
              <a:gd name="connsiteX13529" fmla="*/ 6883963 w 14263815"/>
              <a:gd name="connsiteY13529" fmla="*/ 530128 h 2678621"/>
              <a:gd name="connsiteX13530" fmla="*/ 6879527 w 14263815"/>
              <a:gd name="connsiteY13530" fmla="*/ 552309 h 2678621"/>
              <a:gd name="connsiteX13531" fmla="*/ 6886180 w 14263815"/>
              <a:gd name="connsiteY13531" fmla="*/ 558963 h 2678621"/>
              <a:gd name="connsiteX13532" fmla="*/ 6890617 w 14263815"/>
              <a:gd name="connsiteY13532" fmla="*/ 561182 h 2678621"/>
              <a:gd name="connsiteX13533" fmla="*/ 6903926 w 14263815"/>
              <a:gd name="connsiteY13533" fmla="*/ 567836 h 2678621"/>
              <a:gd name="connsiteX13534" fmla="*/ 6910580 w 14263815"/>
              <a:gd name="connsiteY13534" fmla="*/ 556745 h 2678621"/>
              <a:gd name="connsiteX13535" fmla="*/ 6910580 w 14263815"/>
              <a:gd name="connsiteY13535" fmla="*/ 543437 h 2678621"/>
              <a:gd name="connsiteX13536" fmla="*/ 6917234 w 14263815"/>
              <a:gd name="connsiteY13536" fmla="*/ 556745 h 2678621"/>
              <a:gd name="connsiteX13537" fmla="*/ 6928326 w 14263815"/>
              <a:gd name="connsiteY13537" fmla="*/ 567836 h 2678621"/>
              <a:gd name="connsiteX13538" fmla="*/ 6930543 w 14263815"/>
              <a:gd name="connsiteY13538" fmla="*/ 554527 h 2678621"/>
              <a:gd name="connsiteX13539" fmla="*/ 6930543 w 14263815"/>
              <a:gd name="connsiteY13539" fmla="*/ 550091 h 2678621"/>
              <a:gd name="connsiteX13540" fmla="*/ 6946070 w 14263815"/>
              <a:gd name="connsiteY13540" fmla="*/ 561182 h 2678621"/>
              <a:gd name="connsiteX13541" fmla="*/ 6961596 w 14263815"/>
              <a:gd name="connsiteY13541" fmla="*/ 574490 h 2678621"/>
              <a:gd name="connsiteX13542" fmla="*/ 6948288 w 14263815"/>
              <a:gd name="connsiteY13542" fmla="*/ 583363 h 2678621"/>
              <a:gd name="connsiteX13543" fmla="*/ 6926106 w 14263815"/>
              <a:gd name="connsiteY13543" fmla="*/ 592235 h 2678621"/>
              <a:gd name="connsiteX13544" fmla="*/ 6934979 w 14263815"/>
              <a:gd name="connsiteY13544" fmla="*/ 596671 h 2678621"/>
              <a:gd name="connsiteX13545" fmla="*/ 6946070 w 14263815"/>
              <a:gd name="connsiteY13545" fmla="*/ 603326 h 2678621"/>
              <a:gd name="connsiteX13546" fmla="*/ 6959379 w 14263815"/>
              <a:gd name="connsiteY13546" fmla="*/ 616634 h 2678621"/>
              <a:gd name="connsiteX13547" fmla="*/ 6966033 w 14263815"/>
              <a:gd name="connsiteY13547" fmla="*/ 605544 h 2678621"/>
              <a:gd name="connsiteX13548" fmla="*/ 6974905 w 14263815"/>
              <a:gd name="connsiteY13548" fmla="*/ 601108 h 2678621"/>
              <a:gd name="connsiteX13549" fmla="*/ 6985996 w 14263815"/>
              <a:gd name="connsiteY13549" fmla="*/ 596671 h 2678621"/>
              <a:gd name="connsiteX13550" fmla="*/ 6981559 w 14263815"/>
              <a:gd name="connsiteY13550" fmla="*/ 590017 h 2678621"/>
              <a:gd name="connsiteX13551" fmla="*/ 6974905 w 14263815"/>
              <a:gd name="connsiteY13551" fmla="*/ 583363 h 2678621"/>
              <a:gd name="connsiteX13552" fmla="*/ 6974905 w 14263815"/>
              <a:gd name="connsiteY13552" fmla="*/ 574490 h 2678621"/>
              <a:gd name="connsiteX13553" fmla="*/ 6992650 w 14263815"/>
              <a:gd name="connsiteY13553" fmla="*/ 572272 h 2678621"/>
              <a:gd name="connsiteX13554" fmla="*/ 7025921 w 14263815"/>
              <a:gd name="connsiteY13554" fmla="*/ 570054 h 2678621"/>
              <a:gd name="connsiteX13555" fmla="*/ 7056974 w 14263815"/>
              <a:gd name="connsiteY13555" fmla="*/ 567836 h 2678621"/>
              <a:gd name="connsiteX13556" fmla="*/ 7072501 w 14263815"/>
              <a:gd name="connsiteY13556" fmla="*/ 565618 h 2678621"/>
              <a:gd name="connsiteX13557" fmla="*/ 7139044 w 14263815"/>
              <a:gd name="connsiteY13557" fmla="*/ 570054 h 2678621"/>
              <a:gd name="connsiteX13558" fmla="*/ 7205588 w 14263815"/>
              <a:gd name="connsiteY13558" fmla="*/ 567836 h 2678621"/>
              <a:gd name="connsiteX13559" fmla="*/ 7203369 w 14263815"/>
              <a:gd name="connsiteY13559" fmla="*/ 558963 h 2678621"/>
              <a:gd name="connsiteX13560" fmla="*/ 7203369 w 14263815"/>
              <a:gd name="connsiteY13560" fmla="*/ 552309 h 2678621"/>
              <a:gd name="connsiteX13561" fmla="*/ 7190062 w 14263815"/>
              <a:gd name="connsiteY13561" fmla="*/ 530128 h 2678621"/>
              <a:gd name="connsiteX13562" fmla="*/ 7134609 w 14263815"/>
              <a:gd name="connsiteY13562" fmla="*/ 530128 h 2678621"/>
              <a:gd name="connsiteX13563" fmla="*/ 7119081 w 14263815"/>
              <a:gd name="connsiteY13563" fmla="*/ 527910 h 2678621"/>
              <a:gd name="connsiteX13564" fmla="*/ 7096902 w 14263815"/>
              <a:gd name="connsiteY13564" fmla="*/ 519037 h 2678621"/>
              <a:gd name="connsiteX13565" fmla="*/ 7070284 w 14263815"/>
              <a:gd name="connsiteY13565" fmla="*/ 523474 h 2678621"/>
              <a:gd name="connsiteX13566" fmla="*/ 7063629 w 14263815"/>
              <a:gd name="connsiteY13566" fmla="*/ 525692 h 2678621"/>
              <a:gd name="connsiteX13567" fmla="*/ 7043666 w 14263815"/>
              <a:gd name="connsiteY13567" fmla="*/ 521256 h 2678621"/>
              <a:gd name="connsiteX13568" fmla="*/ 7025921 w 14263815"/>
              <a:gd name="connsiteY13568" fmla="*/ 527910 h 2678621"/>
              <a:gd name="connsiteX13569" fmla="*/ 7021485 w 14263815"/>
              <a:gd name="connsiteY13569" fmla="*/ 527910 h 2678621"/>
              <a:gd name="connsiteX13570" fmla="*/ 6988213 w 14263815"/>
              <a:gd name="connsiteY13570" fmla="*/ 523474 h 2678621"/>
              <a:gd name="connsiteX13571" fmla="*/ 6928326 w 14263815"/>
              <a:gd name="connsiteY13571" fmla="*/ 519037 h 2678621"/>
              <a:gd name="connsiteX13572" fmla="*/ 6924444 w 14263815"/>
              <a:gd name="connsiteY13572" fmla="*/ 514601 h 2678621"/>
              <a:gd name="connsiteX13573" fmla="*/ 6849305 w 14263815"/>
              <a:gd name="connsiteY13573" fmla="*/ 514185 h 2678621"/>
              <a:gd name="connsiteX13574" fmla="*/ 6846255 w 14263815"/>
              <a:gd name="connsiteY13574" fmla="*/ 514601 h 2678621"/>
              <a:gd name="connsiteX13575" fmla="*/ 6837382 w 14263815"/>
              <a:gd name="connsiteY13575" fmla="*/ 527910 h 2678621"/>
              <a:gd name="connsiteX13576" fmla="*/ 6818249 w 14263815"/>
              <a:gd name="connsiteY13576" fmla="*/ 534606 h 2678621"/>
              <a:gd name="connsiteX13577" fmla="*/ 6821855 w 14263815"/>
              <a:gd name="connsiteY13577" fmla="*/ 527910 h 2678621"/>
              <a:gd name="connsiteX13578" fmla="*/ 6810765 w 14263815"/>
              <a:gd name="connsiteY13578" fmla="*/ 521256 h 2678621"/>
              <a:gd name="connsiteX13579" fmla="*/ 6807160 w 14263815"/>
              <a:gd name="connsiteY13579" fmla="*/ 520701 h 2678621"/>
              <a:gd name="connsiteX13580" fmla="*/ 6806329 w 14263815"/>
              <a:gd name="connsiteY13580" fmla="*/ 525692 h 2678621"/>
              <a:gd name="connsiteX13581" fmla="*/ 6817615 w 14263815"/>
              <a:gd name="connsiteY13581" fmla="*/ 534828 h 2678621"/>
              <a:gd name="connsiteX13582" fmla="*/ 6793019 w 14263815"/>
              <a:gd name="connsiteY13582" fmla="*/ 543437 h 2678621"/>
              <a:gd name="connsiteX13583" fmla="*/ 6742004 w 14263815"/>
              <a:gd name="connsiteY13583" fmla="*/ 547873 h 2678621"/>
              <a:gd name="connsiteX13584" fmla="*/ 6724259 w 14263815"/>
              <a:gd name="connsiteY13584" fmla="*/ 547873 h 2678621"/>
              <a:gd name="connsiteX13585" fmla="*/ 6690986 w 14263815"/>
              <a:gd name="connsiteY13585" fmla="*/ 550091 h 2678621"/>
              <a:gd name="connsiteX13586" fmla="*/ 6575645 w 14263815"/>
              <a:gd name="connsiteY13586" fmla="*/ 581144 h 2678621"/>
              <a:gd name="connsiteX13587" fmla="*/ 6577863 w 14263815"/>
              <a:gd name="connsiteY13587" fmla="*/ 587799 h 2678621"/>
              <a:gd name="connsiteX13588" fmla="*/ 6571210 w 14263815"/>
              <a:gd name="connsiteY13588" fmla="*/ 596671 h 2678621"/>
              <a:gd name="connsiteX13589" fmla="*/ 6577863 w 14263815"/>
              <a:gd name="connsiteY13589" fmla="*/ 601108 h 2678621"/>
              <a:gd name="connsiteX13590" fmla="*/ 6584518 w 14263815"/>
              <a:gd name="connsiteY13590" fmla="*/ 605544 h 2678621"/>
              <a:gd name="connsiteX13591" fmla="*/ 6588953 w 14263815"/>
              <a:gd name="connsiteY13591" fmla="*/ 618852 h 2678621"/>
              <a:gd name="connsiteX13592" fmla="*/ 6591172 w 14263815"/>
              <a:gd name="connsiteY13592" fmla="*/ 612198 h 2678621"/>
              <a:gd name="connsiteX13593" fmla="*/ 6591172 w 14263815"/>
              <a:gd name="connsiteY13593" fmla="*/ 603326 h 2678621"/>
              <a:gd name="connsiteX13594" fmla="*/ 6595608 w 14263815"/>
              <a:gd name="connsiteY13594" fmla="*/ 609980 h 2678621"/>
              <a:gd name="connsiteX13595" fmla="*/ 6604480 w 14263815"/>
              <a:gd name="connsiteY13595" fmla="*/ 609980 h 2678621"/>
              <a:gd name="connsiteX13596" fmla="*/ 6648844 w 14263815"/>
              <a:gd name="connsiteY13596" fmla="*/ 596671 h 2678621"/>
              <a:gd name="connsiteX13597" fmla="*/ 6659933 w 14263815"/>
              <a:gd name="connsiteY13597" fmla="*/ 596671 h 2678621"/>
              <a:gd name="connsiteX13598" fmla="*/ 6704297 w 14263815"/>
              <a:gd name="connsiteY13598" fmla="*/ 583363 h 2678621"/>
              <a:gd name="connsiteX13599" fmla="*/ 6742004 w 14263815"/>
              <a:gd name="connsiteY13599" fmla="*/ 570054 h 2678621"/>
              <a:gd name="connsiteX13600" fmla="*/ 6753094 w 14263815"/>
              <a:gd name="connsiteY13600" fmla="*/ 570054 h 2678621"/>
              <a:gd name="connsiteX13601" fmla="*/ 6757530 w 14263815"/>
              <a:gd name="connsiteY13601" fmla="*/ 576708 h 2678621"/>
              <a:gd name="connsiteX13602" fmla="*/ 6757530 w 14263815"/>
              <a:gd name="connsiteY13602" fmla="*/ 563400 h 2678621"/>
              <a:gd name="connsiteX13603" fmla="*/ 6766402 w 14263815"/>
              <a:gd name="connsiteY13603" fmla="*/ 556745 h 2678621"/>
              <a:gd name="connsiteX13604" fmla="*/ 6801892 w 14263815"/>
              <a:gd name="connsiteY13604" fmla="*/ 561182 h 2678621"/>
              <a:gd name="connsiteX13605" fmla="*/ 6819638 w 14263815"/>
              <a:gd name="connsiteY13605" fmla="*/ 550091 h 2678621"/>
              <a:gd name="connsiteX13606" fmla="*/ 6841818 w 14263815"/>
              <a:gd name="connsiteY13606" fmla="*/ 558963 h 2678621"/>
              <a:gd name="connsiteX13607" fmla="*/ 6852909 w 14263815"/>
              <a:gd name="connsiteY13607" fmla="*/ 572272 h 2678621"/>
              <a:gd name="connsiteX13608" fmla="*/ 6864000 w 14263815"/>
              <a:gd name="connsiteY13608" fmla="*/ 565618 h 2678621"/>
              <a:gd name="connsiteX13609" fmla="*/ 6861782 w 14263815"/>
              <a:gd name="connsiteY13609" fmla="*/ 547873 h 2678621"/>
              <a:gd name="connsiteX13610" fmla="*/ 6866218 w 14263815"/>
              <a:gd name="connsiteY13610" fmla="*/ 543437 h 2678621"/>
              <a:gd name="connsiteX13611" fmla="*/ 6870654 w 14263815"/>
              <a:gd name="connsiteY13611" fmla="*/ 532346 h 2678621"/>
              <a:gd name="connsiteX13612" fmla="*/ 6861782 w 14263815"/>
              <a:gd name="connsiteY13612" fmla="*/ 525692 h 2678621"/>
              <a:gd name="connsiteX13613" fmla="*/ 6855127 w 14263815"/>
              <a:gd name="connsiteY13613" fmla="*/ 521256 h 2678621"/>
              <a:gd name="connsiteX13614" fmla="*/ 6849305 w 14263815"/>
              <a:gd name="connsiteY13614" fmla="*/ 514185 h 2678621"/>
              <a:gd name="connsiteX13615" fmla="*/ 7360925 w 14263815"/>
              <a:gd name="connsiteY13615" fmla="*/ 504412 h 2678621"/>
              <a:gd name="connsiteX13616" fmla="*/ 7345329 w 14263815"/>
              <a:gd name="connsiteY13616" fmla="*/ 512383 h 2678621"/>
              <a:gd name="connsiteX13617" fmla="*/ 7402999 w 14263815"/>
              <a:gd name="connsiteY13617" fmla="*/ 525692 h 2678621"/>
              <a:gd name="connsiteX13618" fmla="*/ 7422963 w 14263815"/>
              <a:gd name="connsiteY13618" fmla="*/ 527910 h 2678621"/>
              <a:gd name="connsiteX13619" fmla="*/ 7442926 w 14263815"/>
              <a:gd name="connsiteY13619" fmla="*/ 532346 h 2678621"/>
              <a:gd name="connsiteX13620" fmla="*/ 7473980 w 14263815"/>
              <a:gd name="connsiteY13620" fmla="*/ 532346 h 2678621"/>
              <a:gd name="connsiteX13621" fmla="*/ 7489507 w 14263815"/>
              <a:gd name="connsiteY13621" fmla="*/ 525692 h 2678621"/>
              <a:gd name="connsiteX13622" fmla="*/ 7462890 w 14263815"/>
              <a:gd name="connsiteY13622" fmla="*/ 516819 h 2678621"/>
              <a:gd name="connsiteX13623" fmla="*/ 7398564 w 14263815"/>
              <a:gd name="connsiteY13623" fmla="*/ 507947 h 2678621"/>
              <a:gd name="connsiteX13624" fmla="*/ 7360925 w 14263815"/>
              <a:gd name="connsiteY13624" fmla="*/ 504412 h 2678621"/>
              <a:gd name="connsiteX13625" fmla="*/ 5657348 w 14263815"/>
              <a:gd name="connsiteY13625" fmla="*/ 496857 h 2678621"/>
              <a:gd name="connsiteX13626" fmla="*/ 5550879 w 14263815"/>
              <a:gd name="connsiteY13626" fmla="*/ 519037 h 2678621"/>
              <a:gd name="connsiteX13627" fmla="*/ 5413356 w 14263815"/>
              <a:gd name="connsiteY13627" fmla="*/ 572272 h 2678621"/>
              <a:gd name="connsiteX13628" fmla="*/ 5313540 w 14263815"/>
              <a:gd name="connsiteY13628" fmla="*/ 609980 h 2678621"/>
              <a:gd name="connsiteX13629" fmla="*/ 5200416 w 14263815"/>
              <a:gd name="connsiteY13629" fmla="*/ 652124 h 2678621"/>
              <a:gd name="connsiteX13630" fmla="*/ 5164927 w 14263815"/>
              <a:gd name="connsiteY13630" fmla="*/ 665433 h 2678621"/>
              <a:gd name="connsiteX13631" fmla="*/ 5136091 w 14263815"/>
              <a:gd name="connsiteY13631" fmla="*/ 669869 h 2678621"/>
              <a:gd name="connsiteX13632" fmla="*/ 5164927 w 14263815"/>
              <a:gd name="connsiteY13632" fmla="*/ 649906 h 2678621"/>
              <a:gd name="connsiteX13633" fmla="*/ 5191543 w 14263815"/>
              <a:gd name="connsiteY13633" fmla="*/ 634379 h 2678621"/>
              <a:gd name="connsiteX13634" fmla="*/ 5184891 w 14263815"/>
              <a:gd name="connsiteY13634" fmla="*/ 625507 h 2678621"/>
              <a:gd name="connsiteX13635" fmla="*/ 5182671 w 14263815"/>
              <a:gd name="connsiteY13635" fmla="*/ 612198 h 2678621"/>
              <a:gd name="connsiteX13636" fmla="*/ 5207072 w 14263815"/>
              <a:gd name="connsiteY13636" fmla="*/ 590017 h 2678621"/>
              <a:gd name="connsiteX13637" fmla="*/ 5222598 w 14263815"/>
              <a:gd name="connsiteY13637" fmla="*/ 567836 h 2678621"/>
              <a:gd name="connsiteX13638" fmla="*/ 5176018 w 14263815"/>
              <a:gd name="connsiteY13638" fmla="*/ 576708 h 2678621"/>
              <a:gd name="connsiteX13639" fmla="*/ 5133873 w 14263815"/>
              <a:gd name="connsiteY13639" fmla="*/ 601108 h 2678621"/>
              <a:gd name="connsiteX13640" fmla="*/ 5127219 w 14263815"/>
              <a:gd name="connsiteY13640" fmla="*/ 601108 h 2678621"/>
              <a:gd name="connsiteX13641" fmla="*/ 5091729 w 14263815"/>
              <a:gd name="connsiteY13641" fmla="*/ 609980 h 2678621"/>
              <a:gd name="connsiteX13642" fmla="*/ 5065112 w 14263815"/>
              <a:gd name="connsiteY13642" fmla="*/ 638815 h 2678621"/>
              <a:gd name="connsiteX13643" fmla="*/ 5076203 w 14263815"/>
              <a:gd name="connsiteY13643" fmla="*/ 656560 h 2678621"/>
              <a:gd name="connsiteX13644" fmla="*/ 5093947 w 14263815"/>
              <a:gd name="connsiteY13644" fmla="*/ 672087 h 2678621"/>
              <a:gd name="connsiteX13645" fmla="*/ 5122783 w 14263815"/>
              <a:gd name="connsiteY13645" fmla="*/ 672087 h 2678621"/>
              <a:gd name="connsiteX13646" fmla="*/ 5125001 w 14263815"/>
              <a:gd name="connsiteY13646" fmla="*/ 678741 h 2678621"/>
              <a:gd name="connsiteX13647" fmla="*/ 5093947 w 14263815"/>
              <a:gd name="connsiteY13647" fmla="*/ 707577 h 2678621"/>
              <a:gd name="connsiteX13648" fmla="*/ 5062894 w 14263815"/>
              <a:gd name="connsiteY13648" fmla="*/ 720885 h 2678621"/>
              <a:gd name="connsiteX13649" fmla="*/ 4994132 w 14263815"/>
              <a:gd name="connsiteY13649" fmla="*/ 749721 h 2678621"/>
              <a:gd name="connsiteX13650" fmla="*/ 4980824 w 14263815"/>
              <a:gd name="connsiteY13650" fmla="*/ 749721 h 2678621"/>
              <a:gd name="connsiteX13651" fmla="*/ 4985260 w 14263815"/>
              <a:gd name="connsiteY13651" fmla="*/ 740848 h 2678621"/>
              <a:gd name="connsiteX13652" fmla="*/ 5003005 w 14263815"/>
              <a:gd name="connsiteY13652" fmla="*/ 727540 h 2678621"/>
              <a:gd name="connsiteX13653" fmla="*/ 5031840 w 14263815"/>
              <a:gd name="connsiteY13653" fmla="*/ 712013 h 2678621"/>
              <a:gd name="connsiteX13654" fmla="*/ 5049585 w 14263815"/>
              <a:gd name="connsiteY13654" fmla="*/ 698704 h 2678621"/>
              <a:gd name="connsiteX13655" fmla="*/ 5045149 w 14263815"/>
              <a:gd name="connsiteY13655" fmla="*/ 694268 h 2678621"/>
              <a:gd name="connsiteX13656" fmla="*/ 5038494 w 14263815"/>
              <a:gd name="connsiteY13656" fmla="*/ 692050 h 2678621"/>
              <a:gd name="connsiteX13657" fmla="*/ 5022968 w 14263815"/>
              <a:gd name="connsiteY13657" fmla="*/ 683178 h 2678621"/>
              <a:gd name="connsiteX13658" fmla="*/ 5016314 w 14263815"/>
              <a:gd name="connsiteY13658" fmla="*/ 676523 h 2678621"/>
              <a:gd name="connsiteX13659" fmla="*/ 5025186 w 14263815"/>
              <a:gd name="connsiteY13659" fmla="*/ 667651 h 2678621"/>
              <a:gd name="connsiteX13660" fmla="*/ 5029622 w 14263815"/>
              <a:gd name="connsiteY13660" fmla="*/ 660997 h 2678621"/>
              <a:gd name="connsiteX13661" fmla="*/ 5040713 w 14263815"/>
              <a:gd name="connsiteY13661" fmla="*/ 652124 h 2678621"/>
              <a:gd name="connsiteX13662" fmla="*/ 4965297 w 14263815"/>
              <a:gd name="connsiteY13662" fmla="*/ 674305 h 2678621"/>
              <a:gd name="connsiteX13663" fmla="*/ 4920935 w 14263815"/>
              <a:gd name="connsiteY13663" fmla="*/ 696486 h 2678621"/>
              <a:gd name="connsiteX13664" fmla="*/ 4863264 w 14263815"/>
              <a:gd name="connsiteY13664" fmla="*/ 729758 h 2678621"/>
              <a:gd name="connsiteX13665" fmla="*/ 4712433 w 14263815"/>
              <a:gd name="connsiteY13665" fmla="*/ 825137 h 2678621"/>
              <a:gd name="connsiteX13666" fmla="*/ 4597091 w 14263815"/>
              <a:gd name="connsiteY13666" fmla="*/ 900552 h 2678621"/>
              <a:gd name="connsiteX13667" fmla="*/ 4561601 w 14263815"/>
              <a:gd name="connsiteY13667" fmla="*/ 918297 h 2678621"/>
              <a:gd name="connsiteX13668" fmla="*/ 4541638 w 14263815"/>
              <a:gd name="connsiteY13668" fmla="*/ 911643 h 2678621"/>
              <a:gd name="connsiteX13669" fmla="*/ 4528329 w 14263815"/>
              <a:gd name="connsiteY13669" fmla="*/ 916079 h 2678621"/>
              <a:gd name="connsiteX13670" fmla="*/ 4537202 w 14263815"/>
              <a:gd name="connsiteY13670" fmla="*/ 922733 h 2678621"/>
              <a:gd name="connsiteX13671" fmla="*/ 4543856 w 14263815"/>
              <a:gd name="connsiteY13671" fmla="*/ 929388 h 2678621"/>
              <a:gd name="connsiteX13672" fmla="*/ 4528329 w 14263815"/>
              <a:gd name="connsiteY13672" fmla="*/ 924952 h 2678621"/>
              <a:gd name="connsiteX13673" fmla="*/ 4512802 w 14263815"/>
              <a:gd name="connsiteY13673" fmla="*/ 924952 h 2678621"/>
              <a:gd name="connsiteX13674" fmla="*/ 4515020 w 14263815"/>
              <a:gd name="connsiteY13674" fmla="*/ 929388 h 2678621"/>
              <a:gd name="connsiteX13675" fmla="*/ 4523893 w 14263815"/>
              <a:gd name="connsiteY13675" fmla="*/ 940478 h 2678621"/>
              <a:gd name="connsiteX13676" fmla="*/ 4501712 w 14263815"/>
              <a:gd name="connsiteY13676" fmla="*/ 962659 h 2678621"/>
              <a:gd name="connsiteX13677" fmla="*/ 4483967 w 14263815"/>
              <a:gd name="connsiteY13677" fmla="*/ 960441 h 2678621"/>
              <a:gd name="connsiteX13678" fmla="*/ 4448477 w 14263815"/>
              <a:gd name="connsiteY13678" fmla="*/ 962659 h 2678621"/>
              <a:gd name="connsiteX13679" fmla="*/ 4428514 w 14263815"/>
              <a:gd name="connsiteY13679" fmla="*/ 993713 h 2678621"/>
              <a:gd name="connsiteX13680" fmla="*/ 4455132 w 14263815"/>
              <a:gd name="connsiteY13680" fmla="*/ 984840 h 2678621"/>
              <a:gd name="connsiteX13681" fmla="*/ 4475095 w 14263815"/>
              <a:gd name="connsiteY13681" fmla="*/ 973750 h 2678621"/>
              <a:gd name="connsiteX13682" fmla="*/ 4426296 w 14263815"/>
              <a:gd name="connsiteY13682" fmla="*/ 1018112 h 2678621"/>
              <a:gd name="connsiteX13683" fmla="*/ 4405706 w 14263815"/>
              <a:gd name="connsiteY13683" fmla="*/ 1031933 h 2678621"/>
              <a:gd name="connsiteX13684" fmla="*/ 4406276 w 14263815"/>
              <a:gd name="connsiteY13684" fmla="*/ 1031955 h 2678621"/>
              <a:gd name="connsiteX13685" fmla="*/ 4440656 w 14263815"/>
              <a:gd name="connsiteY13685" fmla="*/ 1020310 h 2678621"/>
              <a:gd name="connsiteX13686" fmla="*/ 4480582 w 14263815"/>
              <a:gd name="connsiteY13686" fmla="*/ 995910 h 2678621"/>
              <a:gd name="connsiteX13687" fmla="*/ 4480582 w 14263815"/>
              <a:gd name="connsiteY13687" fmla="*/ 987038 h 2678621"/>
              <a:gd name="connsiteX13688" fmla="*/ 4485018 w 14263815"/>
              <a:gd name="connsiteY13688" fmla="*/ 993693 h 2678621"/>
              <a:gd name="connsiteX13689" fmla="*/ 4511636 w 14263815"/>
              <a:gd name="connsiteY13689" fmla="*/ 987038 h 2678621"/>
              <a:gd name="connsiteX13690" fmla="*/ 4553780 w 14263815"/>
              <a:gd name="connsiteY13690" fmla="*/ 955984 h 2678621"/>
              <a:gd name="connsiteX13691" fmla="*/ 4569306 w 14263815"/>
              <a:gd name="connsiteY13691" fmla="*/ 951548 h 2678621"/>
              <a:gd name="connsiteX13692" fmla="*/ 4589270 w 14263815"/>
              <a:gd name="connsiteY13692" fmla="*/ 940458 h 2678621"/>
              <a:gd name="connsiteX13693" fmla="*/ 4595924 w 14263815"/>
              <a:gd name="connsiteY13693" fmla="*/ 940458 h 2678621"/>
              <a:gd name="connsiteX13694" fmla="*/ 4624759 w 14263815"/>
              <a:gd name="connsiteY13694" fmla="*/ 931585 h 2678621"/>
              <a:gd name="connsiteX13695" fmla="*/ 4704611 w 14263815"/>
              <a:gd name="connsiteY13695" fmla="*/ 885005 h 2678621"/>
              <a:gd name="connsiteX13696" fmla="*/ 4733447 w 14263815"/>
              <a:gd name="connsiteY13696" fmla="*/ 869478 h 2678621"/>
              <a:gd name="connsiteX13697" fmla="*/ 4771154 w 14263815"/>
              <a:gd name="connsiteY13697" fmla="*/ 847297 h 2678621"/>
              <a:gd name="connsiteX13698" fmla="*/ 4813298 w 14263815"/>
              <a:gd name="connsiteY13698" fmla="*/ 820680 h 2678621"/>
              <a:gd name="connsiteX13699" fmla="*/ 4853224 w 14263815"/>
              <a:gd name="connsiteY13699" fmla="*/ 794062 h 2678621"/>
              <a:gd name="connsiteX13700" fmla="*/ 4953040 w 14263815"/>
              <a:gd name="connsiteY13700" fmla="*/ 723083 h 2678621"/>
              <a:gd name="connsiteX13701" fmla="*/ 4961912 w 14263815"/>
              <a:gd name="connsiteY13701" fmla="*/ 731956 h 2678621"/>
              <a:gd name="connsiteX13702" fmla="*/ 4941949 w 14263815"/>
              <a:gd name="connsiteY13702" fmla="*/ 758573 h 2678621"/>
              <a:gd name="connsiteX13703" fmla="*/ 4835480 w 14263815"/>
              <a:gd name="connsiteY13703" fmla="*/ 831354 h 2678621"/>
              <a:gd name="connsiteX13704" fmla="*/ 4793993 w 14263815"/>
              <a:gd name="connsiteY13704" fmla="*/ 859944 h 2678621"/>
              <a:gd name="connsiteX13705" fmla="*/ 4796721 w 14263815"/>
              <a:gd name="connsiteY13705" fmla="*/ 860626 h 2678621"/>
              <a:gd name="connsiteX13706" fmla="*/ 4785630 w 14263815"/>
              <a:gd name="connsiteY13706" fmla="*/ 871717 h 2678621"/>
              <a:gd name="connsiteX13707" fmla="*/ 4770103 w 14263815"/>
              <a:gd name="connsiteY13707" fmla="*/ 878371 h 2678621"/>
              <a:gd name="connsiteX13708" fmla="*/ 4770103 w 14263815"/>
              <a:gd name="connsiteY13708" fmla="*/ 876408 h 2678621"/>
              <a:gd name="connsiteX13709" fmla="*/ 4751191 w 14263815"/>
              <a:gd name="connsiteY13709" fmla="*/ 889441 h 2678621"/>
              <a:gd name="connsiteX13710" fmla="*/ 4724574 w 14263815"/>
              <a:gd name="connsiteY13710" fmla="*/ 904968 h 2678621"/>
              <a:gd name="connsiteX13711" fmla="*/ 4700175 w 14263815"/>
              <a:gd name="connsiteY13711" fmla="*/ 920495 h 2678621"/>
              <a:gd name="connsiteX13712" fmla="*/ 4675776 w 14263815"/>
              <a:gd name="connsiteY13712" fmla="*/ 936022 h 2678621"/>
              <a:gd name="connsiteX13713" fmla="*/ 4655813 w 14263815"/>
              <a:gd name="connsiteY13713" fmla="*/ 949330 h 2678621"/>
              <a:gd name="connsiteX13714" fmla="*/ 4618105 w 14263815"/>
              <a:gd name="connsiteY13714" fmla="*/ 971511 h 2678621"/>
              <a:gd name="connsiteX13715" fmla="*/ 4587052 w 14263815"/>
              <a:gd name="connsiteY13715" fmla="*/ 987038 h 2678621"/>
              <a:gd name="connsiteX13716" fmla="*/ 4527162 w 14263815"/>
              <a:gd name="connsiteY13716" fmla="*/ 1009219 h 2678621"/>
              <a:gd name="connsiteX13717" fmla="*/ 4527162 w 14263815"/>
              <a:gd name="connsiteY13717" fmla="*/ 1013655 h 2678621"/>
              <a:gd name="connsiteX13718" fmla="*/ 4513854 w 14263815"/>
              <a:gd name="connsiteY13718" fmla="*/ 1024746 h 2678621"/>
              <a:gd name="connsiteX13719" fmla="*/ 4476146 w 14263815"/>
              <a:gd name="connsiteY13719" fmla="*/ 1040273 h 2678621"/>
              <a:gd name="connsiteX13720" fmla="*/ 4436220 w 14263815"/>
              <a:gd name="connsiteY13720" fmla="*/ 1060236 h 2678621"/>
              <a:gd name="connsiteX13721" fmla="*/ 4394076 w 14263815"/>
              <a:gd name="connsiteY13721" fmla="*/ 1093507 h 2678621"/>
              <a:gd name="connsiteX13722" fmla="*/ 4400730 w 14263815"/>
              <a:gd name="connsiteY13722" fmla="*/ 1097944 h 2678621"/>
              <a:gd name="connsiteX13723" fmla="*/ 4414039 w 14263815"/>
              <a:gd name="connsiteY13723" fmla="*/ 1104598 h 2678621"/>
              <a:gd name="connsiteX13724" fmla="*/ 4416257 w 14263815"/>
              <a:gd name="connsiteY13724" fmla="*/ 1117907 h 2678621"/>
              <a:gd name="connsiteX13725" fmla="*/ 4414039 w 14263815"/>
              <a:gd name="connsiteY13725" fmla="*/ 1128997 h 2678621"/>
              <a:gd name="connsiteX13726" fmla="*/ 4407384 w 14263815"/>
              <a:gd name="connsiteY13726" fmla="*/ 1124561 h 2678621"/>
              <a:gd name="connsiteX13727" fmla="*/ 4396294 w 14263815"/>
              <a:gd name="connsiteY13727" fmla="*/ 1115689 h 2678621"/>
              <a:gd name="connsiteX13728" fmla="*/ 4391858 w 14263815"/>
              <a:gd name="connsiteY13728" fmla="*/ 1111252 h 2678621"/>
              <a:gd name="connsiteX13729" fmla="*/ 4391858 w 14263815"/>
              <a:gd name="connsiteY13729" fmla="*/ 1100162 h 2678621"/>
              <a:gd name="connsiteX13730" fmla="*/ 4389640 w 14263815"/>
              <a:gd name="connsiteY13730" fmla="*/ 1091289 h 2678621"/>
              <a:gd name="connsiteX13731" fmla="*/ 4371895 w 14263815"/>
              <a:gd name="connsiteY13731" fmla="*/ 1084635 h 2678621"/>
              <a:gd name="connsiteX13732" fmla="*/ 4343059 w 14263815"/>
              <a:gd name="connsiteY13732" fmla="*/ 1097944 h 2678621"/>
              <a:gd name="connsiteX13733" fmla="*/ 4325315 w 14263815"/>
              <a:gd name="connsiteY13733" fmla="*/ 1109034 h 2678621"/>
              <a:gd name="connsiteX13734" fmla="*/ 4276516 w 14263815"/>
              <a:gd name="connsiteY13734" fmla="*/ 1124561 h 2678621"/>
              <a:gd name="connsiteX13735" fmla="*/ 4256553 w 14263815"/>
              <a:gd name="connsiteY13735" fmla="*/ 1137870 h 2678621"/>
              <a:gd name="connsiteX13736" fmla="*/ 4249899 w 14263815"/>
              <a:gd name="connsiteY13736" fmla="*/ 1142306 h 2678621"/>
              <a:gd name="connsiteX13737" fmla="*/ 4247680 w 14263815"/>
              <a:gd name="connsiteY13737" fmla="*/ 1148960 h 2678621"/>
              <a:gd name="connsiteX13738" fmla="*/ 4252117 w 14263815"/>
              <a:gd name="connsiteY13738" fmla="*/ 1157833 h 2678621"/>
              <a:gd name="connsiteX13739" fmla="*/ 4245041 w 14263815"/>
              <a:gd name="connsiteY13739" fmla="*/ 1148989 h 2678621"/>
              <a:gd name="connsiteX13740" fmla="*/ 4235541 w 14263815"/>
              <a:gd name="connsiteY13740" fmla="*/ 1171157 h 2678621"/>
              <a:gd name="connsiteX13741" fmla="*/ 4238808 w 14263815"/>
              <a:gd name="connsiteY13741" fmla="*/ 1175577 h 2678621"/>
              <a:gd name="connsiteX13742" fmla="*/ 4242551 w 14263815"/>
              <a:gd name="connsiteY13742" fmla="*/ 1182648 h 2678621"/>
              <a:gd name="connsiteX13743" fmla="*/ 4241026 w 14263815"/>
              <a:gd name="connsiteY13743" fmla="*/ 1182232 h 2678621"/>
              <a:gd name="connsiteX13744" fmla="*/ 4232154 w 14263815"/>
              <a:gd name="connsiteY13744" fmla="*/ 1173359 h 2678621"/>
              <a:gd name="connsiteX13745" fmla="*/ 4232135 w 14263815"/>
              <a:gd name="connsiteY13745" fmla="*/ 1173289 h 2678621"/>
              <a:gd name="connsiteX13746" fmla="*/ 4222230 w 14263815"/>
              <a:gd name="connsiteY13746" fmla="*/ 1179480 h 2678621"/>
              <a:gd name="connsiteX13747" fmla="*/ 4213358 w 14263815"/>
              <a:gd name="connsiteY13747" fmla="*/ 1173380 h 2678621"/>
              <a:gd name="connsiteX13748" fmla="*/ 4202267 w 14263815"/>
              <a:gd name="connsiteY13748" fmla="*/ 1173380 h 2678621"/>
              <a:gd name="connsiteX13749" fmla="*/ 4200178 w 14263815"/>
              <a:gd name="connsiteY13749" fmla="*/ 1174686 h 2678621"/>
              <a:gd name="connsiteX13750" fmla="*/ 4198882 w 14263815"/>
              <a:gd name="connsiteY13750" fmla="*/ 1177795 h 2678621"/>
              <a:gd name="connsiteX13751" fmla="*/ 4205537 w 14263815"/>
              <a:gd name="connsiteY13751" fmla="*/ 1195540 h 2678621"/>
              <a:gd name="connsiteX13752" fmla="*/ 4192228 w 14263815"/>
              <a:gd name="connsiteY13752" fmla="*/ 1186668 h 2678621"/>
              <a:gd name="connsiteX13753" fmla="*/ 4188839 w 14263815"/>
              <a:gd name="connsiteY13753" fmla="*/ 1181773 h 2678621"/>
              <a:gd name="connsiteX13754" fmla="*/ 4184522 w 14263815"/>
              <a:gd name="connsiteY13754" fmla="*/ 1184471 h 2678621"/>
              <a:gd name="connsiteX13755" fmla="*/ 4166777 w 14263815"/>
              <a:gd name="connsiteY13755" fmla="*/ 1197779 h 2678621"/>
              <a:gd name="connsiteX13756" fmla="*/ 4162341 w 14263815"/>
              <a:gd name="connsiteY13756" fmla="*/ 1186689 h 2678621"/>
              <a:gd name="connsiteX13757" fmla="*/ 4170268 w 14263815"/>
              <a:gd name="connsiteY13757" fmla="*/ 1177440 h 2678621"/>
              <a:gd name="connsiteX13758" fmla="*/ 4165610 w 14263815"/>
              <a:gd name="connsiteY13758" fmla="*/ 1175577 h 2678621"/>
              <a:gd name="connsiteX13759" fmla="*/ 4134557 w 14263815"/>
              <a:gd name="connsiteY13759" fmla="*/ 1177795 h 2678621"/>
              <a:gd name="connsiteX13760" fmla="*/ 4130121 w 14263815"/>
              <a:gd name="connsiteY13760" fmla="*/ 1188886 h 2678621"/>
              <a:gd name="connsiteX13761" fmla="*/ 4123466 w 14263815"/>
              <a:gd name="connsiteY13761" fmla="*/ 1199977 h 2678621"/>
              <a:gd name="connsiteX13762" fmla="*/ 4112376 w 14263815"/>
              <a:gd name="connsiteY13762" fmla="*/ 1195540 h 2678621"/>
              <a:gd name="connsiteX13763" fmla="*/ 4099067 w 14263815"/>
              <a:gd name="connsiteY13763" fmla="*/ 1193322 h 2678621"/>
              <a:gd name="connsiteX13764" fmla="*/ 4090195 w 14263815"/>
              <a:gd name="connsiteY13764" fmla="*/ 1202195 h 2678621"/>
              <a:gd name="connsiteX13765" fmla="*/ 4096849 w 14263815"/>
              <a:gd name="connsiteY13765" fmla="*/ 1226594 h 2678621"/>
              <a:gd name="connsiteX13766" fmla="*/ 4090195 w 14263815"/>
              <a:gd name="connsiteY13766" fmla="*/ 1215504 h 2678621"/>
              <a:gd name="connsiteX13767" fmla="*/ 4069072 w 14263815"/>
              <a:gd name="connsiteY13767" fmla="*/ 1198221 h 2678621"/>
              <a:gd name="connsiteX13768" fmla="*/ 4058090 w 14263815"/>
              <a:gd name="connsiteY13768" fmla="*/ 1208870 h 2678621"/>
              <a:gd name="connsiteX13769" fmla="*/ 4029255 w 14263815"/>
              <a:gd name="connsiteY13769" fmla="*/ 1226615 h 2678621"/>
              <a:gd name="connsiteX13770" fmla="*/ 4025006 w 14263815"/>
              <a:gd name="connsiteY13770" fmla="*/ 1225199 h 2678621"/>
              <a:gd name="connsiteX13771" fmla="*/ 4023651 w 14263815"/>
              <a:gd name="connsiteY13771" fmla="*/ 1228812 h 2678621"/>
              <a:gd name="connsiteX13772" fmla="*/ 4036960 w 14263815"/>
              <a:gd name="connsiteY13772" fmla="*/ 1239903 h 2678621"/>
              <a:gd name="connsiteX13773" fmla="*/ 4039178 w 14263815"/>
              <a:gd name="connsiteY13773" fmla="*/ 1250993 h 2678621"/>
              <a:gd name="connsiteX13774" fmla="*/ 4023651 w 14263815"/>
              <a:gd name="connsiteY13774" fmla="*/ 1242121 h 2678621"/>
              <a:gd name="connsiteX13775" fmla="*/ 3999252 w 14263815"/>
              <a:gd name="connsiteY13775" fmla="*/ 1222158 h 2678621"/>
              <a:gd name="connsiteX13776" fmla="*/ 3988162 w 14263815"/>
              <a:gd name="connsiteY13776" fmla="*/ 1217721 h 2678621"/>
              <a:gd name="connsiteX13777" fmla="*/ 3988162 w 14263815"/>
              <a:gd name="connsiteY13777" fmla="*/ 1219940 h 2678621"/>
              <a:gd name="connsiteX13778" fmla="*/ 3983725 w 14263815"/>
              <a:gd name="connsiteY13778" fmla="*/ 1231030 h 2678621"/>
              <a:gd name="connsiteX13779" fmla="*/ 3974853 w 14263815"/>
              <a:gd name="connsiteY13779" fmla="*/ 1224376 h 2678621"/>
              <a:gd name="connsiteX13780" fmla="*/ 3968199 w 14263815"/>
              <a:gd name="connsiteY13780" fmla="*/ 1222158 h 2678621"/>
              <a:gd name="connsiteX13781" fmla="*/ 3954889 w 14263815"/>
              <a:gd name="connsiteY13781" fmla="*/ 1231030 h 2678621"/>
              <a:gd name="connsiteX13782" fmla="*/ 3937146 w 14263815"/>
              <a:gd name="connsiteY13782" fmla="*/ 1237685 h 2678621"/>
              <a:gd name="connsiteX13783" fmla="*/ 3906092 w 14263815"/>
              <a:gd name="connsiteY13783" fmla="*/ 1242121 h 2678621"/>
              <a:gd name="connsiteX13784" fmla="*/ 3892783 w 14263815"/>
              <a:gd name="connsiteY13784" fmla="*/ 1250993 h 2678621"/>
              <a:gd name="connsiteX13785" fmla="*/ 3879474 w 14263815"/>
              <a:gd name="connsiteY13785" fmla="*/ 1257648 h 2678621"/>
              <a:gd name="connsiteX13786" fmla="*/ 3843985 w 14263815"/>
              <a:gd name="connsiteY13786" fmla="*/ 1264302 h 2678621"/>
              <a:gd name="connsiteX13787" fmla="*/ 3830676 w 14263815"/>
              <a:gd name="connsiteY13787" fmla="*/ 1275392 h 2678621"/>
              <a:gd name="connsiteX13788" fmla="*/ 3819585 w 14263815"/>
              <a:gd name="connsiteY13788" fmla="*/ 1286483 h 2678621"/>
              <a:gd name="connsiteX13789" fmla="*/ 3812931 w 14263815"/>
              <a:gd name="connsiteY13789" fmla="*/ 1295355 h 2678621"/>
              <a:gd name="connsiteX13790" fmla="*/ 3804059 w 14263815"/>
              <a:gd name="connsiteY13790" fmla="*/ 1290919 h 2678621"/>
              <a:gd name="connsiteX13791" fmla="*/ 3804059 w 14263815"/>
              <a:gd name="connsiteY13791" fmla="*/ 1282047 h 2678621"/>
              <a:gd name="connsiteX13792" fmla="*/ 3784096 w 14263815"/>
              <a:gd name="connsiteY13792" fmla="*/ 1279829 h 2678621"/>
              <a:gd name="connsiteX13793" fmla="*/ 3733079 w 14263815"/>
              <a:gd name="connsiteY13793" fmla="*/ 1297574 h 2678621"/>
              <a:gd name="connsiteX13794" fmla="*/ 3706462 w 14263815"/>
              <a:gd name="connsiteY13794" fmla="*/ 1308664 h 2678621"/>
              <a:gd name="connsiteX13795" fmla="*/ 3677627 w 14263815"/>
              <a:gd name="connsiteY13795" fmla="*/ 1321973 h 2678621"/>
              <a:gd name="connsiteX13796" fmla="*/ 3673191 w 14263815"/>
              <a:gd name="connsiteY13796" fmla="*/ 1321973 h 2678621"/>
              <a:gd name="connsiteX13797" fmla="*/ 3637701 w 14263815"/>
              <a:gd name="connsiteY13797" fmla="*/ 1328627 h 2678621"/>
              <a:gd name="connsiteX13798" fmla="*/ 3637701 w 14263815"/>
              <a:gd name="connsiteY13798" fmla="*/ 1339718 h 2678621"/>
              <a:gd name="connsiteX13799" fmla="*/ 3635482 w 14263815"/>
              <a:gd name="connsiteY13799" fmla="*/ 1355244 h 2678621"/>
              <a:gd name="connsiteX13800" fmla="*/ 3631046 w 14263815"/>
              <a:gd name="connsiteY13800" fmla="*/ 1355244 h 2678621"/>
              <a:gd name="connsiteX13801" fmla="*/ 3624392 w 14263815"/>
              <a:gd name="connsiteY13801" fmla="*/ 1350808 h 2678621"/>
              <a:gd name="connsiteX13802" fmla="*/ 3617738 w 14263815"/>
              <a:gd name="connsiteY13802" fmla="*/ 1355244 h 2678621"/>
              <a:gd name="connsiteX13803" fmla="*/ 3608865 w 14263815"/>
              <a:gd name="connsiteY13803" fmla="*/ 1357462 h 2678621"/>
              <a:gd name="connsiteX13804" fmla="*/ 3613301 w 14263815"/>
              <a:gd name="connsiteY13804" fmla="*/ 1372989 h 2678621"/>
              <a:gd name="connsiteX13805" fmla="*/ 3615519 w 14263815"/>
              <a:gd name="connsiteY13805" fmla="*/ 1379644 h 2678621"/>
              <a:gd name="connsiteX13806" fmla="*/ 3606647 w 14263815"/>
              <a:gd name="connsiteY13806" fmla="*/ 1386298 h 2678621"/>
              <a:gd name="connsiteX13807" fmla="*/ 3595556 w 14263815"/>
              <a:gd name="connsiteY13807" fmla="*/ 1361899 h 2678621"/>
              <a:gd name="connsiteX13808" fmla="*/ 3584466 w 14263815"/>
              <a:gd name="connsiteY13808" fmla="*/ 1335281 h 2678621"/>
              <a:gd name="connsiteX13809" fmla="*/ 3582248 w 14263815"/>
              <a:gd name="connsiteY13809" fmla="*/ 1328627 h 2678621"/>
              <a:gd name="connsiteX13810" fmla="*/ 3575593 w 14263815"/>
              <a:gd name="connsiteY13810" fmla="*/ 1321973 h 2678621"/>
              <a:gd name="connsiteX13811" fmla="*/ 3568939 w 14263815"/>
              <a:gd name="connsiteY13811" fmla="*/ 1330845 h 2678621"/>
              <a:gd name="connsiteX13812" fmla="*/ 3560066 w 14263815"/>
              <a:gd name="connsiteY13812" fmla="*/ 1330845 h 2678621"/>
              <a:gd name="connsiteX13813" fmla="*/ 3548976 w 14263815"/>
              <a:gd name="connsiteY13813" fmla="*/ 1337500 h 2678621"/>
              <a:gd name="connsiteX13814" fmla="*/ 3511268 w 14263815"/>
              <a:gd name="connsiteY13814" fmla="*/ 1359681 h 2678621"/>
              <a:gd name="connsiteX13815" fmla="*/ 3493524 w 14263815"/>
              <a:gd name="connsiteY13815" fmla="*/ 1370771 h 2678621"/>
              <a:gd name="connsiteX13816" fmla="*/ 3493524 w 14263815"/>
              <a:gd name="connsiteY13816" fmla="*/ 1377426 h 2678621"/>
              <a:gd name="connsiteX13817" fmla="*/ 3491305 w 14263815"/>
              <a:gd name="connsiteY13817" fmla="*/ 1368553 h 2678621"/>
              <a:gd name="connsiteX13818" fmla="*/ 3475778 w 14263815"/>
              <a:gd name="connsiteY13818" fmla="*/ 1359681 h 2678621"/>
              <a:gd name="connsiteX13819" fmla="*/ 3460251 w 14263815"/>
              <a:gd name="connsiteY13819" fmla="*/ 1366335 h 2678621"/>
              <a:gd name="connsiteX13820" fmla="*/ 3451379 w 14263815"/>
              <a:gd name="connsiteY13820" fmla="*/ 1370771 h 2678621"/>
              <a:gd name="connsiteX13821" fmla="*/ 3440289 w 14263815"/>
              <a:gd name="connsiteY13821" fmla="*/ 1377426 h 2678621"/>
              <a:gd name="connsiteX13822" fmla="*/ 3433635 w 14263815"/>
              <a:gd name="connsiteY13822" fmla="*/ 1386298 h 2678621"/>
              <a:gd name="connsiteX13823" fmla="*/ 3433635 w 14263815"/>
              <a:gd name="connsiteY13823" fmla="*/ 1392952 h 2678621"/>
              <a:gd name="connsiteX13824" fmla="*/ 3431416 w 14263815"/>
              <a:gd name="connsiteY13824" fmla="*/ 1401825 h 2678621"/>
              <a:gd name="connsiteX13825" fmla="*/ 3426980 w 14263815"/>
              <a:gd name="connsiteY13825" fmla="*/ 1406261 h 2678621"/>
              <a:gd name="connsiteX13826" fmla="*/ 3420326 w 14263815"/>
              <a:gd name="connsiteY13826" fmla="*/ 1410697 h 2678621"/>
              <a:gd name="connsiteX13827" fmla="*/ 3413671 w 14263815"/>
              <a:gd name="connsiteY13827" fmla="*/ 1417351 h 2678621"/>
              <a:gd name="connsiteX13828" fmla="*/ 3402581 w 14263815"/>
              <a:gd name="connsiteY13828" fmla="*/ 1401825 h 2678621"/>
              <a:gd name="connsiteX13829" fmla="*/ 3364873 w 14263815"/>
              <a:gd name="connsiteY13829" fmla="*/ 1388516 h 2678621"/>
              <a:gd name="connsiteX13830" fmla="*/ 3333819 w 14263815"/>
              <a:gd name="connsiteY13830" fmla="*/ 1388516 h 2678621"/>
              <a:gd name="connsiteX13831" fmla="*/ 3324947 w 14263815"/>
              <a:gd name="connsiteY13831" fmla="*/ 1388516 h 2678621"/>
              <a:gd name="connsiteX13832" fmla="*/ 3316075 w 14263815"/>
              <a:gd name="connsiteY13832" fmla="*/ 1392952 h 2678621"/>
              <a:gd name="connsiteX13833" fmla="*/ 3304984 w 14263815"/>
              <a:gd name="connsiteY13833" fmla="*/ 1397388 h 2678621"/>
              <a:gd name="connsiteX13834" fmla="*/ 3300548 w 14263815"/>
              <a:gd name="connsiteY13834" fmla="*/ 1397388 h 2678621"/>
              <a:gd name="connsiteX13835" fmla="*/ 3285021 w 14263815"/>
              <a:gd name="connsiteY13835" fmla="*/ 1397388 h 2678621"/>
              <a:gd name="connsiteX13836" fmla="*/ 3280585 w 14263815"/>
              <a:gd name="connsiteY13836" fmla="*/ 1406261 h 2678621"/>
              <a:gd name="connsiteX13837" fmla="*/ 3280585 w 14263815"/>
              <a:gd name="connsiteY13837" fmla="*/ 1417351 h 2678621"/>
              <a:gd name="connsiteX13838" fmla="*/ 3271712 w 14263815"/>
              <a:gd name="connsiteY13838" fmla="*/ 1421788 h 2678621"/>
              <a:gd name="connsiteX13839" fmla="*/ 3265058 w 14263815"/>
              <a:gd name="connsiteY13839" fmla="*/ 1419570 h 2678621"/>
              <a:gd name="connsiteX13840" fmla="*/ 3262840 w 14263815"/>
              <a:gd name="connsiteY13840" fmla="*/ 1417351 h 2678621"/>
              <a:gd name="connsiteX13841" fmla="*/ 3267276 w 14263815"/>
              <a:gd name="connsiteY13841" fmla="*/ 1406261 h 2678621"/>
              <a:gd name="connsiteX13842" fmla="*/ 3267276 w 14263815"/>
              <a:gd name="connsiteY13842" fmla="*/ 1401825 h 2678621"/>
              <a:gd name="connsiteX13843" fmla="*/ 3238441 w 14263815"/>
              <a:gd name="connsiteY13843" fmla="*/ 1399606 h 2678621"/>
              <a:gd name="connsiteX13844" fmla="*/ 3220696 w 14263815"/>
              <a:gd name="connsiteY13844" fmla="*/ 1399606 h 2678621"/>
              <a:gd name="connsiteX13845" fmla="*/ 3198515 w 14263815"/>
              <a:gd name="connsiteY13845" fmla="*/ 1401825 h 2678621"/>
              <a:gd name="connsiteX13846" fmla="*/ 3134190 w 14263815"/>
              <a:gd name="connsiteY13846" fmla="*/ 1404043 h 2678621"/>
              <a:gd name="connsiteX13847" fmla="*/ 3089827 w 14263815"/>
              <a:gd name="connsiteY13847" fmla="*/ 1417351 h 2678621"/>
              <a:gd name="connsiteX13848" fmla="*/ 3083173 w 14263815"/>
              <a:gd name="connsiteY13848" fmla="*/ 1428442 h 2678621"/>
              <a:gd name="connsiteX13849" fmla="*/ 3074301 w 14263815"/>
              <a:gd name="connsiteY13849" fmla="*/ 1424006 h 2678621"/>
              <a:gd name="connsiteX13850" fmla="*/ 3078737 w 14263815"/>
              <a:gd name="connsiteY13850" fmla="*/ 1412915 h 2678621"/>
              <a:gd name="connsiteX13851" fmla="*/ 3076519 w 14263815"/>
              <a:gd name="connsiteY13851" fmla="*/ 1408479 h 2678621"/>
              <a:gd name="connsiteX13852" fmla="*/ 3038811 w 14263815"/>
              <a:gd name="connsiteY13852" fmla="*/ 1404043 h 2678621"/>
              <a:gd name="connsiteX13853" fmla="*/ 3001103 w 14263815"/>
              <a:gd name="connsiteY13853" fmla="*/ 1410697 h 2678621"/>
              <a:gd name="connsiteX13854" fmla="*/ 2992231 w 14263815"/>
              <a:gd name="connsiteY13854" fmla="*/ 1417351 h 2678621"/>
              <a:gd name="connsiteX13855" fmla="*/ 2983358 w 14263815"/>
              <a:gd name="connsiteY13855" fmla="*/ 1421788 h 2678621"/>
              <a:gd name="connsiteX13856" fmla="*/ 2978922 w 14263815"/>
              <a:gd name="connsiteY13856" fmla="*/ 1417351 h 2678621"/>
              <a:gd name="connsiteX13857" fmla="*/ 2934559 w 14263815"/>
              <a:gd name="connsiteY13857" fmla="*/ 1399606 h 2678621"/>
              <a:gd name="connsiteX13858" fmla="*/ 2859144 w 14263815"/>
              <a:gd name="connsiteY13858" fmla="*/ 1388516 h 2678621"/>
              <a:gd name="connsiteX13859" fmla="*/ 2803692 w 14263815"/>
              <a:gd name="connsiteY13859" fmla="*/ 1381862 h 2678621"/>
              <a:gd name="connsiteX13860" fmla="*/ 2801473 w 14263815"/>
              <a:gd name="connsiteY13860" fmla="*/ 1372989 h 2678621"/>
              <a:gd name="connsiteX13861" fmla="*/ 2801473 w 14263815"/>
              <a:gd name="connsiteY13861" fmla="*/ 1361899 h 2678621"/>
              <a:gd name="connsiteX13862" fmla="*/ 2792601 w 14263815"/>
              <a:gd name="connsiteY13862" fmla="*/ 1370771 h 2678621"/>
              <a:gd name="connsiteX13863" fmla="*/ 2708313 w 14263815"/>
              <a:gd name="connsiteY13863" fmla="*/ 1390734 h 2678621"/>
              <a:gd name="connsiteX13864" fmla="*/ 2646205 w 14263815"/>
              <a:gd name="connsiteY13864" fmla="*/ 1368553 h 2678621"/>
              <a:gd name="connsiteX13865" fmla="*/ 2643987 w 14263815"/>
              <a:gd name="connsiteY13865" fmla="*/ 1364117 h 2678621"/>
              <a:gd name="connsiteX13866" fmla="*/ 2639551 w 14263815"/>
              <a:gd name="connsiteY13866" fmla="*/ 1372989 h 2678621"/>
              <a:gd name="connsiteX13867" fmla="*/ 2617370 w 14263815"/>
              <a:gd name="connsiteY13867" fmla="*/ 1379644 h 2678621"/>
              <a:gd name="connsiteX13868" fmla="*/ 2592971 w 14263815"/>
              <a:gd name="connsiteY13868" fmla="*/ 1381862 h 2678621"/>
              <a:gd name="connsiteX13869" fmla="*/ 2597407 w 14263815"/>
              <a:gd name="connsiteY13869" fmla="*/ 1390734 h 2678621"/>
              <a:gd name="connsiteX13870" fmla="*/ 2599625 w 14263815"/>
              <a:gd name="connsiteY13870" fmla="*/ 1395170 h 2678621"/>
              <a:gd name="connsiteX13871" fmla="*/ 2615152 w 14263815"/>
              <a:gd name="connsiteY13871" fmla="*/ 1401825 h 2678621"/>
              <a:gd name="connsiteX13872" fmla="*/ 2626242 w 14263815"/>
              <a:gd name="connsiteY13872" fmla="*/ 1408479 h 2678621"/>
              <a:gd name="connsiteX13873" fmla="*/ 2628461 w 14263815"/>
              <a:gd name="connsiteY13873" fmla="*/ 1421788 h 2678621"/>
              <a:gd name="connsiteX13874" fmla="*/ 2637333 w 14263815"/>
              <a:gd name="connsiteY13874" fmla="*/ 1421788 h 2678621"/>
              <a:gd name="connsiteX13875" fmla="*/ 2637333 w 14263815"/>
              <a:gd name="connsiteY13875" fmla="*/ 1410697 h 2678621"/>
              <a:gd name="connsiteX13876" fmla="*/ 2655078 w 14263815"/>
              <a:gd name="connsiteY13876" fmla="*/ 1404043 h 2678621"/>
              <a:gd name="connsiteX13877" fmla="*/ 2675041 w 14263815"/>
              <a:gd name="connsiteY13877" fmla="*/ 1417351 h 2678621"/>
              <a:gd name="connsiteX13878" fmla="*/ 2683914 w 14263815"/>
              <a:gd name="connsiteY13878" fmla="*/ 1428442 h 2678621"/>
              <a:gd name="connsiteX13879" fmla="*/ 2697222 w 14263815"/>
              <a:gd name="connsiteY13879" fmla="*/ 1421788 h 2678621"/>
              <a:gd name="connsiteX13880" fmla="*/ 2706095 w 14263815"/>
              <a:gd name="connsiteY13880" fmla="*/ 1421788 h 2678621"/>
              <a:gd name="connsiteX13881" fmla="*/ 2737148 w 14263815"/>
              <a:gd name="connsiteY13881" fmla="*/ 1437315 h 2678621"/>
              <a:gd name="connsiteX13882" fmla="*/ 2757110 w 14263815"/>
              <a:gd name="connsiteY13882" fmla="*/ 1432878 h 2678621"/>
              <a:gd name="connsiteX13883" fmla="*/ 2763765 w 14263815"/>
              <a:gd name="connsiteY13883" fmla="*/ 1428442 h 2678621"/>
              <a:gd name="connsiteX13884" fmla="*/ 2770420 w 14263815"/>
              <a:gd name="connsiteY13884" fmla="*/ 1435096 h 2678621"/>
              <a:gd name="connsiteX13885" fmla="*/ 2812563 w 14263815"/>
              <a:gd name="connsiteY13885" fmla="*/ 1446187 h 2678621"/>
              <a:gd name="connsiteX13886" fmla="*/ 2876889 w 14263815"/>
              <a:gd name="connsiteY13886" fmla="*/ 1452841 h 2678621"/>
              <a:gd name="connsiteX13887" fmla="*/ 2894634 w 14263815"/>
              <a:gd name="connsiteY13887" fmla="*/ 1452841 h 2678621"/>
              <a:gd name="connsiteX13888" fmla="*/ 2905724 w 14263815"/>
              <a:gd name="connsiteY13888" fmla="*/ 1450623 h 2678621"/>
              <a:gd name="connsiteX13889" fmla="*/ 2914597 w 14263815"/>
              <a:gd name="connsiteY13889" fmla="*/ 1443969 h 2678621"/>
              <a:gd name="connsiteX13890" fmla="*/ 2919033 w 14263815"/>
              <a:gd name="connsiteY13890" fmla="*/ 1446187 h 2678621"/>
              <a:gd name="connsiteX13891" fmla="*/ 2936778 w 14263815"/>
              <a:gd name="connsiteY13891" fmla="*/ 1461714 h 2678621"/>
              <a:gd name="connsiteX13892" fmla="*/ 2958959 w 14263815"/>
              <a:gd name="connsiteY13892" fmla="*/ 1452841 h 2678621"/>
              <a:gd name="connsiteX13893" fmla="*/ 2985576 w 14263815"/>
              <a:gd name="connsiteY13893" fmla="*/ 1443969 h 2678621"/>
              <a:gd name="connsiteX13894" fmla="*/ 3007757 w 14263815"/>
              <a:gd name="connsiteY13894" fmla="*/ 1452841 h 2678621"/>
              <a:gd name="connsiteX13895" fmla="*/ 3012194 w 14263815"/>
              <a:gd name="connsiteY13895" fmla="*/ 1461714 h 2678621"/>
              <a:gd name="connsiteX13896" fmla="*/ 3016630 w 14263815"/>
              <a:gd name="connsiteY13896" fmla="*/ 1455059 h 2678621"/>
              <a:gd name="connsiteX13897" fmla="*/ 3021066 w 14263815"/>
              <a:gd name="connsiteY13897" fmla="*/ 1446187 h 2678621"/>
              <a:gd name="connsiteX13898" fmla="*/ 3023284 w 14263815"/>
              <a:gd name="connsiteY13898" fmla="*/ 1455059 h 2678621"/>
              <a:gd name="connsiteX13899" fmla="*/ 3038811 w 14263815"/>
              <a:gd name="connsiteY13899" fmla="*/ 1463932 h 2678621"/>
              <a:gd name="connsiteX13900" fmla="*/ 3056556 w 14263815"/>
              <a:gd name="connsiteY13900" fmla="*/ 1472804 h 2678621"/>
              <a:gd name="connsiteX13901" fmla="*/ 3034375 w 14263815"/>
              <a:gd name="connsiteY13901" fmla="*/ 1475022 h 2678621"/>
              <a:gd name="connsiteX13902" fmla="*/ 3009976 w 14263815"/>
              <a:gd name="connsiteY13902" fmla="*/ 1477241 h 2678621"/>
              <a:gd name="connsiteX13903" fmla="*/ 3018848 w 14263815"/>
              <a:gd name="connsiteY13903" fmla="*/ 1486113 h 2678621"/>
              <a:gd name="connsiteX13904" fmla="*/ 3025502 w 14263815"/>
              <a:gd name="connsiteY13904" fmla="*/ 1492767 h 2678621"/>
              <a:gd name="connsiteX13905" fmla="*/ 3009976 w 14263815"/>
              <a:gd name="connsiteY13905" fmla="*/ 1494985 h 2678621"/>
              <a:gd name="connsiteX13906" fmla="*/ 2992231 w 14263815"/>
              <a:gd name="connsiteY13906" fmla="*/ 1499422 h 2678621"/>
              <a:gd name="connsiteX13907" fmla="*/ 3014412 w 14263815"/>
              <a:gd name="connsiteY13907" fmla="*/ 1510512 h 2678621"/>
              <a:gd name="connsiteX13908" fmla="*/ 3023284 w 14263815"/>
              <a:gd name="connsiteY13908" fmla="*/ 1517166 h 2678621"/>
              <a:gd name="connsiteX13909" fmla="*/ 2992231 w 14263815"/>
              <a:gd name="connsiteY13909" fmla="*/ 1519385 h 2678621"/>
              <a:gd name="connsiteX13910" fmla="*/ 2963395 w 14263815"/>
              <a:gd name="connsiteY13910" fmla="*/ 1526039 h 2678621"/>
              <a:gd name="connsiteX13911" fmla="*/ 2952304 w 14263815"/>
              <a:gd name="connsiteY13911" fmla="*/ 1523821 h 2678621"/>
              <a:gd name="connsiteX13912" fmla="*/ 2941214 w 14263815"/>
              <a:gd name="connsiteY13912" fmla="*/ 1521602 h 2678621"/>
              <a:gd name="connsiteX13913" fmla="*/ 2941214 w 14263815"/>
              <a:gd name="connsiteY13913" fmla="*/ 1534911 h 2678621"/>
              <a:gd name="connsiteX13914" fmla="*/ 2987795 w 14263815"/>
              <a:gd name="connsiteY13914" fmla="*/ 1548220 h 2678621"/>
              <a:gd name="connsiteX13915" fmla="*/ 3025502 w 14263815"/>
              <a:gd name="connsiteY13915" fmla="*/ 1541566 h 2678621"/>
              <a:gd name="connsiteX13916" fmla="*/ 3032157 w 14263815"/>
              <a:gd name="connsiteY13916" fmla="*/ 1534911 h 2678621"/>
              <a:gd name="connsiteX13917" fmla="*/ 3034375 w 14263815"/>
              <a:gd name="connsiteY13917" fmla="*/ 1541566 h 2678621"/>
              <a:gd name="connsiteX13918" fmla="*/ 3032157 w 14263815"/>
              <a:gd name="connsiteY13918" fmla="*/ 1550438 h 2678621"/>
              <a:gd name="connsiteX13919" fmla="*/ 3041029 w 14263815"/>
              <a:gd name="connsiteY13919" fmla="*/ 1552656 h 2678621"/>
              <a:gd name="connsiteX13920" fmla="*/ 3054338 w 14263815"/>
              <a:gd name="connsiteY13920" fmla="*/ 1552656 h 2678621"/>
              <a:gd name="connsiteX13921" fmla="*/ 3065428 w 14263815"/>
              <a:gd name="connsiteY13921" fmla="*/ 1548220 h 2678621"/>
              <a:gd name="connsiteX13922" fmla="*/ 3067646 w 14263815"/>
              <a:gd name="connsiteY13922" fmla="*/ 1534911 h 2678621"/>
              <a:gd name="connsiteX13923" fmla="*/ 3074301 w 14263815"/>
              <a:gd name="connsiteY13923" fmla="*/ 1526039 h 2678621"/>
              <a:gd name="connsiteX13924" fmla="*/ 3069864 w 14263815"/>
              <a:gd name="connsiteY13924" fmla="*/ 1521602 h 2678621"/>
              <a:gd name="connsiteX13925" fmla="*/ 3054338 w 14263815"/>
              <a:gd name="connsiteY13925" fmla="*/ 1519385 h 2678621"/>
              <a:gd name="connsiteX13926" fmla="*/ 3076519 w 14263815"/>
              <a:gd name="connsiteY13926" fmla="*/ 1514948 h 2678621"/>
              <a:gd name="connsiteX13927" fmla="*/ 3105354 w 14263815"/>
              <a:gd name="connsiteY13927" fmla="*/ 1521602 h 2678621"/>
              <a:gd name="connsiteX13928" fmla="*/ 3109791 w 14263815"/>
              <a:gd name="connsiteY13928" fmla="*/ 1523821 h 2678621"/>
              <a:gd name="connsiteX13929" fmla="*/ 3114227 w 14263815"/>
              <a:gd name="connsiteY13929" fmla="*/ 1526039 h 2678621"/>
              <a:gd name="connsiteX13930" fmla="*/ 3116445 w 14263815"/>
              <a:gd name="connsiteY13930" fmla="*/ 1534911 h 2678621"/>
              <a:gd name="connsiteX13931" fmla="*/ 3118662 w 14263815"/>
              <a:gd name="connsiteY13931" fmla="*/ 1523821 h 2678621"/>
              <a:gd name="connsiteX13932" fmla="*/ 3138626 w 14263815"/>
              <a:gd name="connsiteY13932" fmla="*/ 1510512 h 2678621"/>
              <a:gd name="connsiteX13933" fmla="*/ 3158589 w 14263815"/>
              <a:gd name="connsiteY13933" fmla="*/ 1521602 h 2678621"/>
              <a:gd name="connsiteX13934" fmla="*/ 3158589 w 14263815"/>
              <a:gd name="connsiteY13934" fmla="*/ 1532693 h 2678621"/>
              <a:gd name="connsiteX13935" fmla="*/ 3160807 w 14263815"/>
              <a:gd name="connsiteY13935" fmla="*/ 1546002 h 2678621"/>
              <a:gd name="connsiteX13936" fmla="*/ 3176334 w 14263815"/>
              <a:gd name="connsiteY13936" fmla="*/ 1561529 h 2678621"/>
              <a:gd name="connsiteX13937" fmla="*/ 3194078 w 14263815"/>
              <a:gd name="connsiteY13937" fmla="*/ 1563747 h 2678621"/>
              <a:gd name="connsiteX13938" fmla="*/ 3214042 w 14263815"/>
              <a:gd name="connsiteY13938" fmla="*/ 1565965 h 2678621"/>
              <a:gd name="connsiteX13939" fmla="*/ 3227350 w 14263815"/>
              <a:gd name="connsiteY13939" fmla="*/ 1554874 h 2678621"/>
              <a:gd name="connsiteX13940" fmla="*/ 3214042 w 14263815"/>
              <a:gd name="connsiteY13940" fmla="*/ 1548220 h 2678621"/>
              <a:gd name="connsiteX13941" fmla="*/ 3163025 w 14263815"/>
              <a:gd name="connsiteY13941" fmla="*/ 1541566 h 2678621"/>
              <a:gd name="connsiteX13942" fmla="*/ 3187424 w 14263815"/>
              <a:gd name="connsiteY13942" fmla="*/ 1534911 h 2678621"/>
              <a:gd name="connsiteX13943" fmla="*/ 3214042 w 14263815"/>
              <a:gd name="connsiteY13943" fmla="*/ 1530475 h 2678621"/>
              <a:gd name="connsiteX13944" fmla="*/ 3209605 w 14263815"/>
              <a:gd name="connsiteY13944" fmla="*/ 1523821 h 2678621"/>
              <a:gd name="connsiteX13945" fmla="*/ 3200733 w 14263815"/>
              <a:gd name="connsiteY13945" fmla="*/ 1517166 h 2678621"/>
              <a:gd name="connsiteX13946" fmla="*/ 3225132 w 14263815"/>
              <a:gd name="connsiteY13946" fmla="*/ 1510512 h 2678621"/>
              <a:gd name="connsiteX13947" fmla="*/ 3271712 w 14263815"/>
              <a:gd name="connsiteY13947" fmla="*/ 1510512 h 2678621"/>
              <a:gd name="connsiteX13948" fmla="*/ 3287239 w 14263815"/>
              <a:gd name="connsiteY13948" fmla="*/ 1521602 h 2678621"/>
              <a:gd name="connsiteX13949" fmla="*/ 3291675 w 14263815"/>
              <a:gd name="connsiteY13949" fmla="*/ 1534911 h 2678621"/>
              <a:gd name="connsiteX13950" fmla="*/ 3300548 w 14263815"/>
              <a:gd name="connsiteY13950" fmla="*/ 1546002 h 2678621"/>
              <a:gd name="connsiteX13951" fmla="*/ 3311639 w 14263815"/>
              <a:gd name="connsiteY13951" fmla="*/ 1557092 h 2678621"/>
              <a:gd name="connsiteX13952" fmla="*/ 3318293 w 14263815"/>
              <a:gd name="connsiteY13952" fmla="*/ 1548220 h 2678621"/>
              <a:gd name="connsiteX13953" fmla="*/ 3311639 w 14263815"/>
              <a:gd name="connsiteY13953" fmla="*/ 1539347 h 2678621"/>
              <a:gd name="connsiteX13954" fmla="*/ 3322729 w 14263815"/>
              <a:gd name="connsiteY13954" fmla="*/ 1534911 h 2678621"/>
              <a:gd name="connsiteX13955" fmla="*/ 3340474 w 14263815"/>
              <a:gd name="connsiteY13955" fmla="*/ 1543784 h 2678621"/>
              <a:gd name="connsiteX13956" fmla="*/ 3351564 w 14263815"/>
              <a:gd name="connsiteY13956" fmla="*/ 1546002 h 2678621"/>
              <a:gd name="connsiteX13957" fmla="*/ 3360437 w 14263815"/>
              <a:gd name="connsiteY13957" fmla="*/ 1541566 h 2678621"/>
              <a:gd name="connsiteX13958" fmla="*/ 3362655 w 14263815"/>
              <a:gd name="connsiteY13958" fmla="*/ 1537129 h 2678621"/>
              <a:gd name="connsiteX13959" fmla="*/ 3380399 w 14263815"/>
              <a:gd name="connsiteY13959" fmla="*/ 1530475 h 2678621"/>
              <a:gd name="connsiteX13960" fmla="*/ 3404799 w 14263815"/>
              <a:gd name="connsiteY13960" fmla="*/ 1539347 h 2678621"/>
              <a:gd name="connsiteX13961" fmla="*/ 3415889 w 14263815"/>
              <a:gd name="connsiteY13961" fmla="*/ 1541566 h 2678621"/>
              <a:gd name="connsiteX13962" fmla="*/ 3420326 w 14263815"/>
              <a:gd name="connsiteY13962" fmla="*/ 1528257 h 2678621"/>
              <a:gd name="connsiteX13963" fmla="*/ 3429199 w 14263815"/>
              <a:gd name="connsiteY13963" fmla="*/ 1523821 h 2678621"/>
              <a:gd name="connsiteX13964" fmla="*/ 3438071 w 14263815"/>
              <a:gd name="connsiteY13964" fmla="*/ 1519385 h 2678621"/>
              <a:gd name="connsiteX13965" fmla="*/ 3369309 w 14263815"/>
              <a:gd name="connsiteY13965" fmla="*/ 1519385 h 2678621"/>
              <a:gd name="connsiteX13966" fmla="*/ 3311639 w 14263815"/>
              <a:gd name="connsiteY13966" fmla="*/ 1517166 h 2678621"/>
              <a:gd name="connsiteX13967" fmla="*/ 3351564 w 14263815"/>
              <a:gd name="connsiteY13967" fmla="*/ 1508294 h 2678621"/>
              <a:gd name="connsiteX13968" fmla="*/ 3371527 w 14263815"/>
              <a:gd name="connsiteY13968" fmla="*/ 1506076 h 2678621"/>
              <a:gd name="connsiteX13969" fmla="*/ 3393709 w 14263815"/>
              <a:gd name="connsiteY13969" fmla="*/ 1503858 h 2678621"/>
              <a:gd name="connsiteX13970" fmla="*/ 3424762 w 14263815"/>
              <a:gd name="connsiteY13970" fmla="*/ 1503858 h 2678621"/>
              <a:gd name="connsiteX13971" fmla="*/ 3442507 w 14263815"/>
              <a:gd name="connsiteY13971" fmla="*/ 1519385 h 2678621"/>
              <a:gd name="connsiteX13972" fmla="*/ 3446943 w 14263815"/>
              <a:gd name="connsiteY13972" fmla="*/ 1532693 h 2678621"/>
              <a:gd name="connsiteX13973" fmla="*/ 3446943 w 14263815"/>
              <a:gd name="connsiteY13973" fmla="*/ 1517166 h 2678621"/>
              <a:gd name="connsiteX13974" fmla="*/ 3453597 w 14263815"/>
              <a:gd name="connsiteY13974" fmla="*/ 1499422 h 2678621"/>
              <a:gd name="connsiteX13975" fmla="*/ 3464688 w 14263815"/>
              <a:gd name="connsiteY13975" fmla="*/ 1510512 h 2678621"/>
              <a:gd name="connsiteX13976" fmla="*/ 3471342 w 14263815"/>
              <a:gd name="connsiteY13976" fmla="*/ 1517166 h 2678621"/>
              <a:gd name="connsiteX13977" fmla="*/ 3473560 w 14263815"/>
              <a:gd name="connsiteY13977" fmla="*/ 1506076 h 2678621"/>
              <a:gd name="connsiteX13978" fmla="*/ 3504614 w 14263815"/>
              <a:gd name="connsiteY13978" fmla="*/ 1490549 h 2678621"/>
              <a:gd name="connsiteX13979" fmla="*/ 3526795 w 14263815"/>
              <a:gd name="connsiteY13979" fmla="*/ 1486113 h 2678621"/>
              <a:gd name="connsiteX13980" fmla="*/ 3533450 w 14263815"/>
              <a:gd name="connsiteY13980" fmla="*/ 1490549 h 2678621"/>
              <a:gd name="connsiteX13981" fmla="*/ 3529014 w 14263815"/>
              <a:gd name="connsiteY13981" fmla="*/ 1497203 h 2678621"/>
              <a:gd name="connsiteX13982" fmla="*/ 3524577 w 14263815"/>
              <a:gd name="connsiteY13982" fmla="*/ 1506076 h 2678621"/>
              <a:gd name="connsiteX13983" fmla="*/ 3537885 w 14263815"/>
              <a:gd name="connsiteY13983" fmla="*/ 1521602 h 2678621"/>
              <a:gd name="connsiteX13984" fmla="*/ 3557848 w 14263815"/>
              <a:gd name="connsiteY13984" fmla="*/ 1517166 h 2678621"/>
              <a:gd name="connsiteX13985" fmla="*/ 3560066 w 14263815"/>
              <a:gd name="connsiteY13985" fmla="*/ 1508294 h 2678621"/>
              <a:gd name="connsiteX13986" fmla="*/ 3568939 w 14263815"/>
              <a:gd name="connsiteY13986" fmla="*/ 1517166 h 2678621"/>
              <a:gd name="connsiteX13987" fmla="*/ 3582248 w 14263815"/>
              <a:gd name="connsiteY13987" fmla="*/ 1539347 h 2678621"/>
              <a:gd name="connsiteX13988" fmla="*/ 3586684 w 14263815"/>
              <a:gd name="connsiteY13988" fmla="*/ 1532693 h 2678621"/>
              <a:gd name="connsiteX13989" fmla="*/ 3577812 w 14263815"/>
              <a:gd name="connsiteY13989" fmla="*/ 1530475 h 2678621"/>
              <a:gd name="connsiteX13990" fmla="*/ 3575593 w 14263815"/>
              <a:gd name="connsiteY13990" fmla="*/ 1523821 h 2678621"/>
              <a:gd name="connsiteX13991" fmla="*/ 3580030 w 14263815"/>
              <a:gd name="connsiteY13991" fmla="*/ 1517166 h 2678621"/>
              <a:gd name="connsiteX13992" fmla="*/ 3593338 w 14263815"/>
              <a:gd name="connsiteY13992" fmla="*/ 1517166 h 2678621"/>
              <a:gd name="connsiteX13993" fmla="*/ 3602211 w 14263815"/>
              <a:gd name="connsiteY13993" fmla="*/ 1512730 h 2678621"/>
              <a:gd name="connsiteX13994" fmla="*/ 3608865 w 14263815"/>
              <a:gd name="connsiteY13994" fmla="*/ 1499422 h 2678621"/>
              <a:gd name="connsiteX13995" fmla="*/ 3613301 w 14263815"/>
              <a:gd name="connsiteY13995" fmla="*/ 1501640 h 2678621"/>
              <a:gd name="connsiteX13996" fmla="*/ 3615519 w 14263815"/>
              <a:gd name="connsiteY13996" fmla="*/ 1510512 h 2678621"/>
              <a:gd name="connsiteX13997" fmla="*/ 3617738 w 14263815"/>
              <a:gd name="connsiteY13997" fmla="*/ 1506076 h 2678621"/>
              <a:gd name="connsiteX13998" fmla="*/ 3617738 w 14263815"/>
              <a:gd name="connsiteY13998" fmla="*/ 1490549 h 2678621"/>
              <a:gd name="connsiteX13999" fmla="*/ 3606647 w 14263815"/>
              <a:gd name="connsiteY13999" fmla="*/ 1479458 h 2678621"/>
              <a:gd name="connsiteX14000" fmla="*/ 3611083 w 14263815"/>
              <a:gd name="connsiteY14000" fmla="*/ 1466150 h 2678621"/>
              <a:gd name="connsiteX14001" fmla="*/ 3619955 w 14263815"/>
              <a:gd name="connsiteY14001" fmla="*/ 1455059 h 2678621"/>
              <a:gd name="connsiteX14002" fmla="*/ 3611083 w 14263815"/>
              <a:gd name="connsiteY14002" fmla="*/ 1437315 h 2678621"/>
              <a:gd name="connsiteX14003" fmla="*/ 3606647 w 14263815"/>
              <a:gd name="connsiteY14003" fmla="*/ 1421788 h 2678621"/>
              <a:gd name="connsiteX14004" fmla="*/ 3602211 w 14263815"/>
              <a:gd name="connsiteY14004" fmla="*/ 1412915 h 2678621"/>
              <a:gd name="connsiteX14005" fmla="*/ 3606647 w 14263815"/>
              <a:gd name="connsiteY14005" fmla="*/ 1406261 h 2678621"/>
              <a:gd name="connsiteX14006" fmla="*/ 3624392 w 14263815"/>
              <a:gd name="connsiteY14006" fmla="*/ 1404043 h 2678621"/>
              <a:gd name="connsiteX14007" fmla="*/ 3635482 w 14263815"/>
              <a:gd name="connsiteY14007" fmla="*/ 1397388 h 2678621"/>
              <a:gd name="connsiteX14008" fmla="*/ 3655445 w 14263815"/>
              <a:gd name="connsiteY14008" fmla="*/ 1399606 h 2678621"/>
              <a:gd name="connsiteX14009" fmla="*/ 3679845 w 14263815"/>
              <a:gd name="connsiteY14009" fmla="*/ 1401825 h 2678621"/>
              <a:gd name="connsiteX14010" fmla="*/ 3675408 w 14263815"/>
              <a:gd name="connsiteY14010" fmla="*/ 1410697 h 2678621"/>
              <a:gd name="connsiteX14011" fmla="*/ 3633264 w 14263815"/>
              <a:gd name="connsiteY14011" fmla="*/ 1428442 h 2678621"/>
              <a:gd name="connsiteX14012" fmla="*/ 3628828 w 14263815"/>
              <a:gd name="connsiteY14012" fmla="*/ 1443969 h 2678621"/>
              <a:gd name="connsiteX14013" fmla="*/ 3631046 w 14263815"/>
              <a:gd name="connsiteY14013" fmla="*/ 1450623 h 2678621"/>
              <a:gd name="connsiteX14014" fmla="*/ 3631046 w 14263815"/>
              <a:gd name="connsiteY14014" fmla="*/ 1459496 h 2678621"/>
              <a:gd name="connsiteX14015" fmla="*/ 3651009 w 14263815"/>
              <a:gd name="connsiteY14015" fmla="*/ 1466150 h 2678621"/>
              <a:gd name="connsiteX14016" fmla="*/ 3659882 w 14263815"/>
              <a:gd name="connsiteY14016" fmla="*/ 1470586 h 2678621"/>
              <a:gd name="connsiteX14017" fmla="*/ 3657664 w 14263815"/>
              <a:gd name="connsiteY14017" fmla="*/ 1481677 h 2678621"/>
              <a:gd name="connsiteX14018" fmla="*/ 3682063 w 14263815"/>
              <a:gd name="connsiteY14018" fmla="*/ 1483895 h 2678621"/>
              <a:gd name="connsiteX14019" fmla="*/ 3761915 w 14263815"/>
              <a:gd name="connsiteY14019" fmla="*/ 1461714 h 2678621"/>
              <a:gd name="connsiteX14020" fmla="*/ 3759697 w 14263815"/>
              <a:gd name="connsiteY14020" fmla="*/ 1448405 h 2678621"/>
              <a:gd name="connsiteX14021" fmla="*/ 3764133 w 14263815"/>
              <a:gd name="connsiteY14021" fmla="*/ 1441751 h 2678621"/>
              <a:gd name="connsiteX14022" fmla="*/ 3781878 w 14263815"/>
              <a:gd name="connsiteY14022" fmla="*/ 1443969 h 2678621"/>
              <a:gd name="connsiteX14023" fmla="*/ 3801841 w 14263815"/>
              <a:gd name="connsiteY14023" fmla="*/ 1455059 h 2678621"/>
              <a:gd name="connsiteX14024" fmla="*/ 3886129 w 14263815"/>
              <a:gd name="connsiteY14024" fmla="*/ 1432878 h 2678621"/>
              <a:gd name="connsiteX14025" fmla="*/ 3914964 w 14263815"/>
              <a:gd name="connsiteY14025" fmla="*/ 1432878 h 2678621"/>
              <a:gd name="connsiteX14026" fmla="*/ 3921619 w 14263815"/>
              <a:gd name="connsiteY14026" fmla="*/ 1441751 h 2678621"/>
              <a:gd name="connsiteX14027" fmla="*/ 3921619 w 14263815"/>
              <a:gd name="connsiteY14027" fmla="*/ 1430660 h 2678621"/>
              <a:gd name="connsiteX14028" fmla="*/ 3959326 w 14263815"/>
              <a:gd name="connsiteY14028" fmla="*/ 1408479 h 2678621"/>
              <a:gd name="connsiteX14029" fmla="*/ 3990380 w 14263815"/>
              <a:gd name="connsiteY14029" fmla="*/ 1404043 h 2678621"/>
              <a:gd name="connsiteX14030" fmla="*/ 4005907 w 14263815"/>
              <a:gd name="connsiteY14030" fmla="*/ 1408479 h 2678621"/>
              <a:gd name="connsiteX14031" fmla="*/ 4008124 w 14263815"/>
              <a:gd name="connsiteY14031" fmla="*/ 1401825 h 2678621"/>
              <a:gd name="connsiteX14032" fmla="*/ 4010343 w 14263815"/>
              <a:gd name="connsiteY14032" fmla="*/ 1401825 h 2678621"/>
              <a:gd name="connsiteX14033" fmla="*/ 4016997 w 14263815"/>
              <a:gd name="connsiteY14033" fmla="*/ 1417351 h 2678621"/>
              <a:gd name="connsiteX14034" fmla="*/ 4014779 w 14263815"/>
              <a:gd name="connsiteY14034" fmla="*/ 1421788 h 2678621"/>
              <a:gd name="connsiteX14035" fmla="*/ 4010343 w 14263815"/>
              <a:gd name="connsiteY14035" fmla="*/ 1432878 h 2678621"/>
              <a:gd name="connsiteX14036" fmla="*/ 4021433 w 14263815"/>
              <a:gd name="connsiteY14036" fmla="*/ 1435096 h 2678621"/>
              <a:gd name="connsiteX14037" fmla="*/ 4028088 w 14263815"/>
              <a:gd name="connsiteY14037" fmla="*/ 1424006 h 2678621"/>
              <a:gd name="connsiteX14038" fmla="*/ 4019215 w 14263815"/>
              <a:gd name="connsiteY14038" fmla="*/ 1408479 h 2678621"/>
              <a:gd name="connsiteX14039" fmla="*/ 4087976 w 14263815"/>
              <a:gd name="connsiteY14039" fmla="*/ 1379644 h 2678621"/>
              <a:gd name="connsiteX14040" fmla="*/ 4114594 w 14263815"/>
              <a:gd name="connsiteY14040" fmla="*/ 1372989 h 2678621"/>
              <a:gd name="connsiteX14041" fmla="*/ 4121248 w 14263815"/>
              <a:gd name="connsiteY14041" fmla="*/ 1361899 h 2678621"/>
              <a:gd name="connsiteX14042" fmla="*/ 4130121 w 14263815"/>
              <a:gd name="connsiteY14042" fmla="*/ 1350808 h 2678621"/>
              <a:gd name="connsiteX14043" fmla="*/ 4110158 w 14263815"/>
              <a:gd name="connsiteY14043" fmla="*/ 1348590 h 2678621"/>
              <a:gd name="connsiteX14044" fmla="*/ 4103503 w 14263815"/>
              <a:gd name="connsiteY14044" fmla="*/ 1341936 h 2678621"/>
              <a:gd name="connsiteX14045" fmla="*/ 4123466 w 14263815"/>
              <a:gd name="connsiteY14045" fmla="*/ 1328627 h 2678621"/>
              <a:gd name="connsiteX14046" fmla="*/ 4147865 w 14263815"/>
              <a:gd name="connsiteY14046" fmla="*/ 1333063 h 2678621"/>
              <a:gd name="connsiteX14047" fmla="*/ 4158956 w 14263815"/>
              <a:gd name="connsiteY14047" fmla="*/ 1339718 h 2678621"/>
              <a:gd name="connsiteX14048" fmla="*/ 4161174 w 14263815"/>
              <a:gd name="connsiteY14048" fmla="*/ 1333063 h 2678621"/>
              <a:gd name="connsiteX14049" fmla="*/ 4152302 w 14263815"/>
              <a:gd name="connsiteY14049" fmla="*/ 1324191 h 2678621"/>
              <a:gd name="connsiteX14050" fmla="*/ 4161174 w 14263815"/>
              <a:gd name="connsiteY14050" fmla="*/ 1313100 h 2678621"/>
              <a:gd name="connsiteX14051" fmla="*/ 4181137 w 14263815"/>
              <a:gd name="connsiteY14051" fmla="*/ 1319755 h 2678621"/>
              <a:gd name="connsiteX14052" fmla="*/ 4205537 w 14263815"/>
              <a:gd name="connsiteY14052" fmla="*/ 1324191 h 2678621"/>
              <a:gd name="connsiteX14053" fmla="*/ 4227717 w 14263815"/>
              <a:gd name="connsiteY14053" fmla="*/ 1328627 h 2678621"/>
              <a:gd name="connsiteX14054" fmla="*/ 4234372 w 14263815"/>
              <a:gd name="connsiteY14054" fmla="*/ 1337500 h 2678621"/>
              <a:gd name="connsiteX14055" fmla="*/ 4232154 w 14263815"/>
              <a:gd name="connsiteY14055" fmla="*/ 1324191 h 2678621"/>
              <a:gd name="connsiteX14056" fmla="*/ 4218845 w 14263815"/>
              <a:gd name="connsiteY14056" fmla="*/ 1306446 h 2678621"/>
              <a:gd name="connsiteX14057" fmla="*/ 4212191 w 14263815"/>
              <a:gd name="connsiteY14057" fmla="*/ 1304228 h 2678621"/>
              <a:gd name="connsiteX14058" fmla="*/ 4232154 w 14263815"/>
              <a:gd name="connsiteY14058" fmla="*/ 1290919 h 2678621"/>
              <a:gd name="connsiteX14059" fmla="*/ 4258771 w 14263815"/>
              <a:gd name="connsiteY14059" fmla="*/ 1288701 h 2678621"/>
              <a:gd name="connsiteX14060" fmla="*/ 4247680 w 14263815"/>
              <a:gd name="connsiteY14060" fmla="*/ 1299791 h 2678621"/>
              <a:gd name="connsiteX14061" fmla="*/ 4232154 w 14263815"/>
              <a:gd name="connsiteY14061" fmla="*/ 1313100 h 2678621"/>
              <a:gd name="connsiteX14062" fmla="*/ 4249899 w 14263815"/>
              <a:gd name="connsiteY14062" fmla="*/ 1317536 h 2678621"/>
              <a:gd name="connsiteX14063" fmla="*/ 4276516 w 14263815"/>
              <a:gd name="connsiteY14063" fmla="*/ 1317536 h 2678621"/>
              <a:gd name="connsiteX14064" fmla="*/ 4278734 w 14263815"/>
              <a:gd name="connsiteY14064" fmla="*/ 1302010 h 2678621"/>
              <a:gd name="connsiteX14065" fmla="*/ 4278734 w 14263815"/>
              <a:gd name="connsiteY14065" fmla="*/ 1293137 h 2678621"/>
              <a:gd name="connsiteX14066" fmla="*/ 4294261 w 14263815"/>
              <a:gd name="connsiteY14066" fmla="*/ 1297574 h 2678621"/>
              <a:gd name="connsiteX14067" fmla="*/ 4303133 w 14263815"/>
              <a:gd name="connsiteY14067" fmla="*/ 1302010 h 2678621"/>
              <a:gd name="connsiteX14068" fmla="*/ 4307570 w 14263815"/>
              <a:gd name="connsiteY14068" fmla="*/ 1306446 h 2678621"/>
              <a:gd name="connsiteX14069" fmla="*/ 4307570 w 14263815"/>
              <a:gd name="connsiteY14069" fmla="*/ 1297574 h 2678621"/>
              <a:gd name="connsiteX14070" fmla="*/ 4316442 w 14263815"/>
              <a:gd name="connsiteY14070" fmla="*/ 1288701 h 2678621"/>
              <a:gd name="connsiteX14071" fmla="*/ 4329751 w 14263815"/>
              <a:gd name="connsiteY14071" fmla="*/ 1282047 h 2678621"/>
              <a:gd name="connsiteX14072" fmla="*/ 4323096 w 14263815"/>
              <a:gd name="connsiteY14072" fmla="*/ 1275392 h 2678621"/>
              <a:gd name="connsiteX14073" fmla="*/ 4316442 w 14263815"/>
              <a:gd name="connsiteY14073" fmla="*/ 1268738 h 2678621"/>
              <a:gd name="connsiteX14074" fmla="*/ 4323096 w 14263815"/>
              <a:gd name="connsiteY14074" fmla="*/ 1259866 h 2678621"/>
              <a:gd name="connsiteX14075" fmla="*/ 4334187 w 14263815"/>
              <a:gd name="connsiteY14075" fmla="*/ 1270956 h 2678621"/>
              <a:gd name="connsiteX14076" fmla="*/ 4345277 w 14263815"/>
              <a:gd name="connsiteY14076" fmla="*/ 1290919 h 2678621"/>
              <a:gd name="connsiteX14077" fmla="*/ 4358586 w 14263815"/>
              <a:gd name="connsiteY14077" fmla="*/ 1293137 h 2678621"/>
              <a:gd name="connsiteX14078" fmla="*/ 4358586 w 14263815"/>
              <a:gd name="connsiteY14078" fmla="*/ 1282047 h 2678621"/>
              <a:gd name="connsiteX14079" fmla="*/ 4369677 w 14263815"/>
              <a:gd name="connsiteY14079" fmla="*/ 1268738 h 2678621"/>
              <a:gd name="connsiteX14080" fmla="*/ 4391858 w 14263815"/>
              <a:gd name="connsiteY14080" fmla="*/ 1270956 h 2678621"/>
              <a:gd name="connsiteX14081" fmla="*/ 4402948 w 14263815"/>
              <a:gd name="connsiteY14081" fmla="*/ 1275392 h 2678621"/>
              <a:gd name="connsiteX14082" fmla="*/ 4411821 w 14263815"/>
              <a:gd name="connsiteY14082" fmla="*/ 1262084 h 2678621"/>
              <a:gd name="connsiteX14083" fmla="*/ 4418475 w 14263815"/>
              <a:gd name="connsiteY14083" fmla="*/ 1259866 h 2678621"/>
              <a:gd name="connsiteX14084" fmla="*/ 4431784 w 14263815"/>
              <a:gd name="connsiteY14084" fmla="*/ 1262084 h 2678621"/>
              <a:gd name="connsiteX14085" fmla="*/ 4435268 w 14263815"/>
              <a:gd name="connsiteY14085" fmla="*/ 1253374 h 2678621"/>
              <a:gd name="connsiteX14086" fmla="*/ 4435169 w 14263815"/>
              <a:gd name="connsiteY14086" fmla="*/ 1253232 h 2678621"/>
              <a:gd name="connsiteX14087" fmla="*/ 4436204 w 14263815"/>
              <a:gd name="connsiteY14087" fmla="*/ 1250930 h 2678621"/>
              <a:gd name="connsiteX14088" fmla="*/ 4434002 w 14263815"/>
              <a:gd name="connsiteY14088" fmla="*/ 1242121 h 2678621"/>
              <a:gd name="connsiteX14089" fmla="*/ 4438746 w 14263815"/>
              <a:gd name="connsiteY14089" fmla="*/ 1245283 h 2678621"/>
              <a:gd name="connsiteX14090" fmla="*/ 4455132 w 14263815"/>
              <a:gd name="connsiteY14090" fmla="*/ 1208870 h 2678621"/>
              <a:gd name="connsiteX14091" fmla="*/ 4506148 w 14263815"/>
              <a:gd name="connsiteY14091" fmla="*/ 1202215 h 2678621"/>
              <a:gd name="connsiteX14092" fmla="*/ 4541638 w 14263815"/>
              <a:gd name="connsiteY14092" fmla="*/ 1197779 h 2678621"/>
              <a:gd name="connsiteX14093" fmla="*/ 4510584 w 14263815"/>
              <a:gd name="connsiteY14093" fmla="*/ 1184471 h 2678621"/>
              <a:gd name="connsiteX14094" fmla="*/ 4508366 w 14263815"/>
              <a:gd name="connsiteY14094" fmla="*/ 1177816 h 2678621"/>
              <a:gd name="connsiteX14095" fmla="*/ 4526111 w 14263815"/>
              <a:gd name="connsiteY14095" fmla="*/ 1168944 h 2678621"/>
              <a:gd name="connsiteX14096" fmla="*/ 4537202 w 14263815"/>
              <a:gd name="connsiteY14096" fmla="*/ 1177816 h 2678621"/>
              <a:gd name="connsiteX14097" fmla="*/ 4546074 w 14263815"/>
              <a:gd name="connsiteY14097" fmla="*/ 1191125 h 2678621"/>
              <a:gd name="connsiteX14098" fmla="*/ 4583782 w 14263815"/>
              <a:gd name="connsiteY14098" fmla="*/ 1164507 h 2678621"/>
              <a:gd name="connsiteX14099" fmla="*/ 4601527 w 14263815"/>
              <a:gd name="connsiteY14099" fmla="*/ 1140108 h 2678621"/>
              <a:gd name="connsiteX14100" fmla="*/ 4588218 w 14263815"/>
              <a:gd name="connsiteY14100" fmla="*/ 1137890 h 2678621"/>
              <a:gd name="connsiteX14101" fmla="*/ 4539420 w 14263815"/>
              <a:gd name="connsiteY14101" fmla="*/ 1146762 h 2678621"/>
              <a:gd name="connsiteX14102" fmla="*/ 4543856 w 14263815"/>
              <a:gd name="connsiteY14102" fmla="*/ 1140108 h 2678621"/>
              <a:gd name="connsiteX14103" fmla="*/ 4557165 w 14263815"/>
              <a:gd name="connsiteY14103" fmla="*/ 1135672 h 2678621"/>
              <a:gd name="connsiteX14104" fmla="*/ 4601527 w 14263815"/>
              <a:gd name="connsiteY14104" fmla="*/ 1093528 h 2678621"/>
              <a:gd name="connsiteX14105" fmla="*/ 4614515 w 14263815"/>
              <a:gd name="connsiteY14105" fmla="*/ 1081502 h 2678621"/>
              <a:gd name="connsiteX14106" fmla="*/ 4609232 w 14263815"/>
              <a:gd name="connsiteY14106" fmla="*/ 1077981 h 2678621"/>
              <a:gd name="connsiteX14107" fmla="*/ 4611451 w 14263815"/>
              <a:gd name="connsiteY14107" fmla="*/ 1071326 h 2678621"/>
              <a:gd name="connsiteX14108" fmla="*/ 4622541 w 14263815"/>
              <a:gd name="connsiteY14108" fmla="*/ 1071326 h 2678621"/>
              <a:gd name="connsiteX14109" fmla="*/ 4623966 w 14263815"/>
              <a:gd name="connsiteY14109" fmla="*/ 1072751 h 2678621"/>
              <a:gd name="connsiteX14110" fmla="*/ 4631471 w 14263815"/>
              <a:gd name="connsiteY14110" fmla="*/ 1065801 h 2678621"/>
              <a:gd name="connsiteX14111" fmla="*/ 4641453 w 14263815"/>
              <a:gd name="connsiteY14111" fmla="*/ 1053602 h 2678621"/>
              <a:gd name="connsiteX14112" fmla="*/ 4654762 w 14263815"/>
              <a:gd name="connsiteY14112" fmla="*/ 1044729 h 2678621"/>
              <a:gd name="connsiteX14113" fmla="*/ 4694687 w 14263815"/>
              <a:gd name="connsiteY14113" fmla="*/ 1009240 h 2678621"/>
              <a:gd name="connsiteX14114" fmla="*/ 4705778 w 14263815"/>
              <a:gd name="connsiteY14114" fmla="*/ 1002585 h 2678621"/>
              <a:gd name="connsiteX14115" fmla="*/ 4752358 w 14263815"/>
              <a:gd name="connsiteY14115" fmla="*/ 975968 h 2678621"/>
              <a:gd name="connsiteX14116" fmla="*/ 4805593 w 14263815"/>
              <a:gd name="connsiteY14116" fmla="*/ 936042 h 2678621"/>
              <a:gd name="connsiteX14117" fmla="*/ 4892100 w 14263815"/>
              <a:gd name="connsiteY14117" fmla="*/ 880589 h 2678621"/>
              <a:gd name="connsiteX14118" fmla="*/ 4976387 w 14263815"/>
              <a:gd name="connsiteY14118" fmla="*/ 827355 h 2678621"/>
              <a:gd name="connsiteX14119" fmla="*/ 5034058 w 14263815"/>
              <a:gd name="connsiteY14119" fmla="*/ 796301 h 2678621"/>
              <a:gd name="connsiteX14120" fmla="*/ 5125001 w 14263815"/>
              <a:gd name="connsiteY14120" fmla="*/ 745285 h 2678621"/>
              <a:gd name="connsiteX14121" fmla="*/ 5116128 w 14263815"/>
              <a:gd name="connsiteY14121" fmla="*/ 745285 h 2678621"/>
              <a:gd name="connsiteX14122" fmla="*/ 5102820 w 14263815"/>
              <a:gd name="connsiteY14122" fmla="*/ 747503 h 2678621"/>
              <a:gd name="connsiteX14123" fmla="*/ 5109474 w 14263815"/>
              <a:gd name="connsiteY14123" fmla="*/ 727540 h 2678621"/>
              <a:gd name="connsiteX14124" fmla="*/ 5140527 w 14263815"/>
              <a:gd name="connsiteY14124" fmla="*/ 714231 h 2678621"/>
              <a:gd name="connsiteX14125" fmla="*/ 5162709 w 14263815"/>
              <a:gd name="connsiteY14125" fmla="*/ 705358 h 2678621"/>
              <a:gd name="connsiteX14126" fmla="*/ 5187109 w 14263815"/>
              <a:gd name="connsiteY14126" fmla="*/ 694268 h 2678621"/>
              <a:gd name="connsiteX14127" fmla="*/ 5202635 w 14263815"/>
              <a:gd name="connsiteY14127" fmla="*/ 703141 h 2678621"/>
              <a:gd name="connsiteX14128" fmla="*/ 5213726 w 14263815"/>
              <a:gd name="connsiteY14128" fmla="*/ 714231 h 2678621"/>
              <a:gd name="connsiteX14129" fmla="*/ 5224817 w 14263815"/>
              <a:gd name="connsiteY14129" fmla="*/ 707577 h 2678621"/>
              <a:gd name="connsiteX14130" fmla="*/ 5240343 w 14263815"/>
              <a:gd name="connsiteY14130" fmla="*/ 696486 h 2678621"/>
              <a:gd name="connsiteX14131" fmla="*/ 5249215 w 14263815"/>
              <a:gd name="connsiteY14131" fmla="*/ 685396 h 2678621"/>
              <a:gd name="connsiteX14132" fmla="*/ 5253652 w 14263815"/>
              <a:gd name="connsiteY14132" fmla="*/ 683178 h 2678621"/>
              <a:gd name="connsiteX14133" fmla="*/ 5258087 w 14263815"/>
              <a:gd name="connsiteY14133" fmla="*/ 683178 h 2678621"/>
              <a:gd name="connsiteX14134" fmla="*/ 5264742 w 14263815"/>
              <a:gd name="connsiteY14134" fmla="*/ 674305 h 2678621"/>
              <a:gd name="connsiteX14135" fmla="*/ 5291360 w 14263815"/>
              <a:gd name="connsiteY14135" fmla="*/ 656560 h 2678621"/>
              <a:gd name="connsiteX14136" fmla="*/ 5298014 w 14263815"/>
              <a:gd name="connsiteY14136" fmla="*/ 643252 h 2678621"/>
              <a:gd name="connsiteX14137" fmla="*/ 5315758 w 14263815"/>
              <a:gd name="connsiteY14137" fmla="*/ 643252 h 2678621"/>
              <a:gd name="connsiteX14138" fmla="*/ 5317977 w 14263815"/>
              <a:gd name="connsiteY14138" fmla="*/ 649906 h 2678621"/>
              <a:gd name="connsiteX14139" fmla="*/ 5302450 w 14263815"/>
              <a:gd name="connsiteY14139" fmla="*/ 658778 h 2678621"/>
              <a:gd name="connsiteX14140" fmla="*/ 5306887 w 14263815"/>
              <a:gd name="connsiteY14140" fmla="*/ 665433 h 2678621"/>
              <a:gd name="connsiteX14141" fmla="*/ 5382302 w 14263815"/>
              <a:gd name="connsiteY14141" fmla="*/ 618852 h 2678621"/>
              <a:gd name="connsiteX14142" fmla="*/ 5397828 w 14263815"/>
              <a:gd name="connsiteY14142" fmla="*/ 612198 h 2678621"/>
              <a:gd name="connsiteX14143" fmla="*/ 5406700 w 14263815"/>
              <a:gd name="connsiteY14143" fmla="*/ 618852 h 2678621"/>
              <a:gd name="connsiteX14144" fmla="*/ 5408918 w 14263815"/>
              <a:gd name="connsiteY14144" fmla="*/ 609980 h 2678621"/>
              <a:gd name="connsiteX14145" fmla="*/ 5417791 w 14263815"/>
              <a:gd name="connsiteY14145" fmla="*/ 609980 h 2678621"/>
              <a:gd name="connsiteX14146" fmla="*/ 5433318 w 14263815"/>
              <a:gd name="connsiteY14146" fmla="*/ 612198 h 2678621"/>
              <a:gd name="connsiteX14147" fmla="*/ 5451064 w 14263815"/>
              <a:gd name="connsiteY14147" fmla="*/ 607762 h 2678621"/>
              <a:gd name="connsiteX14148" fmla="*/ 5466591 w 14263815"/>
              <a:gd name="connsiteY14148" fmla="*/ 592235 h 2678621"/>
              <a:gd name="connsiteX14149" fmla="*/ 5477681 w 14263815"/>
              <a:gd name="connsiteY14149" fmla="*/ 578927 h 2678621"/>
              <a:gd name="connsiteX14150" fmla="*/ 5495426 w 14263815"/>
              <a:gd name="connsiteY14150" fmla="*/ 570054 h 2678621"/>
              <a:gd name="connsiteX14151" fmla="*/ 5517606 w 14263815"/>
              <a:gd name="connsiteY14151" fmla="*/ 558963 h 2678621"/>
              <a:gd name="connsiteX14152" fmla="*/ 5548659 w 14263815"/>
              <a:gd name="connsiteY14152" fmla="*/ 550091 h 2678621"/>
              <a:gd name="connsiteX14153" fmla="*/ 5597459 w 14263815"/>
              <a:gd name="connsiteY14153" fmla="*/ 530128 h 2678621"/>
              <a:gd name="connsiteX14154" fmla="*/ 5657348 w 14263815"/>
              <a:gd name="connsiteY14154" fmla="*/ 496857 h 2678621"/>
              <a:gd name="connsiteX14155" fmla="*/ 6783178 w 14263815"/>
              <a:gd name="connsiteY14155" fmla="*/ 496718 h 2678621"/>
              <a:gd name="connsiteX14156" fmla="*/ 6781929 w 14263815"/>
              <a:gd name="connsiteY14156" fmla="*/ 507947 h 2678621"/>
              <a:gd name="connsiteX14157" fmla="*/ 6773057 w 14263815"/>
              <a:gd name="connsiteY14157" fmla="*/ 514601 h 2678621"/>
              <a:gd name="connsiteX14158" fmla="*/ 6761967 w 14263815"/>
              <a:gd name="connsiteY14158" fmla="*/ 521256 h 2678621"/>
              <a:gd name="connsiteX14159" fmla="*/ 6775274 w 14263815"/>
              <a:gd name="connsiteY14159" fmla="*/ 527910 h 2678621"/>
              <a:gd name="connsiteX14160" fmla="*/ 6788585 w 14263815"/>
              <a:gd name="connsiteY14160" fmla="*/ 512383 h 2678621"/>
              <a:gd name="connsiteX14161" fmla="*/ 6784147 w 14263815"/>
              <a:gd name="connsiteY14161" fmla="*/ 496857 h 2678621"/>
              <a:gd name="connsiteX14162" fmla="*/ 6783178 w 14263815"/>
              <a:gd name="connsiteY14162" fmla="*/ 496718 h 2678621"/>
              <a:gd name="connsiteX14163" fmla="*/ 7320375 w 14263815"/>
              <a:gd name="connsiteY14163" fmla="*/ 496302 h 2678621"/>
              <a:gd name="connsiteX14164" fmla="*/ 7314276 w 14263815"/>
              <a:gd name="connsiteY14164" fmla="*/ 499074 h 2678621"/>
              <a:gd name="connsiteX14165" fmla="*/ 7318711 w 14263815"/>
              <a:gd name="connsiteY14165" fmla="*/ 510165 h 2678621"/>
              <a:gd name="connsiteX14166" fmla="*/ 7325365 w 14263815"/>
              <a:gd name="connsiteY14166" fmla="*/ 501293 h 2678621"/>
              <a:gd name="connsiteX14167" fmla="*/ 7320375 w 14263815"/>
              <a:gd name="connsiteY14167" fmla="*/ 496302 h 2678621"/>
              <a:gd name="connsiteX14168" fmla="*/ 7290847 w 14263815"/>
              <a:gd name="connsiteY14168" fmla="*/ 494084 h 2678621"/>
              <a:gd name="connsiteX14169" fmla="*/ 7278785 w 14263815"/>
              <a:gd name="connsiteY14169" fmla="*/ 499074 h 2678621"/>
              <a:gd name="connsiteX14170" fmla="*/ 7276568 w 14263815"/>
              <a:gd name="connsiteY14170" fmla="*/ 505729 h 2678621"/>
              <a:gd name="connsiteX14171" fmla="*/ 7285440 w 14263815"/>
              <a:gd name="connsiteY14171" fmla="*/ 510165 h 2678621"/>
              <a:gd name="connsiteX14172" fmla="*/ 7298748 w 14263815"/>
              <a:gd name="connsiteY14172" fmla="*/ 507947 h 2678621"/>
              <a:gd name="connsiteX14173" fmla="*/ 7305404 w 14263815"/>
              <a:gd name="connsiteY14173" fmla="*/ 501293 h 2678621"/>
              <a:gd name="connsiteX14174" fmla="*/ 7294313 w 14263815"/>
              <a:gd name="connsiteY14174" fmla="*/ 494638 h 2678621"/>
              <a:gd name="connsiteX14175" fmla="*/ 7290847 w 14263815"/>
              <a:gd name="connsiteY14175" fmla="*/ 494084 h 2678621"/>
              <a:gd name="connsiteX14176" fmla="*/ 5448013 w 14263815"/>
              <a:gd name="connsiteY14176" fmla="*/ 491588 h 2678621"/>
              <a:gd name="connsiteX14177" fmla="*/ 5453281 w 14263815"/>
              <a:gd name="connsiteY14177" fmla="*/ 492420 h 2678621"/>
              <a:gd name="connsiteX14178" fmla="*/ 5462153 w 14263815"/>
              <a:gd name="connsiteY14178" fmla="*/ 496857 h 2678621"/>
              <a:gd name="connsiteX14179" fmla="*/ 5466591 w 14263815"/>
              <a:gd name="connsiteY14179" fmla="*/ 505729 h 2678621"/>
              <a:gd name="connsiteX14180" fmla="*/ 5464371 w 14263815"/>
              <a:gd name="connsiteY14180" fmla="*/ 514601 h 2678621"/>
              <a:gd name="connsiteX14181" fmla="*/ 5448845 w 14263815"/>
              <a:gd name="connsiteY14181" fmla="*/ 505729 h 2678621"/>
              <a:gd name="connsiteX14182" fmla="*/ 5448013 w 14263815"/>
              <a:gd name="connsiteY14182" fmla="*/ 491588 h 2678621"/>
              <a:gd name="connsiteX14183" fmla="*/ 7137381 w 14263815"/>
              <a:gd name="connsiteY14183" fmla="*/ 486875 h 2678621"/>
              <a:gd name="connsiteX14184" fmla="*/ 7119081 w 14263815"/>
              <a:gd name="connsiteY14184" fmla="*/ 487984 h 2678621"/>
              <a:gd name="connsiteX14185" fmla="*/ 7167880 w 14263815"/>
              <a:gd name="connsiteY14185" fmla="*/ 505729 h 2678621"/>
              <a:gd name="connsiteX14186" fmla="*/ 7178970 w 14263815"/>
              <a:gd name="connsiteY14186" fmla="*/ 512383 h 2678621"/>
              <a:gd name="connsiteX14187" fmla="*/ 7185625 w 14263815"/>
              <a:gd name="connsiteY14187" fmla="*/ 510165 h 2678621"/>
              <a:gd name="connsiteX14188" fmla="*/ 7227770 w 14263815"/>
              <a:gd name="connsiteY14188" fmla="*/ 503511 h 2678621"/>
              <a:gd name="connsiteX14189" fmla="*/ 7243295 w 14263815"/>
              <a:gd name="connsiteY14189" fmla="*/ 503511 h 2678621"/>
              <a:gd name="connsiteX14190" fmla="*/ 7254387 w 14263815"/>
              <a:gd name="connsiteY14190" fmla="*/ 503511 h 2678621"/>
              <a:gd name="connsiteX14191" fmla="*/ 7269913 w 14263815"/>
              <a:gd name="connsiteY14191" fmla="*/ 499074 h 2678621"/>
              <a:gd name="connsiteX14192" fmla="*/ 7196715 w 14263815"/>
              <a:gd name="connsiteY14192" fmla="*/ 487984 h 2678621"/>
              <a:gd name="connsiteX14193" fmla="*/ 7137381 w 14263815"/>
              <a:gd name="connsiteY14193" fmla="*/ 486875 h 2678621"/>
              <a:gd name="connsiteX14194" fmla="*/ 6852909 w 14263815"/>
              <a:gd name="connsiteY14194" fmla="*/ 485211 h 2678621"/>
              <a:gd name="connsiteX14195" fmla="*/ 6837382 w 14263815"/>
              <a:gd name="connsiteY14195" fmla="*/ 487984 h 2678621"/>
              <a:gd name="connsiteX14196" fmla="*/ 6815201 w 14263815"/>
              <a:gd name="connsiteY14196" fmla="*/ 496857 h 2678621"/>
              <a:gd name="connsiteX14197" fmla="*/ 6821855 w 14263815"/>
              <a:gd name="connsiteY14197" fmla="*/ 501293 h 2678621"/>
              <a:gd name="connsiteX14198" fmla="*/ 6832947 w 14263815"/>
              <a:gd name="connsiteY14198" fmla="*/ 507947 h 2678621"/>
              <a:gd name="connsiteX14199" fmla="*/ 6837382 w 14263815"/>
              <a:gd name="connsiteY14199" fmla="*/ 507947 h 2678621"/>
              <a:gd name="connsiteX14200" fmla="*/ 6846255 w 14263815"/>
              <a:gd name="connsiteY14200" fmla="*/ 499074 h 2678621"/>
              <a:gd name="connsiteX14201" fmla="*/ 6859563 w 14263815"/>
              <a:gd name="connsiteY14201" fmla="*/ 490202 h 2678621"/>
              <a:gd name="connsiteX14202" fmla="*/ 6852909 w 14263815"/>
              <a:gd name="connsiteY14202" fmla="*/ 485211 h 2678621"/>
              <a:gd name="connsiteX14203" fmla="*/ 5670517 w 14263815"/>
              <a:gd name="connsiteY14203" fmla="*/ 485073 h 2678621"/>
              <a:gd name="connsiteX14204" fmla="*/ 5666220 w 14263815"/>
              <a:gd name="connsiteY14204" fmla="*/ 485766 h 2678621"/>
              <a:gd name="connsiteX14205" fmla="*/ 5661783 w 14263815"/>
              <a:gd name="connsiteY14205" fmla="*/ 496857 h 2678621"/>
              <a:gd name="connsiteX14206" fmla="*/ 5677310 w 14263815"/>
              <a:gd name="connsiteY14206" fmla="*/ 499074 h 2678621"/>
              <a:gd name="connsiteX14207" fmla="*/ 5681747 w 14263815"/>
              <a:gd name="connsiteY14207" fmla="*/ 487984 h 2678621"/>
              <a:gd name="connsiteX14208" fmla="*/ 5670517 w 14263815"/>
              <a:gd name="connsiteY14208" fmla="*/ 485073 h 2678621"/>
              <a:gd name="connsiteX14209" fmla="*/ 6946209 w 14263815"/>
              <a:gd name="connsiteY14209" fmla="*/ 482993 h 2678621"/>
              <a:gd name="connsiteX14210" fmla="*/ 6941633 w 14263815"/>
              <a:gd name="connsiteY14210" fmla="*/ 487984 h 2678621"/>
              <a:gd name="connsiteX14211" fmla="*/ 6946070 w 14263815"/>
              <a:gd name="connsiteY14211" fmla="*/ 496857 h 2678621"/>
              <a:gd name="connsiteX14212" fmla="*/ 6968251 w 14263815"/>
              <a:gd name="connsiteY14212" fmla="*/ 499074 h 2678621"/>
              <a:gd name="connsiteX14213" fmla="*/ 6983779 w 14263815"/>
              <a:gd name="connsiteY14213" fmla="*/ 494638 h 2678621"/>
              <a:gd name="connsiteX14214" fmla="*/ 6968251 w 14263815"/>
              <a:gd name="connsiteY14214" fmla="*/ 485766 h 2678621"/>
              <a:gd name="connsiteX14215" fmla="*/ 6948288 w 14263815"/>
              <a:gd name="connsiteY14215" fmla="*/ 483548 h 2678621"/>
              <a:gd name="connsiteX14216" fmla="*/ 6946209 w 14263815"/>
              <a:gd name="connsiteY14216" fmla="*/ 482993 h 2678621"/>
              <a:gd name="connsiteX14217" fmla="*/ 7060858 w 14263815"/>
              <a:gd name="connsiteY14217" fmla="*/ 482439 h 2678621"/>
              <a:gd name="connsiteX14218" fmla="*/ 7043666 w 14263815"/>
              <a:gd name="connsiteY14218" fmla="*/ 483548 h 2678621"/>
              <a:gd name="connsiteX14219" fmla="*/ 7014831 w 14263815"/>
              <a:gd name="connsiteY14219" fmla="*/ 483548 h 2678621"/>
              <a:gd name="connsiteX14220" fmla="*/ 6988213 w 14263815"/>
              <a:gd name="connsiteY14220" fmla="*/ 494638 h 2678621"/>
              <a:gd name="connsiteX14221" fmla="*/ 6999303 w 14263815"/>
              <a:gd name="connsiteY14221" fmla="*/ 501293 h 2678621"/>
              <a:gd name="connsiteX14222" fmla="*/ 7034794 w 14263815"/>
              <a:gd name="connsiteY14222" fmla="*/ 501293 h 2678621"/>
              <a:gd name="connsiteX14223" fmla="*/ 7065847 w 14263815"/>
              <a:gd name="connsiteY14223" fmla="*/ 503511 h 2678621"/>
              <a:gd name="connsiteX14224" fmla="*/ 7076938 w 14263815"/>
              <a:gd name="connsiteY14224" fmla="*/ 483548 h 2678621"/>
              <a:gd name="connsiteX14225" fmla="*/ 7060858 w 14263815"/>
              <a:gd name="connsiteY14225" fmla="*/ 482439 h 2678621"/>
              <a:gd name="connsiteX14226" fmla="*/ 6903926 w 14263815"/>
              <a:gd name="connsiteY14226" fmla="*/ 481330 h 2678621"/>
              <a:gd name="connsiteX14227" fmla="*/ 6881745 w 14263815"/>
              <a:gd name="connsiteY14227" fmla="*/ 492420 h 2678621"/>
              <a:gd name="connsiteX14228" fmla="*/ 6908362 w 14263815"/>
              <a:gd name="connsiteY14228" fmla="*/ 501293 h 2678621"/>
              <a:gd name="connsiteX14229" fmla="*/ 6932760 w 14263815"/>
              <a:gd name="connsiteY14229" fmla="*/ 494638 h 2678621"/>
              <a:gd name="connsiteX14230" fmla="*/ 6918204 w 14263815"/>
              <a:gd name="connsiteY14230" fmla="*/ 481330 h 2678621"/>
              <a:gd name="connsiteX14231" fmla="*/ 6903926 w 14263815"/>
              <a:gd name="connsiteY14231" fmla="*/ 481330 h 2678621"/>
              <a:gd name="connsiteX14232" fmla="*/ 6285073 w 14263815"/>
              <a:gd name="connsiteY14232" fmla="*/ 476339 h 2678621"/>
              <a:gd name="connsiteX14233" fmla="*/ 6282856 w 14263815"/>
              <a:gd name="connsiteY14233" fmla="*/ 476893 h 2678621"/>
              <a:gd name="connsiteX14234" fmla="*/ 6278418 w 14263815"/>
              <a:gd name="connsiteY14234" fmla="*/ 485766 h 2678621"/>
              <a:gd name="connsiteX14235" fmla="*/ 6287290 w 14263815"/>
              <a:gd name="connsiteY14235" fmla="*/ 492420 h 2678621"/>
              <a:gd name="connsiteX14236" fmla="*/ 6291728 w 14263815"/>
              <a:gd name="connsiteY14236" fmla="*/ 481330 h 2678621"/>
              <a:gd name="connsiteX14237" fmla="*/ 6285073 w 14263815"/>
              <a:gd name="connsiteY14237" fmla="*/ 476339 h 2678621"/>
              <a:gd name="connsiteX14238" fmla="*/ 5712801 w 14263815"/>
              <a:gd name="connsiteY14238" fmla="*/ 469546 h 2678621"/>
              <a:gd name="connsiteX14239" fmla="*/ 5699491 w 14263815"/>
              <a:gd name="connsiteY14239" fmla="*/ 472457 h 2678621"/>
              <a:gd name="connsiteX14240" fmla="*/ 5690620 w 14263815"/>
              <a:gd name="connsiteY14240" fmla="*/ 494638 h 2678621"/>
              <a:gd name="connsiteX14241" fmla="*/ 5712801 w 14263815"/>
              <a:gd name="connsiteY14241" fmla="*/ 492420 h 2678621"/>
              <a:gd name="connsiteX14242" fmla="*/ 5712801 w 14263815"/>
              <a:gd name="connsiteY14242" fmla="*/ 469546 h 2678621"/>
              <a:gd name="connsiteX14243" fmla="*/ 5605361 w 14263815"/>
              <a:gd name="connsiteY14243" fmla="*/ 467466 h 2678621"/>
              <a:gd name="connsiteX14244" fmla="*/ 5597459 w 14263815"/>
              <a:gd name="connsiteY14244" fmla="*/ 472457 h 2678621"/>
              <a:gd name="connsiteX14245" fmla="*/ 5606332 w 14263815"/>
              <a:gd name="connsiteY14245" fmla="*/ 472457 h 2678621"/>
              <a:gd name="connsiteX14246" fmla="*/ 5608550 w 14263815"/>
              <a:gd name="connsiteY14246" fmla="*/ 468021 h 2678621"/>
              <a:gd name="connsiteX14247" fmla="*/ 5605361 w 14263815"/>
              <a:gd name="connsiteY14247" fmla="*/ 467466 h 2678621"/>
              <a:gd name="connsiteX14248" fmla="*/ 5487800 w 14263815"/>
              <a:gd name="connsiteY14248" fmla="*/ 456376 h 2678621"/>
              <a:gd name="connsiteX14249" fmla="*/ 5466591 w 14263815"/>
              <a:gd name="connsiteY14249" fmla="*/ 461367 h 2678621"/>
              <a:gd name="connsiteX14250" fmla="*/ 5435536 w 14263815"/>
              <a:gd name="connsiteY14250" fmla="*/ 472457 h 2678621"/>
              <a:gd name="connsiteX14251" fmla="*/ 5406700 w 14263815"/>
              <a:gd name="connsiteY14251" fmla="*/ 496857 h 2678621"/>
              <a:gd name="connsiteX14252" fmla="*/ 5413356 w 14263815"/>
              <a:gd name="connsiteY14252" fmla="*/ 499074 h 2678621"/>
              <a:gd name="connsiteX14253" fmla="*/ 5431101 w 14263815"/>
              <a:gd name="connsiteY14253" fmla="*/ 499074 h 2678621"/>
              <a:gd name="connsiteX14254" fmla="*/ 5439973 w 14263815"/>
              <a:gd name="connsiteY14254" fmla="*/ 505729 h 2678621"/>
              <a:gd name="connsiteX14255" fmla="*/ 5439973 w 14263815"/>
              <a:gd name="connsiteY14255" fmla="*/ 516819 h 2678621"/>
              <a:gd name="connsiteX14256" fmla="*/ 5442191 w 14263815"/>
              <a:gd name="connsiteY14256" fmla="*/ 523474 h 2678621"/>
              <a:gd name="connsiteX14257" fmla="*/ 5437755 w 14263815"/>
              <a:gd name="connsiteY14257" fmla="*/ 516819 h 2678621"/>
              <a:gd name="connsiteX14258" fmla="*/ 5417791 w 14263815"/>
              <a:gd name="connsiteY14258" fmla="*/ 519037 h 2678621"/>
              <a:gd name="connsiteX14259" fmla="*/ 5408918 w 14263815"/>
              <a:gd name="connsiteY14259" fmla="*/ 527910 h 2678621"/>
              <a:gd name="connsiteX14260" fmla="*/ 5417791 w 14263815"/>
              <a:gd name="connsiteY14260" fmla="*/ 536782 h 2678621"/>
              <a:gd name="connsiteX14261" fmla="*/ 5479898 w 14263815"/>
              <a:gd name="connsiteY14261" fmla="*/ 521256 h 2678621"/>
              <a:gd name="connsiteX14262" fmla="*/ 5530914 w 14263815"/>
              <a:gd name="connsiteY14262" fmla="*/ 496857 h 2678621"/>
              <a:gd name="connsiteX14263" fmla="*/ 5515389 w 14263815"/>
              <a:gd name="connsiteY14263" fmla="*/ 490202 h 2678621"/>
              <a:gd name="connsiteX14264" fmla="*/ 5517606 w 14263815"/>
              <a:gd name="connsiteY14264" fmla="*/ 485766 h 2678621"/>
              <a:gd name="connsiteX14265" fmla="*/ 5524261 w 14263815"/>
              <a:gd name="connsiteY14265" fmla="*/ 479112 h 2678621"/>
              <a:gd name="connsiteX14266" fmla="*/ 5517606 w 14263815"/>
              <a:gd name="connsiteY14266" fmla="*/ 474675 h 2678621"/>
              <a:gd name="connsiteX14267" fmla="*/ 5502079 w 14263815"/>
              <a:gd name="connsiteY14267" fmla="*/ 472457 h 2678621"/>
              <a:gd name="connsiteX14268" fmla="*/ 5499861 w 14263815"/>
              <a:gd name="connsiteY14268" fmla="*/ 463585 h 2678621"/>
              <a:gd name="connsiteX14269" fmla="*/ 5495426 w 14263815"/>
              <a:gd name="connsiteY14269" fmla="*/ 456930 h 2678621"/>
              <a:gd name="connsiteX14270" fmla="*/ 5487800 w 14263815"/>
              <a:gd name="connsiteY14270" fmla="*/ 456376 h 2678621"/>
              <a:gd name="connsiteX14271" fmla="*/ 5707394 w 14263815"/>
              <a:gd name="connsiteY14271" fmla="*/ 429620 h 2678621"/>
              <a:gd name="connsiteX14272" fmla="*/ 5699491 w 14263815"/>
              <a:gd name="connsiteY14272" fmla="*/ 432531 h 2678621"/>
              <a:gd name="connsiteX14273" fmla="*/ 5706145 w 14263815"/>
              <a:gd name="connsiteY14273" fmla="*/ 434749 h 2678621"/>
              <a:gd name="connsiteX14274" fmla="*/ 5710582 w 14263815"/>
              <a:gd name="connsiteY14274" fmla="*/ 430313 h 2678621"/>
              <a:gd name="connsiteX14275" fmla="*/ 5707394 w 14263815"/>
              <a:gd name="connsiteY14275" fmla="*/ 429620 h 2678621"/>
              <a:gd name="connsiteX14276" fmla="*/ 5762708 w 14263815"/>
              <a:gd name="connsiteY14276" fmla="*/ 413123 h 2678621"/>
              <a:gd name="connsiteX14277" fmla="*/ 5750508 w 14263815"/>
              <a:gd name="connsiteY14277" fmla="*/ 414786 h 2678621"/>
              <a:gd name="connsiteX14278" fmla="*/ 5739418 w 14263815"/>
              <a:gd name="connsiteY14278" fmla="*/ 419223 h 2678621"/>
              <a:gd name="connsiteX14279" fmla="*/ 5757163 w 14263815"/>
              <a:gd name="connsiteY14279" fmla="*/ 423659 h 2678621"/>
              <a:gd name="connsiteX14280" fmla="*/ 5768254 w 14263815"/>
              <a:gd name="connsiteY14280" fmla="*/ 417004 h 2678621"/>
              <a:gd name="connsiteX14281" fmla="*/ 5762708 w 14263815"/>
              <a:gd name="connsiteY14281" fmla="*/ 413123 h 2678621"/>
              <a:gd name="connsiteX14282" fmla="*/ 6921670 w 14263815"/>
              <a:gd name="connsiteY14282" fmla="*/ 399260 h 2678621"/>
              <a:gd name="connsiteX14283" fmla="*/ 6912798 w 14263815"/>
              <a:gd name="connsiteY14283" fmla="*/ 408132 h 2678621"/>
              <a:gd name="connsiteX14284" fmla="*/ 6912798 w 14263815"/>
              <a:gd name="connsiteY14284" fmla="*/ 414786 h 2678621"/>
              <a:gd name="connsiteX14285" fmla="*/ 6921670 w 14263815"/>
              <a:gd name="connsiteY14285" fmla="*/ 408132 h 2678621"/>
              <a:gd name="connsiteX14286" fmla="*/ 6921670 w 14263815"/>
              <a:gd name="connsiteY14286" fmla="*/ 399260 h 2678621"/>
              <a:gd name="connsiteX14287" fmla="*/ 5830360 w 14263815"/>
              <a:gd name="connsiteY14287" fmla="*/ 392051 h 2678621"/>
              <a:gd name="connsiteX14288" fmla="*/ 5817051 w 14263815"/>
              <a:gd name="connsiteY14288" fmla="*/ 394823 h 2678621"/>
              <a:gd name="connsiteX14289" fmla="*/ 5797089 w 14263815"/>
              <a:gd name="connsiteY14289" fmla="*/ 405914 h 2678621"/>
              <a:gd name="connsiteX14290" fmla="*/ 5814834 w 14263815"/>
              <a:gd name="connsiteY14290" fmla="*/ 408132 h 2678621"/>
              <a:gd name="connsiteX14291" fmla="*/ 5834797 w 14263815"/>
              <a:gd name="connsiteY14291" fmla="*/ 397041 h 2678621"/>
              <a:gd name="connsiteX14292" fmla="*/ 5830360 w 14263815"/>
              <a:gd name="connsiteY14292" fmla="*/ 392051 h 2678621"/>
              <a:gd name="connsiteX14293" fmla="*/ 5678281 w 14263815"/>
              <a:gd name="connsiteY14293" fmla="*/ 387615 h 2678621"/>
              <a:gd name="connsiteX14294" fmla="*/ 5675093 w 14263815"/>
              <a:gd name="connsiteY14294" fmla="*/ 388169 h 2678621"/>
              <a:gd name="connsiteX14295" fmla="*/ 5668438 w 14263815"/>
              <a:gd name="connsiteY14295" fmla="*/ 399260 h 2678621"/>
              <a:gd name="connsiteX14296" fmla="*/ 5681747 w 14263815"/>
              <a:gd name="connsiteY14296" fmla="*/ 403696 h 2678621"/>
              <a:gd name="connsiteX14297" fmla="*/ 5686182 w 14263815"/>
              <a:gd name="connsiteY14297" fmla="*/ 392605 h 2678621"/>
              <a:gd name="connsiteX14298" fmla="*/ 5678281 w 14263815"/>
              <a:gd name="connsiteY14298" fmla="*/ 387615 h 2678621"/>
              <a:gd name="connsiteX14299" fmla="*/ 5888586 w 14263815"/>
              <a:gd name="connsiteY14299" fmla="*/ 372088 h 2678621"/>
              <a:gd name="connsiteX14300" fmla="*/ 5874721 w 14263815"/>
              <a:gd name="connsiteY14300" fmla="*/ 374860 h 2678621"/>
              <a:gd name="connsiteX14301" fmla="*/ 5852542 w 14263815"/>
              <a:gd name="connsiteY14301" fmla="*/ 388169 h 2678621"/>
              <a:gd name="connsiteX14302" fmla="*/ 5874721 w 14263815"/>
              <a:gd name="connsiteY14302" fmla="*/ 390387 h 2678621"/>
              <a:gd name="connsiteX14303" fmla="*/ 5894684 w 14263815"/>
              <a:gd name="connsiteY14303" fmla="*/ 377079 h 2678621"/>
              <a:gd name="connsiteX14304" fmla="*/ 5888586 w 14263815"/>
              <a:gd name="connsiteY14304" fmla="*/ 372088 h 2678621"/>
              <a:gd name="connsiteX14305" fmla="*/ 5978973 w 14263815"/>
              <a:gd name="connsiteY14305" fmla="*/ 344638 h 2678621"/>
              <a:gd name="connsiteX14306" fmla="*/ 5972320 w 14263815"/>
              <a:gd name="connsiteY14306" fmla="*/ 346025 h 2678621"/>
              <a:gd name="connsiteX14307" fmla="*/ 5961228 w 14263815"/>
              <a:gd name="connsiteY14307" fmla="*/ 357116 h 2678621"/>
              <a:gd name="connsiteX14308" fmla="*/ 5972320 w 14263815"/>
              <a:gd name="connsiteY14308" fmla="*/ 361552 h 2678621"/>
              <a:gd name="connsiteX14309" fmla="*/ 5985628 w 14263815"/>
              <a:gd name="connsiteY14309" fmla="*/ 350461 h 2678621"/>
              <a:gd name="connsiteX14310" fmla="*/ 5978973 w 14263815"/>
              <a:gd name="connsiteY14310" fmla="*/ 344638 h 2678621"/>
              <a:gd name="connsiteX14311" fmla="*/ 6131745 w 14263815"/>
              <a:gd name="connsiteY14311" fmla="*/ 338677 h 2678621"/>
              <a:gd name="connsiteX14312" fmla="*/ 6107623 w 14263815"/>
              <a:gd name="connsiteY14312" fmla="*/ 341589 h 2678621"/>
              <a:gd name="connsiteX14313" fmla="*/ 6054389 w 14263815"/>
              <a:gd name="connsiteY14313" fmla="*/ 354898 h 2678621"/>
              <a:gd name="connsiteX14314" fmla="*/ 5972320 w 14263815"/>
              <a:gd name="connsiteY14314" fmla="*/ 379297 h 2678621"/>
              <a:gd name="connsiteX14315" fmla="*/ 5883594 w 14263815"/>
              <a:gd name="connsiteY14315" fmla="*/ 408132 h 2678621"/>
              <a:gd name="connsiteX14316" fmla="*/ 5790434 w 14263815"/>
              <a:gd name="connsiteY14316" fmla="*/ 445840 h 2678621"/>
              <a:gd name="connsiteX14317" fmla="*/ 5788216 w 14263815"/>
              <a:gd name="connsiteY14317" fmla="*/ 445840 h 2678621"/>
              <a:gd name="connsiteX14318" fmla="*/ 5754944 w 14263815"/>
              <a:gd name="connsiteY14318" fmla="*/ 450276 h 2678621"/>
              <a:gd name="connsiteX14319" fmla="*/ 5732763 w 14263815"/>
              <a:gd name="connsiteY14319" fmla="*/ 459148 h 2678621"/>
              <a:gd name="connsiteX14320" fmla="*/ 5721674 w 14263815"/>
              <a:gd name="connsiteY14320" fmla="*/ 465803 h 2678621"/>
              <a:gd name="connsiteX14321" fmla="*/ 5721674 w 14263815"/>
              <a:gd name="connsiteY14321" fmla="*/ 476893 h 2678621"/>
              <a:gd name="connsiteX14322" fmla="*/ 5734981 w 14263815"/>
              <a:gd name="connsiteY14322" fmla="*/ 485766 h 2678621"/>
              <a:gd name="connsiteX14323" fmla="*/ 5757163 w 14263815"/>
              <a:gd name="connsiteY14323" fmla="*/ 487984 h 2678621"/>
              <a:gd name="connsiteX14324" fmla="*/ 5761599 w 14263815"/>
              <a:gd name="connsiteY14324" fmla="*/ 494638 h 2678621"/>
              <a:gd name="connsiteX14325" fmla="*/ 5759381 w 14263815"/>
              <a:gd name="connsiteY14325" fmla="*/ 483548 h 2678621"/>
              <a:gd name="connsiteX14326" fmla="*/ 5783779 w 14263815"/>
              <a:gd name="connsiteY14326" fmla="*/ 463585 h 2678621"/>
              <a:gd name="connsiteX14327" fmla="*/ 5823706 w 14263815"/>
              <a:gd name="connsiteY14327" fmla="*/ 461367 h 2678621"/>
              <a:gd name="connsiteX14328" fmla="*/ 5863632 w 14263815"/>
              <a:gd name="connsiteY14328" fmla="*/ 459148 h 2678621"/>
              <a:gd name="connsiteX14329" fmla="*/ 5890249 w 14263815"/>
              <a:gd name="connsiteY14329" fmla="*/ 443622 h 2678621"/>
              <a:gd name="connsiteX14330" fmla="*/ 5896904 w 14263815"/>
              <a:gd name="connsiteY14330" fmla="*/ 432531 h 2678621"/>
              <a:gd name="connsiteX14331" fmla="*/ 5914648 w 14263815"/>
              <a:gd name="connsiteY14331" fmla="*/ 425877 h 2678621"/>
              <a:gd name="connsiteX14332" fmla="*/ 5932393 w 14263815"/>
              <a:gd name="connsiteY14332" fmla="*/ 425877 h 2678621"/>
              <a:gd name="connsiteX14333" fmla="*/ 5934612 w 14263815"/>
              <a:gd name="connsiteY14333" fmla="*/ 423659 h 2678621"/>
              <a:gd name="connsiteX14334" fmla="*/ 5934612 w 14263815"/>
              <a:gd name="connsiteY14334" fmla="*/ 412568 h 2678621"/>
              <a:gd name="connsiteX14335" fmla="*/ 5947920 w 14263815"/>
              <a:gd name="connsiteY14335" fmla="*/ 419223 h 2678621"/>
              <a:gd name="connsiteX14336" fmla="*/ 5959010 w 14263815"/>
              <a:gd name="connsiteY14336" fmla="*/ 412568 h 2678621"/>
              <a:gd name="connsiteX14337" fmla="*/ 5967882 w 14263815"/>
              <a:gd name="connsiteY14337" fmla="*/ 414786 h 2678621"/>
              <a:gd name="connsiteX14338" fmla="*/ 6007808 w 14263815"/>
              <a:gd name="connsiteY14338" fmla="*/ 414786 h 2678621"/>
              <a:gd name="connsiteX14339" fmla="*/ 6036644 w 14263815"/>
              <a:gd name="connsiteY14339" fmla="*/ 394823 h 2678621"/>
              <a:gd name="connsiteX14340" fmla="*/ 6036644 w 14263815"/>
              <a:gd name="connsiteY14340" fmla="*/ 385951 h 2678621"/>
              <a:gd name="connsiteX14341" fmla="*/ 6045516 w 14263815"/>
              <a:gd name="connsiteY14341" fmla="*/ 392605 h 2678621"/>
              <a:gd name="connsiteX14342" fmla="*/ 6047736 w 14263815"/>
              <a:gd name="connsiteY14342" fmla="*/ 392605 h 2678621"/>
              <a:gd name="connsiteX14343" fmla="*/ 6067698 w 14263815"/>
              <a:gd name="connsiteY14343" fmla="*/ 377079 h 2678621"/>
              <a:gd name="connsiteX14344" fmla="*/ 6092096 w 14263815"/>
              <a:gd name="connsiteY14344" fmla="*/ 383733 h 2678621"/>
              <a:gd name="connsiteX14345" fmla="*/ 6100969 w 14263815"/>
              <a:gd name="connsiteY14345" fmla="*/ 392605 h 2678621"/>
              <a:gd name="connsiteX14346" fmla="*/ 6100969 w 14263815"/>
              <a:gd name="connsiteY14346" fmla="*/ 381515 h 2678621"/>
              <a:gd name="connsiteX14347" fmla="*/ 6114279 w 14263815"/>
              <a:gd name="connsiteY14347" fmla="*/ 365988 h 2678621"/>
              <a:gd name="connsiteX14348" fmla="*/ 6134242 w 14263815"/>
              <a:gd name="connsiteY14348" fmla="*/ 339371 h 2678621"/>
              <a:gd name="connsiteX14349" fmla="*/ 6131745 w 14263815"/>
              <a:gd name="connsiteY14349" fmla="*/ 338677 h 2678621"/>
              <a:gd name="connsiteX14350" fmla="*/ 6077124 w 14263815"/>
              <a:gd name="connsiteY14350" fmla="*/ 315942 h 2678621"/>
              <a:gd name="connsiteX14351" fmla="*/ 6052171 w 14263815"/>
              <a:gd name="connsiteY14351" fmla="*/ 323844 h 2678621"/>
              <a:gd name="connsiteX14352" fmla="*/ 6063261 w 14263815"/>
              <a:gd name="connsiteY14352" fmla="*/ 326062 h 2678621"/>
              <a:gd name="connsiteX14353" fmla="*/ 6083224 w 14263815"/>
              <a:gd name="connsiteY14353" fmla="*/ 317190 h 2678621"/>
              <a:gd name="connsiteX14354" fmla="*/ 6077124 w 14263815"/>
              <a:gd name="connsiteY14354" fmla="*/ 315942 h 2678621"/>
              <a:gd name="connsiteX14355" fmla="*/ 6215202 w 14263815"/>
              <a:gd name="connsiteY14355" fmla="*/ 310258 h 2678621"/>
              <a:gd name="connsiteX14356" fmla="*/ 6205221 w 14263815"/>
              <a:gd name="connsiteY14356" fmla="*/ 326062 h 2678621"/>
              <a:gd name="connsiteX14357" fmla="*/ 6227402 w 14263815"/>
              <a:gd name="connsiteY14357" fmla="*/ 334934 h 2678621"/>
              <a:gd name="connsiteX14358" fmla="*/ 6227402 w 14263815"/>
              <a:gd name="connsiteY14358" fmla="*/ 312754 h 2678621"/>
              <a:gd name="connsiteX14359" fmla="*/ 6215202 w 14263815"/>
              <a:gd name="connsiteY14359" fmla="*/ 310258 h 2678621"/>
              <a:gd name="connsiteX14360" fmla="*/ 5949029 w 14263815"/>
              <a:gd name="connsiteY14360" fmla="*/ 308317 h 2678621"/>
              <a:gd name="connsiteX14361" fmla="*/ 5941265 w 14263815"/>
              <a:gd name="connsiteY14361" fmla="*/ 310535 h 2678621"/>
              <a:gd name="connsiteX14362" fmla="*/ 5934612 w 14263815"/>
              <a:gd name="connsiteY14362" fmla="*/ 319407 h 2678621"/>
              <a:gd name="connsiteX14363" fmla="*/ 5947920 w 14263815"/>
              <a:gd name="connsiteY14363" fmla="*/ 319407 h 2678621"/>
              <a:gd name="connsiteX14364" fmla="*/ 5954575 w 14263815"/>
              <a:gd name="connsiteY14364" fmla="*/ 310535 h 2678621"/>
              <a:gd name="connsiteX14365" fmla="*/ 5949029 w 14263815"/>
              <a:gd name="connsiteY14365" fmla="*/ 308317 h 2678621"/>
              <a:gd name="connsiteX14366" fmla="*/ 6122041 w 14263815"/>
              <a:gd name="connsiteY14366" fmla="*/ 307208 h 2678621"/>
              <a:gd name="connsiteX14367" fmla="*/ 6109842 w 14263815"/>
              <a:gd name="connsiteY14367" fmla="*/ 308317 h 2678621"/>
              <a:gd name="connsiteX14368" fmla="*/ 6096534 w 14263815"/>
              <a:gd name="connsiteY14368" fmla="*/ 314971 h 2678621"/>
              <a:gd name="connsiteX14369" fmla="*/ 6112061 w 14263815"/>
              <a:gd name="connsiteY14369" fmla="*/ 317190 h 2678621"/>
              <a:gd name="connsiteX14370" fmla="*/ 6127587 w 14263815"/>
              <a:gd name="connsiteY14370" fmla="*/ 308317 h 2678621"/>
              <a:gd name="connsiteX14371" fmla="*/ 6122041 w 14263815"/>
              <a:gd name="connsiteY14371" fmla="*/ 307208 h 2678621"/>
              <a:gd name="connsiteX14372" fmla="*/ 6147688 w 14263815"/>
              <a:gd name="connsiteY14372" fmla="*/ 301108 h 2678621"/>
              <a:gd name="connsiteX14373" fmla="*/ 6136460 w 14263815"/>
              <a:gd name="connsiteY14373" fmla="*/ 306099 h 2678621"/>
              <a:gd name="connsiteX14374" fmla="*/ 6145332 w 14263815"/>
              <a:gd name="connsiteY14374" fmla="*/ 306099 h 2678621"/>
              <a:gd name="connsiteX14375" fmla="*/ 6151987 w 14263815"/>
              <a:gd name="connsiteY14375" fmla="*/ 301663 h 2678621"/>
              <a:gd name="connsiteX14376" fmla="*/ 6147688 w 14263815"/>
              <a:gd name="connsiteY14376" fmla="*/ 301108 h 2678621"/>
              <a:gd name="connsiteX14377" fmla="*/ 6280497 w 14263815"/>
              <a:gd name="connsiteY14377" fmla="*/ 296672 h 2678621"/>
              <a:gd name="connsiteX14378" fmla="*/ 6273983 w 14263815"/>
              <a:gd name="connsiteY14378" fmla="*/ 297226 h 2678621"/>
              <a:gd name="connsiteX14379" fmla="*/ 6260674 w 14263815"/>
              <a:gd name="connsiteY14379" fmla="*/ 308317 h 2678621"/>
              <a:gd name="connsiteX14380" fmla="*/ 6271764 w 14263815"/>
              <a:gd name="connsiteY14380" fmla="*/ 312754 h 2678621"/>
              <a:gd name="connsiteX14381" fmla="*/ 6285073 w 14263815"/>
              <a:gd name="connsiteY14381" fmla="*/ 301663 h 2678621"/>
              <a:gd name="connsiteX14382" fmla="*/ 6280497 w 14263815"/>
              <a:gd name="connsiteY14382" fmla="*/ 296672 h 2678621"/>
              <a:gd name="connsiteX14383" fmla="*/ 6362568 w 14263815"/>
              <a:gd name="connsiteY14383" fmla="*/ 284750 h 2678621"/>
              <a:gd name="connsiteX14384" fmla="*/ 6360488 w 14263815"/>
              <a:gd name="connsiteY14384" fmla="*/ 290572 h 2678621"/>
              <a:gd name="connsiteX14385" fmla="*/ 6373796 w 14263815"/>
              <a:gd name="connsiteY14385" fmla="*/ 295008 h 2678621"/>
              <a:gd name="connsiteX14386" fmla="*/ 6367143 w 14263815"/>
              <a:gd name="connsiteY14386" fmla="*/ 286136 h 2678621"/>
              <a:gd name="connsiteX14387" fmla="*/ 6362568 w 14263815"/>
              <a:gd name="connsiteY14387" fmla="*/ 284750 h 2678621"/>
              <a:gd name="connsiteX14388" fmla="*/ 6224628 w 14263815"/>
              <a:gd name="connsiteY14388" fmla="*/ 282254 h 2678621"/>
              <a:gd name="connsiteX14389" fmla="*/ 6198567 w 14263815"/>
              <a:gd name="connsiteY14389" fmla="*/ 286136 h 2678621"/>
              <a:gd name="connsiteX14390" fmla="*/ 6163077 w 14263815"/>
              <a:gd name="connsiteY14390" fmla="*/ 297226 h 2678621"/>
              <a:gd name="connsiteX14391" fmla="*/ 6200784 w 14263815"/>
              <a:gd name="connsiteY14391" fmla="*/ 297226 h 2678621"/>
              <a:gd name="connsiteX14392" fmla="*/ 6236275 w 14263815"/>
              <a:gd name="connsiteY14392" fmla="*/ 283918 h 2678621"/>
              <a:gd name="connsiteX14393" fmla="*/ 6224628 w 14263815"/>
              <a:gd name="connsiteY14393" fmla="*/ 282254 h 2678621"/>
              <a:gd name="connsiteX14394" fmla="*/ 6405959 w 14263815"/>
              <a:gd name="connsiteY14394" fmla="*/ 277818 h 2678621"/>
              <a:gd name="connsiteX14395" fmla="*/ 6398196 w 14263815"/>
              <a:gd name="connsiteY14395" fmla="*/ 279482 h 2678621"/>
              <a:gd name="connsiteX14396" fmla="*/ 6384889 w 14263815"/>
              <a:gd name="connsiteY14396" fmla="*/ 288354 h 2678621"/>
              <a:gd name="connsiteX14397" fmla="*/ 6402633 w 14263815"/>
              <a:gd name="connsiteY14397" fmla="*/ 290572 h 2678621"/>
              <a:gd name="connsiteX14398" fmla="*/ 6411504 w 14263815"/>
              <a:gd name="connsiteY14398" fmla="*/ 281700 h 2678621"/>
              <a:gd name="connsiteX14399" fmla="*/ 6405959 w 14263815"/>
              <a:gd name="connsiteY14399" fmla="*/ 277818 h 2678621"/>
              <a:gd name="connsiteX14400" fmla="*/ 6083780 w 14263815"/>
              <a:gd name="connsiteY14400" fmla="*/ 269362 h 2678621"/>
              <a:gd name="connsiteX14401" fmla="*/ 6085443 w 14263815"/>
              <a:gd name="connsiteY14401" fmla="*/ 277264 h 2678621"/>
              <a:gd name="connsiteX14402" fmla="*/ 6083224 w 14263815"/>
              <a:gd name="connsiteY14402" fmla="*/ 292790 h 2678621"/>
              <a:gd name="connsiteX14403" fmla="*/ 6087662 w 14263815"/>
              <a:gd name="connsiteY14403" fmla="*/ 295008 h 2678621"/>
              <a:gd name="connsiteX14404" fmla="*/ 6096534 w 14263815"/>
              <a:gd name="connsiteY14404" fmla="*/ 286136 h 2678621"/>
              <a:gd name="connsiteX14405" fmla="*/ 6085443 w 14263815"/>
              <a:gd name="connsiteY14405" fmla="*/ 270609 h 2678621"/>
              <a:gd name="connsiteX14406" fmla="*/ 6083780 w 14263815"/>
              <a:gd name="connsiteY14406" fmla="*/ 269362 h 2678621"/>
              <a:gd name="connsiteX14407" fmla="*/ 6279805 w 14263815"/>
              <a:gd name="connsiteY14407" fmla="*/ 263400 h 2678621"/>
              <a:gd name="connsiteX14408" fmla="*/ 6273983 w 14263815"/>
              <a:gd name="connsiteY14408" fmla="*/ 263955 h 2678621"/>
              <a:gd name="connsiteX14409" fmla="*/ 6260674 w 14263815"/>
              <a:gd name="connsiteY14409" fmla="*/ 275045 h 2678621"/>
              <a:gd name="connsiteX14410" fmla="*/ 6271764 w 14263815"/>
              <a:gd name="connsiteY14410" fmla="*/ 279482 h 2678621"/>
              <a:gd name="connsiteX14411" fmla="*/ 6287290 w 14263815"/>
              <a:gd name="connsiteY14411" fmla="*/ 268391 h 2678621"/>
              <a:gd name="connsiteX14412" fmla="*/ 6279805 w 14263815"/>
              <a:gd name="connsiteY14412" fmla="*/ 263400 h 2678621"/>
              <a:gd name="connsiteX14413" fmla="*/ 6178604 w 14263815"/>
              <a:gd name="connsiteY14413" fmla="*/ 259519 h 2678621"/>
              <a:gd name="connsiteX14414" fmla="*/ 6140896 w 14263815"/>
              <a:gd name="connsiteY14414" fmla="*/ 277264 h 2678621"/>
              <a:gd name="connsiteX14415" fmla="*/ 6145332 w 14263815"/>
              <a:gd name="connsiteY14415" fmla="*/ 286136 h 2678621"/>
              <a:gd name="connsiteX14416" fmla="*/ 6154204 w 14263815"/>
              <a:gd name="connsiteY14416" fmla="*/ 281700 h 2678621"/>
              <a:gd name="connsiteX14417" fmla="*/ 6165295 w 14263815"/>
              <a:gd name="connsiteY14417" fmla="*/ 275045 h 2678621"/>
              <a:gd name="connsiteX14418" fmla="*/ 6180822 w 14263815"/>
              <a:gd name="connsiteY14418" fmla="*/ 268391 h 2678621"/>
              <a:gd name="connsiteX14419" fmla="*/ 6178604 w 14263815"/>
              <a:gd name="connsiteY14419" fmla="*/ 259519 h 2678621"/>
              <a:gd name="connsiteX14420" fmla="*/ 6234612 w 14263815"/>
              <a:gd name="connsiteY14420" fmla="*/ 242328 h 2678621"/>
              <a:gd name="connsiteX14421" fmla="*/ 6216312 w 14263815"/>
              <a:gd name="connsiteY14421" fmla="*/ 243992 h 2678621"/>
              <a:gd name="connsiteX14422" fmla="*/ 6194130 w 14263815"/>
              <a:gd name="connsiteY14422" fmla="*/ 257301 h 2678621"/>
              <a:gd name="connsiteX14423" fmla="*/ 6220747 w 14263815"/>
              <a:gd name="connsiteY14423" fmla="*/ 259519 h 2678621"/>
              <a:gd name="connsiteX14424" fmla="*/ 6240710 w 14263815"/>
              <a:gd name="connsiteY14424" fmla="*/ 246210 h 2678621"/>
              <a:gd name="connsiteX14425" fmla="*/ 6234612 w 14263815"/>
              <a:gd name="connsiteY14425" fmla="*/ 242328 h 2678621"/>
              <a:gd name="connsiteX14426" fmla="*/ 6420794 w 14263815"/>
              <a:gd name="connsiteY14426" fmla="*/ 241219 h 2678621"/>
              <a:gd name="connsiteX14427" fmla="*/ 6409286 w 14263815"/>
              <a:gd name="connsiteY14427" fmla="*/ 241774 h 2678621"/>
              <a:gd name="connsiteX14428" fmla="*/ 6382669 w 14263815"/>
              <a:gd name="connsiteY14428" fmla="*/ 252864 h 2678621"/>
              <a:gd name="connsiteX14429" fmla="*/ 6420377 w 14263815"/>
              <a:gd name="connsiteY14429" fmla="*/ 246210 h 2678621"/>
              <a:gd name="connsiteX14430" fmla="*/ 6420794 w 14263815"/>
              <a:gd name="connsiteY14430" fmla="*/ 241219 h 2678621"/>
              <a:gd name="connsiteX14431" fmla="*/ 6890617 w 14263815"/>
              <a:gd name="connsiteY14431" fmla="*/ 239556 h 2678621"/>
              <a:gd name="connsiteX14432" fmla="*/ 6888399 w 14263815"/>
              <a:gd name="connsiteY14432" fmla="*/ 248428 h 2678621"/>
              <a:gd name="connsiteX14433" fmla="*/ 6892835 w 14263815"/>
              <a:gd name="connsiteY14433" fmla="*/ 255082 h 2678621"/>
              <a:gd name="connsiteX14434" fmla="*/ 6895053 w 14263815"/>
              <a:gd name="connsiteY14434" fmla="*/ 248428 h 2678621"/>
              <a:gd name="connsiteX14435" fmla="*/ 6890617 w 14263815"/>
              <a:gd name="connsiteY14435" fmla="*/ 239556 h 2678621"/>
              <a:gd name="connsiteX14436" fmla="*/ 6262337 w 14263815"/>
              <a:gd name="connsiteY14436" fmla="*/ 233456 h 2678621"/>
              <a:gd name="connsiteX14437" fmla="*/ 6247365 w 14263815"/>
              <a:gd name="connsiteY14437" fmla="*/ 237337 h 2678621"/>
              <a:gd name="connsiteX14438" fmla="*/ 6245148 w 14263815"/>
              <a:gd name="connsiteY14438" fmla="*/ 243992 h 2678621"/>
              <a:gd name="connsiteX14439" fmla="*/ 6256238 w 14263815"/>
              <a:gd name="connsiteY14439" fmla="*/ 248428 h 2678621"/>
              <a:gd name="connsiteX14440" fmla="*/ 6276200 w 14263815"/>
              <a:gd name="connsiteY14440" fmla="*/ 252864 h 2678621"/>
              <a:gd name="connsiteX14441" fmla="*/ 6287290 w 14263815"/>
              <a:gd name="connsiteY14441" fmla="*/ 246210 h 2678621"/>
              <a:gd name="connsiteX14442" fmla="*/ 6276200 w 14263815"/>
              <a:gd name="connsiteY14442" fmla="*/ 235120 h 2678621"/>
              <a:gd name="connsiteX14443" fmla="*/ 6262337 w 14263815"/>
              <a:gd name="connsiteY14443" fmla="*/ 233456 h 2678621"/>
              <a:gd name="connsiteX14444" fmla="*/ 6884655 w 14263815"/>
              <a:gd name="connsiteY14444" fmla="*/ 205591 h 2678621"/>
              <a:gd name="connsiteX14445" fmla="*/ 6864000 w 14263815"/>
              <a:gd name="connsiteY14445" fmla="*/ 206284 h 2678621"/>
              <a:gd name="connsiteX14446" fmla="*/ 6819638 w 14263815"/>
              <a:gd name="connsiteY14446" fmla="*/ 212939 h 2678621"/>
              <a:gd name="connsiteX14447" fmla="*/ 6824074 w 14263815"/>
              <a:gd name="connsiteY14447" fmla="*/ 219593 h 2678621"/>
              <a:gd name="connsiteX14448" fmla="*/ 6895053 w 14263815"/>
              <a:gd name="connsiteY14448" fmla="*/ 217375 h 2678621"/>
              <a:gd name="connsiteX14449" fmla="*/ 6928326 w 14263815"/>
              <a:gd name="connsiteY14449" fmla="*/ 208502 h 2678621"/>
              <a:gd name="connsiteX14450" fmla="*/ 6884655 w 14263815"/>
              <a:gd name="connsiteY14450" fmla="*/ 205591 h 2678621"/>
              <a:gd name="connsiteX14451" fmla="*/ 6587291 w 14263815"/>
              <a:gd name="connsiteY14451" fmla="*/ 185212 h 2678621"/>
              <a:gd name="connsiteX14452" fmla="*/ 6582300 w 14263815"/>
              <a:gd name="connsiteY14452" fmla="*/ 186321 h 2678621"/>
              <a:gd name="connsiteX14453" fmla="*/ 6588953 w 14263815"/>
              <a:gd name="connsiteY14453" fmla="*/ 190758 h 2678621"/>
              <a:gd name="connsiteX14454" fmla="*/ 6593391 w 14263815"/>
              <a:gd name="connsiteY14454" fmla="*/ 186321 h 2678621"/>
              <a:gd name="connsiteX14455" fmla="*/ 6587291 w 14263815"/>
              <a:gd name="connsiteY14455" fmla="*/ 185212 h 2678621"/>
              <a:gd name="connsiteX14456" fmla="*/ 6959379 w 14263815"/>
              <a:gd name="connsiteY14456" fmla="*/ 0 h 2678621"/>
              <a:gd name="connsiteX14457" fmla="*/ 7061412 w 14263815"/>
              <a:gd name="connsiteY14457" fmla="*/ 2218 h 2678621"/>
              <a:gd name="connsiteX14458" fmla="*/ 7088029 w 14263815"/>
              <a:gd name="connsiteY14458" fmla="*/ 2218 h 2678621"/>
              <a:gd name="connsiteX14459" fmla="*/ 7145700 w 14263815"/>
              <a:gd name="connsiteY14459" fmla="*/ 4436 h 2678621"/>
              <a:gd name="connsiteX14460" fmla="*/ 7272131 w 14263815"/>
              <a:gd name="connsiteY14460" fmla="*/ 11090 h 2678621"/>
              <a:gd name="connsiteX14461" fmla="*/ 7398564 w 14263815"/>
              <a:gd name="connsiteY14461" fmla="*/ 22181 h 2678621"/>
              <a:gd name="connsiteX14462" fmla="*/ 7431835 w 14263815"/>
              <a:gd name="connsiteY14462" fmla="*/ 24399 h 2678621"/>
              <a:gd name="connsiteX14463" fmla="*/ 7462890 w 14263815"/>
              <a:gd name="connsiteY14463" fmla="*/ 26617 h 2678621"/>
              <a:gd name="connsiteX14464" fmla="*/ 7531650 w 14263815"/>
              <a:gd name="connsiteY14464" fmla="*/ 35489 h 2678621"/>
              <a:gd name="connsiteX14465" fmla="*/ 7666955 w 14263815"/>
              <a:gd name="connsiteY14465" fmla="*/ 55452 h 2678621"/>
              <a:gd name="connsiteX14466" fmla="*/ 7791169 w 14263815"/>
              <a:gd name="connsiteY14466" fmla="*/ 77634 h 2678621"/>
              <a:gd name="connsiteX14467" fmla="*/ 7844403 w 14263815"/>
              <a:gd name="connsiteY14467" fmla="*/ 86506 h 2678621"/>
              <a:gd name="connsiteX14468" fmla="*/ 7888766 w 14263815"/>
              <a:gd name="connsiteY14468" fmla="*/ 95379 h 2678621"/>
              <a:gd name="connsiteX14469" fmla="*/ 8077305 w 14263815"/>
              <a:gd name="connsiteY14469" fmla="*/ 128650 h 2678621"/>
              <a:gd name="connsiteX14470" fmla="*/ 8083959 w 14263815"/>
              <a:gd name="connsiteY14470" fmla="*/ 130868 h 2678621"/>
              <a:gd name="connsiteX14471" fmla="*/ 8177120 w 14263815"/>
              <a:gd name="connsiteY14471" fmla="*/ 168576 h 2678621"/>
              <a:gd name="connsiteX14472" fmla="*/ 8228136 w 14263815"/>
              <a:gd name="connsiteY14472" fmla="*/ 184103 h 2678621"/>
              <a:gd name="connsiteX14473" fmla="*/ 8245881 w 14263815"/>
              <a:gd name="connsiteY14473" fmla="*/ 188539 h 2678621"/>
              <a:gd name="connsiteX14474" fmla="*/ 8265844 w 14263815"/>
              <a:gd name="connsiteY14474" fmla="*/ 195193 h 2678621"/>
              <a:gd name="connsiteX14475" fmla="*/ 8305770 w 14263815"/>
              <a:gd name="connsiteY14475" fmla="*/ 208502 h 2678621"/>
              <a:gd name="connsiteX14476" fmla="*/ 8398931 w 14263815"/>
              <a:gd name="connsiteY14476" fmla="*/ 239556 h 2678621"/>
              <a:gd name="connsiteX14477" fmla="*/ 8494310 w 14263815"/>
              <a:gd name="connsiteY14477" fmla="*/ 272827 h 2678621"/>
              <a:gd name="connsiteX14478" fmla="*/ 8654013 w 14263815"/>
              <a:gd name="connsiteY14478" fmla="*/ 337152 h 2678621"/>
              <a:gd name="connsiteX14479" fmla="*/ 8791536 w 14263815"/>
              <a:gd name="connsiteY14479" fmla="*/ 399260 h 2678621"/>
              <a:gd name="connsiteX14480" fmla="*/ 8853644 w 14263815"/>
              <a:gd name="connsiteY14480" fmla="*/ 428095 h 2678621"/>
              <a:gd name="connsiteX14481" fmla="*/ 8882479 w 14263815"/>
              <a:gd name="connsiteY14481" fmla="*/ 441404 h 2678621"/>
              <a:gd name="connsiteX14482" fmla="*/ 8909096 w 14263815"/>
              <a:gd name="connsiteY14482" fmla="*/ 454713 h 2678621"/>
              <a:gd name="connsiteX14483" fmla="*/ 9008911 w 14263815"/>
              <a:gd name="connsiteY14483" fmla="*/ 505729 h 2678621"/>
              <a:gd name="connsiteX14484" fmla="*/ 9033310 w 14263815"/>
              <a:gd name="connsiteY14484" fmla="*/ 514601 h 2678621"/>
              <a:gd name="connsiteX14485" fmla="*/ 9053273 w 14263815"/>
              <a:gd name="connsiteY14485" fmla="*/ 527910 h 2678621"/>
              <a:gd name="connsiteX14486" fmla="*/ 9073236 w 14263815"/>
              <a:gd name="connsiteY14486" fmla="*/ 536782 h 2678621"/>
              <a:gd name="connsiteX14487" fmla="*/ 9093199 w 14263815"/>
              <a:gd name="connsiteY14487" fmla="*/ 547873 h 2678621"/>
              <a:gd name="connsiteX14488" fmla="*/ 9161960 w 14263815"/>
              <a:gd name="connsiteY14488" fmla="*/ 583363 h 2678621"/>
              <a:gd name="connsiteX14489" fmla="*/ 9219632 w 14263815"/>
              <a:gd name="connsiteY14489" fmla="*/ 609980 h 2678621"/>
              <a:gd name="connsiteX14490" fmla="*/ 9266212 w 14263815"/>
              <a:gd name="connsiteY14490" fmla="*/ 632161 h 2678621"/>
              <a:gd name="connsiteX14491" fmla="*/ 9332755 w 14263815"/>
              <a:gd name="connsiteY14491" fmla="*/ 665433 h 2678621"/>
              <a:gd name="connsiteX14492" fmla="*/ 9379336 w 14263815"/>
              <a:gd name="connsiteY14492" fmla="*/ 689832 h 2678621"/>
              <a:gd name="connsiteX14493" fmla="*/ 9390426 w 14263815"/>
              <a:gd name="connsiteY14493" fmla="*/ 696486 h 2678621"/>
              <a:gd name="connsiteX14494" fmla="*/ 9403735 w 14263815"/>
              <a:gd name="connsiteY14494" fmla="*/ 700922 h 2678621"/>
              <a:gd name="connsiteX14495" fmla="*/ 9423698 w 14263815"/>
              <a:gd name="connsiteY14495" fmla="*/ 714231 h 2678621"/>
              <a:gd name="connsiteX14496" fmla="*/ 9481368 w 14263815"/>
              <a:gd name="connsiteY14496" fmla="*/ 745285 h 2678621"/>
              <a:gd name="connsiteX14497" fmla="*/ 9530166 w 14263815"/>
              <a:gd name="connsiteY14497" fmla="*/ 769684 h 2678621"/>
              <a:gd name="connsiteX14498" fmla="*/ 9572310 w 14263815"/>
              <a:gd name="connsiteY14498" fmla="*/ 794083 h 2678621"/>
              <a:gd name="connsiteX14499" fmla="*/ 9596710 w 14263815"/>
              <a:gd name="connsiteY14499" fmla="*/ 809610 h 2678621"/>
              <a:gd name="connsiteX14500" fmla="*/ 9625545 w 14263815"/>
              <a:gd name="connsiteY14500" fmla="*/ 827355 h 2678621"/>
              <a:gd name="connsiteX14501" fmla="*/ 9687652 w 14263815"/>
              <a:gd name="connsiteY14501" fmla="*/ 865063 h 2678621"/>
              <a:gd name="connsiteX14502" fmla="*/ 9751978 w 14263815"/>
              <a:gd name="connsiteY14502" fmla="*/ 904989 h 2678621"/>
              <a:gd name="connsiteX14503" fmla="*/ 9778595 w 14263815"/>
              <a:gd name="connsiteY14503" fmla="*/ 922733 h 2678621"/>
              <a:gd name="connsiteX14504" fmla="*/ 9800776 w 14263815"/>
              <a:gd name="connsiteY14504" fmla="*/ 938260 h 2678621"/>
              <a:gd name="connsiteX14505" fmla="*/ 9840702 w 14263815"/>
              <a:gd name="connsiteY14505" fmla="*/ 964878 h 2678621"/>
              <a:gd name="connsiteX14506" fmla="*/ 9940517 w 14263815"/>
              <a:gd name="connsiteY14506" fmla="*/ 1015894 h 2678621"/>
              <a:gd name="connsiteX14507" fmla="*/ 9978225 w 14263815"/>
              <a:gd name="connsiteY14507" fmla="*/ 1038075 h 2678621"/>
              <a:gd name="connsiteX14508" fmla="*/ 9997287 w 14263815"/>
              <a:gd name="connsiteY14508" fmla="*/ 1058380 h 2678621"/>
              <a:gd name="connsiteX14509" fmla="*/ 9998311 w 14263815"/>
              <a:gd name="connsiteY14509" fmla="*/ 1058846 h 2678621"/>
              <a:gd name="connsiteX14510" fmla="*/ 10014480 w 14263815"/>
              <a:gd name="connsiteY14510" fmla="*/ 1066195 h 2678621"/>
              <a:gd name="connsiteX14511" fmla="*/ 10022588 w 14263815"/>
              <a:gd name="connsiteY14511" fmla="*/ 1066911 h 2678621"/>
              <a:gd name="connsiteX14512" fmla="*/ 10022588 w 14263815"/>
              <a:gd name="connsiteY14512" fmla="*/ 1069129 h 2678621"/>
              <a:gd name="connsiteX14513" fmla="*/ 10022754 w 14263815"/>
              <a:gd name="connsiteY14513" fmla="*/ 1069956 h 2678621"/>
              <a:gd name="connsiteX14514" fmla="*/ 10053210 w 14263815"/>
              <a:gd name="connsiteY14514" fmla="*/ 1083800 h 2678621"/>
              <a:gd name="connsiteX14515" fmla="*/ 10093135 w 14263815"/>
              <a:gd name="connsiteY14515" fmla="*/ 1103763 h 2678621"/>
              <a:gd name="connsiteX14516" fmla="*/ 10115316 w 14263815"/>
              <a:gd name="connsiteY14516" fmla="*/ 1112635 h 2678621"/>
              <a:gd name="connsiteX14517" fmla="*/ 10139716 w 14263815"/>
              <a:gd name="connsiteY14517" fmla="*/ 1123726 h 2678621"/>
              <a:gd name="connsiteX14518" fmla="*/ 10306074 w 14263815"/>
              <a:gd name="connsiteY14518" fmla="*/ 1188051 h 2678621"/>
              <a:gd name="connsiteX14519" fmla="*/ 10357090 w 14263815"/>
              <a:gd name="connsiteY14519" fmla="*/ 1205796 h 2678621"/>
              <a:gd name="connsiteX14520" fmla="*/ 10392580 w 14263815"/>
              <a:gd name="connsiteY14520" fmla="*/ 1216886 h 2678621"/>
              <a:gd name="connsiteX14521" fmla="*/ 10450251 w 14263815"/>
              <a:gd name="connsiteY14521" fmla="*/ 1230195 h 2678621"/>
              <a:gd name="connsiteX14522" fmla="*/ 10474650 w 14263815"/>
              <a:gd name="connsiteY14522" fmla="*/ 1230195 h 2678621"/>
              <a:gd name="connsiteX14523" fmla="*/ 10487959 w 14263815"/>
              <a:gd name="connsiteY14523" fmla="*/ 1227977 h 2678621"/>
              <a:gd name="connsiteX14524" fmla="*/ 10499050 w 14263815"/>
              <a:gd name="connsiteY14524" fmla="*/ 1234631 h 2678621"/>
              <a:gd name="connsiteX14525" fmla="*/ 10492396 w 14263815"/>
              <a:gd name="connsiteY14525" fmla="*/ 1245722 h 2678621"/>
              <a:gd name="connsiteX14526" fmla="*/ 10505704 w 14263815"/>
              <a:gd name="connsiteY14526" fmla="*/ 1243504 h 2678621"/>
              <a:gd name="connsiteX14527" fmla="*/ 10581120 w 14263815"/>
              <a:gd name="connsiteY14527" fmla="*/ 1245722 h 2678621"/>
              <a:gd name="connsiteX14528" fmla="*/ 10656536 w 14263815"/>
              <a:gd name="connsiteY14528" fmla="*/ 1261249 h 2678621"/>
              <a:gd name="connsiteX14529" fmla="*/ 10791840 w 14263815"/>
              <a:gd name="connsiteY14529" fmla="*/ 1287866 h 2678621"/>
              <a:gd name="connsiteX14530" fmla="*/ 10853947 w 14263815"/>
              <a:gd name="connsiteY14530" fmla="*/ 1298956 h 2678621"/>
              <a:gd name="connsiteX14531" fmla="*/ 10887219 w 14263815"/>
              <a:gd name="connsiteY14531" fmla="*/ 1303393 h 2678621"/>
              <a:gd name="connsiteX14532" fmla="*/ 10922708 w 14263815"/>
              <a:gd name="connsiteY14532" fmla="*/ 1307829 h 2678621"/>
              <a:gd name="connsiteX14533" fmla="*/ 10998124 w 14263815"/>
              <a:gd name="connsiteY14533" fmla="*/ 1314483 h 2678621"/>
              <a:gd name="connsiteX14534" fmla="*/ 11077976 w 14263815"/>
              <a:gd name="connsiteY14534" fmla="*/ 1321138 h 2678621"/>
              <a:gd name="connsiteX14535" fmla="*/ 11157828 w 14263815"/>
              <a:gd name="connsiteY14535" fmla="*/ 1325574 h 2678621"/>
              <a:gd name="connsiteX14536" fmla="*/ 11177791 w 14263815"/>
              <a:gd name="connsiteY14536" fmla="*/ 1325574 h 2678621"/>
              <a:gd name="connsiteX14537" fmla="*/ 11197754 w 14263815"/>
              <a:gd name="connsiteY14537" fmla="*/ 1325574 h 2678621"/>
              <a:gd name="connsiteX14538" fmla="*/ 11237680 w 14263815"/>
              <a:gd name="connsiteY14538" fmla="*/ 1327792 h 2678621"/>
              <a:gd name="connsiteX14539" fmla="*/ 11313096 w 14263815"/>
              <a:gd name="connsiteY14539" fmla="*/ 1325574 h 2678621"/>
              <a:gd name="connsiteX14540" fmla="*/ 11350804 w 14263815"/>
              <a:gd name="connsiteY14540" fmla="*/ 1325574 h 2678621"/>
              <a:gd name="connsiteX14541" fmla="*/ 11368549 w 14263815"/>
              <a:gd name="connsiteY14541" fmla="*/ 1325574 h 2678621"/>
              <a:gd name="connsiteX14542" fmla="*/ 11384075 w 14263815"/>
              <a:gd name="connsiteY14542" fmla="*/ 1323356 h 2678621"/>
              <a:gd name="connsiteX14543" fmla="*/ 11448400 w 14263815"/>
              <a:gd name="connsiteY14543" fmla="*/ 1318920 h 2678621"/>
              <a:gd name="connsiteX14544" fmla="*/ 11503853 w 14263815"/>
              <a:gd name="connsiteY14544" fmla="*/ 1316701 h 2678621"/>
              <a:gd name="connsiteX14545" fmla="*/ 11574832 w 14263815"/>
              <a:gd name="connsiteY14545" fmla="*/ 1307829 h 2678621"/>
              <a:gd name="connsiteX14546" fmla="*/ 11628067 w 14263815"/>
              <a:gd name="connsiteY14546" fmla="*/ 1301175 h 2678621"/>
              <a:gd name="connsiteX14547" fmla="*/ 11681302 w 14263815"/>
              <a:gd name="connsiteY14547" fmla="*/ 1287866 h 2678621"/>
              <a:gd name="connsiteX14548" fmla="*/ 11727882 w 14263815"/>
              <a:gd name="connsiteY14548" fmla="*/ 1274557 h 2678621"/>
              <a:gd name="connsiteX14549" fmla="*/ 11758936 w 14263815"/>
              <a:gd name="connsiteY14549" fmla="*/ 1270121 h 2678621"/>
              <a:gd name="connsiteX14550" fmla="*/ 11770026 w 14263815"/>
              <a:gd name="connsiteY14550" fmla="*/ 1270121 h 2678621"/>
              <a:gd name="connsiteX14551" fmla="*/ 11783335 w 14263815"/>
              <a:gd name="connsiteY14551" fmla="*/ 1267903 h 2678621"/>
              <a:gd name="connsiteX14552" fmla="*/ 11812170 w 14263815"/>
              <a:gd name="connsiteY14552" fmla="*/ 1263467 h 2678621"/>
              <a:gd name="connsiteX14553" fmla="*/ 11896459 w 14263815"/>
              <a:gd name="connsiteY14553" fmla="*/ 1250158 h 2678621"/>
              <a:gd name="connsiteX14554" fmla="*/ 11911986 w 14263815"/>
              <a:gd name="connsiteY14554" fmla="*/ 1254594 h 2678621"/>
              <a:gd name="connsiteX14555" fmla="*/ 11863187 w 14263815"/>
              <a:gd name="connsiteY14555" fmla="*/ 1270121 h 2678621"/>
              <a:gd name="connsiteX14556" fmla="*/ 11814389 w 14263815"/>
              <a:gd name="connsiteY14556" fmla="*/ 1285648 h 2678621"/>
              <a:gd name="connsiteX14557" fmla="*/ 11812170 w 14263815"/>
              <a:gd name="connsiteY14557" fmla="*/ 1292302 h 2678621"/>
              <a:gd name="connsiteX14558" fmla="*/ 11809952 w 14263815"/>
              <a:gd name="connsiteY14558" fmla="*/ 1287866 h 2678621"/>
              <a:gd name="connsiteX14559" fmla="*/ 11783335 w 14263815"/>
              <a:gd name="connsiteY14559" fmla="*/ 1298956 h 2678621"/>
              <a:gd name="connsiteX14560" fmla="*/ 11772245 w 14263815"/>
              <a:gd name="connsiteY14560" fmla="*/ 1305611 h 2678621"/>
              <a:gd name="connsiteX14561" fmla="*/ 11770026 w 14263815"/>
              <a:gd name="connsiteY14561" fmla="*/ 1310047 h 2678621"/>
              <a:gd name="connsiteX14562" fmla="*/ 11778899 w 14263815"/>
              <a:gd name="connsiteY14562" fmla="*/ 1316701 h 2678621"/>
              <a:gd name="connsiteX14563" fmla="*/ 11789989 w 14263815"/>
              <a:gd name="connsiteY14563" fmla="*/ 1323356 h 2678621"/>
              <a:gd name="connsiteX14564" fmla="*/ 11776681 w 14263815"/>
              <a:gd name="connsiteY14564" fmla="*/ 1336665 h 2678621"/>
              <a:gd name="connsiteX14565" fmla="*/ 11761154 w 14263815"/>
              <a:gd name="connsiteY14565" fmla="*/ 1345537 h 2678621"/>
              <a:gd name="connsiteX14566" fmla="*/ 11798862 w 14263815"/>
              <a:gd name="connsiteY14566" fmla="*/ 1347755 h 2678621"/>
              <a:gd name="connsiteX14567" fmla="*/ 11809952 w 14263815"/>
              <a:gd name="connsiteY14567" fmla="*/ 1352191 h 2678621"/>
              <a:gd name="connsiteX14568" fmla="*/ 11816606 w 14263815"/>
              <a:gd name="connsiteY14568" fmla="*/ 1352191 h 2678621"/>
              <a:gd name="connsiteX14569" fmla="*/ 11841006 w 14263815"/>
              <a:gd name="connsiteY14569" fmla="*/ 1338883 h 2678621"/>
              <a:gd name="connsiteX14570" fmla="*/ 11865405 w 14263815"/>
              <a:gd name="connsiteY14570" fmla="*/ 1341101 h 2678621"/>
              <a:gd name="connsiteX14571" fmla="*/ 11867624 w 14263815"/>
              <a:gd name="connsiteY14571" fmla="*/ 1338883 h 2678621"/>
              <a:gd name="connsiteX14572" fmla="*/ 11869842 w 14263815"/>
              <a:gd name="connsiteY14572" fmla="*/ 1336665 h 2678621"/>
              <a:gd name="connsiteX14573" fmla="*/ 11876496 w 14263815"/>
              <a:gd name="connsiteY14573" fmla="*/ 1336665 h 2678621"/>
              <a:gd name="connsiteX14574" fmla="*/ 11898677 w 14263815"/>
              <a:gd name="connsiteY14574" fmla="*/ 1323356 h 2678621"/>
              <a:gd name="connsiteX14575" fmla="*/ 11936385 w 14263815"/>
              <a:gd name="connsiteY14575" fmla="*/ 1314483 h 2678621"/>
              <a:gd name="connsiteX14576" fmla="*/ 11991837 w 14263815"/>
              <a:gd name="connsiteY14576" fmla="*/ 1296739 h 2678621"/>
              <a:gd name="connsiteX14577" fmla="*/ 12062817 w 14263815"/>
              <a:gd name="connsiteY14577" fmla="*/ 1283430 h 2678621"/>
              <a:gd name="connsiteX14578" fmla="*/ 12087216 w 14263815"/>
              <a:gd name="connsiteY14578" fmla="*/ 1281212 h 2678621"/>
              <a:gd name="connsiteX14579" fmla="*/ 12102743 w 14263815"/>
              <a:gd name="connsiteY14579" fmla="*/ 1270121 h 2678621"/>
              <a:gd name="connsiteX14580" fmla="*/ 12124924 w 14263815"/>
              <a:gd name="connsiteY14580" fmla="*/ 1254594 h 2678621"/>
              <a:gd name="connsiteX14581" fmla="*/ 12158196 w 14263815"/>
              <a:gd name="connsiteY14581" fmla="*/ 1252376 h 2678621"/>
              <a:gd name="connsiteX14582" fmla="*/ 12164850 w 14263815"/>
              <a:gd name="connsiteY14582" fmla="*/ 1239068 h 2678621"/>
              <a:gd name="connsiteX14583" fmla="*/ 12178159 w 14263815"/>
              <a:gd name="connsiteY14583" fmla="*/ 1243504 h 2678621"/>
              <a:gd name="connsiteX14584" fmla="*/ 12189249 w 14263815"/>
              <a:gd name="connsiteY14584" fmla="*/ 1250158 h 2678621"/>
              <a:gd name="connsiteX14585" fmla="*/ 12193686 w 14263815"/>
              <a:gd name="connsiteY14585" fmla="*/ 1239068 h 2678621"/>
              <a:gd name="connsiteX14586" fmla="*/ 12209212 w 14263815"/>
              <a:gd name="connsiteY14586" fmla="*/ 1227977 h 2678621"/>
              <a:gd name="connsiteX14587" fmla="*/ 12226957 w 14263815"/>
              <a:gd name="connsiteY14587" fmla="*/ 1227977 h 2678621"/>
              <a:gd name="connsiteX14588" fmla="*/ 12229175 w 14263815"/>
              <a:gd name="connsiteY14588" fmla="*/ 1234631 h 2678621"/>
              <a:gd name="connsiteX14589" fmla="*/ 12231393 w 14263815"/>
              <a:gd name="connsiteY14589" fmla="*/ 1223541 h 2678621"/>
              <a:gd name="connsiteX14590" fmla="*/ 12233611 w 14263815"/>
              <a:gd name="connsiteY14590" fmla="*/ 1223541 h 2678621"/>
              <a:gd name="connsiteX14591" fmla="*/ 12235829 w 14263815"/>
              <a:gd name="connsiteY14591" fmla="*/ 1223541 h 2678621"/>
              <a:gd name="connsiteX14592" fmla="*/ 12240266 w 14263815"/>
              <a:gd name="connsiteY14592" fmla="*/ 1221323 h 2678621"/>
              <a:gd name="connsiteX14593" fmla="*/ 12246920 w 14263815"/>
              <a:gd name="connsiteY14593" fmla="*/ 1230195 h 2678621"/>
              <a:gd name="connsiteX14594" fmla="*/ 12244702 w 14263815"/>
              <a:gd name="connsiteY14594" fmla="*/ 1221323 h 2678621"/>
              <a:gd name="connsiteX14595" fmla="*/ 12242484 w 14263815"/>
              <a:gd name="connsiteY14595" fmla="*/ 1212450 h 2678621"/>
              <a:gd name="connsiteX14596" fmla="*/ 12249138 w 14263815"/>
              <a:gd name="connsiteY14596" fmla="*/ 1219105 h 2678621"/>
              <a:gd name="connsiteX14597" fmla="*/ 12253574 w 14263815"/>
              <a:gd name="connsiteY14597" fmla="*/ 1225759 h 2678621"/>
              <a:gd name="connsiteX14598" fmla="*/ 12253574 w 14263815"/>
              <a:gd name="connsiteY14598" fmla="*/ 1216886 h 2678621"/>
              <a:gd name="connsiteX14599" fmla="*/ 12262446 w 14263815"/>
              <a:gd name="connsiteY14599" fmla="*/ 1205796 h 2678621"/>
              <a:gd name="connsiteX14600" fmla="*/ 12277974 w 14263815"/>
              <a:gd name="connsiteY14600" fmla="*/ 1208014 h 2678621"/>
              <a:gd name="connsiteX14601" fmla="*/ 12286846 w 14263815"/>
              <a:gd name="connsiteY14601" fmla="*/ 1216886 h 2678621"/>
              <a:gd name="connsiteX14602" fmla="*/ 12291282 w 14263815"/>
              <a:gd name="connsiteY14602" fmla="*/ 1210232 h 2678621"/>
              <a:gd name="connsiteX14603" fmla="*/ 12351171 w 14263815"/>
              <a:gd name="connsiteY14603" fmla="*/ 1179179 h 2678621"/>
              <a:gd name="connsiteX14604" fmla="*/ 12415496 w 14263815"/>
              <a:gd name="connsiteY14604" fmla="*/ 1161434 h 2678621"/>
              <a:gd name="connsiteX14605" fmla="*/ 12422151 w 14263815"/>
              <a:gd name="connsiteY14605" fmla="*/ 1165870 h 2678621"/>
              <a:gd name="connsiteX14606" fmla="*/ 12419932 w 14263815"/>
              <a:gd name="connsiteY14606" fmla="*/ 1159216 h 2678621"/>
              <a:gd name="connsiteX14607" fmla="*/ 12422151 w 14263815"/>
              <a:gd name="connsiteY14607" fmla="*/ 1150343 h 2678621"/>
              <a:gd name="connsiteX14608" fmla="*/ 12428805 w 14263815"/>
              <a:gd name="connsiteY14608" fmla="*/ 1154779 h 2678621"/>
              <a:gd name="connsiteX14609" fmla="*/ 12435459 w 14263815"/>
              <a:gd name="connsiteY14609" fmla="*/ 1161434 h 2678621"/>
              <a:gd name="connsiteX14610" fmla="*/ 12442114 w 14263815"/>
              <a:gd name="connsiteY14610" fmla="*/ 1150343 h 2678621"/>
              <a:gd name="connsiteX14611" fmla="*/ 12444332 w 14263815"/>
              <a:gd name="connsiteY14611" fmla="*/ 1145907 h 2678621"/>
              <a:gd name="connsiteX14612" fmla="*/ 12457641 w 14263815"/>
              <a:gd name="connsiteY14612" fmla="*/ 1150343 h 2678621"/>
              <a:gd name="connsiteX14613" fmla="*/ 12459858 w 14263815"/>
              <a:gd name="connsiteY14613" fmla="*/ 1141471 h 2678621"/>
              <a:gd name="connsiteX14614" fmla="*/ 12464295 w 14263815"/>
              <a:gd name="connsiteY14614" fmla="*/ 1134816 h 2678621"/>
              <a:gd name="connsiteX14615" fmla="*/ 12479821 w 14263815"/>
              <a:gd name="connsiteY14615" fmla="*/ 1141471 h 2678621"/>
              <a:gd name="connsiteX14616" fmla="*/ 12486476 w 14263815"/>
              <a:gd name="connsiteY14616" fmla="*/ 1148125 h 2678621"/>
              <a:gd name="connsiteX14617" fmla="*/ 12484258 w 14263815"/>
              <a:gd name="connsiteY14617" fmla="*/ 1139253 h 2678621"/>
              <a:gd name="connsiteX14618" fmla="*/ 12484258 w 14263815"/>
              <a:gd name="connsiteY14618" fmla="*/ 1134816 h 2678621"/>
              <a:gd name="connsiteX14619" fmla="*/ 12490912 w 14263815"/>
              <a:gd name="connsiteY14619" fmla="*/ 1139253 h 2678621"/>
              <a:gd name="connsiteX14620" fmla="*/ 12550801 w 14263815"/>
              <a:gd name="connsiteY14620" fmla="*/ 1114853 h 2678621"/>
              <a:gd name="connsiteX14621" fmla="*/ 12559674 w 14263815"/>
              <a:gd name="connsiteY14621" fmla="*/ 1112635 h 2678621"/>
              <a:gd name="connsiteX14622" fmla="*/ 12608472 w 14263815"/>
              <a:gd name="connsiteY14622" fmla="*/ 1101545 h 2678621"/>
              <a:gd name="connsiteX14623" fmla="*/ 12648398 w 14263815"/>
              <a:gd name="connsiteY14623" fmla="*/ 1077145 h 2678621"/>
              <a:gd name="connsiteX14624" fmla="*/ 12648398 w 14263815"/>
              <a:gd name="connsiteY14624" fmla="*/ 1068273 h 2678621"/>
              <a:gd name="connsiteX14625" fmla="*/ 12652834 w 14263815"/>
              <a:gd name="connsiteY14625" fmla="*/ 1074928 h 2678621"/>
              <a:gd name="connsiteX14626" fmla="*/ 12679451 w 14263815"/>
              <a:gd name="connsiteY14626" fmla="*/ 1068273 h 2678621"/>
              <a:gd name="connsiteX14627" fmla="*/ 12721595 w 14263815"/>
              <a:gd name="connsiteY14627" fmla="*/ 1037219 h 2678621"/>
              <a:gd name="connsiteX14628" fmla="*/ 12737122 w 14263815"/>
              <a:gd name="connsiteY14628" fmla="*/ 1032783 h 2678621"/>
              <a:gd name="connsiteX14629" fmla="*/ 12757085 w 14263815"/>
              <a:gd name="connsiteY14629" fmla="*/ 1021693 h 2678621"/>
              <a:gd name="connsiteX14630" fmla="*/ 12763740 w 14263815"/>
              <a:gd name="connsiteY14630" fmla="*/ 1021693 h 2678621"/>
              <a:gd name="connsiteX14631" fmla="*/ 12792575 w 14263815"/>
              <a:gd name="connsiteY14631" fmla="*/ 1012820 h 2678621"/>
              <a:gd name="connsiteX14632" fmla="*/ 12872427 w 14263815"/>
              <a:gd name="connsiteY14632" fmla="*/ 966240 h 2678621"/>
              <a:gd name="connsiteX14633" fmla="*/ 12901262 w 14263815"/>
              <a:gd name="connsiteY14633" fmla="*/ 950713 h 2678621"/>
              <a:gd name="connsiteX14634" fmla="*/ 12938970 w 14263815"/>
              <a:gd name="connsiteY14634" fmla="*/ 928532 h 2678621"/>
              <a:gd name="connsiteX14635" fmla="*/ 12981114 w 14263815"/>
              <a:gd name="connsiteY14635" fmla="*/ 901915 h 2678621"/>
              <a:gd name="connsiteX14636" fmla="*/ 13021040 w 14263815"/>
              <a:gd name="connsiteY14636" fmla="*/ 875297 h 2678621"/>
              <a:gd name="connsiteX14637" fmla="*/ 13120856 w 14263815"/>
              <a:gd name="connsiteY14637" fmla="*/ 804318 h 2678621"/>
              <a:gd name="connsiteX14638" fmla="*/ 13129728 w 14263815"/>
              <a:gd name="connsiteY14638" fmla="*/ 813191 h 2678621"/>
              <a:gd name="connsiteX14639" fmla="*/ 13109765 w 14263815"/>
              <a:gd name="connsiteY14639" fmla="*/ 839808 h 2678621"/>
              <a:gd name="connsiteX14640" fmla="*/ 12919007 w 14263815"/>
              <a:gd name="connsiteY14640" fmla="*/ 970676 h 2678621"/>
              <a:gd name="connsiteX14641" fmla="*/ 12892390 w 14263815"/>
              <a:gd name="connsiteY14641" fmla="*/ 986203 h 2678621"/>
              <a:gd name="connsiteX14642" fmla="*/ 12867990 w 14263815"/>
              <a:gd name="connsiteY14642" fmla="*/ 1001730 h 2678621"/>
              <a:gd name="connsiteX14643" fmla="*/ 12843591 w 14263815"/>
              <a:gd name="connsiteY14643" fmla="*/ 1017257 h 2678621"/>
              <a:gd name="connsiteX14644" fmla="*/ 12823629 w 14263815"/>
              <a:gd name="connsiteY14644" fmla="*/ 1030565 h 2678621"/>
              <a:gd name="connsiteX14645" fmla="*/ 12785920 w 14263815"/>
              <a:gd name="connsiteY14645" fmla="*/ 1052746 h 2678621"/>
              <a:gd name="connsiteX14646" fmla="*/ 12754867 w 14263815"/>
              <a:gd name="connsiteY14646" fmla="*/ 1068273 h 2678621"/>
              <a:gd name="connsiteX14647" fmla="*/ 12694978 w 14263815"/>
              <a:gd name="connsiteY14647" fmla="*/ 1090454 h 2678621"/>
              <a:gd name="connsiteX14648" fmla="*/ 12694978 w 14263815"/>
              <a:gd name="connsiteY14648" fmla="*/ 1094890 h 2678621"/>
              <a:gd name="connsiteX14649" fmla="*/ 12681670 w 14263815"/>
              <a:gd name="connsiteY14649" fmla="*/ 1105981 h 2678621"/>
              <a:gd name="connsiteX14650" fmla="*/ 12643962 w 14263815"/>
              <a:gd name="connsiteY14650" fmla="*/ 1121508 h 2678621"/>
              <a:gd name="connsiteX14651" fmla="*/ 12604036 w 14263815"/>
              <a:gd name="connsiteY14651" fmla="*/ 1141471 h 2678621"/>
              <a:gd name="connsiteX14652" fmla="*/ 12561892 w 14263815"/>
              <a:gd name="connsiteY14652" fmla="*/ 1174742 h 2678621"/>
              <a:gd name="connsiteX14653" fmla="*/ 12568546 w 14263815"/>
              <a:gd name="connsiteY14653" fmla="*/ 1179179 h 2678621"/>
              <a:gd name="connsiteX14654" fmla="*/ 12581855 w 14263815"/>
              <a:gd name="connsiteY14654" fmla="*/ 1185833 h 2678621"/>
              <a:gd name="connsiteX14655" fmla="*/ 12584073 w 14263815"/>
              <a:gd name="connsiteY14655" fmla="*/ 1199142 h 2678621"/>
              <a:gd name="connsiteX14656" fmla="*/ 12581855 w 14263815"/>
              <a:gd name="connsiteY14656" fmla="*/ 1210232 h 2678621"/>
              <a:gd name="connsiteX14657" fmla="*/ 12575200 w 14263815"/>
              <a:gd name="connsiteY14657" fmla="*/ 1205796 h 2678621"/>
              <a:gd name="connsiteX14658" fmla="*/ 12564110 w 14263815"/>
              <a:gd name="connsiteY14658" fmla="*/ 1196924 h 2678621"/>
              <a:gd name="connsiteX14659" fmla="*/ 12559674 w 14263815"/>
              <a:gd name="connsiteY14659" fmla="*/ 1192487 h 2678621"/>
              <a:gd name="connsiteX14660" fmla="*/ 12559674 w 14263815"/>
              <a:gd name="connsiteY14660" fmla="*/ 1181397 h 2678621"/>
              <a:gd name="connsiteX14661" fmla="*/ 12557456 w 14263815"/>
              <a:gd name="connsiteY14661" fmla="*/ 1172524 h 2678621"/>
              <a:gd name="connsiteX14662" fmla="*/ 12539710 w 14263815"/>
              <a:gd name="connsiteY14662" fmla="*/ 1165870 h 2678621"/>
              <a:gd name="connsiteX14663" fmla="*/ 12510875 w 14263815"/>
              <a:gd name="connsiteY14663" fmla="*/ 1179179 h 2678621"/>
              <a:gd name="connsiteX14664" fmla="*/ 12493130 w 14263815"/>
              <a:gd name="connsiteY14664" fmla="*/ 1190269 h 2678621"/>
              <a:gd name="connsiteX14665" fmla="*/ 12444332 w 14263815"/>
              <a:gd name="connsiteY14665" fmla="*/ 1205796 h 2678621"/>
              <a:gd name="connsiteX14666" fmla="*/ 12424369 w 14263815"/>
              <a:gd name="connsiteY14666" fmla="*/ 1219105 h 2678621"/>
              <a:gd name="connsiteX14667" fmla="*/ 12417715 w 14263815"/>
              <a:gd name="connsiteY14667" fmla="*/ 1223541 h 2678621"/>
              <a:gd name="connsiteX14668" fmla="*/ 12415496 w 14263815"/>
              <a:gd name="connsiteY14668" fmla="*/ 1230195 h 2678621"/>
              <a:gd name="connsiteX14669" fmla="*/ 12419932 w 14263815"/>
              <a:gd name="connsiteY14669" fmla="*/ 1239068 h 2678621"/>
              <a:gd name="connsiteX14670" fmla="*/ 12411060 w 14263815"/>
              <a:gd name="connsiteY14670" fmla="*/ 1227977 h 2678621"/>
              <a:gd name="connsiteX14671" fmla="*/ 12377788 w 14263815"/>
              <a:gd name="connsiteY14671" fmla="*/ 1232413 h 2678621"/>
              <a:gd name="connsiteX14672" fmla="*/ 12366698 w 14263815"/>
              <a:gd name="connsiteY14672" fmla="*/ 1259030 h 2678621"/>
              <a:gd name="connsiteX14673" fmla="*/ 12373352 w 14263815"/>
              <a:gd name="connsiteY14673" fmla="*/ 1276775 h 2678621"/>
              <a:gd name="connsiteX14674" fmla="*/ 12360043 w 14263815"/>
              <a:gd name="connsiteY14674" fmla="*/ 1267903 h 2678621"/>
              <a:gd name="connsiteX14675" fmla="*/ 12344517 w 14263815"/>
              <a:gd name="connsiteY14675" fmla="*/ 1261249 h 2678621"/>
              <a:gd name="connsiteX14676" fmla="*/ 12333426 w 14263815"/>
              <a:gd name="connsiteY14676" fmla="*/ 1256812 h 2678621"/>
              <a:gd name="connsiteX14677" fmla="*/ 12302372 w 14263815"/>
              <a:gd name="connsiteY14677" fmla="*/ 1259030 h 2678621"/>
              <a:gd name="connsiteX14678" fmla="*/ 12297936 w 14263815"/>
              <a:gd name="connsiteY14678" fmla="*/ 1270121 h 2678621"/>
              <a:gd name="connsiteX14679" fmla="*/ 12291282 w 14263815"/>
              <a:gd name="connsiteY14679" fmla="*/ 1281212 h 2678621"/>
              <a:gd name="connsiteX14680" fmla="*/ 12280192 w 14263815"/>
              <a:gd name="connsiteY14680" fmla="*/ 1276775 h 2678621"/>
              <a:gd name="connsiteX14681" fmla="*/ 12266883 w 14263815"/>
              <a:gd name="connsiteY14681" fmla="*/ 1274557 h 2678621"/>
              <a:gd name="connsiteX14682" fmla="*/ 12258010 w 14263815"/>
              <a:gd name="connsiteY14682" fmla="*/ 1283430 h 2678621"/>
              <a:gd name="connsiteX14683" fmla="*/ 12264665 w 14263815"/>
              <a:gd name="connsiteY14683" fmla="*/ 1307829 h 2678621"/>
              <a:gd name="connsiteX14684" fmla="*/ 12258010 w 14263815"/>
              <a:gd name="connsiteY14684" fmla="*/ 1296739 h 2678621"/>
              <a:gd name="connsiteX14685" fmla="*/ 12233611 w 14263815"/>
              <a:gd name="connsiteY14685" fmla="*/ 1276775 h 2678621"/>
              <a:gd name="connsiteX14686" fmla="*/ 12209212 w 14263815"/>
              <a:gd name="connsiteY14686" fmla="*/ 1283430 h 2678621"/>
              <a:gd name="connsiteX14687" fmla="*/ 12198122 w 14263815"/>
              <a:gd name="connsiteY14687" fmla="*/ 1292302 h 2678621"/>
              <a:gd name="connsiteX14688" fmla="*/ 12191467 w 14263815"/>
              <a:gd name="connsiteY14688" fmla="*/ 1310047 h 2678621"/>
              <a:gd name="connsiteX14689" fmla="*/ 12204776 w 14263815"/>
              <a:gd name="connsiteY14689" fmla="*/ 1321138 h 2678621"/>
              <a:gd name="connsiteX14690" fmla="*/ 12206994 w 14263815"/>
              <a:gd name="connsiteY14690" fmla="*/ 1332228 h 2678621"/>
              <a:gd name="connsiteX14691" fmla="*/ 12191467 w 14263815"/>
              <a:gd name="connsiteY14691" fmla="*/ 1323356 h 2678621"/>
              <a:gd name="connsiteX14692" fmla="*/ 12167068 w 14263815"/>
              <a:gd name="connsiteY14692" fmla="*/ 1303393 h 2678621"/>
              <a:gd name="connsiteX14693" fmla="*/ 12155977 w 14263815"/>
              <a:gd name="connsiteY14693" fmla="*/ 1298956 h 2678621"/>
              <a:gd name="connsiteX14694" fmla="*/ 12155977 w 14263815"/>
              <a:gd name="connsiteY14694" fmla="*/ 1301175 h 2678621"/>
              <a:gd name="connsiteX14695" fmla="*/ 12151541 w 14263815"/>
              <a:gd name="connsiteY14695" fmla="*/ 1312265 h 2678621"/>
              <a:gd name="connsiteX14696" fmla="*/ 12142669 w 14263815"/>
              <a:gd name="connsiteY14696" fmla="*/ 1305611 h 2678621"/>
              <a:gd name="connsiteX14697" fmla="*/ 12136014 w 14263815"/>
              <a:gd name="connsiteY14697" fmla="*/ 1303393 h 2678621"/>
              <a:gd name="connsiteX14698" fmla="*/ 12122706 w 14263815"/>
              <a:gd name="connsiteY14698" fmla="*/ 1312265 h 2678621"/>
              <a:gd name="connsiteX14699" fmla="*/ 12104961 w 14263815"/>
              <a:gd name="connsiteY14699" fmla="*/ 1318920 h 2678621"/>
              <a:gd name="connsiteX14700" fmla="*/ 12073908 w 14263815"/>
              <a:gd name="connsiteY14700" fmla="*/ 1323356 h 2678621"/>
              <a:gd name="connsiteX14701" fmla="*/ 12060599 w 14263815"/>
              <a:gd name="connsiteY14701" fmla="*/ 1332228 h 2678621"/>
              <a:gd name="connsiteX14702" fmla="*/ 12047290 w 14263815"/>
              <a:gd name="connsiteY14702" fmla="*/ 1338883 h 2678621"/>
              <a:gd name="connsiteX14703" fmla="*/ 12011800 w 14263815"/>
              <a:gd name="connsiteY14703" fmla="*/ 1345537 h 2678621"/>
              <a:gd name="connsiteX14704" fmla="*/ 11998492 w 14263815"/>
              <a:gd name="connsiteY14704" fmla="*/ 1356627 h 2678621"/>
              <a:gd name="connsiteX14705" fmla="*/ 11987401 w 14263815"/>
              <a:gd name="connsiteY14705" fmla="*/ 1367718 h 2678621"/>
              <a:gd name="connsiteX14706" fmla="*/ 11980747 w 14263815"/>
              <a:gd name="connsiteY14706" fmla="*/ 1376590 h 2678621"/>
              <a:gd name="connsiteX14707" fmla="*/ 11971874 w 14263815"/>
              <a:gd name="connsiteY14707" fmla="*/ 1372154 h 2678621"/>
              <a:gd name="connsiteX14708" fmla="*/ 11971874 w 14263815"/>
              <a:gd name="connsiteY14708" fmla="*/ 1363282 h 2678621"/>
              <a:gd name="connsiteX14709" fmla="*/ 11951912 w 14263815"/>
              <a:gd name="connsiteY14709" fmla="*/ 1361064 h 2678621"/>
              <a:gd name="connsiteX14710" fmla="*/ 11900895 w 14263815"/>
              <a:gd name="connsiteY14710" fmla="*/ 1378809 h 2678621"/>
              <a:gd name="connsiteX14711" fmla="*/ 11874278 w 14263815"/>
              <a:gd name="connsiteY14711" fmla="*/ 1389899 h 2678621"/>
              <a:gd name="connsiteX14712" fmla="*/ 11845442 w 14263815"/>
              <a:gd name="connsiteY14712" fmla="*/ 1403208 h 2678621"/>
              <a:gd name="connsiteX14713" fmla="*/ 11841006 w 14263815"/>
              <a:gd name="connsiteY14713" fmla="*/ 1403208 h 2678621"/>
              <a:gd name="connsiteX14714" fmla="*/ 11805516 w 14263815"/>
              <a:gd name="connsiteY14714" fmla="*/ 1409862 h 2678621"/>
              <a:gd name="connsiteX14715" fmla="*/ 11805516 w 14263815"/>
              <a:gd name="connsiteY14715" fmla="*/ 1420953 h 2678621"/>
              <a:gd name="connsiteX14716" fmla="*/ 11803298 w 14263815"/>
              <a:gd name="connsiteY14716" fmla="*/ 1436479 h 2678621"/>
              <a:gd name="connsiteX14717" fmla="*/ 11798862 w 14263815"/>
              <a:gd name="connsiteY14717" fmla="*/ 1436479 h 2678621"/>
              <a:gd name="connsiteX14718" fmla="*/ 11792207 w 14263815"/>
              <a:gd name="connsiteY14718" fmla="*/ 1432043 h 2678621"/>
              <a:gd name="connsiteX14719" fmla="*/ 11785554 w 14263815"/>
              <a:gd name="connsiteY14719" fmla="*/ 1436479 h 2678621"/>
              <a:gd name="connsiteX14720" fmla="*/ 11776681 w 14263815"/>
              <a:gd name="connsiteY14720" fmla="*/ 1438697 h 2678621"/>
              <a:gd name="connsiteX14721" fmla="*/ 11781117 w 14263815"/>
              <a:gd name="connsiteY14721" fmla="*/ 1454224 h 2678621"/>
              <a:gd name="connsiteX14722" fmla="*/ 11783335 w 14263815"/>
              <a:gd name="connsiteY14722" fmla="*/ 1460879 h 2678621"/>
              <a:gd name="connsiteX14723" fmla="*/ 11774462 w 14263815"/>
              <a:gd name="connsiteY14723" fmla="*/ 1467533 h 2678621"/>
              <a:gd name="connsiteX14724" fmla="*/ 11763372 w 14263815"/>
              <a:gd name="connsiteY14724" fmla="*/ 1443134 h 2678621"/>
              <a:gd name="connsiteX14725" fmla="*/ 11752282 w 14263815"/>
              <a:gd name="connsiteY14725" fmla="*/ 1416516 h 2678621"/>
              <a:gd name="connsiteX14726" fmla="*/ 11750064 w 14263815"/>
              <a:gd name="connsiteY14726" fmla="*/ 1409862 h 2678621"/>
              <a:gd name="connsiteX14727" fmla="*/ 11743409 w 14263815"/>
              <a:gd name="connsiteY14727" fmla="*/ 1403208 h 2678621"/>
              <a:gd name="connsiteX14728" fmla="*/ 11736754 w 14263815"/>
              <a:gd name="connsiteY14728" fmla="*/ 1412080 h 2678621"/>
              <a:gd name="connsiteX14729" fmla="*/ 11727882 w 14263815"/>
              <a:gd name="connsiteY14729" fmla="*/ 1412080 h 2678621"/>
              <a:gd name="connsiteX14730" fmla="*/ 11716792 w 14263815"/>
              <a:gd name="connsiteY14730" fmla="*/ 1418735 h 2678621"/>
              <a:gd name="connsiteX14731" fmla="*/ 11679084 w 14263815"/>
              <a:gd name="connsiteY14731" fmla="*/ 1440916 h 2678621"/>
              <a:gd name="connsiteX14732" fmla="*/ 11661339 w 14263815"/>
              <a:gd name="connsiteY14732" fmla="*/ 1452006 h 2678621"/>
              <a:gd name="connsiteX14733" fmla="*/ 11661339 w 14263815"/>
              <a:gd name="connsiteY14733" fmla="*/ 1458661 h 2678621"/>
              <a:gd name="connsiteX14734" fmla="*/ 11659121 w 14263815"/>
              <a:gd name="connsiteY14734" fmla="*/ 1449788 h 2678621"/>
              <a:gd name="connsiteX14735" fmla="*/ 11643594 w 14263815"/>
              <a:gd name="connsiteY14735" fmla="*/ 1440916 h 2678621"/>
              <a:gd name="connsiteX14736" fmla="*/ 11628067 w 14263815"/>
              <a:gd name="connsiteY14736" fmla="*/ 1447570 h 2678621"/>
              <a:gd name="connsiteX14737" fmla="*/ 11619195 w 14263815"/>
              <a:gd name="connsiteY14737" fmla="*/ 1452006 h 2678621"/>
              <a:gd name="connsiteX14738" fmla="*/ 11608104 w 14263815"/>
              <a:gd name="connsiteY14738" fmla="*/ 1458661 h 2678621"/>
              <a:gd name="connsiteX14739" fmla="*/ 11601450 w 14263815"/>
              <a:gd name="connsiteY14739" fmla="*/ 1467533 h 2678621"/>
              <a:gd name="connsiteX14740" fmla="*/ 11601450 w 14263815"/>
              <a:gd name="connsiteY14740" fmla="*/ 1474187 h 2678621"/>
              <a:gd name="connsiteX14741" fmla="*/ 11599232 w 14263815"/>
              <a:gd name="connsiteY14741" fmla="*/ 1483060 h 2678621"/>
              <a:gd name="connsiteX14742" fmla="*/ 11594796 w 14263815"/>
              <a:gd name="connsiteY14742" fmla="*/ 1487496 h 2678621"/>
              <a:gd name="connsiteX14743" fmla="*/ 11588142 w 14263815"/>
              <a:gd name="connsiteY14743" fmla="*/ 1491932 h 2678621"/>
              <a:gd name="connsiteX14744" fmla="*/ 11581487 w 14263815"/>
              <a:gd name="connsiteY14744" fmla="*/ 1498586 h 2678621"/>
              <a:gd name="connsiteX14745" fmla="*/ 11570397 w 14263815"/>
              <a:gd name="connsiteY14745" fmla="*/ 1483060 h 2678621"/>
              <a:gd name="connsiteX14746" fmla="*/ 11532689 w 14263815"/>
              <a:gd name="connsiteY14746" fmla="*/ 1469751 h 2678621"/>
              <a:gd name="connsiteX14747" fmla="*/ 11501635 w 14263815"/>
              <a:gd name="connsiteY14747" fmla="*/ 1469751 h 2678621"/>
              <a:gd name="connsiteX14748" fmla="*/ 11492763 w 14263815"/>
              <a:gd name="connsiteY14748" fmla="*/ 1469751 h 2678621"/>
              <a:gd name="connsiteX14749" fmla="*/ 11483890 w 14263815"/>
              <a:gd name="connsiteY14749" fmla="*/ 1474187 h 2678621"/>
              <a:gd name="connsiteX14750" fmla="*/ 11472800 w 14263815"/>
              <a:gd name="connsiteY14750" fmla="*/ 1478623 h 2678621"/>
              <a:gd name="connsiteX14751" fmla="*/ 11468363 w 14263815"/>
              <a:gd name="connsiteY14751" fmla="*/ 1478623 h 2678621"/>
              <a:gd name="connsiteX14752" fmla="*/ 11452837 w 14263815"/>
              <a:gd name="connsiteY14752" fmla="*/ 1478623 h 2678621"/>
              <a:gd name="connsiteX14753" fmla="*/ 11448400 w 14263815"/>
              <a:gd name="connsiteY14753" fmla="*/ 1487496 h 2678621"/>
              <a:gd name="connsiteX14754" fmla="*/ 11448400 w 14263815"/>
              <a:gd name="connsiteY14754" fmla="*/ 1498586 h 2678621"/>
              <a:gd name="connsiteX14755" fmla="*/ 11439528 w 14263815"/>
              <a:gd name="connsiteY14755" fmla="*/ 1503023 h 2678621"/>
              <a:gd name="connsiteX14756" fmla="*/ 11432874 w 14263815"/>
              <a:gd name="connsiteY14756" fmla="*/ 1500805 h 2678621"/>
              <a:gd name="connsiteX14757" fmla="*/ 11430656 w 14263815"/>
              <a:gd name="connsiteY14757" fmla="*/ 1498586 h 2678621"/>
              <a:gd name="connsiteX14758" fmla="*/ 11435092 w 14263815"/>
              <a:gd name="connsiteY14758" fmla="*/ 1487496 h 2678621"/>
              <a:gd name="connsiteX14759" fmla="*/ 11435092 w 14263815"/>
              <a:gd name="connsiteY14759" fmla="*/ 1483060 h 2678621"/>
              <a:gd name="connsiteX14760" fmla="*/ 11406256 w 14263815"/>
              <a:gd name="connsiteY14760" fmla="*/ 1480841 h 2678621"/>
              <a:gd name="connsiteX14761" fmla="*/ 11388512 w 14263815"/>
              <a:gd name="connsiteY14761" fmla="*/ 1480841 h 2678621"/>
              <a:gd name="connsiteX14762" fmla="*/ 11366330 w 14263815"/>
              <a:gd name="connsiteY14762" fmla="*/ 1483060 h 2678621"/>
              <a:gd name="connsiteX14763" fmla="*/ 11302006 w 14263815"/>
              <a:gd name="connsiteY14763" fmla="*/ 1485278 h 2678621"/>
              <a:gd name="connsiteX14764" fmla="*/ 11257643 w 14263815"/>
              <a:gd name="connsiteY14764" fmla="*/ 1498586 h 2678621"/>
              <a:gd name="connsiteX14765" fmla="*/ 11250989 w 14263815"/>
              <a:gd name="connsiteY14765" fmla="*/ 1509677 h 2678621"/>
              <a:gd name="connsiteX14766" fmla="*/ 11242116 w 14263815"/>
              <a:gd name="connsiteY14766" fmla="*/ 1505241 h 2678621"/>
              <a:gd name="connsiteX14767" fmla="*/ 11246553 w 14263815"/>
              <a:gd name="connsiteY14767" fmla="*/ 1494150 h 2678621"/>
              <a:gd name="connsiteX14768" fmla="*/ 11244334 w 14263815"/>
              <a:gd name="connsiteY14768" fmla="*/ 1489714 h 2678621"/>
              <a:gd name="connsiteX14769" fmla="*/ 11206627 w 14263815"/>
              <a:gd name="connsiteY14769" fmla="*/ 1485278 h 2678621"/>
              <a:gd name="connsiteX14770" fmla="*/ 11168919 w 14263815"/>
              <a:gd name="connsiteY14770" fmla="*/ 1491932 h 2678621"/>
              <a:gd name="connsiteX14771" fmla="*/ 11160046 w 14263815"/>
              <a:gd name="connsiteY14771" fmla="*/ 1498586 h 2678621"/>
              <a:gd name="connsiteX14772" fmla="*/ 11151174 w 14263815"/>
              <a:gd name="connsiteY14772" fmla="*/ 1503023 h 2678621"/>
              <a:gd name="connsiteX14773" fmla="*/ 11146738 w 14263815"/>
              <a:gd name="connsiteY14773" fmla="*/ 1498586 h 2678621"/>
              <a:gd name="connsiteX14774" fmla="*/ 11102375 w 14263815"/>
              <a:gd name="connsiteY14774" fmla="*/ 1480841 h 2678621"/>
              <a:gd name="connsiteX14775" fmla="*/ 11026960 w 14263815"/>
              <a:gd name="connsiteY14775" fmla="*/ 1469751 h 2678621"/>
              <a:gd name="connsiteX14776" fmla="*/ 10971507 w 14263815"/>
              <a:gd name="connsiteY14776" fmla="*/ 1463097 h 2678621"/>
              <a:gd name="connsiteX14777" fmla="*/ 10969289 w 14263815"/>
              <a:gd name="connsiteY14777" fmla="*/ 1454224 h 2678621"/>
              <a:gd name="connsiteX14778" fmla="*/ 10969289 w 14263815"/>
              <a:gd name="connsiteY14778" fmla="*/ 1443134 h 2678621"/>
              <a:gd name="connsiteX14779" fmla="*/ 10960416 w 14263815"/>
              <a:gd name="connsiteY14779" fmla="*/ 1452006 h 2678621"/>
              <a:gd name="connsiteX14780" fmla="*/ 10876128 w 14263815"/>
              <a:gd name="connsiteY14780" fmla="*/ 1471969 h 2678621"/>
              <a:gd name="connsiteX14781" fmla="*/ 10814021 w 14263815"/>
              <a:gd name="connsiteY14781" fmla="*/ 1449788 h 2678621"/>
              <a:gd name="connsiteX14782" fmla="*/ 10811803 w 14263815"/>
              <a:gd name="connsiteY14782" fmla="*/ 1445352 h 2678621"/>
              <a:gd name="connsiteX14783" fmla="*/ 10807367 w 14263815"/>
              <a:gd name="connsiteY14783" fmla="*/ 1454224 h 2678621"/>
              <a:gd name="connsiteX14784" fmla="*/ 10785186 w 14263815"/>
              <a:gd name="connsiteY14784" fmla="*/ 1460879 h 2678621"/>
              <a:gd name="connsiteX14785" fmla="*/ 10760786 w 14263815"/>
              <a:gd name="connsiteY14785" fmla="*/ 1463097 h 2678621"/>
              <a:gd name="connsiteX14786" fmla="*/ 10765223 w 14263815"/>
              <a:gd name="connsiteY14786" fmla="*/ 1471969 h 2678621"/>
              <a:gd name="connsiteX14787" fmla="*/ 10767441 w 14263815"/>
              <a:gd name="connsiteY14787" fmla="*/ 1476405 h 2678621"/>
              <a:gd name="connsiteX14788" fmla="*/ 10782968 w 14263815"/>
              <a:gd name="connsiteY14788" fmla="*/ 1483060 h 2678621"/>
              <a:gd name="connsiteX14789" fmla="*/ 10794058 w 14263815"/>
              <a:gd name="connsiteY14789" fmla="*/ 1489714 h 2678621"/>
              <a:gd name="connsiteX14790" fmla="*/ 10796276 w 14263815"/>
              <a:gd name="connsiteY14790" fmla="*/ 1503023 h 2678621"/>
              <a:gd name="connsiteX14791" fmla="*/ 10805149 w 14263815"/>
              <a:gd name="connsiteY14791" fmla="*/ 1503023 h 2678621"/>
              <a:gd name="connsiteX14792" fmla="*/ 10805149 w 14263815"/>
              <a:gd name="connsiteY14792" fmla="*/ 1491932 h 2678621"/>
              <a:gd name="connsiteX14793" fmla="*/ 10822894 w 14263815"/>
              <a:gd name="connsiteY14793" fmla="*/ 1485278 h 2678621"/>
              <a:gd name="connsiteX14794" fmla="*/ 10842856 w 14263815"/>
              <a:gd name="connsiteY14794" fmla="*/ 1498586 h 2678621"/>
              <a:gd name="connsiteX14795" fmla="*/ 10851729 w 14263815"/>
              <a:gd name="connsiteY14795" fmla="*/ 1509677 h 2678621"/>
              <a:gd name="connsiteX14796" fmla="*/ 10865038 w 14263815"/>
              <a:gd name="connsiteY14796" fmla="*/ 1503023 h 2678621"/>
              <a:gd name="connsiteX14797" fmla="*/ 10873910 w 14263815"/>
              <a:gd name="connsiteY14797" fmla="*/ 1503023 h 2678621"/>
              <a:gd name="connsiteX14798" fmla="*/ 10904964 w 14263815"/>
              <a:gd name="connsiteY14798" fmla="*/ 1518550 h 2678621"/>
              <a:gd name="connsiteX14799" fmla="*/ 10924926 w 14263815"/>
              <a:gd name="connsiteY14799" fmla="*/ 1514113 h 2678621"/>
              <a:gd name="connsiteX14800" fmla="*/ 10931581 w 14263815"/>
              <a:gd name="connsiteY14800" fmla="*/ 1509677 h 2678621"/>
              <a:gd name="connsiteX14801" fmla="*/ 10938235 w 14263815"/>
              <a:gd name="connsiteY14801" fmla="*/ 1516331 h 2678621"/>
              <a:gd name="connsiteX14802" fmla="*/ 10980379 w 14263815"/>
              <a:gd name="connsiteY14802" fmla="*/ 1527422 h 2678621"/>
              <a:gd name="connsiteX14803" fmla="*/ 11044705 w 14263815"/>
              <a:gd name="connsiteY14803" fmla="*/ 1534076 h 2678621"/>
              <a:gd name="connsiteX14804" fmla="*/ 11062450 w 14263815"/>
              <a:gd name="connsiteY14804" fmla="*/ 1534076 h 2678621"/>
              <a:gd name="connsiteX14805" fmla="*/ 11073540 w 14263815"/>
              <a:gd name="connsiteY14805" fmla="*/ 1531858 h 2678621"/>
              <a:gd name="connsiteX14806" fmla="*/ 11082412 w 14263815"/>
              <a:gd name="connsiteY14806" fmla="*/ 1525204 h 2678621"/>
              <a:gd name="connsiteX14807" fmla="*/ 11086849 w 14263815"/>
              <a:gd name="connsiteY14807" fmla="*/ 1527422 h 2678621"/>
              <a:gd name="connsiteX14808" fmla="*/ 11104594 w 14263815"/>
              <a:gd name="connsiteY14808" fmla="*/ 1542949 h 2678621"/>
              <a:gd name="connsiteX14809" fmla="*/ 11126775 w 14263815"/>
              <a:gd name="connsiteY14809" fmla="*/ 1534076 h 2678621"/>
              <a:gd name="connsiteX14810" fmla="*/ 11153392 w 14263815"/>
              <a:gd name="connsiteY14810" fmla="*/ 1525204 h 2678621"/>
              <a:gd name="connsiteX14811" fmla="*/ 11175573 w 14263815"/>
              <a:gd name="connsiteY14811" fmla="*/ 1534076 h 2678621"/>
              <a:gd name="connsiteX14812" fmla="*/ 11180010 w 14263815"/>
              <a:gd name="connsiteY14812" fmla="*/ 1542949 h 2678621"/>
              <a:gd name="connsiteX14813" fmla="*/ 11184446 w 14263815"/>
              <a:gd name="connsiteY14813" fmla="*/ 1536294 h 2678621"/>
              <a:gd name="connsiteX14814" fmla="*/ 11188882 w 14263815"/>
              <a:gd name="connsiteY14814" fmla="*/ 1527422 h 2678621"/>
              <a:gd name="connsiteX14815" fmla="*/ 11191100 w 14263815"/>
              <a:gd name="connsiteY14815" fmla="*/ 1536294 h 2678621"/>
              <a:gd name="connsiteX14816" fmla="*/ 11206627 w 14263815"/>
              <a:gd name="connsiteY14816" fmla="*/ 1545167 h 2678621"/>
              <a:gd name="connsiteX14817" fmla="*/ 11224371 w 14263815"/>
              <a:gd name="connsiteY14817" fmla="*/ 1554039 h 2678621"/>
              <a:gd name="connsiteX14818" fmla="*/ 11202190 w 14263815"/>
              <a:gd name="connsiteY14818" fmla="*/ 1556257 h 2678621"/>
              <a:gd name="connsiteX14819" fmla="*/ 11177791 w 14263815"/>
              <a:gd name="connsiteY14819" fmla="*/ 1558476 h 2678621"/>
              <a:gd name="connsiteX14820" fmla="*/ 11186664 w 14263815"/>
              <a:gd name="connsiteY14820" fmla="*/ 1567348 h 2678621"/>
              <a:gd name="connsiteX14821" fmla="*/ 11193318 w 14263815"/>
              <a:gd name="connsiteY14821" fmla="*/ 1574002 h 2678621"/>
              <a:gd name="connsiteX14822" fmla="*/ 11177791 w 14263815"/>
              <a:gd name="connsiteY14822" fmla="*/ 1576220 h 2678621"/>
              <a:gd name="connsiteX14823" fmla="*/ 11160046 w 14263815"/>
              <a:gd name="connsiteY14823" fmla="*/ 1580657 h 2678621"/>
              <a:gd name="connsiteX14824" fmla="*/ 11182228 w 14263815"/>
              <a:gd name="connsiteY14824" fmla="*/ 1591747 h 2678621"/>
              <a:gd name="connsiteX14825" fmla="*/ 11191100 w 14263815"/>
              <a:gd name="connsiteY14825" fmla="*/ 1598401 h 2678621"/>
              <a:gd name="connsiteX14826" fmla="*/ 11160046 w 14263815"/>
              <a:gd name="connsiteY14826" fmla="*/ 1600620 h 2678621"/>
              <a:gd name="connsiteX14827" fmla="*/ 11131211 w 14263815"/>
              <a:gd name="connsiteY14827" fmla="*/ 1607274 h 2678621"/>
              <a:gd name="connsiteX14828" fmla="*/ 11120120 w 14263815"/>
              <a:gd name="connsiteY14828" fmla="*/ 1605056 h 2678621"/>
              <a:gd name="connsiteX14829" fmla="*/ 11109030 w 14263815"/>
              <a:gd name="connsiteY14829" fmla="*/ 1602837 h 2678621"/>
              <a:gd name="connsiteX14830" fmla="*/ 11109030 w 14263815"/>
              <a:gd name="connsiteY14830" fmla="*/ 1616146 h 2678621"/>
              <a:gd name="connsiteX14831" fmla="*/ 11155610 w 14263815"/>
              <a:gd name="connsiteY14831" fmla="*/ 1629455 h 2678621"/>
              <a:gd name="connsiteX14832" fmla="*/ 11193318 w 14263815"/>
              <a:gd name="connsiteY14832" fmla="*/ 1622801 h 2678621"/>
              <a:gd name="connsiteX14833" fmla="*/ 11199972 w 14263815"/>
              <a:gd name="connsiteY14833" fmla="*/ 1616146 h 2678621"/>
              <a:gd name="connsiteX14834" fmla="*/ 11202190 w 14263815"/>
              <a:gd name="connsiteY14834" fmla="*/ 1622801 h 2678621"/>
              <a:gd name="connsiteX14835" fmla="*/ 11199972 w 14263815"/>
              <a:gd name="connsiteY14835" fmla="*/ 1631673 h 2678621"/>
              <a:gd name="connsiteX14836" fmla="*/ 11208845 w 14263815"/>
              <a:gd name="connsiteY14836" fmla="*/ 1633891 h 2678621"/>
              <a:gd name="connsiteX14837" fmla="*/ 11222154 w 14263815"/>
              <a:gd name="connsiteY14837" fmla="*/ 1633891 h 2678621"/>
              <a:gd name="connsiteX14838" fmla="*/ 11233244 w 14263815"/>
              <a:gd name="connsiteY14838" fmla="*/ 1629455 h 2678621"/>
              <a:gd name="connsiteX14839" fmla="*/ 11235462 w 14263815"/>
              <a:gd name="connsiteY14839" fmla="*/ 1616146 h 2678621"/>
              <a:gd name="connsiteX14840" fmla="*/ 11242116 w 14263815"/>
              <a:gd name="connsiteY14840" fmla="*/ 1607274 h 2678621"/>
              <a:gd name="connsiteX14841" fmla="*/ 11237680 w 14263815"/>
              <a:gd name="connsiteY14841" fmla="*/ 1602837 h 2678621"/>
              <a:gd name="connsiteX14842" fmla="*/ 11222154 w 14263815"/>
              <a:gd name="connsiteY14842" fmla="*/ 1600620 h 2678621"/>
              <a:gd name="connsiteX14843" fmla="*/ 11244334 w 14263815"/>
              <a:gd name="connsiteY14843" fmla="*/ 1596183 h 2678621"/>
              <a:gd name="connsiteX14844" fmla="*/ 11273170 w 14263815"/>
              <a:gd name="connsiteY14844" fmla="*/ 1602837 h 2678621"/>
              <a:gd name="connsiteX14845" fmla="*/ 11277606 w 14263815"/>
              <a:gd name="connsiteY14845" fmla="*/ 1605056 h 2678621"/>
              <a:gd name="connsiteX14846" fmla="*/ 11282042 w 14263815"/>
              <a:gd name="connsiteY14846" fmla="*/ 1607274 h 2678621"/>
              <a:gd name="connsiteX14847" fmla="*/ 11284260 w 14263815"/>
              <a:gd name="connsiteY14847" fmla="*/ 1616146 h 2678621"/>
              <a:gd name="connsiteX14848" fmla="*/ 11286478 w 14263815"/>
              <a:gd name="connsiteY14848" fmla="*/ 1605056 h 2678621"/>
              <a:gd name="connsiteX14849" fmla="*/ 11306442 w 14263815"/>
              <a:gd name="connsiteY14849" fmla="*/ 1591747 h 2678621"/>
              <a:gd name="connsiteX14850" fmla="*/ 11326404 w 14263815"/>
              <a:gd name="connsiteY14850" fmla="*/ 1602837 h 2678621"/>
              <a:gd name="connsiteX14851" fmla="*/ 11326404 w 14263815"/>
              <a:gd name="connsiteY14851" fmla="*/ 1613928 h 2678621"/>
              <a:gd name="connsiteX14852" fmla="*/ 11328622 w 14263815"/>
              <a:gd name="connsiteY14852" fmla="*/ 1627237 h 2678621"/>
              <a:gd name="connsiteX14853" fmla="*/ 11344149 w 14263815"/>
              <a:gd name="connsiteY14853" fmla="*/ 1642764 h 2678621"/>
              <a:gd name="connsiteX14854" fmla="*/ 11361894 w 14263815"/>
              <a:gd name="connsiteY14854" fmla="*/ 1644982 h 2678621"/>
              <a:gd name="connsiteX14855" fmla="*/ 11381857 w 14263815"/>
              <a:gd name="connsiteY14855" fmla="*/ 1647200 h 2678621"/>
              <a:gd name="connsiteX14856" fmla="*/ 11395166 w 14263815"/>
              <a:gd name="connsiteY14856" fmla="*/ 1636109 h 2678621"/>
              <a:gd name="connsiteX14857" fmla="*/ 11381857 w 14263815"/>
              <a:gd name="connsiteY14857" fmla="*/ 1629455 h 2678621"/>
              <a:gd name="connsiteX14858" fmla="*/ 11330840 w 14263815"/>
              <a:gd name="connsiteY14858" fmla="*/ 1622801 h 2678621"/>
              <a:gd name="connsiteX14859" fmla="*/ 11355240 w 14263815"/>
              <a:gd name="connsiteY14859" fmla="*/ 1616146 h 2678621"/>
              <a:gd name="connsiteX14860" fmla="*/ 11381857 w 14263815"/>
              <a:gd name="connsiteY14860" fmla="*/ 1611710 h 2678621"/>
              <a:gd name="connsiteX14861" fmla="*/ 11377421 w 14263815"/>
              <a:gd name="connsiteY14861" fmla="*/ 1605056 h 2678621"/>
              <a:gd name="connsiteX14862" fmla="*/ 11368549 w 14263815"/>
              <a:gd name="connsiteY14862" fmla="*/ 1598401 h 2678621"/>
              <a:gd name="connsiteX14863" fmla="*/ 11392948 w 14263815"/>
              <a:gd name="connsiteY14863" fmla="*/ 1591747 h 2678621"/>
              <a:gd name="connsiteX14864" fmla="*/ 11439528 w 14263815"/>
              <a:gd name="connsiteY14864" fmla="*/ 1591747 h 2678621"/>
              <a:gd name="connsiteX14865" fmla="*/ 11455055 w 14263815"/>
              <a:gd name="connsiteY14865" fmla="*/ 1602837 h 2678621"/>
              <a:gd name="connsiteX14866" fmla="*/ 11459491 w 14263815"/>
              <a:gd name="connsiteY14866" fmla="*/ 1616146 h 2678621"/>
              <a:gd name="connsiteX14867" fmla="*/ 11468363 w 14263815"/>
              <a:gd name="connsiteY14867" fmla="*/ 1627237 h 2678621"/>
              <a:gd name="connsiteX14868" fmla="*/ 11479454 w 14263815"/>
              <a:gd name="connsiteY14868" fmla="*/ 1638327 h 2678621"/>
              <a:gd name="connsiteX14869" fmla="*/ 11486109 w 14263815"/>
              <a:gd name="connsiteY14869" fmla="*/ 1629455 h 2678621"/>
              <a:gd name="connsiteX14870" fmla="*/ 11479454 w 14263815"/>
              <a:gd name="connsiteY14870" fmla="*/ 1620582 h 2678621"/>
              <a:gd name="connsiteX14871" fmla="*/ 11490545 w 14263815"/>
              <a:gd name="connsiteY14871" fmla="*/ 1616146 h 2678621"/>
              <a:gd name="connsiteX14872" fmla="*/ 11508289 w 14263815"/>
              <a:gd name="connsiteY14872" fmla="*/ 1625019 h 2678621"/>
              <a:gd name="connsiteX14873" fmla="*/ 11519380 w 14263815"/>
              <a:gd name="connsiteY14873" fmla="*/ 1627237 h 2678621"/>
              <a:gd name="connsiteX14874" fmla="*/ 11528252 w 14263815"/>
              <a:gd name="connsiteY14874" fmla="*/ 1622801 h 2678621"/>
              <a:gd name="connsiteX14875" fmla="*/ 11530470 w 14263815"/>
              <a:gd name="connsiteY14875" fmla="*/ 1618364 h 2678621"/>
              <a:gd name="connsiteX14876" fmla="*/ 11548215 w 14263815"/>
              <a:gd name="connsiteY14876" fmla="*/ 1611710 h 2678621"/>
              <a:gd name="connsiteX14877" fmla="*/ 11572615 w 14263815"/>
              <a:gd name="connsiteY14877" fmla="*/ 1620582 h 2678621"/>
              <a:gd name="connsiteX14878" fmla="*/ 11583705 w 14263815"/>
              <a:gd name="connsiteY14878" fmla="*/ 1622801 h 2678621"/>
              <a:gd name="connsiteX14879" fmla="*/ 11588142 w 14263815"/>
              <a:gd name="connsiteY14879" fmla="*/ 1609492 h 2678621"/>
              <a:gd name="connsiteX14880" fmla="*/ 11597014 w 14263815"/>
              <a:gd name="connsiteY14880" fmla="*/ 1605056 h 2678621"/>
              <a:gd name="connsiteX14881" fmla="*/ 11605886 w 14263815"/>
              <a:gd name="connsiteY14881" fmla="*/ 1600620 h 2678621"/>
              <a:gd name="connsiteX14882" fmla="*/ 11537125 w 14263815"/>
              <a:gd name="connsiteY14882" fmla="*/ 1600620 h 2678621"/>
              <a:gd name="connsiteX14883" fmla="*/ 11479454 w 14263815"/>
              <a:gd name="connsiteY14883" fmla="*/ 1598401 h 2678621"/>
              <a:gd name="connsiteX14884" fmla="*/ 11519380 w 14263815"/>
              <a:gd name="connsiteY14884" fmla="*/ 1589529 h 2678621"/>
              <a:gd name="connsiteX14885" fmla="*/ 11539343 w 14263815"/>
              <a:gd name="connsiteY14885" fmla="*/ 1587311 h 2678621"/>
              <a:gd name="connsiteX14886" fmla="*/ 11561524 w 14263815"/>
              <a:gd name="connsiteY14886" fmla="*/ 1585093 h 2678621"/>
              <a:gd name="connsiteX14887" fmla="*/ 11592578 w 14263815"/>
              <a:gd name="connsiteY14887" fmla="*/ 1585093 h 2678621"/>
              <a:gd name="connsiteX14888" fmla="*/ 11610322 w 14263815"/>
              <a:gd name="connsiteY14888" fmla="*/ 1600620 h 2678621"/>
              <a:gd name="connsiteX14889" fmla="*/ 11614759 w 14263815"/>
              <a:gd name="connsiteY14889" fmla="*/ 1613928 h 2678621"/>
              <a:gd name="connsiteX14890" fmla="*/ 11614759 w 14263815"/>
              <a:gd name="connsiteY14890" fmla="*/ 1598401 h 2678621"/>
              <a:gd name="connsiteX14891" fmla="*/ 11621413 w 14263815"/>
              <a:gd name="connsiteY14891" fmla="*/ 1580657 h 2678621"/>
              <a:gd name="connsiteX14892" fmla="*/ 11632504 w 14263815"/>
              <a:gd name="connsiteY14892" fmla="*/ 1591747 h 2678621"/>
              <a:gd name="connsiteX14893" fmla="*/ 11639158 w 14263815"/>
              <a:gd name="connsiteY14893" fmla="*/ 1598401 h 2678621"/>
              <a:gd name="connsiteX14894" fmla="*/ 11641376 w 14263815"/>
              <a:gd name="connsiteY14894" fmla="*/ 1587311 h 2678621"/>
              <a:gd name="connsiteX14895" fmla="*/ 11672430 w 14263815"/>
              <a:gd name="connsiteY14895" fmla="*/ 1571784 h 2678621"/>
              <a:gd name="connsiteX14896" fmla="*/ 11694611 w 14263815"/>
              <a:gd name="connsiteY14896" fmla="*/ 1567348 h 2678621"/>
              <a:gd name="connsiteX14897" fmla="*/ 11701265 w 14263815"/>
              <a:gd name="connsiteY14897" fmla="*/ 1571784 h 2678621"/>
              <a:gd name="connsiteX14898" fmla="*/ 11696829 w 14263815"/>
              <a:gd name="connsiteY14898" fmla="*/ 1578438 h 2678621"/>
              <a:gd name="connsiteX14899" fmla="*/ 11692392 w 14263815"/>
              <a:gd name="connsiteY14899" fmla="*/ 1587311 h 2678621"/>
              <a:gd name="connsiteX14900" fmla="*/ 11705701 w 14263815"/>
              <a:gd name="connsiteY14900" fmla="*/ 1602837 h 2678621"/>
              <a:gd name="connsiteX14901" fmla="*/ 11725664 w 14263815"/>
              <a:gd name="connsiteY14901" fmla="*/ 1598401 h 2678621"/>
              <a:gd name="connsiteX14902" fmla="*/ 11727882 w 14263815"/>
              <a:gd name="connsiteY14902" fmla="*/ 1589529 h 2678621"/>
              <a:gd name="connsiteX14903" fmla="*/ 11736754 w 14263815"/>
              <a:gd name="connsiteY14903" fmla="*/ 1598401 h 2678621"/>
              <a:gd name="connsiteX14904" fmla="*/ 11750064 w 14263815"/>
              <a:gd name="connsiteY14904" fmla="*/ 1620582 h 2678621"/>
              <a:gd name="connsiteX14905" fmla="*/ 11754500 w 14263815"/>
              <a:gd name="connsiteY14905" fmla="*/ 1613928 h 2678621"/>
              <a:gd name="connsiteX14906" fmla="*/ 11745628 w 14263815"/>
              <a:gd name="connsiteY14906" fmla="*/ 1611710 h 2678621"/>
              <a:gd name="connsiteX14907" fmla="*/ 11743409 w 14263815"/>
              <a:gd name="connsiteY14907" fmla="*/ 1605056 h 2678621"/>
              <a:gd name="connsiteX14908" fmla="*/ 11747845 w 14263815"/>
              <a:gd name="connsiteY14908" fmla="*/ 1598401 h 2678621"/>
              <a:gd name="connsiteX14909" fmla="*/ 11761154 w 14263815"/>
              <a:gd name="connsiteY14909" fmla="*/ 1598401 h 2678621"/>
              <a:gd name="connsiteX14910" fmla="*/ 11770026 w 14263815"/>
              <a:gd name="connsiteY14910" fmla="*/ 1593965 h 2678621"/>
              <a:gd name="connsiteX14911" fmla="*/ 11776681 w 14263815"/>
              <a:gd name="connsiteY14911" fmla="*/ 1580657 h 2678621"/>
              <a:gd name="connsiteX14912" fmla="*/ 11781117 w 14263815"/>
              <a:gd name="connsiteY14912" fmla="*/ 1582875 h 2678621"/>
              <a:gd name="connsiteX14913" fmla="*/ 11783335 w 14263815"/>
              <a:gd name="connsiteY14913" fmla="*/ 1591747 h 2678621"/>
              <a:gd name="connsiteX14914" fmla="*/ 11785554 w 14263815"/>
              <a:gd name="connsiteY14914" fmla="*/ 1587311 h 2678621"/>
              <a:gd name="connsiteX14915" fmla="*/ 11785554 w 14263815"/>
              <a:gd name="connsiteY14915" fmla="*/ 1571784 h 2678621"/>
              <a:gd name="connsiteX14916" fmla="*/ 11774462 w 14263815"/>
              <a:gd name="connsiteY14916" fmla="*/ 1560693 h 2678621"/>
              <a:gd name="connsiteX14917" fmla="*/ 11778899 w 14263815"/>
              <a:gd name="connsiteY14917" fmla="*/ 1547385 h 2678621"/>
              <a:gd name="connsiteX14918" fmla="*/ 11787771 w 14263815"/>
              <a:gd name="connsiteY14918" fmla="*/ 1536294 h 2678621"/>
              <a:gd name="connsiteX14919" fmla="*/ 11778899 w 14263815"/>
              <a:gd name="connsiteY14919" fmla="*/ 1518550 h 2678621"/>
              <a:gd name="connsiteX14920" fmla="*/ 11774462 w 14263815"/>
              <a:gd name="connsiteY14920" fmla="*/ 1503023 h 2678621"/>
              <a:gd name="connsiteX14921" fmla="*/ 11770026 w 14263815"/>
              <a:gd name="connsiteY14921" fmla="*/ 1494150 h 2678621"/>
              <a:gd name="connsiteX14922" fmla="*/ 11774462 w 14263815"/>
              <a:gd name="connsiteY14922" fmla="*/ 1487496 h 2678621"/>
              <a:gd name="connsiteX14923" fmla="*/ 11792207 w 14263815"/>
              <a:gd name="connsiteY14923" fmla="*/ 1485278 h 2678621"/>
              <a:gd name="connsiteX14924" fmla="*/ 11803298 w 14263815"/>
              <a:gd name="connsiteY14924" fmla="*/ 1478623 h 2678621"/>
              <a:gd name="connsiteX14925" fmla="*/ 11823261 w 14263815"/>
              <a:gd name="connsiteY14925" fmla="*/ 1480841 h 2678621"/>
              <a:gd name="connsiteX14926" fmla="*/ 11847660 w 14263815"/>
              <a:gd name="connsiteY14926" fmla="*/ 1483060 h 2678621"/>
              <a:gd name="connsiteX14927" fmla="*/ 11843224 w 14263815"/>
              <a:gd name="connsiteY14927" fmla="*/ 1491932 h 2678621"/>
              <a:gd name="connsiteX14928" fmla="*/ 11801080 w 14263815"/>
              <a:gd name="connsiteY14928" fmla="*/ 1509677 h 2678621"/>
              <a:gd name="connsiteX14929" fmla="*/ 11796644 w 14263815"/>
              <a:gd name="connsiteY14929" fmla="*/ 1525204 h 2678621"/>
              <a:gd name="connsiteX14930" fmla="*/ 11798862 w 14263815"/>
              <a:gd name="connsiteY14930" fmla="*/ 1531858 h 2678621"/>
              <a:gd name="connsiteX14931" fmla="*/ 11798862 w 14263815"/>
              <a:gd name="connsiteY14931" fmla="*/ 1540731 h 2678621"/>
              <a:gd name="connsiteX14932" fmla="*/ 11818824 w 14263815"/>
              <a:gd name="connsiteY14932" fmla="*/ 1547385 h 2678621"/>
              <a:gd name="connsiteX14933" fmla="*/ 11827697 w 14263815"/>
              <a:gd name="connsiteY14933" fmla="*/ 1551821 h 2678621"/>
              <a:gd name="connsiteX14934" fmla="*/ 11825479 w 14263815"/>
              <a:gd name="connsiteY14934" fmla="*/ 1562912 h 2678621"/>
              <a:gd name="connsiteX14935" fmla="*/ 11849879 w 14263815"/>
              <a:gd name="connsiteY14935" fmla="*/ 1565130 h 2678621"/>
              <a:gd name="connsiteX14936" fmla="*/ 11929731 w 14263815"/>
              <a:gd name="connsiteY14936" fmla="*/ 1542949 h 2678621"/>
              <a:gd name="connsiteX14937" fmla="*/ 11927512 w 14263815"/>
              <a:gd name="connsiteY14937" fmla="*/ 1529640 h 2678621"/>
              <a:gd name="connsiteX14938" fmla="*/ 11931948 w 14263815"/>
              <a:gd name="connsiteY14938" fmla="*/ 1522986 h 2678621"/>
              <a:gd name="connsiteX14939" fmla="*/ 11949694 w 14263815"/>
              <a:gd name="connsiteY14939" fmla="*/ 1525204 h 2678621"/>
              <a:gd name="connsiteX14940" fmla="*/ 11969656 w 14263815"/>
              <a:gd name="connsiteY14940" fmla="*/ 1536294 h 2678621"/>
              <a:gd name="connsiteX14941" fmla="*/ 12053944 w 14263815"/>
              <a:gd name="connsiteY14941" fmla="*/ 1514113 h 2678621"/>
              <a:gd name="connsiteX14942" fmla="*/ 12082780 w 14263815"/>
              <a:gd name="connsiteY14942" fmla="*/ 1514113 h 2678621"/>
              <a:gd name="connsiteX14943" fmla="*/ 12089434 w 14263815"/>
              <a:gd name="connsiteY14943" fmla="*/ 1522986 h 2678621"/>
              <a:gd name="connsiteX14944" fmla="*/ 12089434 w 14263815"/>
              <a:gd name="connsiteY14944" fmla="*/ 1511895 h 2678621"/>
              <a:gd name="connsiteX14945" fmla="*/ 12127142 w 14263815"/>
              <a:gd name="connsiteY14945" fmla="*/ 1489714 h 2678621"/>
              <a:gd name="connsiteX14946" fmla="*/ 12158196 w 14263815"/>
              <a:gd name="connsiteY14946" fmla="*/ 1485278 h 2678621"/>
              <a:gd name="connsiteX14947" fmla="*/ 12173722 w 14263815"/>
              <a:gd name="connsiteY14947" fmla="*/ 1489714 h 2678621"/>
              <a:gd name="connsiteX14948" fmla="*/ 12175940 w 14263815"/>
              <a:gd name="connsiteY14948" fmla="*/ 1483060 h 2678621"/>
              <a:gd name="connsiteX14949" fmla="*/ 12178159 w 14263815"/>
              <a:gd name="connsiteY14949" fmla="*/ 1483060 h 2678621"/>
              <a:gd name="connsiteX14950" fmla="*/ 12184813 w 14263815"/>
              <a:gd name="connsiteY14950" fmla="*/ 1498586 h 2678621"/>
              <a:gd name="connsiteX14951" fmla="*/ 12182595 w 14263815"/>
              <a:gd name="connsiteY14951" fmla="*/ 1503023 h 2678621"/>
              <a:gd name="connsiteX14952" fmla="*/ 12178159 w 14263815"/>
              <a:gd name="connsiteY14952" fmla="*/ 1514113 h 2678621"/>
              <a:gd name="connsiteX14953" fmla="*/ 12189249 w 14263815"/>
              <a:gd name="connsiteY14953" fmla="*/ 1516331 h 2678621"/>
              <a:gd name="connsiteX14954" fmla="*/ 12195903 w 14263815"/>
              <a:gd name="connsiteY14954" fmla="*/ 1505241 h 2678621"/>
              <a:gd name="connsiteX14955" fmla="*/ 12187031 w 14263815"/>
              <a:gd name="connsiteY14955" fmla="*/ 1489714 h 2678621"/>
              <a:gd name="connsiteX14956" fmla="*/ 12255792 w 14263815"/>
              <a:gd name="connsiteY14956" fmla="*/ 1460879 h 2678621"/>
              <a:gd name="connsiteX14957" fmla="*/ 12282410 w 14263815"/>
              <a:gd name="connsiteY14957" fmla="*/ 1454224 h 2678621"/>
              <a:gd name="connsiteX14958" fmla="*/ 12289064 w 14263815"/>
              <a:gd name="connsiteY14958" fmla="*/ 1443134 h 2678621"/>
              <a:gd name="connsiteX14959" fmla="*/ 12297936 w 14263815"/>
              <a:gd name="connsiteY14959" fmla="*/ 1432043 h 2678621"/>
              <a:gd name="connsiteX14960" fmla="*/ 12277974 w 14263815"/>
              <a:gd name="connsiteY14960" fmla="*/ 1429825 h 2678621"/>
              <a:gd name="connsiteX14961" fmla="*/ 12271319 w 14263815"/>
              <a:gd name="connsiteY14961" fmla="*/ 1423171 h 2678621"/>
              <a:gd name="connsiteX14962" fmla="*/ 12291282 w 14263815"/>
              <a:gd name="connsiteY14962" fmla="*/ 1409862 h 2678621"/>
              <a:gd name="connsiteX14963" fmla="*/ 12315681 w 14263815"/>
              <a:gd name="connsiteY14963" fmla="*/ 1414298 h 2678621"/>
              <a:gd name="connsiteX14964" fmla="*/ 12326772 w 14263815"/>
              <a:gd name="connsiteY14964" fmla="*/ 1420953 h 2678621"/>
              <a:gd name="connsiteX14965" fmla="*/ 12328990 w 14263815"/>
              <a:gd name="connsiteY14965" fmla="*/ 1414298 h 2678621"/>
              <a:gd name="connsiteX14966" fmla="*/ 12320118 w 14263815"/>
              <a:gd name="connsiteY14966" fmla="*/ 1405426 h 2678621"/>
              <a:gd name="connsiteX14967" fmla="*/ 12328990 w 14263815"/>
              <a:gd name="connsiteY14967" fmla="*/ 1394335 h 2678621"/>
              <a:gd name="connsiteX14968" fmla="*/ 12348953 w 14263815"/>
              <a:gd name="connsiteY14968" fmla="*/ 1400990 h 2678621"/>
              <a:gd name="connsiteX14969" fmla="*/ 12373352 w 14263815"/>
              <a:gd name="connsiteY14969" fmla="*/ 1405426 h 2678621"/>
              <a:gd name="connsiteX14970" fmla="*/ 12395533 w 14263815"/>
              <a:gd name="connsiteY14970" fmla="*/ 1409862 h 2678621"/>
              <a:gd name="connsiteX14971" fmla="*/ 12402188 w 14263815"/>
              <a:gd name="connsiteY14971" fmla="*/ 1418735 h 2678621"/>
              <a:gd name="connsiteX14972" fmla="*/ 12399969 w 14263815"/>
              <a:gd name="connsiteY14972" fmla="*/ 1405426 h 2678621"/>
              <a:gd name="connsiteX14973" fmla="*/ 12386661 w 14263815"/>
              <a:gd name="connsiteY14973" fmla="*/ 1387681 h 2678621"/>
              <a:gd name="connsiteX14974" fmla="*/ 12380006 w 14263815"/>
              <a:gd name="connsiteY14974" fmla="*/ 1385463 h 2678621"/>
              <a:gd name="connsiteX14975" fmla="*/ 12399969 w 14263815"/>
              <a:gd name="connsiteY14975" fmla="*/ 1372154 h 2678621"/>
              <a:gd name="connsiteX14976" fmla="*/ 12426587 w 14263815"/>
              <a:gd name="connsiteY14976" fmla="*/ 1369936 h 2678621"/>
              <a:gd name="connsiteX14977" fmla="*/ 12415496 w 14263815"/>
              <a:gd name="connsiteY14977" fmla="*/ 1381026 h 2678621"/>
              <a:gd name="connsiteX14978" fmla="*/ 12399969 w 14263815"/>
              <a:gd name="connsiteY14978" fmla="*/ 1394335 h 2678621"/>
              <a:gd name="connsiteX14979" fmla="*/ 12417715 w 14263815"/>
              <a:gd name="connsiteY14979" fmla="*/ 1398771 h 2678621"/>
              <a:gd name="connsiteX14980" fmla="*/ 12444332 w 14263815"/>
              <a:gd name="connsiteY14980" fmla="*/ 1398771 h 2678621"/>
              <a:gd name="connsiteX14981" fmla="*/ 12446550 w 14263815"/>
              <a:gd name="connsiteY14981" fmla="*/ 1383245 h 2678621"/>
              <a:gd name="connsiteX14982" fmla="*/ 12446550 w 14263815"/>
              <a:gd name="connsiteY14982" fmla="*/ 1374372 h 2678621"/>
              <a:gd name="connsiteX14983" fmla="*/ 12462077 w 14263815"/>
              <a:gd name="connsiteY14983" fmla="*/ 1378809 h 2678621"/>
              <a:gd name="connsiteX14984" fmla="*/ 12470949 w 14263815"/>
              <a:gd name="connsiteY14984" fmla="*/ 1383245 h 2678621"/>
              <a:gd name="connsiteX14985" fmla="*/ 12475385 w 14263815"/>
              <a:gd name="connsiteY14985" fmla="*/ 1387681 h 2678621"/>
              <a:gd name="connsiteX14986" fmla="*/ 12475385 w 14263815"/>
              <a:gd name="connsiteY14986" fmla="*/ 1378809 h 2678621"/>
              <a:gd name="connsiteX14987" fmla="*/ 12484258 w 14263815"/>
              <a:gd name="connsiteY14987" fmla="*/ 1369936 h 2678621"/>
              <a:gd name="connsiteX14988" fmla="*/ 12497566 w 14263815"/>
              <a:gd name="connsiteY14988" fmla="*/ 1363282 h 2678621"/>
              <a:gd name="connsiteX14989" fmla="*/ 12490912 w 14263815"/>
              <a:gd name="connsiteY14989" fmla="*/ 1356627 h 2678621"/>
              <a:gd name="connsiteX14990" fmla="*/ 12484258 w 14263815"/>
              <a:gd name="connsiteY14990" fmla="*/ 1349973 h 2678621"/>
              <a:gd name="connsiteX14991" fmla="*/ 12490912 w 14263815"/>
              <a:gd name="connsiteY14991" fmla="*/ 1341101 h 2678621"/>
              <a:gd name="connsiteX14992" fmla="*/ 12502003 w 14263815"/>
              <a:gd name="connsiteY14992" fmla="*/ 1352191 h 2678621"/>
              <a:gd name="connsiteX14993" fmla="*/ 12513093 w 14263815"/>
              <a:gd name="connsiteY14993" fmla="*/ 1372154 h 2678621"/>
              <a:gd name="connsiteX14994" fmla="*/ 12526402 w 14263815"/>
              <a:gd name="connsiteY14994" fmla="*/ 1374372 h 2678621"/>
              <a:gd name="connsiteX14995" fmla="*/ 12526402 w 14263815"/>
              <a:gd name="connsiteY14995" fmla="*/ 1363282 h 2678621"/>
              <a:gd name="connsiteX14996" fmla="*/ 12537492 w 14263815"/>
              <a:gd name="connsiteY14996" fmla="*/ 1349973 h 2678621"/>
              <a:gd name="connsiteX14997" fmla="*/ 12559674 w 14263815"/>
              <a:gd name="connsiteY14997" fmla="*/ 1352191 h 2678621"/>
              <a:gd name="connsiteX14998" fmla="*/ 12570764 w 14263815"/>
              <a:gd name="connsiteY14998" fmla="*/ 1356627 h 2678621"/>
              <a:gd name="connsiteX14999" fmla="*/ 12579637 w 14263815"/>
              <a:gd name="connsiteY14999" fmla="*/ 1343319 h 2678621"/>
              <a:gd name="connsiteX15000" fmla="*/ 12586291 w 14263815"/>
              <a:gd name="connsiteY15000" fmla="*/ 1341101 h 2678621"/>
              <a:gd name="connsiteX15001" fmla="*/ 12599599 w 14263815"/>
              <a:gd name="connsiteY15001" fmla="*/ 1343319 h 2678621"/>
              <a:gd name="connsiteX15002" fmla="*/ 12604036 w 14263815"/>
              <a:gd name="connsiteY15002" fmla="*/ 1332228 h 2678621"/>
              <a:gd name="connsiteX15003" fmla="*/ 12601818 w 14263815"/>
              <a:gd name="connsiteY15003" fmla="*/ 1323356 h 2678621"/>
              <a:gd name="connsiteX15004" fmla="*/ 12608472 w 14263815"/>
              <a:gd name="connsiteY15004" fmla="*/ 1327792 h 2678621"/>
              <a:gd name="connsiteX15005" fmla="*/ 12626217 w 14263815"/>
              <a:gd name="connsiteY15005" fmla="*/ 1323356 h 2678621"/>
              <a:gd name="connsiteX15006" fmla="*/ 12637308 w 14263815"/>
              <a:gd name="connsiteY15006" fmla="*/ 1301175 h 2678621"/>
              <a:gd name="connsiteX15007" fmla="*/ 12635089 w 14263815"/>
              <a:gd name="connsiteY15007" fmla="*/ 1290084 h 2678621"/>
              <a:gd name="connsiteX15008" fmla="*/ 12650616 w 14263815"/>
              <a:gd name="connsiteY15008" fmla="*/ 1294520 h 2678621"/>
              <a:gd name="connsiteX15009" fmla="*/ 12668361 w 14263815"/>
              <a:gd name="connsiteY15009" fmla="*/ 1301175 h 2678621"/>
              <a:gd name="connsiteX15010" fmla="*/ 12679451 w 14263815"/>
              <a:gd name="connsiteY15010" fmla="*/ 1303393 h 2678621"/>
              <a:gd name="connsiteX15011" fmla="*/ 12683888 w 14263815"/>
              <a:gd name="connsiteY15011" fmla="*/ 1310047 h 2678621"/>
              <a:gd name="connsiteX15012" fmla="*/ 12703851 w 14263815"/>
              <a:gd name="connsiteY15012" fmla="*/ 1305611 h 2678621"/>
              <a:gd name="connsiteX15013" fmla="*/ 12714941 w 14263815"/>
              <a:gd name="connsiteY15013" fmla="*/ 1294520 h 2678621"/>
              <a:gd name="connsiteX15014" fmla="*/ 12712723 w 14263815"/>
              <a:gd name="connsiteY15014" fmla="*/ 1287866 h 2678621"/>
              <a:gd name="connsiteX15015" fmla="*/ 12717159 w 14263815"/>
              <a:gd name="connsiteY15015" fmla="*/ 1294520 h 2678621"/>
              <a:gd name="connsiteX15016" fmla="*/ 12752649 w 14263815"/>
              <a:gd name="connsiteY15016" fmla="*/ 1285648 h 2678621"/>
              <a:gd name="connsiteX15017" fmla="*/ 12788139 w 14263815"/>
              <a:gd name="connsiteY15017" fmla="*/ 1256812 h 2678621"/>
              <a:gd name="connsiteX15018" fmla="*/ 12805884 w 14263815"/>
              <a:gd name="connsiteY15018" fmla="*/ 1247940 h 2678621"/>
              <a:gd name="connsiteX15019" fmla="*/ 12823629 w 14263815"/>
              <a:gd name="connsiteY15019" fmla="*/ 1243504 h 2678621"/>
              <a:gd name="connsiteX15020" fmla="*/ 12834719 w 14263815"/>
              <a:gd name="connsiteY15020" fmla="*/ 1239068 h 2678621"/>
              <a:gd name="connsiteX15021" fmla="*/ 12839155 w 14263815"/>
              <a:gd name="connsiteY15021" fmla="*/ 1234631 h 2678621"/>
              <a:gd name="connsiteX15022" fmla="*/ 12843591 w 14263815"/>
              <a:gd name="connsiteY15022" fmla="*/ 1232413 h 2678621"/>
              <a:gd name="connsiteX15023" fmla="*/ 12856900 w 14263815"/>
              <a:gd name="connsiteY15023" fmla="*/ 1234631 h 2678621"/>
              <a:gd name="connsiteX15024" fmla="*/ 12856900 w 14263815"/>
              <a:gd name="connsiteY15024" fmla="*/ 1223541 h 2678621"/>
              <a:gd name="connsiteX15025" fmla="*/ 12861336 w 14263815"/>
              <a:gd name="connsiteY15025" fmla="*/ 1221323 h 2678621"/>
              <a:gd name="connsiteX15026" fmla="*/ 12865773 w 14263815"/>
              <a:gd name="connsiteY15026" fmla="*/ 1221323 h 2678621"/>
              <a:gd name="connsiteX15027" fmla="*/ 12865773 w 14263815"/>
              <a:gd name="connsiteY15027" fmla="*/ 1212450 h 2678621"/>
              <a:gd name="connsiteX15028" fmla="*/ 12874645 w 14263815"/>
              <a:gd name="connsiteY15028" fmla="*/ 1216886 h 2678621"/>
              <a:gd name="connsiteX15029" fmla="*/ 12892390 w 14263815"/>
              <a:gd name="connsiteY15029" fmla="*/ 1214669 h 2678621"/>
              <a:gd name="connsiteX15030" fmla="*/ 12896826 w 14263815"/>
              <a:gd name="connsiteY15030" fmla="*/ 1203578 h 2678621"/>
              <a:gd name="connsiteX15031" fmla="*/ 12896826 w 14263815"/>
              <a:gd name="connsiteY15031" fmla="*/ 1194705 h 2678621"/>
              <a:gd name="connsiteX15032" fmla="*/ 12910135 w 14263815"/>
              <a:gd name="connsiteY15032" fmla="*/ 1194705 h 2678621"/>
              <a:gd name="connsiteX15033" fmla="*/ 12916789 w 14263815"/>
              <a:gd name="connsiteY15033" fmla="*/ 1199142 h 2678621"/>
              <a:gd name="connsiteX15034" fmla="*/ 12925662 w 14263815"/>
              <a:gd name="connsiteY15034" fmla="*/ 1203578 h 2678621"/>
              <a:gd name="connsiteX15035" fmla="*/ 12930098 w 14263815"/>
              <a:gd name="connsiteY15035" fmla="*/ 1210232 h 2678621"/>
              <a:gd name="connsiteX15036" fmla="*/ 12925662 w 14263815"/>
              <a:gd name="connsiteY15036" fmla="*/ 1221323 h 2678621"/>
              <a:gd name="connsiteX15037" fmla="*/ 12934534 w 14263815"/>
              <a:gd name="connsiteY15037" fmla="*/ 1225759 h 2678621"/>
              <a:gd name="connsiteX15038" fmla="*/ 12941188 w 14263815"/>
              <a:gd name="connsiteY15038" fmla="*/ 1232413 h 2678621"/>
              <a:gd name="connsiteX15039" fmla="*/ 12943406 w 14263815"/>
              <a:gd name="connsiteY15039" fmla="*/ 1239068 h 2678621"/>
              <a:gd name="connsiteX15040" fmla="*/ 12945625 w 14263815"/>
              <a:gd name="connsiteY15040" fmla="*/ 1252376 h 2678621"/>
              <a:gd name="connsiteX15041" fmla="*/ 12921226 w 14263815"/>
              <a:gd name="connsiteY15041" fmla="*/ 1274557 h 2678621"/>
              <a:gd name="connsiteX15042" fmla="*/ 12892390 w 14263815"/>
              <a:gd name="connsiteY15042" fmla="*/ 1278994 h 2678621"/>
              <a:gd name="connsiteX15043" fmla="*/ 12894608 w 14263815"/>
              <a:gd name="connsiteY15043" fmla="*/ 1292302 h 2678621"/>
              <a:gd name="connsiteX15044" fmla="*/ 12887954 w 14263815"/>
              <a:gd name="connsiteY15044" fmla="*/ 1290084 h 2678621"/>
              <a:gd name="connsiteX15045" fmla="*/ 12759303 w 14263815"/>
              <a:gd name="connsiteY15045" fmla="*/ 1345537 h 2678621"/>
              <a:gd name="connsiteX15046" fmla="*/ 12610690 w 14263815"/>
              <a:gd name="connsiteY15046" fmla="*/ 1414298 h 2678621"/>
              <a:gd name="connsiteX15047" fmla="*/ 12553019 w 14263815"/>
              <a:gd name="connsiteY15047" fmla="*/ 1429825 h 2678621"/>
              <a:gd name="connsiteX15048" fmla="*/ 12535274 w 14263815"/>
              <a:gd name="connsiteY15048" fmla="*/ 1432043 h 2678621"/>
              <a:gd name="connsiteX15049" fmla="*/ 12526402 w 14263815"/>
              <a:gd name="connsiteY15049" fmla="*/ 1445352 h 2678621"/>
              <a:gd name="connsiteX15050" fmla="*/ 12521966 w 14263815"/>
              <a:gd name="connsiteY15050" fmla="*/ 1452006 h 2678621"/>
              <a:gd name="connsiteX15051" fmla="*/ 12490912 w 14263815"/>
              <a:gd name="connsiteY15051" fmla="*/ 1452006 h 2678621"/>
              <a:gd name="connsiteX15052" fmla="*/ 12455422 w 14263815"/>
              <a:gd name="connsiteY15052" fmla="*/ 1465315 h 2678621"/>
              <a:gd name="connsiteX15053" fmla="*/ 12399969 w 14263815"/>
              <a:gd name="connsiteY15053" fmla="*/ 1483060 h 2678621"/>
              <a:gd name="connsiteX15054" fmla="*/ 12266883 w 14263815"/>
              <a:gd name="connsiteY15054" fmla="*/ 1525204 h 2678621"/>
              <a:gd name="connsiteX15055" fmla="*/ 12198122 w 14263815"/>
              <a:gd name="connsiteY15055" fmla="*/ 1560693 h 2678621"/>
              <a:gd name="connsiteX15056" fmla="*/ 12191467 w 14263815"/>
              <a:gd name="connsiteY15056" fmla="*/ 1560693 h 2678621"/>
              <a:gd name="connsiteX15057" fmla="*/ 12160414 w 14263815"/>
              <a:gd name="connsiteY15057" fmla="*/ 1562912 h 2678621"/>
              <a:gd name="connsiteX15058" fmla="*/ 12131578 w 14263815"/>
              <a:gd name="connsiteY15058" fmla="*/ 1567348 h 2678621"/>
              <a:gd name="connsiteX15059" fmla="*/ 12129360 w 14263815"/>
              <a:gd name="connsiteY15059" fmla="*/ 1571784 h 2678621"/>
              <a:gd name="connsiteX15060" fmla="*/ 12127142 w 14263815"/>
              <a:gd name="connsiteY15060" fmla="*/ 1574002 h 2678621"/>
              <a:gd name="connsiteX15061" fmla="*/ 12116052 w 14263815"/>
              <a:gd name="connsiteY15061" fmla="*/ 1574002 h 2678621"/>
              <a:gd name="connsiteX15062" fmla="*/ 12100525 w 14263815"/>
              <a:gd name="connsiteY15062" fmla="*/ 1576220 h 2678621"/>
              <a:gd name="connsiteX15063" fmla="*/ 12096088 w 14263815"/>
              <a:gd name="connsiteY15063" fmla="*/ 1578438 h 2678621"/>
              <a:gd name="connsiteX15064" fmla="*/ 12065035 w 14263815"/>
              <a:gd name="connsiteY15064" fmla="*/ 1589529 h 2678621"/>
              <a:gd name="connsiteX15065" fmla="*/ 11985183 w 14263815"/>
              <a:gd name="connsiteY15065" fmla="*/ 1636109 h 2678621"/>
              <a:gd name="connsiteX15066" fmla="*/ 11982965 w 14263815"/>
              <a:gd name="connsiteY15066" fmla="*/ 1638327 h 2678621"/>
              <a:gd name="connsiteX15067" fmla="*/ 11978529 w 14263815"/>
              <a:gd name="connsiteY15067" fmla="*/ 1625019 h 2678621"/>
              <a:gd name="connsiteX15068" fmla="*/ 11974092 w 14263815"/>
              <a:gd name="connsiteY15068" fmla="*/ 1622801 h 2678621"/>
              <a:gd name="connsiteX15069" fmla="*/ 11965220 w 14263815"/>
              <a:gd name="connsiteY15069" fmla="*/ 1616146 h 2678621"/>
              <a:gd name="connsiteX15070" fmla="*/ 11960784 w 14263815"/>
              <a:gd name="connsiteY15070" fmla="*/ 1613928 h 2678621"/>
              <a:gd name="connsiteX15071" fmla="*/ 11951912 w 14263815"/>
              <a:gd name="connsiteY15071" fmla="*/ 1627237 h 2678621"/>
              <a:gd name="connsiteX15072" fmla="*/ 11940821 w 14263815"/>
              <a:gd name="connsiteY15072" fmla="*/ 1625019 h 2678621"/>
              <a:gd name="connsiteX15073" fmla="*/ 11936385 w 14263815"/>
              <a:gd name="connsiteY15073" fmla="*/ 1631673 h 2678621"/>
              <a:gd name="connsiteX15074" fmla="*/ 11929731 w 14263815"/>
              <a:gd name="connsiteY15074" fmla="*/ 1638327 h 2678621"/>
              <a:gd name="connsiteX15075" fmla="*/ 11920858 w 14263815"/>
              <a:gd name="connsiteY15075" fmla="*/ 1629455 h 2678621"/>
              <a:gd name="connsiteX15076" fmla="*/ 11914204 w 14263815"/>
              <a:gd name="connsiteY15076" fmla="*/ 1629455 h 2678621"/>
              <a:gd name="connsiteX15077" fmla="*/ 11896459 w 14263815"/>
              <a:gd name="connsiteY15077" fmla="*/ 1640546 h 2678621"/>
              <a:gd name="connsiteX15078" fmla="*/ 11849879 w 14263815"/>
              <a:gd name="connsiteY15078" fmla="*/ 1656072 h 2678621"/>
              <a:gd name="connsiteX15079" fmla="*/ 11821043 w 14263815"/>
              <a:gd name="connsiteY15079" fmla="*/ 1658290 h 2678621"/>
              <a:gd name="connsiteX15080" fmla="*/ 11807734 w 14263815"/>
              <a:gd name="connsiteY15080" fmla="*/ 1656072 h 2678621"/>
              <a:gd name="connsiteX15081" fmla="*/ 11801080 w 14263815"/>
              <a:gd name="connsiteY15081" fmla="*/ 1669381 h 2678621"/>
              <a:gd name="connsiteX15082" fmla="*/ 11798862 w 14263815"/>
              <a:gd name="connsiteY15082" fmla="*/ 1676035 h 2678621"/>
              <a:gd name="connsiteX15083" fmla="*/ 11794426 w 14263815"/>
              <a:gd name="connsiteY15083" fmla="*/ 1669381 h 2678621"/>
              <a:gd name="connsiteX15084" fmla="*/ 11789989 w 14263815"/>
              <a:gd name="connsiteY15084" fmla="*/ 1658290 h 2678621"/>
              <a:gd name="connsiteX15085" fmla="*/ 11785554 w 14263815"/>
              <a:gd name="connsiteY15085" fmla="*/ 1667163 h 2678621"/>
              <a:gd name="connsiteX15086" fmla="*/ 11776681 w 14263815"/>
              <a:gd name="connsiteY15086" fmla="*/ 1669381 h 2678621"/>
              <a:gd name="connsiteX15087" fmla="*/ 11763372 w 14263815"/>
              <a:gd name="connsiteY15087" fmla="*/ 1664945 h 2678621"/>
              <a:gd name="connsiteX15088" fmla="*/ 11752282 w 14263815"/>
              <a:gd name="connsiteY15088" fmla="*/ 1662727 h 2678621"/>
              <a:gd name="connsiteX15089" fmla="*/ 11745628 w 14263815"/>
              <a:gd name="connsiteY15089" fmla="*/ 1664945 h 2678621"/>
              <a:gd name="connsiteX15090" fmla="*/ 11743409 w 14263815"/>
              <a:gd name="connsiteY15090" fmla="*/ 1682690 h 2678621"/>
              <a:gd name="connsiteX15091" fmla="*/ 11741191 w 14263815"/>
              <a:gd name="connsiteY15091" fmla="*/ 1689344 h 2678621"/>
              <a:gd name="connsiteX15092" fmla="*/ 11736754 w 14263815"/>
              <a:gd name="connsiteY15092" fmla="*/ 1680471 h 2678621"/>
              <a:gd name="connsiteX15093" fmla="*/ 11734537 w 14263815"/>
              <a:gd name="connsiteY15093" fmla="*/ 1673817 h 2678621"/>
              <a:gd name="connsiteX15094" fmla="*/ 11732318 w 14263815"/>
              <a:gd name="connsiteY15094" fmla="*/ 1682690 h 2678621"/>
              <a:gd name="connsiteX15095" fmla="*/ 11727882 w 14263815"/>
              <a:gd name="connsiteY15095" fmla="*/ 1684907 h 2678621"/>
              <a:gd name="connsiteX15096" fmla="*/ 11712355 w 14263815"/>
              <a:gd name="connsiteY15096" fmla="*/ 1682690 h 2678621"/>
              <a:gd name="connsiteX15097" fmla="*/ 11699047 w 14263815"/>
              <a:gd name="connsiteY15097" fmla="*/ 1682690 h 2678621"/>
              <a:gd name="connsiteX15098" fmla="*/ 11683520 w 14263815"/>
              <a:gd name="connsiteY15098" fmla="*/ 1684907 h 2678621"/>
              <a:gd name="connsiteX15099" fmla="*/ 11643594 w 14263815"/>
              <a:gd name="connsiteY15099" fmla="*/ 1684907 h 2678621"/>
              <a:gd name="connsiteX15100" fmla="*/ 11641376 w 14263815"/>
              <a:gd name="connsiteY15100" fmla="*/ 1687126 h 2678621"/>
              <a:gd name="connsiteX15101" fmla="*/ 11625849 w 14263815"/>
              <a:gd name="connsiteY15101" fmla="*/ 1698216 h 2678621"/>
              <a:gd name="connsiteX15102" fmla="*/ 11619195 w 14263815"/>
              <a:gd name="connsiteY15102" fmla="*/ 1709307 h 2678621"/>
              <a:gd name="connsiteX15103" fmla="*/ 11645812 w 14263815"/>
              <a:gd name="connsiteY15103" fmla="*/ 1718179 h 2678621"/>
              <a:gd name="connsiteX15104" fmla="*/ 11665776 w 14263815"/>
              <a:gd name="connsiteY15104" fmla="*/ 1724834 h 2678621"/>
              <a:gd name="connsiteX15105" fmla="*/ 11670212 w 14263815"/>
              <a:gd name="connsiteY15105" fmla="*/ 1731488 h 2678621"/>
              <a:gd name="connsiteX15106" fmla="*/ 11670212 w 14263815"/>
              <a:gd name="connsiteY15106" fmla="*/ 1722616 h 2678621"/>
              <a:gd name="connsiteX15107" fmla="*/ 11672430 w 14263815"/>
              <a:gd name="connsiteY15107" fmla="*/ 1709307 h 2678621"/>
              <a:gd name="connsiteX15108" fmla="*/ 11674648 w 14263815"/>
              <a:gd name="connsiteY15108" fmla="*/ 1718179 h 2678621"/>
              <a:gd name="connsiteX15109" fmla="*/ 11679084 w 14263815"/>
              <a:gd name="connsiteY15109" fmla="*/ 1729270 h 2678621"/>
              <a:gd name="connsiteX15110" fmla="*/ 11687956 w 14263815"/>
              <a:gd name="connsiteY15110" fmla="*/ 1738142 h 2678621"/>
              <a:gd name="connsiteX15111" fmla="*/ 11685738 w 14263815"/>
              <a:gd name="connsiteY15111" fmla="*/ 1740360 h 2678621"/>
              <a:gd name="connsiteX15112" fmla="*/ 11676866 w 14263815"/>
              <a:gd name="connsiteY15112" fmla="*/ 1744797 h 2678621"/>
              <a:gd name="connsiteX15113" fmla="*/ 11661339 w 14263815"/>
              <a:gd name="connsiteY15113" fmla="*/ 1749233 h 2678621"/>
              <a:gd name="connsiteX15114" fmla="*/ 11636940 w 14263815"/>
              <a:gd name="connsiteY15114" fmla="*/ 1751451 h 2678621"/>
              <a:gd name="connsiteX15115" fmla="*/ 11621413 w 14263815"/>
              <a:gd name="connsiteY15115" fmla="*/ 1751451 h 2678621"/>
              <a:gd name="connsiteX15116" fmla="*/ 11614759 w 14263815"/>
              <a:gd name="connsiteY15116" fmla="*/ 1749233 h 2678621"/>
              <a:gd name="connsiteX15117" fmla="*/ 11610322 w 14263815"/>
              <a:gd name="connsiteY15117" fmla="*/ 1738142 h 2678621"/>
              <a:gd name="connsiteX15118" fmla="*/ 11614759 w 14263815"/>
              <a:gd name="connsiteY15118" fmla="*/ 1720397 h 2678621"/>
              <a:gd name="connsiteX15119" fmla="*/ 11612541 w 14263815"/>
              <a:gd name="connsiteY15119" fmla="*/ 1709307 h 2678621"/>
              <a:gd name="connsiteX15120" fmla="*/ 11605886 w 14263815"/>
              <a:gd name="connsiteY15120" fmla="*/ 1689344 h 2678621"/>
              <a:gd name="connsiteX15121" fmla="*/ 11583705 w 14263815"/>
              <a:gd name="connsiteY15121" fmla="*/ 1682690 h 2678621"/>
              <a:gd name="connsiteX15122" fmla="*/ 11552652 w 14263815"/>
              <a:gd name="connsiteY15122" fmla="*/ 1698216 h 2678621"/>
              <a:gd name="connsiteX15123" fmla="*/ 11554870 w 14263815"/>
              <a:gd name="connsiteY15123" fmla="*/ 1718179 h 2678621"/>
              <a:gd name="connsiteX15124" fmla="*/ 11568178 w 14263815"/>
              <a:gd name="connsiteY15124" fmla="*/ 1727052 h 2678621"/>
              <a:gd name="connsiteX15125" fmla="*/ 11583705 w 14263815"/>
              <a:gd name="connsiteY15125" fmla="*/ 1744797 h 2678621"/>
              <a:gd name="connsiteX15126" fmla="*/ 11565960 w 14263815"/>
              <a:gd name="connsiteY15126" fmla="*/ 1775850 h 2678621"/>
              <a:gd name="connsiteX15127" fmla="*/ 11557088 w 14263815"/>
              <a:gd name="connsiteY15127" fmla="*/ 1784723 h 2678621"/>
              <a:gd name="connsiteX15128" fmla="*/ 11557088 w 14263815"/>
              <a:gd name="connsiteY15128" fmla="*/ 1793595 h 2678621"/>
              <a:gd name="connsiteX15129" fmla="*/ 11554870 w 14263815"/>
              <a:gd name="connsiteY15129" fmla="*/ 1802467 h 2678621"/>
              <a:gd name="connsiteX15130" fmla="*/ 11570397 w 14263815"/>
              <a:gd name="connsiteY15130" fmla="*/ 1806904 h 2678621"/>
              <a:gd name="connsiteX15131" fmla="*/ 11585924 w 14263815"/>
              <a:gd name="connsiteY15131" fmla="*/ 1811340 h 2678621"/>
              <a:gd name="connsiteX15132" fmla="*/ 11548215 w 14263815"/>
              <a:gd name="connsiteY15132" fmla="*/ 1824648 h 2678621"/>
              <a:gd name="connsiteX15133" fmla="*/ 11508289 w 14263815"/>
              <a:gd name="connsiteY15133" fmla="*/ 1822431 h 2678621"/>
              <a:gd name="connsiteX15134" fmla="*/ 11528252 w 14263815"/>
              <a:gd name="connsiteY15134" fmla="*/ 1811340 h 2678621"/>
              <a:gd name="connsiteX15135" fmla="*/ 11552652 w 14263815"/>
              <a:gd name="connsiteY15135" fmla="*/ 1802467 h 2678621"/>
              <a:gd name="connsiteX15136" fmla="*/ 11543779 w 14263815"/>
              <a:gd name="connsiteY15136" fmla="*/ 1798031 h 2678621"/>
              <a:gd name="connsiteX15137" fmla="*/ 11528252 w 14263815"/>
              <a:gd name="connsiteY15137" fmla="*/ 1795813 h 2678621"/>
              <a:gd name="connsiteX15138" fmla="*/ 11526034 w 14263815"/>
              <a:gd name="connsiteY15138" fmla="*/ 1789159 h 2678621"/>
              <a:gd name="connsiteX15139" fmla="*/ 11526034 w 14263815"/>
              <a:gd name="connsiteY15139" fmla="*/ 1766978 h 2678621"/>
              <a:gd name="connsiteX15140" fmla="*/ 11510508 w 14263815"/>
              <a:gd name="connsiteY15140" fmla="*/ 1764760 h 2678621"/>
              <a:gd name="connsiteX15141" fmla="*/ 11490545 w 14263815"/>
              <a:gd name="connsiteY15141" fmla="*/ 1762542 h 2678621"/>
              <a:gd name="connsiteX15142" fmla="*/ 11488326 w 14263815"/>
              <a:gd name="connsiteY15142" fmla="*/ 1753669 h 2678621"/>
              <a:gd name="connsiteX15143" fmla="*/ 11503853 w 14263815"/>
              <a:gd name="connsiteY15143" fmla="*/ 1747015 h 2678621"/>
              <a:gd name="connsiteX15144" fmla="*/ 11519380 w 14263815"/>
              <a:gd name="connsiteY15144" fmla="*/ 1735924 h 2678621"/>
              <a:gd name="connsiteX15145" fmla="*/ 11532689 w 14263815"/>
              <a:gd name="connsiteY15145" fmla="*/ 1724834 h 2678621"/>
              <a:gd name="connsiteX15146" fmla="*/ 11510508 w 14263815"/>
              <a:gd name="connsiteY15146" fmla="*/ 1713743 h 2678621"/>
              <a:gd name="connsiteX15147" fmla="*/ 11503853 w 14263815"/>
              <a:gd name="connsiteY15147" fmla="*/ 1704871 h 2678621"/>
              <a:gd name="connsiteX15148" fmla="*/ 11483890 w 14263815"/>
              <a:gd name="connsiteY15148" fmla="*/ 1689344 h 2678621"/>
              <a:gd name="connsiteX15149" fmla="*/ 11459491 w 14263815"/>
              <a:gd name="connsiteY15149" fmla="*/ 1709307 h 2678621"/>
              <a:gd name="connsiteX15150" fmla="*/ 11452837 w 14263815"/>
              <a:gd name="connsiteY15150" fmla="*/ 1711525 h 2678621"/>
              <a:gd name="connsiteX15151" fmla="*/ 11450619 w 14263815"/>
              <a:gd name="connsiteY15151" fmla="*/ 1711525 h 2678621"/>
              <a:gd name="connsiteX15152" fmla="*/ 11443964 w 14263815"/>
              <a:gd name="connsiteY15152" fmla="*/ 1720397 h 2678621"/>
              <a:gd name="connsiteX15153" fmla="*/ 11439528 w 14263815"/>
              <a:gd name="connsiteY15153" fmla="*/ 1729270 h 2678621"/>
              <a:gd name="connsiteX15154" fmla="*/ 11452837 w 14263815"/>
              <a:gd name="connsiteY15154" fmla="*/ 1735924 h 2678621"/>
              <a:gd name="connsiteX15155" fmla="*/ 11461709 w 14263815"/>
              <a:gd name="connsiteY15155" fmla="*/ 1747015 h 2678621"/>
              <a:gd name="connsiteX15156" fmla="*/ 11443964 w 14263815"/>
              <a:gd name="connsiteY15156" fmla="*/ 1769196 h 2678621"/>
              <a:gd name="connsiteX15157" fmla="*/ 11432874 w 14263815"/>
              <a:gd name="connsiteY15157" fmla="*/ 1775850 h 2678621"/>
              <a:gd name="connsiteX15158" fmla="*/ 11435092 w 14263815"/>
              <a:gd name="connsiteY15158" fmla="*/ 1791377 h 2678621"/>
              <a:gd name="connsiteX15159" fmla="*/ 11430656 w 14263815"/>
              <a:gd name="connsiteY15159" fmla="*/ 1802467 h 2678621"/>
              <a:gd name="connsiteX15160" fmla="*/ 11426220 w 14263815"/>
              <a:gd name="connsiteY15160" fmla="*/ 1795813 h 2678621"/>
              <a:gd name="connsiteX15161" fmla="*/ 11424002 w 14263815"/>
              <a:gd name="connsiteY15161" fmla="*/ 1784723 h 2678621"/>
              <a:gd name="connsiteX15162" fmla="*/ 11390730 w 14263815"/>
              <a:gd name="connsiteY15162" fmla="*/ 1773632 h 2678621"/>
              <a:gd name="connsiteX15163" fmla="*/ 11366330 w 14263815"/>
              <a:gd name="connsiteY15163" fmla="*/ 1769196 h 2678621"/>
              <a:gd name="connsiteX15164" fmla="*/ 11357458 w 14263815"/>
              <a:gd name="connsiteY15164" fmla="*/ 1764760 h 2678621"/>
              <a:gd name="connsiteX15165" fmla="*/ 11344149 w 14263815"/>
              <a:gd name="connsiteY15165" fmla="*/ 1766978 h 2678621"/>
              <a:gd name="connsiteX15166" fmla="*/ 11333059 w 14263815"/>
              <a:gd name="connsiteY15166" fmla="*/ 1769196 h 2678621"/>
              <a:gd name="connsiteX15167" fmla="*/ 11324186 w 14263815"/>
              <a:gd name="connsiteY15167" fmla="*/ 1766978 h 2678621"/>
              <a:gd name="connsiteX15168" fmla="*/ 11302006 w 14263815"/>
              <a:gd name="connsiteY15168" fmla="*/ 1775850 h 2678621"/>
              <a:gd name="connsiteX15169" fmla="*/ 11284260 w 14263815"/>
              <a:gd name="connsiteY15169" fmla="*/ 1784723 h 2678621"/>
              <a:gd name="connsiteX15170" fmla="*/ 11295351 w 14263815"/>
              <a:gd name="connsiteY15170" fmla="*/ 1793595 h 2678621"/>
              <a:gd name="connsiteX15171" fmla="*/ 11299787 w 14263815"/>
              <a:gd name="connsiteY15171" fmla="*/ 1798031 h 2678621"/>
              <a:gd name="connsiteX15172" fmla="*/ 11275388 w 14263815"/>
              <a:gd name="connsiteY15172" fmla="*/ 1802467 h 2678621"/>
              <a:gd name="connsiteX15173" fmla="*/ 11262080 w 14263815"/>
              <a:gd name="connsiteY15173" fmla="*/ 1786941 h 2678621"/>
              <a:gd name="connsiteX15174" fmla="*/ 11255425 w 14263815"/>
              <a:gd name="connsiteY15174" fmla="*/ 1775850 h 2678621"/>
              <a:gd name="connsiteX15175" fmla="*/ 11228808 w 14263815"/>
              <a:gd name="connsiteY15175" fmla="*/ 1775850 h 2678621"/>
              <a:gd name="connsiteX15176" fmla="*/ 11175573 w 14263815"/>
              <a:gd name="connsiteY15176" fmla="*/ 1771414 h 2678621"/>
              <a:gd name="connsiteX15177" fmla="*/ 11109030 w 14263815"/>
              <a:gd name="connsiteY15177" fmla="*/ 1775850 h 2678621"/>
              <a:gd name="connsiteX15178" fmla="*/ 11084631 w 14263815"/>
              <a:gd name="connsiteY15178" fmla="*/ 1789159 h 2678621"/>
              <a:gd name="connsiteX15179" fmla="*/ 11069104 w 14263815"/>
              <a:gd name="connsiteY15179" fmla="*/ 1798031 h 2678621"/>
              <a:gd name="connsiteX15180" fmla="*/ 11086849 w 14263815"/>
              <a:gd name="connsiteY15180" fmla="*/ 1806904 h 2678621"/>
              <a:gd name="connsiteX15181" fmla="*/ 11102375 w 14263815"/>
              <a:gd name="connsiteY15181" fmla="*/ 1813558 h 2678621"/>
              <a:gd name="connsiteX15182" fmla="*/ 11095721 w 14263815"/>
              <a:gd name="connsiteY15182" fmla="*/ 1822431 h 2678621"/>
              <a:gd name="connsiteX15183" fmla="*/ 11082412 w 14263815"/>
              <a:gd name="connsiteY15183" fmla="*/ 1826867 h 2678621"/>
              <a:gd name="connsiteX15184" fmla="*/ 11031396 w 14263815"/>
              <a:gd name="connsiteY15184" fmla="*/ 1815776 h 2678621"/>
              <a:gd name="connsiteX15185" fmla="*/ 11026960 w 14263815"/>
              <a:gd name="connsiteY15185" fmla="*/ 1817994 h 2678621"/>
              <a:gd name="connsiteX15186" fmla="*/ 11020305 w 14263815"/>
              <a:gd name="connsiteY15186" fmla="*/ 1813558 h 2678621"/>
              <a:gd name="connsiteX15187" fmla="*/ 11029178 w 14263815"/>
              <a:gd name="connsiteY15187" fmla="*/ 1802467 h 2678621"/>
              <a:gd name="connsiteX15188" fmla="*/ 11044705 w 14263815"/>
              <a:gd name="connsiteY15188" fmla="*/ 1795813 h 2678621"/>
              <a:gd name="connsiteX15189" fmla="*/ 11048171 w 14263815"/>
              <a:gd name="connsiteY15189" fmla="*/ 1792902 h 2678621"/>
              <a:gd name="connsiteX15190" fmla="*/ 11049430 w 14263815"/>
              <a:gd name="connsiteY15190" fmla="*/ 1791184 h 2678621"/>
              <a:gd name="connsiteX15191" fmla="*/ 11049556 w 14263815"/>
              <a:gd name="connsiteY15191" fmla="*/ 1792070 h 2678621"/>
              <a:gd name="connsiteX15192" fmla="*/ 11055795 w 14263815"/>
              <a:gd name="connsiteY15192" fmla="*/ 1795813 h 2678621"/>
              <a:gd name="connsiteX15193" fmla="*/ 11058014 w 14263815"/>
              <a:gd name="connsiteY15193" fmla="*/ 1789159 h 2678621"/>
              <a:gd name="connsiteX15194" fmla="*/ 11049141 w 14263815"/>
              <a:gd name="connsiteY15194" fmla="*/ 1789159 h 2678621"/>
              <a:gd name="connsiteX15195" fmla="*/ 11049198 w 14263815"/>
              <a:gd name="connsiteY15195" fmla="*/ 1789561 h 2678621"/>
              <a:gd name="connsiteX15196" fmla="*/ 11046922 w 14263815"/>
              <a:gd name="connsiteY15196" fmla="*/ 1789159 h 2678621"/>
              <a:gd name="connsiteX15197" fmla="*/ 11046922 w 14263815"/>
              <a:gd name="connsiteY15197" fmla="*/ 1780287 h 2678621"/>
              <a:gd name="connsiteX15198" fmla="*/ 11044705 w 14263815"/>
              <a:gd name="connsiteY15198" fmla="*/ 1764760 h 2678621"/>
              <a:gd name="connsiteX15199" fmla="*/ 10989252 w 14263815"/>
              <a:gd name="connsiteY15199" fmla="*/ 1755887 h 2678621"/>
              <a:gd name="connsiteX15200" fmla="*/ 10936017 w 14263815"/>
              <a:gd name="connsiteY15200" fmla="*/ 1749233 h 2678621"/>
              <a:gd name="connsiteX15201" fmla="*/ 10907182 w 14263815"/>
              <a:gd name="connsiteY15201" fmla="*/ 1747015 h 2678621"/>
              <a:gd name="connsiteX15202" fmla="*/ 10893873 w 14263815"/>
              <a:gd name="connsiteY15202" fmla="*/ 1744797 h 2678621"/>
              <a:gd name="connsiteX15203" fmla="*/ 10878346 w 14263815"/>
              <a:gd name="connsiteY15203" fmla="*/ 1742578 h 2678621"/>
              <a:gd name="connsiteX15204" fmla="*/ 10771877 w 14263815"/>
              <a:gd name="connsiteY15204" fmla="*/ 1731488 h 2678621"/>
              <a:gd name="connsiteX15205" fmla="*/ 10723079 w 14263815"/>
              <a:gd name="connsiteY15205" fmla="*/ 1731488 h 2678621"/>
              <a:gd name="connsiteX15206" fmla="*/ 10734169 w 14263815"/>
              <a:gd name="connsiteY15206" fmla="*/ 1740360 h 2678621"/>
              <a:gd name="connsiteX15207" fmla="*/ 10738606 w 14263815"/>
              <a:gd name="connsiteY15207" fmla="*/ 1747015 h 2678621"/>
              <a:gd name="connsiteX15208" fmla="*/ 10720860 w 14263815"/>
              <a:gd name="connsiteY15208" fmla="*/ 1751451 h 2678621"/>
              <a:gd name="connsiteX15209" fmla="*/ 10703116 w 14263815"/>
              <a:gd name="connsiteY15209" fmla="*/ 1742578 h 2678621"/>
              <a:gd name="connsiteX15210" fmla="*/ 10707552 w 14263815"/>
              <a:gd name="connsiteY15210" fmla="*/ 1738142 h 2678621"/>
              <a:gd name="connsiteX15211" fmla="*/ 10718642 w 14263815"/>
              <a:gd name="connsiteY15211" fmla="*/ 1731488 h 2678621"/>
              <a:gd name="connsiteX15212" fmla="*/ 10698680 w 14263815"/>
              <a:gd name="connsiteY15212" fmla="*/ 1720397 h 2678621"/>
              <a:gd name="connsiteX15213" fmla="*/ 10683153 w 14263815"/>
              <a:gd name="connsiteY15213" fmla="*/ 1722616 h 2678621"/>
              <a:gd name="connsiteX15214" fmla="*/ 10692025 w 14263815"/>
              <a:gd name="connsiteY15214" fmla="*/ 1738142 h 2678621"/>
              <a:gd name="connsiteX15215" fmla="*/ 10680934 w 14263815"/>
              <a:gd name="connsiteY15215" fmla="*/ 1749233 h 2678621"/>
              <a:gd name="connsiteX15216" fmla="*/ 10672062 w 14263815"/>
              <a:gd name="connsiteY15216" fmla="*/ 1755887 h 2678621"/>
              <a:gd name="connsiteX15217" fmla="*/ 10669844 w 14263815"/>
              <a:gd name="connsiteY15217" fmla="*/ 1751451 h 2678621"/>
              <a:gd name="connsiteX15218" fmla="*/ 10669844 w 14263815"/>
              <a:gd name="connsiteY15218" fmla="*/ 1727052 h 2678621"/>
              <a:gd name="connsiteX15219" fmla="*/ 10605519 w 14263815"/>
              <a:gd name="connsiteY15219" fmla="*/ 1702652 h 2678621"/>
              <a:gd name="connsiteX15220" fmla="*/ 10581120 w 14263815"/>
              <a:gd name="connsiteY15220" fmla="*/ 1707089 h 2678621"/>
              <a:gd name="connsiteX15221" fmla="*/ 10587774 w 14263815"/>
              <a:gd name="connsiteY15221" fmla="*/ 1715961 h 2678621"/>
              <a:gd name="connsiteX15222" fmla="*/ 10592210 w 14263815"/>
              <a:gd name="connsiteY15222" fmla="*/ 1724834 h 2678621"/>
              <a:gd name="connsiteX15223" fmla="*/ 10592210 w 14263815"/>
              <a:gd name="connsiteY15223" fmla="*/ 1733706 h 2678621"/>
              <a:gd name="connsiteX15224" fmla="*/ 10589992 w 14263815"/>
              <a:gd name="connsiteY15224" fmla="*/ 1744797 h 2678621"/>
              <a:gd name="connsiteX15225" fmla="*/ 10578902 w 14263815"/>
              <a:gd name="connsiteY15225" fmla="*/ 1753669 h 2678621"/>
              <a:gd name="connsiteX15226" fmla="*/ 10572247 w 14263815"/>
              <a:gd name="connsiteY15226" fmla="*/ 1744797 h 2678621"/>
              <a:gd name="connsiteX15227" fmla="*/ 10570029 w 14263815"/>
              <a:gd name="connsiteY15227" fmla="*/ 1733706 h 2678621"/>
              <a:gd name="connsiteX15228" fmla="*/ 10567811 w 14263815"/>
              <a:gd name="connsiteY15228" fmla="*/ 1720397 h 2678621"/>
              <a:gd name="connsiteX15229" fmla="*/ 10572247 w 14263815"/>
              <a:gd name="connsiteY15229" fmla="*/ 1713743 h 2678621"/>
              <a:gd name="connsiteX15230" fmla="*/ 10576683 w 14263815"/>
              <a:gd name="connsiteY15230" fmla="*/ 1707089 h 2678621"/>
              <a:gd name="connsiteX15231" fmla="*/ 10554502 w 14263815"/>
              <a:gd name="connsiteY15231" fmla="*/ 1695998 h 2678621"/>
              <a:gd name="connsiteX15232" fmla="*/ 10530103 w 14263815"/>
              <a:gd name="connsiteY15232" fmla="*/ 1687126 h 2678621"/>
              <a:gd name="connsiteX15233" fmla="*/ 10512358 w 14263815"/>
              <a:gd name="connsiteY15233" fmla="*/ 1682690 h 2678621"/>
              <a:gd name="connsiteX15234" fmla="*/ 10503486 w 14263815"/>
              <a:gd name="connsiteY15234" fmla="*/ 1689344 h 2678621"/>
              <a:gd name="connsiteX15235" fmla="*/ 10494613 w 14263815"/>
              <a:gd name="connsiteY15235" fmla="*/ 1695998 h 2678621"/>
              <a:gd name="connsiteX15236" fmla="*/ 10485741 w 14263815"/>
              <a:gd name="connsiteY15236" fmla="*/ 1702652 h 2678621"/>
              <a:gd name="connsiteX15237" fmla="*/ 10485741 w 14263815"/>
              <a:gd name="connsiteY15237" fmla="*/ 1711525 h 2678621"/>
              <a:gd name="connsiteX15238" fmla="*/ 10492396 w 14263815"/>
              <a:gd name="connsiteY15238" fmla="*/ 1722616 h 2678621"/>
              <a:gd name="connsiteX15239" fmla="*/ 10494613 w 14263815"/>
              <a:gd name="connsiteY15239" fmla="*/ 1738142 h 2678621"/>
              <a:gd name="connsiteX15240" fmla="*/ 10487959 w 14263815"/>
              <a:gd name="connsiteY15240" fmla="*/ 1747015 h 2678621"/>
              <a:gd name="connsiteX15241" fmla="*/ 10485741 w 14263815"/>
              <a:gd name="connsiteY15241" fmla="*/ 1775850 h 2678621"/>
              <a:gd name="connsiteX15242" fmla="*/ 10492396 w 14263815"/>
              <a:gd name="connsiteY15242" fmla="*/ 1786941 h 2678621"/>
              <a:gd name="connsiteX15243" fmla="*/ 10483523 w 14263815"/>
              <a:gd name="connsiteY15243" fmla="*/ 1786941 h 2678621"/>
              <a:gd name="connsiteX15244" fmla="*/ 10476868 w 14263815"/>
              <a:gd name="connsiteY15244" fmla="*/ 1791377 h 2678621"/>
              <a:gd name="connsiteX15245" fmla="*/ 10454687 w 14263815"/>
              <a:gd name="connsiteY15245" fmla="*/ 1789159 h 2678621"/>
              <a:gd name="connsiteX15246" fmla="*/ 10434724 w 14263815"/>
              <a:gd name="connsiteY15246" fmla="*/ 1773632 h 2678621"/>
              <a:gd name="connsiteX15247" fmla="*/ 10443597 w 14263815"/>
              <a:gd name="connsiteY15247" fmla="*/ 1766978 h 2678621"/>
              <a:gd name="connsiteX15248" fmla="*/ 10450251 w 14263815"/>
              <a:gd name="connsiteY15248" fmla="*/ 1758105 h 2678621"/>
              <a:gd name="connsiteX15249" fmla="*/ 10452469 w 14263815"/>
              <a:gd name="connsiteY15249" fmla="*/ 1740360 h 2678621"/>
              <a:gd name="connsiteX15250" fmla="*/ 10448033 w 14263815"/>
              <a:gd name="connsiteY15250" fmla="*/ 1727052 h 2678621"/>
              <a:gd name="connsiteX15251" fmla="*/ 10459124 w 14263815"/>
              <a:gd name="connsiteY15251" fmla="*/ 1718179 h 2678621"/>
              <a:gd name="connsiteX15252" fmla="*/ 10465778 w 14263815"/>
              <a:gd name="connsiteY15252" fmla="*/ 1709307 h 2678621"/>
              <a:gd name="connsiteX15253" fmla="*/ 10465778 w 14263815"/>
              <a:gd name="connsiteY15253" fmla="*/ 1693780 h 2678621"/>
              <a:gd name="connsiteX15254" fmla="*/ 10463560 w 14263815"/>
              <a:gd name="connsiteY15254" fmla="*/ 1680471 h 2678621"/>
              <a:gd name="connsiteX15255" fmla="*/ 10463560 w 14263815"/>
              <a:gd name="connsiteY15255" fmla="*/ 1673817 h 2678621"/>
              <a:gd name="connsiteX15256" fmla="*/ 10459124 w 14263815"/>
              <a:gd name="connsiteY15256" fmla="*/ 1680471 h 2678621"/>
              <a:gd name="connsiteX15257" fmla="*/ 10454687 w 14263815"/>
              <a:gd name="connsiteY15257" fmla="*/ 1687126 h 2678621"/>
              <a:gd name="connsiteX15258" fmla="*/ 10450251 w 14263815"/>
              <a:gd name="connsiteY15258" fmla="*/ 1695998 h 2678621"/>
              <a:gd name="connsiteX15259" fmla="*/ 10448033 w 14263815"/>
              <a:gd name="connsiteY15259" fmla="*/ 1702652 h 2678621"/>
              <a:gd name="connsiteX15260" fmla="*/ 10448033 w 14263815"/>
              <a:gd name="connsiteY15260" fmla="*/ 1689344 h 2678621"/>
              <a:gd name="connsiteX15261" fmla="*/ 10452469 w 14263815"/>
              <a:gd name="connsiteY15261" fmla="*/ 1678253 h 2678621"/>
              <a:gd name="connsiteX15262" fmla="*/ 10456906 w 14263815"/>
              <a:gd name="connsiteY15262" fmla="*/ 1673817 h 2678621"/>
              <a:gd name="connsiteX15263" fmla="*/ 10439160 w 14263815"/>
              <a:gd name="connsiteY15263" fmla="*/ 1664945 h 2678621"/>
              <a:gd name="connsiteX15264" fmla="*/ 10423634 w 14263815"/>
              <a:gd name="connsiteY15264" fmla="*/ 1669381 h 2678621"/>
              <a:gd name="connsiteX15265" fmla="*/ 10397016 w 14263815"/>
              <a:gd name="connsiteY15265" fmla="*/ 1671599 h 2678621"/>
              <a:gd name="connsiteX15266" fmla="*/ 10368181 w 14263815"/>
              <a:gd name="connsiteY15266" fmla="*/ 1664945 h 2678621"/>
              <a:gd name="connsiteX15267" fmla="*/ 10361527 w 14263815"/>
              <a:gd name="connsiteY15267" fmla="*/ 1680471 h 2678621"/>
              <a:gd name="connsiteX15268" fmla="*/ 10361527 w 14263815"/>
              <a:gd name="connsiteY15268" fmla="*/ 1695998 h 2678621"/>
              <a:gd name="connsiteX15269" fmla="*/ 10365963 w 14263815"/>
              <a:gd name="connsiteY15269" fmla="*/ 1689344 h 2678621"/>
              <a:gd name="connsiteX15270" fmla="*/ 10370399 w 14263815"/>
              <a:gd name="connsiteY15270" fmla="*/ 1682690 h 2678621"/>
              <a:gd name="connsiteX15271" fmla="*/ 10368181 w 14263815"/>
              <a:gd name="connsiteY15271" fmla="*/ 1689344 h 2678621"/>
              <a:gd name="connsiteX15272" fmla="*/ 10368181 w 14263815"/>
              <a:gd name="connsiteY15272" fmla="*/ 1704871 h 2678621"/>
              <a:gd name="connsiteX15273" fmla="*/ 10361527 w 14263815"/>
              <a:gd name="connsiteY15273" fmla="*/ 1715961 h 2678621"/>
              <a:gd name="connsiteX15274" fmla="*/ 10350436 w 14263815"/>
              <a:gd name="connsiteY15274" fmla="*/ 1713743 h 2678621"/>
              <a:gd name="connsiteX15275" fmla="*/ 10337128 w 14263815"/>
              <a:gd name="connsiteY15275" fmla="*/ 1711525 h 2678621"/>
              <a:gd name="connsiteX15276" fmla="*/ 10365963 w 14263815"/>
              <a:gd name="connsiteY15276" fmla="*/ 1738142 h 2678621"/>
              <a:gd name="connsiteX15277" fmla="*/ 10397016 w 14263815"/>
              <a:gd name="connsiteY15277" fmla="*/ 1755887 h 2678621"/>
              <a:gd name="connsiteX15278" fmla="*/ 10392580 w 14263815"/>
              <a:gd name="connsiteY15278" fmla="*/ 1769196 h 2678621"/>
              <a:gd name="connsiteX15279" fmla="*/ 10385926 w 14263815"/>
              <a:gd name="connsiteY15279" fmla="*/ 1762542 h 2678621"/>
              <a:gd name="connsiteX15280" fmla="*/ 10377054 w 14263815"/>
              <a:gd name="connsiteY15280" fmla="*/ 1758105 h 2678621"/>
              <a:gd name="connsiteX15281" fmla="*/ 10346000 w 14263815"/>
              <a:gd name="connsiteY15281" fmla="*/ 1755887 h 2678621"/>
              <a:gd name="connsiteX15282" fmla="*/ 10312728 w 14263815"/>
              <a:gd name="connsiteY15282" fmla="*/ 1738142 h 2678621"/>
              <a:gd name="connsiteX15283" fmla="*/ 10308292 w 14263815"/>
              <a:gd name="connsiteY15283" fmla="*/ 1740360 h 2678621"/>
              <a:gd name="connsiteX15284" fmla="*/ 10306074 w 14263815"/>
              <a:gd name="connsiteY15284" fmla="*/ 1742578 h 2678621"/>
              <a:gd name="connsiteX15285" fmla="*/ 10297202 w 14263815"/>
              <a:gd name="connsiteY15285" fmla="*/ 1738142 h 2678621"/>
              <a:gd name="connsiteX15286" fmla="*/ 10286111 w 14263815"/>
              <a:gd name="connsiteY15286" fmla="*/ 1733706 h 2678621"/>
              <a:gd name="connsiteX15287" fmla="*/ 10277238 w 14263815"/>
              <a:gd name="connsiteY15287" fmla="*/ 1731488 h 2678621"/>
              <a:gd name="connsiteX15288" fmla="*/ 10263930 w 14263815"/>
              <a:gd name="connsiteY15288" fmla="*/ 1735924 h 2678621"/>
              <a:gd name="connsiteX15289" fmla="*/ 10252840 w 14263815"/>
              <a:gd name="connsiteY15289" fmla="*/ 1727052 h 2678621"/>
              <a:gd name="connsiteX15290" fmla="*/ 10241749 w 14263815"/>
              <a:gd name="connsiteY15290" fmla="*/ 1718179 h 2678621"/>
              <a:gd name="connsiteX15291" fmla="*/ 10215132 w 14263815"/>
              <a:gd name="connsiteY15291" fmla="*/ 1718179 h 2678621"/>
              <a:gd name="connsiteX15292" fmla="*/ 10208477 w 14263815"/>
              <a:gd name="connsiteY15292" fmla="*/ 1707089 h 2678621"/>
              <a:gd name="connsiteX15293" fmla="*/ 10188514 w 14263815"/>
              <a:gd name="connsiteY15293" fmla="*/ 1693780 h 2678621"/>
              <a:gd name="connsiteX15294" fmla="*/ 10157461 w 14263815"/>
              <a:gd name="connsiteY15294" fmla="*/ 1689344 h 2678621"/>
              <a:gd name="connsiteX15295" fmla="*/ 10144152 w 14263815"/>
              <a:gd name="connsiteY15295" fmla="*/ 1693780 h 2678621"/>
              <a:gd name="connsiteX15296" fmla="*/ 10141934 w 14263815"/>
              <a:gd name="connsiteY15296" fmla="*/ 1693780 h 2678621"/>
              <a:gd name="connsiteX15297" fmla="*/ 10130844 w 14263815"/>
              <a:gd name="connsiteY15297" fmla="*/ 1680471 h 2678621"/>
              <a:gd name="connsiteX15298" fmla="*/ 10115316 w 14263815"/>
              <a:gd name="connsiteY15298" fmla="*/ 1682690 h 2678621"/>
              <a:gd name="connsiteX15299" fmla="*/ 10110880 w 14263815"/>
              <a:gd name="connsiteY15299" fmla="*/ 1689344 h 2678621"/>
              <a:gd name="connsiteX15300" fmla="*/ 10108662 w 14263815"/>
              <a:gd name="connsiteY15300" fmla="*/ 1678253 h 2678621"/>
              <a:gd name="connsiteX15301" fmla="*/ 10095354 w 14263815"/>
              <a:gd name="connsiteY15301" fmla="*/ 1664945 h 2678621"/>
              <a:gd name="connsiteX15302" fmla="*/ 10057646 w 14263815"/>
              <a:gd name="connsiteY15302" fmla="*/ 1656072 h 2678621"/>
              <a:gd name="connsiteX15303" fmla="*/ 10017720 w 14263815"/>
              <a:gd name="connsiteY15303" fmla="*/ 1644982 h 2678621"/>
              <a:gd name="connsiteX15304" fmla="*/ 10011065 w 14263815"/>
              <a:gd name="connsiteY15304" fmla="*/ 1653854 h 2678621"/>
              <a:gd name="connsiteX15305" fmla="*/ 10042119 w 14263815"/>
              <a:gd name="connsiteY15305" fmla="*/ 1680471 h 2678621"/>
              <a:gd name="connsiteX15306" fmla="*/ 10088699 w 14263815"/>
              <a:gd name="connsiteY15306" fmla="*/ 1698216 h 2678621"/>
              <a:gd name="connsiteX15307" fmla="*/ 10119753 w 14263815"/>
              <a:gd name="connsiteY15307" fmla="*/ 1709307 h 2678621"/>
              <a:gd name="connsiteX15308" fmla="*/ 10181860 w 14263815"/>
              <a:gd name="connsiteY15308" fmla="*/ 1733706 h 2678621"/>
              <a:gd name="connsiteX15309" fmla="*/ 10226222 w 14263815"/>
              <a:gd name="connsiteY15309" fmla="*/ 1744797 h 2678621"/>
              <a:gd name="connsiteX15310" fmla="*/ 10246185 w 14263815"/>
              <a:gd name="connsiteY15310" fmla="*/ 1749233 h 2678621"/>
              <a:gd name="connsiteX15311" fmla="*/ 10263930 w 14263815"/>
              <a:gd name="connsiteY15311" fmla="*/ 1751451 h 2678621"/>
              <a:gd name="connsiteX15312" fmla="*/ 10279457 w 14263815"/>
              <a:gd name="connsiteY15312" fmla="*/ 1762542 h 2678621"/>
              <a:gd name="connsiteX15313" fmla="*/ 10288329 w 14263815"/>
              <a:gd name="connsiteY15313" fmla="*/ 1762542 h 2678621"/>
              <a:gd name="connsiteX15314" fmla="*/ 10297202 w 14263815"/>
              <a:gd name="connsiteY15314" fmla="*/ 1762542 h 2678621"/>
              <a:gd name="connsiteX15315" fmla="*/ 10332691 w 14263815"/>
              <a:gd name="connsiteY15315" fmla="*/ 1778068 h 2678621"/>
              <a:gd name="connsiteX15316" fmla="*/ 10432506 w 14263815"/>
              <a:gd name="connsiteY15316" fmla="*/ 1802467 h 2678621"/>
              <a:gd name="connsiteX15317" fmla="*/ 10521230 w 14263815"/>
              <a:gd name="connsiteY15317" fmla="*/ 1822431 h 2678621"/>
              <a:gd name="connsiteX15318" fmla="*/ 10570029 w 14263815"/>
              <a:gd name="connsiteY15318" fmla="*/ 1833521 h 2678621"/>
              <a:gd name="connsiteX15319" fmla="*/ 10616610 w 14263815"/>
              <a:gd name="connsiteY15319" fmla="*/ 1840175 h 2678621"/>
              <a:gd name="connsiteX15320" fmla="*/ 10707552 w 14263815"/>
              <a:gd name="connsiteY15320" fmla="*/ 1871229 h 2678621"/>
              <a:gd name="connsiteX15321" fmla="*/ 10714206 w 14263815"/>
              <a:gd name="connsiteY15321" fmla="*/ 1869011 h 2678621"/>
              <a:gd name="connsiteX15322" fmla="*/ 10740824 w 14263815"/>
              <a:gd name="connsiteY15322" fmla="*/ 1864574 h 2678621"/>
              <a:gd name="connsiteX15323" fmla="*/ 10789622 w 14263815"/>
              <a:gd name="connsiteY15323" fmla="*/ 1851266 h 2678621"/>
              <a:gd name="connsiteX15324" fmla="*/ 10796276 w 14263815"/>
              <a:gd name="connsiteY15324" fmla="*/ 1846830 h 2678621"/>
              <a:gd name="connsiteX15325" fmla="*/ 10802930 w 14263815"/>
              <a:gd name="connsiteY15325" fmla="*/ 1855702 h 2678621"/>
              <a:gd name="connsiteX15326" fmla="*/ 10891655 w 14263815"/>
              <a:gd name="connsiteY15326" fmla="*/ 1884538 h 2678621"/>
              <a:gd name="connsiteX15327" fmla="*/ 10969289 w 14263815"/>
              <a:gd name="connsiteY15327" fmla="*/ 1908937 h 2678621"/>
              <a:gd name="connsiteX15328" fmla="*/ 10969289 w 14263815"/>
              <a:gd name="connsiteY15328" fmla="*/ 1926682 h 2678621"/>
              <a:gd name="connsiteX15329" fmla="*/ 10982597 w 14263815"/>
              <a:gd name="connsiteY15329" fmla="*/ 1931118 h 2678621"/>
              <a:gd name="connsiteX15330" fmla="*/ 10987034 w 14263815"/>
              <a:gd name="connsiteY15330" fmla="*/ 1935554 h 2678621"/>
              <a:gd name="connsiteX15331" fmla="*/ 10973725 w 14263815"/>
              <a:gd name="connsiteY15331" fmla="*/ 1944427 h 2678621"/>
              <a:gd name="connsiteX15332" fmla="*/ 10964852 w 14263815"/>
              <a:gd name="connsiteY15332" fmla="*/ 1955517 h 2678621"/>
              <a:gd name="connsiteX15333" fmla="*/ 10995906 w 14263815"/>
              <a:gd name="connsiteY15333" fmla="*/ 1971044 h 2678621"/>
              <a:gd name="connsiteX15334" fmla="*/ 11024742 w 14263815"/>
              <a:gd name="connsiteY15334" fmla="*/ 1977698 h 2678621"/>
              <a:gd name="connsiteX15335" fmla="*/ 11022524 w 14263815"/>
              <a:gd name="connsiteY15335" fmla="*/ 1988789 h 2678621"/>
              <a:gd name="connsiteX15336" fmla="*/ 10998124 w 14263815"/>
              <a:gd name="connsiteY15336" fmla="*/ 1988789 h 2678621"/>
              <a:gd name="connsiteX15337" fmla="*/ 10982597 w 14263815"/>
              <a:gd name="connsiteY15337" fmla="*/ 1993225 h 2678621"/>
              <a:gd name="connsiteX15338" fmla="*/ 11000342 w 14263815"/>
              <a:gd name="connsiteY15338" fmla="*/ 2002097 h 2678621"/>
              <a:gd name="connsiteX15339" fmla="*/ 11015869 w 14263815"/>
              <a:gd name="connsiteY15339" fmla="*/ 2010970 h 2678621"/>
              <a:gd name="connsiteX15340" fmla="*/ 11011433 w 14263815"/>
              <a:gd name="connsiteY15340" fmla="*/ 2024279 h 2678621"/>
              <a:gd name="connsiteX15341" fmla="*/ 11020305 w 14263815"/>
              <a:gd name="connsiteY15341" fmla="*/ 2030933 h 2678621"/>
              <a:gd name="connsiteX15342" fmla="*/ 11026960 w 14263815"/>
              <a:gd name="connsiteY15342" fmla="*/ 2024279 h 2678621"/>
              <a:gd name="connsiteX15343" fmla="*/ 11040268 w 14263815"/>
              <a:gd name="connsiteY15343" fmla="*/ 2004315 h 2678621"/>
              <a:gd name="connsiteX15344" fmla="*/ 11044705 w 14263815"/>
              <a:gd name="connsiteY15344" fmla="*/ 2017624 h 2678621"/>
              <a:gd name="connsiteX15345" fmla="*/ 11049141 w 14263815"/>
              <a:gd name="connsiteY15345" fmla="*/ 2028715 h 2678621"/>
              <a:gd name="connsiteX15346" fmla="*/ 11055795 w 14263815"/>
              <a:gd name="connsiteY15346" fmla="*/ 2022060 h 2678621"/>
              <a:gd name="connsiteX15347" fmla="*/ 11055795 w 14263815"/>
              <a:gd name="connsiteY15347" fmla="*/ 2013188 h 2678621"/>
              <a:gd name="connsiteX15348" fmla="*/ 11064668 w 14263815"/>
              <a:gd name="connsiteY15348" fmla="*/ 2010970 h 2678621"/>
              <a:gd name="connsiteX15349" fmla="*/ 11080194 w 14263815"/>
              <a:gd name="connsiteY15349" fmla="*/ 2006534 h 2678621"/>
              <a:gd name="connsiteX15350" fmla="*/ 11086849 w 14263815"/>
              <a:gd name="connsiteY15350" fmla="*/ 1997661 h 2678621"/>
              <a:gd name="connsiteX15351" fmla="*/ 11055795 w 14263815"/>
              <a:gd name="connsiteY15351" fmla="*/ 1991007 h 2678621"/>
              <a:gd name="connsiteX15352" fmla="*/ 11035832 w 14263815"/>
              <a:gd name="connsiteY15352" fmla="*/ 1982134 h 2678621"/>
              <a:gd name="connsiteX15353" fmla="*/ 11066886 w 14263815"/>
              <a:gd name="connsiteY15353" fmla="*/ 1977698 h 2678621"/>
              <a:gd name="connsiteX15354" fmla="*/ 11111248 w 14263815"/>
              <a:gd name="connsiteY15354" fmla="*/ 1975480 h 2678621"/>
              <a:gd name="connsiteX15355" fmla="*/ 11128993 w 14263815"/>
              <a:gd name="connsiteY15355" fmla="*/ 1975480 h 2678621"/>
              <a:gd name="connsiteX15356" fmla="*/ 11140084 w 14263815"/>
              <a:gd name="connsiteY15356" fmla="*/ 1968826 h 2678621"/>
              <a:gd name="connsiteX15357" fmla="*/ 11122338 w 14263815"/>
              <a:gd name="connsiteY15357" fmla="*/ 1962171 h 2678621"/>
              <a:gd name="connsiteX15358" fmla="*/ 11100158 w 14263815"/>
              <a:gd name="connsiteY15358" fmla="*/ 1955517 h 2678621"/>
              <a:gd name="connsiteX15359" fmla="*/ 11086849 w 14263815"/>
              <a:gd name="connsiteY15359" fmla="*/ 1951081 h 2678621"/>
              <a:gd name="connsiteX15360" fmla="*/ 11082412 w 14263815"/>
              <a:gd name="connsiteY15360" fmla="*/ 1939990 h 2678621"/>
              <a:gd name="connsiteX15361" fmla="*/ 11026960 w 14263815"/>
              <a:gd name="connsiteY15361" fmla="*/ 1917809 h 2678621"/>
              <a:gd name="connsiteX15362" fmla="*/ 10998124 w 14263815"/>
              <a:gd name="connsiteY15362" fmla="*/ 1915591 h 2678621"/>
              <a:gd name="connsiteX15363" fmla="*/ 11002561 w 14263815"/>
              <a:gd name="connsiteY15363" fmla="*/ 1906719 h 2678621"/>
              <a:gd name="connsiteX15364" fmla="*/ 11018088 w 14263815"/>
              <a:gd name="connsiteY15364" fmla="*/ 1904501 h 2678621"/>
              <a:gd name="connsiteX15365" fmla="*/ 11031396 w 14263815"/>
              <a:gd name="connsiteY15365" fmla="*/ 1902283 h 2678621"/>
              <a:gd name="connsiteX15366" fmla="*/ 11066886 w 14263815"/>
              <a:gd name="connsiteY15366" fmla="*/ 1902283 h 2678621"/>
              <a:gd name="connsiteX15367" fmla="*/ 11106812 w 14263815"/>
              <a:gd name="connsiteY15367" fmla="*/ 1900064 h 2678621"/>
              <a:gd name="connsiteX15368" fmla="*/ 11111248 w 14263815"/>
              <a:gd name="connsiteY15368" fmla="*/ 1875665 h 2678621"/>
              <a:gd name="connsiteX15369" fmla="*/ 11113466 w 14263815"/>
              <a:gd name="connsiteY15369" fmla="*/ 1871229 h 2678621"/>
              <a:gd name="connsiteX15370" fmla="*/ 11120120 w 14263815"/>
              <a:gd name="connsiteY15370" fmla="*/ 1880101 h 2678621"/>
              <a:gd name="connsiteX15371" fmla="*/ 11131211 w 14263815"/>
              <a:gd name="connsiteY15371" fmla="*/ 1891192 h 2678621"/>
              <a:gd name="connsiteX15372" fmla="*/ 11137865 w 14263815"/>
              <a:gd name="connsiteY15372" fmla="*/ 1886756 h 2678621"/>
              <a:gd name="connsiteX15373" fmla="*/ 11133429 w 14263815"/>
              <a:gd name="connsiteY15373" fmla="*/ 1877883 h 2678621"/>
              <a:gd name="connsiteX15374" fmla="*/ 11153392 w 14263815"/>
              <a:gd name="connsiteY15374" fmla="*/ 1871229 h 2678621"/>
              <a:gd name="connsiteX15375" fmla="*/ 11186664 w 14263815"/>
              <a:gd name="connsiteY15375" fmla="*/ 1871229 h 2678621"/>
              <a:gd name="connsiteX15376" fmla="*/ 11226590 w 14263815"/>
              <a:gd name="connsiteY15376" fmla="*/ 1871229 h 2678621"/>
              <a:gd name="connsiteX15377" fmla="*/ 11242116 w 14263815"/>
              <a:gd name="connsiteY15377" fmla="*/ 1869011 h 2678621"/>
              <a:gd name="connsiteX15378" fmla="*/ 11328622 w 14263815"/>
              <a:gd name="connsiteY15378" fmla="*/ 1871229 h 2678621"/>
              <a:gd name="connsiteX15379" fmla="*/ 11339713 w 14263815"/>
              <a:gd name="connsiteY15379" fmla="*/ 1869011 h 2678621"/>
              <a:gd name="connsiteX15380" fmla="*/ 11348586 w 14263815"/>
              <a:gd name="connsiteY15380" fmla="*/ 1869011 h 2678621"/>
              <a:gd name="connsiteX15381" fmla="*/ 11357458 w 14263815"/>
              <a:gd name="connsiteY15381" fmla="*/ 1873447 h 2678621"/>
              <a:gd name="connsiteX15382" fmla="*/ 11366330 w 14263815"/>
              <a:gd name="connsiteY15382" fmla="*/ 1866793 h 2678621"/>
              <a:gd name="connsiteX15383" fmla="*/ 11372985 w 14263815"/>
              <a:gd name="connsiteY15383" fmla="*/ 1871229 h 2678621"/>
              <a:gd name="connsiteX15384" fmla="*/ 11377421 w 14263815"/>
              <a:gd name="connsiteY15384" fmla="*/ 1886756 h 2678621"/>
              <a:gd name="connsiteX15385" fmla="*/ 11379639 w 14263815"/>
              <a:gd name="connsiteY15385" fmla="*/ 1893410 h 2678621"/>
              <a:gd name="connsiteX15386" fmla="*/ 11381857 w 14263815"/>
              <a:gd name="connsiteY15386" fmla="*/ 1886756 h 2678621"/>
              <a:gd name="connsiteX15387" fmla="*/ 11386294 w 14263815"/>
              <a:gd name="connsiteY15387" fmla="*/ 1877883 h 2678621"/>
              <a:gd name="connsiteX15388" fmla="*/ 11390730 w 14263815"/>
              <a:gd name="connsiteY15388" fmla="*/ 1869011 h 2678621"/>
              <a:gd name="connsiteX15389" fmla="*/ 11406256 w 14263815"/>
              <a:gd name="connsiteY15389" fmla="*/ 1862357 h 2678621"/>
              <a:gd name="connsiteX15390" fmla="*/ 11424002 w 14263815"/>
              <a:gd name="connsiteY15390" fmla="*/ 1857920 h 2678621"/>
              <a:gd name="connsiteX15391" fmla="*/ 11430656 w 14263815"/>
              <a:gd name="connsiteY15391" fmla="*/ 1851266 h 2678621"/>
              <a:gd name="connsiteX15392" fmla="*/ 11432874 w 14263815"/>
              <a:gd name="connsiteY15392" fmla="*/ 1857920 h 2678621"/>
              <a:gd name="connsiteX15393" fmla="*/ 11466146 w 14263815"/>
              <a:gd name="connsiteY15393" fmla="*/ 1860138 h 2678621"/>
              <a:gd name="connsiteX15394" fmla="*/ 11519380 w 14263815"/>
              <a:gd name="connsiteY15394" fmla="*/ 1849048 h 2678621"/>
              <a:gd name="connsiteX15395" fmla="*/ 11561524 w 14263815"/>
              <a:gd name="connsiteY15395" fmla="*/ 1837957 h 2678621"/>
              <a:gd name="connsiteX15396" fmla="*/ 11577051 w 14263815"/>
              <a:gd name="connsiteY15396" fmla="*/ 1837957 h 2678621"/>
              <a:gd name="connsiteX15397" fmla="*/ 11619195 w 14263815"/>
              <a:gd name="connsiteY15397" fmla="*/ 1844612 h 2678621"/>
              <a:gd name="connsiteX15398" fmla="*/ 11650249 w 14263815"/>
              <a:gd name="connsiteY15398" fmla="*/ 1829085 h 2678621"/>
              <a:gd name="connsiteX15399" fmla="*/ 11652466 w 14263815"/>
              <a:gd name="connsiteY15399" fmla="*/ 1822431 h 2678621"/>
              <a:gd name="connsiteX15400" fmla="*/ 11672430 w 14263815"/>
              <a:gd name="connsiteY15400" fmla="*/ 1833521 h 2678621"/>
              <a:gd name="connsiteX15401" fmla="*/ 11692392 w 14263815"/>
              <a:gd name="connsiteY15401" fmla="*/ 1837957 h 2678621"/>
              <a:gd name="connsiteX15402" fmla="*/ 11690175 w 14263815"/>
              <a:gd name="connsiteY15402" fmla="*/ 1824648 h 2678621"/>
              <a:gd name="connsiteX15403" fmla="*/ 11725664 w 14263815"/>
              <a:gd name="connsiteY15403" fmla="*/ 1815776 h 2678621"/>
              <a:gd name="connsiteX15404" fmla="*/ 11770026 w 14263815"/>
              <a:gd name="connsiteY15404" fmla="*/ 1817994 h 2678621"/>
              <a:gd name="connsiteX15405" fmla="*/ 11787771 w 14263815"/>
              <a:gd name="connsiteY15405" fmla="*/ 1829085 h 2678621"/>
              <a:gd name="connsiteX15406" fmla="*/ 11803298 w 14263815"/>
              <a:gd name="connsiteY15406" fmla="*/ 1820212 h 2678621"/>
              <a:gd name="connsiteX15407" fmla="*/ 11798862 w 14263815"/>
              <a:gd name="connsiteY15407" fmla="*/ 1802467 h 2678621"/>
              <a:gd name="connsiteX15408" fmla="*/ 11803298 w 14263815"/>
              <a:gd name="connsiteY15408" fmla="*/ 1793595 h 2678621"/>
              <a:gd name="connsiteX15409" fmla="*/ 11818824 w 14263815"/>
              <a:gd name="connsiteY15409" fmla="*/ 1800249 h 2678621"/>
              <a:gd name="connsiteX15410" fmla="*/ 11821043 w 14263815"/>
              <a:gd name="connsiteY15410" fmla="*/ 1798031 h 2678621"/>
              <a:gd name="connsiteX15411" fmla="*/ 11829916 w 14263815"/>
              <a:gd name="connsiteY15411" fmla="*/ 1786941 h 2678621"/>
              <a:gd name="connsiteX15412" fmla="*/ 11829916 w 14263815"/>
              <a:gd name="connsiteY15412" fmla="*/ 1778068 h 2678621"/>
              <a:gd name="connsiteX15413" fmla="*/ 11825479 w 14263815"/>
              <a:gd name="connsiteY15413" fmla="*/ 1773632 h 2678621"/>
              <a:gd name="connsiteX15414" fmla="*/ 11829916 w 14263815"/>
              <a:gd name="connsiteY15414" fmla="*/ 1762542 h 2678621"/>
              <a:gd name="connsiteX15415" fmla="*/ 11832134 w 14263815"/>
              <a:gd name="connsiteY15415" fmla="*/ 1762542 h 2678621"/>
              <a:gd name="connsiteX15416" fmla="*/ 11836570 w 14263815"/>
              <a:gd name="connsiteY15416" fmla="*/ 1762542 h 2678621"/>
              <a:gd name="connsiteX15417" fmla="*/ 11845442 w 14263815"/>
              <a:gd name="connsiteY15417" fmla="*/ 1753669 h 2678621"/>
              <a:gd name="connsiteX15418" fmla="*/ 11860969 w 14263815"/>
              <a:gd name="connsiteY15418" fmla="*/ 1753669 h 2678621"/>
              <a:gd name="connsiteX15419" fmla="*/ 11889804 w 14263815"/>
              <a:gd name="connsiteY15419" fmla="*/ 1755887 h 2678621"/>
              <a:gd name="connsiteX15420" fmla="*/ 11905331 w 14263815"/>
              <a:gd name="connsiteY15420" fmla="*/ 1749233 h 2678621"/>
              <a:gd name="connsiteX15421" fmla="*/ 11914204 w 14263815"/>
              <a:gd name="connsiteY15421" fmla="*/ 1747015 h 2678621"/>
              <a:gd name="connsiteX15422" fmla="*/ 11920858 w 14263815"/>
              <a:gd name="connsiteY15422" fmla="*/ 1747015 h 2678621"/>
              <a:gd name="connsiteX15423" fmla="*/ 11925294 w 14263815"/>
              <a:gd name="connsiteY15423" fmla="*/ 1733706 h 2678621"/>
              <a:gd name="connsiteX15424" fmla="*/ 11934167 w 14263815"/>
              <a:gd name="connsiteY15424" fmla="*/ 1727052 h 2678621"/>
              <a:gd name="connsiteX15425" fmla="*/ 11949694 w 14263815"/>
              <a:gd name="connsiteY15425" fmla="*/ 1722616 h 2678621"/>
              <a:gd name="connsiteX15426" fmla="*/ 11945258 w 14263815"/>
              <a:gd name="connsiteY15426" fmla="*/ 1715961 h 2678621"/>
              <a:gd name="connsiteX15427" fmla="*/ 11945258 w 14263815"/>
              <a:gd name="connsiteY15427" fmla="*/ 1707089 h 2678621"/>
              <a:gd name="connsiteX15428" fmla="*/ 11956348 w 14263815"/>
              <a:gd name="connsiteY15428" fmla="*/ 1713743 h 2678621"/>
              <a:gd name="connsiteX15429" fmla="*/ 11978529 w 14263815"/>
              <a:gd name="connsiteY15429" fmla="*/ 1720397 h 2678621"/>
              <a:gd name="connsiteX15430" fmla="*/ 12011800 w 14263815"/>
              <a:gd name="connsiteY15430" fmla="*/ 1729270 h 2678621"/>
              <a:gd name="connsiteX15431" fmla="*/ 11994056 w 14263815"/>
              <a:gd name="connsiteY15431" fmla="*/ 1744797 h 2678621"/>
              <a:gd name="connsiteX15432" fmla="*/ 11980747 w 14263815"/>
              <a:gd name="connsiteY15432" fmla="*/ 1755887 h 2678621"/>
              <a:gd name="connsiteX15433" fmla="*/ 11994056 w 14263815"/>
              <a:gd name="connsiteY15433" fmla="*/ 1755887 h 2678621"/>
              <a:gd name="connsiteX15434" fmla="*/ 11998492 w 14263815"/>
              <a:gd name="connsiteY15434" fmla="*/ 1764760 h 2678621"/>
              <a:gd name="connsiteX15435" fmla="*/ 12016237 w 14263815"/>
              <a:gd name="connsiteY15435" fmla="*/ 1773632 h 2678621"/>
              <a:gd name="connsiteX15436" fmla="*/ 12033982 w 14263815"/>
              <a:gd name="connsiteY15436" fmla="*/ 1762542 h 2678621"/>
              <a:gd name="connsiteX15437" fmla="*/ 12020673 w 14263815"/>
              <a:gd name="connsiteY15437" fmla="*/ 1758105 h 2678621"/>
              <a:gd name="connsiteX15438" fmla="*/ 12007364 w 14263815"/>
              <a:gd name="connsiteY15438" fmla="*/ 1755887 h 2678621"/>
              <a:gd name="connsiteX15439" fmla="*/ 12025110 w 14263815"/>
              <a:gd name="connsiteY15439" fmla="*/ 1749233 h 2678621"/>
              <a:gd name="connsiteX15440" fmla="*/ 12040636 w 14263815"/>
              <a:gd name="connsiteY15440" fmla="*/ 1751451 h 2678621"/>
              <a:gd name="connsiteX15441" fmla="*/ 12065035 w 14263815"/>
              <a:gd name="connsiteY15441" fmla="*/ 1758105 h 2678621"/>
              <a:gd name="connsiteX15442" fmla="*/ 12082780 w 14263815"/>
              <a:gd name="connsiteY15442" fmla="*/ 1749233 h 2678621"/>
              <a:gd name="connsiteX15443" fmla="*/ 12062817 w 14263815"/>
              <a:gd name="connsiteY15443" fmla="*/ 1744797 h 2678621"/>
              <a:gd name="connsiteX15444" fmla="*/ 12058381 w 14263815"/>
              <a:gd name="connsiteY15444" fmla="*/ 1738142 h 2678621"/>
              <a:gd name="connsiteX15445" fmla="*/ 12076126 w 14263815"/>
              <a:gd name="connsiteY15445" fmla="*/ 1729270 h 2678621"/>
              <a:gd name="connsiteX15446" fmla="*/ 12089434 w 14263815"/>
              <a:gd name="connsiteY15446" fmla="*/ 1718179 h 2678621"/>
              <a:gd name="connsiteX15447" fmla="*/ 12102743 w 14263815"/>
              <a:gd name="connsiteY15447" fmla="*/ 1702652 h 2678621"/>
              <a:gd name="connsiteX15448" fmla="*/ 12109398 w 14263815"/>
              <a:gd name="connsiteY15448" fmla="*/ 1693780 h 2678621"/>
              <a:gd name="connsiteX15449" fmla="*/ 12102743 w 14263815"/>
              <a:gd name="connsiteY15449" fmla="*/ 1691562 h 2678621"/>
              <a:gd name="connsiteX15450" fmla="*/ 12096088 w 14263815"/>
              <a:gd name="connsiteY15450" fmla="*/ 1689344 h 2678621"/>
              <a:gd name="connsiteX15451" fmla="*/ 12102743 w 14263815"/>
              <a:gd name="connsiteY15451" fmla="*/ 1678253 h 2678621"/>
              <a:gd name="connsiteX15452" fmla="*/ 12113834 w 14263815"/>
              <a:gd name="connsiteY15452" fmla="*/ 1680471 h 2678621"/>
              <a:gd name="connsiteX15453" fmla="*/ 12149323 w 14263815"/>
              <a:gd name="connsiteY15453" fmla="*/ 1676035 h 2678621"/>
              <a:gd name="connsiteX15454" fmla="*/ 12175940 w 14263815"/>
              <a:gd name="connsiteY15454" fmla="*/ 1664945 h 2678621"/>
              <a:gd name="connsiteX15455" fmla="*/ 12175940 w 14263815"/>
              <a:gd name="connsiteY15455" fmla="*/ 1658290 h 2678621"/>
              <a:gd name="connsiteX15456" fmla="*/ 12182595 w 14263815"/>
              <a:gd name="connsiteY15456" fmla="*/ 1667163 h 2678621"/>
              <a:gd name="connsiteX15457" fmla="*/ 12198122 w 14263815"/>
              <a:gd name="connsiteY15457" fmla="*/ 1673817 h 2678621"/>
              <a:gd name="connsiteX15458" fmla="*/ 12242484 w 14263815"/>
              <a:gd name="connsiteY15458" fmla="*/ 1651636 h 2678621"/>
              <a:gd name="connsiteX15459" fmla="*/ 12255792 w 14263815"/>
              <a:gd name="connsiteY15459" fmla="*/ 1651636 h 2678621"/>
              <a:gd name="connsiteX15460" fmla="*/ 12289064 w 14263815"/>
              <a:gd name="connsiteY15460" fmla="*/ 1647200 h 2678621"/>
              <a:gd name="connsiteX15461" fmla="*/ 12317900 w 14263815"/>
              <a:gd name="connsiteY15461" fmla="*/ 1629455 h 2678621"/>
              <a:gd name="connsiteX15462" fmla="*/ 12322336 w 14263815"/>
              <a:gd name="connsiteY15462" fmla="*/ 1620582 h 2678621"/>
              <a:gd name="connsiteX15463" fmla="*/ 12328990 w 14263815"/>
              <a:gd name="connsiteY15463" fmla="*/ 1625019 h 2678621"/>
              <a:gd name="connsiteX15464" fmla="*/ 12346735 w 14263815"/>
              <a:gd name="connsiteY15464" fmla="*/ 1618364 h 2678621"/>
              <a:gd name="connsiteX15465" fmla="*/ 12353389 w 14263815"/>
              <a:gd name="connsiteY15465" fmla="*/ 1616146 h 2678621"/>
              <a:gd name="connsiteX15466" fmla="*/ 12373352 w 14263815"/>
              <a:gd name="connsiteY15466" fmla="*/ 1618364 h 2678621"/>
              <a:gd name="connsiteX15467" fmla="*/ 12384443 w 14263815"/>
              <a:gd name="connsiteY15467" fmla="*/ 1605056 h 2678621"/>
              <a:gd name="connsiteX15468" fmla="*/ 12391097 w 14263815"/>
              <a:gd name="connsiteY15468" fmla="*/ 1598401 h 2678621"/>
              <a:gd name="connsiteX15469" fmla="*/ 12402188 w 14263815"/>
              <a:gd name="connsiteY15469" fmla="*/ 1605056 h 2678621"/>
              <a:gd name="connsiteX15470" fmla="*/ 12408842 w 14263815"/>
              <a:gd name="connsiteY15470" fmla="*/ 1609492 h 2678621"/>
              <a:gd name="connsiteX15471" fmla="*/ 12413278 w 14263815"/>
              <a:gd name="connsiteY15471" fmla="*/ 1609492 h 2678621"/>
              <a:gd name="connsiteX15472" fmla="*/ 12419932 w 14263815"/>
              <a:gd name="connsiteY15472" fmla="*/ 1618364 h 2678621"/>
              <a:gd name="connsiteX15473" fmla="*/ 12426587 w 14263815"/>
              <a:gd name="connsiteY15473" fmla="*/ 1607274 h 2678621"/>
              <a:gd name="connsiteX15474" fmla="*/ 12442114 w 14263815"/>
              <a:gd name="connsiteY15474" fmla="*/ 1607274 h 2678621"/>
              <a:gd name="connsiteX15475" fmla="*/ 12457641 w 14263815"/>
              <a:gd name="connsiteY15475" fmla="*/ 1620582 h 2678621"/>
              <a:gd name="connsiteX15476" fmla="*/ 12477604 w 14263815"/>
              <a:gd name="connsiteY15476" fmla="*/ 1629455 h 2678621"/>
              <a:gd name="connsiteX15477" fmla="*/ 12499784 w 14263815"/>
              <a:gd name="connsiteY15477" fmla="*/ 1622801 h 2678621"/>
              <a:gd name="connsiteX15478" fmla="*/ 12482040 w 14263815"/>
              <a:gd name="connsiteY15478" fmla="*/ 1609492 h 2678621"/>
              <a:gd name="connsiteX15479" fmla="*/ 12482040 w 14263815"/>
              <a:gd name="connsiteY15479" fmla="*/ 1605056 h 2678621"/>
              <a:gd name="connsiteX15480" fmla="*/ 12486476 w 14263815"/>
              <a:gd name="connsiteY15480" fmla="*/ 1585093 h 2678621"/>
              <a:gd name="connsiteX15481" fmla="*/ 12473167 w 14263815"/>
              <a:gd name="connsiteY15481" fmla="*/ 1569566 h 2678621"/>
              <a:gd name="connsiteX15482" fmla="*/ 12479821 w 14263815"/>
              <a:gd name="connsiteY15482" fmla="*/ 1562912 h 2678621"/>
              <a:gd name="connsiteX15483" fmla="*/ 12486476 w 14263815"/>
              <a:gd name="connsiteY15483" fmla="*/ 1565130 h 2678621"/>
              <a:gd name="connsiteX15484" fmla="*/ 12488694 w 14263815"/>
              <a:gd name="connsiteY15484" fmla="*/ 1582875 h 2678621"/>
              <a:gd name="connsiteX15485" fmla="*/ 12504221 w 14263815"/>
              <a:gd name="connsiteY15485" fmla="*/ 1582875 h 2678621"/>
              <a:gd name="connsiteX15486" fmla="*/ 12541928 w 14263815"/>
              <a:gd name="connsiteY15486" fmla="*/ 1560693 h 2678621"/>
              <a:gd name="connsiteX15487" fmla="*/ 12572982 w 14263815"/>
              <a:gd name="connsiteY15487" fmla="*/ 1536294 h 2678621"/>
              <a:gd name="connsiteX15488" fmla="*/ 12584073 w 14263815"/>
              <a:gd name="connsiteY15488" fmla="*/ 1534076 h 2678621"/>
              <a:gd name="connsiteX15489" fmla="*/ 12615126 w 14263815"/>
              <a:gd name="connsiteY15489" fmla="*/ 1529640 h 2678621"/>
              <a:gd name="connsiteX15490" fmla="*/ 12639525 w 14263815"/>
              <a:gd name="connsiteY15490" fmla="*/ 1518550 h 2678621"/>
              <a:gd name="connsiteX15491" fmla="*/ 12646180 w 14263815"/>
              <a:gd name="connsiteY15491" fmla="*/ 1516331 h 2678621"/>
              <a:gd name="connsiteX15492" fmla="*/ 12655052 w 14263815"/>
              <a:gd name="connsiteY15492" fmla="*/ 1503023 h 2678621"/>
              <a:gd name="connsiteX15493" fmla="*/ 12666143 w 14263815"/>
              <a:gd name="connsiteY15493" fmla="*/ 1489714 h 2678621"/>
              <a:gd name="connsiteX15494" fmla="*/ 12655052 w 14263815"/>
              <a:gd name="connsiteY15494" fmla="*/ 1485278 h 2678621"/>
              <a:gd name="connsiteX15495" fmla="*/ 12663925 w 14263815"/>
              <a:gd name="connsiteY15495" fmla="*/ 1471969 h 2678621"/>
              <a:gd name="connsiteX15496" fmla="*/ 12675015 w 14263815"/>
              <a:gd name="connsiteY15496" fmla="*/ 1456442 h 2678621"/>
              <a:gd name="connsiteX15497" fmla="*/ 12650616 w 14263815"/>
              <a:gd name="connsiteY15497" fmla="*/ 1440916 h 2678621"/>
              <a:gd name="connsiteX15498" fmla="*/ 12652834 w 14263815"/>
              <a:gd name="connsiteY15498" fmla="*/ 1427607 h 2678621"/>
              <a:gd name="connsiteX15499" fmla="*/ 12670579 w 14263815"/>
              <a:gd name="connsiteY15499" fmla="*/ 1434261 h 2678621"/>
              <a:gd name="connsiteX15500" fmla="*/ 12679451 w 14263815"/>
              <a:gd name="connsiteY15500" fmla="*/ 1436479 h 2678621"/>
              <a:gd name="connsiteX15501" fmla="*/ 12677234 w 14263815"/>
              <a:gd name="connsiteY15501" fmla="*/ 1432043 h 2678621"/>
              <a:gd name="connsiteX15502" fmla="*/ 12668361 w 14263815"/>
              <a:gd name="connsiteY15502" fmla="*/ 1423171 h 2678621"/>
              <a:gd name="connsiteX15503" fmla="*/ 12670579 w 14263815"/>
              <a:gd name="connsiteY15503" fmla="*/ 1418735 h 2678621"/>
              <a:gd name="connsiteX15504" fmla="*/ 12679451 w 14263815"/>
              <a:gd name="connsiteY15504" fmla="*/ 1418735 h 2678621"/>
              <a:gd name="connsiteX15505" fmla="*/ 12683888 w 14263815"/>
              <a:gd name="connsiteY15505" fmla="*/ 1427607 h 2678621"/>
              <a:gd name="connsiteX15506" fmla="*/ 12688324 w 14263815"/>
              <a:gd name="connsiteY15506" fmla="*/ 1432043 h 2678621"/>
              <a:gd name="connsiteX15507" fmla="*/ 12697196 w 14263815"/>
              <a:gd name="connsiteY15507" fmla="*/ 1438697 h 2678621"/>
              <a:gd name="connsiteX15508" fmla="*/ 12692760 w 14263815"/>
              <a:gd name="connsiteY15508" fmla="*/ 1443134 h 2678621"/>
              <a:gd name="connsiteX15509" fmla="*/ 12688324 w 14263815"/>
              <a:gd name="connsiteY15509" fmla="*/ 1454224 h 2678621"/>
              <a:gd name="connsiteX15510" fmla="*/ 12688324 w 14263815"/>
              <a:gd name="connsiteY15510" fmla="*/ 1469751 h 2678621"/>
              <a:gd name="connsiteX15511" fmla="*/ 12688324 w 14263815"/>
              <a:gd name="connsiteY15511" fmla="*/ 1478623 h 2678621"/>
              <a:gd name="connsiteX15512" fmla="*/ 12703851 w 14263815"/>
              <a:gd name="connsiteY15512" fmla="*/ 1478623 h 2678621"/>
              <a:gd name="connsiteX15513" fmla="*/ 12788139 w 14263815"/>
              <a:gd name="connsiteY15513" fmla="*/ 1456442 h 2678621"/>
              <a:gd name="connsiteX15514" fmla="*/ 12797011 w 14263815"/>
              <a:gd name="connsiteY15514" fmla="*/ 1452006 h 2678621"/>
              <a:gd name="connsiteX15515" fmla="*/ 12814756 w 14263815"/>
              <a:gd name="connsiteY15515" fmla="*/ 1434261 h 2678621"/>
              <a:gd name="connsiteX15516" fmla="*/ 12834719 w 14263815"/>
              <a:gd name="connsiteY15516" fmla="*/ 1427607 h 2678621"/>
              <a:gd name="connsiteX15517" fmla="*/ 12848028 w 14263815"/>
              <a:gd name="connsiteY15517" fmla="*/ 1443134 h 2678621"/>
              <a:gd name="connsiteX15518" fmla="*/ 12854682 w 14263815"/>
              <a:gd name="connsiteY15518" fmla="*/ 1445352 h 2678621"/>
              <a:gd name="connsiteX15519" fmla="*/ 12856900 w 14263815"/>
              <a:gd name="connsiteY15519" fmla="*/ 1456442 h 2678621"/>
              <a:gd name="connsiteX15520" fmla="*/ 12859118 w 14263815"/>
              <a:gd name="connsiteY15520" fmla="*/ 1463097 h 2678621"/>
              <a:gd name="connsiteX15521" fmla="*/ 12870209 w 14263815"/>
              <a:gd name="connsiteY15521" fmla="*/ 1483060 h 2678621"/>
              <a:gd name="connsiteX15522" fmla="*/ 12883517 w 14263815"/>
              <a:gd name="connsiteY15522" fmla="*/ 1478623 h 2678621"/>
              <a:gd name="connsiteX15523" fmla="*/ 12941188 w 14263815"/>
              <a:gd name="connsiteY15523" fmla="*/ 1454224 h 2678621"/>
              <a:gd name="connsiteX15524" fmla="*/ 12936752 w 14263815"/>
              <a:gd name="connsiteY15524" fmla="*/ 1460879 h 2678621"/>
              <a:gd name="connsiteX15525" fmla="*/ 12919007 w 14263815"/>
              <a:gd name="connsiteY15525" fmla="*/ 1483060 h 2678621"/>
              <a:gd name="connsiteX15526" fmla="*/ 12905699 w 14263815"/>
              <a:gd name="connsiteY15526" fmla="*/ 1496368 h 2678621"/>
              <a:gd name="connsiteX15527" fmla="*/ 12887954 w 14263815"/>
              <a:gd name="connsiteY15527" fmla="*/ 1509677 h 2678621"/>
              <a:gd name="connsiteX15528" fmla="*/ 12885736 w 14263815"/>
              <a:gd name="connsiteY15528" fmla="*/ 1516331 h 2678621"/>
              <a:gd name="connsiteX15529" fmla="*/ 12876863 w 14263815"/>
              <a:gd name="connsiteY15529" fmla="*/ 1511895 h 2678621"/>
              <a:gd name="connsiteX15530" fmla="*/ 12876863 w 14263815"/>
              <a:gd name="connsiteY15530" fmla="*/ 1522986 h 2678621"/>
              <a:gd name="connsiteX15531" fmla="*/ 12892390 w 14263815"/>
              <a:gd name="connsiteY15531" fmla="*/ 1527422 h 2678621"/>
              <a:gd name="connsiteX15532" fmla="*/ 12901262 w 14263815"/>
              <a:gd name="connsiteY15532" fmla="*/ 1529640 h 2678621"/>
              <a:gd name="connsiteX15533" fmla="*/ 12892390 w 14263815"/>
              <a:gd name="connsiteY15533" fmla="*/ 1538512 h 2678621"/>
              <a:gd name="connsiteX15534" fmla="*/ 12883517 w 14263815"/>
              <a:gd name="connsiteY15534" fmla="*/ 1554039 h 2678621"/>
              <a:gd name="connsiteX15535" fmla="*/ 12876863 w 14263815"/>
              <a:gd name="connsiteY15535" fmla="*/ 1569566 h 2678621"/>
              <a:gd name="connsiteX15536" fmla="*/ 12830283 w 14263815"/>
              <a:gd name="connsiteY15536" fmla="*/ 1591747 h 2678621"/>
              <a:gd name="connsiteX15537" fmla="*/ 12761521 w 14263815"/>
              <a:gd name="connsiteY15537" fmla="*/ 1600620 h 2678621"/>
              <a:gd name="connsiteX15538" fmla="*/ 12737122 w 14263815"/>
              <a:gd name="connsiteY15538" fmla="*/ 1600620 h 2678621"/>
              <a:gd name="connsiteX15539" fmla="*/ 12714941 w 14263815"/>
              <a:gd name="connsiteY15539" fmla="*/ 1618364 h 2678621"/>
              <a:gd name="connsiteX15540" fmla="*/ 12723814 w 14263815"/>
              <a:gd name="connsiteY15540" fmla="*/ 1622801 h 2678621"/>
              <a:gd name="connsiteX15541" fmla="*/ 12737122 w 14263815"/>
              <a:gd name="connsiteY15541" fmla="*/ 1625019 h 2678621"/>
              <a:gd name="connsiteX15542" fmla="*/ 12739340 w 14263815"/>
              <a:gd name="connsiteY15542" fmla="*/ 1625019 h 2678621"/>
              <a:gd name="connsiteX15543" fmla="*/ 12739340 w 14263815"/>
              <a:gd name="connsiteY15543" fmla="*/ 1613928 h 2678621"/>
              <a:gd name="connsiteX15544" fmla="*/ 12743777 w 14263815"/>
              <a:gd name="connsiteY15544" fmla="*/ 1625019 h 2678621"/>
              <a:gd name="connsiteX15545" fmla="*/ 12739340 w 14263815"/>
              <a:gd name="connsiteY15545" fmla="*/ 1631673 h 2678621"/>
              <a:gd name="connsiteX15546" fmla="*/ 12723814 w 14263815"/>
              <a:gd name="connsiteY15546" fmla="*/ 1629455 h 2678621"/>
              <a:gd name="connsiteX15547" fmla="*/ 12712723 w 14263815"/>
              <a:gd name="connsiteY15547" fmla="*/ 1627237 h 2678621"/>
              <a:gd name="connsiteX15548" fmla="*/ 12708287 w 14263815"/>
              <a:gd name="connsiteY15548" fmla="*/ 1620582 h 2678621"/>
              <a:gd name="connsiteX15549" fmla="*/ 12708287 w 14263815"/>
              <a:gd name="connsiteY15549" fmla="*/ 1629455 h 2678621"/>
              <a:gd name="connsiteX15550" fmla="*/ 12712723 w 14263815"/>
              <a:gd name="connsiteY15550" fmla="*/ 1636109 h 2678621"/>
              <a:gd name="connsiteX15551" fmla="*/ 12706069 w 14263815"/>
              <a:gd name="connsiteY15551" fmla="*/ 1642764 h 2678621"/>
              <a:gd name="connsiteX15552" fmla="*/ 12663925 w 14263815"/>
              <a:gd name="connsiteY15552" fmla="*/ 1644982 h 2678621"/>
              <a:gd name="connsiteX15553" fmla="*/ 12646180 w 14263815"/>
              <a:gd name="connsiteY15553" fmla="*/ 1636109 h 2678621"/>
              <a:gd name="connsiteX15554" fmla="*/ 12626217 w 14263815"/>
              <a:gd name="connsiteY15554" fmla="*/ 1638327 h 2678621"/>
              <a:gd name="connsiteX15555" fmla="*/ 12628435 w 14263815"/>
              <a:gd name="connsiteY15555" fmla="*/ 1631673 h 2678621"/>
              <a:gd name="connsiteX15556" fmla="*/ 12639525 w 14263815"/>
              <a:gd name="connsiteY15556" fmla="*/ 1625019 h 2678621"/>
              <a:gd name="connsiteX15557" fmla="*/ 12632871 w 14263815"/>
              <a:gd name="connsiteY15557" fmla="*/ 1609492 h 2678621"/>
              <a:gd name="connsiteX15558" fmla="*/ 12623998 w 14263815"/>
              <a:gd name="connsiteY15558" fmla="*/ 1611710 h 2678621"/>
              <a:gd name="connsiteX15559" fmla="*/ 12619562 w 14263815"/>
              <a:gd name="connsiteY15559" fmla="*/ 1622801 h 2678621"/>
              <a:gd name="connsiteX15560" fmla="*/ 12617344 w 14263815"/>
              <a:gd name="connsiteY15560" fmla="*/ 1633891 h 2678621"/>
              <a:gd name="connsiteX15561" fmla="*/ 12610690 w 14263815"/>
              <a:gd name="connsiteY15561" fmla="*/ 1644982 h 2678621"/>
              <a:gd name="connsiteX15562" fmla="*/ 12597381 w 14263815"/>
              <a:gd name="connsiteY15562" fmla="*/ 1640546 h 2678621"/>
              <a:gd name="connsiteX15563" fmla="*/ 12592945 w 14263815"/>
              <a:gd name="connsiteY15563" fmla="*/ 1642764 h 2678621"/>
              <a:gd name="connsiteX15564" fmla="*/ 12592945 w 14263815"/>
              <a:gd name="connsiteY15564" fmla="*/ 1649418 h 2678621"/>
              <a:gd name="connsiteX15565" fmla="*/ 12590727 w 14263815"/>
              <a:gd name="connsiteY15565" fmla="*/ 1649418 h 2678621"/>
              <a:gd name="connsiteX15566" fmla="*/ 12564110 w 14263815"/>
              <a:gd name="connsiteY15566" fmla="*/ 1664945 h 2678621"/>
              <a:gd name="connsiteX15567" fmla="*/ 12539710 w 14263815"/>
              <a:gd name="connsiteY15567" fmla="*/ 1673817 h 2678621"/>
              <a:gd name="connsiteX15568" fmla="*/ 12513093 w 14263815"/>
              <a:gd name="connsiteY15568" fmla="*/ 1682690 h 2678621"/>
              <a:gd name="connsiteX15569" fmla="*/ 12468731 w 14263815"/>
              <a:gd name="connsiteY15569" fmla="*/ 1700434 h 2678621"/>
              <a:gd name="connsiteX15570" fmla="*/ 12435459 w 14263815"/>
              <a:gd name="connsiteY15570" fmla="*/ 1720397 h 2678621"/>
              <a:gd name="connsiteX15571" fmla="*/ 12448768 w 14263815"/>
              <a:gd name="connsiteY15571" fmla="*/ 1738142 h 2678621"/>
              <a:gd name="connsiteX15572" fmla="*/ 12435459 w 14263815"/>
              <a:gd name="connsiteY15572" fmla="*/ 1758105 h 2678621"/>
              <a:gd name="connsiteX15573" fmla="*/ 12417715 w 14263815"/>
              <a:gd name="connsiteY15573" fmla="*/ 1742578 h 2678621"/>
              <a:gd name="connsiteX15574" fmla="*/ 12404406 w 14263815"/>
              <a:gd name="connsiteY15574" fmla="*/ 1727052 h 2678621"/>
              <a:gd name="connsiteX15575" fmla="*/ 12388879 w 14263815"/>
              <a:gd name="connsiteY15575" fmla="*/ 1738142 h 2678621"/>
              <a:gd name="connsiteX15576" fmla="*/ 12397752 w 14263815"/>
              <a:gd name="connsiteY15576" fmla="*/ 1749233 h 2678621"/>
              <a:gd name="connsiteX15577" fmla="*/ 12382225 w 14263815"/>
              <a:gd name="connsiteY15577" fmla="*/ 1758105 h 2678621"/>
              <a:gd name="connsiteX15578" fmla="*/ 12364480 w 14263815"/>
              <a:gd name="connsiteY15578" fmla="*/ 1769196 h 2678621"/>
              <a:gd name="connsiteX15579" fmla="*/ 12353389 w 14263815"/>
              <a:gd name="connsiteY15579" fmla="*/ 1766978 h 2678621"/>
              <a:gd name="connsiteX15580" fmla="*/ 12346735 w 14263815"/>
              <a:gd name="connsiteY15580" fmla="*/ 1753669 h 2678621"/>
              <a:gd name="connsiteX15581" fmla="*/ 12344517 w 14263815"/>
              <a:gd name="connsiteY15581" fmla="*/ 1747015 h 2678621"/>
              <a:gd name="connsiteX15582" fmla="*/ 12295718 w 14263815"/>
              <a:gd name="connsiteY15582" fmla="*/ 1758105 h 2678621"/>
              <a:gd name="connsiteX15583" fmla="*/ 12253574 w 14263815"/>
              <a:gd name="connsiteY15583" fmla="*/ 1778068 h 2678621"/>
              <a:gd name="connsiteX15584" fmla="*/ 12266883 w 14263815"/>
              <a:gd name="connsiteY15584" fmla="*/ 1780287 h 2678621"/>
              <a:gd name="connsiteX15585" fmla="*/ 12271319 w 14263815"/>
              <a:gd name="connsiteY15585" fmla="*/ 1786941 h 2678621"/>
              <a:gd name="connsiteX15586" fmla="*/ 12255792 w 14263815"/>
              <a:gd name="connsiteY15586" fmla="*/ 1795813 h 2678621"/>
              <a:gd name="connsiteX15587" fmla="*/ 12258010 w 14263815"/>
              <a:gd name="connsiteY15587" fmla="*/ 1806904 h 2678621"/>
              <a:gd name="connsiteX15588" fmla="*/ 12266883 w 14263815"/>
              <a:gd name="connsiteY15588" fmla="*/ 1826867 h 2678621"/>
              <a:gd name="connsiteX15589" fmla="*/ 12262446 w 14263815"/>
              <a:gd name="connsiteY15589" fmla="*/ 1831303 h 2678621"/>
              <a:gd name="connsiteX15590" fmla="*/ 12251356 w 14263815"/>
              <a:gd name="connsiteY15590" fmla="*/ 1824648 h 2678621"/>
              <a:gd name="connsiteX15591" fmla="*/ 12231393 w 14263815"/>
              <a:gd name="connsiteY15591" fmla="*/ 1806904 h 2678621"/>
              <a:gd name="connsiteX15592" fmla="*/ 12215866 w 14263815"/>
              <a:gd name="connsiteY15592" fmla="*/ 1806904 h 2678621"/>
              <a:gd name="connsiteX15593" fmla="*/ 12224739 w 14263815"/>
              <a:gd name="connsiteY15593" fmla="*/ 1826867 h 2678621"/>
              <a:gd name="connsiteX15594" fmla="*/ 12240266 w 14263815"/>
              <a:gd name="connsiteY15594" fmla="*/ 1833521 h 2678621"/>
              <a:gd name="connsiteX15595" fmla="*/ 12244702 w 14263815"/>
              <a:gd name="connsiteY15595" fmla="*/ 1837957 h 2678621"/>
              <a:gd name="connsiteX15596" fmla="*/ 12233611 w 14263815"/>
              <a:gd name="connsiteY15596" fmla="*/ 1846830 h 2678621"/>
              <a:gd name="connsiteX15597" fmla="*/ 12220303 w 14263815"/>
              <a:gd name="connsiteY15597" fmla="*/ 1842393 h 2678621"/>
              <a:gd name="connsiteX15598" fmla="*/ 12209212 w 14263815"/>
              <a:gd name="connsiteY15598" fmla="*/ 1840175 h 2678621"/>
              <a:gd name="connsiteX15599" fmla="*/ 12198122 w 14263815"/>
              <a:gd name="connsiteY15599" fmla="*/ 1829085 h 2678621"/>
              <a:gd name="connsiteX15600" fmla="*/ 12189249 w 14263815"/>
              <a:gd name="connsiteY15600" fmla="*/ 1820212 h 2678621"/>
              <a:gd name="connsiteX15601" fmla="*/ 12180377 w 14263815"/>
              <a:gd name="connsiteY15601" fmla="*/ 1813558 h 2678621"/>
              <a:gd name="connsiteX15602" fmla="*/ 12189249 w 14263815"/>
              <a:gd name="connsiteY15602" fmla="*/ 1802467 h 2678621"/>
              <a:gd name="connsiteX15603" fmla="*/ 12200340 w 14263815"/>
              <a:gd name="connsiteY15603" fmla="*/ 1795813 h 2678621"/>
              <a:gd name="connsiteX15604" fmla="*/ 12089434 w 14263815"/>
              <a:gd name="connsiteY15604" fmla="*/ 1822431 h 2678621"/>
              <a:gd name="connsiteX15605" fmla="*/ 12065035 w 14263815"/>
              <a:gd name="connsiteY15605" fmla="*/ 1829085 h 2678621"/>
              <a:gd name="connsiteX15606" fmla="*/ 12040636 w 14263815"/>
              <a:gd name="connsiteY15606" fmla="*/ 1835739 h 2678621"/>
              <a:gd name="connsiteX15607" fmla="*/ 11989620 w 14263815"/>
              <a:gd name="connsiteY15607" fmla="*/ 1846830 h 2678621"/>
              <a:gd name="connsiteX15608" fmla="*/ 11892022 w 14263815"/>
              <a:gd name="connsiteY15608" fmla="*/ 1873447 h 2678621"/>
              <a:gd name="connsiteX15609" fmla="*/ 11889804 w 14263815"/>
              <a:gd name="connsiteY15609" fmla="*/ 1884538 h 2678621"/>
              <a:gd name="connsiteX15610" fmla="*/ 11889804 w 14263815"/>
              <a:gd name="connsiteY15610" fmla="*/ 1886756 h 2678621"/>
              <a:gd name="connsiteX15611" fmla="*/ 11883150 w 14263815"/>
              <a:gd name="connsiteY15611" fmla="*/ 1891192 h 2678621"/>
              <a:gd name="connsiteX15612" fmla="*/ 11880932 w 14263815"/>
              <a:gd name="connsiteY15612" fmla="*/ 1895628 h 2678621"/>
              <a:gd name="connsiteX15613" fmla="*/ 11876496 w 14263815"/>
              <a:gd name="connsiteY15613" fmla="*/ 1900064 h 2678621"/>
              <a:gd name="connsiteX15614" fmla="*/ 11874278 w 14263815"/>
              <a:gd name="connsiteY15614" fmla="*/ 1906719 h 2678621"/>
              <a:gd name="connsiteX15615" fmla="*/ 11869842 w 14263815"/>
              <a:gd name="connsiteY15615" fmla="*/ 1911155 h 2678621"/>
              <a:gd name="connsiteX15616" fmla="*/ 11907549 w 14263815"/>
              <a:gd name="connsiteY15616" fmla="*/ 1917809 h 2678621"/>
              <a:gd name="connsiteX15617" fmla="*/ 11940821 w 14263815"/>
              <a:gd name="connsiteY15617" fmla="*/ 1922245 h 2678621"/>
              <a:gd name="connsiteX15618" fmla="*/ 11936385 w 14263815"/>
              <a:gd name="connsiteY15618" fmla="*/ 1939990 h 2678621"/>
              <a:gd name="connsiteX15619" fmla="*/ 11943039 w 14263815"/>
              <a:gd name="connsiteY15619" fmla="*/ 1939990 h 2678621"/>
              <a:gd name="connsiteX15620" fmla="*/ 11949694 w 14263815"/>
              <a:gd name="connsiteY15620" fmla="*/ 1942208 h 2678621"/>
              <a:gd name="connsiteX15621" fmla="*/ 11943039 w 14263815"/>
              <a:gd name="connsiteY15621" fmla="*/ 1955517 h 2678621"/>
              <a:gd name="connsiteX15622" fmla="*/ 11951912 w 14263815"/>
              <a:gd name="connsiteY15622" fmla="*/ 1957735 h 2678621"/>
              <a:gd name="connsiteX15623" fmla="*/ 11971874 w 14263815"/>
              <a:gd name="connsiteY15623" fmla="*/ 1944427 h 2678621"/>
              <a:gd name="connsiteX15624" fmla="*/ 11987401 w 14263815"/>
              <a:gd name="connsiteY15624" fmla="*/ 1951081 h 2678621"/>
              <a:gd name="connsiteX15625" fmla="*/ 12002928 w 14263815"/>
              <a:gd name="connsiteY15625" fmla="*/ 1939990 h 2678621"/>
              <a:gd name="connsiteX15626" fmla="*/ 12022891 w 14263815"/>
              <a:gd name="connsiteY15626" fmla="*/ 1922245 h 2678621"/>
              <a:gd name="connsiteX15627" fmla="*/ 12047290 w 14263815"/>
              <a:gd name="connsiteY15627" fmla="*/ 1926682 h 2678621"/>
              <a:gd name="connsiteX15628" fmla="*/ 12060599 w 14263815"/>
              <a:gd name="connsiteY15628" fmla="*/ 1935554 h 2678621"/>
              <a:gd name="connsiteX15629" fmla="*/ 12067253 w 14263815"/>
              <a:gd name="connsiteY15629" fmla="*/ 1926682 h 2678621"/>
              <a:gd name="connsiteX15630" fmla="*/ 12080562 w 14263815"/>
              <a:gd name="connsiteY15630" fmla="*/ 1911155 h 2678621"/>
              <a:gd name="connsiteX15631" fmla="*/ 12124924 w 14263815"/>
              <a:gd name="connsiteY15631" fmla="*/ 1895628 h 2678621"/>
              <a:gd name="connsiteX15632" fmla="*/ 12180377 w 14263815"/>
              <a:gd name="connsiteY15632" fmla="*/ 1880101 h 2678621"/>
              <a:gd name="connsiteX15633" fmla="*/ 12242484 w 14263815"/>
              <a:gd name="connsiteY15633" fmla="*/ 1860138 h 2678621"/>
              <a:gd name="connsiteX15634" fmla="*/ 12273537 w 14263815"/>
              <a:gd name="connsiteY15634" fmla="*/ 1860138 h 2678621"/>
              <a:gd name="connsiteX15635" fmla="*/ 12282410 w 14263815"/>
              <a:gd name="connsiteY15635" fmla="*/ 1866793 h 2678621"/>
              <a:gd name="connsiteX15636" fmla="*/ 12280192 w 14263815"/>
              <a:gd name="connsiteY15636" fmla="*/ 1857920 h 2678621"/>
              <a:gd name="connsiteX15637" fmla="*/ 12282410 w 14263815"/>
              <a:gd name="connsiteY15637" fmla="*/ 1853484 h 2678621"/>
              <a:gd name="connsiteX15638" fmla="*/ 12346735 w 14263815"/>
              <a:gd name="connsiteY15638" fmla="*/ 1849048 h 2678621"/>
              <a:gd name="connsiteX15639" fmla="*/ 12355607 w 14263815"/>
              <a:gd name="connsiteY15639" fmla="*/ 1824648 h 2678621"/>
              <a:gd name="connsiteX15640" fmla="*/ 12346735 w 14263815"/>
              <a:gd name="connsiteY15640" fmla="*/ 1802467 h 2678621"/>
              <a:gd name="connsiteX15641" fmla="*/ 12353389 w 14263815"/>
              <a:gd name="connsiteY15641" fmla="*/ 1795813 h 2678621"/>
              <a:gd name="connsiteX15642" fmla="*/ 12366698 w 14263815"/>
              <a:gd name="connsiteY15642" fmla="*/ 1798031 h 2678621"/>
              <a:gd name="connsiteX15643" fmla="*/ 12364480 w 14263815"/>
              <a:gd name="connsiteY15643" fmla="*/ 1802467 h 2678621"/>
              <a:gd name="connsiteX15644" fmla="*/ 12360043 w 14263815"/>
              <a:gd name="connsiteY15644" fmla="*/ 1806904 h 2678621"/>
              <a:gd name="connsiteX15645" fmla="*/ 12375570 w 14263815"/>
              <a:gd name="connsiteY15645" fmla="*/ 1813558 h 2678621"/>
              <a:gd name="connsiteX15646" fmla="*/ 12397752 w 14263815"/>
              <a:gd name="connsiteY15646" fmla="*/ 1811340 h 2678621"/>
              <a:gd name="connsiteX15647" fmla="*/ 12426587 w 14263815"/>
              <a:gd name="connsiteY15647" fmla="*/ 1802467 h 2678621"/>
              <a:gd name="connsiteX15648" fmla="*/ 12468731 w 14263815"/>
              <a:gd name="connsiteY15648" fmla="*/ 1780287 h 2678621"/>
              <a:gd name="connsiteX15649" fmla="*/ 12453204 w 14263815"/>
              <a:gd name="connsiteY15649" fmla="*/ 1775850 h 2678621"/>
              <a:gd name="connsiteX15650" fmla="*/ 12435459 w 14263815"/>
              <a:gd name="connsiteY15650" fmla="*/ 1773632 h 2678621"/>
              <a:gd name="connsiteX15651" fmla="*/ 12459858 w 14263815"/>
              <a:gd name="connsiteY15651" fmla="*/ 1758105 h 2678621"/>
              <a:gd name="connsiteX15652" fmla="*/ 12486476 w 14263815"/>
              <a:gd name="connsiteY15652" fmla="*/ 1744797 h 2678621"/>
              <a:gd name="connsiteX15653" fmla="*/ 12493130 w 14263815"/>
              <a:gd name="connsiteY15653" fmla="*/ 1740360 h 2678621"/>
              <a:gd name="connsiteX15654" fmla="*/ 12515311 w 14263815"/>
              <a:gd name="connsiteY15654" fmla="*/ 1744797 h 2678621"/>
              <a:gd name="connsiteX15655" fmla="*/ 12510875 w 14263815"/>
              <a:gd name="connsiteY15655" fmla="*/ 1753669 h 2678621"/>
              <a:gd name="connsiteX15656" fmla="*/ 12493130 w 14263815"/>
              <a:gd name="connsiteY15656" fmla="*/ 1771414 h 2678621"/>
              <a:gd name="connsiteX15657" fmla="*/ 12524184 w 14263815"/>
              <a:gd name="connsiteY15657" fmla="*/ 1769196 h 2678621"/>
              <a:gd name="connsiteX15658" fmla="*/ 12557456 w 14263815"/>
              <a:gd name="connsiteY15658" fmla="*/ 1758105 h 2678621"/>
              <a:gd name="connsiteX15659" fmla="*/ 12579637 w 14263815"/>
              <a:gd name="connsiteY15659" fmla="*/ 1749233 h 2678621"/>
              <a:gd name="connsiteX15660" fmla="*/ 12608472 w 14263815"/>
              <a:gd name="connsiteY15660" fmla="*/ 1740360 h 2678621"/>
              <a:gd name="connsiteX15661" fmla="*/ 12741558 w 14263815"/>
              <a:gd name="connsiteY15661" fmla="*/ 1691562 h 2678621"/>
              <a:gd name="connsiteX15662" fmla="*/ 12781484 w 14263815"/>
              <a:gd name="connsiteY15662" fmla="*/ 1678253 h 2678621"/>
              <a:gd name="connsiteX15663" fmla="*/ 12801447 w 14263815"/>
              <a:gd name="connsiteY15663" fmla="*/ 1682690 h 2678621"/>
              <a:gd name="connsiteX15664" fmla="*/ 12801447 w 14263815"/>
              <a:gd name="connsiteY15664" fmla="*/ 1678253 h 2678621"/>
              <a:gd name="connsiteX15665" fmla="*/ 12812538 w 14263815"/>
              <a:gd name="connsiteY15665" fmla="*/ 1662727 h 2678621"/>
              <a:gd name="connsiteX15666" fmla="*/ 12916789 w 14263815"/>
              <a:gd name="connsiteY15666" fmla="*/ 1620582 h 2678621"/>
              <a:gd name="connsiteX15667" fmla="*/ 12934534 w 14263815"/>
              <a:gd name="connsiteY15667" fmla="*/ 1618364 h 2678621"/>
              <a:gd name="connsiteX15668" fmla="*/ 12952279 w 14263815"/>
              <a:gd name="connsiteY15668" fmla="*/ 1618364 h 2678621"/>
              <a:gd name="connsiteX15669" fmla="*/ 12998859 w 14263815"/>
              <a:gd name="connsiteY15669" fmla="*/ 1607274 h 2678621"/>
              <a:gd name="connsiteX15670" fmla="*/ 13005513 w 14263815"/>
              <a:gd name="connsiteY15670" fmla="*/ 1596183 h 2678621"/>
              <a:gd name="connsiteX15671" fmla="*/ 13003296 w 14263815"/>
              <a:gd name="connsiteY15671" fmla="*/ 1585093 h 2678621"/>
              <a:gd name="connsiteX15672" fmla="*/ 13054312 w 14263815"/>
              <a:gd name="connsiteY15672" fmla="*/ 1551821 h 2678621"/>
              <a:gd name="connsiteX15673" fmla="*/ 13103110 w 14263815"/>
              <a:gd name="connsiteY15673" fmla="*/ 1525204 h 2678621"/>
              <a:gd name="connsiteX15674" fmla="*/ 13136382 w 14263815"/>
              <a:gd name="connsiteY15674" fmla="*/ 1505241 h 2678621"/>
              <a:gd name="connsiteX15675" fmla="*/ 13185180 w 14263815"/>
              <a:gd name="connsiteY15675" fmla="*/ 1483060 h 2678621"/>
              <a:gd name="connsiteX15676" fmla="*/ 13205144 w 14263815"/>
              <a:gd name="connsiteY15676" fmla="*/ 1471969 h 2678621"/>
              <a:gd name="connsiteX15677" fmla="*/ 13214016 w 14263815"/>
              <a:gd name="connsiteY15677" fmla="*/ 1456442 h 2678621"/>
              <a:gd name="connsiteX15678" fmla="*/ 13231761 w 14263815"/>
              <a:gd name="connsiteY15678" fmla="*/ 1460879 h 2678621"/>
              <a:gd name="connsiteX15679" fmla="*/ 13242851 w 14263815"/>
              <a:gd name="connsiteY15679" fmla="*/ 1474187 h 2678621"/>
              <a:gd name="connsiteX15680" fmla="*/ 13247288 w 14263815"/>
              <a:gd name="connsiteY15680" fmla="*/ 1469751 h 2678621"/>
              <a:gd name="connsiteX15681" fmla="*/ 13238415 w 14263815"/>
              <a:gd name="connsiteY15681" fmla="*/ 1460879 h 2678621"/>
              <a:gd name="connsiteX15682" fmla="*/ 13242851 w 14263815"/>
              <a:gd name="connsiteY15682" fmla="*/ 1456442 h 2678621"/>
              <a:gd name="connsiteX15683" fmla="*/ 13247288 w 14263815"/>
              <a:gd name="connsiteY15683" fmla="*/ 1447570 h 2678621"/>
              <a:gd name="connsiteX15684" fmla="*/ 13251724 w 14263815"/>
              <a:gd name="connsiteY15684" fmla="*/ 1438697 h 2678621"/>
              <a:gd name="connsiteX15685" fmla="*/ 13269468 w 14263815"/>
              <a:gd name="connsiteY15685" fmla="*/ 1438697 h 2678621"/>
              <a:gd name="connsiteX15686" fmla="*/ 13284996 w 14263815"/>
              <a:gd name="connsiteY15686" fmla="*/ 1438697 h 2678621"/>
              <a:gd name="connsiteX15687" fmla="*/ 13302740 w 14263815"/>
              <a:gd name="connsiteY15687" fmla="*/ 1434261 h 2678621"/>
              <a:gd name="connsiteX15688" fmla="*/ 13309395 w 14263815"/>
              <a:gd name="connsiteY15688" fmla="*/ 1440916 h 2678621"/>
              <a:gd name="connsiteX15689" fmla="*/ 13289432 w 14263815"/>
              <a:gd name="connsiteY15689" fmla="*/ 1465315 h 2678621"/>
              <a:gd name="connsiteX15690" fmla="*/ 13267250 w 14263815"/>
              <a:gd name="connsiteY15690" fmla="*/ 1478623 h 2678621"/>
              <a:gd name="connsiteX15691" fmla="*/ 13253942 w 14263815"/>
              <a:gd name="connsiteY15691" fmla="*/ 1489714 h 2678621"/>
              <a:gd name="connsiteX15692" fmla="*/ 13233979 w 14263815"/>
              <a:gd name="connsiteY15692" fmla="*/ 1507459 h 2678621"/>
              <a:gd name="connsiteX15693" fmla="*/ 13189617 w 14263815"/>
              <a:gd name="connsiteY15693" fmla="*/ 1534076 h 2678621"/>
              <a:gd name="connsiteX15694" fmla="*/ 13189617 w 14263815"/>
              <a:gd name="connsiteY15694" fmla="*/ 1538512 h 2678621"/>
              <a:gd name="connsiteX15695" fmla="*/ 13194053 w 14263815"/>
              <a:gd name="connsiteY15695" fmla="*/ 1545167 h 2678621"/>
              <a:gd name="connsiteX15696" fmla="*/ 13185180 w 14263815"/>
              <a:gd name="connsiteY15696" fmla="*/ 1542949 h 2678621"/>
              <a:gd name="connsiteX15697" fmla="*/ 13176308 w 14263815"/>
              <a:gd name="connsiteY15697" fmla="*/ 1540731 h 2678621"/>
              <a:gd name="connsiteX15698" fmla="*/ 13154127 w 14263815"/>
              <a:gd name="connsiteY15698" fmla="*/ 1547385 h 2678621"/>
              <a:gd name="connsiteX15699" fmla="*/ 13140818 w 14263815"/>
              <a:gd name="connsiteY15699" fmla="*/ 1560693 h 2678621"/>
              <a:gd name="connsiteX15700" fmla="*/ 13125292 w 14263815"/>
              <a:gd name="connsiteY15700" fmla="*/ 1574002 h 2678621"/>
              <a:gd name="connsiteX15701" fmla="*/ 13085366 w 14263815"/>
              <a:gd name="connsiteY15701" fmla="*/ 1596183 h 2678621"/>
              <a:gd name="connsiteX15702" fmla="*/ 13069839 w 14263815"/>
              <a:gd name="connsiteY15702" fmla="*/ 1611710 h 2678621"/>
              <a:gd name="connsiteX15703" fmla="*/ 13065402 w 14263815"/>
              <a:gd name="connsiteY15703" fmla="*/ 1622801 h 2678621"/>
              <a:gd name="connsiteX15704" fmla="*/ 13083147 w 14263815"/>
              <a:gd name="connsiteY15704" fmla="*/ 1622801 h 2678621"/>
              <a:gd name="connsiteX15705" fmla="*/ 13103110 w 14263815"/>
              <a:gd name="connsiteY15705" fmla="*/ 1620582 h 2678621"/>
              <a:gd name="connsiteX15706" fmla="*/ 13098674 w 14263815"/>
              <a:gd name="connsiteY15706" fmla="*/ 1625019 h 2678621"/>
              <a:gd name="connsiteX15707" fmla="*/ 13094238 w 14263815"/>
              <a:gd name="connsiteY15707" fmla="*/ 1631673 h 2678621"/>
              <a:gd name="connsiteX15708" fmla="*/ 13111983 w 14263815"/>
              <a:gd name="connsiteY15708" fmla="*/ 1638327 h 2678621"/>
              <a:gd name="connsiteX15709" fmla="*/ 13120856 w 14263815"/>
              <a:gd name="connsiteY15709" fmla="*/ 1640546 h 2678621"/>
              <a:gd name="connsiteX15710" fmla="*/ 13131946 w 14263815"/>
              <a:gd name="connsiteY15710" fmla="*/ 1647200 h 2678621"/>
              <a:gd name="connsiteX15711" fmla="*/ 13134164 w 14263815"/>
              <a:gd name="connsiteY15711" fmla="*/ 1640546 h 2678621"/>
              <a:gd name="connsiteX15712" fmla="*/ 13136382 w 14263815"/>
              <a:gd name="connsiteY15712" fmla="*/ 1627237 h 2678621"/>
              <a:gd name="connsiteX15713" fmla="*/ 13151909 w 14263815"/>
              <a:gd name="connsiteY15713" fmla="*/ 1620582 h 2678621"/>
              <a:gd name="connsiteX15714" fmla="*/ 13156345 w 14263815"/>
              <a:gd name="connsiteY15714" fmla="*/ 1625019 h 2678621"/>
              <a:gd name="connsiteX15715" fmla="*/ 13154127 w 14263815"/>
              <a:gd name="connsiteY15715" fmla="*/ 1633891 h 2678621"/>
              <a:gd name="connsiteX15716" fmla="*/ 13171872 w 14263815"/>
              <a:gd name="connsiteY15716" fmla="*/ 1631673 h 2678621"/>
              <a:gd name="connsiteX15717" fmla="*/ 13178526 w 14263815"/>
              <a:gd name="connsiteY15717" fmla="*/ 1613928 h 2678621"/>
              <a:gd name="connsiteX15718" fmla="*/ 13182962 w 14263815"/>
              <a:gd name="connsiteY15718" fmla="*/ 1602837 h 2678621"/>
              <a:gd name="connsiteX15719" fmla="*/ 13191835 w 14263815"/>
              <a:gd name="connsiteY15719" fmla="*/ 1593965 h 2678621"/>
              <a:gd name="connsiteX15720" fmla="*/ 13180744 w 14263815"/>
              <a:gd name="connsiteY15720" fmla="*/ 1580657 h 2678621"/>
              <a:gd name="connsiteX15721" fmla="*/ 13182962 w 14263815"/>
              <a:gd name="connsiteY15721" fmla="*/ 1571784 h 2678621"/>
              <a:gd name="connsiteX15722" fmla="*/ 13198489 w 14263815"/>
              <a:gd name="connsiteY15722" fmla="*/ 1556257 h 2678621"/>
              <a:gd name="connsiteX15723" fmla="*/ 13205144 w 14263815"/>
              <a:gd name="connsiteY15723" fmla="*/ 1554039 h 2678621"/>
              <a:gd name="connsiteX15724" fmla="*/ 13198489 w 14263815"/>
              <a:gd name="connsiteY15724" fmla="*/ 1574002 h 2678621"/>
              <a:gd name="connsiteX15725" fmla="*/ 13194053 w 14263815"/>
              <a:gd name="connsiteY15725" fmla="*/ 1591747 h 2678621"/>
              <a:gd name="connsiteX15726" fmla="*/ 13196271 w 14263815"/>
              <a:gd name="connsiteY15726" fmla="*/ 1600620 h 2678621"/>
              <a:gd name="connsiteX15727" fmla="*/ 13196271 w 14263815"/>
              <a:gd name="connsiteY15727" fmla="*/ 1609492 h 2678621"/>
              <a:gd name="connsiteX15728" fmla="*/ 13207362 w 14263815"/>
              <a:gd name="connsiteY15728" fmla="*/ 1609492 h 2678621"/>
              <a:gd name="connsiteX15729" fmla="*/ 13282777 w 14263815"/>
              <a:gd name="connsiteY15729" fmla="*/ 1554039 h 2678621"/>
              <a:gd name="connsiteX15730" fmla="*/ 13289432 w 14263815"/>
              <a:gd name="connsiteY15730" fmla="*/ 1538512 h 2678621"/>
              <a:gd name="connsiteX15731" fmla="*/ 13309395 w 14263815"/>
              <a:gd name="connsiteY15731" fmla="*/ 1538512 h 2678621"/>
              <a:gd name="connsiteX15732" fmla="*/ 13338230 w 14263815"/>
              <a:gd name="connsiteY15732" fmla="*/ 1538512 h 2678621"/>
              <a:gd name="connsiteX15733" fmla="*/ 13355975 w 14263815"/>
              <a:gd name="connsiteY15733" fmla="*/ 1531858 h 2678621"/>
              <a:gd name="connsiteX15734" fmla="*/ 13338230 w 14263815"/>
              <a:gd name="connsiteY15734" fmla="*/ 1554039 h 2678621"/>
              <a:gd name="connsiteX15735" fmla="*/ 13307177 w 14263815"/>
              <a:gd name="connsiteY15735" fmla="*/ 1580657 h 2678621"/>
              <a:gd name="connsiteX15736" fmla="*/ 13262814 w 14263815"/>
              <a:gd name="connsiteY15736" fmla="*/ 1600620 h 2678621"/>
              <a:gd name="connsiteX15737" fmla="*/ 13138600 w 14263815"/>
              <a:gd name="connsiteY15737" fmla="*/ 1678253 h 2678621"/>
              <a:gd name="connsiteX15738" fmla="*/ 13167436 w 14263815"/>
              <a:gd name="connsiteY15738" fmla="*/ 1691562 h 2678621"/>
              <a:gd name="connsiteX15739" fmla="*/ 13284996 w 14263815"/>
              <a:gd name="connsiteY15739" fmla="*/ 1620582 h 2678621"/>
              <a:gd name="connsiteX15740" fmla="*/ 13318267 w 14263815"/>
              <a:gd name="connsiteY15740" fmla="*/ 1600620 h 2678621"/>
              <a:gd name="connsiteX15741" fmla="*/ 13360411 w 14263815"/>
              <a:gd name="connsiteY15741" fmla="*/ 1576220 h 2678621"/>
              <a:gd name="connsiteX15742" fmla="*/ 13435827 w 14263815"/>
              <a:gd name="connsiteY15742" fmla="*/ 1529640 h 2678621"/>
              <a:gd name="connsiteX15743" fmla="*/ 13469098 w 14263815"/>
              <a:gd name="connsiteY15743" fmla="*/ 1505241 h 2678621"/>
              <a:gd name="connsiteX15744" fmla="*/ 13484625 w 14263815"/>
              <a:gd name="connsiteY15744" fmla="*/ 1496368 h 2678621"/>
              <a:gd name="connsiteX15745" fmla="*/ 13500152 w 14263815"/>
              <a:gd name="connsiteY15745" fmla="*/ 1485278 h 2678621"/>
              <a:gd name="connsiteX15746" fmla="*/ 13548950 w 14263815"/>
              <a:gd name="connsiteY15746" fmla="*/ 1449788 h 2678621"/>
              <a:gd name="connsiteX15747" fmla="*/ 13613276 w 14263815"/>
              <a:gd name="connsiteY15747" fmla="*/ 1403208 h 2678621"/>
              <a:gd name="connsiteX15748" fmla="*/ 13626584 w 14263815"/>
              <a:gd name="connsiteY15748" fmla="*/ 1394335 h 2678621"/>
              <a:gd name="connsiteX15749" fmla="*/ 13639893 w 14263815"/>
              <a:gd name="connsiteY15749" fmla="*/ 1383245 h 2678621"/>
              <a:gd name="connsiteX15750" fmla="*/ 13668729 w 14263815"/>
              <a:gd name="connsiteY15750" fmla="*/ 1361064 h 2678621"/>
              <a:gd name="connsiteX15751" fmla="*/ 13728618 w 14263815"/>
              <a:gd name="connsiteY15751" fmla="*/ 1312265 h 2678621"/>
              <a:gd name="connsiteX15752" fmla="*/ 13757453 w 14263815"/>
              <a:gd name="connsiteY15752" fmla="*/ 1287866 h 2678621"/>
              <a:gd name="connsiteX15753" fmla="*/ 13786288 w 14263815"/>
              <a:gd name="connsiteY15753" fmla="*/ 1265685 h 2678621"/>
              <a:gd name="connsiteX15754" fmla="*/ 13810688 w 14263815"/>
              <a:gd name="connsiteY15754" fmla="*/ 1243504 h 2678621"/>
              <a:gd name="connsiteX15755" fmla="*/ 13832869 w 14263815"/>
              <a:gd name="connsiteY15755" fmla="*/ 1223541 h 2678621"/>
              <a:gd name="connsiteX15756" fmla="*/ 13863922 w 14263815"/>
              <a:gd name="connsiteY15756" fmla="*/ 1196924 h 2678621"/>
              <a:gd name="connsiteX15757" fmla="*/ 13877231 w 14263815"/>
              <a:gd name="connsiteY15757" fmla="*/ 1188051 h 2678621"/>
              <a:gd name="connsiteX15758" fmla="*/ 13888321 w 14263815"/>
              <a:gd name="connsiteY15758" fmla="*/ 1174742 h 2678621"/>
              <a:gd name="connsiteX15759" fmla="*/ 13897194 w 14263815"/>
              <a:gd name="connsiteY15759" fmla="*/ 1163652 h 2678621"/>
              <a:gd name="connsiteX15760" fmla="*/ 13899412 w 14263815"/>
              <a:gd name="connsiteY15760" fmla="*/ 1176960 h 2678621"/>
              <a:gd name="connsiteX15761" fmla="*/ 13826214 w 14263815"/>
              <a:gd name="connsiteY15761" fmla="*/ 1254594 h 2678621"/>
              <a:gd name="connsiteX15762" fmla="*/ 13764107 w 14263815"/>
              <a:gd name="connsiteY15762" fmla="*/ 1310047 h 2678621"/>
              <a:gd name="connsiteX15763" fmla="*/ 13713090 w 14263815"/>
              <a:gd name="connsiteY15763" fmla="*/ 1354409 h 2678621"/>
              <a:gd name="connsiteX15764" fmla="*/ 13657638 w 14263815"/>
              <a:gd name="connsiteY15764" fmla="*/ 1398771 h 2678621"/>
              <a:gd name="connsiteX15765" fmla="*/ 13615494 w 14263815"/>
              <a:gd name="connsiteY15765" fmla="*/ 1429825 h 2678621"/>
              <a:gd name="connsiteX15766" fmla="*/ 13582222 w 14263815"/>
              <a:gd name="connsiteY15766" fmla="*/ 1458661 h 2678621"/>
              <a:gd name="connsiteX15767" fmla="*/ 13591094 w 14263815"/>
              <a:gd name="connsiteY15767" fmla="*/ 1480841 h 2678621"/>
              <a:gd name="connsiteX15768" fmla="*/ 13604403 w 14263815"/>
              <a:gd name="connsiteY15768" fmla="*/ 1503023 h 2678621"/>
              <a:gd name="connsiteX15769" fmla="*/ 13604403 w 14263815"/>
              <a:gd name="connsiteY15769" fmla="*/ 1514113 h 2678621"/>
              <a:gd name="connsiteX15770" fmla="*/ 13593313 w 14263815"/>
              <a:gd name="connsiteY15770" fmla="*/ 1509677 h 2678621"/>
              <a:gd name="connsiteX15771" fmla="*/ 13582222 w 14263815"/>
              <a:gd name="connsiteY15771" fmla="*/ 1503023 h 2678621"/>
              <a:gd name="connsiteX15772" fmla="*/ 13584440 w 14263815"/>
              <a:gd name="connsiteY15772" fmla="*/ 1514113 h 2678621"/>
              <a:gd name="connsiteX15773" fmla="*/ 13575568 w 14263815"/>
              <a:gd name="connsiteY15773" fmla="*/ 1531858 h 2678621"/>
              <a:gd name="connsiteX15774" fmla="*/ 13553387 w 14263815"/>
              <a:gd name="connsiteY15774" fmla="*/ 1534076 h 2678621"/>
              <a:gd name="connsiteX15775" fmla="*/ 13542296 w 14263815"/>
              <a:gd name="connsiteY15775" fmla="*/ 1529640 h 2678621"/>
              <a:gd name="connsiteX15776" fmla="*/ 13544514 w 14263815"/>
              <a:gd name="connsiteY15776" fmla="*/ 1538512 h 2678621"/>
              <a:gd name="connsiteX15777" fmla="*/ 13553387 w 14263815"/>
              <a:gd name="connsiteY15777" fmla="*/ 1545167 h 2678621"/>
              <a:gd name="connsiteX15778" fmla="*/ 13551169 w 14263815"/>
              <a:gd name="connsiteY15778" fmla="*/ 1551821 h 2678621"/>
              <a:gd name="connsiteX15779" fmla="*/ 13544514 w 14263815"/>
              <a:gd name="connsiteY15779" fmla="*/ 1551821 h 2678621"/>
              <a:gd name="connsiteX15780" fmla="*/ 13542296 w 14263815"/>
              <a:gd name="connsiteY15780" fmla="*/ 1540731 h 2678621"/>
              <a:gd name="connsiteX15781" fmla="*/ 13531206 w 14263815"/>
              <a:gd name="connsiteY15781" fmla="*/ 1538512 h 2678621"/>
              <a:gd name="connsiteX15782" fmla="*/ 13515679 w 14263815"/>
              <a:gd name="connsiteY15782" fmla="*/ 1560693 h 2678621"/>
              <a:gd name="connsiteX15783" fmla="*/ 13520115 w 14263815"/>
              <a:gd name="connsiteY15783" fmla="*/ 1562912 h 2678621"/>
              <a:gd name="connsiteX15784" fmla="*/ 13524551 w 14263815"/>
              <a:gd name="connsiteY15784" fmla="*/ 1565130 h 2678621"/>
              <a:gd name="connsiteX15785" fmla="*/ 13515679 w 14263815"/>
              <a:gd name="connsiteY15785" fmla="*/ 1578438 h 2678621"/>
              <a:gd name="connsiteX15786" fmla="*/ 13482407 w 14263815"/>
              <a:gd name="connsiteY15786" fmla="*/ 1578438 h 2678621"/>
              <a:gd name="connsiteX15787" fmla="*/ 13475753 w 14263815"/>
              <a:gd name="connsiteY15787" fmla="*/ 1569566 h 2678621"/>
              <a:gd name="connsiteX15788" fmla="*/ 13469098 w 14263815"/>
              <a:gd name="connsiteY15788" fmla="*/ 1565130 h 2678621"/>
              <a:gd name="connsiteX15789" fmla="*/ 13466880 w 14263815"/>
              <a:gd name="connsiteY15789" fmla="*/ 1556257 h 2678621"/>
              <a:gd name="connsiteX15790" fmla="*/ 13464662 w 14263815"/>
              <a:gd name="connsiteY15790" fmla="*/ 1547385 h 2678621"/>
              <a:gd name="connsiteX15791" fmla="*/ 13444699 w 14263815"/>
              <a:gd name="connsiteY15791" fmla="*/ 1554039 h 2678621"/>
              <a:gd name="connsiteX15792" fmla="*/ 13426954 w 14263815"/>
              <a:gd name="connsiteY15792" fmla="*/ 1578438 h 2678621"/>
              <a:gd name="connsiteX15793" fmla="*/ 13431391 w 14263815"/>
              <a:gd name="connsiteY15793" fmla="*/ 1589529 h 2678621"/>
              <a:gd name="connsiteX15794" fmla="*/ 13449135 w 14263815"/>
              <a:gd name="connsiteY15794" fmla="*/ 1598401 h 2678621"/>
              <a:gd name="connsiteX15795" fmla="*/ 13464662 w 14263815"/>
              <a:gd name="connsiteY15795" fmla="*/ 1602837 h 2678621"/>
              <a:gd name="connsiteX15796" fmla="*/ 13471317 w 14263815"/>
              <a:gd name="connsiteY15796" fmla="*/ 1602837 h 2678621"/>
              <a:gd name="connsiteX15797" fmla="*/ 13462444 w 14263815"/>
              <a:gd name="connsiteY15797" fmla="*/ 1616146 h 2678621"/>
              <a:gd name="connsiteX15798" fmla="*/ 13442481 w 14263815"/>
              <a:gd name="connsiteY15798" fmla="*/ 1611710 h 2678621"/>
              <a:gd name="connsiteX15799" fmla="*/ 13418082 w 14263815"/>
              <a:gd name="connsiteY15799" fmla="*/ 1613928 h 2678621"/>
              <a:gd name="connsiteX15800" fmla="*/ 13406991 w 14263815"/>
              <a:gd name="connsiteY15800" fmla="*/ 1633891 h 2678621"/>
              <a:gd name="connsiteX15801" fmla="*/ 13400337 w 14263815"/>
              <a:gd name="connsiteY15801" fmla="*/ 1653854 h 2678621"/>
              <a:gd name="connsiteX15802" fmla="*/ 13375938 w 14263815"/>
              <a:gd name="connsiteY15802" fmla="*/ 1671599 h 2678621"/>
              <a:gd name="connsiteX15803" fmla="*/ 13333794 w 14263815"/>
              <a:gd name="connsiteY15803" fmla="*/ 1698216 h 2678621"/>
              <a:gd name="connsiteX15804" fmla="*/ 13260596 w 14263815"/>
              <a:gd name="connsiteY15804" fmla="*/ 1751451 h 2678621"/>
              <a:gd name="connsiteX15805" fmla="*/ 13251724 w 14263815"/>
              <a:gd name="connsiteY15805" fmla="*/ 1755887 h 2678621"/>
              <a:gd name="connsiteX15806" fmla="*/ 13233979 w 14263815"/>
              <a:gd name="connsiteY15806" fmla="*/ 1766978 h 2678621"/>
              <a:gd name="connsiteX15807" fmla="*/ 13220670 w 14263815"/>
              <a:gd name="connsiteY15807" fmla="*/ 1789159 h 2678621"/>
              <a:gd name="connsiteX15808" fmla="*/ 13231761 w 14263815"/>
              <a:gd name="connsiteY15808" fmla="*/ 1786941 h 2678621"/>
              <a:gd name="connsiteX15809" fmla="*/ 13251724 w 14263815"/>
              <a:gd name="connsiteY15809" fmla="*/ 1775850 h 2678621"/>
              <a:gd name="connsiteX15810" fmla="*/ 13278341 w 14263815"/>
              <a:gd name="connsiteY15810" fmla="*/ 1762542 h 2678621"/>
              <a:gd name="connsiteX15811" fmla="*/ 13460226 w 14263815"/>
              <a:gd name="connsiteY15811" fmla="*/ 1660508 h 2678621"/>
              <a:gd name="connsiteX15812" fmla="*/ 13517897 w 14263815"/>
              <a:gd name="connsiteY15812" fmla="*/ 1622801 h 2678621"/>
              <a:gd name="connsiteX15813" fmla="*/ 13580004 w 14263815"/>
              <a:gd name="connsiteY15813" fmla="*/ 1578438 h 2678621"/>
              <a:gd name="connsiteX15814" fmla="*/ 13724181 w 14263815"/>
              <a:gd name="connsiteY15814" fmla="*/ 1469751 h 2678621"/>
              <a:gd name="connsiteX15815" fmla="*/ 13772980 w 14263815"/>
              <a:gd name="connsiteY15815" fmla="*/ 1438697 h 2678621"/>
              <a:gd name="connsiteX15816" fmla="*/ 13779634 w 14263815"/>
              <a:gd name="connsiteY15816" fmla="*/ 1434261 h 2678621"/>
              <a:gd name="connsiteX15817" fmla="*/ 13819560 w 14263815"/>
              <a:gd name="connsiteY15817" fmla="*/ 1396553 h 2678621"/>
              <a:gd name="connsiteX15818" fmla="*/ 13837305 w 14263815"/>
              <a:gd name="connsiteY15818" fmla="*/ 1403208 h 2678621"/>
              <a:gd name="connsiteX15819" fmla="*/ 13852832 w 14263815"/>
              <a:gd name="connsiteY15819" fmla="*/ 1425389 h 2678621"/>
              <a:gd name="connsiteX15820" fmla="*/ 13832869 w 14263815"/>
              <a:gd name="connsiteY15820" fmla="*/ 1469751 h 2678621"/>
              <a:gd name="connsiteX15821" fmla="*/ 13781852 w 14263815"/>
              <a:gd name="connsiteY15821" fmla="*/ 1476405 h 2678621"/>
              <a:gd name="connsiteX15822" fmla="*/ 13746362 w 14263815"/>
              <a:gd name="connsiteY15822" fmla="*/ 1480841 h 2678621"/>
              <a:gd name="connsiteX15823" fmla="*/ 13777416 w 14263815"/>
              <a:gd name="connsiteY15823" fmla="*/ 1494150 h 2678621"/>
              <a:gd name="connsiteX15824" fmla="*/ 13779634 w 14263815"/>
              <a:gd name="connsiteY15824" fmla="*/ 1500805 h 2678621"/>
              <a:gd name="connsiteX15825" fmla="*/ 13761889 w 14263815"/>
              <a:gd name="connsiteY15825" fmla="*/ 1509677 h 2678621"/>
              <a:gd name="connsiteX15826" fmla="*/ 13750799 w 14263815"/>
              <a:gd name="connsiteY15826" fmla="*/ 1500805 h 2678621"/>
              <a:gd name="connsiteX15827" fmla="*/ 13741926 w 14263815"/>
              <a:gd name="connsiteY15827" fmla="*/ 1487496 h 2678621"/>
              <a:gd name="connsiteX15828" fmla="*/ 13704218 w 14263815"/>
              <a:gd name="connsiteY15828" fmla="*/ 1514113 h 2678621"/>
              <a:gd name="connsiteX15829" fmla="*/ 13686473 w 14263815"/>
              <a:gd name="connsiteY15829" fmla="*/ 1538512 h 2678621"/>
              <a:gd name="connsiteX15830" fmla="*/ 13699782 w 14263815"/>
              <a:gd name="connsiteY15830" fmla="*/ 1540731 h 2678621"/>
              <a:gd name="connsiteX15831" fmla="*/ 13748580 w 14263815"/>
              <a:gd name="connsiteY15831" fmla="*/ 1531858 h 2678621"/>
              <a:gd name="connsiteX15832" fmla="*/ 13744144 w 14263815"/>
              <a:gd name="connsiteY15832" fmla="*/ 1538512 h 2678621"/>
              <a:gd name="connsiteX15833" fmla="*/ 13730836 w 14263815"/>
              <a:gd name="connsiteY15833" fmla="*/ 1542949 h 2678621"/>
              <a:gd name="connsiteX15834" fmla="*/ 13686473 w 14263815"/>
              <a:gd name="connsiteY15834" fmla="*/ 1585093 h 2678621"/>
              <a:gd name="connsiteX15835" fmla="*/ 13646548 w 14263815"/>
              <a:gd name="connsiteY15835" fmla="*/ 1625019 h 2678621"/>
              <a:gd name="connsiteX15836" fmla="*/ 13633239 w 14263815"/>
              <a:gd name="connsiteY15836" fmla="*/ 1633891 h 2678621"/>
              <a:gd name="connsiteX15837" fmla="*/ 13593313 w 14263815"/>
              <a:gd name="connsiteY15837" fmla="*/ 1669381 h 2678621"/>
              <a:gd name="connsiteX15838" fmla="*/ 13582222 w 14263815"/>
              <a:gd name="connsiteY15838" fmla="*/ 1676035 h 2678621"/>
              <a:gd name="connsiteX15839" fmla="*/ 13535642 w 14263815"/>
              <a:gd name="connsiteY15839" fmla="*/ 1702652 h 2678621"/>
              <a:gd name="connsiteX15840" fmla="*/ 13482407 w 14263815"/>
              <a:gd name="connsiteY15840" fmla="*/ 1742578 h 2678621"/>
              <a:gd name="connsiteX15841" fmla="*/ 13395901 w 14263815"/>
              <a:gd name="connsiteY15841" fmla="*/ 1798031 h 2678621"/>
              <a:gd name="connsiteX15842" fmla="*/ 13311613 w 14263815"/>
              <a:gd name="connsiteY15842" fmla="*/ 1851266 h 2678621"/>
              <a:gd name="connsiteX15843" fmla="*/ 13253942 w 14263815"/>
              <a:gd name="connsiteY15843" fmla="*/ 1882319 h 2678621"/>
              <a:gd name="connsiteX15844" fmla="*/ 13162999 w 14263815"/>
              <a:gd name="connsiteY15844" fmla="*/ 1933336 h 2678621"/>
              <a:gd name="connsiteX15845" fmla="*/ 13171872 w 14263815"/>
              <a:gd name="connsiteY15845" fmla="*/ 1933336 h 2678621"/>
              <a:gd name="connsiteX15846" fmla="*/ 13185180 w 14263815"/>
              <a:gd name="connsiteY15846" fmla="*/ 1931118 h 2678621"/>
              <a:gd name="connsiteX15847" fmla="*/ 13178526 w 14263815"/>
              <a:gd name="connsiteY15847" fmla="*/ 1951081 h 2678621"/>
              <a:gd name="connsiteX15848" fmla="*/ 13147473 w 14263815"/>
              <a:gd name="connsiteY15848" fmla="*/ 1964389 h 2678621"/>
              <a:gd name="connsiteX15849" fmla="*/ 13125292 w 14263815"/>
              <a:gd name="connsiteY15849" fmla="*/ 1973262 h 2678621"/>
              <a:gd name="connsiteX15850" fmla="*/ 13100892 w 14263815"/>
              <a:gd name="connsiteY15850" fmla="*/ 1984353 h 2678621"/>
              <a:gd name="connsiteX15851" fmla="*/ 13085366 w 14263815"/>
              <a:gd name="connsiteY15851" fmla="*/ 1975480 h 2678621"/>
              <a:gd name="connsiteX15852" fmla="*/ 13074275 w 14263815"/>
              <a:gd name="connsiteY15852" fmla="*/ 1964389 h 2678621"/>
              <a:gd name="connsiteX15853" fmla="*/ 13063184 w 14263815"/>
              <a:gd name="connsiteY15853" fmla="*/ 1971044 h 2678621"/>
              <a:gd name="connsiteX15854" fmla="*/ 13047658 w 14263815"/>
              <a:gd name="connsiteY15854" fmla="*/ 1982134 h 2678621"/>
              <a:gd name="connsiteX15855" fmla="*/ 13038785 w 14263815"/>
              <a:gd name="connsiteY15855" fmla="*/ 1993225 h 2678621"/>
              <a:gd name="connsiteX15856" fmla="*/ 13034349 w 14263815"/>
              <a:gd name="connsiteY15856" fmla="*/ 1995443 h 2678621"/>
              <a:gd name="connsiteX15857" fmla="*/ 13029913 w 14263815"/>
              <a:gd name="connsiteY15857" fmla="*/ 1995443 h 2678621"/>
              <a:gd name="connsiteX15858" fmla="*/ 13023258 w 14263815"/>
              <a:gd name="connsiteY15858" fmla="*/ 2004315 h 2678621"/>
              <a:gd name="connsiteX15859" fmla="*/ 12996641 w 14263815"/>
              <a:gd name="connsiteY15859" fmla="*/ 2022060 h 2678621"/>
              <a:gd name="connsiteX15860" fmla="*/ 12989987 w 14263815"/>
              <a:gd name="connsiteY15860" fmla="*/ 2035369 h 2678621"/>
              <a:gd name="connsiteX15861" fmla="*/ 12972242 w 14263815"/>
              <a:gd name="connsiteY15861" fmla="*/ 2035369 h 2678621"/>
              <a:gd name="connsiteX15862" fmla="*/ 12970024 w 14263815"/>
              <a:gd name="connsiteY15862" fmla="*/ 2028715 h 2678621"/>
              <a:gd name="connsiteX15863" fmla="*/ 12985550 w 14263815"/>
              <a:gd name="connsiteY15863" fmla="*/ 2019842 h 2678621"/>
              <a:gd name="connsiteX15864" fmla="*/ 12981114 w 14263815"/>
              <a:gd name="connsiteY15864" fmla="*/ 2013188 h 2678621"/>
              <a:gd name="connsiteX15865" fmla="*/ 12905699 w 14263815"/>
              <a:gd name="connsiteY15865" fmla="*/ 2059768 h 2678621"/>
              <a:gd name="connsiteX15866" fmla="*/ 12890172 w 14263815"/>
              <a:gd name="connsiteY15866" fmla="*/ 2066423 h 2678621"/>
              <a:gd name="connsiteX15867" fmla="*/ 12881300 w 14263815"/>
              <a:gd name="connsiteY15867" fmla="*/ 2059768 h 2678621"/>
              <a:gd name="connsiteX15868" fmla="*/ 12879081 w 14263815"/>
              <a:gd name="connsiteY15868" fmla="*/ 2068641 h 2678621"/>
              <a:gd name="connsiteX15869" fmla="*/ 12870209 w 14263815"/>
              <a:gd name="connsiteY15869" fmla="*/ 2068641 h 2678621"/>
              <a:gd name="connsiteX15870" fmla="*/ 12854682 w 14263815"/>
              <a:gd name="connsiteY15870" fmla="*/ 2066423 h 2678621"/>
              <a:gd name="connsiteX15871" fmla="*/ 12836937 w 14263815"/>
              <a:gd name="connsiteY15871" fmla="*/ 2070859 h 2678621"/>
              <a:gd name="connsiteX15872" fmla="*/ 12821410 w 14263815"/>
              <a:gd name="connsiteY15872" fmla="*/ 2086385 h 2678621"/>
              <a:gd name="connsiteX15873" fmla="*/ 12810320 w 14263815"/>
              <a:gd name="connsiteY15873" fmla="*/ 2099694 h 2678621"/>
              <a:gd name="connsiteX15874" fmla="*/ 12792575 w 14263815"/>
              <a:gd name="connsiteY15874" fmla="*/ 2108567 h 2678621"/>
              <a:gd name="connsiteX15875" fmla="*/ 12770394 w 14263815"/>
              <a:gd name="connsiteY15875" fmla="*/ 2119657 h 2678621"/>
              <a:gd name="connsiteX15876" fmla="*/ 12739340 w 14263815"/>
              <a:gd name="connsiteY15876" fmla="*/ 2128530 h 2678621"/>
              <a:gd name="connsiteX15877" fmla="*/ 12690542 w 14263815"/>
              <a:gd name="connsiteY15877" fmla="*/ 2148493 h 2678621"/>
              <a:gd name="connsiteX15878" fmla="*/ 12630653 w 14263815"/>
              <a:gd name="connsiteY15878" fmla="*/ 2181764 h 2678621"/>
              <a:gd name="connsiteX15879" fmla="*/ 12737122 w 14263815"/>
              <a:gd name="connsiteY15879" fmla="*/ 2159583 h 2678621"/>
              <a:gd name="connsiteX15880" fmla="*/ 12874645 w 14263815"/>
              <a:gd name="connsiteY15880" fmla="*/ 2106349 h 2678621"/>
              <a:gd name="connsiteX15881" fmla="*/ 12974460 w 14263815"/>
              <a:gd name="connsiteY15881" fmla="*/ 2068641 h 2678621"/>
              <a:gd name="connsiteX15882" fmla="*/ 13087583 w 14263815"/>
              <a:gd name="connsiteY15882" fmla="*/ 2026497 h 2678621"/>
              <a:gd name="connsiteX15883" fmla="*/ 13123074 w 14263815"/>
              <a:gd name="connsiteY15883" fmla="*/ 2013188 h 2678621"/>
              <a:gd name="connsiteX15884" fmla="*/ 13151909 w 14263815"/>
              <a:gd name="connsiteY15884" fmla="*/ 2008752 h 2678621"/>
              <a:gd name="connsiteX15885" fmla="*/ 13123074 w 14263815"/>
              <a:gd name="connsiteY15885" fmla="*/ 2028715 h 2678621"/>
              <a:gd name="connsiteX15886" fmla="*/ 13096456 w 14263815"/>
              <a:gd name="connsiteY15886" fmla="*/ 2044241 h 2678621"/>
              <a:gd name="connsiteX15887" fmla="*/ 13103110 w 14263815"/>
              <a:gd name="connsiteY15887" fmla="*/ 2053114 h 2678621"/>
              <a:gd name="connsiteX15888" fmla="*/ 13105328 w 14263815"/>
              <a:gd name="connsiteY15888" fmla="*/ 2066423 h 2678621"/>
              <a:gd name="connsiteX15889" fmla="*/ 13080929 w 14263815"/>
              <a:gd name="connsiteY15889" fmla="*/ 2088604 h 2678621"/>
              <a:gd name="connsiteX15890" fmla="*/ 13065402 w 14263815"/>
              <a:gd name="connsiteY15890" fmla="*/ 2110785 h 2678621"/>
              <a:gd name="connsiteX15891" fmla="*/ 13111983 w 14263815"/>
              <a:gd name="connsiteY15891" fmla="*/ 2101912 h 2678621"/>
              <a:gd name="connsiteX15892" fmla="*/ 13154127 w 14263815"/>
              <a:gd name="connsiteY15892" fmla="*/ 2077513 h 2678621"/>
              <a:gd name="connsiteX15893" fmla="*/ 13160781 w 14263815"/>
              <a:gd name="connsiteY15893" fmla="*/ 2077513 h 2678621"/>
              <a:gd name="connsiteX15894" fmla="*/ 13196271 w 14263815"/>
              <a:gd name="connsiteY15894" fmla="*/ 2068641 h 2678621"/>
              <a:gd name="connsiteX15895" fmla="*/ 13222888 w 14263815"/>
              <a:gd name="connsiteY15895" fmla="*/ 2039805 h 2678621"/>
              <a:gd name="connsiteX15896" fmla="*/ 13211798 w 14263815"/>
              <a:gd name="connsiteY15896" fmla="*/ 2022060 h 2678621"/>
              <a:gd name="connsiteX15897" fmla="*/ 13194053 w 14263815"/>
              <a:gd name="connsiteY15897" fmla="*/ 2006534 h 2678621"/>
              <a:gd name="connsiteX15898" fmla="*/ 13165218 w 14263815"/>
              <a:gd name="connsiteY15898" fmla="*/ 2006534 h 2678621"/>
              <a:gd name="connsiteX15899" fmla="*/ 13162999 w 14263815"/>
              <a:gd name="connsiteY15899" fmla="*/ 1999879 h 2678621"/>
              <a:gd name="connsiteX15900" fmla="*/ 13194053 w 14263815"/>
              <a:gd name="connsiteY15900" fmla="*/ 1971044 h 2678621"/>
              <a:gd name="connsiteX15901" fmla="*/ 13225106 w 14263815"/>
              <a:gd name="connsiteY15901" fmla="*/ 1957735 h 2678621"/>
              <a:gd name="connsiteX15902" fmla="*/ 13293868 w 14263815"/>
              <a:gd name="connsiteY15902" fmla="*/ 1928900 h 2678621"/>
              <a:gd name="connsiteX15903" fmla="*/ 13307177 w 14263815"/>
              <a:gd name="connsiteY15903" fmla="*/ 1928900 h 2678621"/>
              <a:gd name="connsiteX15904" fmla="*/ 13302740 w 14263815"/>
              <a:gd name="connsiteY15904" fmla="*/ 1937772 h 2678621"/>
              <a:gd name="connsiteX15905" fmla="*/ 13284996 w 14263815"/>
              <a:gd name="connsiteY15905" fmla="*/ 1951081 h 2678621"/>
              <a:gd name="connsiteX15906" fmla="*/ 13256160 w 14263815"/>
              <a:gd name="connsiteY15906" fmla="*/ 1966608 h 2678621"/>
              <a:gd name="connsiteX15907" fmla="*/ 13238415 w 14263815"/>
              <a:gd name="connsiteY15907" fmla="*/ 1979916 h 2678621"/>
              <a:gd name="connsiteX15908" fmla="*/ 13242851 w 14263815"/>
              <a:gd name="connsiteY15908" fmla="*/ 1984353 h 2678621"/>
              <a:gd name="connsiteX15909" fmla="*/ 13249506 w 14263815"/>
              <a:gd name="connsiteY15909" fmla="*/ 1986571 h 2678621"/>
              <a:gd name="connsiteX15910" fmla="*/ 13265032 w 14263815"/>
              <a:gd name="connsiteY15910" fmla="*/ 1995443 h 2678621"/>
              <a:gd name="connsiteX15911" fmla="*/ 13271687 w 14263815"/>
              <a:gd name="connsiteY15911" fmla="*/ 2002097 h 2678621"/>
              <a:gd name="connsiteX15912" fmla="*/ 13262814 w 14263815"/>
              <a:gd name="connsiteY15912" fmla="*/ 2010970 h 2678621"/>
              <a:gd name="connsiteX15913" fmla="*/ 13258378 w 14263815"/>
              <a:gd name="connsiteY15913" fmla="*/ 2017624 h 2678621"/>
              <a:gd name="connsiteX15914" fmla="*/ 13247288 w 14263815"/>
              <a:gd name="connsiteY15914" fmla="*/ 2026497 h 2678621"/>
              <a:gd name="connsiteX15915" fmla="*/ 13322703 w 14263815"/>
              <a:gd name="connsiteY15915" fmla="*/ 2004315 h 2678621"/>
              <a:gd name="connsiteX15916" fmla="*/ 13367066 w 14263815"/>
              <a:gd name="connsiteY15916" fmla="*/ 1982134 h 2678621"/>
              <a:gd name="connsiteX15917" fmla="*/ 13424736 w 14263815"/>
              <a:gd name="connsiteY15917" fmla="*/ 1948863 h 2678621"/>
              <a:gd name="connsiteX15918" fmla="*/ 13575568 w 14263815"/>
              <a:gd name="connsiteY15918" fmla="*/ 1853484 h 2678621"/>
              <a:gd name="connsiteX15919" fmla="*/ 13690910 w 14263815"/>
              <a:gd name="connsiteY15919" fmla="*/ 1778068 h 2678621"/>
              <a:gd name="connsiteX15920" fmla="*/ 13726400 w 14263815"/>
              <a:gd name="connsiteY15920" fmla="*/ 1760323 h 2678621"/>
              <a:gd name="connsiteX15921" fmla="*/ 13746362 w 14263815"/>
              <a:gd name="connsiteY15921" fmla="*/ 1766978 h 2678621"/>
              <a:gd name="connsiteX15922" fmla="*/ 13759671 w 14263815"/>
              <a:gd name="connsiteY15922" fmla="*/ 1762542 h 2678621"/>
              <a:gd name="connsiteX15923" fmla="*/ 13750799 w 14263815"/>
              <a:gd name="connsiteY15923" fmla="*/ 1755887 h 2678621"/>
              <a:gd name="connsiteX15924" fmla="*/ 13744144 w 14263815"/>
              <a:gd name="connsiteY15924" fmla="*/ 1749233 h 2678621"/>
              <a:gd name="connsiteX15925" fmla="*/ 13759671 w 14263815"/>
              <a:gd name="connsiteY15925" fmla="*/ 1753669 h 2678621"/>
              <a:gd name="connsiteX15926" fmla="*/ 13775198 w 14263815"/>
              <a:gd name="connsiteY15926" fmla="*/ 1753669 h 2678621"/>
              <a:gd name="connsiteX15927" fmla="*/ 13772980 w 14263815"/>
              <a:gd name="connsiteY15927" fmla="*/ 1749233 h 2678621"/>
              <a:gd name="connsiteX15928" fmla="*/ 13764107 w 14263815"/>
              <a:gd name="connsiteY15928" fmla="*/ 1738142 h 2678621"/>
              <a:gd name="connsiteX15929" fmla="*/ 13786288 w 14263815"/>
              <a:gd name="connsiteY15929" fmla="*/ 1715961 h 2678621"/>
              <a:gd name="connsiteX15930" fmla="*/ 13804033 w 14263815"/>
              <a:gd name="connsiteY15930" fmla="*/ 1718179 h 2678621"/>
              <a:gd name="connsiteX15931" fmla="*/ 13839523 w 14263815"/>
              <a:gd name="connsiteY15931" fmla="*/ 1715961 h 2678621"/>
              <a:gd name="connsiteX15932" fmla="*/ 13859486 w 14263815"/>
              <a:gd name="connsiteY15932" fmla="*/ 1684907 h 2678621"/>
              <a:gd name="connsiteX15933" fmla="*/ 13832869 w 14263815"/>
              <a:gd name="connsiteY15933" fmla="*/ 1693780 h 2678621"/>
              <a:gd name="connsiteX15934" fmla="*/ 13812906 w 14263815"/>
              <a:gd name="connsiteY15934" fmla="*/ 1704871 h 2678621"/>
              <a:gd name="connsiteX15935" fmla="*/ 13861704 w 14263815"/>
              <a:gd name="connsiteY15935" fmla="*/ 1660508 h 2678621"/>
              <a:gd name="connsiteX15936" fmla="*/ 13921593 w 14263815"/>
              <a:gd name="connsiteY15936" fmla="*/ 1631673 h 2678621"/>
              <a:gd name="connsiteX15937" fmla="*/ 13932684 w 14263815"/>
              <a:gd name="connsiteY15937" fmla="*/ 1638327 h 2678621"/>
              <a:gd name="connsiteX15938" fmla="*/ 13941556 w 14263815"/>
              <a:gd name="connsiteY15938" fmla="*/ 1649418 h 2678621"/>
              <a:gd name="connsiteX15939" fmla="*/ 13937120 w 14263815"/>
              <a:gd name="connsiteY15939" fmla="*/ 1658290 h 2678621"/>
              <a:gd name="connsiteX15940" fmla="*/ 13906066 w 14263815"/>
              <a:gd name="connsiteY15940" fmla="*/ 1676035 h 2678621"/>
              <a:gd name="connsiteX15941" fmla="*/ 13883885 w 14263815"/>
              <a:gd name="connsiteY15941" fmla="*/ 1704871 h 2678621"/>
              <a:gd name="connsiteX15942" fmla="*/ 13877231 w 14263815"/>
              <a:gd name="connsiteY15942" fmla="*/ 1713743 h 2678621"/>
              <a:gd name="connsiteX15943" fmla="*/ 13868358 w 14263815"/>
              <a:gd name="connsiteY15943" fmla="*/ 1718179 h 2678621"/>
              <a:gd name="connsiteX15944" fmla="*/ 13870576 w 14263815"/>
              <a:gd name="connsiteY15944" fmla="*/ 1731488 h 2678621"/>
              <a:gd name="connsiteX15945" fmla="*/ 13894976 w 14263815"/>
              <a:gd name="connsiteY15945" fmla="*/ 1735924 h 2678621"/>
              <a:gd name="connsiteX15946" fmla="*/ 13930466 w 14263815"/>
              <a:gd name="connsiteY15946" fmla="*/ 1715961 h 2678621"/>
              <a:gd name="connsiteX15947" fmla="*/ 14008099 w 14263815"/>
              <a:gd name="connsiteY15947" fmla="*/ 1653854 h 2678621"/>
              <a:gd name="connsiteX15948" fmla="*/ 14023626 w 14263815"/>
              <a:gd name="connsiteY15948" fmla="*/ 1636109 h 2678621"/>
              <a:gd name="connsiteX15949" fmla="*/ 14030280 w 14263815"/>
              <a:gd name="connsiteY15949" fmla="*/ 1629455 h 2678621"/>
              <a:gd name="connsiteX15950" fmla="*/ 14050243 w 14263815"/>
              <a:gd name="connsiteY15950" fmla="*/ 1616146 h 2678621"/>
              <a:gd name="connsiteX15951" fmla="*/ 14070206 w 14263815"/>
              <a:gd name="connsiteY15951" fmla="*/ 1596183 h 2678621"/>
              <a:gd name="connsiteX15952" fmla="*/ 14070206 w 14263815"/>
              <a:gd name="connsiteY15952" fmla="*/ 1582875 h 2678621"/>
              <a:gd name="connsiteX15953" fmla="*/ 14072425 w 14263815"/>
              <a:gd name="connsiteY15953" fmla="*/ 1578438 h 2678621"/>
              <a:gd name="connsiteX15954" fmla="*/ 14090169 w 14263815"/>
              <a:gd name="connsiteY15954" fmla="*/ 1569566 h 2678621"/>
              <a:gd name="connsiteX15955" fmla="*/ 14090169 w 14263815"/>
              <a:gd name="connsiteY15955" fmla="*/ 1556257 h 2678621"/>
              <a:gd name="connsiteX15956" fmla="*/ 14103478 w 14263815"/>
              <a:gd name="connsiteY15956" fmla="*/ 1556257 h 2678621"/>
              <a:gd name="connsiteX15957" fmla="*/ 14114568 w 14263815"/>
              <a:gd name="connsiteY15957" fmla="*/ 1562912 h 2678621"/>
              <a:gd name="connsiteX15958" fmla="*/ 14110132 w 14263815"/>
              <a:gd name="connsiteY15958" fmla="*/ 1554039 h 2678621"/>
              <a:gd name="connsiteX15959" fmla="*/ 14103478 w 14263815"/>
              <a:gd name="connsiteY15959" fmla="*/ 1542949 h 2678621"/>
              <a:gd name="connsiteX15960" fmla="*/ 14112351 w 14263815"/>
              <a:gd name="connsiteY15960" fmla="*/ 1549603 h 2678621"/>
              <a:gd name="connsiteX15961" fmla="*/ 14167803 w 14263815"/>
              <a:gd name="connsiteY15961" fmla="*/ 1522986 h 2678621"/>
              <a:gd name="connsiteX15962" fmla="*/ 14189984 w 14263815"/>
              <a:gd name="connsiteY15962" fmla="*/ 1507459 h 2678621"/>
              <a:gd name="connsiteX15963" fmla="*/ 14196639 w 14263815"/>
              <a:gd name="connsiteY15963" fmla="*/ 1503023 h 2678621"/>
              <a:gd name="connsiteX15964" fmla="*/ 14205511 w 14263815"/>
              <a:gd name="connsiteY15964" fmla="*/ 1498586 h 2678621"/>
              <a:gd name="connsiteX15965" fmla="*/ 14185548 w 14263815"/>
              <a:gd name="connsiteY15965" fmla="*/ 1531858 h 2678621"/>
              <a:gd name="connsiteX15966" fmla="*/ 14143404 w 14263815"/>
              <a:gd name="connsiteY15966" fmla="*/ 1578438 h 2678621"/>
              <a:gd name="connsiteX15967" fmla="*/ 14087951 w 14263815"/>
              <a:gd name="connsiteY15967" fmla="*/ 1631673 h 2678621"/>
              <a:gd name="connsiteX15968" fmla="*/ 14014754 w 14263815"/>
              <a:gd name="connsiteY15968" fmla="*/ 1693780 h 2678621"/>
              <a:gd name="connsiteX15969" fmla="*/ 13950428 w 14263815"/>
              <a:gd name="connsiteY15969" fmla="*/ 1749233 h 2678621"/>
              <a:gd name="connsiteX15970" fmla="*/ 13788506 w 14263815"/>
              <a:gd name="connsiteY15970" fmla="*/ 1875665 h 2678621"/>
              <a:gd name="connsiteX15971" fmla="*/ 13728618 w 14263815"/>
              <a:gd name="connsiteY15971" fmla="*/ 1917809 h 2678621"/>
              <a:gd name="connsiteX15972" fmla="*/ 13659856 w 14263815"/>
              <a:gd name="connsiteY15972" fmla="*/ 1966608 h 2678621"/>
              <a:gd name="connsiteX15973" fmla="*/ 13586658 w 14263815"/>
              <a:gd name="connsiteY15973" fmla="*/ 2015406 h 2678621"/>
              <a:gd name="connsiteX15974" fmla="*/ 13511243 w 14263815"/>
              <a:gd name="connsiteY15974" fmla="*/ 2061986 h 2678621"/>
              <a:gd name="connsiteX15975" fmla="*/ 13440263 w 14263815"/>
              <a:gd name="connsiteY15975" fmla="*/ 2104130 h 2678621"/>
              <a:gd name="connsiteX15976" fmla="*/ 13406991 w 14263815"/>
              <a:gd name="connsiteY15976" fmla="*/ 2124094 h 2678621"/>
              <a:gd name="connsiteX15977" fmla="*/ 13391465 w 14263815"/>
              <a:gd name="connsiteY15977" fmla="*/ 2132966 h 2678621"/>
              <a:gd name="connsiteX15978" fmla="*/ 13375938 w 14263815"/>
              <a:gd name="connsiteY15978" fmla="*/ 2139620 h 2678621"/>
              <a:gd name="connsiteX15979" fmla="*/ 13287214 w 14263815"/>
              <a:gd name="connsiteY15979" fmla="*/ 2183982 h 2678621"/>
              <a:gd name="connsiteX15980" fmla="*/ 13231761 w 14263815"/>
              <a:gd name="connsiteY15980" fmla="*/ 2210600 h 2678621"/>
              <a:gd name="connsiteX15981" fmla="*/ 13138600 w 14263815"/>
              <a:gd name="connsiteY15981" fmla="*/ 2252744 h 2678621"/>
              <a:gd name="connsiteX15982" fmla="*/ 13032131 w 14263815"/>
              <a:gd name="connsiteY15982" fmla="*/ 2299324 h 2678621"/>
              <a:gd name="connsiteX15983" fmla="*/ 12945625 w 14263815"/>
              <a:gd name="connsiteY15983" fmla="*/ 2330378 h 2678621"/>
              <a:gd name="connsiteX15984" fmla="*/ 12865773 w 14263815"/>
              <a:gd name="connsiteY15984" fmla="*/ 2363649 h 2678621"/>
              <a:gd name="connsiteX15985" fmla="*/ 12830283 w 14263815"/>
              <a:gd name="connsiteY15985" fmla="*/ 2376958 h 2678621"/>
              <a:gd name="connsiteX15986" fmla="*/ 12790357 w 14263815"/>
              <a:gd name="connsiteY15986" fmla="*/ 2392485 h 2678621"/>
              <a:gd name="connsiteX15987" fmla="*/ 12694978 w 14263815"/>
              <a:gd name="connsiteY15987" fmla="*/ 2427975 h 2678621"/>
              <a:gd name="connsiteX15988" fmla="*/ 12670579 w 14263815"/>
              <a:gd name="connsiteY15988" fmla="*/ 2436847 h 2678621"/>
              <a:gd name="connsiteX15989" fmla="*/ 12641744 w 14263815"/>
              <a:gd name="connsiteY15989" fmla="*/ 2445719 h 2678621"/>
              <a:gd name="connsiteX15990" fmla="*/ 12584073 w 14263815"/>
              <a:gd name="connsiteY15990" fmla="*/ 2465682 h 2678621"/>
              <a:gd name="connsiteX15991" fmla="*/ 12459858 w 14263815"/>
              <a:gd name="connsiteY15991" fmla="*/ 2503390 h 2678621"/>
              <a:gd name="connsiteX15992" fmla="*/ 12393316 w 14263815"/>
              <a:gd name="connsiteY15992" fmla="*/ 2523353 h 2678621"/>
              <a:gd name="connsiteX15993" fmla="*/ 12324554 w 14263815"/>
              <a:gd name="connsiteY15993" fmla="*/ 2541098 h 2678621"/>
              <a:gd name="connsiteX15994" fmla="*/ 12289064 w 14263815"/>
              <a:gd name="connsiteY15994" fmla="*/ 2549971 h 2678621"/>
              <a:gd name="connsiteX15995" fmla="*/ 12253574 w 14263815"/>
              <a:gd name="connsiteY15995" fmla="*/ 2561061 h 2678621"/>
              <a:gd name="connsiteX15996" fmla="*/ 12218085 w 14263815"/>
              <a:gd name="connsiteY15996" fmla="*/ 2567716 h 2678621"/>
              <a:gd name="connsiteX15997" fmla="*/ 12182595 w 14263815"/>
              <a:gd name="connsiteY15997" fmla="*/ 2576588 h 2678621"/>
              <a:gd name="connsiteX15998" fmla="*/ 12036200 w 14263815"/>
              <a:gd name="connsiteY15998" fmla="*/ 2607642 h 2678621"/>
              <a:gd name="connsiteX15999" fmla="*/ 11894241 w 14263815"/>
              <a:gd name="connsiteY15999" fmla="*/ 2632041 h 2678621"/>
              <a:gd name="connsiteX16000" fmla="*/ 11825479 w 14263815"/>
              <a:gd name="connsiteY16000" fmla="*/ 2640913 h 2678621"/>
              <a:gd name="connsiteX16001" fmla="*/ 11758936 w 14263815"/>
              <a:gd name="connsiteY16001" fmla="*/ 2649786 h 2678621"/>
              <a:gd name="connsiteX16002" fmla="*/ 11696829 w 14263815"/>
              <a:gd name="connsiteY16002" fmla="*/ 2656440 h 2678621"/>
              <a:gd name="connsiteX16003" fmla="*/ 11636940 w 14263815"/>
              <a:gd name="connsiteY16003" fmla="*/ 2663094 h 2678621"/>
              <a:gd name="connsiteX16004" fmla="*/ 11437310 w 14263815"/>
              <a:gd name="connsiteY16004" fmla="*/ 2676403 h 2678621"/>
              <a:gd name="connsiteX16005" fmla="*/ 11328622 w 14263815"/>
              <a:gd name="connsiteY16005" fmla="*/ 2678621 h 2678621"/>
              <a:gd name="connsiteX16006" fmla="*/ 11226590 w 14263815"/>
              <a:gd name="connsiteY16006" fmla="*/ 2676403 h 2678621"/>
              <a:gd name="connsiteX16007" fmla="*/ 11199972 w 14263815"/>
              <a:gd name="connsiteY16007" fmla="*/ 2676403 h 2678621"/>
              <a:gd name="connsiteX16008" fmla="*/ 11142302 w 14263815"/>
              <a:gd name="connsiteY16008" fmla="*/ 2674185 h 2678621"/>
              <a:gd name="connsiteX16009" fmla="*/ 11015869 w 14263815"/>
              <a:gd name="connsiteY16009" fmla="*/ 2667531 h 2678621"/>
              <a:gd name="connsiteX16010" fmla="*/ 10889437 w 14263815"/>
              <a:gd name="connsiteY16010" fmla="*/ 2656440 h 2678621"/>
              <a:gd name="connsiteX16011" fmla="*/ 10856165 w 14263815"/>
              <a:gd name="connsiteY16011" fmla="*/ 2654222 h 2678621"/>
              <a:gd name="connsiteX16012" fmla="*/ 10825112 w 14263815"/>
              <a:gd name="connsiteY16012" fmla="*/ 2652004 h 2678621"/>
              <a:gd name="connsiteX16013" fmla="*/ 10756350 w 14263815"/>
              <a:gd name="connsiteY16013" fmla="*/ 2643132 h 2678621"/>
              <a:gd name="connsiteX16014" fmla="*/ 10621046 w 14263815"/>
              <a:gd name="connsiteY16014" fmla="*/ 2623169 h 2678621"/>
              <a:gd name="connsiteX16015" fmla="*/ 10496832 w 14263815"/>
              <a:gd name="connsiteY16015" fmla="*/ 2600988 h 2678621"/>
              <a:gd name="connsiteX16016" fmla="*/ 10443597 w 14263815"/>
              <a:gd name="connsiteY16016" fmla="*/ 2592115 h 2678621"/>
              <a:gd name="connsiteX16017" fmla="*/ 10399234 w 14263815"/>
              <a:gd name="connsiteY16017" fmla="*/ 2583242 h 2678621"/>
              <a:gd name="connsiteX16018" fmla="*/ 10210695 w 14263815"/>
              <a:gd name="connsiteY16018" fmla="*/ 2549971 h 2678621"/>
              <a:gd name="connsiteX16019" fmla="*/ 10204041 w 14263815"/>
              <a:gd name="connsiteY16019" fmla="*/ 2547752 h 2678621"/>
              <a:gd name="connsiteX16020" fmla="*/ 10110880 w 14263815"/>
              <a:gd name="connsiteY16020" fmla="*/ 2510044 h 2678621"/>
              <a:gd name="connsiteX16021" fmla="*/ 10059864 w 14263815"/>
              <a:gd name="connsiteY16021" fmla="*/ 2494518 h 2678621"/>
              <a:gd name="connsiteX16022" fmla="*/ 10042119 w 14263815"/>
              <a:gd name="connsiteY16022" fmla="*/ 2490082 h 2678621"/>
              <a:gd name="connsiteX16023" fmla="*/ 10022156 w 14263815"/>
              <a:gd name="connsiteY16023" fmla="*/ 2483427 h 2678621"/>
              <a:gd name="connsiteX16024" fmla="*/ 9982230 w 14263815"/>
              <a:gd name="connsiteY16024" fmla="*/ 2470119 h 2678621"/>
              <a:gd name="connsiteX16025" fmla="*/ 9889069 w 14263815"/>
              <a:gd name="connsiteY16025" fmla="*/ 2439065 h 2678621"/>
              <a:gd name="connsiteX16026" fmla="*/ 9793690 w 14263815"/>
              <a:gd name="connsiteY16026" fmla="*/ 2405793 h 2678621"/>
              <a:gd name="connsiteX16027" fmla="*/ 9633987 w 14263815"/>
              <a:gd name="connsiteY16027" fmla="*/ 2341468 h 2678621"/>
              <a:gd name="connsiteX16028" fmla="*/ 9496464 w 14263815"/>
              <a:gd name="connsiteY16028" fmla="*/ 2279361 h 2678621"/>
              <a:gd name="connsiteX16029" fmla="*/ 9434356 w 14263815"/>
              <a:gd name="connsiteY16029" fmla="*/ 2250526 h 2678621"/>
              <a:gd name="connsiteX16030" fmla="*/ 9405522 w 14263815"/>
              <a:gd name="connsiteY16030" fmla="*/ 2237217 h 2678621"/>
              <a:gd name="connsiteX16031" fmla="*/ 9378904 w 14263815"/>
              <a:gd name="connsiteY16031" fmla="*/ 2223908 h 2678621"/>
              <a:gd name="connsiteX16032" fmla="*/ 9279089 w 14263815"/>
              <a:gd name="connsiteY16032" fmla="*/ 2172892 h 2678621"/>
              <a:gd name="connsiteX16033" fmla="*/ 9254690 w 14263815"/>
              <a:gd name="connsiteY16033" fmla="*/ 2164019 h 2678621"/>
              <a:gd name="connsiteX16034" fmla="*/ 9234727 w 14263815"/>
              <a:gd name="connsiteY16034" fmla="*/ 2150711 h 2678621"/>
              <a:gd name="connsiteX16035" fmla="*/ 9214764 w 14263815"/>
              <a:gd name="connsiteY16035" fmla="*/ 2141838 h 2678621"/>
              <a:gd name="connsiteX16036" fmla="*/ 9194802 w 14263815"/>
              <a:gd name="connsiteY16036" fmla="*/ 2130748 h 2678621"/>
              <a:gd name="connsiteX16037" fmla="*/ 9126040 w 14263815"/>
              <a:gd name="connsiteY16037" fmla="*/ 2095258 h 2678621"/>
              <a:gd name="connsiteX16038" fmla="*/ 9068369 w 14263815"/>
              <a:gd name="connsiteY16038" fmla="*/ 2068641 h 2678621"/>
              <a:gd name="connsiteX16039" fmla="*/ 9021788 w 14263815"/>
              <a:gd name="connsiteY16039" fmla="*/ 2046459 h 2678621"/>
              <a:gd name="connsiteX16040" fmla="*/ 8955245 w 14263815"/>
              <a:gd name="connsiteY16040" fmla="*/ 2013188 h 2678621"/>
              <a:gd name="connsiteX16041" fmla="*/ 8908665 w 14263815"/>
              <a:gd name="connsiteY16041" fmla="*/ 1988789 h 2678621"/>
              <a:gd name="connsiteX16042" fmla="*/ 8897574 w 14263815"/>
              <a:gd name="connsiteY16042" fmla="*/ 1982134 h 2678621"/>
              <a:gd name="connsiteX16043" fmla="*/ 8884265 w 14263815"/>
              <a:gd name="connsiteY16043" fmla="*/ 1977698 h 2678621"/>
              <a:gd name="connsiteX16044" fmla="*/ 8864303 w 14263815"/>
              <a:gd name="connsiteY16044" fmla="*/ 1964389 h 2678621"/>
              <a:gd name="connsiteX16045" fmla="*/ 8806632 w 14263815"/>
              <a:gd name="connsiteY16045" fmla="*/ 1933336 h 2678621"/>
              <a:gd name="connsiteX16046" fmla="*/ 8757834 w 14263815"/>
              <a:gd name="connsiteY16046" fmla="*/ 1908937 h 2678621"/>
              <a:gd name="connsiteX16047" fmla="*/ 8715690 w 14263815"/>
              <a:gd name="connsiteY16047" fmla="*/ 1884538 h 2678621"/>
              <a:gd name="connsiteX16048" fmla="*/ 8691290 w 14263815"/>
              <a:gd name="connsiteY16048" fmla="*/ 1869011 h 2678621"/>
              <a:gd name="connsiteX16049" fmla="*/ 8662455 w 14263815"/>
              <a:gd name="connsiteY16049" fmla="*/ 1851266 h 2678621"/>
              <a:gd name="connsiteX16050" fmla="*/ 8600348 w 14263815"/>
              <a:gd name="connsiteY16050" fmla="*/ 1813558 h 2678621"/>
              <a:gd name="connsiteX16051" fmla="*/ 8536023 w 14263815"/>
              <a:gd name="connsiteY16051" fmla="*/ 1773632 h 2678621"/>
              <a:gd name="connsiteX16052" fmla="*/ 8509405 w 14263815"/>
              <a:gd name="connsiteY16052" fmla="*/ 1755887 h 2678621"/>
              <a:gd name="connsiteX16053" fmla="*/ 8487224 w 14263815"/>
              <a:gd name="connsiteY16053" fmla="*/ 1740360 h 2678621"/>
              <a:gd name="connsiteX16054" fmla="*/ 8447298 w 14263815"/>
              <a:gd name="connsiteY16054" fmla="*/ 1713743 h 2678621"/>
              <a:gd name="connsiteX16055" fmla="*/ 8347483 w 14263815"/>
              <a:gd name="connsiteY16055" fmla="*/ 1662727 h 2678621"/>
              <a:gd name="connsiteX16056" fmla="*/ 8309775 w 14263815"/>
              <a:gd name="connsiteY16056" fmla="*/ 1640546 h 2678621"/>
              <a:gd name="connsiteX16057" fmla="*/ 8290713 w 14263815"/>
              <a:gd name="connsiteY16057" fmla="*/ 1620240 h 2678621"/>
              <a:gd name="connsiteX16058" fmla="*/ 8289689 w 14263815"/>
              <a:gd name="connsiteY16058" fmla="*/ 1619775 h 2678621"/>
              <a:gd name="connsiteX16059" fmla="*/ 8273520 w 14263815"/>
              <a:gd name="connsiteY16059" fmla="*/ 1612425 h 2678621"/>
              <a:gd name="connsiteX16060" fmla="*/ 8265413 w 14263815"/>
              <a:gd name="connsiteY16060" fmla="*/ 1611710 h 2678621"/>
              <a:gd name="connsiteX16061" fmla="*/ 8265413 w 14263815"/>
              <a:gd name="connsiteY16061" fmla="*/ 1609492 h 2678621"/>
              <a:gd name="connsiteX16062" fmla="*/ 8265247 w 14263815"/>
              <a:gd name="connsiteY16062" fmla="*/ 1608665 h 2678621"/>
              <a:gd name="connsiteX16063" fmla="*/ 8234791 w 14263815"/>
              <a:gd name="connsiteY16063" fmla="*/ 1594821 h 2678621"/>
              <a:gd name="connsiteX16064" fmla="*/ 8194865 w 14263815"/>
              <a:gd name="connsiteY16064" fmla="*/ 1574858 h 2678621"/>
              <a:gd name="connsiteX16065" fmla="*/ 8172684 w 14263815"/>
              <a:gd name="connsiteY16065" fmla="*/ 1565985 h 2678621"/>
              <a:gd name="connsiteX16066" fmla="*/ 8148284 w 14263815"/>
              <a:gd name="connsiteY16066" fmla="*/ 1554895 h 2678621"/>
              <a:gd name="connsiteX16067" fmla="*/ 7981926 w 14263815"/>
              <a:gd name="connsiteY16067" fmla="*/ 1490570 h 2678621"/>
              <a:gd name="connsiteX16068" fmla="*/ 7930910 w 14263815"/>
              <a:gd name="connsiteY16068" fmla="*/ 1472825 h 2678621"/>
              <a:gd name="connsiteX16069" fmla="*/ 7895420 w 14263815"/>
              <a:gd name="connsiteY16069" fmla="*/ 1461734 h 2678621"/>
              <a:gd name="connsiteX16070" fmla="*/ 7837749 w 14263815"/>
              <a:gd name="connsiteY16070" fmla="*/ 1448426 h 2678621"/>
              <a:gd name="connsiteX16071" fmla="*/ 7813350 w 14263815"/>
              <a:gd name="connsiteY16071" fmla="*/ 1448426 h 2678621"/>
              <a:gd name="connsiteX16072" fmla="*/ 7800041 w 14263815"/>
              <a:gd name="connsiteY16072" fmla="*/ 1450643 h 2678621"/>
              <a:gd name="connsiteX16073" fmla="*/ 7788951 w 14263815"/>
              <a:gd name="connsiteY16073" fmla="*/ 1443989 h 2678621"/>
              <a:gd name="connsiteX16074" fmla="*/ 7795605 w 14263815"/>
              <a:gd name="connsiteY16074" fmla="*/ 1432899 h 2678621"/>
              <a:gd name="connsiteX16075" fmla="*/ 7782296 w 14263815"/>
              <a:gd name="connsiteY16075" fmla="*/ 1435117 h 2678621"/>
              <a:gd name="connsiteX16076" fmla="*/ 7706881 w 14263815"/>
              <a:gd name="connsiteY16076" fmla="*/ 1432899 h 2678621"/>
              <a:gd name="connsiteX16077" fmla="*/ 7631466 w 14263815"/>
              <a:gd name="connsiteY16077" fmla="*/ 1417372 h 2678621"/>
              <a:gd name="connsiteX16078" fmla="*/ 7496160 w 14263815"/>
              <a:gd name="connsiteY16078" fmla="*/ 1390755 h 2678621"/>
              <a:gd name="connsiteX16079" fmla="*/ 7434054 w 14263815"/>
              <a:gd name="connsiteY16079" fmla="*/ 1379664 h 2678621"/>
              <a:gd name="connsiteX16080" fmla="*/ 7400781 w 14263815"/>
              <a:gd name="connsiteY16080" fmla="*/ 1375228 h 2678621"/>
              <a:gd name="connsiteX16081" fmla="*/ 7365292 w 14263815"/>
              <a:gd name="connsiteY16081" fmla="*/ 1370792 h 2678621"/>
              <a:gd name="connsiteX16082" fmla="*/ 7289876 w 14263815"/>
              <a:gd name="connsiteY16082" fmla="*/ 1364137 h 2678621"/>
              <a:gd name="connsiteX16083" fmla="*/ 7210025 w 14263815"/>
              <a:gd name="connsiteY16083" fmla="*/ 1357483 h 2678621"/>
              <a:gd name="connsiteX16084" fmla="*/ 7130173 w 14263815"/>
              <a:gd name="connsiteY16084" fmla="*/ 1353047 h 2678621"/>
              <a:gd name="connsiteX16085" fmla="*/ 7110209 w 14263815"/>
              <a:gd name="connsiteY16085" fmla="*/ 1353047 h 2678621"/>
              <a:gd name="connsiteX16086" fmla="*/ 7090247 w 14263815"/>
              <a:gd name="connsiteY16086" fmla="*/ 1353047 h 2678621"/>
              <a:gd name="connsiteX16087" fmla="*/ 7050321 w 14263815"/>
              <a:gd name="connsiteY16087" fmla="*/ 1350829 h 2678621"/>
              <a:gd name="connsiteX16088" fmla="*/ 6974905 w 14263815"/>
              <a:gd name="connsiteY16088" fmla="*/ 1353047 h 2678621"/>
              <a:gd name="connsiteX16089" fmla="*/ 6937197 w 14263815"/>
              <a:gd name="connsiteY16089" fmla="*/ 1353047 h 2678621"/>
              <a:gd name="connsiteX16090" fmla="*/ 6919453 w 14263815"/>
              <a:gd name="connsiteY16090" fmla="*/ 1353047 h 2678621"/>
              <a:gd name="connsiteX16091" fmla="*/ 6903926 w 14263815"/>
              <a:gd name="connsiteY16091" fmla="*/ 1355265 h 2678621"/>
              <a:gd name="connsiteX16092" fmla="*/ 6839600 w 14263815"/>
              <a:gd name="connsiteY16092" fmla="*/ 1359701 h 2678621"/>
              <a:gd name="connsiteX16093" fmla="*/ 6784147 w 14263815"/>
              <a:gd name="connsiteY16093" fmla="*/ 1361919 h 2678621"/>
              <a:gd name="connsiteX16094" fmla="*/ 6713169 w 14263815"/>
              <a:gd name="connsiteY16094" fmla="*/ 1370792 h 2678621"/>
              <a:gd name="connsiteX16095" fmla="*/ 6659933 w 14263815"/>
              <a:gd name="connsiteY16095" fmla="*/ 1377446 h 2678621"/>
              <a:gd name="connsiteX16096" fmla="*/ 6606698 w 14263815"/>
              <a:gd name="connsiteY16096" fmla="*/ 1390755 h 2678621"/>
              <a:gd name="connsiteX16097" fmla="*/ 6560118 w 14263815"/>
              <a:gd name="connsiteY16097" fmla="*/ 1404063 h 2678621"/>
              <a:gd name="connsiteX16098" fmla="*/ 6529064 w 14263815"/>
              <a:gd name="connsiteY16098" fmla="*/ 1408499 h 2678621"/>
              <a:gd name="connsiteX16099" fmla="*/ 6517975 w 14263815"/>
              <a:gd name="connsiteY16099" fmla="*/ 1408499 h 2678621"/>
              <a:gd name="connsiteX16100" fmla="*/ 6504665 w 14263815"/>
              <a:gd name="connsiteY16100" fmla="*/ 1410718 h 2678621"/>
              <a:gd name="connsiteX16101" fmla="*/ 6475830 w 14263815"/>
              <a:gd name="connsiteY16101" fmla="*/ 1415154 h 2678621"/>
              <a:gd name="connsiteX16102" fmla="*/ 6391542 w 14263815"/>
              <a:gd name="connsiteY16102" fmla="*/ 1428462 h 2678621"/>
              <a:gd name="connsiteX16103" fmla="*/ 6376016 w 14263815"/>
              <a:gd name="connsiteY16103" fmla="*/ 1424026 h 2678621"/>
              <a:gd name="connsiteX16104" fmla="*/ 6424815 w 14263815"/>
              <a:gd name="connsiteY16104" fmla="*/ 1408499 h 2678621"/>
              <a:gd name="connsiteX16105" fmla="*/ 6473611 w 14263815"/>
              <a:gd name="connsiteY16105" fmla="*/ 1392973 h 2678621"/>
              <a:gd name="connsiteX16106" fmla="*/ 6475830 w 14263815"/>
              <a:gd name="connsiteY16106" fmla="*/ 1386318 h 2678621"/>
              <a:gd name="connsiteX16107" fmla="*/ 6478049 w 14263815"/>
              <a:gd name="connsiteY16107" fmla="*/ 1390755 h 2678621"/>
              <a:gd name="connsiteX16108" fmla="*/ 6504665 w 14263815"/>
              <a:gd name="connsiteY16108" fmla="*/ 1379664 h 2678621"/>
              <a:gd name="connsiteX16109" fmla="*/ 6515757 w 14263815"/>
              <a:gd name="connsiteY16109" fmla="*/ 1373010 h 2678621"/>
              <a:gd name="connsiteX16110" fmla="*/ 6517975 w 14263815"/>
              <a:gd name="connsiteY16110" fmla="*/ 1368573 h 2678621"/>
              <a:gd name="connsiteX16111" fmla="*/ 6509103 w 14263815"/>
              <a:gd name="connsiteY16111" fmla="*/ 1361919 h 2678621"/>
              <a:gd name="connsiteX16112" fmla="*/ 6498012 w 14263815"/>
              <a:gd name="connsiteY16112" fmla="*/ 1355265 h 2678621"/>
              <a:gd name="connsiteX16113" fmla="*/ 6511319 w 14263815"/>
              <a:gd name="connsiteY16113" fmla="*/ 1341956 h 2678621"/>
              <a:gd name="connsiteX16114" fmla="*/ 6526847 w 14263815"/>
              <a:gd name="connsiteY16114" fmla="*/ 1333084 h 2678621"/>
              <a:gd name="connsiteX16115" fmla="*/ 6489139 w 14263815"/>
              <a:gd name="connsiteY16115" fmla="*/ 1330866 h 2678621"/>
              <a:gd name="connsiteX16116" fmla="*/ 6478049 w 14263815"/>
              <a:gd name="connsiteY16116" fmla="*/ 1326429 h 2678621"/>
              <a:gd name="connsiteX16117" fmla="*/ 6471396 w 14263815"/>
              <a:gd name="connsiteY16117" fmla="*/ 1326429 h 2678621"/>
              <a:gd name="connsiteX16118" fmla="*/ 6446995 w 14263815"/>
              <a:gd name="connsiteY16118" fmla="*/ 1339738 h 2678621"/>
              <a:gd name="connsiteX16119" fmla="*/ 6422597 w 14263815"/>
              <a:gd name="connsiteY16119" fmla="*/ 1337520 h 2678621"/>
              <a:gd name="connsiteX16120" fmla="*/ 6420377 w 14263815"/>
              <a:gd name="connsiteY16120" fmla="*/ 1339738 h 2678621"/>
              <a:gd name="connsiteX16121" fmla="*/ 6418159 w 14263815"/>
              <a:gd name="connsiteY16121" fmla="*/ 1341956 h 2678621"/>
              <a:gd name="connsiteX16122" fmla="*/ 6411504 w 14263815"/>
              <a:gd name="connsiteY16122" fmla="*/ 1341956 h 2678621"/>
              <a:gd name="connsiteX16123" fmla="*/ 6389323 w 14263815"/>
              <a:gd name="connsiteY16123" fmla="*/ 1355265 h 2678621"/>
              <a:gd name="connsiteX16124" fmla="*/ 6351615 w 14263815"/>
              <a:gd name="connsiteY16124" fmla="*/ 1364137 h 2678621"/>
              <a:gd name="connsiteX16125" fmla="*/ 6296163 w 14263815"/>
              <a:gd name="connsiteY16125" fmla="*/ 1381882 h 2678621"/>
              <a:gd name="connsiteX16126" fmla="*/ 6225184 w 14263815"/>
              <a:gd name="connsiteY16126" fmla="*/ 1395191 h 2678621"/>
              <a:gd name="connsiteX16127" fmla="*/ 6200784 w 14263815"/>
              <a:gd name="connsiteY16127" fmla="*/ 1397409 h 2678621"/>
              <a:gd name="connsiteX16128" fmla="*/ 6185257 w 14263815"/>
              <a:gd name="connsiteY16128" fmla="*/ 1408499 h 2678621"/>
              <a:gd name="connsiteX16129" fmla="*/ 6163077 w 14263815"/>
              <a:gd name="connsiteY16129" fmla="*/ 1424026 h 2678621"/>
              <a:gd name="connsiteX16130" fmla="*/ 6129805 w 14263815"/>
              <a:gd name="connsiteY16130" fmla="*/ 1426244 h 2678621"/>
              <a:gd name="connsiteX16131" fmla="*/ 6123151 w 14263815"/>
              <a:gd name="connsiteY16131" fmla="*/ 1439553 h 2678621"/>
              <a:gd name="connsiteX16132" fmla="*/ 6109842 w 14263815"/>
              <a:gd name="connsiteY16132" fmla="*/ 1435117 h 2678621"/>
              <a:gd name="connsiteX16133" fmla="*/ 6098752 w 14263815"/>
              <a:gd name="connsiteY16133" fmla="*/ 1428462 h 2678621"/>
              <a:gd name="connsiteX16134" fmla="*/ 6094316 w 14263815"/>
              <a:gd name="connsiteY16134" fmla="*/ 1439553 h 2678621"/>
              <a:gd name="connsiteX16135" fmla="*/ 6078789 w 14263815"/>
              <a:gd name="connsiteY16135" fmla="*/ 1450643 h 2678621"/>
              <a:gd name="connsiteX16136" fmla="*/ 6061043 w 14263815"/>
              <a:gd name="connsiteY16136" fmla="*/ 1450643 h 2678621"/>
              <a:gd name="connsiteX16137" fmla="*/ 6058826 w 14263815"/>
              <a:gd name="connsiteY16137" fmla="*/ 1443989 h 2678621"/>
              <a:gd name="connsiteX16138" fmla="*/ 6056608 w 14263815"/>
              <a:gd name="connsiteY16138" fmla="*/ 1455080 h 2678621"/>
              <a:gd name="connsiteX16139" fmla="*/ 6054389 w 14263815"/>
              <a:gd name="connsiteY16139" fmla="*/ 1455080 h 2678621"/>
              <a:gd name="connsiteX16140" fmla="*/ 6052171 w 14263815"/>
              <a:gd name="connsiteY16140" fmla="*/ 1455080 h 2678621"/>
              <a:gd name="connsiteX16141" fmla="*/ 6047736 w 14263815"/>
              <a:gd name="connsiteY16141" fmla="*/ 1457298 h 2678621"/>
              <a:gd name="connsiteX16142" fmla="*/ 6041081 w 14263815"/>
              <a:gd name="connsiteY16142" fmla="*/ 1448426 h 2678621"/>
              <a:gd name="connsiteX16143" fmla="*/ 6043298 w 14263815"/>
              <a:gd name="connsiteY16143" fmla="*/ 1457298 h 2678621"/>
              <a:gd name="connsiteX16144" fmla="*/ 6045516 w 14263815"/>
              <a:gd name="connsiteY16144" fmla="*/ 1466170 h 2678621"/>
              <a:gd name="connsiteX16145" fmla="*/ 6038863 w 14263815"/>
              <a:gd name="connsiteY16145" fmla="*/ 1459516 h 2678621"/>
              <a:gd name="connsiteX16146" fmla="*/ 6034426 w 14263815"/>
              <a:gd name="connsiteY16146" fmla="*/ 1452862 h 2678621"/>
              <a:gd name="connsiteX16147" fmla="*/ 6034426 w 14263815"/>
              <a:gd name="connsiteY16147" fmla="*/ 1461734 h 2678621"/>
              <a:gd name="connsiteX16148" fmla="*/ 6025554 w 14263815"/>
              <a:gd name="connsiteY16148" fmla="*/ 1472825 h 2678621"/>
              <a:gd name="connsiteX16149" fmla="*/ 6010027 w 14263815"/>
              <a:gd name="connsiteY16149" fmla="*/ 1470607 h 2678621"/>
              <a:gd name="connsiteX16150" fmla="*/ 6004581 w 14263815"/>
              <a:gd name="connsiteY16150" fmla="*/ 1465160 h 2678621"/>
              <a:gd name="connsiteX16151" fmla="*/ 5975588 w 14263815"/>
              <a:gd name="connsiteY16151" fmla="*/ 1497203 h 2678621"/>
              <a:gd name="connsiteX16152" fmla="*/ 5958452 w 14263815"/>
              <a:gd name="connsiteY16152" fmla="*/ 1513654 h 2678621"/>
              <a:gd name="connsiteX16153" fmla="*/ 5963447 w 14263815"/>
              <a:gd name="connsiteY16153" fmla="*/ 1510533 h 2678621"/>
              <a:gd name="connsiteX16154" fmla="*/ 5994501 w 14263815"/>
              <a:gd name="connsiteY16154" fmla="*/ 1501660 h 2678621"/>
              <a:gd name="connsiteX16155" fmla="*/ 6010027 w 14263815"/>
              <a:gd name="connsiteY16155" fmla="*/ 1499442 h 2678621"/>
              <a:gd name="connsiteX16156" fmla="*/ 5996718 w 14263815"/>
              <a:gd name="connsiteY16156" fmla="*/ 1510533 h 2678621"/>
              <a:gd name="connsiteX16157" fmla="*/ 5985628 w 14263815"/>
              <a:gd name="connsiteY16157" fmla="*/ 1521623 h 2678621"/>
              <a:gd name="connsiteX16158" fmla="*/ 6087662 w 14263815"/>
              <a:gd name="connsiteY16158" fmla="*/ 1503878 h 2678621"/>
              <a:gd name="connsiteX16159" fmla="*/ 6157150 w 14263815"/>
              <a:gd name="connsiteY16159" fmla="*/ 1488802 h 2678621"/>
              <a:gd name="connsiteX16160" fmla="*/ 6169732 w 14263815"/>
              <a:gd name="connsiteY16160" fmla="*/ 1497224 h 2678621"/>
              <a:gd name="connsiteX16161" fmla="*/ 6151987 w 14263815"/>
              <a:gd name="connsiteY16161" fmla="*/ 1510533 h 2678621"/>
              <a:gd name="connsiteX16162" fmla="*/ 6129805 w 14263815"/>
              <a:gd name="connsiteY16162" fmla="*/ 1510533 h 2678621"/>
              <a:gd name="connsiteX16163" fmla="*/ 6120933 w 14263815"/>
              <a:gd name="connsiteY16163" fmla="*/ 1514969 h 2678621"/>
              <a:gd name="connsiteX16164" fmla="*/ 6096534 w 14263815"/>
              <a:gd name="connsiteY16164" fmla="*/ 1532714 h 2678621"/>
              <a:gd name="connsiteX16165" fmla="*/ 6072134 w 14263815"/>
              <a:gd name="connsiteY16165" fmla="*/ 1530496 h 2678621"/>
              <a:gd name="connsiteX16166" fmla="*/ 6067698 w 14263815"/>
              <a:gd name="connsiteY16166" fmla="*/ 1526059 h 2678621"/>
              <a:gd name="connsiteX16167" fmla="*/ 6065480 w 14263815"/>
              <a:gd name="connsiteY16167" fmla="*/ 1532714 h 2678621"/>
              <a:gd name="connsiteX16168" fmla="*/ 6061043 w 14263815"/>
              <a:gd name="connsiteY16168" fmla="*/ 1541586 h 2678621"/>
              <a:gd name="connsiteX16169" fmla="*/ 6049953 w 14263815"/>
              <a:gd name="connsiteY16169" fmla="*/ 1539368 h 2678621"/>
              <a:gd name="connsiteX16170" fmla="*/ 6047736 w 14263815"/>
              <a:gd name="connsiteY16170" fmla="*/ 1539368 h 2678621"/>
              <a:gd name="connsiteX16171" fmla="*/ 6025554 w 14263815"/>
              <a:gd name="connsiteY16171" fmla="*/ 1559331 h 2678621"/>
              <a:gd name="connsiteX16172" fmla="*/ 5990063 w 14263815"/>
              <a:gd name="connsiteY16172" fmla="*/ 1570422 h 2678621"/>
              <a:gd name="connsiteX16173" fmla="*/ 5978973 w 14263815"/>
              <a:gd name="connsiteY16173" fmla="*/ 1574858 h 2678621"/>
              <a:gd name="connsiteX16174" fmla="*/ 5967882 w 14263815"/>
              <a:gd name="connsiteY16174" fmla="*/ 1579294 h 2678621"/>
              <a:gd name="connsiteX16175" fmla="*/ 5939047 w 14263815"/>
              <a:gd name="connsiteY16175" fmla="*/ 1588166 h 2678621"/>
              <a:gd name="connsiteX16176" fmla="*/ 5910212 w 14263815"/>
              <a:gd name="connsiteY16176" fmla="*/ 1599257 h 2678621"/>
              <a:gd name="connsiteX16177" fmla="*/ 5881377 w 14263815"/>
              <a:gd name="connsiteY16177" fmla="*/ 1610348 h 2678621"/>
              <a:gd name="connsiteX16178" fmla="*/ 5852542 w 14263815"/>
              <a:gd name="connsiteY16178" fmla="*/ 1619220 h 2678621"/>
              <a:gd name="connsiteX16179" fmla="*/ 5829457 w 14263815"/>
              <a:gd name="connsiteY16179" fmla="*/ 1627614 h 2678621"/>
              <a:gd name="connsiteX16180" fmla="*/ 5782613 w 14263815"/>
              <a:gd name="connsiteY16180" fmla="*/ 1667998 h 2678621"/>
              <a:gd name="connsiteX16181" fmla="*/ 5620690 w 14263815"/>
              <a:gd name="connsiteY16181" fmla="*/ 1794430 h 2678621"/>
              <a:gd name="connsiteX16182" fmla="*/ 5560802 w 14263815"/>
              <a:gd name="connsiteY16182" fmla="*/ 1836574 h 2678621"/>
              <a:gd name="connsiteX16183" fmla="*/ 5492041 w 14263815"/>
              <a:gd name="connsiteY16183" fmla="*/ 1885373 h 2678621"/>
              <a:gd name="connsiteX16184" fmla="*/ 5418843 w 14263815"/>
              <a:gd name="connsiteY16184" fmla="*/ 1934171 h 2678621"/>
              <a:gd name="connsiteX16185" fmla="*/ 5343427 w 14263815"/>
              <a:gd name="connsiteY16185" fmla="*/ 1980751 h 2678621"/>
              <a:gd name="connsiteX16186" fmla="*/ 5272447 w 14263815"/>
              <a:gd name="connsiteY16186" fmla="*/ 2022895 h 2678621"/>
              <a:gd name="connsiteX16187" fmla="*/ 5239176 w 14263815"/>
              <a:gd name="connsiteY16187" fmla="*/ 2042859 h 2678621"/>
              <a:gd name="connsiteX16188" fmla="*/ 5223650 w 14263815"/>
              <a:gd name="connsiteY16188" fmla="*/ 2051731 h 2678621"/>
              <a:gd name="connsiteX16189" fmla="*/ 5208122 w 14263815"/>
              <a:gd name="connsiteY16189" fmla="*/ 2058385 h 2678621"/>
              <a:gd name="connsiteX16190" fmla="*/ 5119398 w 14263815"/>
              <a:gd name="connsiteY16190" fmla="*/ 2102747 h 2678621"/>
              <a:gd name="connsiteX16191" fmla="*/ 5063945 w 14263815"/>
              <a:gd name="connsiteY16191" fmla="*/ 2129365 h 2678621"/>
              <a:gd name="connsiteX16192" fmla="*/ 4970784 w 14263815"/>
              <a:gd name="connsiteY16192" fmla="*/ 2171509 h 2678621"/>
              <a:gd name="connsiteX16193" fmla="*/ 4864315 w 14263815"/>
              <a:gd name="connsiteY16193" fmla="*/ 2218089 h 2678621"/>
              <a:gd name="connsiteX16194" fmla="*/ 4777809 w 14263815"/>
              <a:gd name="connsiteY16194" fmla="*/ 2249143 h 2678621"/>
              <a:gd name="connsiteX16195" fmla="*/ 4697957 w 14263815"/>
              <a:gd name="connsiteY16195" fmla="*/ 2282414 h 2678621"/>
              <a:gd name="connsiteX16196" fmla="*/ 4662467 w 14263815"/>
              <a:gd name="connsiteY16196" fmla="*/ 2295723 h 2678621"/>
              <a:gd name="connsiteX16197" fmla="*/ 4622541 w 14263815"/>
              <a:gd name="connsiteY16197" fmla="*/ 2311250 h 2678621"/>
              <a:gd name="connsiteX16198" fmla="*/ 4527162 w 14263815"/>
              <a:gd name="connsiteY16198" fmla="*/ 2346740 h 2678621"/>
              <a:gd name="connsiteX16199" fmla="*/ 4502763 w 14263815"/>
              <a:gd name="connsiteY16199" fmla="*/ 2355612 h 2678621"/>
              <a:gd name="connsiteX16200" fmla="*/ 4473928 w 14263815"/>
              <a:gd name="connsiteY16200" fmla="*/ 2364484 h 2678621"/>
              <a:gd name="connsiteX16201" fmla="*/ 4416257 w 14263815"/>
              <a:gd name="connsiteY16201" fmla="*/ 2384447 h 2678621"/>
              <a:gd name="connsiteX16202" fmla="*/ 4292043 w 14263815"/>
              <a:gd name="connsiteY16202" fmla="*/ 2422155 h 2678621"/>
              <a:gd name="connsiteX16203" fmla="*/ 4225500 w 14263815"/>
              <a:gd name="connsiteY16203" fmla="*/ 2442118 h 2678621"/>
              <a:gd name="connsiteX16204" fmla="*/ 4156738 w 14263815"/>
              <a:gd name="connsiteY16204" fmla="*/ 2459863 h 2678621"/>
              <a:gd name="connsiteX16205" fmla="*/ 4121248 w 14263815"/>
              <a:gd name="connsiteY16205" fmla="*/ 2468736 h 2678621"/>
              <a:gd name="connsiteX16206" fmla="*/ 4085759 w 14263815"/>
              <a:gd name="connsiteY16206" fmla="*/ 2479826 h 2678621"/>
              <a:gd name="connsiteX16207" fmla="*/ 4050269 w 14263815"/>
              <a:gd name="connsiteY16207" fmla="*/ 2486481 h 2678621"/>
              <a:gd name="connsiteX16208" fmla="*/ 4014779 w 14263815"/>
              <a:gd name="connsiteY16208" fmla="*/ 2495353 h 2678621"/>
              <a:gd name="connsiteX16209" fmla="*/ 3868384 w 14263815"/>
              <a:gd name="connsiteY16209" fmla="*/ 2526406 h 2678621"/>
              <a:gd name="connsiteX16210" fmla="*/ 3726425 w 14263815"/>
              <a:gd name="connsiteY16210" fmla="*/ 2550806 h 2678621"/>
              <a:gd name="connsiteX16211" fmla="*/ 3657664 w 14263815"/>
              <a:gd name="connsiteY16211" fmla="*/ 2559678 h 2678621"/>
              <a:gd name="connsiteX16212" fmla="*/ 3591120 w 14263815"/>
              <a:gd name="connsiteY16212" fmla="*/ 2568550 h 2678621"/>
              <a:gd name="connsiteX16213" fmla="*/ 3529014 w 14263815"/>
              <a:gd name="connsiteY16213" fmla="*/ 2575205 h 2678621"/>
              <a:gd name="connsiteX16214" fmla="*/ 3469124 w 14263815"/>
              <a:gd name="connsiteY16214" fmla="*/ 2581859 h 2678621"/>
              <a:gd name="connsiteX16215" fmla="*/ 3269494 w 14263815"/>
              <a:gd name="connsiteY16215" fmla="*/ 2595168 h 2678621"/>
              <a:gd name="connsiteX16216" fmla="*/ 3160807 w 14263815"/>
              <a:gd name="connsiteY16216" fmla="*/ 2597386 h 2678621"/>
              <a:gd name="connsiteX16217" fmla="*/ 3058774 w 14263815"/>
              <a:gd name="connsiteY16217" fmla="*/ 2595168 h 2678621"/>
              <a:gd name="connsiteX16218" fmla="*/ 3032157 w 14263815"/>
              <a:gd name="connsiteY16218" fmla="*/ 2595168 h 2678621"/>
              <a:gd name="connsiteX16219" fmla="*/ 2974486 w 14263815"/>
              <a:gd name="connsiteY16219" fmla="*/ 2592949 h 2678621"/>
              <a:gd name="connsiteX16220" fmla="*/ 2848054 w 14263815"/>
              <a:gd name="connsiteY16220" fmla="*/ 2586295 h 2678621"/>
              <a:gd name="connsiteX16221" fmla="*/ 2721621 w 14263815"/>
              <a:gd name="connsiteY16221" fmla="*/ 2575205 h 2678621"/>
              <a:gd name="connsiteX16222" fmla="*/ 2688350 w 14263815"/>
              <a:gd name="connsiteY16222" fmla="*/ 2572987 h 2678621"/>
              <a:gd name="connsiteX16223" fmla="*/ 2657296 w 14263815"/>
              <a:gd name="connsiteY16223" fmla="*/ 2570768 h 2678621"/>
              <a:gd name="connsiteX16224" fmla="*/ 2588534 w 14263815"/>
              <a:gd name="connsiteY16224" fmla="*/ 2561896 h 2678621"/>
              <a:gd name="connsiteX16225" fmla="*/ 2453230 w 14263815"/>
              <a:gd name="connsiteY16225" fmla="*/ 2541933 h 2678621"/>
              <a:gd name="connsiteX16226" fmla="*/ 2329016 w 14263815"/>
              <a:gd name="connsiteY16226" fmla="*/ 2519752 h 2678621"/>
              <a:gd name="connsiteX16227" fmla="*/ 2275781 w 14263815"/>
              <a:gd name="connsiteY16227" fmla="*/ 2510880 h 2678621"/>
              <a:gd name="connsiteX16228" fmla="*/ 2231419 w 14263815"/>
              <a:gd name="connsiteY16228" fmla="*/ 2502007 h 2678621"/>
              <a:gd name="connsiteX16229" fmla="*/ 2042880 w 14263815"/>
              <a:gd name="connsiteY16229" fmla="*/ 2468736 h 2678621"/>
              <a:gd name="connsiteX16230" fmla="*/ 2036225 w 14263815"/>
              <a:gd name="connsiteY16230" fmla="*/ 2466517 h 2678621"/>
              <a:gd name="connsiteX16231" fmla="*/ 1943065 w 14263815"/>
              <a:gd name="connsiteY16231" fmla="*/ 2428809 h 2678621"/>
              <a:gd name="connsiteX16232" fmla="*/ 1892048 w 14263815"/>
              <a:gd name="connsiteY16232" fmla="*/ 2413283 h 2678621"/>
              <a:gd name="connsiteX16233" fmla="*/ 1874303 w 14263815"/>
              <a:gd name="connsiteY16233" fmla="*/ 2408847 h 2678621"/>
              <a:gd name="connsiteX16234" fmla="*/ 1854340 w 14263815"/>
              <a:gd name="connsiteY16234" fmla="*/ 2402192 h 2678621"/>
              <a:gd name="connsiteX16235" fmla="*/ 1814414 w 14263815"/>
              <a:gd name="connsiteY16235" fmla="*/ 2388884 h 2678621"/>
              <a:gd name="connsiteX16236" fmla="*/ 1721253 w 14263815"/>
              <a:gd name="connsiteY16236" fmla="*/ 2357830 h 2678621"/>
              <a:gd name="connsiteX16237" fmla="*/ 1625875 w 14263815"/>
              <a:gd name="connsiteY16237" fmla="*/ 2324558 h 2678621"/>
              <a:gd name="connsiteX16238" fmla="*/ 1466171 w 14263815"/>
              <a:gd name="connsiteY16238" fmla="*/ 2260233 h 2678621"/>
              <a:gd name="connsiteX16239" fmla="*/ 1328648 w 14263815"/>
              <a:gd name="connsiteY16239" fmla="*/ 2198126 h 2678621"/>
              <a:gd name="connsiteX16240" fmla="*/ 1266541 w 14263815"/>
              <a:gd name="connsiteY16240" fmla="*/ 2169291 h 2678621"/>
              <a:gd name="connsiteX16241" fmla="*/ 1237706 w 14263815"/>
              <a:gd name="connsiteY16241" fmla="*/ 2155982 h 2678621"/>
              <a:gd name="connsiteX16242" fmla="*/ 1211088 w 14263815"/>
              <a:gd name="connsiteY16242" fmla="*/ 2142673 h 2678621"/>
              <a:gd name="connsiteX16243" fmla="*/ 1111273 w 14263815"/>
              <a:gd name="connsiteY16243" fmla="*/ 2091657 h 2678621"/>
              <a:gd name="connsiteX16244" fmla="*/ 1086874 w 14263815"/>
              <a:gd name="connsiteY16244" fmla="*/ 2082784 h 2678621"/>
              <a:gd name="connsiteX16245" fmla="*/ 1066911 w 14263815"/>
              <a:gd name="connsiteY16245" fmla="*/ 2069476 h 2678621"/>
              <a:gd name="connsiteX16246" fmla="*/ 1046948 w 14263815"/>
              <a:gd name="connsiteY16246" fmla="*/ 2060603 h 2678621"/>
              <a:gd name="connsiteX16247" fmla="*/ 1026986 w 14263815"/>
              <a:gd name="connsiteY16247" fmla="*/ 2049513 h 2678621"/>
              <a:gd name="connsiteX16248" fmla="*/ 958224 w 14263815"/>
              <a:gd name="connsiteY16248" fmla="*/ 2014023 h 2678621"/>
              <a:gd name="connsiteX16249" fmla="*/ 900553 w 14263815"/>
              <a:gd name="connsiteY16249" fmla="*/ 1987406 h 2678621"/>
              <a:gd name="connsiteX16250" fmla="*/ 853972 w 14263815"/>
              <a:gd name="connsiteY16250" fmla="*/ 1965224 h 2678621"/>
              <a:gd name="connsiteX16251" fmla="*/ 787429 w 14263815"/>
              <a:gd name="connsiteY16251" fmla="*/ 1931953 h 2678621"/>
              <a:gd name="connsiteX16252" fmla="*/ 740849 w 14263815"/>
              <a:gd name="connsiteY16252" fmla="*/ 1907554 h 2678621"/>
              <a:gd name="connsiteX16253" fmla="*/ 729758 w 14263815"/>
              <a:gd name="connsiteY16253" fmla="*/ 1900899 h 2678621"/>
              <a:gd name="connsiteX16254" fmla="*/ 716449 w 14263815"/>
              <a:gd name="connsiteY16254" fmla="*/ 1896463 h 2678621"/>
              <a:gd name="connsiteX16255" fmla="*/ 696487 w 14263815"/>
              <a:gd name="connsiteY16255" fmla="*/ 1883154 h 2678621"/>
              <a:gd name="connsiteX16256" fmla="*/ 638816 w 14263815"/>
              <a:gd name="connsiteY16256" fmla="*/ 1852101 h 2678621"/>
              <a:gd name="connsiteX16257" fmla="*/ 590018 w 14263815"/>
              <a:gd name="connsiteY16257" fmla="*/ 1827702 h 2678621"/>
              <a:gd name="connsiteX16258" fmla="*/ 547874 w 14263815"/>
              <a:gd name="connsiteY16258" fmla="*/ 1803303 h 2678621"/>
              <a:gd name="connsiteX16259" fmla="*/ 523474 w 14263815"/>
              <a:gd name="connsiteY16259" fmla="*/ 1787776 h 2678621"/>
              <a:gd name="connsiteX16260" fmla="*/ 494639 w 14263815"/>
              <a:gd name="connsiteY16260" fmla="*/ 1770031 h 2678621"/>
              <a:gd name="connsiteX16261" fmla="*/ 432532 w 14263815"/>
              <a:gd name="connsiteY16261" fmla="*/ 1732323 h 2678621"/>
              <a:gd name="connsiteX16262" fmla="*/ 368207 w 14263815"/>
              <a:gd name="connsiteY16262" fmla="*/ 1692397 h 2678621"/>
              <a:gd name="connsiteX16263" fmla="*/ 341589 w 14263815"/>
              <a:gd name="connsiteY16263" fmla="*/ 1674652 h 2678621"/>
              <a:gd name="connsiteX16264" fmla="*/ 319408 w 14263815"/>
              <a:gd name="connsiteY16264" fmla="*/ 1659125 h 2678621"/>
              <a:gd name="connsiteX16265" fmla="*/ 279482 w 14263815"/>
              <a:gd name="connsiteY16265" fmla="*/ 1632508 h 2678621"/>
              <a:gd name="connsiteX16266" fmla="*/ 179667 w 14263815"/>
              <a:gd name="connsiteY16266" fmla="*/ 1581492 h 2678621"/>
              <a:gd name="connsiteX16267" fmla="*/ 141959 w 14263815"/>
              <a:gd name="connsiteY16267" fmla="*/ 1559311 h 2678621"/>
              <a:gd name="connsiteX16268" fmla="*/ 97597 w 14263815"/>
              <a:gd name="connsiteY16268" fmla="*/ 1530475 h 2678621"/>
              <a:gd name="connsiteX16269" fmla="*/ 97597 w 14263815"/>
              <a:gd name="connsiteY16269" fmla="*/ 1528257 h 2678621"/>
              <a:gd name="connsiteX16270" fmla="*/ 95379 w 14263815"/>
              <a:gd name="connsiteY16270" fmla="*/ 1517166 h 2678621"/>
              <a:gd name="connsiteX16271" fmla="*/ 70979 w 14263815"/>
              <a:gd name="connsiteY16271" fmla="*/ 1512730 h 2678621"/>
              <a:gd name="connsiteX16272" fmla="*/ 53235 w 14263815"/>
              <a:gd name="connsiteY16272" fmla="*/ 1494985 h 2678621"/>
              <a:gd name="connsiteX16273" fmla="*/ 39927 w 14263815"/>
              <a:gd name="connsiteY16273" fmla="*/ 1479458 h 2678621"/>
              <a:gd name="connsiteX16274" fmla="*/ 42144 w 14263815"/>
              <a:gd name="connsiteY16274" fmla="*/ 1443969 h 2678621"/>
              <a:gd name="connsiteX16275" fmla="*/ 48799 w 14263815"/>
              <a:gd name="connsiteY16275" fmla="*/ 1426224 h 2678621"/>
              <a:gd name="connsiteX16276" fmla="*/ 68762 w 14263815"/>
              <a:gd name="connsiteY16276" fmla="*/ 1406261 h 2678621"/>
              <a:gd name="connsiteX16277" fmla="*/ 86506 w 14263815"/>
              <a:gd name="connsiteY16277" fmla="*/ 1392952 h 2678621"/>
              <a:gd name="connsiteX16278" fmla="*/ 104252 w 14263815"/>
              <a:gd name="connsiteY16278" fmla="*/ 1372989 h 2678621"/>
              <a:gd name="connsiteX16279" fmla="*/ 126433 w 14263815"/>
              <a:gd name="connsiteY16279" fmla="*/ 1353026 h 2678621"/>
              <a:gd name="connsiteX16280" fmla="*/ 175231 w 14263815"/>
              <a:gd name="connsiteY16280" fmla="*/ 1302010 h 2678621"/>
              <a:gd name="connsiteX16281" fmla="*/ 199630 w 14263815"/>
              <a:gd name="connsiteY16281" fmla="*/ 1284265 h 2678621"/>
              <a:gd name="connsiteX16282" fmla="*/ 208502 w 14263815"/>
              <a:gd name="connsiteY16282" fmla="*/ 1264302 h 2678621"/>
              <a:gd name="connsiteX16283" fmla="*/ 208502 w 14263815"/>
              <a:gd name="connsiteY16283" fmla="*/ 1242121 h 2678621"/>
              <a:gd name="connsiteX16284" fmla="*/ 206284 w 14263815"/>
              <a:gd name="connsiteY16284" fmla="*/ 1231030 h 2678621"/>
              <a:gd name="connsiteX16285" fmla="*/ 192975 w 14263815"/>
              <a:gd name="connsiteY16285" fmla="*/ 1231030 h 2678621"/>
              <a:gd name="connsiteX16286" fmla="*/ 212939 w 14263815"/>
              <a:gd name="connsiteY16286" fmla="*/ 1197759 h 2678621"/>
              <a:gd name="connsiteX16287" fmla="*/ 228465 w 14263815"/>
              <a:gd name="connsiteY16287" fmla="*/ 1177795 h 2678621"/>
              <a:gd name="connsiteX16288" fmla="*/ 239556 w 14263815"/>
              <a:gd name="connsiteY16288" fmla="*/ 1162269 h 2678621"/>
              <a:gd name="connsiteX16289" fmla="*/ 252865 w 14263815"/>
              <a:gd name="connsiteY16289" fmla="*/ 1153396 h 2678621"/>
              <a:gd name="connsiteX16290" fmla="*/ 248429 w 14263815"/>
              <a:gd name="connsiteY16290" fmla="*/ 1168923 h 2678621"/>
              <a:gd name="connsiteX16291" fmla="*/ 246211 w 14263815"/>
              <a:gd name="connsiteY16291" fmla="*/ 1182232 h 2678621"/>
              <a:gd name="connsiteX16292" fmla="*/ 259519 w 14263815"/>
              <a:gd name="connsiteY16292" fmla="*/ 1177795 h 2678621"/>
              <a:gd name="connsiteX16293" fmla="*/ 272828 w 14263815"/>
              <a:gd name="connsiteY16293" fmla="*/ 1173359 h 2678621"/>
              <a:gd name="connsiteX16294" fmla="*/ 283919 w 14263815"/>
              <a:gd name="connsiteY16294" fmla="*/ 1168923 h 2678621"/>
              <a:gd name="connsiteX16295" fmla="*/ 286136 w 14263815"/>
              <a:gd name="connsiteY16295" fmla="*/ 1160051 h 2678621"/>
              <a:gd name="connsiteX16296" fmla="*/ 297227 w 14263815"/>
              <a:gd name="connsiteY16296" fmla="*/ 1144524 h 2678621"/>
              <a:gd name="connsiteX16297" fmla="*/ 301663 w 14263815"/>
              <a:gd name="connsiteY16297" fmla="*/ 1122343 h 2678621"/>
              <a:gd name="connsiteX16298" fmla="*/ 306099 w 14263815"/>
              <a:gd name="connsiteY16298" fmla="*/ 1106816 h 2678621"/>
              <a:gd name="connsiteX16299" fmla="*/ 319408 w 14263815"/>
              <a:gd name="connsiteY16299" fmla="*/ 1097944 h 2678621"/>
              <a:gd name="connsiteX16300" fmla="*/ 334935 w 14263815"/>
              <a:gd name="connsiteY16300" fmla="*/ 1095725 h 2678621"/>
              <a:gd name="connsiteX16301" fmla="*/ 350461 w 14263815"/>
              <a:gd name="connsiteY16301" fmla="*/ 1084635 h 2678621"/>
              <a:gd name="connsiteX16302" fmla="*/ 363770 w 14263815"/>
              <a:gd name="connsiteY16302" fmla="*/ 1069108 h 2678621"/>
              <a:gd name="connsiteX16303" fmla="*/ 385951 w 14263815"/>
              <a:gd name="connsiteY16303" fmla="*/ 1046927 h 2678621"/>
              <a:gd name="connsiteX16304" fmla="*/ 410351 w 14263815"/>
              <a:gd name="connsiteY16304" fmla="*/ 1029182 h 2678621"/>
              <a:gd name="connsiteX16305" fmla="*/ 425878 w 14263815"/>
              <a:gd name="connsiteY16305" fmla="*/ 995910 h 2678621"/>
              <a:gd name="connsiteX16306" fmla="*/ 432532 w 14263815"/>
              <a:gd name="connsiteY16306" fmla="*/ 982602 h 2678621"/>
              <a:gd name="connsiteX16307" fmla="*/ 434750 w 14263815"/>
              <a:gd name="connsiteY16307" fmla="*/ 973729 h 2678621"/>
              <a:gd name="connsiteX16308" fmla="*/ 445840 w 14263815"/>
              <a:gd name="connsiteY16308" fmla="*/ 967075 h 2678621"/>
              <a:gd name="connsiteX16309" fmla="*/ 468022 w 14263815"/>
              <a:gd name="connsiteY16309" fmla="*/ 958203 h 2678621"/>
              <a:gd name="connsiteX16310" fmla="*/ 487984 w 14263815"/>
              <a:gd name="connsiteY16310" fmla="*/ 929367 h 2678621"/>
              <a:gd name="connsiteX16311" fmla="*/ 505730 w 14263815"/>
              <a:gd name="connsiteY16311" fmla="*/ 929367 h 2678621"/>
              <a:gd name="connsiteX16312" fmla="*/ 516820 w 14263815"/>
              <a:gd name="connsiteY16312" fmla="*/ 929367 h 2678621"/>
              <a:gd name="connsiteX16313" fmla="*/ 525692 w 14263815"/>
              <a:gd name="connsiteY16313" fmla="*/ 931585 h 2678621"/>
              <a:gd name="connsiteX16314" fmla="*/ 543437 w 14263815"/>
              <a:gd name="connsiteY16314" fmla="*/ 962639 h 2678621"/>
              <a:gd name="connsiteX16315" fmla="*/ 558964 w 14263815"/>
              <a:gd name="connsiteY16315" fmla="*/ 973729 h 2678621"/>
              <a:gd name="connsiteX16316" fmla="*/ 570055 w 14263815"/>
              <a:gd name="connsiteY16316" fmla="*/ 973729 h 2678621"/>
              <a:gd name="connsiteX16317" fmla="*/ 583363 w 14263815"/>
              <a:gd name="connsiteY16317" fmla="*/ 973729 h 2678621"/>
              <a:gd name="connsiteX16318" fmla="*/ 578927 w 14263815"/>
              <a:gd name="connsiteY16318" fmla="*/ 955984 h 2678621"/>
              <a:gd name="connsiteX16319" fmla="*/ 567836 w 14263815"/>
              <a:gd name="connsiteY16319" fmla="*/ 918277 h 2678621"/>
              <a:gd name="connsiteX16320" fmla="*/ 572272 w 14263815"/>
              <a:gd name="connsiteY16320" fmla="*/ 904968 h 2678621"/>
              <a:gd name="connsiteX16321" fmla="*/ 581145 w 14263815"/>
              <a:gd name="connsiteY16321" fmla="*/ 885005 h 2678621"/>
              <a:gd name="connsiteX16322" fmla="*/ 598890 w 14263815"/>
              <a:gd name="connsiteY16322" fmla="*/ 887223 h 2678621"/>
              <a:gd name="connsiteX16323" fmla="*/ 594453 w 14263815"/>
              <a:gd name="connsiteY16323" fmla="*/ 918277 h 2678621"/>
              <a:gd name="connsiteX16324" fmla="*/ 601108 w 14263815"/>
              <a:gd name="connsiteY16324" fmla="*/ 920495 h 2678621"/>
              <a:gd name="connsiteX16325" fmla="*/ 614417 w 14263815"/>
              <a:gd name="connsiteY16325" fmla="*/ 904968 h 2678621"/>
              <a:gd name="connsiteX16326" fmla="*/ 632162 w 14263815"/>
              <a:gd name="connsiteY16326" fmla="*/ 896096 h 2678621"/>
              <a:gd name="connsiteX16327" fmla="*/ 627726 w 14263815"/>
              <a:gd name="connsiteY16327" fmla="*/ 907186 h 2678621"/>
              <a:gd name="connsiteX16328" fmla="*/ 614417 w 14263815"/>
              <a:gd name="connsiteY16328" fmla="*/ 916058 h 2678621"/>
              <a:gd name="connsiteX16329" fmla="*/ 616635 w 14263815"/>
              <a:gd name="connsiteY16329" fmla="*/ 924931 h 2678621"/>
              <a:gd name="connsiteX16330" fmla="*/ 625507 w 14263815"/>
              <a:gd name="connsiteY16330" fmla="*/ 922713 h 2678621"/>
              <a:gd name="connsiteX16331" fmla="*/ 636598 w 14263815"/>
              <a:gd name="connsiteY16331" fmla="*/ 913840 h 2678621"/>
              <a:gd name="connsiteX16332" fmla="*/ 649906 w 14263815"/>
              <a:gd name="connsiteY16332" fmla="*/ 898314 h 2678621"/>
              <a:gd name="connsiteX16333" fmla="*/ 649906 w 14263815"/>
              <a:gd name="connsiteY16333" fmla="*/ 885005 h 2678621"/>
              <a:gd name="connsiteX16334" fmla="*/ 649906 w 14263815"/>
              <a:gd name="connsiteY16334" fmla="*/ 873914 h 2678621"/>
              <a:gd name="connsiteX16335" fmla="*/ 643252 w 14263815"/>
              <a:gd name="connsiteY16335" fmla="*/ 849515 h 2678621"/>
              <a:gd name="connsiteX16336" fmla="*/ 638816 w 14263815"/>
              <a:gd name="connsiteY16336" fmla="*/ 827334 h 2678621"/>
              <a:gd name="connsiteX16337" fmla="*/ 632162 w 14263815"/>
              <a:gd name="connsiteY16337" fmla="*/ 809589 h 2678621"/>
              <a:gd name="connsiteX16338" fmla="*/ 629943 w 14263815"/>
              <a:gd name="connsiteY16338" fmla="*/ 785190 h 2678621"/>
              <a:gd name="connsiteX16339" fmla="*/ 647689 w 14263815"/>
              <a:gd name="connsiteY16339" fmla="*/ 756355 h 2678621"/>
              <a:gd name="connsiteX16340" fmla="*/ 689833 w 14263815"/>
              <a:gd name="connsiteY16340" fmla="*/ 725301 h 2678621"/>
              <a:gd name="connsiteX16341" fmla="*/ 714232 w 14263815"/>
              <a:gd name="connsiteY16341" fmla="*/ 714211 h 2678621"/>
              <a:gd name="connsiteX16342" fmla="*/ 729758 w 14263815"/>
              <a:gd name="connsiteY16342" fmla="*/ 711992 h 2678621"/>
              <a:gd name="connsiteX16343" fmla="*/ 727541 w 14263815"/>
              <a:gd name="connsiteY16343" fmla="*/ 720865 h 2678621"/>
              <a:gd name="connsiteX16344" fmla="*/ 727541 w 14263815"/>
              <a:gd name="connsiteY16344" fmla="*/ 754137 h 2678621"/>
              <a:gd name="connsiteX16345" fmla="*/ 747503 w 14263815"/>
              <a:gd name="connsiteY16345" fmla="*/ 749700 h 2678621"/>
              <a:gd name="connsiteX16346" fmla="*/ 776339 w 14263815"/>
              <a:gd name="connsiteY16346" fmla="*/ 731956 h 2678621"/>
              <a:gd name="connsiteX16347" fmla="*/ 785211 w 14263815"/>
              <a:gd name="connsiteY16347" fmla="*/ 696466 h 2678621"/>
              <a:gd name="connsiteX16348" fmla="*/ 776339 w 14263815"/>
              <a:gd name="connsiteY16348" fmla="*/ 667630 h 2678621"/>
              <a:gd name="connsiteX16349" fmla="*/ 802956 w 14263815"/>
              <a:gd name="connsiteY16349" fmla="*/ 672066 h 2678621"/>
              <a:gd name="connsiteX16350" fmla="*/ 836228 w 14263815"/>
              <a:gd name="connsiteY16350" fmla="*/ 678721 h 2678621"/>
              <a:gd name="connsiteX16351" fmla="*/ 851754 w 14263815"/>
              <a:gd name="connsiteY16351" fmla="*/ 667630 h 2678621"/>
              <a:gd name="connsiteX16352" fmla="*/ 856191 w 14263815"/>
              <a:gd name="connsiteY16352" fmla="*/ 656540 h 2678621"/>
              <a:gd name="connsiteX16353" fmla="*/ 860627 w 14263815"/>
              <a:gd name="connsiteY16353" fmla="*/ 638795 h 2678621"/>
              <a:gd name="connsiteX16354" fmla="*/ 873936 w 14263815"/>
              <a:gd name="connsiteY16354" fmla="*/ 634359 h 2678621"/>
              <a:gd name="connsiteX16355" fmla="*/ 878372 w 14263815"/>
              <a:gd name="connsiteY16355" fmla="*/ 652103 h 2678621"/>
              <a:gd name="connsiteX16356" fmla="*/ 891680 w 14263815"/>
              <a:gd name="connsiteY16356" fmla="*/ 658758 h 2678621"/>
              <a:gd name="connsiteX16357" fmla="*/ 885026 w 14263815"/>
              <a:gd name="connsiteY16357" fmla="*/ 634359 h 2678621"/>
              <a:gd name="connsiteX16358" fmla="*/ 880590 w 14263815"/>
              <a:gd name="connsiteY16358" fmla="*/ 605523 h 2678621"/>
              <a:gd name="connsiteX16359" fmla="*/ 898335 w 14263815"/>
              <a:gd name="connsiteY16359" fmla="*/ 592215 h 2678621"/>
              <a:gd name="connsiteX16360" fmla="*/ 902771 w 14263815"/>
              <a:gd name="connsiteY16360" fmla="*/ 578906 h 2678621"/>
              <a:gd name="connsiteX16361" fmla="*/ 902771 w 14263815"/>
              <a:gd name="connsiteY16361" fmla="*/ 567815 h 2678621"/>
              <a:gd name="connsiteX16362" fmla="*/ 911644 w 14263815"/>
              <a:gd name="connsiteY16362" fmla="*/ 565597 h 2678621"/>
              <a:gd name="connsiteX16363" fmla="*/ 913862 w 14263815"/>
              <a:gd name="connsiteY16363" fmla="*/ 576688 h 2678621"/>
              <a:gd name="connsiteX16364" fmla="*/ 918298 w 14263815"/>
              <a:gd name="connsiteY16364" fmla="*/ 585560 h 2678621"/>
              <a:gd name="connsiteX16365" fmla="*/ 938260 w 14263815"/>
              <a:gd name="connsiteY16365" fmla="*/ 572251 h 2678621"/>
              <a:gd name="connsiteX16366" fmla="*/ 944915 w 14263815"/>
              <a:gd name="connsiteY16366" fmla="*/ 552289 h 2678621"/>
              <a:gd name="connsiteX16367" fmla="*/ 949352 w 14263815"/>
              <a:gd name="connsiteY16367" fmla="*/ 532326 h 2678621"/>
              <a:gd name="connsiteX16368" fmla="*/ 980405 w 14263815"/>
              <a:gd name="connsiteY16368" fmla="*/ 541198 h 2678621"/>
              <a:gd name="connsiteX16369" fmla="*/ 1002586 w 14263815"/>
              <a:gd name="connsiteY16369" fmla="*/ 552289 h 2678621"/>
              <a:gd name="connsiteX16370" fmla="*/ 1026986 w 14263815"/>
              <a:gd name="connsiteY16370" fmla="*/ 561161 h 2678621"/>
              <a:gd name="connsiteX16371" fmla="*/ 1091310 w 14263815"/>
              <a:gd name="connsiteY16371" fmla="*/ 592215 h 2678621"/>
              <a:gd name="connsiteX16372" fmla="*/ 1162290 w 14263815"/>
              <a:gd name="connsiteY16372" fmla="*/ 632141 h 2678621"/>
              <a:gd name="connsiteX16373" fmla="*/ 1211088 w 14263815"/>
              <a:gd name="connsiteY16373" fmla="*/ 660976 h 2678621"/>
              <a:gd name="connsiteX16374" fmla="*/ 1253232 w 14263815"/>
              <a:gd name="connsiteY16374" fmla="*/ 685375 h 2678621"/>
              <a:gd name="connsiteX16375" fmla="*/ 1297595 w 14263815"/>
              <a:gd name="connsiteY16375" fmla="*/ 709774 h 2678621"/>
              <a:gd name="connsiteX16376" fmla="*/ 1310903 w 14263815"/>
              <a:gd name="connsiteY16376" fmla="*/ 718647 h 2678621"/>
              <a:gd name="connsiteX16377" fmla="*/ 1330866 w 14263815"/>
              <a:gd name="connsiteY16377" fmla="*/ 727519 h 2678621"/>
              <a:gd name="connsiteX16378" fmla="*/ 1377446 w 14263815"/>
              <a:gd name="connsiteY16378" fmla="*/ 756355 h 2678621"/>
              <a:gd name="connsiteX16379" fmla="*/ 1446208 w 14263815"/>
              <a:gd name="connsiteY16379" fmla="*/ 794062 h 2678621"/>
              <a:gd name="connsiteX16380" fmla="*/ 1563768 w 14263815"/>
              <a:gd name="connsiteY16380" fmla="*/ 847297 h 2678621"/>
              <a:gd name="connsiteX16381" fmla="*/ 1574858 w 14263815"/>
              <a:gd name="connsiteY16381" fmla="*/ 853952 h 2678621"/>
              <a:gd name="connsiteX16382" fmla="*/ 1579295 w 14263815"/>
              <a:gd name="connsiteY16382" fmla="*/ 856170 h 2678621"/>
              <a:gd name="connsiteX16383" fmla="*/ 1583731 w 14263815"/>
              <a:gd name="connsiteY16383" fmla="*/ 858388 h 2678621"/>
              <a:gd name="connsiteX16384" fmla="*/ 1601476 w 14263815"/>
              <a:gd name="connsiteY16384" fmla="*/ 865042 h 2678621"/>
              <a:gd name="connsiteX16385" fmla="*/ 1619221 w 14263815"/>
              <a:gd name="connsiteY16385" fmla="*/ 869478 h 2678621"/>
              <a:gd name="connsiteX16386" fmla="*/ 1703509 w 14263815"/>
              <a:gd name="connsiteY16386" fmla="*/ 913840 h 2678621"/>
              <a:gd name="connsiteX16387" fmla="*/ 1812196 w 14263815"/>
              <a:gd name="connsiteY16387" fmla="*/ 969293 h 2678621"/>
              <a:gd name="connsiteX16388" fmla="*/ 1885394 w 14263815"/>
              <a:gd name="connsiteY16388" fmla="*/ 1002565 h 2678621"/>
              <a:gd name="connsiteX16389" fmla="*/ 1925320 w 14263815"/>
              <a:gd name="connsiteY16389" fmla="*/ 1022528 h 2678621"/>
              <a:gd name="connsiteX16390" fmla="*/ 1947501 w 14263815"/>
              <a:gd name="connsiteY16390" fmla="*/ 1031400 h 2678621"/>
              <a:gd name="connsiteX16391" fmla="*/ 1971900 w 14263815"/>
              <a:gd name="connsiteY16391" fmla="*/ 1042491 h 2678621"/>
              <a:gd name="connsiteX16392" fmla="*/ 2138258 w 14263815"/>
              <a:gd name="connsiteY16392" fmla="*/ 1106816 h 2678621"/>
              <a:gd name="connsiteX16393" fmla="*/ 2189275 w 14263815"/>
              <a:gd name="connsiteY16393" fmla="*/ 1124561 h 2678621"/>
              <a:gd name="connsiteX16394" fmla="*/ 2224765 w 14263815"/>
              <a:gd name="connsiteY16394" fmla="*/ 1135651 h 2678621"/>
              <a:gd name="connsiteX16395" fmla="*/ 2282436 w 14263815"/>
              <a:gd name="connsiteY16395" fmla="*/ 1148960 h 2678621"/>
              <a:gd name="connsiteX16396" fmla="*/ 2306835 w 14263815"/>
              <a:gd name="connsiteY16396" fmla="*/ 1148960 h 2678621"/>
              <a:gd name="connsiteX16397" fmla="*/ 2320143 w 14263815"/>
              <a:gd name="connsiteY16397" fmla="*/ 1146742 h 2678621"/>
              <a:gd name="connsiteX16398" fmla="*/ 2331234 w 14263815"/>
              <a:gd name="connsiteY16398" fmla="*/ 1153396 h 2678621"/>
              <a:gd name="connsiteX16399" fmla="*/ 2324580 w 14263815"/>
              <a:gd name="connsiteY16399" fmla="*/ 1164487 h 2678621"/>
              <a:gd name="connsiteX16400" fmla="*/ 2337888 w 14263815"/>
              <a:gd name="connsiteY16400" fmla="*/ 1162269 h 2678621"/>
              <a:gd name="connsiteX16401" fmla="*/ 2413304 w 14263815"/>
              <a:gd name="connsiteY16401" fmla="*/ 1164487 h 2678621"/>
              <a:gd name="connsiteX16402" fmla="*/ 2488720 w 14263815"/>
              <a:gd name="connsiteY16402" fmla="*/ 1180014 h 2678621"/>
              <a:gd name="connsiteX16403" fmla="*/ 2624024 w 14263815"/>
              <a:gd name="connsiteY16403" fmla="*/ 1206631 h 2678621"/>
              <a:gd name="connsiteX16404" fmla="*/ 2686131 w 14263815"/>
              <a:gd name="connsiteY16404" fmla="*/ 1217721 h 2678621"/>
              <a:gd name="connsiteX16405" fmla="*/ 2719403 w 14263815"/>
              <a:gd name="connsiteY16405" fmla="*/ 1222158 h 2678621"/>
              <a:gd name="connsiteX16406" fmla="*/ 2754893 w 14263815"/>
              <a:gd name="connsiteY16406" fmla="*/ 1226594 h 2678621"/>
              <a:gd name="connsiteX16407" fmla="*/ 2830309 w 14263815"/>
              <a:gd name="connsiteY16407" fmla="*/ 1233248 h 2678621"/>
              <a:gd name="connsiteX16408" fmla="*/ 2910161 w 14263815"/>
              <a:gd name="connsiteY16408" fmla="*/ 1239903 h 2678621"/>
              <a:gd name="connsiteX16409" fmla="*/ 2990012 w 14263815"/>
              <a:gd name="connsiteY16409" fmla="*/ 1244339 h 2678621"/>
              <a:gd name="connsiteX16410" fmla="*/ 3009976 w 14263815"/>
              <a:gd name="connsiteY16410" fmla="*/ 1244339 h 2678621"/>
              <a:gd name="connsiteX16411" fmla="*/ 3029938 w 14263815"/>
              <a:gd name="connsiteY16411" fmla="*/ 1244339 h 2678621"/>
              <a:gd name="connsiteX16412" fmla="*/ 3069864 w 14263815"/>
              <a:gd name="connsiteY16412" fmla="*/ 1246557 h 2678621"/>
              <a:gd name="connsiteX16413" fmla="*/ 3145280 w 14263815"/>
              <a:gd name="connsiteY16413" fmla="*/ 1244339 h 2678621"/>
              <a:gd name="connsiteX16414" fmla="*/ 3182988 w 14263815"/>
              <a:gd name="connsiteY16414" fmla="*/ 1244339 h 2678621"/>
              <a:gd name="connsiteX16415" fmla="*/ 3200733 w 14263815"/>
              <a:gd name="connsiteY16415" fmla="*/ 1244339 h 2678621"/>
              <a:gd name="connsiteX16416" fmla="*/ 3216260 w 14263815"/>
              <a:gd name="connsiteY16416" fmla="*/ 1242121 h 2678621"/>
              <a:gd name="connsiteX16417" fmla="*/ 3280585 w 14263815"/>
              <a:gd name="connsiteY16417" fmla="*/ 1237685 h 2678621"/>
              <a:gd name="connsiteX16418" fmla="*/ 3336037 w 14263815"/>
              <a:gd name="connsiteY16418" fmla="*/ 1235466 h 2678621"/>
              <a:gd name="connsiteX16419" fmla="*/ 3407017 w 14263815"/>
              <a:gd name="connsiteY16419" fmla="*/ 1226594 h 2678621"/>
              <a:gd name="connsiteX16420" fmla="*/ 3460251 w 14263815"/>
              <a:gd name="connsiteY16420" fmla="*/ 1219940 h 2678621"/>
              <a:gd name="connsiteX16421" fmla="*/ 3513487 w 14263815"/>
              <a:gd name="connsiteY16421" fmla="*/ 1206631 h 2678621"/>
              <a:gd name="connsiteX16422" fmla="*/ 3560066 w 14263815"/>
              <a:gd name="connsiteY16422" fmla="*/ 1193322 h 2678621"/>
              <a:gd name="connsiteX16423" fmla="*/ 3591120 w 14263815"/>
              <a:gd name="connsiteY16423" fmla="*/ 1188886 h 2678621"/>
              <a:gd name="connsiteX16424" fmla="*/ 3602211 w 14263815"/>
              <a:gd name="connsiteY16424" fmla="*/ 1188886 h 2678621"/>
              <a:gd name="connsiteX16425" fmla="*/ 3615519 w 14263815"/>
              <a:gd name="connsiteY16425" fmla="*/ 1186668 h 2678621"/>
              <a:gd name="connsiteX16426" fmla="*/ 3644355 w 14263815"/>
              <a:gd name="connsiteY16426" fmla="*/ 1182232 h 2678621"/>
              <a:gd name="connsiteX16427" fmla="*/ 3728643 w 14263815"/>
              <a:gd name="connsiteY16427" fmla="*/ 1168923 h 2678621"/>
              <a:gd name="connsiteX16428" fmla="*/ 3744170 w 14263815"/>
              <a:gd name="connsiteY16428" fmla="*/ 1173359 h 2678621"/>
              <a:gd name="connsiteX16429" fmla="*/ 3695371 w 14263815"/>
              <a:gd name="connsiteY16429" fmla="*/ 1188886 h 2678621"/>
              <a:gd name="connsiteX16430" fmla="*/ 3646573 w 14263815"/>
              <a:gd name="connsiteY16430" fmla="*/ 1204413 h 2678621"/>
              <a:gd name="connsiteX16431" fmla="*/ 3644355 w 14263815"/>
              <a:gd name="connsiteY16431" fmla="*/ 1211067 h 2678621"/>
              <a:gd name="connsiteX16432" fmla="*/ 3642137 w 14263815"/>
              <a:gd name="connsiteY16432" fmla="*/ 1206631 h 2678621"/>
              <a:gd name="connsiteX16433" fmla="*/ 3615519 w 14263815"/>
              <a:gd name="connsiteY16433" fmla="*/ 1217721 h 2678621"/>
              <a:gd name="connsiteX16434" fmla="*/ 3604429 w 14263815"/>
              <a:gd name="connsiteY16434" fmla="*/ 1224376 h 2678621"/>
              <a:gd name="connsiteX16435" fmla="*/ 3602211 w 14263815"/>
              <a:gd name="connsiteY16435" fmla="*/ 1228812 h 2678621"/>
              <a:gd name="connsiteX16436" fmla="*/ 3611083 w 14263815"/>
              <a:gd name="connsiteY16436" fmla="*/ 1235466 h 2678621"/>
              <a:gd name="connsiteX16437" fmla="*/ 3622173 w 14263815"/>
              <a:gd name="connsiteY16437" fmla="*/ 1242121 h 2678621"/>
              <a:gd name="connsiteX16438" fmla="*/ 3608865 w 14263815"/>
              <a:gd name="connsiteY16438" fmla="*/ 1255430 h 2678621"/>
              <a:gd name="connsiteX16439" fmla="*/ 3593338 w 14263815"/>
              <a:gd name="connsiteY16439" fmla="*/ 1264302 h 2678621"/>
              <a:gd name="connsiteX16440" fmla="*/ 3631046 w 14263815"/>
              <a:gd name="connsiteY16440" fmla="*/ 1266520 h 2678621"/>
              <a:gd name="connsiteX16441" fmla="*/ 3642137 w 14263815"/>
              <a:gd name="connsiteY16441" fmla="*/ 1270956 h 2678621"/>
              <a:gd name="connsiteX16442" fmla="*/ 3648791 w 14263815"/>
              <a:gd name="connsiteY16442" fmla="*/ 1270956 h 2678621"/>
              <a:gd name="connsiteX16443" fmla="*/ 3673191 w 14263815"/>
              <a:gd name="connsiteY16443" fmla="*/ 1257648 h 2678621"/>
              <a:gd name="connsiteX16444" fmla="*/ 3697589 w 14263815"/>
              <a:gd name="connsiteY16444" fmla="*/ 1259866 h 2678621"/>
              <a:gd name="connsiteX16445" fmla="*/ 3699808 w 14263815"/>
              <a:gd name="connsiteY16445" fmla="*/ 1257648 h 2678621"/>
              <a:gd name="connsiteX16446" fmla="*/ 3702026 w 14263815"/>
              <a:gd name="connsiteY16446" fmla="*/ 1255430 h 2678621"/>
              <a:gd name="connsiteX16447" fmla="*/ 3708680 w 14263815"/>
              <a:gd name="connsiteY16447" fmla="*/ 1255430 h 2678621"/>
              <a:gd name="connsiteX16448" fmla="*/ 3730861 w 14263815"/>
              <a:gd name="connsiteY16448" fmla="*/ 1242121 h 2678621"/>
              <a:gd name="connsiteX16449" fmla="*/ 3768569 w 14263815"/>
              <a:gd name="connsiteY16449" fmla="*/ 1233248 h 2678621"/>
              <a:gd name="connsiteX16450" fmla="*/ 3824021 w 14263815"/>
              <a:gd name="connsiteY16450" fmla="*/ 1215504 h 2678621"/>
              <a:gd name="connsiteX16451" fmla="*/ 3895001 w 14263815"/>
              <a:gd name="connsiteY16451" fmla="*/ 1202195 h 2678621"/>
              <a:gd name="connsiteX16452" fmla="*/ 3919400 w 14263815"/>
              <a:gd name="connsiteY16452" fmla="*/ 1199977 h 2678621"/>
              <a:gd name="connsiteX16453" fmla="*/ 3934927 w 14263815"/>
              <a:gd name="connsiteY16453" fmla="*/ 1188886 h 2678621"/>
              <a:gd name="connsiteX16454" fmla="*/ 3957108 w 14263815"/>
              <a:gd name="connsiteY16454" fmla="*/ 1173359 h 2678621"/>
              <a:gd name="connsiteX16455" fmla="*/ 3990380 w 14263815"/>
              <a:gd name="connsiteY16455" fmla="*/ 1171141 h 2678621"/>
              <a:gd name="connsiteX16456" fmla="*/ 3997034 w 14263815"/>
              <a:gd name="connsiteY16456" fmla="*/ 1157833 h 2678621"/>
              <a:gd name="connsiteX16457" fmla="*/ 4010343 w 14263815"/>
              <a:gd name="connsiteY16457" fmla="*/ 1162269 h 2678621"/>
              <a:gd name="connsiteX16458" fmla="*/ 4021433 w 14263815"/>
              <a:gd name="connsiteY16458" fmla="*/ 1168923 h 2678621"/>
              <a:gd name="connsiteX16459" fmla="*/ 4025870 w 14263815"/>
              <a:gd name="connsiteY16459" fmla="*/ 1157833 h 2678621"/>
              <a:gd name="connsiteX16460" fmla="*/ 4041396 w 14263815"/>
              <a:gd name="connsiteY16460" fmla="*/ 1146742 h 2678621"/>
              <a:gd name="connsiteX16461" fmla="*/ 4059141 w 14263815"/>
              <a:gd name="connsiteY16461" fmla="*/ 1146742 h 2678621"/>
              <a:gd name="connsiteX16462" fmla="*/ 4061359 w 14263815"/>
              <a:gd name="connsiteY16462" fmla="*/ 1153396 h 2678621"/>
              <a:gd name="connsiteX16463" fmla="*/ 4063577 w 14263815"/>
              <a:gd name="connsiteY16463" fmla="*/ 1142306 h 2678621"/>
              <a:gd name="connsiteX16464" fmla="*/ 4065796 w 14263815"/>
              <a:gd name="connsiteY16464" fmla="*/ 1142306 h 2678621"/>
              <a:gd name="connsiteX16465" fmla="*/ 4068013 w 14263815"/>
              <a:gd name="connsiteY16465" fmla="*/ 1142306 h 2678621"/>
              <a:gd name="connsiteX16466" fmla="*/ 4072450 w 14263815"/>
              <a:gd name="connsiteY16466" fmla="*/ 1140088 h 2678621"/>
              <a:gd name="connsiteX16467" fmla="*/ 4079104 w 14263815"/>
              <a:gd name="connsiteY16467" fmla="*/ 1148960 h 2678621"/>
              <a:gd name="connsiteX16468" fmla="*/ 4076886 w 14263815"/>
              <a:gd name="connsiteY16468" fmla="*/ 1140088 h 2678621"/>
              <a:gd name="connsiteX16469" fmla="*/ 4074668 w 14263815"/>
              <a:gd name="connsiteY16469" fmla="*/ 1131215 h 2678621"/>
              <a:gd name="connsiteX16470" fmla="*/ 4081323 w 14263815"/>
              <a:gd name="connsiteY16470" fmla="*/ 1137870 h 2678621"/>
              <a:gd name="connsiteX16471" fmla="*/ 4085759 w 14263815"/>
              <a:gd name="connsiteY16471" fmla="*/ 1144524 h 2678621"/>
              <a:gd name="connsiteX16472" fmla="*/ 4085759 w 14263815"/>
              <a:gd name="connsiteY16472" fmla="*/ 1135651 h 2678621"/>
              <a:gd name="connsiteX16473" fmla="*/ 4094630 w 14263815"/>
              <a:gd name="connsiteY16473" fmla="*/ 1124561 h 2678621"/>
              <a:gd name="connsiteX16474" fmla="*/ 4110158 w 14263815"/>
              <a:gd name="connsiteY16474" fmla="*/ 1126779 h 2678621"/>
              <a:gd name="connsiteX16475" fmla="*/ 4115605 w 14263815"/>
              <a:gd name="connsiteY16475" fmla="*/ 1132226 h 2678621"/>
              <a:gd name="connsiteX16476" fmla="*/ 4144596 w 14263815"/>
              <a:gd name="connsiteY16476" fmla="*/ 1100182 h 2678621"/>
              <a:gd name="connsiteX16477" fmla="*/ 4161733 w 14263815"/>
              <a:gd name="connsiteY16477" fmla="*/ 1083731 h 2678621"/>
              <a:gd name="connsiteX16478" fmla="*/ 4156738 w 14263815"/>
              <a:gd name="connsiteY16478" fmla="*/ 1086853 h 2678621"/>
              <a:gd name="connsiteX16479" fmla="*/ 4125684 w 14263815"/>
              <a:gd name="connsiteY16479" fmla="*/ 1095725 h 2678621"/>
              <a:gd name="connsiteX16480" fmla="*/ 4110158 w 14263815"/>
              <a:gd name="connsiteY16480" fmla="*/ 1097944 h 2678621"/>
              <a:gd name="connsiteX16481" fmla="*/ 4123466 w 14263815"/>
              <a:gd name="connsiteY16481" fmla="*/ 1086853 h 2678621"/>
              <a:gd name="connsiteX16482" fmla="*/ 4134557 w 14263815"/>
              <a:gd name="connsiteY16482" fmla="*/ 1075763 h 2678621"/>
              <a:gd name="connsiteX16483" fmla="*/ 4032524 w 14263815"/>
              <a:gd name="connsiteY16483" fmla="*/ 1093507 h 2678621"/>
              <a:gd name="connsiteX16484" fmla="*/ 3963035 w 14263815"/>
              <a:gd name="connsiteY16484" fmla="*/ 1108583 h 2678621"/>
              <a:gd name="connsiteX16485" fmla="*/ 3950454 w 14263815"/>
              <a:gd name="connsiteY16485" fmla="*/ 1100162 h 2678621"/>
              <a:gd name="connsiteX16486" fmla="*/ 3968199 w 14263815"/>
              <a:gd name="connsiteY16486" fmla="*/ 1086853 h 2678621"/>
              <a:gd name="connsiteX16487" fmla="*/ 3990380 w 14263815"/>
              <a:gd name="connsiteY16487" fmla="*/ 1086853 h 2678621"/>
              <a:gd name="connsiteX16488" fmla="*/ 3999252 w 14263815"/>
              <a:gd name="connsiteY16488" fmla="*/ 1082417 h 2678621"/>
              <a:gd name="connsiteX16489" fmla="*/ 4023651 w 14263815"/>
              <a:gd name="connsiteY16489" fmla="*/ 1064672 h 2678621"/>
              <a:gd name="connsiteX16490" fmla="*/ 4048050 w 14263815"/>
              <a:gd name="connsiteY16490" fmla="*/ 1066890 h 2678621"/>
              <a:gd name="connsiteX16491" fmla="*/ 4052487 w 14263815"/>
              <a:gd name="connsiteY16491" fmla="*/ 1071326 h 2678621"/>
              <a:gd name="connsiteX16492" fmla="*/ 4054705 w 14263815"/>
              <a:gd name="connsiteY16492" fmla="*/ 1064672 h 2678621"/>
              <a:gd name="connsiteX16493" fmla="*/ 4059141 w 14263815"/>
              <a:gd name="connsiteY16493" fmla="*/ 1055799 h 2678621"/>
              <a:gd name="connsiteX16494" fmla="*/ 4070232 w 14263815"/>
              <a:gd name="connsiteY16494" fmla="*/ 1058018 h 2678621"/>
              <a:gd name="connsiteX16495" fmla="*/ 4072450 w 14263815"/>
              <a:gd name="connsiteY16495" fmla="*/ 1058018 h 2678621"/>
              <a:gd name="connsiteX16496" fmla="*/ 4094630 w 14263815"/>
              <a:gd name="connsiteY16496" fmla="*/ 1038054 h 2678621"/>
              <a:gd name="connsiteX16497" fmla="*/ 4130121 w 14263815"/>
              <a:gd name="connsiteY16497" fmla="*/ 1026964 h 2678621"/>
              <a:gd name="connsiteX16498" fmla="*/ 4141211 w 14263815"/>
              <a:gd name="connsiteY16498" fmla="*/ 1022528 h 2678621"/>
              <a:gd name="connsiteX16499" fmla="*/ 4152302 w 14263815"/>
              <a:gd name="connsiteY16499" fmla="*/ 1018092 h 2678621"/>
              <a:gd name="connsiteX16500" fmla="*/ 4181137 w 14263815"/>
              <a:gd name="connsiteY16500" fmla="*/ 1009219 h 2678621"/>
              <a:gd name="connsiteX16501" fmla="*/ 4209973 w 14263815"/>
              <a:gd name="connsiteY16501" fmla="*/ 998129 h 2678621"/>
              <a:gd name="connsiteX16502" fmla="*/ 4238808 w 14263815"/>
              <a:gd name="connsiteY16502" fmla="*/ 987038 h 2678621"/>
              <a:gd name="connsiteX16503" fmla="*/ 4267644 w 14263815"/>
              <a:gd name="connsiteY16503" fmla="*/ 978166 h 2678621"/>
              <a:gd name="connsiteX16504" fmla="*/ 4290726 w 14263815"/>
              <a:gd name="connsiteY16504" fmla="*/ 969771 h 2678621"/>
              <a:gd name="connsiteX16505" fmla="*/ 4337572 w 14263815"/>
              <a:gd name="connsiteY16505" fmla="*/ 929388 h 2678621"/>
              <a:gd name="connsiteX16506" fmla="*/ 4499494 w 14263815"/>
              <a:gd name="connsiteY16506" fmla="*/ 802955 h 2678621"/>
              <a:gd name="connsiteX16507" fmla="*/ 4559383 w 14263815"/>
              <a:gd name="connsiteY16507" fmla="*/ 760811 h 2678621"/>
              <a:gd name="connsiteX16508" fmla="*/ 4628144 w 14263815"/>
              <a:gd name="connsiteY16508" fmla="*/ 712013 h 2678621"/>
              <a:gd name="connsiteX16509" fmla="*/ 4701342 w 14263815"/>
              <a:gd name="connsiteY16509" fmla="*/ 663214 h 2678621"/>
              <a:gd name="connsiteX16510" fmla="*/ 4776758 w 14263815"/>
              <a:gd name="connsiteY16510" fmla="*/ 616634 h 2678621"/>
              <a:gd name="connsiteX16511" fmla="*/ 4847737 w 14263815"/>
              <a:gd name="connsiteY16511" fmla="*/ 574490 h 2678621"/>
              <a:gd name="connsiteX16512" fmla="*/ 4881009 w 14263815"/>
              <a:gd name="connsiteY16512" fmla="*/ 554527 h 2678621"/>
              <a:gd name="connsiteX16513" fmla="*/ 4896536 w 14263815"/>
              <a:gd name="connsiteY16513" fmla="*/ 545655 h 2678621"/>
              <a:gd name="connsiteX16514" fmla="*/ 4912062 w 14263815"/>
              <a:gd name="connsiteY16514" fmla="*/ 539000 h 2678621"/>
              <a:gd name="connsiteX16515" fmla="*/ 5000787 w 14263815"/>
              <a:gd name="connsiteY16515" fmla="*/ 494638 h 2678621"/>
              <a:gd name="connsiteX16516" fmla="*/ 5056239 w 14263815"/>
              <a:gd name="connsiteY16516" fmla="*/ 468021 h 2678621"/>
              <a:gd name="connsiteX16517" fmla="*/ 5149400 w 14263815"/>
              <a:gd name="connsiteY16517" fmla="*/ 425877 h 2678621"/>
              <a:gd name="connsiteX16518" fmla="*/ 5255869 w 14263815"/>
              <a:gd name="connsiteY16518" fmla="*/ 379297 h 2678621"/>
              <a:gd name="connsiteX16519" fmla="*/ 5342376 w 14263815"/>
              <a:gd name="connsiteY16519" fmla="*/ 348243 h 2678621"/>
              <a:gd name="connsiteX16520" fmla="*/ 5422228 w 14263815"/>
              <a:gd name="connsiteY16520" fmla="*/ 314971 h 2678621"/>
              <a:gd name="connsiteX16521" fmla="*/ 5457718 w 14263815"/>
              <a:gd name="connsiteY16521" fmla="*/ 301663 h 2678621"/>
              <a:gd name="connsiteX16522" fmla="*/ 5497644 w 14263815"/>
              <a:gd name="connsiteY16522" fmla="*/ 286136 h 2678621"/>
              <a:gd name="connsiteX16523" fmla="*/ 5593022 w 14263815"/>
              <a:gd name="connsiteY16523" fmla="*/ 250646 h 2678621"/>
              <a:gd name="connsiteX16524" fmla="*/ 5617422 w 14263815"/>
              <a:gd name="connsiteY16524" fmla="*/ 241774 h 2678621"/>
              <a:gd name="connsiteX16525" fmla="*/ 5646257 w 14263815"/>
              <a:gd name="connsiteY16525" fmla="*/ 232901 h 2678621"/>
              <a:gd name="connsiteX16526" fmla="*/ 5703928 w 14263815"/>
              <a:gd name="connsiteY16526" fmla="*/ 212939 h 2678621"/>
              <a:gd name="connsiteX16527" fmla="*/ 5828141 w 14263815"/>
              <a:gd name="connsiteY16527" fmla="*/ 175230 h 2678621"/>
              <a:gd name="connsiteX16528" fmla="*/ 5894684 w 14263815"/>
              <a:gd name="connsiteY16528" fmla="*/ 155267 h 2678621"/>
              <a:gd name="connsiteX16529" fmla="*/ 5963447 w 14263815"/>
              <a:gd name="connsiteY16529" fmla="*/ 137523 h 2678621"/>
              <a:gd name="connsiteX16530" fmla="*/ 5998936 w 14263815"/>
              <a:gd name="connsiteY16530" fmla="*/ 128650 h 2678621"/>
              <a:gd name="connsiteX16531" fmla="*/ 6034426 w 14263815"/>
              <a:gd name="connsiteY16531" fmla="*/ 117560 h 2678621"/>
              <a:gd name="connsiteX16532" fmla="*/ 6069916 w 14263815"/>
              <a:gd name="connsiteY16532" fmla="*/ 110905 h 2678621"/>
              <a:gd name="connsiteX16533" fmla="*/ 6105407 w 14263815"/>
              <a:gd name="connsiteY16533" fmla="*/ 102033 h 2678621"/>
              <a:gd name="connsiteX16534" fmla="*/ 6251801 w 14263815"/>
              <a:gd name="connsiteY16534" fmla="*/ 70979 h 2678621"/>
              <a:gd name="connsiteX16535" fmla="*/ 6393760 w 14263815"/>
              <a:gd name="connsiteY16535" fmla="*/ 46580 h 2678621"/>
              <a:gd name="connsiteX16536" fmla="*/ 6462523 w 14263815"/>
              <a:gd name="connsiteY16536" fmla="*/ 37708 h 2678621"/>
              <a:gd name="connsiteX16537" fmla="*/ 6529064 w 14263815"/>
              <a:gd name="connsiteY16537" fmla="*/ 28835 h 2678621"/>
              <a:gd name="connsiteX16538" fmla="*/ 6591172 w 14263815"/>
              <a:gd name="connsiteY16538" fmla="*/ 22181 h 2678621"/>
              <a:gd name="connsiteX16539" fmla="*/ 6651060 w 14263815"/>
              <a:gd name="connsiteY16539" fmla="*/ 15527 h 2678621"/>
              <a:gd name="connsiteX16540" fmla="*/ 6850691 w 14263815"/>
              <a:gd name="connsiteY16540" fmla="*/ 2218 h 2678621"/>
              <a:gd name="connsiteX16541" fmla="*/ 6959379 w 14263815"/>
              <a:gd name="connsiteY16541" fmla="*/ 0 h 267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 ang="0">
                <a:pos x="connsiteX13547" y="connsiteY13547"/>
              </a:cxn>
              <a:cxn ang="0">
                <a:pos x="connsiteX13548" y="connsiteY13548"/>
              </a:cxn>
              <a:cxn ang="0">
                <a:pos x="connsiteX13549" y="connsiteY13549"/>
              </a:cxn>
              <a:cxn ang="0">
                <a:pos x="connsiteX13550" y="connsiteY13550"/>
              </a:cxn>
              <a:cxn ang="0">
                <a:pos x="connsiteX13551" y="connsiteY13551"/>
              </a:cxn>
              <a:cxn ang="0">
                <a:pos x="connsiteX13552" y="connsiteY13552"/>
              </a:cxn>
              <a:cxn ang="0">
                <a:pos x="connsiteX13553" y="connsiteY13553"/>
              </a:cxn>
              <a:cxn ang="0">
                <a:pos x="connsiteX13554" y="connsiteY13554"/>
              </a:cxn>
              <a:cxn ang="0">
                <a:pos x="connsiteX13555" y="connsiteY13555"/>
              </a:cxn>
              <a:cxn ang="0">
                <a:pos x="connsiteX13556" y="connsiteY13556"/>
              </a:cxn>
              <a:cxn ang="0">
                <a:pos x="connsiteX13557" y="connsiteY13557"/>
              </a:cxn>
              <a:cxn ang="0">
                <a:pos x="connsiteX13558" y="connsiteY13558"/>
              </a:cxn>
              <a:cxn ang="0">
                <a:pos x="connsiteX13559" y="connsiteY13559"/>
              </a:cxn>
              <a:cxn ang="0">
                <a:pos x="connsiteX13560" y="connsiteY13560"/>
              </a:cxn>
              <a:cxn ang="0">
                <a:pos x="connsiteX13561" y="connsiteY13561"/>
              </a:cxn>
              <a:cxn ang="0">
                <a:pos x="connsiteX13562" y="connsiteY13562"/>
              </a:cxn>
              <a:cxn ang="0">
                <a:pos x="connsiteX13563" y="connsiteY13563"/>
              </a:cxn>
              <a:cxn ang="0">
                <a:pos x="connsiteX13564" y="connsiteY13564"/>
              </a:cxn>
              <a:cxn ang="0">
                <a:pos x="connsiteX13565" y="connsiteY13565"/>
              </a:cxn>
              <a:cxn ang="0">
                <a:pos x="connsiteX13566" y="connsiteY13566"/>
              </a:cxn>
              <a:cxn ang="0">
                <a:pos x="connsiteX13567" y="connsiteY13567"/>
              </a:cxn>
              <a:cxn ang="0">
                <a:pos x="connsiteX13568" y="connsiteY13568"/>
              </a:cxn>
              <a:cxn ang="0">
                <a:pos x="connsiteX13569" y="connsiteY13569"/>
              </a:cxn>
              <a:cxn ang="0">
                <a:pos x="connsiteX13570" y="connsiteY13570"/>
              </a:cxn>
              <a:cxn ang="0">
                <a:pos x="connsiteX13571" y="connsiteY13571"/>
              </a:cxn>
              <a:cxn ang="0">
                <a:pos x="connsiteX13572" y="connsiteY13572"/>
              </a:cxn>
              <a:cxn ang="0">
                <a:pos x="connsiteX13573" y="connsiteY13573"/>
              </a:cxn>
              <a:cxn ang="0">
                <a:pos x="connsiteX13574" y="connsiteY13574"/>
              </a:cxn>
              <a:cxn ang="0">
                <a:pos x="connsiteX13575" y="connsiteY13575"/>
              </a:cxn>
              <a:cxn ang="0">
                <a:pos x="connsiteX13576" y="connsiteY13576"/>
              </a:cxn>
              <a:cxn ang="0">
                <a:pos x="connsiteX13577" y="connsiteY13577"/>
              </a:cxn>
              <a:cxn ang="0">
                <a:pos x="connsiteX13578" y="connsiteY13578"/>
              </a:cxn>
              <a:cxn ang="0">
                <a:pos x="connsiteX13579" y="connsiteY13579"/>
              </a:cxn>
              <a:cxn ang="0">
                <a:pos x="connsiteX13580" y="connsiteY13580"/>
              </a:cxn>
              <a:cxn ang="0">
                <a:pos x="connsiteX13581" y="connsiteY13581"/>
              </a:cxn>
              <a:cxn ang="0">
                <a:pos x="connsiteX13582" y="connsiteY13582"/>
              </a:cxn>
              <a:cxn ang="0">
                <a:pos x="connsiteX13583" y="connsiteY13583"/>
              </a:cxn>
              <a:cxn ang="0">
                <a:pos x="connsiteX13584" y="connsiteY13584"/>
              </a:cxn>
              <a:cxn ang="0">
                <a:pos x="connsiteX13585" y="connsiteY13585"/>
              </a:cxn>
              <a:cxn ang="0">
                <a:pos x="connsiteX13586" y="connsiteY13586"/>
              </a:cxn>
              <a:cxn ang="0">
                <a:pos x="connsiteX13587" y="connsiteY13587"/>
              </a:cxn>
              <a:cxn ang="0">
                <a:pos x="connsiteX13588" y="connsiteY13588"/>
              </a:cxn>
              <a:cxn ang="0">
                <a:pos x="connsiteX13589" y="connsiteY13589"/>
              </a:cxn>
              <a:cxn ang="0">
                <a:pos x="connsiteX13590" y="connsiteY13590"/>
              </a:cxn>
              <a:cxn ang="0">
                <a:pos x="connsiteX13591" y="connsiteY13591"/>
              </a:cxn>
              <a:cxn ang="0">
                <a:pos x="connsiteX13592" y="connsiteY13592"/>
              </a:cxn>
              <a:cxn ang="0">
                <a:pos x="connsiteX13593" y="connsiteY13593"/>
              </a:cxn>
              <a:cxn ang="0">
                <a:pos x="connsiteX13594" y="connsiteY13594"/>
              </a:cxn>
              <a:cxn ang="0">
                <a:pos x="connsiteX13595" y="connsiteY13595"/>
              </a:cxn>
              <a:cxn ang="0">
                <a:pos x="connsiteX13596" y="connsiteY13596"/>
              </a:cxn>
              <a:cxn ang="0">
                <a:pos x="connsiteX13597" y="connsiteY13597"/>
              </a:cxn>
              <a:cxn ang="0">
                <a:pos x="connsiteX13598" y="connsiteY13598"/>
              </a:cxn>
              <a:cxn ang="0">
                <a:pos x="connsiteX13599" y="connsiteY13599"/>
              </a:cxn>
              <a:cxn ang="0">
                <a:pos x="connsiteX13600" y="connsiteY13600"/>
              </a:cxn>
              <a:cxn ang="0">
                <a:pos x="connsiteX13601" y="connsiteY13601"/>
              </a:cxn>
              <a:cxn ang="0">
                <a:pos x="connsiteX13602" y="connsiteY13602"/>
              </a:cxn>
              <a:cxn ang="0">
                <a:pos x="connsiteX13603" y="connsiteY13603"/>
              </a:cxn>
              <a:cxn ang="0">
                <a:pos x="connsiteX13604" y="connsiteY13604"/>
              </a:cxn>
              <a:cxn ang="0">
                <a:pos x="connsiteX13605" y="connsiteY13605"/>
              </a:cxn>
              <a:cxn ang="0">
                <a:pos x="connsiteX13606" y="connsiteY13606"/>
              </a:cxn>
              <a:cxn ang="0">
                <a:pos x="connsiteX13607" y="connsiteY13607"/>
              </a:cxn>
              <a:cxn ang="0">
                <a:pos x="connsiteX13608" y="connsiteY13608"/>
              </a:cxn>
              <a:cxn ang="0">
                <a:pos x="connsiteX13609" y="connsiteY13609"/>
              </a:cxn>
              <a:cxn ang="0">
                <a:pos x="connsiteX13610" y="connsiteY13610"/>
              </a:cxn>
              <a:cxn ang="0">
                <a:pos x="connsiteX13611" y="connsiteY13611"/>
              </a:cxn>
              <a:cxn ang="0">
                <a:pos x="connsiteX13612" y="connsiteY13612"/>
              </a:cxn>
              <a:cxn ang="0">
                <a:pos x="connsiteX13613" y="connsiteY13613"/>
              </a:cxn>
              <a:cxn ang="0">
                <a:pos x="connsiteX13614" y="connsiteY13614"/>
              </a:cxn>
              <a:cxn ang="0">
                <a:pos x="connsiteX13615" y="connsiteY13615"/>
              </a:cxn>
              <a:cxn ang="0">
                <a:pos x="connsiteX13616" y="connsiteY13616"/>
              </a:cxn>
              <a:cxn ang="0">
                <a:pos x="connsiteX13617" y="connsiteY13617"/>
              </a:cxn>
              <a:cxn ang="0">
                <a:pos x="connsiteX13618" y="connsiteY13618"/>
              </a:cxn>
              <a:cxn ang="0">
                <a:pos x="connsiteX13619" y="connsiteY13619"/>
              </a:cxn>
              <a:cxn ang="0">
                <a:pos x="connsiteX13620" y="connsiteY13620"/>
              </a:cxn>
              <a:cxn ang="0">
                <a:pos x="connsiteX13621" y="connsiteY13621"/>
              </a:cxn>
              <a:cxn ang="0">
                <a:pos x="connsiteX13622" y="connsiteY13622"/>
              </a:cxn>
              <a:cxn ang="0">
                <a:pos x="connsiteX13623" y="connsiteY13623"/>
              </a:cxn>
              <a:cxn ang="0">
                <a:pos x="connsiteX13624" y="connsiteY13624"/>
              </a:cxn>
              <a:cxn ang="0">
                <a:pos x="connsiteX13625" y="connsiteY13625"/>
              </a:cxn>
              <a:cxn ang="0">
                <a:pos x="connsiteX13626" y="connsiteY13626"/>
              </a:cxn>
              <a:cxn ang="0">
                <a:pos x="connsiteX13627" y="connsiteY13627"/>
              </a:cxn>
              <a:cxn ang="0">
                <a:pos x="connsiteX13628" y="connsiteY13628"/>
              </a:cxn>
              <a:cxn ang="0">
                <a:pos x="connsiteX13629" y="connsiteY13629"/>
              </a:cxn>
              <a:cxn ang="0">
                <a:pos x="connsiteX13630" y="connsiteY13630"/>
              </a:cxn>
              <a:cxn ang="0">
                <a:pos x="connsiteX13631" y="connsiteY13631"/>
              </a:cxn>
              <a:cxn ang="0">
                <a:pos x="connsiteX13632" y="connsiteY13632"/>
              </a:cxn>
              <a:cxn ang="0">
                <a:pos x="connsiteX13633" y="connsiteY13633"/>
              </a:cxn>
              <a:cxn ang="0">
                <a:pos x="connsiteX13634" y="connsiteY13634"/>
              </a:cxn>
              <a:cxn ang="0">
                <a:pos x="connsiteX13635" y="connsiteY13635"/>
              </a:cxn>
              <a:cxn ang="0">
                <a:pos x="connsiteX13636" y="connsiteY13636"/>
              </a:cxn>
              <a:cxn ang="0">
                <a:pos x="connsiteX13637" y="connsiteY13637"/>
              </a:cxn>
              <a:cxn ang="0">
                <a:pos x="connsiteX13638" y="connsiteY13638"/>
              </a:cxn>
              <a:cxn ang="0">
                <a:pos x="connsiteX13639" y="connsiteY13639"/>
              </a:cxn>
              <a:cxn ang="0">
                <a:pos x="connsiteX13640" y="connsiteY13640"/>
              </a:cxn>
              <a:cxn ang="0">
                <a:pos x="connsiteX13641" y="connsiteY13641"/>
              </a:cxn>
              <a:cxn ang="0">
                <a:pos x="connsiteX13642" y="connsiteY13642"/>
              </a:cxn>
              <a:cxn ang="0">
                <a:pos x="connsiteX13643" y="connsiteY13643"/>
              </a:cxn>
              <a:cxn ang="0">
                <a:pos x="connsiteX13644" y="connsiteY13644"/>
              </a:cxn>
              <a:cxn ang="0">
                <a:pos x="connsiteX13645" y="connsiteY13645"/>
              </a:cxn>
              <a:cxn ang="0">
                <a:pos x="connsiteX13646" y="connsiteY13646"/>
              </a:cxn>
              <a:cxn ang="0">
                <a:pos x="connsiteX13647" y="connsiteY13647"/>
              </a:cxn>
              <a:cxn ang="0">
                <a:pos x="connsiteX13648" y="connsiteY13648"/>
              </a:cxn>
              <a:cxn ang="0">
                <a:pos x="connsiteX13649" y="connsiteY13649"/>
              </a:cxn>
              <a:cxn ang="0">
                <a:pos x="connsiteX13650" y="connsiteY13650"/>
              </a:cxn>
              <a:cxn ang="0">
                <a:pos x="connsiteX13651" y="connsiteY13651"/>
              </a:cxn>
              <a:cxn ang="0">
                <a:pos x="connsiteX13652" y="connsiteY13652"/>
              </a:cxn>
              <a:cxn ang="0">
                <a:pos x="connsiteX13653" y="connsiteY13653"/>
              </a:cxn>
              <a:cxn ang="0">
                <a:pos x="connsiteX13654" y="connsiteY13654"/>
              </a:cxn>
              <a:cxn ang="0">
                <a:pos x="connsiteX13655" y="connsiteY13655"/>
              </a:cxn>
              <a:cxn ang="0">
                <a:pos x="connsiteX13656" y="connsiteY13656"/>
              </a:cxn>
              <a:cxn ang="0">
                <a:pos x="connsiteX13657" y="connsiteY13657"/>
              </a:cxn>
              <a:cxn ang="0">
                <a:pos x="connsiteX13658" y="connsiteY13658"/>
              </a:cxn>
              <a:cxn ang="0">
                <a:pos x="connsiteX13659" y="connsiteY13659"/>
              </a:cxn>
              <a:cxn ang="0">
                <a:pos x="connsiteX13660" y="connsiteY13660"/>
              </a:cxn>
              <a:cxn ang="0">
                <a:pos x="connsiteX13661" y="connsiteY13661"/>
              </a:cxn>
              <a:cxn ang="0">
                <a:pos x="connsiteX13662" y="connsiteY13662"/>
              </a:cxn>
              <a:cxn ang="0">
                <a:pos x="connsiteX13663" y="connsiteY13663"/>
              </a:cxn>
              <a:cxn ang="0">
                <a:pos x="connsiteX13664" y="connsiteY13664"/>
              </a:cxn>
              <a:cxn ang="0">
                <a:pos x="connsiteX13665" y="connsiteY13665"/>
              </a:cxn>
              <a:cxn ang="0">
                <a:pos x="connsiteX13666" y="connsiteY13666"/>
              </a:cxn>
              <a:cxn ang="0">
                <a:pos x="connsiteX13667" y="connsiteY13667"/>
              </a:cxn>
              <a:cxn ang="0">
                <a:pos x="connsiteX13668" y="connsiteY13668"/>
              </a:cxn>
              <a:cxn ang="0">
                <a:pos x="connsiteX13669" y="connsiteY13669"/>
              </a:cxn>
              <a:cxn ang="0">
                <a:pos x="connsiteX13670" y="connsiteY13670"/>
              </a:cxn>
              <a:cxn ang="0">
                <a:pos x="connsiteX13671" y="connsiteY13671"/>
              </a:cxn>
              <a:cxn ang="0">
                <a:pos x="connsiteX13672" y="connsiteY13672"/>
              </a:cxn>
              <a:cxn ang="0">
                <a:pos x="connsiteX13673" y="connsiteY13673"/>
              </a:cxn>
              <a:cxn ang="0">
                <a:pos x="connsiteX13674" y="connsiteY13674"/>
              </a:cxn>
              <a:cxn ang="0">
                <a:pos x="connsiteX13675" y="connsiteY13675"/>
              </a:cxn>
              <a:cxn ang="0">
                <a:pos x="connsiteX13676" y="connsiteY13676"/>
              </a:cxn>
              <a:cxn ang="0">
                <a:pos x="connsiteX13677" y="connsiteY13677"/>
              </a:cxn>
              <a:cxn ang="0">
                <a:pos x="connsiteX13678" y="connsiteY13678"/>
              </a:cxn>
              <a:cxn ang="0">
                <a:pos x="connsiteX13679" y="connsiteY13679"/>
              </a:cxn>
              <a:cxn ang="0">
                <a:pos x="connsiteX13680" y="connsiteY13680"/>
              </a:cxn>
              <a:cxn ang="0">
                <a:pos x="connsiteX13681" y="connsiteY13681"/>
              </a:cxn>
              <a:cxn ang="0">
                <a:pos x="connsiteX13682" y="connsiteY13682"/>
              </a:cxn>
              <a:cxn ang="0">
                <a:pos x="connsiteX13683" y="connsiteY13683"/>
              </a:cxn>
              <a:cxn ang="0">
                <a:pos x="connsiteX13684" y="connsiteY13684"/>
              </a:cxn>
              <a:cxn ang="0">
                <a:pos x="connsiteX13685" y="connsiteY13685"/>
              </a:cxn>
              <a:cxn ang="0">
                <a:pos x="connsiteX13686" y="connsiteY13686"/>
              </a:cxn>
              <a:cxn ang="0">
                <a:pos x="connsiteX13687" y="connsiteY13687"/>
              </a:cxn>
              <a:cxn ang="0">
                <a:pos x="connsiteX13688" y="connsiteY13688"/>
              </a:cxn>
              <a:cxn ang="0">
                <a:pos x="connsiteX13689" y="connsiteY13689"/>
              </a:cxn>
              <a:cxn ang="0">
                <a:pos x="connsiteX13690" y="connsiteY13690"/>
              </a:cxn>
              <a:cxn ang="0">
                <a:pos x="connsiteX13691" y="connsiteY13691"/>
              </a:cxn>
              <a:cxn ang="0">
                <a:pos x="connsiteX13692" y="connsiteY13692"/>
              </a:cxn>
              <a:cxn ang="0">
                <a:pos x="connsiteX13693" y="connsiteY13693"/>
              </a:cxn>
              <a:cxn ang="0">
                <a:pos x="connsiteX13694" y="connsiteY13694"/>
              </a:cxn>
              <a:cxn ang="0">
                <a:pos x="connsiteX13695" y="connsiteY13695"/>
              </a:cxn>
              <a:cxn ang="0">
                <a:pos x="connsiteX13696" y="connsiteY13696"/>
              </a:cxn>
              <a:cxn ang="0">
                <a:pos x="connsiteX13697" y="connsiteY13697"/>
              </a:cxn>
              <a:cxn ang="0">
                <a:pos x="connsiteX13698" y="connsiteY13698"/>
              </a:cxn>
              <a:cxn ang="0">
                <a:pos x="connsiteX13699" y="connsiteY13699"/>
              </a:cxn>
              <a:cxn ang="0">
                <a:pos x="connsiteX13700" y="connsiteY13700"/>
              </a:cxn>
              <a:cxn ang="0">
                <a:pos x="connsiteX13701" y="connsiteY13701"/>
              </a:cxn>
              <a:cxn ang="0">
                <a:pos x="connsiteX13702" y="connsiteY13702"/>
              </a:cxn>
              <a:cxn ang="0">
                <a:pos x="connsiteX13703" y="connsiteY13703"/>
              </a:cxn>
              <a:cxn ang="0">
                <a:pos x="connsiteX13704" y="connsiteY13704"/>
              </a:cxn>
              <a:cxn ang="0">
                <a:pos x="connsiteX13705" y="connsiteY13705"/>
              </a:cxn>
              <a:cxn ang="0">
                <a:pos x="connsiteX13706" y="connsiteY13706"/>
              </a:cxn>
              <a:cxn ang="0">
                <a:pos x="connsiteX13707" y="connsiteY13707"/>
              </a:cxn>
              <a:cxn ang="0">
                <a:pos x="connsiteX13708" y="connsiteY13708"/>
              </a:cxn>
              <a:cxn ang="0">
                <a:pos x="connsiteX13709" y="connsiteY13709"/>
              </a:cxn>
              <a:cxn ang="0">
                <a:pos x="connsiteX13710" y="connsiteY13710"/>
              </a:cxn>
              <a:cxn ang="0">
                <a:pos x="connsiteX13711" y="connsiteY13711"/>
              </a:cxn>
              <a:cxn ang="0">
                <a:pos x="connsiteX13712" y="connsiteY13712"/>
              </a:cxn>
              <a:cxn ang="0">
                <a:pos x="connsiteX13713" y="connsiteY13713"/>
              </a:cxn>
              <a:cxn ang="0">
                <a:pos x="connsiteX13714" y="connsiteY13714"/>
              </a:cxn>
              <a:cxn ang="0">
                <a:pos x="connsiteX13715" y="connsiteY13715"/>
              </a:cxn>
              <a:cxn ang="0">
                <a:pos x="connsiteX13716" y="connsiteY13716"/>
              </a:cxn>
              <a:cxn ang="0">
                <a:pos x="connsiteX13717" y="connsiteY13717"/>
              </a:cxn>
              <a:cxn ang="0">
                <a:pos x="connsiteX13718" y="connsiteY13718"/>
              </a:cxn>
              <a:cxn ang="0">
                <a:pos x="connsiteX13719" y="connsiteY13719"/>
              </a:cxn>
              <a:cxn ang="0">
                <a:pos x="connsiteX13720" y="connsiteY13720"/>
              </a:cxn>
              <a:cxn ang="0">
                <a:pos x="connsiteX13721" y="connsiteY13721"/>
              </a:cxn>
              <a:cxn ang="0">
                <a:pos x="connsiteX13722" y="connsiteY13722"/>
              </a:cxn>
              <a:cxn ang="0">
                <a:pos x="connsiteX13723" y="connsiteY13723"/>
              </a:cxn>
              <a:cxn ang="0">
                <a:pos x="connsiteX13724" y="connsiteY13724"/>
              </a:cxn>
              <a:cxn ang="0">
                <a:pos x="connsiteX13725" y="connsiteY13725"/>
              </a:cxn>
              <a:cxn ang="0">
                <a:pos x="connsiteX13726" y="connsiteY13726"/>
              </a:cxn>
              <a:cxn ang="0">
                <a:pos x="connsiteX13727" y="connsiteY13727"/>
              </a:cxn>
              <a:cxn ang="0">
                <a:pos x="connsiteX13728" y="connsiteY13728"/>
              </a:cxn>
              <a:cxn ang="0">
                <a:pos x="connsiteX13729" y="connsiteY13729"/>
              </a:cxn>
              <a:cxn ang="0">
                <a:pos x="connsiteX13730" y="connsiteY13730"/>
              </a:cxn>
              <a:cxn ang="0">
                <a:pos x="connsiteX13731" y="connsiteY13731"/>
              </a:cxn>
              <a:cxn ang="0">
                <a:pos x="connsiteX13732" y="connsiteY13732"/>
              </a:cxn>
              <a:cxn ang="0">
                <a:pos x="connsiteX13733" y="connsiteY13733"/>
              </a:cxn>
              <a:cxn ang="0">
                <a:pos x="connsiteX13734" y="connsiteY13734"/>
              </a:cxn>
              <a:cxn ang="0">
                <a:pos x="connsiteX13735" y="connsiteY13735"/>
              </a:cxn>
              <a:cxn ang="0">
                <a:pos x="connsiteX13736" y="connsiteY13736"/>
              </a:cxn>
              <a:cxn ang="0">
                <a:pos x="connsiteX13737" y="connsiteY13737"/>
              </a:cxn>
              <a:cxn ang="0">
                <a:pos x="connsiteX13738" y="connsiteY13738"/>
              </a:cxn>
              <a:cxn ang="0">
                <a:pos x="connsiteX13739" y="connsiteY13739"/>
              </a:cxn>
              <a:cxn ang="0">
                <a:pos x="connsiteX13740" y="connsiteY13740"/>
              </a:cxn>
              <a:cxn ang="0">
                <a:pos x="connsiteX13741" y="connsiteY13741"/>
              </a:cxn>
              <a:cxn ang="0">
                <a:pos x="connsiteX13742" y="connsiteY13742"/>
              </a:cxn>
              <a:cxn ang="0">
                <a:pos x="connsiteX13743" y="connsiteY13743"/>
              </a:cxn>
              <a:cxn ang="0">
                <a:pos x="connsiteX13744" y="connsiteY13744"/>
              </a:cxn>
              <a:cxn ang="0">
                <a:pos x="connsiteX13745" y="connsiteY13745"/>
              </a:cxn>
              <a:cxn ang="0">
                <a:pos x="connsiteX13746" y="connsiteY13746"/>
              </a:cxn>
              <a:cxn ang="0">
                <a:pos x="connsiteX13747" y="connsiteY13747"/>
              </a:cxn>
              <a:cxn ang="0">
                <a:pos x="connsiteX13748" y="connsiteY13748"/>
              </a:cxn>
              <a:cxn ang="0">
                <a:pos x="connsiteX13749" y="connsiteY13749"/>
              </a:cxn>
              <a:cxn ang="0">
                <a:pos x="connsiteX13750" y="connsiteY13750"/>
              </a:cxn>
              <a:cxn ang="0">
                <a:pos x="connsiteX13751" y="connsiteY13751"/>
              </a:cxn>
              <a:cxn ang="0">
                <a:pos x="connsiteX13752" y="connsiteY13752"/>
              </a:cxn>
              <a:cxn ang="0">
                <a:pos x="connsiteX13753" y="connsiteY13753"/>
              </a:cxn>
              <a:cxn ang="0">
                <a:pos x="connsiteX13754" y="connsiteY13754"/>
              </a:cxn>
              <a:cxn ang="0">
                <a:pos x="connsiteX13755" y="connsiteY13755"/>
              </a:cxn>
              <a:cxn ang="0">
                <a:pos x="connsiteX13756" y="connsiteY13756"/>
              </a:cxn>
              <a:cxn ang="0">
                <a:pos x="connsiteX13757" y="connsiteY13757"/>
              </a:cxn>
              <a:cxn ang="0">
                <a:pos x="connsiteX13758" y="connsiteY13758"/>
              </a:cxn>
              <a:cxn ang="0">
                <a:pos x="connsiteX13759" y="connsiteY13759"/>
              </a:cxn>
              <a:cxn ang="0">
                <a:pos x="connsiteX13760" y="connsiteY13760"/>
              </a:cxn>
              <a:cxn ang="0">
                <a:pos x="connsiteX13761" y="connsiteY13761"/>
              </a:cxn>
              <a:cxn ang="0">
                <a:pos x="connsiteX13762" y="connsiteY13762"/>
              </a:cxn>
              <a:cxn ang="0">
                <a:pos x="connsiteX13763" y="connsiteY13763"/>
              </a:cxn>
              <a:cxn ang="0">
                <a:pos x="connsiteX13764" y="connsiteY13764"/>
              </a:cxn>
              <a:cxn ang="0">
                <a:pos x="connsiteX13765" y="connsiteY13765"/>
              </a:cxn>
              <a:cxn ang="0">
                <a:pos x="connsiteX13766" y="connsiteY13766"/>
              </a:cxn>
              <a:cxn ang="0">
                <a:pos x="connsiteX13767" y="connsiteY13767"/>
              </a:cxn>
              <a:cxn ang="0">
                <a:pos x="connsiteX13768" y="connsiteY13768"/>
              </a:cxn>
              <a:cxn ang="0">
                <a:pos x="connsiteX13769" y="connsiteY13769"/>
              </a:cxn>
              <a:cxn ang="0">
                <a:pos x="connsiteX13770" y="connsiteY13770"/>
              </a:cxn>
              <a:cxn ang="0">
                <a:pos x="connsiteX13771" y="connsiteY13771"/>
              </a:cxn>
              <a:cxn ang="0">
                <a:pos x="connsiteX13772" y="connsiteY13772"/>
              </a:cxn>
              <a:cxn ang="0">
                <a:pos x="connsiteX13773" y="connsiteY13773"/>
              </a:cxn>
              <a:cxn ang="0">
                <a:pos x="connsiteX13774" y="connsiteY13774"/>
              </a:cxn>
              <a:cxn ang="0">
                <a:pos x="connsiteX13775" y="connsiteY13775"/>
              </a:cxn>
              <a:cxn ang="0">
                <a:pos x="connsiteX13776" y="connsiteY13776"/>
              </a:cxn>
              <a:cxn ang="0">
                <a:pos x="connsiteX13777" y="connsiteY13777"/>
              </a:cxn>
              <a:cxn ang="0">
                <a:pos x="connsiteX13778" y="connsiteY13778"/>
              </a:cxn>
              <a:cxn ang="0">
                <a:pos x="connsiteX13779" y="connsiteY13779"/>
              </a:cxn>
              <a:cxn ang="0">
                <a:pos x="connsiteX13780" y="connsiteY13780"/>
              </a:cxn>
              <a:cxn ang="0">
                <a:pos x="connsiteX13781" y="connsiteY13781"/>
              </a:cxn>
              <a:cxn ang="0">
                <a:pos x="connsiteX13782" y="connsiteY13782"/>
              </a:cxn>
              <a:cxn ang="0">
                <a:pos x="connsiteX13783" y="connsiteY13783"/>
              </a:cxn>
              <a:cxn ang="0">
                <a:pos x="connsiteX13784" y="connsiteY13784"/>
              </a:cxn>
              <a:cxn ang="0">
                <a:pos x="connsiteX13785" y="connsiteY13785"/>
              </a:cxn>
              <a:cxn ang="0">
                <a:pos x="connsiteX13786" y="connsiteY13786"/>
              </a:cxn>
              <a:cxn ang="0">
                <a:pos x="connsiteX13787" y="connsiteY13787"/>
              </a:cxn>
              <a:cxn ang="0">
                <a:pos x="connsiteX13788" y="connsiteY13788"/>
              </a:cxn>
              <a:cxn ang="0">
                <a:pos x="connsiteX13789" y="connsiteY13789"/>
              </a:cxn>
              <a:cxn ang="0">
                <a:pos x="connsiteX13790" y="connsiteY13790"/>
              </a:cxn>
              <a:cxn ang="0">
                <a:pos x="connsiteX13791" y="connsiteY13791"/>
              </a:cxn>
              <a:cxn ang="0">
                <a:pos x="connsiteX13792" y="connsiteY13792"/>
              </a:cxn>
              <a:cxn ang="0">
                <a:pos x="connsiteX13793" y="connsiteY13793"/>
              </a:cxn>
              <a:cxn ang="0">
                <a:pos x="connsiteX13794" y="connsiteY13794"/>
              </a:cxn>
              <a:cxn ang="0">
                <a:pos x="connsiteX13795" y="connsiteY13795"/>
              </a:cxn>
              <a:cxn ang="0">
                <a:pos x="connsiteX13796" y="connsiteY13796"/>
              </a:cxn>
              <a:cxn ang="0">
                <a:pos x="connsiteX13797" y="connsiteY13797"/>
              </a:cxn>
              <a:cxn ang="0">
                <a:pos x="connsiteX13798" y="connsiteY13798"/>
              </a:cxn>
              <a:cxn ang="0">
                <a:pos x="connsiteX13799" y="connsiteY13799"/>
              </a:cxn>
              <a:cxn ang="0">
                <a:pos x="connsiteX13800" y="connsiteY13800"/>
              </a:cxn>
              <a:cxn ang="0">
                <a:pos x="connsiteX13801" y="connsiteY13801"/>
              </a:cxn>
              <a:cxn ang="0">
                <a:pos x="connsiteX13802" y="connsiteY13802"/>
              </a:cxn>
              <a:cxn ang="0">
                <a:pos x="connsiteX13803" y="connsiteY13803"/>
              </a:cxn>
              <a:cxn ang="0">
                <a:pos x="connsiteX13804" y="connsiteY13804"/>
              </a:cxn>
              <a:cxn ang="0">
                <a:pos x="connsiteX13805" y="connsiteY13805"/>
              </a:cxn>
              <a:cxn ang="0">
                <a:pos x="connsiteX13806" y="connsiteY13806"/>
              </a:cxn>
              <a:cxn ang="0">
                <a:pos x="connsiteX13807" y="connsiteY13807"/>
              </a:cxn>
              <a:cxn ang="0">
                <a:pos x="connsiteX13808" y="connsiteY13808"/>
              </a:cxn>
              <a:cxn ang="0">
                <a:pos x="connsiteX13809" y="connsiteY13809"/>
              </a:cxn>
              <a:cxn ang="0">
                <a:pos x="connsiteX13810" y="connsiteY13810"/>
              </a:cxn>
              <a:cxn ang="0">
                <a:pos x="connsiteX13811" y="connsiteY13811"/>
              </a:cxn>
              <a:cxn ang="0">
                <a:pos x="connsiteX13812" y="connsiteY13812"/>
              </a:cxn>
              <a:cxn ang="0">
                <a:pos x="connsiteX13813" y="connsiteY13813"/>
              </a:cxn>
              <a:cxn ang="0">
                <a:pos x="connsiteX13814" y="connsiteY13814"/>
              </a:cxn>
              <a:cxn ang="0">
                <a:pos x="connsiteX13815" y="connsiteY13815"/>
              </a:cxn>
              <a:cxn ang="0">
                <a:pos x="connsiteX13816" y="connsiteY13816"/>
              </a:cxn>
              <a:cxn ang="0">
                <a:pos x="connsiteX13817" y="connsiteY13817"/>
              </a:cxn>
              <a:cxn ang="0">
                <a:pos x="connsiteX13818" y="connsiteY13818"/>
              </a:cxn>
              <a:cxn ang="0">
                <a:pos x="connsiteX13819" y="connsiteY13819"/>
              </a:cxn>
              <a:cxn ang="0">
                <a:pos x="connsiteX13820" y="connsiteY13820"/>
              </a:cxn>
              <a:cxn ang="0">
                <a:pos x="connsiteX13821" y="connsiteY13821"/>
              </a:cxn>
              <a:cxn ang="0">
                <a:pos x="connsiteX13822" y="connsiteY13822"/>
              </a:cxn>
              <a:cxn ang="0">
                <a:pos x="connsiteX13823" y="connsiteY13823"/>
              </a:cxn>
              <a:cxn ang="0">
                <a:pos x="connsiteX13824" y="connsiteY13824"/>
              </a:cxn>
              <a:cxn ang="0">
                <a:pos x="connsiteX13825" y="connsiteY13825"/>
              </a:cxn>
              <a:cxn ang="0">
                <a:pos x="connsiteX13826" y="connsiteY13826"/>
              </a:cxn>
              <a:cxn ang="0">
                <a:pos x="connsiteX13827" y="connsiteY13827"/>
              </a:cxn>
              <a:cxn ang="0">
                <a:pos x="connsiteX13828" y="connsiteY13828"/>
              </a:cxn>
              <a:cxn ang="0">
                <a:pos x="connsiteX13829" y="connsiteY13829"/>
              </a:cxn>
              <a:cxn ang="0">
                <a:pos x="connsiteX13830" y="connsiteY13830"/>
              </a:cxn>
              <a:cxn ang="0">
                <a:pos x="connsiteX13831" y="connsiteY13831"/>
              </a:cxn>
              <a:cxn ang="0">
                <a:pos x="connsiteX13832" y="connsiteY13832"/>
              </a:cxn>
              <a:cxn ang="0">
                <a:pos x="connsiteX13833" y="connsiteY13833"/>
              </a:cxn>
              <a:cxn ang="0">
                <a:pos x="connsiteX13834" y="connsiteY13834"/>
              </a:cxn>
              <a:cxn ang="0">
                <a:pos x="connsiteX13835" y="connsiteY13835"/>
              </a:cxn>
              <a:cxn ang="0">
                <a:pos x="connsiteX13836" y="connsiteY13836"/>
              </a:cxn>
              <a:cxn ang="0">
                <a:pos x="connsiteX13837" y="connsiteY13837"/>
              </a:cxn>
              <a:cxn ang="0">
                <a:pos x="connsiteX13838" y="connsiteY13838"/>
              </a:cxn>
              <a:cxn ang="0">
                <a:pos x="connsiteX13839" y="connsiteY13839"/>
              </a:cxn>
              <a:cxn ang="0">
                <a:pos x="connsiteX13840" y="connsiteY13840"/>
              </a:cxn>
              <a:cxn ang="0">
                <a:pos x="connsiteX13841" y="connsiteY13841"/>
              </a:cxn>
              <a:cxn ang="0">
                <a:pos x="connsiteX13842" y="connsiteY13842"/>
              </a:cxn>
              <a:cxn ang="0">
                <a:pos x="connsiteX13843" y="connsiteY13843"/>
              </a:cxn>
              <a:cxn ang="0">
                <a:pos x="connsiteX13844" y="connsiteY13844"/>
              </a:cxn>
              <a:cxn ang="0">
                <a:pos x="connsiteX13845" y="connsiteY13845"/>
              </a:cxn>
              <a:cxn ang="0">
                <a:pos x="connsiteX13846" y="connsiteY13846"/>
              </a:cxn>
              <a:cxn ang="0">
                <a:pos x="connsiteX13847" y="connsiteY13847"/>
              </a:cxn>
              <a:cxn ang="0">
                <a:pos x="connsiteX13848" y="connsiteY13848"/>
              </a:cxn>
              <a:cxn ang="0">
                <a:pos x="connsiteX13849" y="connsiteY13849"/>
              </a:cxn>
              <a:cxn ang="0">
                <a:pos x="connsiteX13850" y="connsiteY13850"/>
              </a:cxn>
              <a:cxn ang="0">
                <a:pos x="connsiteX13851" y="connsiteY13851"/>
              </a:cxn>
              <a:cxn ang="0">
                <a:pos x="connsiteX13852" y="connsiteY13852"/>
              </a:cxn>
              <a:cxn ang="0">
                <a:pos x="connsiteX13853" y="connsiteY13853"/>
              </a:cxn>
              <a:cxn ang="0">
                <a:pos x="connsiteX13854" y="connsiteY13854"/>
              </a:cxn>
              <a:cxn ang="0">
                <a:pos x="connsiteX13855" y="connsiteY13855"/>
              </a:cxn>
              <a:cxn ang="0">
                <a:pos x="connsiteX13856" y="connsiteY13856"/>
              </a:cxn>
              <a:cxn ang="0">
                <a:pos x="connsiteX13857" y="connsiteY13857"/>
              </a:cxn>
              <a:cxn ang="0">
                <a:pos x="connsiteX13858" y="connsiteY13858"/>
              </a:cxn>
              <a:cxn ang="0">
                <a:pos x="connsiteX13859" y="connsiteY13859"/>
              </a:cxn>
              <a:cxn ang="0">
                <a:pos x="connsiteX13860" y="connsiteY13860"/>
              </a:cxn>
              <a:cxn ang="0">
                <a:pos x="connsiteX13861" y="connsiteY13861"/>
              </a:cxn>
              <a:cxn ang="0">
                <a:pos x="connsiteX13862" y="connsiteY13862"/>
              </a:cxn>
              <a:cxn ang="0">
                <a:pos x="connsiteX13863" y="connsiteY13863"/>
              </a:cxn>
              <a:cxn ang="0">
                <a:pos x="connsiteX13864" y="connsiteY13864"/>
              </a:cxn>
              <a:cxn ang="0">
                <a:pos x="connsiteX13865" y="connsiteY13865"/>
              </a:cxn>
              <a:cxn ang="0">
                <a:pos x="connsiteX13866" y="connsiteY13866"/>
              </a:cxn>
              <a:cxn ang="0">
                <a:pos x="connsiteX13867" y="connsiteY13867"/>
              </a:cxn>
              <a:cxn ang="0">
                <a:pos x="connsiteX13868" y="connsiteY13868"/>
              </a:cxn>
              <a:cxn ang="0">
                <a:pos x="connsiteX13869" y="connsiteY13869"/>
              </a:cxn>
              <a:cxn ang="0">
                <a:pos x="connsiteX13870" y="connsiteY13870"/>
              </a:cxn>
              <a:cxn ang="0">
                <a:pos x="connsiteX13871" y="connsiteY13871"/>
              </a:cxn>
              <a:cxn ang="0">
                <a:pos x="connsiteX13872" y="connsiteY13872"/>
              </a:cxn>
              <a:cxn ang="0">
                <a:pos x="connsiteX13873" y="connsiteY13873"/>
              </a:cxn>
              <a:cxn ang="0">
                <a:pos x="connsiteX13874" y="connsiteY13874"/>
              </a:cxn>
              <a:cxn ang="0">
                <a:pos x="connsiteX13875" y="connsiteY13875"/>
              </a:cxn>
              <a:cxn ang="0">
                <a:pos x="connsiteX13876" y="connsiteY13876"/>
              </a:cxn>
              <a:cxn ang="0">
                <a:pos x="connsiteX13877" y="connsiteY13877"/>
              </a:cxn>
              <a:cxn ang="0">
                <a:pos x="connsiteX13878" y="connsiteY13878"/>
              </a:cxn>
              <a:cxn ang="0">
                <a:pos x="connsiteX13879" y="connsiteY13879"/>
              </a:cxn>
              <a:cxn ang="0">
                <a:pos x="connsiteX13880" y="connsiteY13880"/>
              </a:cxn>
              <a:cxn ang="0">
                <a:pos x="connsiteX13881" y="connsiteY13881"/>
              </a:cxn>
              <a:cxn ang="0">
                <a:pos x="connsiteX13882" y="connsiteY13882"/>
              </a:cxn>
              <a:cxn ang="0">
                <a:pos x="connsiteX13883" y="connsiteY13883"/>
              </a:cxn>
              <a:cxn ang="0">
                <a:pos x="connsiteX13884" y="connsiteY13884"/>
              </a:cxn>
              <a:cxn ang="0">
                <a:pos x="connsiteX13885" y="connsiteY13885"/>
              </a:cxn>
              <a:cxn ang="0">
                <a:pos x="connsiteX13886" y="connsiteY13886"/>
              </a:cxn>
              <a:cxn ang="0">
                <a:pos x="connsiteX13887" y="connsiteY13887"/>
              </a:cxn>
              <a:cxn ang="0">
                <a:pos x="connsiteX13888" y="connsiteY13888"/>
              </a:cxn>
              <a:cxn ang="0">
                <a:pos x="connsiteX13889" y="connsiteY13889"/>
              </a:cxn>
              <a:cxn ang="0">
                <a:pos x="connsiteX13890" y="connsiteY13890"/>
              </a:cxn>
              <a:cxn ang="0">
                <a:pos x="connsiteX13891" y="connsiteY13891"/>
              </a:cxn>
              <a:cxn ang="0">
                <a:pos x="connsiteX13892" y="connsiteY13892"/>
              </a:cxn>
              <a:cxn ang="0">
                <a:pos x="connsiteX13893" y="connsiteY13893"/>
              </a:cxn>
              <a:cxn ang="0">
                <a:pos x="connsiteX13894" y="connsiteY13894"/>
              </a:cxn>
              <a:cxn ang="0">
                <a:pos x="connsiteX13895" y="connsiteY13895"/>
              </a:cxn>
              <a:cxn ang="0">
                <a:pos x="connsiteX13896" y="connsiteY13896"/>
              </a:cxn>
              <a:cxn ang="0">
                <a:pos x="connsiteX13897" y="connsiteY13897"/>
              </a:cxn>
              <a:cxn ang="0">
                <a:pos x="connsiteX13898" y="connsiteY13898"/>
              </a:cxn>
              <a:cxn ang="0">
                <a:pos x="connsiteX13899" y="connsiteY13899"/>
              </a:cxn>
              <a:cxn ang="0">
                <a:pos x="connsiteX13900" y="connsiteY13900"/>
              </a:cxn>
              <a:cxn ang="0">
                <a:pos x="connsiteX13901" y="connsiteY13901"/>
              </a:cxn>
              <a:cxn ang="0">
                <a:pos x="connsiteX13902" y="connsiteY13902"/>
              </a:cxn>
              <a:cxn ang="0">
                <a:pos x="connsiteX13903" y="connsiteY13903"/>
              </a:cxn>
              <a:cxn ang="0">
                <a:pos x="connsiteX13904" y="connsiteY13904"/>
              </a:cxn>
              <a:cxn ang="0">
                <a:pos x="connsiteX13905" y="connsiteY13905"/>
              </a:cxn>
              <a:cxn ang="0">
                <a:pos x="connsiteX13906" y="connsiteY13906"/>
              </a:cxn>
              <a:cxn ang="0">
                <a:pos x="connsiteX13907" y="connsiteY13907"/>
              </a:cxn>
              <a:cxn ang="0">
                <a:pos x="connsiteX13908" y="connsiteY13908"/>
              </a:cxn>
              <a:cxn ang="0">
                <a:pos x="connsiteX13909" y="connsiteY13909"/>
              </a:cxn>
              <a:cxn ang="0">
                <a:pos x="connsiteX13910" y="connsiteY13910"/>
              </a:cxn>
              <a:cxn ang="0">
                <a:pos x="connsiteX13911" y="connsiteY13911"/>
              </a:cxn>
              <a:cxn ang="0">
                <a:pos x="connsiteX13912" y="connsiteY13912"/>
              </a:cxn>
              <a:cxn ang="0">
                <a:pos x="connsiteX13913" y="connsiteY13913"/>
              </a:cxn>
              <a:cxn ang="0">
                <a:pos x="connsiteX13914" y="connsiteY13914"/>
              </a:cxn>
              <a:cxn ang="0">
                <a:pos x="connsiteX13915" y="connsiteY13915"/>
              </a:cxn>
              <a:cxn ang="0">
                <a:pos x="connsiteX13916" y="connsiteY13916"/>
              </a:cxn>
              <a:cxn ang="0">
                <a:pos x="connsiteX13917" y="connsiteY13917"/>
              </a:cxn>
              <a:cxn ang="0">
                <a:pos x="connsiteX13918" y="connsiteY13918"/>
              </a:cxn>
              <a:cxn ang="0">
                <a:pos x="connsiteX13919" y="connsiteY13919"/>
              </a:cxn>
              <a:cxn ang="0">
                <a:pos x="connsiteX13920" y="connsiteY13920"/>
              </a:cxn>
              <a:cxn ang="0">
                <a:pos x="connsiteX13921" y="connsiteY13921"/>
              </a:cxn>
              <a:cxn ang="0">
                <a:pos x="connsiteX13922" y="connsiteY13922"/>
              </a:cxn>
              <a:cxn ang="0">
                <a:pos x="connsiteX13923" y="connsiteY13923"/>
              </a:cxn>
              <a:cxn ang="0">
                <a:pos x="connsiteX13924" y="connsiteY13924"/>
              </a:cxn>
              <a:cxn ang="0">
                <a:pos x="connsiteX13925" y="connsiteY13925"/>
              </a:cxn>
              <a:cxn ang="0">
                <a:pos x="connsiteX13926" y="connsiteY13926"/>
              </a:cxn>
              <a:cxn ang="0">
                <a:pos x="connsiteX13927" y="connsiteY13927"/>
              </a:cxn>
              <a:cxn ang="0">
                <a:pos x="connsiteX13928" y="connsiteY13928"/>
              </a:cxn>
              <a:cxn ang="0">
                <a:pos x="connsiteX13929" y="connsiteY13929"/>
              </a:cxn>
              <a:cxn ang="0">
                <a:pos x="connsiteX13930" y="connsiteY13930"/>
              </a:cxn>
              <a:cxn ang="0">
                <a:pos x="connsiteX13931" y="connsiteY13931"/>
              </a:cxn>
              <a:cxn ang="0">
                <a:pos x="connsiteX13932" y="connsiteY13932"/>
              </a:cxn>
              <a:cxn ang="0">
                <a:pos x="connsiteX13933" y="connsiteY13933"/>
              </a:cxn>
              <a:cxn ang="0">
                <a:pos x="connsiteX13934" y="connsiteY13934"/>
              </a:cxn>
              <a:cxn ang="0">
                <a:pos x="connsiteX13935" y="connsiteY13935"/>
              </a:cxn>
              <a:cxn ang="0">
                <a:pos x="connsiteX13936" y="connsiteY13936"/>
              </a:cxn>
              <a:cxn ang="0">
                <a:pos x="connsiteX13937" y="connsiteY13937"/>
              </a:cxn>
              <a:cxn ang="0">
                <a:pos x="connsiteX13938" y="connsiteY13938"/>
              </a:cxn>
              <a:cxn ang="0">
                <a:pos x="connsiteX13939" y="connsiteY13939"/>
              </a:cxn>
              <a:cxn ang="0">
                <a:pos x="connsiteX13940" y="connsiteY13940"/>
              </a:cxn>
              <a:cxn ang="0">
                <a:pos x="connsiteX13941" y="connsiteY13941"/>
              </a:cxn>
              <a:cxn ang="0">
                <a:pos x="connsiteX13942" y="connsiteY13942"/>
              </a:cxn>
              <a:cxn ang="0">
                <a:pos x="connsiteX13943" y="connsiteY13943"/>
              </a:cxn>
              <a:cxn ang="0">
                <a:pos x="connsiteX13944" y="connsiteY13944"/>
              </a:cxn>
              <a:cxn ang="0">
                <a:pos x="connsiteX13945" y="connsiteY13945"/>
              </a:cxn>
              <a:cxn ang="0">
                <a:pos x="connsiteX13946" y="connsiteY13946"/>
              </a:cxn>
              <a:cxn ang="0">
                <a:pos x="connsiteX13947" y="connsiteY13947"/>
              </a:cxn>
              <a:cxn ang="0">
                <a:pos x="connsiteX13948" y="connsiteY13948"/>
              </a:cxn>
              <a:cxn ang="0">
                <a:pos x="connsiteX13949" y="connsiteY13949"/>
              </a:cxn>
              <a:cxn ang="0">
                <a:pos x="connsiteX13950" y="connsiteY13950"/>
              </a:cxn>
              <a:cxn ang="0">
                <a:pos x="connsiteX13951" y="connsiteY13951"/>
              </a:cxn>
              <a:cxn ang="0">
                <a:pos x="connsiteX13952" y="connsiteY13952"/>
              </a:cxn>
              <a:cxn ang="0">
                <a:pos x="connsiteX13953" y="connsiteY13953"/>
              </a:cxn>
              <a:cxn ang="0">
                <a:pos x="connsiteX13954" y="connsiteY13954"/>
              </a:cxn>
              <a:cxn ang="0">
                <a:pos x="connsiteX13955" y="connsiteY13955"/>
              </a:cxn>
              <a:cxn ang="0">
                <a:pos x="connsiteX13956" y="connsiteY13956"/>
              </a:cxn>
              <a:cxn ang="0">
                <a:pos x="connsiteX13957" y="connsiteY13957"/>
              </a:cxn>
              <a:cxn ang="0">
                <a:pos x="connsiteX13958" y="connsiteY13958"/>
              </a:cxn>
              <a:cxn ang="0">
                <a:pos x="connsiteX13959" y="connsiteY13959"/>
              </a:cxn>
              <a:cxn ang="0">
                <a:pos x="connsiteX13960" y="connsiteY13960"/>
              </a:cxn>
              <a:cxn ang="0">
                <a:pos x="connsiteX13961" y="connsiteY13961"/>
              </a:cxn>
              <a:cxn ang="0">
                <a:pos x="connsiteX13962" y="connsiteY13962"/>
              </a:cxn>
              <a:cxn ang="0">
                <a:pos x="connsiteX13963" y="connsiteY13963"/>
              </a:cxn>
              <a:cxn ang="0">
                <a:pos x="connsiteX13964" y="connsiteY13964"/>
              </a:cxn>
              <a:cxn ang="0">
                <a:pos x="connsiteX13965" y="connsiteY13965"/>
              </a:cxn>
              <a:cxn ang="0">
                <a:pos x="connsiteX13966" y="connsiteY13966"/>
              </a:cxn>
              <a:cxn ang="0">
                <a:pos x="connsiteX13967" y="connsiteY13967"/>
              </a:cxn>
              <a:cxn ang="0">
                <a:pos x="connsiteX13968" y="connsiteY13968"/>
              </a:cxn>
              <a:cxn ang="0">
                <a:pos x="connsiteX13969" y="connsiteY13969"/>
              </a:cxn>
              <a:cxn ang="0">
                <a:pos x="connsiteX13970" y="connsiteY13970"/>
              </a:cxn>
              <a:cxn ang="0">
                <a:pos x="connsiteX13971" y="connsiteY13971"/>
              </a:cxn>
              <a:cxn ang="0">
                <a:pos x="connsiteX13972" y="connsiteY13972"/>
              </a:cxn>
              <a:cxn ang="0">
                <a:pos x="connsiteX13973" y="connsiteY13973"/>
              </a:cxn>
              <a:cxn ang="0">
                <a:pos x="connsiteX13974" y="connsiteY13974"/>
              </a:cxn>
              <a:cxn ang="0">
                <a:pos x="connsiteX13975" y="connsiteY13975"/>
              </a:cxn>
              <a:cxn ang="0">
                <a:pos x="connsiteX13976" y="connsiteY13976"/>
              </a:cxn>
              <a:cxn ang="0">
                <a:pos x="connsiteX13977" y="connsiteY13977"/>
              </a:cxn>
              <a:cxn ang="0">
                <a:pos x="connsiteX13978" y="connsiteY13978"/>
              </a:cxn>
              <a:cxn ang="0">
                <a:pos x="connsiteX13979" y="connsiteY13979"/>
              </a:cxn>
              <a:cxn ang="0">
                <a:pos x="connsiteX13980" y="connsiteY13980"/>
              </a:cxn>
              <a:cxn ang="0">
                <a:pos x="connsiteX13981" y="connsiteY13981"/>
              </a:cxn>
              <a:cxn ang="0">
                <a:pos x="connsiteX13982" y="connsiteY13982"/>
              </a:cxn>
              <a:cxn ang="0">
                <a:pos x="connsiteX13983" y="connsiteY13983"/>
              </a:cxn>
              <a:cxn ang="0">
                <a:pos x="connsiteX13984" y="connsiteY13984"/>
              </a:cxn>
              <a:cxn ang="0">
                <a:pos x="connsiteX13985" y="connsiteY13985"/>
              </a:cxn>
              <a:cxn ang="0">
                <a:pos x="connsiteX13986" y="connsiteY13986"/>
              </a:cxn>
              <a:cxn ang="0">
                <a:pos x="connsiteX13987" y="connsiteY13987"/>
              </a:cxn>
              <a:cxn ang="0">
                <a:pos x="connsiteX13988" y="connsiteY13988"/>
              </a:cxn>
              <a:cxn ang="0">
                <a:pos x="connsiteX13989" y="connsiteY13989"/>
              </a:cxn>
              <a:cxn ang="0">
                <a:pos x="connsiteX13990" y="connsiteY13990"/>
              </a:cxn>
              <a:cxn ang="0">
                <a:pos x="connsiteX13991" y="connsiteY13991"/>
              </a:cxn>
              <a:cxn ang="0">
                <a:pos x="connsiteX13992" y="connsiteY13992"/>
              </a:cxn>
              <a:cxn ang="0">
                <a:pos x="connsiteX13993" y="connsiteY13993"/>
              </a:cxn>
              <a:cxn ang="0">
                <a:pos x="connsiteX13994" y="connsiteY13994"/>
              </a:cxn>
              <a:cxn ang="0">
                <a:pos x="connsiteX13995" y="connsiteY13995"/>
              </a:cxn>
              <a:cxn ang="0">
                <a:pos x="connsiteX13996" y="connsiteY13996"/>
              </a:cxn>
              <a:cxn ang="0">
                <a:pos x="connsiteX13997" y="connsiteY13997"/>
              </a:cxn>
              <a:cxn ang="0">
                <a:pos x="connsiteX13998" y="connsiteY13998"/>
              </a:cxn>
              <a:cxn ang="0">
                <a:pos x="connsiteX13999" y="connsiteY13999"/>
              </a:cxn>
              <a:cxn ang="0">
                <a:pos x="connsiteX14000" y="connsiteY14000"/>
              </a:cxn>
              <a:cxn ang="0">
                <a:pos x="connsiteX14001" y="connsiteY14001"/>
              </a:cxn>
              <a:cxn ang="0">
                <a:pos x="connsiteX14002" y="connsiteY14002"/>
              </a:cxn>
              <a:cxn ang="0">
                <a:pos x="connsiteX14003" y="connsiteY14003"/>
              </a:cxn>
              <a:cxn ang="0">
                <a:pos x="connsiteX14004" y="connsiteY14004"/>
              </a:cxn>
              <a:cxn ang="0">
                <a:pos x="connsiteX14005" y="connsiteY14005"/>
              </a:cxn>
              <a:cxn ang="0">
                <a:pos x="connsiteX14006" y="connsiteY14006"/>
              </a:cxn>
              <a:cxn ang="0">
                <a:pos x="connsiteX14007" y="connsiteY14007"/>
              </a:cxn>
              <a:cxn ang="0">
                <a:pos x="connsiteX14008" y="connsiteY14008"/>
              </a:cxn>
              <a:cxn ang="0">
                <a:pos x="connsiteX14009" y="connsiteY14009"/>
              </a:cxn>
              <a:cxn ang="0">
                <a:pos x="connsiteX14010" y="connsiteY14010"/>
              </a:cxn>
              <a:cxn ang="0">
                <a:pos x="connsiteX14011" y="connsiteY14011"/>
              </a:cxn>
              <a:cxn ang="0">
                <a:pos x="connsiteX14012" y="connsiteY14012"/>
              </a:cxn>
              <a:cxn ang="0">
                <a:pos x="connsiteX14013" y="connsiteY14013"/>
              </a:cxn>
              <a:cxn ang="0">
                <a:pos x="connsiteX14014" y="connsiteY14014"/>
              </a:cxn>
              <a:cxn ang="0">
                <a:pos x="connsiteX14015" y="connsiteY14015"/>
              </a:cxn>
              <a:cxn ang="0">
                <a:pos x="connsiteX14016" y="connsiteY14016"/>
              </a:cxn>
              <a:cxn ang="0">
                <a:pos x="connsiteX14017" y="connsiteY14017"/>
              </a:cxn>
              <a:cxn ang="0">
                <a:pos x="connsiteX14018" y="connsiteY14018"/>
              </a:cxn>
              <a:cxn ang="0">
                <a:pos x="connsiteX14019" y="connsiteY14019"/>
              </a:cxn>
              <a:cxn ang="0">
                <a:pos x="connsiteX14020" y="connsiteY14020"/>
              </a:cxn>
              <a:cxn ang="0">
                <a:pos x="connsiteX14021" y="connsiteY14021"/>
              </a:cxn>
              <a:cxn ang="0">
                <a:pos x="connsiteX14022" y="connsiteY14022"/>
              </a:cxn>
              <a:cxn ang="0">
                <a:pos x="connsiteX14023" y="connsiteY14023"/>
              </a:cxn>
              <a:cxn ang="0">
                <a:pos x="connsiteX14024" y="connsiteY14024"/>
              </a:cxn>
              <a:cxn ang="0">
                <a:pos x="connsiteX14025" y="connsiteY14025"/>
              </a:cxn>
              <a:cxn ang="0">
                <a:pos x="connsiteX14026" y="connsiteY14026"/>
              </a:cxn>
              <a:cxn ang="0">
                <a:pos x="connsiteX14027" y="connsiteY14027"/>
              </a:cxn>
              <a:cxn ang="0">
                <a:pos x="connsiteX14028" y="connsiteY14028"/>
              </a:cxn>
              <a:cxn ang="0">
                <a:pos x="connsiteX14029" y="connsiteY14029"/>
              </a:cxn>
              <a:cxn ang="0">
                <a:pos x="connsiteX14030" y="connsiteY14030"/>
              </a:cxn>
              <a:cxn ang="0">
                <a:pos x="connsiteX14031" y="connsiteY14031"/>
              </a:cxn>
              <a:cxn ang="0">
                <a:pos x="connsiteX14032" y="connsiteY14032"/>
              </a:cxn>
              <a:cxn ang="0">
                <a:pos x="connsiteX14033" y="connsiteY14033"/>
              </a:cxn>
              <a:cxn ang="0">
                <a:pos x="connsiteX14034" y="connsiteY14034"/>
              </a:cxn>
              <a:cxn ang="0">
                <a:pos x="connsiteX14035" y="connsiteY14035"/>
              </a:cxn>
              <a:cxn ang="0">
                <a:pos x="connsiteX14036" y="connsiteY14036"/>
              </a:cxn>
              <a:cxn ang="0">
                <a:pos x="connsiteX14037" y="connsiteY14037"/>
              </a:cxn>
              <a:cxn ang="0">
                <a:pos x="connsiteX14038" y="connsiteY14038"/>
              </a:cxn>
              <a:cxn ang="0">
                <a:pos x="connsiteX14039" y="connsiteY14039"/>
              </a:cxn>
              <a:cxn ang="0">
                <a:pos x="connsiteX14040" y="connsiteY14040"/>
              </a:cxn>
              <a:cxn ang="0">
                <a:pos x="connsiteX14041" y="connsiteY14041"/>
              </a:cxn>
              <a:cxn ang="0">
                <a:pos x="connsiteX14042" y="connsiteY14042"/>
              </a:cxn>
              <a:cxn ang="0">
                <a:pos x="connsiteX14043" y="connsiteY14043"/>
              </a:cxn>
              <a:cxn ang="0">
                <a:pos x="connsiteX14044" y="connsiteY14044"/>
              </a:cxn>
              <a:cxn ang="0">
                <a:pos x="connsiteX14045" y="connsiteY14045"/>
              </a:cxn>
              <a:cxn ang="0">
                <a:pos x="connsiteX14046" y="connsiteY14046"/>
              </a:cxn>
              <a:cxn ang="0">
                <a:pos x="connsiteX14047" y="connsiteY14047"/>
              </a:cxn>
              <a:cxn ang="0">
                <a:pos x="connsiteX14048" y="connsiteY14048"/>
              </a:cxn>
              <a:cxn ang="0">
                <a:pos x="connsiteX14049" y="connsiteY14049"/>
              </a:cxn>
              <a:cxn ang="0">
                <a:pos x="connsiteX14050" y="connsiteY14050"/>
              </a:cxn>
              <a:cxn ang="0">
                <a:pos x="connsiteX14051" y="connsiteY14051"/>
              </a:cxn>
              <a:cxn ang="0">
                <a:pos x="connsiteX14052" y="connsiteY14052"/>
              </a:cxn>
              <a:cxn ang="0">
                <a:pos x="connsiteX14053" y="connsiteY14053"/>
              </a:cxn>
              <a:cxn ang="0">
                <a:pos x="connsiteX14054" y="connsiteY14054"/>
              </a:cxn>
              <a:cxn ang="0">
                <a:pos x="connsiteX14055" y="connsiteY14055"/>
              </a:cxn>
              <a:cxn ang="0">
                <a:pos x="connsiteX14056" y="connsiteY14056"/>
              </a:cxn>
              <a:cxn ang="0">
                <a:pos x="connsiteX14057" y="connsiteY14057"/>
              </a:cxn>
              <a:cxn ang="0">
                <a:pos x="connsiteX14058" y="connsiteY14058"/>
              </a:cxn>
              <a:cxn ang="0">
                <a:pos x="connsiteX14059" y="connsiteY14059"/>
              </a:cxn>
              <a:cxn ang="0">
                <a:pos x="connsiteX14060" y="connsiteY14060"/>
              </a:cxn>
              <a:cxn ang="0">
                <a:pos x="connsiteX14061" y="connsiteY14061"/>
              </a:cxn>
              <a:cxn ang="0">
                <a:pos x="connsiteX14062" y="connsiteY14062"/>
              </a:cxn>
              <a:cxn ang="0">
                <a:pos x="connsiteX14063" y="connsiteY14063"/>
              </a:cxn>
              <a:cxn ang="0">
                <a:pos x="connsiteX14064" y="connsiteY14064"/>
              </a:cxn>
              <a:cxn ang="0">
                <a:pos x="connsiteX14065" y="connsiteY14065"/>
              </a:cxn>
              <a:cxn ang="0">
                <a:pos x="connsiteX14066" y="connsiteY14066"/>
              </a:cxn>
              <a:cxn ang="0">
                <a:pos x="connsiteX14067" y="connsiteY14067"/>
              </a:cxn>
              <a:cxn ang="0">
                <a:pos x="connsiteX14068" y="connsiteY14068"/>
              </a:cxn>
              <a:cxn ang="0">
                <a:pos x="connsiteX14069" y="connsiteY14069"/>
              </a:cxn>
              <a:cxn ang="0">
                <a:pos x="connsiteX14070" y="connsiteY14070"/>
              </a:cxn>
              <a:cxn ang="0">
                <a:pos x="connsiteX14071" y="connsiteY14071"/>
              </a:cxn>
              <a:cxn ang="0">
                <a:pos x="connsiteX14072" y="connsiteY14072"/>
              </a:cxn>
              <a:cxn ang="0">
                <a:pos x="connsiteX14073" y="connsiteY14073"/>
              </a:cxn>
              <a:cxn ang="0">
                <a:pos x="connsiteX14074" y="connsiteY14074"/>
              </a:cxn>
              <a:cxn ang="0">
                <a:pos x="connsiteX14075" y="connsiteY14075"/>
              </a:cxn>
              <a:cxn ang="0">
                <a:pos x="connsiteX14076" y="connsiteY14076"/>
              </a:cxn>
              <a:cxn ang="0">
                <a:pos x="connsiteX14077" y="connsiteY14077"/>
              </a:cxn>
              <a:cxn ang="0">
                <a:pos x="connsiteX14078" y="connsiteY14078"/>
              </a:cxn>
              <a:cxn ang="0">
                <a:pos x="connsiteX14079" y="connsiteY14079"/>
              </a:cxn>
              <a:cxn ang="0">
                <a:pos x="connsiteX14080" y="connsiteY14080"/>
              </a:cxn>
              <a:cxn ang="0">
                <a:pos x="connsiteX14081" y="connsiteY14081"/>
              </a:cxn>
              <a:cxn ang="0">
                <a:pos x="connsiteX14082" y="connsiteY14082"/>
              </a:cxn>
              <a:cxn ang="0">
                <a:pos x="connsiteX14083" y="connsiteY14083"/>
              </a:cxn>
              <a:cxn ang="0">
                <a:pos x="connsiteX14084" y="connsiteY14084"/>
              </a:cxn>
              <a:cxn ang="0">
                <a:pos x="connsiteX14085" y="connsiteY14085"/>
              </a:cxn>
              <a:cxn ang="0">
                <a:pos x="connsiteX14086" y="connsiteY14086"/>
              </a:cxn>
              <a:cxn ang="0">
                <a:pos x="connsiteX14087" y="connsiteY14087"/>
              </a:cxn>
              <a:cxn ang="0">
                <a:pos x="connsiteX14088" y="connsiteY14088"/>
              </a:cxn>
              <a:cxn ang="0">
                <a:pos x="connsiteX14089" y="connsiteY14089"/>
              </a:cxn>
              <a:cxn ang="0">
                <a:pos x="connsiteX14090" y="connsiteY14090"/>
              </a:cxn>
              <a:cxn ang="0">
                <a:pos x="connsiteX14091" y="connsiteY14091"/>
              </a:cxn>
              <a:cxn ang="0">
                <a:pos x="connsiteX14092" y="connsiteY14092"/>
              </a:cxn>
              <a:cxn ang="0">
                <a:pos x="connsiteX14093" y="connsiteY14093"/>
              </a:cxn>
              <a:cxn ang="0">
                <a:pos x="connsiteX14094" y="connsiteY14094"/>
              </a:cxn>
              <a:cxn ang="0">
                <a:pos x="connsiteX14095" y="connsiteY14095"/>
              </a:cxn>
              <a:cxn ang="0">
                <a:pos x="connsiteX14096" y="connsiteY14096"/>
              </a:cxn>
              <a:cxn ang="0">
                <a:pos x="connsiteX14097" y="connsiteY14097"/>
              </a:cxn>
              <a:cxn ang="0">
                <a:pos x="connsiteX14098" y="connsiteY14098"/>
              </a:cxn>
              <a:cxn ang="0">
                <a:pos x="connsiteX14099" y="connsiteY14099"/>
              </a:cxn>
              <a:cxn ang="0">
                <a:pos x="connsiteX14100" y="connsiteY14100"/>
              </a:cxn>
              <a:cxn ang="0">
                <a:pos x="connsiteX14101" y="connsiteY14101"/>
              </a:cxn>
              <a:cxn ang="0">
                <a:pos x="connsiteX14102" y="connsiteY14102"/>
              </a:cxn>
              <a:cxn ang="0">
                <a:pos x="connsiteX14103" y="connsiteY14103"/>
              </a:cxn>
              <a:cxn ang="0">
                <a:pos x="connsiteX14104" y="connsiteY14104"/>
              </a:cxn>
              <a:cxn ang="0">
                <a:pos x="connsiteX14105" y="connsiteY14105"/>
              </a:cxn>
              <a:cxn ang="0">
                <a:pos x="connsiteX14106" y="connsiteY14106"/>
              </a:cxn>
              <a:cxn ang="0">
                <a:pos x="connsiteX14107" y="connsiteY14107"/>
              </a:cxn>
              <a:cxn ang="0">
                <a:pos x="connsiteX14108" y="connsiteY14108"/>
              </a:cxn>
              <a:cxn ang="0">
                <a:pos x="connsiteX14109" y="connsiteY14109"/>
              </a:cxn>
              <a:cxn ang="0">
                <a:pos x="connsiteX14110" y="connsiteY14110"/>
              </a:cxn>
              <a:cxn ang="0">
                <a:pos x="connsiteX14111" y="connsiteY14111"/>
              </a:cxn>
              <a:cxn ang="0">
                <a:pos x="connsiteX14112" y="connsiteY14112"/>
              </a:cxn>
              <a:cxn ang="0">
                <a:pos x="connsiteX14113" y="connsiteY14113"/>
              </a:cxn>
              <a:cxn ang="0">
                <a:pos x="connsiteX14114" y="connsiteY14114"/>
              </a:cxn>
              <a:cxn ang="0">
                <a:pos x="connsiteX14115" y="connsiteY14115"/>
              </a:cxn>
              <a:cxn ang="0">
                <a:pos x="connsiteX14116" y="connsiteY14116"/>
              </a:cxn>
              <a:cxn ang="0">
                <a:pos x="connsiteX14117" y="connsiteY14117"/>
              </a:cxn>
              <a:cxn ang="0">
                <a:pos x="connsiteX14118" y="connsiteY14118"/>
              </a:cxn>
              <a:cxn ang="0">
                <a:pos x="connsiteX14119" y="connsiteY14119"/>
              </a:cxn>
              <a:cxn ang="0">
                <a:pos x="connsiteX14120" y="connsiteY14120"/>
              </a:cxn>
              <a:cxn ang="0">
                <a:pos x="connsiteX14121" y="connsiteY14121"/>
              </a:cxn>
              <a:cxn ang="0">
                <a:pos x="connsiteX14122" y="connsiteY14122"/>
              </a:cxn>
              <a:cxn ang="0">
                <a:pos x="connsiteX14123" y="connsiteY14123"/>
              </a:cxn>
              <a:cxn ang="0">
                <a:pos x="connsiteX14124" y="connsiteY14124"/>
              </a:cxn>
              <a:cxn ang="0">
                <a:pos x="connsiteX14125" y="connsiteY14125"/>
              </a:cxn>
              <a:cxn ang="0">
                <a:pos x="connsiteX14126" y="connsiteY14126"/>
              </a:cxn>
              <a:cxn ang="0">
                <a:pos x="connsiteX14127" y="connsiteY14127"/>
              </a:cxn>
              <a:cxn ang="0">
                <a:pos x="connsiteX14128" y="connsiteY14128"/>
              </a:cxn>
              <a:cxn ang="0">
                <a:pos x="connsiteX14129" y="connsiteY14129"/>
              </a:cxn>
              <a:cxn ang="0">
                <a:pos x="connsiteX14130" y="connsiteY14130"/>
              </a:cxn>
              <a:cxn ang="0">
                <a:pos x="connsiteX14131" y="connsiteY14131"/>
              </a:cxn>
              <a:cxn ang="0">
                <a:pos x="connsiteX14132" y="connsiteY14132"/>
              </a:cxn>
              <a:cxn ang="0">
                <a:pos x="connsiteX14133" y="connsiteY14133"/>
              </a:cxn>
              <a:cxn ang="0">
                <a:pos x="connsiteX14134" y="connsiteY14134"/>
              </a:cxn>
              <a:cxn ang="0">
                <a:pos x="connsiteX14135" y="connsiteY14135"/>
              </a:cxn>
              <a:cxn ang="0">
                <a:pos x="connsiteX14136" y="connsiteY14136"/>
              </a:cxn>
              <a:cxn ang="0">
                <a:pos x="connsiteX14137" y="connsiteY14137"/>
              </a:cxn>
              <a:cxn ang="0">
                <a:pos x="connsiteX14138" y="connsiteY14138"/>
              </a:cxn>
              <a:cxn ang="0">
                <a:pos x="connsiteX14139" y="connsiteY14139"/>
              </a:cxn>
              <a:cxn ang="0">
                <a:pos x="connsiteX14140" y="connsiteY14140"/>
              </a:cxn>
              <a:cxn ang="0">
                <a:pos x="connsiteX14141" y="connsiteY14141"/>
              </a:cxn>
              <a:cxn ang="0">
                <a:pos x="connsiteX14142" y="connsiteY14142"/>
              </a:cxn>
              <a:cxn ang="0">
                <a:pos x="connsiteX14143" y="connsiteY14143"/>
              </a:cxn>
              <a:cxn ang="0">
                <a:pos x="connsiteX14144" y="connsiteY14144"/>
              </a:cxn>
              <a:cxn ang="0">
                <a:pos x="connsiteX14145" y="connsiteY14145"/>
              </a:cxn>
              <a:cxn ang="0">
                <a:pos x="connsiteX14146" y="connsiteY14146"/>
              </a:cxn>
              <a:cxn ang="0">
                <a:pos x="connsiteX14147" y="connsiteY14147"/>
              </a:cxn>
              <a:cxn ang="0">
                <a:pos x="connsiteX14148" y="connsiteY14148"/>
              </a:cxn>
              <a:cxn ang="0">
                <a:pos x="connsiteX14149" y="connsiteY14149"/>
              </a:cxn>
              <a:cxn ang="0">
                <a:pos x="connsiteX14150" y="connsiteY14150"/>
              </a:cxn>
              <a:cxn ang="0">
                <a:pos x="connsiteX14151" y="connsiteY14151"/>
              </a:cxn>
              <a:cxn ang="0">
                <a:pos x="connsiteX14152" y="connsiteY14152"/>
              </a:cxn>
              <a:cxn ang="0">
                <a:pos x="connsiteX14153" y="connsiteY14153"/>
              </a:cxn>
              <a:cxn ang="0">
                <a:pos x="connsiteX14154" y="connsiteY14154"/>
              </a:cxn>
              <a:cxn ang="0">
                <a:pos x="connsiteX14155" y="connsiteY14155"/>
              </a:cxn>
              <a:cxn ang="0">
                <a:pos x="connsiteX14156" y="connsiteY14156"/>
              </a:cxn>
              <a:cxn ang="0">
                <a:pos x="connsiteX14157" y="connsiteY14157"/>
              </a:cxn>
              <a:cxn ang="0">
                <a:pos x="connsiteX14158" y="connsiteY14158"/>
              </a:cxn>
              <a:cxn ang="0">
                <a:pos x="connsiteX14159" y="connsiteY14159"/>
              </a:cxn>
              <a:cxn ang="0">
                <a:pos x="connsiteX14160" y="connsiteY14160"/>
              </a:cxn>
              <a:cxn ang="0">
                <a:pos x="connsiteX14161" y="connsiteY14161"/>
              </a:cxn>
              <a:cxn ang="0">
                <a:pos x="connsiteX14162" y="connsiteY14162"/>
              </a:cxn>
              <a:cxn ang="0">
                <a:pos x="connsiteX14163" y="connsiteY14163"/>
              </a:cxn>
              <a:cxn ang="0">
                <a:pos x="connsiteX14164" y="connsiteY14164"/>
              </a:cxn>
              <a:cxn ang="0">
                <a:pos x="connsiteX14165" y="connsiteY14165"/>
              </a:cxn>
              <a:cxn ang="0">
                <a:pos x="connsiteX14166" y="connsiteY14166"/>
              </a:cxn>
              <a:cxn ang="0">
                <a:pos x="connsiteX14167" y="connsiteY14167"/>
              </a:cxn>
              <a:cxn ang="0">
                <a:pos x="connsiteX14168" y="connsiteY14168"/>
              </a:cxn>
              <a:cxn ang="0">
                <a:pos x="connsiteX14169" y="connsiteY14169"/>
              </a:cxn>
              <a:cxn ang="0">
                <a:pos x="connsiteX14170" y="connsiteY14170"/>
              </a:cxn>
              <a:cxn ang="0">
                <a:pos x="connsiteX14171" y="connsiteY14171"/>
              </a:cxn>
              <a:cxn ang="0">
                <a:pos x="connsiteX14172" y="connsiteY14172"/>
              </a:cxn>
              <a:cxn ang="0">
                <a:pos x="connsiteX14173" y="connsiteY14173"/>
              </a:cxn>
              <a:cxn ang="0">
                <a:pos x="connsiteX14174" y="connsiteY14174"/>
              </a:cxn>
              <a:cxn ang="0">
                <a:pos x="connsiteX14175" y="connsiteY14175"/>
              </a:cxn>
              <a:cxn ang="0">
                <a:pos x="connsiteX14176" y="connsiteY14176"/>
              </a:cxn>
              <a:cxn ang="0">
                <a:pos x="connsiteX14177" y="connsiteY14177"/>
              </a:cxn>
              <a:cxn ang="0">
                <a:pos x="connsiteX14178" y="connsiteY14178"/>
              </a:cxn>
              <a:cxn ang="0">
                <a:pos x="connsiteX14179" y="connsiteY14179"/>
              </a:cxn>
              <a:cxn ang="0">
                <a:pos x="connsiteX14180" y="connsiteY14180"/>
              </a:cxn>
              <a:cxn ang="0">
                <a:pos x="connsiteX14181" y="connsiteY14181"/>
              </a:cxn>
              <a:cxn ang="0">
                <a:pos x="connsiteX14182" y="connsiteY14182"/>
              </a:cxn>
              <a:cxn ang="0">
                <a:pos x="connsiteX14183" y="connsiteY14183"/>
              </a:cxn>
              <a:cxn ang="0">
                <a:pos x="connsiteX14184" y="connsiteY14184"/>
              </a:cxn>
              <a:cxn ang="0">
                <a:pos x="connsiteX14185" y="connsiteY14185"/>
              </a:cxn>
              <a:cxn ang="0">
                <a:pos x="connsiteX14186" y="connsiteY14186"/>
              </a:cxn>
              <a:cxn ang="0">
                <a:pos x="connsiteX14187" y="connsiteY14187"/>
              </a:cxn>
              <a:cxn ang="0">
                <a:pos x="connsiteX14188" y="connsiteY14188"/>
              </a:cxn>
              <a:cxn ang="0">
                <a:pos x="connsiteX14189" y="connsiteY14189"/>
              </a:cxn>
              <a:cxn ang="0">
                <a:pos x="connsiteX14190" y="connsiteY14190"/>
              </a:cxn>
              <a:cxn ang="0">
                <a:pos x="connsiteX14191" y="connsiteY14191"/>
              </a:cxn>
              <a:cxn ang="0">
                <a:pos x="connsiteX14192" y="connsiteY14192"/>
              </a:cxn>
              <a:cxn ang="0">
                <a:pos x="connsiteX14193" y="connsiteY14193"/>
              </a:cxn>
              <a:cxn ang="0">
                <a:pos x="connsiteX14194" y="connsiteY14194"/>
              </a:cxn>
              <a:cxn ang="0">
                <a:pos x="connsiteX14195" y="connsiteY14195"/>
              </a:cxn>
              <a:cxn ang="0">
                <a:pos x="connsiteX14196" y="connsiteY14196"/>
              </a:cxn>
              <a:cxn ang="0">
                <a:pos x="connsiteX14197" y="connsiteY14197"/>
              </a:cxn>
              <a:cxn ang="0">
                <a:pos x="connsiteX14198" y="connsiteY14198"/>
              </a:cxn>
              <a:cxn ang="0">
                <a:pos x="connsiteX14199" y="connsiteY14199"/>
              </a:cxn>
              <a:cxn ang="0">
                <a:pos x="connsiteX14200" y="connsiteY14200"/>
              </a:cxn>
              <a:cxn ang="0">
                <a:pos x="connsiteX14201" y="connsiteY14201"/>
              </a:cxn>
              <a:cxn ang="0">
                <a:pos x="connsiteX14202" y="connsiteY14202"/>
              </a:cxn>
              <a:cxn ang="0">
                <a:pos x="connsiteX14203" y="connsiteY14203"/>
              </a:cxn>
              <a:cxn ang="0">
                <a:pos x="connsiteX14204" y="connsiteY14204"/>
              </a:cxn>
              <a:cxn ang="0">
                <a:pos x="connsiteX14205" y="connsiteY14205"/>
              </a:cxn>
              <a:cxn ang="0">
                <a:pos x="connsiteX14206" y="connsiteY14206"/>
              </a:cxn>
              <a:cxn ang="0">
                <a:pos x="connsiteX14207" y="connsiteY14207"/>
              </a:cxn>
              <a:cxn ang="0">
                <a:pos x="connsiteX14208" y="connsiteY14208"/>
              </a:cxn>
              <a:cxn ang="0">
                <a:pos x="connsiteX14209" y="connsiteY14209"/>
              </a:cxn>
              <a:cxn ang="0">
                <a:pos x="connsiteX14210" y="connsiteY14210"/>
              </a:cxn>
              <a:cxn ang="0">
                <a:pos x="connsiteX14211" y="connsiteY14211"/>
              </a:cxn>
              <a:cxn ang="0">
                <a:pos x="connsiteX14212" y="connsiteY14212"/>
              </a:cxn>
              <a:cxn ang="0">
                <a:pos x="connsiteX14213" y="connsiteY14213"/>
              </a:cxn>
              <a:cxn ang="0">
                <a:pos x="connsiteX14214" y="connsiteY14214"/>
              </a:cxn>
              <a:cxn ang="0">
                <a:pos x="connsiteX14215" y="connsiteY14215"/>
              </a:cxn>
              <a:cxn ang="0">
                <a:pos x="connsiteX14216" y="connsiteY14216"/>
              </a:cxn>
              <a:cxn ang="0">
                <a:pos x="connsiteX14217" y="connsiteY14217"/>
              </a:cxn>
              <a:cxn ang="0">
                <a:pos x="connsiteX14218" y="connsiteY14218"/>
              </a:cxn>
              <a:cxn ang="0">
                <a:pos x="connsiteX14219" y="connsiteY14219"/>
              </a:cxn>
              <a:cxn ang="0">
                <a:pos x="connsiteX14220" y="connsiteY14220"/>
              </a:cxn>
              <a:cxn ang="0">
                <a:pos x="connsiteX14221" y="connsiteY14221"/>
              </a:cxn>
              <a:cxn ang="0">
                <a:pos x="connsiteX14222" y="connsiteY14222"/>
              </a:cxn>
              <a:cxn ang="0">
                <a:pos x="connsiteX14223" y="connsiteY14223"/>
              </a:cxn>
              <a:cxn ang="0">
                <a:pos x="connsiteX14224" y="connsiteY14224"/>
              </a:cxn>
              <a:cxn ang="0">
                <a:pos x="connsiteX14225" y="connsiteY14225"/>
              </a:cxn>
              <a:cxn ang="0">
                <a:pos x="connsiteX14226" y="connsiteY14226"/>
              </a:cxn>
              <a:cxn ang="0">
                <a:pos x="connsiteX14227" y="connsiteY14227"/>
              </a:cxn>
              <a:cxn ang="0">
                <a:pos x="connsiteX14228" y="connsiteY14228"/>
              </a:cxn>
              <a:cxn ang="0">
                <a:pos x="connsiteX14229" y="connsiteY14229"/>
              </a:cxn>
              <a:cxn ang="0">
                <a:pos x="connsiteX14230" y="connsiteY14230"/>
              </a:cxn>
              <a:cxn ang="0">
                <a:pos x="connsiteX14231" y="connsiteY14231"/>
              </a:cxn>
              <a:cxn ang="0">
                <a:pos x="connsiteX14232" y="connsiteY14232"/>
              </a:cxn>
              <a:cxn ang="0">
                <a:pos x="connsiteX14233" y="connsiteY14233"/>
              </a:cxn>
              <a:cxn ang="0">
                <a:pos x="connsiteX14234" y="connsiteY14234"/>
              </a:cxn>
              <a:cxn ang="0">
                <a:pos x="connsiteX14235" y="connsiteY14235"/>
              </a:cxn>
              <a:cxn ang="0">
                <a:pos x="connsiteX14236" y="connsiteY14236"/>
              </a:cxn>
              <a:cxn ang="0">
                <a:pos x="connsiteX14237" y="connsiteY14237"/>
              </a:cxn>
              <a:cxn ang="0">
                <a:pos x="connsiteX14238" y="connsiteY14238"/>
              </a:cxn>
              <a:cxn ang="0">
                <a:pos x="connsiteX14239" y="connsiteY14239"/>
              </a:cxn>
              <a:cxn ang="0">
                <a:pos x="connsiteX14240" y="connsiteY14240"/>
              </a:cxn>
              <a:cxn ang="0">
                <a:pos x="connsiteX14241" y="connsiteY14241"/>
              </a:cxn>
              <a:cxn ang="0">
                <a:pos x="connsiteX14242" y="connsiteY14242"/>
              </a:cxn>
              <a:cxn ang="0">
                <a:pos x="connsiteX14243" y="connsiteY14243"/>
              </a:cxn>
              <a:cxn ang="0">
                <a:pos x="connsiteX14244" y="connsiteY14244"/>
              </a:cxn>
              <a:cxn ang="0">
                <a:pos x="connsiteX14245" y="connsiteY14245"/>
              </a:cxn>
              <a:cxn ang="0">
                <a:pos x="connsiteX14246" y="connsiteY14246"/>
              </a:cxn>
              <a:cxn ang="0">
                <a:pos x="connsiteX14247" y="connsiteY14247"/>
              </a:cxn>
              <a:cxn ang="0">
                <a:pos x="connsiteX14248" y="connsiteY14248"/>
              </a:cxn>
              <a:cxn ang="0">
                <a:pos x="connsiteX14249" y="connsiteY14249"/>
              </a:cxn>
              <a:cxn ang="0">
                <a:pos x="connsiteX14250" y="connsiteY14250"/>
              </a:cxn>
              <a:cxn ang="0">
                <a:pos x="connsiteX14251" y="connsiteY14251"/>
              </a:cxn>
              <a:cxn ang="0">
                <a:pos x="connsiteX14252" y="connsiteY14252"/>
              </a:cxn>
              <a:cxn ang="0">
                <a:pos x="connsiteX14253" y="connsiteY14253"/>
              </a:cxn>
              <a:cxn ang="0">
                <a:pos x="connsiteX14254" y="connsiteY14254"/>
              </a:cxn>
              <a:cxn ang="0">
                <a:pos x="connsiteX14255" y="connsiteY14255"/>
              </a:cxn>
              <a:cxn ang="0">
                <a:pos x="connsiteX14256" y="connsiteY14256"/>
              </a:cxn>
              <a:cxn ang="0">
                <a:pos x="connsiteX14257" y="connsiteY14257"/>
              </a:cxn>
              <a:cxn ang="0">
                <a:pos x="connsiteX14258" y="connsiteY14258"/>
              </a:cxn>
              <a:cxn ang="0">
                <a:pos x="connsiteX14259" y="connsiteY14259"/>
              </a:cxn>
              <a:cxn ang="0">
                <a:pos x="connsiteX14260" y="connsiteY14260"/>
              </a:cxn>
              <a:cxn ang="0">
                <a:pos x="connsiteX14261" y="connsiteY14261"/>
              </a:cxn>
              <a:cxn ang="0">
                <a:pos x="connsiteX14262" y="connsiteY14262"/>
              </a:cxn>
              <a:cxn ang="0">
                <a:pos x="connsiteX14263" y="connsiteY14263"/>
              </a:cxn>
              <a:cxn ang="0">
                <a:pos x="connsiteX14264" y="connsiteY14264"/>
              </a:cxn>
              <a:cxn ang="0">
                <a:pos x="connsiteX14265" y="connsiteY14265"/>
              </a:cxn>
              <a:cxn ang="0">
                <a:pos x="connsiteX14266" y="connsiteY14266"/>
              </a:cxn>
              <a:cxn ang="0">
                <a:pos x="connsiteX14267" y="connsiteY14267"/>
              </a:cxn>
              <a:cxn ang="0">
                <a:pos x="connsiteX14268" y="connsiteY14268"/>
              </a:cxn>
              <a:cxn ang="0">
                <a:pos x="connsiteX14269" y="connsiteY14269"/>
              </a:cxn>
              <a:cxn ang="0">
                <a:pos x="connsiteX14270" y="connsiteY14270"/>
              </a:cxn>
              <a:cxn ang="0">
                <a:pos x="connsiteX14271" y="connsiteY14271"/>
              </a:cxn>
              <a:cxn ang="0">
                <a:pos x="connsiteX14272" y="connsiteY14272"/>
              </a:cxn>
              <a:cxn ang="0">
                <a:pos x="connsiteX14273" y="connsiteY14273"/>
              </a:cxn>
              <a:cxn ang="0">
                <a:pos x="connsiteX14274" y="connsiteY14274"/>
              </a:cxn>
              <a:cxn ang="0">
                <a:pos x="connsiteX14275" y="connsiteY14275"/>
              </a:cxn>
              <a:cxn ang="0">
                <a:pos x="connsiteX14276" y="connsiteY14276"/>
              </a:cxn>
              <a:cxn ang="0">
                <a:pos x="connsiteX14277" y="connsiteY14277"/>
              </a:cxn>
              <a:cxn ang="0">
                <a:pos x="connsiteX14278" y="connsiteY14278"/>
              </a:cxn>
              <a:cxn ang="0">
                <a:pos x="connsiteX14279" y="connsiteY14279"/>
              </a:cxn>
              <a:cxn ang="0">
                <a:pos x="connsiteX14280" y="connsiteY14280"/>
              </a:cxn>
              <a:cxn ang="0">
                <a:pos x="connsiteX14281" y="connsiteY14281"/>
              </a:cxn>
              <a:cxn ang="0">
                <a:pos x="connsiteX14282" y="connsiteY14282"/>
              </a:cxn>
              <a:cxn ang="0">
                <a:pos x="connsiteX14283" y="connsiteY14283"/>
              </a:cxn>
              <a:cxn ang="0">
                <a:pos x="connsiteX14284" y="connsiteY14284"/>
              </a:cxn>
              <a:cxn ang="0">
                <a:pos x="connsiteX14285" y="connsiteY14285"/>
              </a:cxn>
              <a:cxn ang="0">
                <a:pos x="connsiteX14286" y="connsiteY14286"/>
              </a:cxn>
              <a:cxn ang="0">
                <a:pos x="connsiteX14287" y="connsiteY14287"/>
              </a:cxn>
              <a:cxn ang="0">
                <a:pos x="connsiteX14288" y="connsiteY14288"/>
              </a:cxn>
              <a:cxn ang="0">
                <a:pos x="connsiteX14289" y="connsiteY14289"/>
              </a:cxn>
              <a:cxn ang="0">
                <a:pos x="connsiteX14290" y="connsiteY14290"/>
              </a:cxn>
              <a:cxn ang="0">
                <a:pos x="connsiteX14291" y="connsiteY14291"/>
              </a:cxn>
              <a:cxn ang="0">
                <a:pos x="connsiteX14292" y="connsiteY14292"/>
              </a:cxn>
              <a:cxn ang="0">
                <a:pos x="connsiteX14293" y="connsiteY14293"/>
              </a:cxn>
              <a:cxn ang="0">
                <a:pos x="connsiteX14294" y="connsiteY14294"/>
              </a:cxn>
              <a:cxn ang="0">
                <a:pos x="connsiteX14295" y="connsiteY14295"/>
              </a:cxn>
              <a:cxn ang="0">
                <a:pos x="connsiteX14296" y="connsiteY14296"/>
              </a:cxn>
              <a:cxn ang="0">
                <a:pos x="connsiteX14297" y="connsiteY14297"/>
              </a:cxn>
              <a:cxn ang="0">
                <a:pos x="connsiteX14298" y="connsiteY14298"/>
              </a:cxn>
              <a:cxn ang="0">
                <a:pos x="connsiteX14299" y="connsiteY14299"/>
              </a:cxn>
              <a:cxn ang="0">
                <a:pos x="connsiteX14300" y="connsiteY14300"/>
              </a:cxn>
              <a:cxn ang="0">
                <a:pos x="connsiteX14301" y="connsiteY14301"/>
              </a:cxn>
              <a:cxn ang="0">
                <a:pos x="connsiteX14302" y="connsiteY14302"/>
              </a:cxn>
              <a:cxn ang="0">
                <a:pos x="connsiteX14303" y="connsiteY14303"/>
              </a:cxn>
              <a:cxn ang="0">
                <a:pos x="connsiteX14304" y="connsiteY14304"/>
              </a:cxn>
              <a:cxn ang="0">
                <a:pos x="connsiteX14305" y="connsiteY14305"/>
              </a:cxn>
              <a:cxn ang="0">
                <a:pos x="connsiteX14306" y="connsiteY14306"/>
              </a:cxn>
              <a:cxn ang="0">
                <a:pos x="connsiteX14307" y="connsiteY14307"/>
              </a:cxn>
              <a:cxn ang="0">
                <a:pos x="connsiteX14308" y="connsiteY14308"/>
              </a:cxn>
              <a:cxn ang="0">
                <a:pos x="connsiteX14309" y="connsiteY14309"/>
              </a:cxn>
              <a:cxn ang="0">
                <a:pos x="connsiteX14310" y="connsiteY14310"/>
              </a:cxn>
              <a:cxn ang="0">
                <a:pos x="connsiteX14311" y="connsiteY14311"/>
              </a:cxn>
              <a:cxn ang="0">
                <a:pos x="connsiteX14312" y="connsiteY14312"/>
              </a:cxn>
              <a:cxn ang="0">
                <a:pos x="connsiteX14313" y="connsiteY14313"/>
              </a:cxn>
              <a:cxn ang="0">
                <a:pos x="connsiteX14314" y="connsiteY14314"/>
              </a:cxn>
              <a:cxn ang="0">
                <a:pos x="connsiteX14315" y="connsiteY14315"/>
              </a:cxn>
              <a:cxn ang="0">
                <a:pos x="connsiteX14316" y="connsiteY14316"/>
              </a:cxn>
              <a:cxn ang="0">
                <a:pos x="connsiteX14317" y="connsiteY14317"/>
              </a:cxn>
              <a:cxn ang="0">
                <a:pos x="connsiteX14318" y="connsiteY14318"/>
              </a:cxn>
              <a:cxn ang="0">
                <a:pos x="connsiteX14319" y="connsiteY14319"/>
              </a:cxn>
              <a:cxn ang="0">
                <a:pos x="connsiteX14320" y="connsiteY14320"/>
              </a:cxn>
              <a:cxn ang="0">
                <a:pos x="connsiteX14321" y="connsiteY14321"/>
              </a:cxn>
              <a:cxn ang="0">
                <a:pos x="connsiteX14322" y="connsiteY14322"/>
              </a:cxn>
              <a:cxn ang="0">
                <a:pos x="connsiteX14323" y="connsiteY14323"/>
              </a:cxn>
              <a:cxn ang="0">
                <a:pos x="connsiteX14324" y="connsiteY14324"/>
              </a:cxn>
              <a:cxn ang="0">
                <a:pos x="connsiteX14325" y="connsiteY14325"/>
              </a:cxn>
              <a:cxn ang="0">
                <a:pos x="connsiteX14326" y="connsiteY14326"/>
              </a:cxn>
              <a:cxn ang="0">
                <a:pos x="connsiteX14327" y="connsiteY14327"/>
              </a:cxn>
              <a:cxn ang="0">
                <a:pos x="connsiteX14328" y="connsiteY14328"/>
              </a:cxn>
              <a:cxn ang="0">
                <a:pos x="connsiteX14329" y="connsiteY14329"/>
              </a:cxn>
              <a:cxn ang="0">
                <a:pos x="connsiteX14330" y="connsiteY14330"/>
              </a:cxn>
              <a:cxn ang="0">
                <a:pos x="connsiteX14331" y="connsiteY14331"/>
              </a:cxn>
              <a:cxn ang="0">
                <a:pos x="connsiteX14332" y="connsiteY14332"/>
              </a:cxn>
              <a:cxn ang="0">
                <a:pos x="connsiteX14333" y="connsiteY14333"/>
              </a:cxn>
              <a:cxn ang="0">
                <a:pos x="connsiteX14334" y="connsiteY14334"/>
              </a:cxn>
              <a:cxn ang="0">
                <a:pos x="connsiteX14335" y="connsiteY14335"/>
              </a:cxn>
              <a:cxn ang="0">
                <a:pos x="connsiteX14336" y="connsiteY14336"/>
              </a:cxn>
              <a:cxn ang="0">
                <a:pos x="connsiteX14337" y="connsiteY14337"/>
              </a:cxn>
              <a:cxn ang="0">
                <a:pos x="connsiteX14338" y="connsiteY14338"/>
              </a:cxn>
              <a:cxn ang="0">
                <a:pos x="connsiteX14339" y="connsiteY14339"/>
              </a:cxn>
              <a:cxn ang="0">
                <a:pos x="connsiteX14340" y="connsiteY14340"/>
              </a:cxn>
              <a:cxn ang="0">
                <a:pos x="connsiteX14341" y="connsiteY14341"/>
              </a:cxn>
              <a:cxn ang="0">
                <a:pos x="connsiteX14342" y="connsiteY14342"/>
              </a:cxn>
              <a:cxn ang="0">
                <a:pos x="connsiteX14343" y="connsiteY14343"/>
              </a:cxn>
              <a:cxn ang="0">
                <a:pos x="connsiteX14344" y="connsiteY14344"/>
              </a:cxn>
              <a:cxn ang="0">
                <a:pos x="connsiteX14345" y="connsiteY14345"/>
              </a:cxn>
              <a:cxn ang="0">
                <a:pos x="connsiteX14346" y="connsiteY14346"/>
              </a:cxn>
              <a:cxn ang="0">
                <a:pos x="connsiteX14347" y="connsiteY14347"/>
              </a:cxn>
              <a:cxn ang="0">
                <a:pos x="connsiteX14348" y="connsiteY14348"/>
              </a:cxn>
              <a:cxn ang="0">
                <a:pos x="connsiteX14349" y="connsiteY14349"/>
              </a:cxn>
              <a:cxn ang="0">
                <a:pos x="connsiteX14350" y="connsiteY14350"/>
              </a:cxn>
              <a:cxn ang="0">
                <a:pos x="connsiteX14351" y="connsiteY14351"/>
              </a:cxn>
              <a:cxn ang="0">
                <a:pos x="connsiteX14352" y="connsiteY14352"/>
              </a:cxn>
              <a:cxn ang="0">
                <a:pos x="connsiteX14353" y="connsiteY14353"/>
              </a:cxn>
              <a:cxn ang="0">
                <a:pos x="connsiteX14354" y="connsiteY14354"/>
              </a:cxn>
              <a:cxn ang="0">
                <a:pos x="connsiteX14355" y="connsiteY14355"/>
              </a:cxn>
              <a:cxn ang="0">
                <a:pos x="connsiteX14356" y="connsiteY14356"/>
              </a:cxn>
              <a:cxn ang="0">
                <a:pos x="connsiteX14357" y="connsiteY14357"/>
              </a:cxn>
              <a:cxn ang="0">
                <a:pos x="connsiteX14358" y="connsiteY14358"/>
              </a:cxn>
              <a:cxn ang="0">
                <a:pos x="connsiteX14359" y="connsiteY14359"/>
              </a:cxn>
              <a:cxn ang="0">
                <a:pos x="connsiteX14360" y="connsiteY14360"/>
              </a:cxn>
              <a:cxn ang="0">
                <a:pos x="connsiteX14361" y="connsiteY14361"/>
              </a:cxn>
              <a:cxn ang="0">
                <a:pos x="connsiteX14362" y="connsiteY14362"/>
              </a:cxn>
              <a:cxn ang="0">
                <a:pos x="connsiteX14363" y="connsiteY14363"/>
              </a:cxn>
              <a:cxn ang="0">
                <a:pos x="connsiteX14364" y="connsiteY14364"/>
              </a:cxn>
              <a:cxn ang="0">
                <a:pos x="connsiteX14365" y="connsiteY14365"/>
              </a:cxn>
              <a:cxn ang="0">
                <a:pos x="connsiteX14366" y="connsiteY14366"/>
              </a:cxn>
              <a:cxn ang="0">
                <a:pos x="connsiteX14367" y="connsiteY14367"/>
              </a:cxn>
              <a:cxn ang="0">
                <a:pos x="connsiteX14368" y="connsiteY14368"/>
              </a:cxn>
              <a:cxn ang="0">
                <a:pos x="connsiteX14369" y="connsiteY14369"/>
              </a:cxn>
              <a:cxn ang="0">
                <a:pos x="connsiteX14370" y="connsiteY14370"/>
              </a:cxn>
              <a:cxn ang="0">
                <a:pos x="connsiteX14371" y="connsiteY14371"/>
              </a:cxn>
              <a:cxn ang="0">
                <a:pos x="connsiteX14372" y="connsiteY14372"/>
              </a:cxn>
              <a:cxn ang="0">
                <a:pos x="connsiteX14373" y="connsiteY14373"/>
              </a:cxn>
              <a:cxn ang="0">
                <a:pos x="connsiteX14374" y="connsiteY14374"/>
              </a:cxn>
              <a:cxn ang="0">
                <a:pos x="connsiteX14375" y="connsiteY14375"/>
              </a:cxn>
              <a:cxn ang="0">
                <a:pos x="connsiteX14376" y="connsiteY14376"/>
              </a:cxn>
              <a:cxn ang="0">
                <a:pos x="connsiteX14377" y="connsiteY14377"/>
              </a:cxn>
              <a:cxn ang="0">
                <a:pos x="connsiteX14378" y="connsiteY14378"/>
              </a:cxn>
              <a:cxn ang="0">
                <a:pos x="connsiteX14379" y="connsiteY14379"/>
              </a:cxn>
              <a:cxn ang="0">
                <a:pos x="connsiteX14380" y="connsiteY14380"/>
              </a:cxn>
              <a:cxn ang="0">
                <a:pos x="connsiteX14381" y="connsiteY14381"/>
              </a:cxn>
              <a:cxn ang="0">
                <a:pos x="connsiteX14382" y="connsiteY14382"/>
              </a:cxn>
              <a:cxn ang="0">
                <a:pos x="connsiteX14383" y="connsiteY14383"/>
              </a:cxn>
              <a:cxn ang="0">
                <a:pos x="connsiteX14384" y="connsiteY14384"/>
              </a:cxn>
              <a:cxn ang="0">
                <a:pos x="connsiteX14385" y="connsiteY14385"/>
              </a:cxn>
              <a:cxn ang="0">
                <a:pos x="connsiteX14386" y="connsiteY14386"/>
              </a:cxn>
              <a:cxn ang="0">
                <a:pos x="connsiteX14387" y="connsiteY14387"/>
              </a:cxn>
              <a:cxn ang="0">
                <a:pos x="connsiteX14388" y="connsiteY14388"/>
              </a:cxn>
              <a:cxn ang="0">
                <a:pos x="connsiteX14389" y="connsiteY14389"/>
              </a:cxn>
              <a:cxn ang="0">
                <a:pos x="connsiteX14390" y="connsiteY14390"/>
              </a:cxn>
              <a:cxn ang="0">
                <a:pos x="connsiteX14391" y="connsiteY14391"/>
              </a:cxn>
              <a:cxn ang="0">
                <a:pos x="connsiteX14392" y="connsiteY14392"/>
              </a:cxn>
              <a:cxn ang="0">
                <a:pos x="connsiteX14393" y="connsiteY14393"/>
              </a:cxn>
              <a:cxn ang="0">
                <a:pos x="connsiteX14394" y="connsiteY14394"/>
              </a:cxn>
              <a:cxn ang="0">
                <a:pos x="connsiteX14395" y="connsiteY14395"/>
              </a:cxn>
              <a:cxn ang="0">
                <a:pos x="connsiteX14396" y="connsiteY14396"/>
              </a:cxn>
              <a:cxn ang="0">
                <a:pos x="connsiteX14397" y="connsiteY14397"/>
              </a:cxn>
              <a:cxn ang="0">
                <a:pos x="connsiteX14398" y="connsiteY14398"/>
              </a:cxn>
              <a:cxn ang="0">
                <a:pos x="connsiteX14399" y="connsiteY14399"/>
              </a:cxn>
              <a:cxn ang="0">
                <a:pos x="connsiteX14400" y="connsiteY14400"/>
              </a:cxn>
              <a:cxn ang="0">
                <a:pos x="connsiteX14401" y="connsiteY14401"/>
              </a:cxn>
              <a:cxn ang="0">
                <a:pos x="connsiteX14402" y="connsiteY14402"/>
              </a:cxn>
              <a:cxn ang="0">
                <a:pos x="connsiteX14403" y="connsiteY14403"/>
              </a:cxn>
              <a:cxn ang="0">
                <a:pos x="connsiteX14404" y="connsiteY14404"/>
              </a:cxn>
              <a:cxn ang="0">
                <a:pos x="connsiteX14405" y="connsiteY14405"/>
              </a:cxn>
              <a:cxn ang="0">
                <a:pos x="connsiteX14406" y="connsiteY14406"/>
              </a:cxn>
              <a:cxn ang="0">
                <a:pos x="connsiteX14407" y="connsiteY14407"/>
              </a:cxn>
              <a:cxn ang="0">
                <a:pos x="connsiteX14408" y="connsiteY14408"/>
              </a:cxn>
              <a:cxn ang="0">
                <a:pos x="connsiteX14409" y="connsiteY14409"/>
              </a:cxn>
              <a:cxn ang="0">
                <a:pos x="connsiteX14410" y="connsiteY14410"/>
              </a:cxn>
              <a:cxn ang="0">
                <a:pos x="connsiteX14411" y="connsiteY14411"/>
              </a:cxn>
              <a:cxn ang="0">
                <a:pos x="connsiteX14412" y="connsiteY14412"/>
              </a:cxn>
              <a:cxn ang="0">
                <a:pos x="connsiteX14413" y="connsiteY14413"/>
              </a:cxn>
              <a:cxn ang="0">
                <a:pos x="connsiteX14414" y="connsiteY14414"/>
              </a:cxn>
              <a:cxn ang="0">
                <a:pos x="connsiteX14415" y="connsiteY14415"/>
              </a:cxn>
              <a:cxn ang="0">
                <a:pos x="connsiteX14416" y="connsiteY14416"/>
              </a:cxn>
              <a:cxn ang="0">
                <a:pos x="connsiteX14417" y="connsiteY14417"/>
              </a:cxn>
              <a:cxn ang="0">
                <a:pos x="connsiteX14418" y="connsiteY14418"/>
              </a:cxn>
              <a:cxn ang="0">
                <a:pos x="connsiteX14419" y="connsiteY14419"/>
              </a:cxn>
              <a:cxn ang="0">
                <a:pos x="connsiteX14420" y="connsiteY14420"/>
              </a:cxn>
              <a:cxn ang="0">
                <a:pos x="connsiteX14421" y="connsiteY14421"/>
              </a:cxn>
              <a:cxn ang="0">
                <a:pos x="connsiteX14422" y="connsiteY14422"/>
              </a:cxn>
              <a:cxn ang="0">
                <a:pos x="connsiteX14423" y="connsiteY14423"/>
              </a:cxn>
              <a:cxn ang="0">
                <a:pos x="connsiteX14424" y="connsiteY14424"/>
              </a:cxn>
              <a:cxn ang="0">
                <a:pos x="connsiteX14425" y="connsiteY14425"/>
              </a:cxn>
              <a:cxn ang="0">
                <a:pos x="connsiteX14426" y="connsiteY14426"/>
              </a:cxn>
              <a:cxn ang="0">
                <a:pos x="connsiteX14427" y="connsiteY14427"/>
              </a:cxn>
              <a:cxn ang="0">
                <a:pos x="connsiteX14428" y="connsiteY14428"/>
              </a:cxn>
              <a:cxn ang="0">
                <a:pos x="connsiteX14429" y="connsiteY14429"/>
              </a:cxn>
              <a:cxn ang="0">
                <a:pos x="connsiteX14430" y="connsiteY14430"/>
              </a:cxn>
              <a:cxn ang="0">
                <a:pos x="connsiteX14431" y="connsiteY14431"/>
              </a:cxn>
              <a:cxn ang="0">
                <a:pos x="connsiteX14432" y="connsiteY14432"/>
              </a:cxn>
              <a:cxn ang="0">
                <a:pos x="connsiteX14433" y="connsiteY14433"/>
              </a:cxn>
              <a:cxn ang="0">
                <a:pos x="connsiteX14434" y="connsiteY14434"/>
              </a:cxn>
              <a:cxn ang="0">
                <a:pos x="connsiteX14435" y="connsiteY14435"/>
              </a:cxn>
              <a:cxn ang="0">
                <a:pos x="connsiteX14436" y="connsiteY14436"/>
              </a:cxn>
              <a:cxn ang="0">
                <a:pos x="connsiteX14437" y="connsiteY14437"/>
              </a:cxn>
              <a:cxn ang="0">
                <a:pos x="connsiteX14438" y="connsiteY14438"/>
              </a:cxn>
              <a:cxn ang="0">
                <a:pos x="connsiteX14439" y="connsiteY14439"/>
              </a:cxn>
              <a:cxn ang="0">
                <a:pos x="connsiteX14440" y="connsiteY14440"/>
              </a:cxn>
              <a:cxn ang="0">
                <a:pos x="connsiteX14441" y="connsiteY14441"/>
              </a:cxn>
              <a:cxn ang="0">
                <a:pos x="connsiteX14442" y="connsiteY14442"/>
              </a:cxn>
              <a:cxn ang="0">
                <a:pos x="connsiteX14443" y="connsiteY14443"/>
              </a:cxn>
              <a:cxn ang="0">
                <a:pos x="connsiteX14444" y="connsiteY14444"/>
              </a:cxn>
              <a:cxn ang="0">
                <a:pos x="connsiteX14445" y="connsiteY14445"/>
              </a:cxn>
              <a:cxn ang="0">
                <a:pos x="connsiteX14446" y="connsiteY14446"/>
              </a:cxn>
              <a:cxn ang="0">
                <a:pos x="connsiteX14447" y="connsiteY14447"/>
              </a:cxn>
              <a:cxn ang="0">
                <a:pos x="connsiteX14448" y="connsiteY14448"/>
              </a:cxn>
              <a:cxn ang="0">
                <a:pos x="connsiteX14449" y="connsiteY14449"/>
              </a:cxn>
              <a:cxn ang="0">
                <a:pos x="connsiteX14450" y="connsiteY14450"/>
              </a:cxn>
              <a:cxn ang="0">
                <a:pos x="connsiteX14451" y="connsiteY14451"/>
              </a:cxn>
              <a:cxn ang="0">
                <a:pos x="connsiteX14452" y="connsiteY14452"/>
              </a:cxn>
              <a:cxn ang="0">
                <a:pos x="connsiteX14453" y="connsiteY14453"/>
              </a:cxn>
              <a:cxn ang="0">
                <a:pos x="connsiteX14454" y="connsiteY14454"/>
              </a:cxn>
              <a:cxn ang="0">
                <a:pos x="connsiteX14455" y="connsiteY14455"/>
              </a:cxn>
              <a:cxn ang="0">
                <a:pos x="connsiteX14456" y="connsiteY14456"/>
              </a:cxn>
              <a:cxn ang="0">
                <a:pos x="connsiteX14457" y="connsiteY14457"/>
              </a:cxn>
              <a:cxn ang="0">
                <a:pos x="connsiteX14458" y="connsiteY14458"/>
              </a:cxn>
              <a:cxn ang="0">
                <a:pos x="connsiteX14459" y="connsiteY14459"/>
              </a:cxn>
              <a:cxn ang="0">
                <a:pos x="connsiteX14460" y="connsiteY14460"/>
              </a:cxn>
              <a:cxn ang="0">
                <a:pos x="connsiteX14461" y="connsiteY14461"/>
              </a:cxn>
              <a:cxn ang="0">
                <a:pos x="connsiteX14462" y="connsiteY14462"/>
              </a:cxn>
              <a:cxn ang="0">
                <a:pos x="connsiteX14463" y="connsiteY14463"/>
              </a:cxn>
              <a:cxn ang="0">
                <a:pos x="connsiteX14464" y="connsiteY14464"/>
              </a:cxn>
              <a:cxn ang="0">
                <a:pos x="connsiteX14465" y="connsiteY14465"/>
              </a:cxn>
              <a:cxn ang="0">
                <a:pos x="connsiteX14466" y="connsiteY14466"/>
              </a:cxn>
              <a:cxn ang="0">
                <a:pos x="connsiteX14467" y="connsiteY14467"/>
              </a:cxn>
              <a:cxn ang="0">
                <a:pos x="connsiteX14468" y="connsiteY14468"/>
              </a:cxn>
              <a:cxn ang="0">
                <a:pos x="connsiteX14469" y="connsiteY14469"/>
              </a:cxn>
              <a:cxn ang="0">
                <a:pos x="connsiteX14470" y="connsiteY14470"/>
              </a:cxn>
              <a:cxn ang="0">
                <a:pos x="connsiteX14471" y="connsiteY14471"/>
              </a:cxn>
              <a:cxn ang="0">
                <a:pos x="connsiteX14472" y="connsiteY14472"/>
              </a:cxn>
              <a:cxn ang="0">
                <a:pos x="connsiteX14473" y="connsiteY14473"/>
              </a:cxn>
              <a:cxn ang="0">
                <a:pos x="connsiteX14474" y="connsiteY14474"/>
              </a:cxn>
              <a:cxn ang="0">
                <a:pos x="connsiteX14475" y="connsiteY14475"/>
              </a:cxn>
              <a:cxn ang="0">
                <a:pos x="connsiteX14476" y="connsiteY14476"/>
              </a:cxn>
              <a:cxn ang="0">
                <a:pos x="connsiteX14477" y="connsiteY14477"/>
              </a:cxn>
              <a:cxn ang="0">
                <a:pos x="connsiteX14478" y="connsiteY14478"/>
              </a:cxn>
              <a:cxn ang="0">
                <a:pos x="connsiteX14479" y="connsiteY14479"/>
              </a:cxn>
              <a:cxn ang="0">
                <a:pos x="connsiteX14480" y="connsiteY14480"/>
              </a:cxn>
              <a:cxn ang="0">
                <a:pos x="connsiteX14481" y="connsiteY14481"/>
              </a:cxn>
              <a:cxn ang="0">
                <a:pos x="connsiteX14482" y="connsiteY14482"/>
              </a:cxn>
              <a:cxn ang="0">
                <a:pos x="connsiteX14483" y="connsiteY14483"/>
              </a:cxn>
              <a:cxn ang="0">
                <a:pos x="connsiteX14484" y="connsiteY14484"/>
              </a:cxn>
              <a:cxn ang="0">
                <a:pos x="connsiteX14485" y="connsiteY14485"/>
              </a:cxn>
              <a:cxn ang="0">
                <a:pos x="connsiteX14486" y="connsiteY14486"/>
              </a:cxn>
              <a:cxn ang="0">
                <a:pos x="connsiteX14487" y="connsiteY14487"/>
              </a:cxn>
              <a:cxn ang="0">
                <a:pos x="connsiteX14488" y="connsiteY14488"/>
              </a:cxn>
              <a:cxn ang="0">
                <a:pos x="connsiteX14489" y="connsiteY14489"/>
              </a:cxn>
              <a:cxn ang="0">
                <a:pos x="connsiteX14490" y="connsiteY14490"/>
              </a:cxn>
              <a:cxn ang="0">
                <a:pos x="connsiteX14491" y="connsiteY14491"/>
              </a:cxn>
              <a:cxn ang="0">
                <a:pos x="connsiteX14492" y="connsiteY14492"/>
              </a:cxn>
              <a:cxn ang="0">
                <a:pos x="connsiteX14493" y="connsiteY14493"/>
              </a:cxn>
              <a:cxn ang="0">
                <a:pos x="connsiteX14494" y="connsiteY14494"/>
              </a:cxn>
              <a:cxn ang="0">
                <a:pos x="connsiteX14495" y="connsiteY14495"/>
              </a:cxn>
              <a:cxn ang="0">
                <a:pos x="connsiteX14496" y="connsiteY14496"/>
              </a:cxn>
              <a:cxn ang="0">
                <a:pos x="connsiteX14497" y="connsiteY14497"/>
              </a:cxn>
              <a:cxn ang="0">
                <a:pos x="connsiteX14498" y="connsiteY14498"/>
              </a:cxn>
              <a:cxn ang="0">
                <a:pos x="connsiteX14499" y="connsiteY14499"/>
              </a:cxn>
              <a:cxn ang="0">
                <a:pos x="connsiteX14500" y="connsiteY14500"/>
              </a:cxn>
              <a:cxn ang="0">
                <a:pos x="connsiteX14501" y="connsiteY14501"/>
              </a:cxn>
              <a:cxn ang="0">
                <a:pos x="connsiteX14502" y="connsiteY14502"/>
              </a:cxn>
              <a:cxn ang="0">
                <a:pos x="connsiteX14503" y="connsiteY14503"/>
              </a:cxn>
              <a:cxn ang="0">
                <a:pos x="connsiteX14504" y="connsiteY14504"/>
              </a:cxn>
              <a:cxn ang="0">
                <a:pos x="connsiteX14505" y="connsiteY14505"/>
              </a:cxn>
              <a:cxn ang="0">
                <a:pos x="connsiteX14506" y="connsiteY14506"/>
              </a:cxn>
              <a:cxn ang="0">
                <a:pos x="connsiteX14507" y="connsiteY14507"/>
              </a:cxn>
              <a:cxn ang="0">
                <a:pos x="connsiteX14508" y="connsiteY14508"/>
              </a:cxn>
              <a:cxn ang="0">
                <a:pos x="connsiteX14509" y="connsiteY14509"/>
              </a:cxn>
              <a:cxn ang="0">
                <a:pos x="connsiteX14510" y="connsiteY14510"/>
              </a:cxn>
              <a:cxn ang="0">
                <a:pos x="connsiteX14511" y="connsiteY14511"/>
              </a:cxn>
              <a:cxn ang="0">
                <a:pos x="connsiteX14512" y="connsiteY14512"/>
              </a:cxn>
              <a:cxn ang="0">
                <a:pos x="connsiteX14513" y="connsiteY14513"/>
              </a:cxn>
              <a:cxn ang="0">
                <a:pos x="connsiteX14514" y="connsiteY14514"/>
              </a:cxn>
              <a:cxn ang="0">
                <a:pos x="connsiteX14515" y="connsiteY14515"/>
              </a:cxn>
              <a:cxn ang="0">
                <a:pos x="connsiteX14516" y="connsiteY14516"/>
              </a:cxn>
              <a:cxn ang="0">
                <a:pos x="connsiteX14517" y="connsiteY14517"/>
              </a:cxn>
              <a:cxn ang="0">
                <a:pos x="connsiteX14518" y="connsiteY14518"/>
              </a:cxn>
              <a:cxn ang="0">
                <a:pos x="connsiteX14519" y="connsiteY14519"/>
              </a:cxn>
              <a:cxn ang="0">
                <a:pos x="connsiteX14520" y="connsiteY14520"/>
              </a:cxn>
              <a:cxn ang="0">
                <a:pos x="connsiteX14521" y="connsiteY14521"/>
              </a:cxn>
              <a:cxn ang="0">
                <a:pos x="connsiteX14522" y="connsiteY14522"/>
              </a:cxn>
              <a:cxn ang="0">
                <a:pos x="connsiteX14523" y="connsiteY14523"/>
              </a:cxn>
              <a:cxn ang="0">
                <a:pos x="connsiteX14524" y="connsiteY14524"/>
              </a:cxn>
              <a:cxn ang="0">
                <a:pos x="connsiteX14525" y="connsiteY14525"/>
              </a:cxn>
              <a:cxn ang="0">
                <a:pos x="connsiteX14526" y="connsiteY14526"/>
              </a:cxn>
              <a:cxn ang="0">
                <a:pos x="connsiteX14527" y="connsiteY14527"/>
              </a:cxn>
              <a:cxn ang="0">
                <a:pos x="connsiteX14528" y="connsiteY14528"/>
              </a:cxn>
              <a:cxn ang="0">
                <a:pos x="connsiteX14529" y="connsiteY14529"/>
              </a:cxn>
              <a:cxn ang="0">
                <a:pos x="connsiteX14530" y="connsiteY14530"/>
              </a:cxn>
              <a:cxn ang="0">
                <a:pos x="connsiteX14531" y="connsiteY14531"/>
              </a:cxn>
              <a:cxn ang="0">
                <a:pos x="connsiteX14532" y="connsiteY14532"/>
              </a:cxn>
              <a:cxn ang="0">
                <a:pos x="connsiteX14533" y="connsiteY14533"/>
              </a:cxn>
              <a:cxn ang="0">
                <a:pos x="connsiteX14534" y="connsiteY14534"/>
              </a:cxn>
              <a:cxn ang="0">
                <a:pos x="connsiteX14535" y="connsiteY14535"/>
              </a:cxn>
              <a:cxn ang="0">
                <a:pos x="connsiteX14536" y="connsiteY14536"/>
              </a:cxn>
              <a:cxn ang="0">
                <a:pos x="connsiteX14537" y="connsiteY14537"/>
              </a:cxn>
              <a:cxn ang="0">
                <a:pos x="connsiteX14538" y="connsiteY14538"/>
              </a:cxn>
              <a:cxn ang="0">
                <a:pos x="connsiteX14539" y="connsiteY14539"/>
              </a:cxn>
              <a:cxn ang="0">
                <a:pos x="connsiteX14540" y="connsiteY14540"/>
              </a:cxn>
              <a:cxn ang="0">
                <a:pos x="connsiteX14541" y="connsiteY14541"/>
              </a:cxn>
              <a:cxn ang="0">
                <a:pos x="connsiteX14542" y="connsiteY14542"/>
              </a:cxn>
              <a:cxn ang="0">
                <a:pos x="connsiteX14543" y="connsiteY14543"/>
              </a:cxn>
              <a:cxn ang="0">
                <a:pos x="connsiteX14544" y="connsiteY14544"/>
              </a:cxn>
              <a:cxn ang="0">
                <a:pos x="connsiteX14545" y="connsiteY14545"/>
              </a:cxn>
              <a:cxn ang="0">
                <a:pos x="connsiteX14546" y="connsiteY14546"/>
              </a:cxn>
              <a:cxn ang="0">
                <a:pos x="connsiteX14547" y="connsiteY14547"/>
              </a:cxn>
              <a:cxn ang="0">
                <a:pos x="connsiteX14548" y="connsiteY14548"/>
              </a:cxn>
              <a:cxn ang="0">
                <a:pos x="connsiteX14549" y="connsiteY14549"/>
              </a:cxn>
              <a:cxn ang="0">
                <a:pos x="connsiteX14550" y="connsiteY14550"/>
              </a:cxn>
              <a:cxn ang="0">
                <a:pos x="connsiteX14551" y="connsiteY14551"/>
              </a:cxn>
              <a:cxn ang="0">
                <a:pos x="connsiteX14552" y="connsiteY14552"/>
              </a:cxn>
              <a:cxn ang="0">
                <a:pos x="connsiteX14553" y="connsiteY14553"/>
              </a:cxn>
              <a:cxn ang="0">
                <a:pos x="connsiteX14554" y="connsiteY14554"/>
              </a:cxn>
              <a:cxn ang="0">
                <a:pos x="connsiteX14555" y="connsiteY14555"/>
              </a:cxn>
              <a:cxn ang="0">
                <a:pos x="connsiteX14556" y="connsiteY14556"/>
              </a:cxn>
              <a:cxn ang="0">
                <a:pos x="connsiteX14557" y="connsiteY14557"/>
              </a:cxn>
              <a:cxn ang="0">
                <a:pos x="connsiteX14558" y="connsiteY14558"/>
              </a:cxn>
              <a:cxn ang="0">
                <a:pos x="connsiteX14559" y="connsiteY14559"/>
              </a:cxn>
              <a:cxn ang="0">
                <a:pos x="connsiteX14560" y="connsiteY14560"/>
              </a:cxn>
              <a:cxn ang="0">
                <a:pos x="connsiteX14561" y="connsiteY14561"/>
              </a:cxn>
              <a:cxn ang="0">
                <a:pos x="connsiteX14562" y="connsiteY14562"/>
              </a:cxn>
              <a:cxn ang="0">
                <a:pos x="connsiteX14563" y="connsiteY14563"/>
              </a:cxn>
              <a:cxn ang="0">
                <a:pos x="connsiteX14564" y="connsiteY14564"/>
              </a:cxn>
              <a:cxn ang="0">
                <a:pos x="connsiteX14565" y="connsiteY14565"/>
              </a:cxn>
              <a:cxn ang="0">
                <a:pos x="connsiteX14566" y="connsiteY14566"/>
              </a:cxn>
              <a:cxn ang="0">
                <a:pos x="connsiteX14567" y="connsiteY14567"/>
              </a:cxn>
              <a:cxn ang="0">
                <a:pos x="connsiteX14568" y="connsiteY14568"/>
              </a:cxn>
              <a:cxn ang="0">
                <a:pos x="connsiteX14569" y="connsiteY14569"/>
              </a:cxn>
              <a:cxn ang="0">
                <a:pos x="connsiteX14570" y="connsiteY14570"/>
              </a:cxn>
              <a:cxn ang="0">
                <a:pos x="connsiteX14571" y="connsiteY14571"/>
              </a:cxn>
              <a:cxn ang="0">
                <a:pos x="connsiteX14572" y="connsiteY14572"/>
              </a:cxn>
              <a:cxn ang="0">
                <a:pos x="connsiteX14573" y="connsiteY14573"/>
              </a:cxn>
              <a:cxn ang="0">
                <a:pos x="connsiteX14574" y="connsiteY14574"/>
              </a:cxn>
              <a:cxn ang="0">
                <a:pos x="connsiteX14575" y="connsiteY14575"/>
              </a:cxn>
              <a:cxn ang="0">
                <a:pos x="connsiteX14576" y="connsiteY14576"/>
              </a:cxn>
              <a:cxn ang="0">
                <a:pos x="connsiteX14577" y="connsiteY14577"/>
              </a:cxn>
              <a:cxn ang="0">
                <a:pos x="connsiteX14578" y="connsiteY14578"/>
              </a:cxn>
              <a:cxn ang="0">
                <a:pos x="connsiteX14579" y="connsiteY14579"/>
              </a:cxn>
              <a:cxn ang="0">
                <a:pos x="connsiteX14580" y="connsiteY14580"/>
              </a:cxn>
              <a:cxn ang="0">
                <a:pos x="connsiteX14581" y="connsiteY14581"/>
              </a:cxn>
              <a:cxn ang="0">
                <a:pos x="connsiteX14582" y="connsiteY14582"/>
              </a:cxn>
              <a:cxn ang="0">
                <a:pos x="connsiteX14583" y="connsiteY14583"/>
              </a:cxn>
              <a:cxn ang="0">
                <a:pos x="connsiteX14584" y="connsiteY14584"/>
              </a:cxn>
              <a:cxn ang="0">
                <a:pos x="connsiteX14585" y="connsiteY14585"/>
              </a:cxn>
              <a:cxn ang="0">
                <a:pos x="connsiteX14586" y="connsiteY14586"/>
              </a:cxn>
              <a:cxn ang="0">
                <a:pos x="connsiteX14587" y="connsiteY14587"/>
              </a:cxn>
              <a:cxn ang="0">
                <a:pos x="connsiteX14588" y="connsiteY14588"/>
              </a:cxn>
              <a:cxn ang="0">
                <a:pos x="connsiteX14589" y="connsiteY14589"/>
              </a:cxn>
              <a:cxn ang="0">
                <a:pos x="connsiteX14590" y="connsiteY14590"/>
              </a:cxn>
              <a:cxn ang="0">
                <a:pos x="connsiteX14591" y="connsiteY14591"/>
              </a:cxn>
              <a:cxn ang="0">
                <a:pos x="connsiteX14592" y="connsiteY14592"/>
              </a:cxn>
              <a:cxn ang="0">
                <a:pos x="connsiteX14593" y="connsiteY14593"/>
              </a:cxn>
              <a:cxn ang="0">
                <a:pos x="connsiteX14594" y="connsiteY14594"/>
              </a:cxn>
              <a:cxn ang="0">
                <a:pos x="connsiteX14595" y="connsiteY14595"/>
              </a:cxn>
              <a:cxn ang="0">
                <a:pos x="connsiteX14596" y="connsiteY14596"/>
              </a:cxn>
              <a:cxn ang="0">
                <a:pos x="connsiteX14597" y="connsiteY14597"/>
              </a:cxn>
              <a:cxn ang="0">
                <a:pos x="connsiteX14598" y="connsiteY14598"/>
              </a:cxn>
              <a:cxn ang="0">
                <a:pos x="connsiteX14599" y="connsiteY14599"/>
              </a:cxn>
              <a:cxn ang="0">
                <a:pos x="connsiteX14600" y="connsiteY14600"/>
              </a:cxn>
              <a:cxn ang="0">
                <a:pos x="connsiteX14601" y="connsiteY14601"/>
              </a:cxn>
              <a:cxn ang="0">
                <a:pos x="connsiteX14602" y="connsiteY14602"/>
              </a:cxn>
              <a:cxn ang="0">
                <a:pos x="connsiteX14603" y="connsiteY14603"/>
              </a:cxn>
              <a:cxn ang="0">
                <a:pos x="connsiteX14604" y="connsiteY14604"/>
              </a:cxn>
              <a:cxn ang="0">
                <a:pos x="connsiteX14605" y="connsiteY14605"/>
              </a:cxn>
              <a:cxn ang="0">
                <a:pos x="connsiteX14606" y="connsiteY14606"/>
              </a:cxn>
              <a:cxn ang="0">
                <a:pos x="connsiteX14607" y="connsiteY14607"/>
              </a:cxn>
              <a:cxn ang="0">
                <a:pos x="connsiteX14608" y="connsiteY14608"/>
              </a:cxn>
              <a:cxn ang="0">
                <a:pos x="connsiteX14609" y="connsiteY14609"/>
              </a:cxn>
              <a:cxn ang="0">
                <a:pos x="connsiteX14610" y="connsiteY14610"/>
              </a:cxn>
              <a:cxn ang="0">
                <a:pos x="connsiteX14611" y="connsiteY14611"/>
              </a:cxn>
              <a:cxn ang="0">
                <a:pos x="connsiteX14612" y="connsiteY14612"/>
              </a:cxn>
              <a:cxn ang="0">
                <a:pos x="connsiteX14613" y="connsiteY14613"/>
              </a:cxn>
              <a:cxn ang="0">
                <a:pos x="connsiteX14614" y="connsiteY14614"/>
              </a:cxn>
              <a:cxn ang="0">
                <a:pos x="connsiteX14615" y="connsiteY14615"/>
              </a:cxn>
              <a:cxn ang="0">
                <a:pos x="connsiteX14616" y="connsiteY14616"/>
              </a:cxn>
              <a:cxn ang="0">
                <a:pos x="connsiteX14617" y="connsiteY14617"/>
              </a:cxn>
              <a:cxn ang="0">
                <a:pos x="connsiteX14618" y="connsiteY14618"/>
              </a:cxn>
              <a:cxn ang="0">
                <a:pos x="connsiteX14619" y="connsiteY14619"/>
              </a:cxn>
              <a:cxn ang="0">
                <a:pos x="connsiteX14620" y="connsiteY14620"/>
              </a:cxn>
              <a:cxn ang="0">
                <a:pos x="connsiteX14621" y="connsiteY14621"/>
              </a:cxn>
              <a:cxn ang="0">
                <a:pos x="connsiteX14622" y="connsiteY14622"/>
              </a:cxn>
              <a:cxn ang="0">
                <a:pos x="connsiteX14623" y="connsiteY14623"/>
              </a:cxn>
              <a:cxn ang="0">
                <a:pos x="connsiteX14624" y="connsiteY14624"/>
              </a:cxn>
              <a:cxn ang="0">
                <a:pos x="connsiteX14625" y="connsiteY14625"/>
              </a:cxn>
              <a:cxn ang="0">
                <a:pos x="connsiteX14626" y="connsiteY14626"/>
              </a:cxn>
              <a:cxn ang="0">
                <a:pos x="connsiteX14627" y="connsiteY14627"/>
              </a:cxn>
              <a:cxn ang="0">
                <a:pos x="connsiteX14628" y="connsiteY14628"/>
              </a:cxn>
              <a:cxn ang="0">
                <a:pos x="connsiteX14629" y="connsiteY14629"/>
              </a:cxn>
              <a:cxn ang="0">
                <a:pos x="connsiteX14630" y="connsiteY14630"/>
              </a:cxn>
              <a:cxn ang="0">
                <a:pos x="connsiteX14631" y="connsiteY14631"/>
              </a:cxn>
              <a:cxn ang="0">
                <a:pos x="connsiteX14632" y="connsiteY14632"/>
              </a:cxn>
              <a:cxn ang="0">
                <a:pos x="connsiteX14633" y="connsiteY14633"/>
              </a:cxn>
              <a:cxn ang="0">
                <a:pos x="connsiteX14634" y="connsiteY14634"/>
              </a:cxn>
              <a:cxn ang="0">
                <a:pos x="connsiteX14635" y="connsiteY14635"/>
              </a:cxn>
              <a:cxn ang="0">
                <a:pos x="connsiteX14636" y="connsiteY14636"/>
              </a:cxn>
              <a:cxn ang="0">
                <a:pos x="connsiteX14637" y="connsiteY14637"/>
              </a:cxn>
              <a:cxn ang="0">
                <a:pos x="connsiteX14638" y="connsiteY14638"/>
              </a:cxn>
              <a:cxn ang="0">
                <a:pos x="connsiteX14639" y="connsiteY14639"/>
              </a:cxn>
              <a:cxn ang="0">
                <a:pos x="connsiteX14640" y="connsiteY14640"/>
              </a:cxn>
              <a:cxn ang="0">
                <a:pos x="connsiteX14641" y="connsiteY14641"/>
              </a:cxn>
              <a:cxn ang="0">
                <a:pos x="connsiteX14642" y="connsiteY14642"/>
              </a:cxn>
              <a:cxn ang="0">
                <a:pos x="connsiteX14643" y="connsiteY14643"/>
              </a:cxn>
              <a:cxn ang="0">
                <a:pos x="connsiteX14644" y="connsiteY14644"/>
              </a:cxn>
              <a:cxn ang="0">
                <a:pos x="connsiteX14645" y="connsiteY14645"/>
              </a:cxn>
              <a:cxn ang="0">
                <a:pos x="connsiteX14646" y="connsiteY14646"/>
              </a:cxn>
              <a:cxn ang="0">
                <a:pos x="connsiteX14647" y="connsiteY14647"/>
              </a:cxn>
              <a:cxn ang="0">
                <a:pos x="connsiteX14648" y="connsiteY14648"/>
              </a:cxn>
              <a:cxn ang="0">
                <a:pos x="connsiteX14649" y="connsiteY14649"/>
              </a:cxn>
              <a:cxn ang="0">
                <a:pos x="connsiteX14650" y="connsiteY14650"/>
              </a:cxn>
              <a:cxn ang="0">
                <a:pos x="connsiteX14651" y="connsiteY14651"/>
              </a:cxn>
              <a:cxn ang="0">
                <a:pos x="connsiteX14652" y="connsiteY14652"/>
              </a:cxn>
              <a:cxn ang="0">
                <a:pos x="connsiteX14653" y="connsiteY14653"/>
              </a:cxn>
              <a:cxn ang="0">
                <a:pos x="connsiteX14654" y="connsiteY14654"/>
              </a:cxn>
              <a:cxn ang="0">
                <a:pos x="connsiteX14655" y="connsiteY14655"/>
              </a:cxn>
              <a:cxn ang="0">
                <a:pos x="connsiteX14656" y="connsiteY14656"/>
              </a:cxn>
              <a:cxn ang="0">
                <a:pos x="connsiteX14657" y="connsiteY14657"/>
              </a:cxn>
              <a:cxn ang="0">
                <a:pos x="connsiteX14658" y="connsiteY14658"/>
              </a:cxn>
              <a:cxn ang="0">
                <a:pos x="connsiteX14659" y="connsiteY14659"/>
              </a:cxn>
              <a:cxn ang="0">
                <a:pos x="connsiteX14660" y="connsiteY14660"/>
              </a:cxn>
              <a:cxn ang="0">
                <a:pos x="connsiteX14661" y="connsiteY14661"/>
              </a:cxn>
              <a:cxn ang="0">
                <a:pos x="connsiteX14662" y="connsiteY14662"/>
              </a:cxn>
              <a:cxn ang="0">
                <a:pos x="connsiteX14663" y="connsiteY14663"/>
              </a:cxn>
              <a:cxn ang="0">
                <a:pos x="connsiteX14664" y="connsiteY14664"/>
              </a:cxn>
              <a:cxn ang="0">
                <a:pos x="connsiteX14665" y="connsiteY14665"/>
              </a:cxn>
              <a:cxn ang="0">
                <a:pos x="connsiteX14666" y="connsiteY14666"/>
              </a:cxn>
              <a:cxn ang="0">
                <a:pos x="connsiteX14667" y="connsiteY14667"/>
              </a:cxn>
              <a:cxn ang="0">
                <a:pos x="connsiteX14668" y="connsiteY14668"/>
              </a:cxn>
              <a:cxn ang="0">
                <a:pos x="connsiteX14669" y="connsiteY14669"/>
              </a:cxn>
              <a:cxn ang="0">
                <a:pos x="connsiteX14670" y="connsiteY14670"/>
              </a:cxn>
              <a:cxn ang="0">
                <a:pos x="connsiteX14671" y="connsiteY14671"/>
              </a:cxn>
              <a:cxn ang="0">
                <a:pos x="connsiteX14672" y="connsiteY14672"/>
              </a:cxn>
              <a:cxn ang="0">
                <a:pos x="connsiteX14673" y="connsiteY14673"/>
              </a:cxn>
              <a:cxn ang="0">
                <a:pos x="connsiteX14674" y="connsiteY14674"/>
              </a:cxn>
              <a:cxn ang="0">
                <a:pos x="connsiteX14675" y="connsiteY14675"/>
              </a:cxn>
              <a:cxn ang="0">
                <a:pos x="connsiteX14676" y="connsiteY14676"/>
              </a:cxn>
              <a:cxn ang="0">
                <a:pos x="connsiteX14677" y="connsiteY14677"/>
              </a:cxn>
              <a:cxn ang="0">
                <a:pos x="connsiteX14678" y="connsiteY14678"/>
              </a:cxn>
              <a:cxn ang="0">
                <a:pos x="connsiteX14679" y="connsiteY14679"/>
              </a:cxn>
              <a:cxn ang="0">
                <a:pos x="connsiteX14680" y="connsiteY14680"/>
              </a:cxn>
              <a:cxn ang="0">
                <a:pos x="connsiteX14681" y="connsiteY14681"/>
              </a:cxn>
              <a:cxn ang="0">
                <a:pos x="connsiteX14682" y="connsiteY14682"/>
              </a:cxn>
              <a:cxn ang="0">
                <a:pos x="connsiteX14683" y="connsiteY14683"/>
              </a:cxn>
              <a:cxn ang="0">
                <a:pos x="connsiteX14684" y="connsiteY14684"/>
              </a:cxn>
              <a:cxn ang="0">
                <a:pos x="connsiteX14685" y="connsiteY14685"/>
              </a:cxn>
              <a:cxn ang="0">
                <a:pos x="connsiteX14686" y="connsiteY14686"/>
              </a:cxn>
              <a:cxn ang="0">
                <a:pos x="connsiteX14687" y="connsiteY14687"/>
              </a:cxn>
              <a:cxn ang="0">
                <a:pos x="connsiteX14688" y="connsiteY14688"/>
              </a:cxn>
              <a:cxn ang="0">
                <a:pos x="connsiteX14689" y="connsiteY14689"/>
              </a:cxn>
              <a:cxn ang="0">
                <a:pos x="connsiteX14690" y="connsiteY14690"/>
              </a:cxn>
              <a:cxn ang="0">
                <a:pos x="connsiteX14691" y="connsiteY14691"/>
              </a:cxn>
              <a:cxn ang="0">
                <a:pos x="connsiteX14692" y="connsiteY14692"/>
              </a:cxn>
              <a:cxn ang="0">
                <a:pos x="connsiteX14693" y="connsiteY14693"/>
              </a:cxn>
              <a:cxn ang="0">
                <a:pos x="connsiteX14694" y="connsiteY14694"/>
              </a:cxn>
              <a:cxn ang="0">
                <a:pos x="connsiteX14695" y="connsiteY14695"/>
              </a:cxn>
              <a:cxn ang="0">
                <a:pos x="connsiteX14696" y="connsiteY14696"/>
              </a:cxn>
              <a:cxn ang="0">
                <a:pos x="connsiteX14697" y="connsiteY14697"/>
              </a:cxn>
              <a:cxn ang="0">
                <a:pos x="connsiteX14698" y="connsiteY14698"/>
              </a:cxn>
              <a:cxn ang="0">
                <a:pos x="connsiteX14699" y="connsiteY14699"/>
              </a:cxn>
              <a:cxn ang="0">
                <a:pos x="connsiteX14700" y="connsiteY14700"/>
              </a:cxn>
              <a:cxn ang="0">
                <a:pos x="connsiteX14701" y="connsiteY14701"/>
              </a:cxn>
              <a:cxn ang="0">
                <a:pos x="connsiteX14702" y="connsiteY14702"/>
              </a:cxn>
              <a:cxn ang="0">
                <a:pos x="connsiteX14703" y="connsiteY14703"/>
              </a:cxn>
              <a:cxn ang="0">
                <a:pos x="connsiteX14704" y="connsiteY14704"/>
              </a:cxn>
              <a:cxn ang="0">
                <a:pos x="connsiteX14705" y="connsiteY14705"/>
              </a:cxn>
              <a:cxn ang="0">
                <a:pos x="connsiteX14706" y="connsiteY14706"/>
              </a:cxn>
              <a:cxn ang="0">
                <a:pos x="connsiteX14707" y="connsiteY14707"/>
              </a:cxn>
              <a:cxn ang="0">
                <a:pos x="connsiteX14708" y="connsiteY14708"/>
              </a:cxn>
              <a:cxn ang="0">
                <a:pos x="connsiteX14709" y="connsiteY14709"/>
              </a:cxn>
              <a:cxn ang="0">
                <a:pos x="connsiteX14710" y="connsiteY14710"/>
              </a:cxn>
              <a:cxn ang="0">
                <a:pos x="connsiteX14711" y="connsiteY14711"/>
              </a:cxn>
              <a:cxn ang="0">
                <a:pos x="connsiteX14712" y="connsiteY14712"/>
              </a:cxn>
              <a:cxn ang="0">
                <a:pos x="connsiteX14713" y="connsiteY14713"/>
              </a:cxn>
              <a:cxn ang="0">
                <a:pos x="connsiteX14714" y="connsiteY14714"/>
              </a:cxn>
              <a:cxn ang="0">
                <a:pos x="connsiteX14715" y="connsiteY14715"/>
              </a:cxn>
              <a:cxn ang="0">
                <a:pos x="connsiteX14716" y="connsiteY14716"/>
              </a:cxn>
              <a:cxn ang="0">
                <a:pos x="connsiteX14717" y="connsiteY14717"/>
              </a:cxn>
              <a:cxn ang="0">
                <a:pos x="connsiteX14718" y="connsiteY14718"/>
              </a:cxn>
              <a:cxn ang="0">
                <a:pos x="connsiteX14719" y="connsiteY14719"/>
              </a:cxn>
              <a:cxn ang="0">
                <a:pos x="connsiteX14720" y="connsiteY14720"/>
              </a:cxn>
              <a:cxn ang="0">
                <a:pos x="connsiteX14721" y="connsiteY14721"/>
              </a:cxn>
              <a:cxn ang="0">
                <a:pos x="connsiteX14722" y="connsiteY14722"/>
              </a:cxn>
              <a:cxn ang="0">
                <a:pos x="connsiteX14723" y="connsiteY14723"/>
              </a:cxn>
              <a:cxn ang="0">
                <a:pos x="connsiteX14724" y="connsiteY14724"/>
              </a:cxn>
              <a:cxn ang="0">
                <a:pos x="connsiteX14725" y="connsiteY14725"/>
              </a:cxn>
              <a:cxn ang="0">
                <a:pos x="connsiteX14726" y="connsiteY14726"/>
              </a:cxn>
              <a:cxn ang="0">
                <a:pos x="connsiteX14727" y="connsiteY14727"/>
              </a:cxn>
              <a:cxn ang="0">
                <a:pos x="connsiteX14728" y="connsiteY14728"/>
              </a:cxn>
              <a:cxn ang="0">
                <a:pos x="connsiteX14729" y="connsiteY14729"/>
              </a:cxn>
              <a:cxn ang="0">
                <a:pos x="connsiteX14730" y="connsiteY14730"/>
              </a:cxn>
              <a:cxn ang="0">
                <a:pos x="connsiteX14731" y="connsiteY14731"/>
              </a:cxn>
              <a:cxn ang="0">
                <a:pos x="connsiteX14732" y="connsiteY14732"/>
              </a:cxn>
              <a:cxn ang="0">
                <a:pos x="connsiteX14733" y="connsiteY14733"/>
              </a:cxn>
              <a:cxn ang="0">
                <a:pos x="connsiteX14734" y="connsiteY14734"/>
              </a:cxn>
              <a:cxn ang="0">
                <a:pos x="connsiteX14735" y="connsiteY14735"/>
              </a:cxn>
              <a:cxn ang="0">
                <a:pos x="connsiteX14736" y="connsiteY14736"/>
              </a:cxn>
              <a:cxn ang="0">
                <a:pos x="connsiteX14737" y="connsiteY14737"/>
              </a:cxn>
              <a:cxn ang="0">
                <a:pos x="connsiteX14738" y="connsiteY14738"/>
              </a:cxn>
              <a:cxn ang="0">
                <a:pos x="connsiteX14739" y="connsiteY14739"/>
              </a:cxn>
              <a:cxn ang="0">
                <a:pos x="connsiteX14740" y="connsiteY14740"/>
              </a:cxn>
              <a:cxn ang="0">
                <a:pos x="connsiteX14741" y="connsiteY14741"/>
              </a:cxn>
              <a:cxn ang="0">
                <a:pos x="connsiteX14742" y="connsiteY14742"/>
              </a:cxn>
              <a:cxn ang="0">
                <a:pos x="connsiteX14743" y="connsiteY14743"/>
              </a:cxn>
              <a:cxn ang="0">
                <a:pos x="connsiteX14744" y="connsiteY14744"/>
              </a:cxn>
              <a:cxn ang="0">
                <a:pos x="connsiteX14745" y="connsiteY14745"/>
              </a:cxn>
              <a:cxn ang="0">
                <a:pos x="connsiteX14746" y="connsiteY14746"/>
              </a:cxn>
              <a:cxn ang="0">
                <a:pos x="connsiteX14747" y="connsiteY14747"/>
              </a:cxn>
              <a:cxn ang="0">
                <a:pos x="connsiteX14748" y="connsiteY14748"/>
              </a:cxn>
              <a:cxn ang="0">
                <a:pos x="connsiteX14749" y="connsiteY14749"/>
              </a:cxn>
              <a:cxn ang="0">
                <a:pos x="connsiteX14750" y="connsiteY14750"/>
              </a:cxn>
              <a:cxn ang="0">
                <a:pos x="connsiteX14751" y="connsiteY14751"/>
              </a:cxn>
              <a:cxn ang="0">
                <a:pos x="connsiteX14752" y="connsiteY14752"/>
              </a:cxn>
              <a:cxn ang="0">
                <a:pos x="connsiteX14753" y="connsiteY14753"/>
              </a:cxn>
              <a:cxn ang="0">
                <a:pos x="connsiteX14754" y="connsiteY14754"/>
              </a:cxn>
              <a:cxn ang="0">
                <a:pos x="connsiteX14755" y="connsiteY14755"/>
              </a:cxn>
              <a:cxn ang="0">
                <a:pos x="connsiteX14756" y="connsiteY14756"/>
              </a:cxn>
              <a:cxn ang="0">
                <a:pos x="connsiteX14757" y="connsiteY14757"/>
              </a:cxn>
              <a:cxn ang="0">
                <a:pos x="connsiteX14758" y="connsiteY14758"/>
              </a:cxn>
              <a:cxn ang="0">
                <a:pos x="connsiteX14759" y="connsiteY14759"/>
              </a:cxn>
              <a:cxn ang="0">
                <a:pos x="connsiteX14760" y="connsiteY14760"/>
              </a:cxn>
              <a:cxn ang="0">
                <a:pos x="connsiteX14761" y="connsiteY14761"/>
              </a:cxn>
              <a:cxn ang="0">
                <a:pos x="connsiteX14762" y="connsiteY14762"/>
              </a:cxn>
              <a:cxn ang="0">
                <a:pos x="connsiteX14763" y="connsiteY14763"/>
              </a:cxn>
              <a:cxn ang="0">
                <a:pos x="connsiteX14764" y="connsiteY14764"/>
              </a:cxn>
              <a:cxn ang="0">
                <a:pos x="connsiteX14765" y="connsiteY14765"/>
              </a:cxn>
              <a:cxn ang="0">
                <a:pos x="connsiteX14766" y="connsiteY14766"/>
              </a:cxn>
              <a:cxn ang="0">
                <a:pos x="connsiteX14767" y="connsiteY14767"/>
              </a:cxn>
              <a:cxn ang="0">
                <a:pos x="connsiteX14768" y="connsiteY14768"/>
              </a:cxn>
              <a:cxn ang="0">
                <a:pos x="connsiteX14769" y="connsiteY14769"/>
              </a:cxn>
              <a:cxn ang="0">
                <a:pos x="connsiteX14770" y="connsiteY14770"/>
              </a:cxn>
              <a:cxn ang="0">
                <a:pos x="connsiteX14771" y="connsiteY14771"/>
              </a:cxn>
              <a:cxn ang="0">
                <a:pos x="connsiteX14772" y="connsiteY14772"/>
              </a:cxn>
              <a:cxn ang="0">
                <a:pos x="connsiteX14773" y="connsiteY14773"/>
              </a:cxn>
              <a:cxn ang="0">
                <a:pos x="connsiteX14774" y="connsiteY14774"/>
              </a:cxn>
              <a:cxn ang="0">
                <a:pos x="connsiteX14775" y="connsiteY14775"/>
              </a:cxn>
              <a:cxn ang="0">
                <a:pos x="connsiteX14776" y="connsiteY14776"/>
              </a:cxn>
              <a:cxn ang="0">
                <a:pos x="connsiteX14777" y="connsiteY14777"/>
              </a:cxn>
              <a:cxn ang="0">
                <a:pos x="connsiteX14778" y="connsiteY14778"/>
              </a:cxn>
              <a:cxn ang="0">
                <a:pos x="connsiteX14779" y="connsiteY14779"/>
              </a:cxn>
              <a:cxn ang="0">
                <a:pos x="connsiteX14780" y="connsiteY14780"/>
              </a:cxn>
              <a:cxn ang="0">
                <a:pos x="connsiteX14781" y="connsiteY14781"/>
              </a:cxn>
              <a:cxn ang="0">
                <a:pos x="connsiteX14782" y="connsiteY14782"/>
              </a:cxn>
              <a:cxn ang="0">
                <a:pos x="connsiteX14783" y="connsiteY14783"/>
              </a:cxn>
              <a:cxn ang="0">
                <a:pos x="connsiteX14784" y="connsiteY14784"/>
              </a:cxn>
              <a:cxn ang="0">
                <a:pos x="connsiteX14785" y="connsiteY14785"/>
              </a:cxn>
              <a:cxn ang="0">
                <a:pos x="connsiteX14786" y="connsiteY14786"/>
              </a:cxn>
              <a:cxn ang="0">
                <a:pos x="connsiteX14787" y="connsiteY14787"/>
              </a:cxn>
              <a:cxn ang="0">
                <a:pos x="connsiteX14788" y="connsiteY14788"/>
              </a:cxn>
              <a:cxn ang="0">
                <a:pos x="connsiteX14789" y="connsiteY14789"/>
              </a:cxn>
              <a:cxn ang="0">
                <a:pos x="connsiteX14790" y="connsiteY14790"/>
              </a:cxn>
              <a:cxn ang="0">
                <a:pos x="connsiteX14791" y="connsiteY14791"/>
              </a:cxn>
              <a:cxn ang="0">
                <a:pos x="connsiteX14792" y="connsiteY14792"/>
              </a:cxn>
              <a:cxn ang="0">
                <a:pos x="connsiteX14793" y="connsiteY14793"/>
              </a:cxn>
              <a:cxn ang="0">
                <a:pos x="connsiteX14794" y="connsiteY14794"/>
              </a:cxn>
              <a:cxn ang="0">
                <a:pos x="connsiteX14795" y="connsiteY14795"/>
              </a:cxn>
              <a:cxn ang="0">
                <a:pos x="connsiteX14796" y="connsiteY14796"/>
              </a:cxn>
              <a:cxn ang="0">
                <a:pos x="connsiteX14797" y="connsiteY14797"/>
              </a:cxn>
              <a:cxn ang="0">
                <a:pos x="connsiteX14798" y="connsiteY14798"/>
              </a:cxn>
              <a:cxn ang="0">
                <a:pos x="connsiteX14799" y="connsiteY14799"/>
              </a:cxn>
              <a:cxn ang="0">
                <a:pos x="connsiteX14800" y="connsiteY14800"/>
              </a:cxn>
              <a:cxn ang="0">
                <a:pos x="connsiteX14801" y="connsiteY14801"/>
              </a:cxn>
              <a:cxn ang="0">
                <a:pos x="connsiteX14802" y="connsiteY14802"/>
              </a:cxn>
              <a:cxn ang="0">
                <a:pos x="connsiteX14803" y="connsiteY14803"/>
              </a:cxn>
              <a:cxn ang="0">
                <a:pos x="connsiteX14804" y="connsiteY14804"/>
              </a:cxn>
              <a:cxn ang="0">
                <a:pos x="connsiteX14805" y="connsiteY14805"/>
              </a:cxn>
              <a:cxn ang="0">
                <a:pos x="connsiteX14806" y="connsiteY14806"/>
              </a:cxn>
              <a:cxn ang="0">
                <a:pos x="connsiteX14807" y="connsiteY14807"/>
              </a:cxn>
              <a:cxn ang="0">
                <a:pos x="connsiteX14808" y="connsiteY14808"/>
              </a:cxn>
              <a:cxn ang="0">
                <a:pos x="connsiteX14809" y="connsiteY14809"/>
              </a:cxn>
              <a:cxn ang="0">
                <a:pos x="connsiteX14810" y="connsiteY14810"/>
              </a:cxn>
              <a:cxn ang="0">
                <a:pos x="connsiteX14811" y="connsiteY14811"/>
              </a:cxn>
              <a:cxn ang="0">
                <a:pos x="connsiteX14812" y="connsiteY14812"/>
              </a:cxn>
              <a:cxn ang="0">
                <a:pos x="connsiteX14813" y="connsiteY14813"/>
              </a:cxn>
              <a:cxn ang="0">
                <a:pos x="connsiteX14814" y="connsiteY14814"/>
              </a:cxn>
              <a:cxn ang="0">
                <a:pos x="connsiteX14815" y="connsiteY14815"/>
              </a:cxn>
              <a:cxn ang="0">
                <a:pos x="connsiteX14816" y="connsiteY14816"/>
              </a:cxn>
              <a:cxn ang="0">
                <a:pos x="connsiteX14817" y="connsiteY14817"/>
              </a:cxn>
              <a:cxn ang="0">
                <a:pos x="connsiteX14818" y="connsiteY14818"/>
              </a:cxn>
              <a:cxn ang="0">
                <a:pos x="connsiteX14819" y="connsiteY14819"/>
              </a:cxn>
              <a:cxn ang="0">
                <a:pos x="connsiteX14820" y="connsiteY14820"/>
              </a:cxn>
              <a:cxn ang="0">
                <a:pos x="connsiteX14821" y="connsiteY14821"/>
              </a:cxn>
              <a:cxn ang="0">
                <a:pos x="connsiteX14822" y="connsiteY14822"/>
              </a:cxn>
              <a:cxn ang="0">
                <a:pos x="connsiteX14823" y="connsiteY14823"/>
              </a:cxn>
              <a:cxn ang="0">
                <a:pos x="connsiteX14824" y="connsiteY14824"/>
              </a:cxn>
              <a:cxn ang="0">
                <a:pos x="connsiteX14825" y="connsiteY14825"/>
              </a:cxn>
              <a:cxn ang="0">
                <a:pos x="connsiteX14826" y="connsiteY14826"/>
              </a:cxn>
              <a:cxn ang="0">
                <a:pos x="connsiteX14827" y="connsiteY14827"/>
              </a:cxn>
              <a:cxn ang="0">
                <a:pos x="connsiteX14828" y="connsiteY14828"/>
              </a:cxn>
              <a:cxn ang="0">
                <a:pos x="connsiteX14829" y="connsiteY14829"/>
              </a:cxn>
              <a:cxn ang="0">
                <a:pos x="connsiteX14830" y="connsiteY14830"/>
              </a:cxn>
              <a:cxn ang="0">
                <a:pos x="connsiteX14831" y="connsiteY14831"/>
              </a:cxn>
              <a:cxn ang="0">
                <a:pos x="connsiteX14832" y="connsiteY14832"/>
              </a:cxn>
              <a:cxn ang="0">
                <a:pos x="connsiteX14833" y="connsiteY14833"/>
              </a:cxn>
              <a:cxn ang="0">
                <a:pos x="connsiteX14834" y="connsiteY14834"/>
              </a:cxn>
              <a:cxn ang="0">
                <a:pos x="connsiteX14835" y="connsiteY14835"/>
              </a:cxn>
              <a:cxn ang="0">
                <a:pos x="connsiteX14836" y="connsiteY14836"/>
              </a:cxn>
              <a:cxn ang="0">
                <a:pos x="connsiteX14837" y="connsiteY14837"/>
              </a:cxn>
              <a:cxn ang="0">
                <a:pos x="connsiteX14838" y="connsiteY14838"/>
              </a:cxn>
              <a:cxn ang="0">
                <a:pos x="connsiteX14839" y="connsiteY14839"/>
              </a:cxn>
              <a:cxn ang="0">
                <a:pos x="connsiteX14840" y="connsiteY14840"/>
              </a:cxn>
              <a:cxn ang="0">
                <a:pos x="connsiteX14841" y="connsiteY14841"/>
              </a:cxn>
              <a:cxn ang="0">
                <a:pos x="connsiteX14842" y="connsiteY14842"/>
              </a:cxn>
              <a:cxn ang="0">
                <a:pos x="connsiteX14843" y="connsiteY14843"/>
              </a:cxn>
              <a:cxn ang="0">
                <a:pos x="connsiteX14844" y="connsiteY14844"/>
              </a:cxn>
              <a:cxn ang="0">
                <a:pos x="connsiteX14845" y="connsiteY14845"/>
              </a:cxn>
              <a:cxn ang="0">
                <a:pos x="connsiteX14846" y="connsiteY14846"/>
              </a:cxn>
              <a:cxn ang="0">
                <a:pos x="connsiteX14847" y="connsiteY14847"/>
              </a:cxn>
              <a:cxn ang="0">
                <a:pos x="connsiteX14848" y="connsiteY14848"/>
              </a:cxn>
              <a:cxn ang="0">
                <a:pos x="connsiteX14849" y="connsiteY14849"/>
              </a:cxn>
              <a:cxn ang="0">
                <a:pos x="connsiteX14850" y="connsiteY14850"/>
              </a:cxn>
              <a:cxn ang="0">
                <a:pos x="connsiteX14851" y="connsiteY14851"/>
              </a:cxn>
              <a:cxn ang="0">
                <a:pos x="connsiteX14852" y="connsiteY14852"/>
              </a:cxn>
              <a:cxn ang="0">
                <a:pos x="connsiteX14853" y="connsiteY14853"/>
              </a:cxn>
              <a:cxn ang="0">
                <a:pos x="connsiteX14854" y="connsiteY14854"/>
              </a:cxn>
              <a:cxn ang="0">
                <a:pos x="connsiteX14855" y="connsiteY14855"/>
              </a:cxn>
              <a:cxn ang="0">
                <a:pos x="connsiteX14856" y="connsiteY14856"/>
              </a:cxn>
              <a:cxn ang="0">
                <a:pos x="connsiteX14857" y="connsiteY14857"/>
              </a:cxn>
              <a:cxn ang="0">
                <a:pos x="connsiteX14858" y="connsiteY14858"/>
              </a:cxn>
              <a:cxn ang="0">
                <a:pos x="connsiteX14859" y="connsiteY14859"/>
              </a:cxn>
              <a:cxn ang="0">
                <a:pos x="connsiteX14860" y="connsiteY14860"/>
              </a:cxn>
              <a:cxn ang="0">
                <a:pos x="connsiteX14861" y="connsiteY14861"/>
              </a:cxn>
              <a:cxn ang="0">
                <a:pos x="connsiteX14862" y="connsiteY14862"/>
              </a:cxn>
              <a:cxn ang="0">
                <a:pos x="connsiteX14863" y="connsiteY14863"/>
              </a:cxn>
              <a:cxn ang="0">
                <a:pos x="connsiteX14864" y="connsiteY14864"/>
              </a:cxn>
              <a:cxn ang="0">
                <a:pos x="connsiteX14865" y="connsiteY14865"/>
              </a:cxn>
              <a:cxn ang="0">
                <a:pos x="connsiteX14866" y="connsiteY14866"/>
              </a:cxn>
              <a:cxn ang="0">
                <a:pos x="connsiteX14867" y="connsiteY14867"/>
              </a:cxn>
              <a:cxn ang="0">
                <a:pos x="connsiteX14868" y="connsiteY14868"/>
              </a:cxn>
              <a:cxn ang="0">
                <a:pos x="connsiteX14869" y="connsiteY14869"/>
              </a:cxn>
              <a:cxn ang="0">
                <a:pos x="connsiteX14870" y="connsiteY14870"/>
              </a:cxn>
              <a:cxn ang="0">
                <a:pos x="connsiteX14871" y="connsiteY14871"/>
              </a:cxn>
              <a:cxn ang="0">
                <a:pos x="connsiteX14872" y="connsiteY14872"/>
              </a:cxn>
              <a:cxn ang="0">
                <a:pos x="connsiteX14873" y="connsiteY14873"/>
              </a:cxn>
              <a:cxn ang="0">
                <a:pos x="connsiteX14874" y="connsiteY14874"/>
              </a:cxn>
              <a:cxn ang="0">
                <a:pos x="connsiteX14875" y="connsiteY14875"/>
              </a:cxn>
              <a:cxn ang="0">
                <a:pos x="connsiteX14876" y="connsiteY14876"/>
              </a:cxn>
              <a:cxn ang="0">
                <a:pos x="connsiteX14877" y="connsiteY14877"/>
              </a:cxn>
              <a:cxn ang="0">
                <a:pos x="connsiteX14878" y="connsiteY14878"/>
              </a:cxn>
              <a:cxn ang="0">
                <a:pos x="connsiteX14879" y="connsiteY14879"/>
              </a:cxn>
              <a:cxn ang="0">
                <a:pos x="connsiteX14880" y="connsiteY14880"/>
              </a:cxn>
              <a:cxn ang="0">
                <a:pos x="connsiteX14881" y="connsiteY14881"/>
              </a:cxn>
              <a:cxn ang="0">
                <a:pos x="connsiteX14882" y="connsiteY14882"/>
              </a:cxn>
              <a:cxn ang="0">
                <a:pos x="connsiteX14883" y="connsiteY14883"/>
              </a:cxn>
              <a:cxn ang="0">
                <a:pos x="connsiteX14884" y="connsiteY14884"/>
              </a:cxn>
              <a:cxn ang="0">
                <a:pos x="connsiteX14885" y="connsiteY14885"/>
              </a:cxn>
              <a:cxn ang="0">
                <a:pos x="connsiteX14886" y="connsiteY14886"/>
              </a:cxn>
              <a:cxn ang="0">
                <a:pos x="connsiteX14887" y="connsiteY14887"/>
              </a:cxn>
              <a:cxn ang="0">
                <a:pos x="connsiteX14888" y="connsiteY14888"/>
              </a:cxn>
              <a:cxn ang="0">
                <a:pos x="connsiteX14889" y="connsiteY14889"/>
              </a:cxn>
              <a:cxn ang="0">
                <a:pos x="connsiteX14890" y="connsiteY14890"/>
              </a:cxn>
              <a:cxn ang="0">
                <a:pos x="connsiteX14891" y="connsiteY14891"/>
              </a:cxn>
              <a:cxn ang="0">
                <a:pos x="connsiteX14892" y="connsiteY14892"/>
              </a:cxn>
              <a:cxn ang="0">
                <a:pos x="connsiteX14893" y="connsiteY14893"/>
              </a:cxn>
              <a:cxn ang="0">
                <a:pos x="connsiteX14894" y="connsiteY14894"/>
              </a:cxn>
              <a:cxn ang="0">
                <a:pos x="connsiteX14895" y="connsiteY14895"/>
              </a:cxn>
              <a:cxn ang="0">
                <a:pos x="connsiteX14896" y="connsiteY14896"/>
              </a:cxn>
              <a:cxn ang="0">
                <a:pos x="connsiteX14897" y="connsiteY14897"/>
              </a:cxn>
              <a:cxn ang="0">
                <a:pos x="connsiteX14898" y="connsiteY14898"/>
              </a:cxn>
              <a:cxn ang="0">
                <a:pos x="connsiteX14899" y="connsiteY14899"/>
              </a:cxn>
              <a:cxn ang="0">
                <a:pos x="connsiteX14900" y="connsiteY14900"/>
              </a:cxn>
              <a:cxn ang="0">
                <a:pos x="connsiteX14901" y="connsiteY14901"/>
              </a:cxn>
              <a:cxn ang="0">
                <a:pos x="connsiteX14902" y="connsiteY14902"/>
              </a:cxn>
              <a:cxn ang="0">
                <a:pos x="connsiteX14903" y="connsiteY14903"/>
              </a:cxn>
              <a:cxn ang="0">
                <a:pos x="connsiteX14904" y="connsiteY14904"/>
              </a:cxn>
              <a:cxn ang="0">
                <a:pos x="connsiteX14905" y="connsiteY14905"/>
              </a:cxn>
              <a:cxn ang="0">
                <a:pos x="connsiteX14906" y="connsiteY14906"/>
              </a:cxn>
              <a:cxn ang="0">
                <a:pos x="connsiteX14907" y="connsiteY14907"/>
              </a:cxn>
              <a:cxn ang="0">
                <a:pos x="connsiteX14908" y="connsiteY14908"/>
              </a:cxn>
              <a:cxn ang="0">
                <a:pos x="connsiteX14909" y="connsiteY14909"/>
              </a:cxn>
              <a:cxn ang="0">
                <a:pos x="connsiteX14910" y="connsiteY14910"/>
              </a:cxn>
              <a:cxn ang="0">
                <a:pos x="connsiteX14911" y="connsiteY14911"/>
              </a:cxn>
              <a:cxn ang="0">
                <a:pos x="connsiteX14912" y="connsiteY14912"/>
              </a:cxn>
              <a:cxn ang="0">
                <a:pos x="connsiteX14913" y="connsiteY14913"/>
              </a:cxn>
              <a:cxn ang="0">
                <a:pos x="connsiteX14914" y="connsiteY14914"/>
              </a:cxn>
              <a:cxn ang="0">
                <a:pos x="connsiteX14915" y="connsiteY14915"/>
              </a:cxn>
              <a:cxn ang="0">
                <a:pos x="connsiteX14916" y="connsiteY14916"/>
              </a:cxn>
              <a:cxn ang="0">
                <a:pos x="connsiteX14917" y="connsiteY14917"/>
              </a:cxn>
              <a:cxn ang="0">
                <a:pos x="connsiteX14918" y="connsiteY14918"/>
              </a:cxn>
              <a:cxn ang="0">
                <a:pos x="connsiteX14919" y="connsiteY14919"/>
              </a:cxn>
              <a:cxn ang="0">
                <a:pos x="connsiteX14920" y="connsiteY14920"/>
              </a:cxn>
              <a:cxn ang="0">
                <a:pos x="connsiteX14921" y="connsiteY14921"/>
              </a:cxn>
              <a:cxn ang="0">
                <a:pos x="connsiteX14922" y="connsiteY14922"/>
              </a:cxn>
              <a:cxn ang="0">
                <a:pos x="connsiteX14923" y="connsiteY14923"/>
              </a:cxn>
              <a:cxn ang="0">
                <a:pos x="connsiteX14924" y="connsiteY14924"/>
              </a:cxn>
              <a:cxn ang="0">
                <a:pos x="connsiteX14925" y="connsiteY14925"/>
              </a:cxn>
              <a:cxn ang="0">
                <a:pos x="connsiteX14926" y="connsiteY14926"/>
              </a:cxn>
              <a:cxn ang="0">
                <a:pos x="connsiteX14927" y="connsiteY14927"/>
              </a:cxn>
              <a:cxn ang="0">
                <a:pos x="connsiteX14928" y="connsiteY14928"/>
              </a:cxn>
              <a:cxn ang="0">
                <a:pos x="connsiteX14929" y="connsiteY14929"/>
              </a:cxn>
              <a:cxn ang="0">
                <a:pos x="connsiteX14930" y="connsiteY14930"/>
              </a:cxn>
              <a:cxn ang="0">
                <a:pos x="connsiteX14931" y="connsiteY14931"/>
              </a:cxn>
              <a:cxn ang="0">
                <a:pos x="connsiteX14932" y="connsiteY14932"/>
              </a:cxn>
              <a:cxn ang="0">
                <a:pos x="connsiteX14933" y="connsiteY14933"/>
              </a:cxn>
              <a:cxn ang="0">
                <a:pos x="connsiteX14934" y="connsiteY14934"/>
              </a:cxn>
              <a:cxn ang="0">
                <a:pos x="connsiteX14935" y="connsiteY14935"/>
              </a:cxn>
              <a:cxn ang="0">
                <a:pos x="connsiteX14936" y="connsiteY14936"/>
              </a:cxn>
              <a:cxn ang="0">
                <a:pos x="connsiteX14937" y="connsiteY14937"/>
              </a:cxn>
              <a:cxn ang="0">
                <a:pos x="connsiteX14938" y="connsiteY14938"/>
              </a:cxn>
              <a:cxn ang="0">
                <a:pos x="connsiteX14939" y="connsiteY14939"/>
              </a:cxn>
              <a:cxn ang="0">
                <a:pos x="connsiteX14940" y="connsiteY14940"/>
              </a:cxn>
              <a:cxn ang="0">
                <a:pos x="connsiteX14941" y="connsiteY14941"/>
              </a:cxn>
              <a:cxn ang="0">
                <a:pos x="connsiteX14942" y="connsiteY14942"/>
              </a:cxn>
              <a:cxn ang="0">
                <a:pos x="connsiteX14943" y="connsiteY14943"/>
              </a:cxn>
              <a:cxn ang="0">
                <a:pos x="connsiteX14944" y="connsiteY14944"/>
              </a:cxn>
              <a:cxn ang="0">
                <a:pos x="connsiteX14945" y="connsiteY14945"/>
              </a:cxn>
              <a:cxn ang="0">
                <a:pos x="connsiteX14946" y="connsiteY14946"/>
              </a:cxn>
              <a:cxn ang="0">
                <a:pos x="connsiteX14947" y="connsiteY14947"/>
              </a:cxn>
              <a:cxn ang="0">
                <a:pos x="connsiteX14948" y="connsiteY14948"/>
              </a:cxn>
              <a:cxn ang="0">
                <a:pos x="connsiteX14949" y="connsiteY14949"/>
              </a:cxn>
              <a:cxn ang="0">
                <a:pos x="connsiteX14950" y="connsiteY14950"/>
              </a:cxn>
              <a:cxn ang="0">
                <a:pos x="connsiteX14951" y="connsiteY14951"/>
              </a:cxn>
              <a:cxn ang="0">
                <a:pos x="connsiteX14952" y="connsiteY14952"/>
              </a:cxn>
              <a:cxn ang="0">
                <a:pos x="connsiteX14953" y="connsiteY14953"/>
              </a:cxn>
              <a:cxn ang="0">
                <a:pos x="connsiteX14954" y="connsiteY14954"/>
              </a:cxn>
              <a:cxn ang="0">
                <a:pos x="connsiteX14955" y="connsiteY14955"/>
              </a:cxn>
              <a:cxn ang="0">
                <a:pos x="connsiteX14956" y="connsiteY14956"/>
              </a:cxn>
              <a:cxn ang="0">
                <a:pos x="connsiteX14957" y="connsiteY14957"/>
              </a:cxn>
              <a:cxn ang="0">
                <a:pos x="connsiteX14958" y="connsiteY14958"/>
              </a:cxn>
              <a:cxn ang="0">
                <a:pos x="connsiteX14959" y="connsiteY14959"/>
              </a:cxn>
              <a:cxn ang="0">
                <a:pos x="connsiteX14960" y="connsiteY14960"/>
              </a:cxn>
              <a:cxn ang="0">
                <a:pos x="connsiteX14961" y="connsiteY14961"/>
              </a:cxn>
              <a:cxn ang="0">
                <a:pos x="connsiteX14962" y="connsiteY14962"/>
              </a:cxn>
              <a:cxn ang="0">
                <a:pos x="connsiteX14963" y="connsiteY14963"/>
              </a:cxn>
              <a:cxn ang="0">
                <a:pos x="connsiteX14964" y="connsiteY14964"/>
              </a:cxn>
              <a:cxn ang="0">
                <a:pos x="connsiteX14965" y="connsiteY14965"/>
              </a:cxn>
              <a:cxn ang="0">
                <a:pos x="connsiteX14966" y="connsiteY14966"/>
              </a:cxn>
              <a:cxn ang="0">
                <a:pos x="connsiteX14967" y="connsiteY14967"/>
              </a:cxn>
              <a:cxn ang="0">
                <a:pos x="connsiteX14968" y="connsiteY14968"/>
              </a:cxn>
              <a:cxn ang="0">
                <a:pos x="connsiteX14969" y="connsiteY14969"/>
              </a:cxn>
              <a:cxn ang="0">
                <a:pos x="connsiteX14970" y="connsiteY14970"/>
              </a:cxn>
              <a:cxn ang="0">
                <a:pos x="connsiteX14971" y="connsiteY14971"/>
              </a:cxn>
              <a:cxn ang="0">
                <a:pos x="connsiteX14972" y="connsiteY14972"/>
              </a:cxn>
              <a:cxn ang="0">
                <a:pos x="connsiteX14973" y="connsiteY14973"/>
              </a:cxn>
              <a:cxn ang="0">
                <a:pos x="connsiteX14974" y="connsiteY14974"/>
              </a:cxn>
              <a:cxn ang="0">
                <a:pos x="connsiteX14975" y="connsiteY14975"/>
              </a:cxn>
              <a:cxn ang="0">
                <a:pos x="connsiteX14976" y="connsiteY14976"/>
              </a:cxn>
              <a:cxn ang="0">
                <a:pos x="connsiteX14977" y="connsiteY14977"/>
              </a:cxn>
              <a:cxn ang="0">
                <a:pos x="connsiteX14978" y="connsiteY14978"/>
              </a:cxn>
              <a:cxn ang="0">
                <a:pos x="connsiteX14979" y="connsiteY14979"/>
              </a:cxn>
              <a:cxn ang="0">
                <a:pos x="connsiteX14980" y="connsiteY14980"/>
              </a:cxn>
              <a:cxn ang="0">
                <a:pos x="connsiteX14981" y="connsiteY14981"/>
              </a:cxn>
              <a:cxn ang="0">
                <a:pos x="connsiteX14982" y="connsiteY14982"/>
              </a:cxn>
              <a:cxn ang="0">
                <a:pos x="connsiteX14983" y="connsiteY14983"/>
              </a:cxn>
              <a:cxn ang="0">
                <a:pos x="connsiteX14984" y="connsiteY14984"/>
              </a:cxn>
              <a:cxn ang="0">
                <a:pos x="connsiteX14985" y="connsiteY14985"/>
              </a:cxn>
              <a:cxn ang="0">
                <a:pos x="connsiteX14986" y="connsiteY14986"/>
              </a:cxn>
              <a:cxn ang="0">
                <a:pos x="connsiteX14987" y="connsiteY14987"/>
              </a:cxn>
              <a:cxn ang="0">
                <a:pos x="connsiteX14988" y="connsiteY14988"/>
              </a:cxn>
              <a:cxn ang="0">
                <a:pos x="connsiteX14989" y="connsiteY14989"/>
              </a:cxn>
              <a:cxn ang="0">
                <a:pos x="connsiteX14990" y="connsiteY14990"/>
              </a:cxn>
              <a:cxn ang="0">
                <a:pos x="connsiteX14991" y="connsiteY14991"/>
              </a:cxn>
              <a:cxn ang="0">
                <a:pos x="connsiteX14992" y="connsiteY14992"/>
              </a:cxn>
              <a:cxn ang="0">
                <a:pos x="connsiteX14993" y="connsiteY14993"/>
              </a:cxn>
              <a:cxn ang="0">
                <a:pos x="connsiteX14994" y="connsiteY14994"/>
              </a:cxn>
              <a:cxn ang="0">
                <a:pos x="connsiteX14995" y="connsiteY14995"/>
              </a:cxn>
              <a:cxn ang="0">
                <a:pos x="connsiteX14996" y="connsiteY14996"/>
              </a:cxn>
              <a:cxn ang="0">
                <a:pos x="connsiteX14997" y="connsiteY14997"/>
              </a:cxn>
              <a:cxn ang="0">
                <a:pos x="connsiteX14998" y="connsiteY14998"/>
              </a:cxn>
              <a:cxn ang="0">
                <a:pos x="connsiteX14999" y="connsiteY14999"/>
              </a:cxn>
              <a:cxn ang="0">
                <a:pos x="connsiteX15000" y="connsiteY15000"/>
              </a:cxn>
              <a:cxn ang="0">
                <a:pos x="connsiteX15001" y="connsiteY15001"/>
              </a:cxn>
              <a:cxn ang="0">
                <a:pos x="connsiteX15002" y="connsiteY15002"/>
              </a:cxn>
              <a:cxn ang="0">
                <a:pos x="connsiteX15003" y="connsiteY15003"/>
              </a:cxn>
              <a:cxn ang="0">
                <a:pos x="connsiteX15004" y="connsiteY15004"/>
              </a:cxn>
              <a:cxn ang="0">
                <a:pos x="connsiteX15005" y="connsiteY15005"/>
              </a:cxn>
              <a:cxn ang="0">
                <a:pos x="connsiteX15006" y="connsiteY15006"/>
              </a:cxn>
              <a:cxn ang="0">
                <a:pos x="connsiteX15007" y="connsiteY15007"/>
              </a:cxn>
              <a:cxn ang="0">
                <a:pos x="connsiteX15008" y="connsiteY15008"/>
              </a:cxn>
              <a:cxn ang="0">
                <a:pos x="connsiteX15009" y="connsiteY15009"/>
              </a:cxn>
              <a:cxn ang="0">
                <a:pos x="connsiteX15010" y="connsiteY15010"/>
              </a:cxn>
              <a:cxn ang="0">
                <a:pos x="connsiteX15011" y="connsiteY15011"/>
              </a:cxn>
              <a:cxn ang="0">
                <a:pos x="connsiteX15012" y="connsiteY15012"/>
              </a:cxn>
              <a:cxn ang="0">
                <a:pos x="connsiteX15013" y="connsiteY15013"/>
              </a:cxn>
              <a:cxn ang="0">
                <a:pos x="connsiteX15014" y="connsiteY15014"/>
              </a:cxn>
              <a:cxn ang="0">
                <a:pos x="connsiteX15015" y="connsiteY15015"/>
              </a:cxn>
              <a:cxn ang="0">
                <a:pos x="connsiteX15016" y="connsiteY15016"/>
              </a:cxn>
              <a:cxn ang="0">
                <a:pos x="connsiteX15017" y="connsiteY15017"/>
              </a:cxn>
              <a:cxn ang="0">
                <a:pos x="connsiteX15018" y="connsiteY15018"/>
              </a:cxn>
              <a:cxn ang="0">
                <a:pos x="connsiteX15019" y="connsiteY15019"/>
              </a:cxn>
              <a:cxn ang="0">
                <a:pos x="connsiteX15020" y="connsiteY15020"/>
              </a:cxn>
              <a:cxn ang="0">
                <a:pos x="connsiteX15021" y="connsiteY15021"/>
              </a:cxn>
              <a:cxn ang="0">
                <a:pos x="connsiteX15022" y="connsiteY15022"/>
              </a:cxn>
              <a:cxn ang="0">
                <a:pos x="connsiteX15023" y="connsiteY15023"/>
              </a:cxn>
              <a:cxn ang="0">
                <a:pos x="connsiteX15024" y="connsiteY15024"/>
              </a:cxn>
              <a:cxn ang="0">
                <a:pos x="connsiteX15025" y="connsiteY15025"/>
              </a:cxn>
              <a:cxn ang="0">
                <a:pos x="connsiteX15026" y="connsiteY15026"/>
              </a:cxn>
              <a:cxn ang="0">
                <a:pos x="connsiteX15027" y="connsiteY15027"/>
              </a:cxn>
              <a:cxn ang="0">
                <a:pos x="connsiteX15028" y="connsiteY15028"/>
              </a:cxn>
              <a:cxn ang="0">
                <a:pos x="connsiteX15029" y="connsiteY15029"/>
              </a:cxn>
              <a:cxn ang="0">
                <a:pos x="connsiteX15030" y="connsiteY15030"/>
              </a:cxn>
              <a:cxn ang="0">
                <a:pos x="connsiteX15031" y="connsiteY15031"/>
              </a:cxn>
              <a:cxn ang="0">
                <a:pos x="connsiteX15032" y="connsiteY15032"/>
              </a:cxn>
              <a:cxn ang="0">
                <a:pos x="connsiteX15033" y="connsiteY15033"/>
              </a:cxn>
              <a:cxn ang="0">
                <a:pos x="connsiteX15034" y="connsiteY15034"/>
              </a:cxn>
              <a:cxn ang="0">
                <a:pos x="connsiteX15035" y="connsiteY15035"/>
              </a:cxn>
              <a:cxn ang="0">
                <a:pos x="connsiteX15036" y="connsiteY15036"/>
              </a:cxn>
              <a:cxn ang="0">
                <a:pos x="connsiteX15037" y="connsiteY15037"/>
              </a:cxn>
              <a:cxn ang="0">
                <a:pos x="connsiteX15038" y="connsiteY15038"/>
              </a:cxn>
              <a:cxn ang="0">
                <a:pos x="connsiteX15039" y="connsiteY15039"/>
              </a:cxn>
              <a:cxn ang="0">
                <a:pos x="connsiteX15040" y="connsiteY15040"/>
              </a:cxn>
              <a:cxn ang="0">
                <a:pos x="connsiteX15041" y="connsiteY15041"/>
              </a:cxn>
              <a:cxn ang="0">
                <a:pos x="connsiteX15042" y="connsiteY15042"/>
              </a:cxn>
              <a:cxn ang="0">
                <a:pos x="connsiteX15043" y="connsiteY15043"/>
              </a:cxn>
              <a:cxn ang="0">
                <a:pos x="connsiteX15044" y="connsiteY15044"/>
              </a:cxn>
              <a:cxn ang="0">
                <a:pos x="connsiteX15045" y="connsiteY15045"/>
              </a:cxn>
              <a:cxn ang="0">
                <a:pos x="connsiteX15046" y="connsiteY15046"/>
              </a:cxn>
              <a:cxn ang="0">
                <a:pos x="connsiteX15047" y="connsiteY15047"/>
              </a:cxn>
              <a:cxn ang="0">
                <a:pos x="connsiteX15048" y="connsiteY15048"/>
              </a:cxn>
              <a:cxn ang="0">
                <a:pos x="connsiteX15049" y="connsiteY15049"/>
              </a:cxn>
              <a:cxn ang="0">
                <a:pos x="connsiteX15050" y="connsiteY15050"/>
              </a:cxn>
              <a:cxn ang="0">
                <a:pos x="connsiteX15051" y="connsiteY15051"/>
              </a:cxn>
              <a:cxn ang="0">
                <a:pos x="connsiteX15052" y="connsiteY15052"/>
              </a:cxn>
              <a:cxn ang="0">
                <a:pos x="connsiteX15053" y="connsiteY15053"/>
              </a:cxn>
              <a:cxn ang="0">
                <a:pos x="connsiteX15054" y="connsiteY15054"/>
              </a:cxn>
              <a:cxn ang="0">
                <a:pos x="connsiteX15055" y="connsiteY15055"/>
              </a:cxn>
              <a:cxn ang="0">
                <a:pos x="connsiteX15056" y="connsiteY15056"/>
              </a:cxn>
              <a:cxn ang="0">
                <a:pos x="connsiteX15057" y="connsiteY15057"/>
              </a:cxn>
              <a:cxn ang="0">
                <a:pos x="connsiteX15058" y="connsiteY15058"/>
              </a:cxn>
              <a:cxn ang="0">
                <a:pos x="connsiteX15059" y="connsiteY15059"/>
              </a:cxn>
              <a:cxn ang="0">
                <a:pos x="connsiteX15060" y="connsiteY15060"/>
              </a:cxn>
              <a:cxn ang="0">
                <a:pos x="connsiteX15061" y="connsiteY15061"/>
              </a:cxn>
              <a:cxn ang="0">
                <a:pos x="connsiteX15062" y="connsiteY15062"/>
              </a:cxn>
              <a:cxn ang="0">
                <a:pos x="connsiteX15063" y="connsiteY15063"/>
              </a:cxn>
              <a:cxn ang="0">
                <a:pos x="connsiteX15064" y="connsiteY15064"/>
              </a:cxn>
              <a:cxn ang="0">
                <a:pos x="connsiteX15065" y="connsiteY15065"/>
              </a:cxn>
              <a:cxn ang="0">
                <a:pos x="connsiteX15066" y="connsiteY15066"/>
              </a:cxn>
              <a:cxn ang="0">
                <a:pos x="connsiteX15067" y="connsiteY15067"/>
              </a:cxn>
              <a:cxn ang="0">
                <a:pos x="connsiteX15068" y="connsiteY15068"/>
              </a:cxn>
              <a:cxn ang="0">
                <a:pos x="connsiteX15069" y="connsiteY15069"/>
              </a:cxn>
              <a:cxn ang="0">
                <a:pos x="connsiteX15070" y="connsiteY15070"/>
              </a:cxn>
              <a:cxn ang="0">
                <a:pos x="connsiteX15071" y="connsiteY15071"/>
              </a:cxn>
              <a:cxn ang="0">
                <a:pos x="connsiteX15072" y="connsiteY15072"/>
              </a:cxn>
              <a:cxn ang="0">
                <a:pos x="connsiteX15073" y="connsiteY15073"/>
              </a:cxn>
              <a:cxn ang="0">
                <a:pos x="connsiteX15074" y="connsiteY15074"/>
              </a:cxn>
              <a:cxn ang="0">
                <a:pos x="connsiteX15075" y="connsiteY15075"/>
              </a:cxn>
              <a:cxn ang="0">
                <a:pos x="connsiteX15076" y="connsiteY15076"/>
              </a:cxn>
              <a:cxn ang="0">
                <a:pos x="connsiteX15077" y="connsiteY15077"/>
              </a:cxn>
              <a:cxn ang="0">
                <a:pos x="connsiteX15078" y="connsiteY15078"/>
              </a:cxn>
              <a:cxn ang="0">
                <a:pos x="connsiteX15079" y="connsiteY15079"/>
              </a:cxn>
              <a:cxn ang="0">
                <a:pos x="connsiteX15080" y="connsiteY15080"/>
              </a:cxn>
              <a:cxn ang="0">
                <a:pos x="connsiteX15081" y="connsiteY15081"/>
              </a:cxn>
              <a:cxn ang="0">
                <a:pos x="connsiteX15082" y="connsiteY15082"/>
              </a:cxn>
              <a:cxn ang="0">
                <a:pos x="connsiteX15083" y="connsiteY15083"/>
              </a:cxn>
              <a:cxn ang="0">
                <a:pos x="connsiteX15084" y="connsiteY15084"/>
              </a:cxn>
              <a:cxn ang="0">
                <a:pos x="connsiteX15085" y="connsiteY15085"/>
              </a:cxn>
              <a:cxn ang="0">
                <a:pos x="connsiteX15086" y="connsiteY15086"/>
              </a:cxn>
              <a:cxn ang="0">
                <a:pos x="connsiteX15087" y="connsiteY15087"/>
              </a:cxn>
              <a:cxn ang="0">
                <a:pos x="connsiteX15088" y="connsiteY15088"/>
              </a:cxn>
              <a:cxn ang="0">
                <a:pos x="connsiteX15089" y="connsiteY15089"/>
              </a:cxn>
              <a:cxn ang="0">
                <a:pos x="connsiteX15090" y="connsiteY15090"/>
              </a:cxn>
              <a:cxn ang="0">
                <a:pos x="connsiteX15091" y="connsiteY15091"/>
              </a:cxn>
              <a:cxn ang="0">
                <a:pos x="connsiteX15092" y="connsiteY15092"/>
              </a:cxn>
              <a:cxn ang="0">
                <a:pos x="connsiteX15093" y="connsiteY15093"/>
              </a:cxn>
              <a:cxn ang="0">
                <a:pos x="connsiteX15094" y="connsiteY15094"/>
              </a:cxn>
              <a:cxn ang="0">
                <a:pos x="connsiteX15095" y="connsiteY15095"/>
              </a:cxn>
              <a:cxn ang="0">
                <a:pos x="connsiteX15096" y="connsiteY15096"/>
              </a:cxn>
              <a:cxn ang="0">
                <a:pos x="connsiteX15097" y="connsiteY15097"/>
              </a:cxn>
              <a:cxn ang="0">
                <a:pos x="connsiteX15098" y="connsiteY15098"/>
              </a:cxn>
              <a:cxn ang="0">
                <a:pos x="connsiteX15099" y="connsiteY15099"/>
              </a:cxn>
              <a:cxn ang="0">
                <a:pos x="connsiteX15100" y="connsiteY15100"/>
              </a:cxn>
              <a:cxn ang="0">
                <a:pos x="connsiteX15101" y="connsiteY15101"/>
              </a:cxn>
              <a:cxn ang="0">
                <a:pos x="connsiteX15102" y="connsiteY15102"/>
              </a:cxn>
              <a:cxn ang="0">
                <a:pos x="connsiteX15103" y="connsiteY15103"/>
              </a:cxn>
              <a:cxn ang="0">
                <a:pos x="connsiteX15104" y="connsiteY15104"/>
              </a:cxn>
              <a:cxn ang="0">
                <a:pos x="connsiteX15105" y="connsiteY15105"/>
              </a:cxn>
              <a:cxn ang="0">
                <a:pos x="connsiteX15106" y="connsiteY15106"/>
              </a:cxn>
              <a:cxn ang="0">
                <a:pos x="connsiteX15107" y="connsiteY15107"/>
              </a:cxn>
              <a:cxn ang="0">
                <a:pos x="connsiteX15108" y="connsiteY15108"/>
              </a:cxn>
              <a:cxn ang="0">
                <a:pos x="connsiteX15109" y="connsiteY15109"/>
              </a:cxn>
              <a:cxn ang="0">
                <a:pos x="connsiteX15110" y="connsiteY15110"/>
              </a:cxn>
              <a:cxn ang="0">
                <a:pos x="connsiteX15111" y="connsiteY15111"/>
              </a:cxn>
              <a:cxn ang="0">
                <a:pos x="connsiteX15112" y="connsiteY15112"/>
              </a:cxn>
              <a:cxn ang="0">
                <a:pos x="connsiteX15113" y="connsiteY15113"/>
              </a:cxn>
              <a:cxn ang="0">
                <a:pos x="connsiteX15114" y="connsiteY15114"/>
              </a:cxn>
              <a:cxn ang="0">
                <a:pos x="connsiteX15115" y="connsiteY15115"/>
              </a:cxn>
              <a:cxn ang="0">
                <a:pos x="connsiteX15116" y="connsiteY15116"/>
              </a:cxn>
              <a:cxn ang="0">
                <a:pos x="connsiteX15117" y="connsiteY15117"/>
              </a:cxn>
              <a:cxn ang="0">
                <a:pos x="connsiteX15118" y="connsiteY15118"/>
              </a:cxn>
              <a:cxn ang="0">
                <a:pos x="connsiteX15119" y="connsiteY15119"/>
              </a:cxn>
              <a:cxn ang="0">
                <a:pos x="connsiteX15120" y="connsiteY15120"/>
              </a:cxn>
              <a:cxn ang="0">
                <a:pos x="connsiteX15121" y="connsiteY15121"/>
              </a:cxn>
              <a:cxn ang="0">
                <a:pos x="connsiteX15122" y="connsiteY15122"/>
              </a:cxn>
              <a:cxn ang="0">
                <a:pos x="connsiteX15123" y="connsiteY15123"/>
              </a:cxn>
              <a:cxn ang="0">
                <a:pos x="connsiteX15124" y="connsiteY15124"/>
              </a:cxn>
              <a:cxn ang="0">
                <a:pos x="connsiteX15125" y="connsiteY15125"/>
              </a:cxn>
              <a:cxn ang="0">
                <a:pos x="connsiteX15126" y="connsiteY15126"/>
              </a:cxn>
              <a:cxn ang="0">
                <a:pos x="connsiteX15127" y="connsiteY15127"/>
              </a:cxn>
              <a:cxn ang="0">
                <a:pos x="connsiteX15128" y="connsiteY15128"/>
              </a:cxn>
              <a:cxn ang="0">
                <a:pos x="connsiteX15129" y="connsiteY15129"/>
              </a:cxn>
              <a:cxn ang="0">
                <a:pos x="connsiteX15130" y="connsiteY15130"/>
              </a:cxn>
              <a:cxn ang="0">
                <a:pos x="connsiteX15131" y="connsiteY15131"/>
              </a:cxn>
              <a:cxn ang="0">
                <a:pos x="connsiteX15132" y="connsiteY15132"/>
              </a:cxn>
              <a:cxn ang="0">
                <a:pos x="connsiteX15133" y="connsiteY15133"/>
              </a:cxn>
              <a:cxn ang="0">
                <a:pos x="connsiteX15134" y="connsiteY15134"/>
              </a:cxn>
              <a:cxn ang="0">
                <a:pos x="connsiteX15135" y="connsiteY15135"/>
              </a:cxn>
              <a:cxn ang="0">
                <a:pos x="connsiteX15136" y="connsiteY15136"/>
              </a:cxn>
              <a:cxn ang="0">
                <a:pos x="connsiteX15137" y="connsiteY15137"/>
              </a:cxn>
              <a:cxn ang="0">
                <a:pos x="connsiteX15138" y="connsiteY15138"/>
              </a:cxn>
              <a:cxn ang="0">
                <a:pos x="connsiteX15139" y="connsiteY15139"/>
              </a:cxn>
              <a:cxn ang="0">
                <a:pos x="connsiteX15140" y="connsiteY15140"/>
              </a:cxn>
              <a:cxn ang="0">
                <a:pos x="connsiteX15141" y="connsiteY15141"/>
              </a:cxn>
              <a:cxn ang="0">
                <a:pos x="connsiteX15142" y="connsiteY15142"/>
              </a:cxn>
              <a:cxn ang="0">
                <a:pos x="connsiteX15143" y="connsiteY15143"/>
              </a:cxn>
              <a:cxn ang="0">
                <a:pos x="connsiteX15144" y="connsiteY15144"/>
              </a:cxn>
              <a:cxn ang="0">
                <a:pos x="connsiteX15145" y="connsiteY15145"/>
              </a:cxn>
              <a:cxn ang="0">
                <a:pos x="connsiteX15146" y="connsiteY15146"/>
              </a:cxn>
              <a:cxn ang="0">
                <a:pos x="connsiteX15147" y="connsiteY15147"/>
              </a:cxn>
              <a:cxn ang="0">
                <a:pos x="connsiteX15148" y="connsiteY15148"/>
              </a:cxn>
              <a:cxn ang="0">
                <a:pos x="connsiteX15149" y="connsiteY15149"/>
              </a:cxn>
              <a:cxn ang="0">
                <a:pos x="connsiteX15150" y="connsiteY15150"/>
              </a:cxn>
              <a:cxn ang="0">
                <a:pos x="connsiteX15151" y="connsiteY15151"/>
              </a:cxn>
              <a:cxn ang="0">
                <a:pos x="connsiteX15152" y="connsiteY15152"/>
              </a:cxn>
              <a:cxn ang="0">
                <a:pos x="connsiteX15153" y="connsiteY15153"/>
              </a:cxn>
              <a:cxn ang="0">
                <a:pos x="connsiteX15154" y="connsiteY15154"/>
              </a:cxn>
              <a:cxn ang="0">
                <a:pos x="connsiteX15155" y="connsiteY15155"/>
              </a:cxn>
              <a:cxn ang="0">
                <a:pos x="connsiteX15156" y="connsiteY15156"/>
              </a:cxn>
              <a:cxn ang="0">
                <a:pos x="connsiteX15157" y="connsiteY15157"/>
              </a:cxn>
              <a:cxn ang="0">
                <a:pos x="connsiteX15158" y="connsiteY15158"/>
              </a:cxn>
              <a:cxn ang="0">
                <a:pos x="connsiteX15159" y="connsiteY15159"/>
              </a:cxn>
              <a:cxn ang="0">
                <a:pos x="connsiteX15160" y="connsiteY15160"/>
              </a:cxn>
              <a:cxn ang="0">
                <a:pos x="connsiteX15161" y="connsiteY15161"/>
              </a:cxn>
              <a:cxn ang="0">
                <a:pos x="connsiteX15162" y="connsiteY15162"/>
              </a:cxn>
              <a:cxn ang="0">
                <a:pos x="connsiteX15163" y="connsiteY15163"/>
              </a:cxn>
              <a:cxn ang="0">
                <a:pos x="connsiteX15164" y="connsiteY15164"/>
              </a:cxn>
              <a:cxn ang="0">
                <a:pos x="connsiteX15165" y="connsiteY15165"/>
              </a:cxn>
              <a:cxn ang="0">
                <a:pos x="connsiteX15166" y="connsiteY15166"/>
              </a:cxn>
              <a:cxn ang="0">
                <a:pos x="connsiteX15167" y="connsiteY15167"/>
              </a:cxn>
              <a:cxn ang="0">
                <a:pos x="connsiteX15168" y="connsiteY15168"/>
              </a:cxn>
              <a:cxn ang="0">
                <a:pos x="connsiteX15169" y="connsiteY15169"/>
              </a:cxn>
              <a:cxn ang="0">
                <a:pos x="connsiteX15170" y="connsiteY15170"/>
              </a:cxn>
              <a:cxn ang="0">
                <a:pos x="connsiteX15171" y="connsiteY15171"/>
              </a:cxn>
              <a:cxn ang="0">
                <a:pos x="connsiteX15172" y="connsiteY15172"/>
              </a:cxn>
              <a:cxn ang="0">
                <a:pos x="connsiteX15173" y="connsiteY15173"/>
              </a:cxn>
              <a:cxn ang="0">
                <a:pos x="connsiteX15174" y="connsiteY15174"/>
              </a:cxn>
              <a:cxn ang="0">
                <a:pos x="connsiteX15175" y="connsiteY15175"/>
              </a:cxn>
              <a:cxn ang="0">
                <a:pos x="connsiteX15176" y="connsiteY15176"/>
              </a:cxn>
              <a:cxn ang="0">
                <a:pos x="connsiteX15177" y="connsiteY15177"/>
              </a:cxn>
              <a:cxn ang="0">
                <a:pos x="connsiteX15178" y="connsiteY15178"/>
              </a:cxn>
              <a:cxn ang="0">
                <a:pos x="connsiteX15179" y="connsiteY15179"/>
              </a:cxn>
              <a:cxn ang="0">
                <a:pos x="connsiteX15180" y="connsiteY15180"/>
              </a:cxn>
              <a:cxn ang="0">
                <a:pos x="connsiteX15181" y="connsiteY15181"/>
              </a:cxn>
              <a:cxn ang="0">
                <a:pos x="connsiteX15182" y="connsiteY15182"/>
              </a:cxn>
              <a:cxn ang="0">
                <a:pos x="connsiteX15183" y="connsiteY15183"/>
              </a:cxn>
              <a:cxn ang="0">
                <a:pos x="connsiteX15184" y="connsiteY15184"/>
              </a:cxn>
              <a:cxn ang="0">
                <a:pos x="connsiteX15185" y="connsiteY15185"/>
              </a:cxn>
              <a:cxn ang="0">
                <a:pos x="connsiteX15186" y="connsiteY15186"/>
              </a:cxn>
              <a:cxn ang="0">
                <a:pos x="connsiteX15187" y="connsiteY15187"/>
              </a:cxn>
              <a:cxn ang="0">
                <a:pos x="connsiteX15188" y="connsiteY15188"/>
              </a:cxn>
              <a:cxn ang="0">
                <a:pos x="connsiteX15189" y="connsiteY15189"/>
              </a:cxn>
              <a:cxn ang="0">
                <a:pos x="connsiteX15190" y="connsiteY15190"/>
              </a:cxn>
              <a:cxn ang="0">
                <a:pos x="connsiteX15191" y="connsiteY15191"/>
              </a:cxn>
              <a:cxn ang="0">
                <a:pos x="connsiteX15192" y="connsiteY15192"/>
              </a:cxn>
              <a:cxn ang="0">
                <a:pos x="connsiteX15193" y="connsiteY15193"/>
              </a:cxn>
              <a:cxn ang="0">
                <a:pos x="connsiteX15194" y="connsiteY15194"/>
              </a:cxn>
              <a:cxn ang="0">
                <a:pos x="connsiteX15195" y="connsiteY15195"/>
              </a:cxn>
              <a:cxn ang="0">
                <a:pos x="connsiteX15196" y="connsiteY15196"/>
              </a:cxn>
              <a:cxn ang="0">
                <a:pos x="connsiteX15197" y="connsiteY15197"/>
              </a:cxn>
              <a:cxn ang="0">
                <a:pos x="connsiteX15198" y="connsiteY15198"/>
              </a:cxn>
              <a:cxn ang="0">
                <a:pos x="connsiteX15199" y="connsiteY15199"/>
              </a:cxn>
              <a:cxn ang="0">
                <a:pos x="connsiteX15200" y="connsiteY15200"/>
              </a:cxn>
              <a:cxn ang="0">
                <a:pos x="connsiteX15201" y="connsiteY15201"/>
              </a:cxn>
              <a:cxn ang="0">
                <a:pos x="connsiteX15202" y="connsiteY15202"/>
              </a:cxn>
              <a:cxn ang="0">
                <a:pos x="connsiteX15203" y="connsiteY15203"/>
              </a:cxn>
              <a:cxn ang="0">
                <a:pos x="connsiteX15204" y="connsiteY15204"/>
              </a:cxn>
              <a:cxn ang="0">
                <a:pos x="connsiteX15205" y="connsiteY15205"/>
              </a:cxn>
              <a:cxn ang="0">
                <a:pos x="connsiteX15206" y="connsiteY15206"/>
              </a:cxn>
              <a:cxn ang="0">
                <a:pos x="connsiteX15207" y="connsiteY15207"/>
              </a:cxn>
              <a:cxn ang="0">
                <a:pos x="connsiteX15208" y="connsiteY15208"/>
              </a:cxn>
              <a:cxn ang="0">
                <a:pos x="connsiteX15209" y="connsiteY15209"/>
              </a:cxn>
              <a:cxn ang="0">
                <a:pos x="connsiteX15210" y="connsiteY15210"/>
              </a:cxn>
              <a:cxn ang="0">
                <a:pos x="connsiteX15211" y="connsiteY15211"/>
              </a:cxn>
              <a:cxn ang="0">
                <a:pos x="connsiteX15212" y="connsiteY15212"/>
              </a:cxn>
              <a:cxn ang="0">
                <a:pos x="connsiteX15213" y="connsiteY15213"/>
              </a:cxn>
              <a:cxn ang="0">
                <a:pos x="connsiteX15214" y="connsiteY15214"/>
              </a:cxn>
              <a:cxn ang="0">
                <a:pos x="connsiteX15215" y="connsiteY15215"/>
              </a:cxn>
              <a:cxn ang="0">
                <a:pos x="connsiteX15216" y="connsiteY15216"/>
              </a:cxn>
              <a:cxn ang="0">
                <a:pos x="connsiteX15217" y="connsiteY15217"/>
              </a:cxn>
              <a:cxn ang="0">
                <a:pos x="connsiteX15218" y="connsiteY15218"/>
              </a:cxn>
              <a:cxn ang="0">
                <a:pos x="connsiteX15219" y="connsiteY15219"/>
              </a:cxn>
              <a:cxn ang="0">
                <a:pos x="connsiteX15220" y="connsiteY15220"/>
              </a:cxn>
              <a:cxn ang="0">
                <a:pos x="connsiteX15221" y="connsiteY15221"/>
              </a:cxn>
              <a:cxn ang="0">
                <a:pos x="connsiteX15222" y="connsiteY15222"/>
              </a:cxn>
              <a:cxn ang="0">
                <a:pos x="connsiteX15223" y="connsiteY15223"/>
              </a:cxn>
              <a:cxn ang="0">
                <a:pos x="connsiteX15224" y="connsiteY15224"/>
              </a:cxn>
              <a:cxn ang="0">
                <a:pos x="connsiteX15225" y="connsiteY15225"/>
              </a:cxn>
              <a:cxn ang="0">
                <a:pos x="connsiteX15226" y="connsiteY15226"/>
              </a:cxn>
              <a:cxn ang="0">
                <a:pos x="connsiteX15227" y="connsiteY15227"/>
              </a:cxn>
              <a:cxn ang="0">
                <a:pos x="connsiteX15228" y="connsiteY15228"/>
              </a:cxn>
              <a:cxn ang="0">
                <a:pos x="connsiteX15229" y="connsiteY15229"/>
              </a:cxn>
              <a:cxn ang="0">
                <a:pos x="connsiteX15230" y="connsiteY15230"/>
              </a:cxn>
              <a:cxn ang="0">
                <a:pos x="connsiteX15231" y="connsiteY15231"/>
              </a:cxn>
              <a:cxn ang="0">
                <a:pos x="connsiteX15232" y="connsiteY15232"/>
              </a:cxn>
              <a:cxn ang="0">
                <a:pos x="connsiteX15233" y="connsiteY15233"/>
              </a:cxn>
              <a:cxn ang="0">
                <a:pos x="connsiteX15234" y="connsiteY15234"/>
              </a:cxn>
              <a:cxn ang="0">
                <a:pos x="connsiteX15235" y="connsiteY15235"/>
              </a:cxn>
              <a:cxn ang="0">
                <a:pos x="connsiteX15236" y="connsiteY15236"/>
              </a:cxn>
              <a:cxn ang="0">
                <a:pos x="connsiteX15237" y="connsiteY15237"/>
              </a:cxn>
              <a:cxn ang="0">
                <a:pos x="connsiteX15238" y="connsiteY15238"/>
              </a:cxn>
              <a:cxn ang="0">
                <a:pos x="connsiteX15239" y="connsiteY15239"/>
              </a:cxn>
              <a:cxn ang="0">
                <a:pos x="connsiteX15240" y="connsiteY15240"/>
              </a:cxn>
              <a:cxn ang="0">
                <a:pos x="connsiteX15241" y="connsiteY15241"/>
              </a:cxn>
              <a:cxn ang="0">
                <a:pos x="connsiteX15242" y="connsiteY15242"/>
              </a:cxn>
              <a:cxn ang="0">
                <a:pos x="connsiteX15243" y="connsiteY15243"/>
              </a:cxn>
              <a:cxn ang="0">
                <a:pos x="connsiteX15244" y="connsiteY15244"/>
              </a:cxn>
              <a:cxn ang="0">
                <a:pos x="connsiteX15245" y="connsiteY15245"/>
              </a:cxn>
              <a:cxn ang="0">
                <a:pos x="connsiteX15246" y="connsiteY15246"/>
              </a:cxn>
              <a:cxn ang="0">
                <a:pos x="connsiteX15247" y="connsiteY15247"/>
              </a:cxn>
              <a:cxn ang="0">
                <a:pos x="connsiteX15248" y="connsiteY15248"/>
              </a:cxn>
              <a:cxn ang="0">
                <a:pos x="connsiteX15249" y="connsiteY15249"/>
              </a:cxn>
              <a:cxn ang="0">
                <a:pos x="connsiteX15250" y="connsiteY15250"/>
              </a:cxn>
              <a:cxn ang="0">
                <a:pos x="connsiteX15251" y="connsiteY15251"/>
              </a:cxn>
              <a:cxn ang="0">
                <a:pos x="connsiteX15252" y="connsiteY15252"/>
              </a:cxn>
              <a:cxn ang="0">
                <a:pos x="connsiteX15253" y="connsiteY15253"/>
              </a:cxn>
              <a:cxn ang="0">
                <a:pos x="connsiteX15254" y="connsiteY15254"/>
              </a:cxn>
              <a:cxn ang="0">
                <a:pos x="connsiteX15255" y="connsiteY15255"/>
              </a:cxn>
              <a:cxn ang="0">
                <a:pos x="connsiteX15256" y="connsiteY15256"/>
              </a:cxn>
              <a:cxn ang="0">
                <a:pos x="connsiteX15257" y="connsiteY15257"/>
              </a:cxn>
              <a:cxn ang="0">
                <a:pos x="connsiteX15258" y="connsiteY15258"/>
              </a:cxn>
              <a:cxn ang="0">
                <a:pos x="connsiteX15259" y="connsiteY15259"/>
              </a:cxn>
              <a:cxn ang="0">
                <a:pos x="connsiteX15260" y="connsiteY15260"/>
              </a:cxn>
              <a:cxn ang="0">
                <a:pos x="connsiteX15261" y="connsiteY15261"/>
              </a:cxn>
              <a:cxn ang="0">
                <a:pos x="connsiteX15262" y="connsiteY15262"/>
              </a:cxn>
              <a:cxn ang="0">
                <a:pos x="connsiteX15263" y="connsiteY15263"/>
              </a:cxn>
              <a:cxn ang="0">
                <a:pos x="connsiteX15264" y="connsiteY15264"/>
              </a:cxn>
              <a:cxn ang="0">
                <a:pos x="connsiteX15265" y="connsiteY15265"/>
              </a:cxn>
              <a:cxn ang="0">
                <a:pos x="connsiteX15266" y="connsiteY15266"/>
              </a:cxn>
              <a:cxn ang="0">
                <a:pos x="connsiteX15267" y="connsiteY15267"/>
              </a:cxn>
              <a:cxn ang="0">
                <a:pos x="connsiteX15268" y="connsiteY15268"/>
              </a:cxn>
              <a:cxn ang="0">
                <a:pos x="connsiteX15269" y="connsiteY15269"/>
              </a:cxn>
              <a:cxn ang="0">
                <a:pos x="connsiteX15270" y="connsiteY15270"/>
              </a:cxn>
              <a:cxn ang="0">
                <a:pos x="connsiteX15271" y="connsiteY15271"/>
              </a:cxn>
              <a:cxn ang="0">
                <a:pos x="connsiteX15272" y="connsiteY15272"/>
              </a:cxn>
              <a:cxn ang="0">
                <a:pos x="connsiteX15273" y="connsiteY15273"/>
              </a:cxn>
              <a:cxn ang="0">
                <a:pos x="connsiteX15274" y="connsiteY15274"/>
              </a:cxn>
              <a:cxn ang="0">
                <a:pos x="connsiteX15275" y="connsiteY15275"/>
              </a:cxn>
              <a:cxn ang="0">
                <a:pos x="connsiteX15276" y="connsiteY15276"/>
              </a:cxn>
              <a:cxn ang="0">
                <a:pos x="connsiteX15277" y="connsiteY15277"/>
              </a:cxn>
              <a:cxn ang="0">
                <a:pos x="connsiteX15278" y="connsiteY15278"/>
              </a:cxn>
              <a:cxn ang="0">
                <a:pos x="connsiteX15279" y="connsiteY15279"/>
              </a:cxn>
              <a:cxn ang="0">
                <a:pos x="connsiteX15280" y="connsiteY15280"/>
              </a:cxn>
              <a:cxn ang="0">
                <a:pos x="connsiteX15281" y="connsiteY15281"/>
              </a:cxn>
              <a:cxn ang="0">
                <a:pos x="connsiteX15282" y="connsiteY15282"/>
              </a:cxn>
              <a:cxn ang="0">
                <a:pos x="connsiteX15283" y="connsiteY15283"/>
              </a:cxn>
              <a:cxn ang="0">
                <a:pos x="connsiteX15284" y="connsiteY15284"/>
              </a:cxn>
              <a:cxn ang="0">
                <a:pos x="connsiteX15285" y="connsiteY15285"/>
              </a:cxn>
              <a:cxn ang="0">
                <a:pos x="connsiteX15286" y="connsiteY15286"/>
              </a:cxn>
              <a:cxn ang="0">
                <a:pos x="connsiteX15287" y="connsiteY15287"/>
              </a:cxn>
              <a:cxn ang="0">
                <a:pos x="connsiteX15288" y="connsiteY15288"/>
              </a:cxn>
              <a:cxn ang="0">
                <a:pos x="connsiteX15289" y="connsiteY15289"/>
              </a:cxn>
              <a:cxn ang="0">
                <a:pos x="connsiteX15290" y="connsiteY15290"/>
              </a:cxn>
              <a:cxn ang="0">
                <a:pos x="connsiteX15291" y="connsiteY15291"/>
              </a:cxn>
              <a:cxn ang="0">
                <a:pos x="connsiteX15292" y="connsiteY15292"/>
              </a:cxn>
              <a:cxn ang="0">
                <a:pos x="connsiteX15293" y="connsiteY15293"/>
              </a:cxn>
              <a:cxn ang="0">
                <a:pos x="connsiteX15294" y="connsiteY15294"/>
              </a:cxn>
              <a:cxn ang="0">
                <a:pos x="connsiteX15295" y="connsiteY15295"/>
              </a:cxn>
              <a:cxn ang="0">
                <a:pos x="connsiteX15296" y="connsiteY15296"/>
              </a:cxn>
              <a:cxn ang="0">
                <a:pos x="connsiteX15297" y="connsiteY15297"/>
              </a:cxn>
              <a:cxn ang="0">
                <a:pos x="connsiteX15298" y="connsiteY15298"/>
              </a:cxn>
              <a:cxn ang="0">
                <a:pos x="connsiteX15299" y="connsiteY15299"/>
              </a:cxn>
              <a:cxn ang="0">
                <a:pos x="connsiteX15300" y="connsiteY15300"/>
              </a:cxn>
              <a:cxn ang="0">
                <a:pos x="connsiteX15301" y="connsiteY15301"/>
              </a:cxn>
              <a:cxn ang="0">
                <a:pos x="connsiteX15302" y="connsiteY15302"/>
              </a:cxn>
              <a:cxn ang="0">
                <a:pos x="connsiteX15303" y="connsiteY15303"/>
              </a:cxn>
              <a:cxn ang="0">
                <a:pos x="connsiteX15304" y="connsiteY15304"/>
              </a:cxn>
              <a:cxn ang="0">
                <a:pos x="connsiteX15305" y="connsiteY15305"/>
              </a:cxn>
              <a:cxn ang="0">
                <a:pos x="connsiteX15306" y="connsiteY15306"/>
              </a:cxn>
              <a:cxn ang="0">
                <a:pos x="connsiteX15307" y="connsiteY15307"/>
              </a:cxn>
              <a:cxn ang="0">
                <a:pos x="connsiteX15308" y="connsiteY15308"/>
              </a:cxn>
              <a:cxn ang="0">
                <a:pos x="connsiteX15309" y="connsiteY15309"/>
              </a:cxn>
              <a:cxn ang="0">
                <a:pos x="connsiteX15310" y="connsiteY15310"/>
              </a:cxn>
              <a:cxn ang="0">
                <a:pos x="connsiteX15311" y="connsiteY15311"/>
              </a:cxn>
              <a:cxn ang="0">
                <a:pos x="connsiteX15312" y="connsiteY15312"/>
              </a:cxn>
              <a:cxn ang="0">
                <a:pos x="connsiteX15313" y="connsiteY15313"/>
              </a:cxn>
              <a:cxn ang="0">
                <a:pos x="connsiteX15314" y="connsiteY15314"/>
              </a:cxn>
              <a:cxn ang="0">
                <a:pos x="connsiteX15315" y="connsiteY15315"/>
              </a:cxn>
              <a:cxn ang="0">
                <a:pos x="connsiteX15316" y="connsiteY15316"/>
              </a:cxn>
              <a:cxn ang="0">
                <a:pos x="connsiteX15317" y="connsiteY15317"/>
              </a:cxn>
              <a:cxn ang="0">
                <a:pos x="connsiteX15318" y="connsiteY15318"/>
              </a:cxn>
              <a:cxn ang="0">
                <a:pos x="connsiteX15319" y="connsiteY15319"/>
              </a:cxn>
              <a:cxn ang="0">
                <a:pos x="connsiteX15320" y="connsiteY15320"/>
              </a:cxn>
              <a:cxn ang="0">
                <a:pos x="connsiteX15321" y="connsiteY15321"/>
              </a:cxn>
              <a:cxn ang="0">
                <a:pos x="connsiteX15322" y="connsiteY15322"/>
              </a:cxn>
              <a:cxn ang="0">
                <a:pos x="connsiteX15323" y="connsiteY15323"/>
              </a:cxn>
              <a:cxn ang="0">
                <a:pos x="connsiteX15324" y="connsiteY15324"/>
              </a:cxn>
              <a:cxn ang="0">
                <a:pos x="connsiteX15325" y="connsiteY15325"/>
              </a:cxn>
              <a:cxn ang="0">
                <a:pos x="connsiteX15326" y="connsiteY15326"/>
              </a:cxn>
              <a:cxn ang="0">
                <a:pos x="connsiteX15327" y="connsiteY15327"/>
              </a:cxn>
              <a:cxn ang="0">
                <a:pos x="connsiteX15328" y="connsiteY15328"/>
              </a:cxn>
              <a:cxn ang="0">
                <a:pos x="connsiteX15329" y="connsiteY15329"/>
              </a:cxn>
              <a:cxn ang="0">
                <a:pos x="connsiteX15330" y="connsiteY15330"/>
              </a:cxn>
              <a:cxn ang="0">
                <a:pos x="connsiteX15331" y="connsiteY15331"/>
              </a:cxn>
              <a:cxn ang="0">
                <a:pos x="connsiteX15332" y="connsiteY15332"/>
              </a:cxn>
              <a:cxn ang="0">
                <a:pos x="connsiteX15333" y="connsiteY15333"/>
              </a:cxn>
              <a:cxn ang="0">
                <a:pos x="connsiteX15334" y="connsiteY15334"/>
              </a:cxn>
              <a:cxn ang="0">
                <a:pos x="connsiteX15335" y="connsiteY15335"/>
              </a:cxn>
              <a:cxn ang="0">
                <a:pos x="connsiteX15336" y="connsiteY15336"/>
              </a:cxn>
              <a:cxn ang="0">
                <a:pos x="connsiteX15337" y="connsiteY15337"/>
              </a:cxn>
              <a:cxn ang="0">
                <a:pos x="connsiteX15338" y="connsiteY15338"/>
              </a:cxn>
              <a:cxn ang="0">
                <a:pos x="connsiteX15339" y="connsiteY15339"/>
              </a:cxn>
              <a:cxn ang="0">
                <a:pos x="connsiteX15340" y="connsiteY15340"/>
              </a:cxn>
              <a:cxn ang="0">
                <a:pos x="connsiteX15341" y="connsiteY15341"/>
              </a:cxn>
              <a:cxn ang="0">
                <a:pos x="connsiteX15342" y="connsiteY15342"/>
              </a:cxn>
              <a:cxn ang="0">
                <a:pos x="connsiteX15343" y="connsiteY15343"/>
              </a:cxn>
              <a:cxn ang="0">
                <a:pos x="connsiteX15344" y="connsiteY15344"/>
              </a:cxn>
              <a:cxn ang="0">
                <a:pos x="connsiteX15345" y="connsiteY15345"/>
              </a:cxn>
              <a:cxn ang="0">
                <a:pos x="connsiteX15346" y="connsiteY15346"/>
              </a:cxn>
              <a:cxn ang="0">
                <a:pos x="connsiteX15347" y="connsiteY15347"/>
              </a:cxn>
              <a:cxn ang="0">
                <a:pos x="connsiteX15348" y="connsiteY15348"/>
              </a:cxn>
              <a:cxn ang="0">
                <a:pos x="connsiteX15349" y="connsiteY15349"/>
              </a:cxn>
              <a:cxn ang="0">
                <a:pos x="connsiteX15350" y="connsiteY15350"/>
              </a:cxn>
              <a:cxn ang="0">
                <a:pos x="connsiteX15351" y="connsiteY15351"/>
              </a:cxn>
              <a:cxn ang="0">
                <a:pos x="connsiteX15352" y="connsiteY15352"/>
              </a:cxn>
              <a:cxn ang="0">
                <a:pos x="connsiteX15353" y="connsiteY15353"/>
              </a:cxn>
              <a:cxn ang="0">
                <a:pos x="connsiteX15354" y="connsiteY15354"/>
              </a:cxn>
              <a:cxn ang="0">
                <a:pos x="connsiteX15355" y="connsiteY15355"/>
              </a:cxn>
              <a:cxn ang="0">
                <a:pos x="connsiteX15356" y="connsiteY15356"/>
              </a:cxn>
              <a:cxn ang="0">
                <a:pos x="connsiteX15357" y="connsiteY15357"/>
              </a:cxn>
              <a:cxn ang="0">
                <a:pos x="connsiteX15358" y="connsiteY15358"/>
              </a:cxn>
              <a:cxn ang="0">
                <a:pos x="connsiteX15359" y="connsiteY15359"/>
              </a:cxn>
              <a:cxn ang="0">
                <a:pos x="connsiteX15360" y="connsiteY15360"/>
              </a:cxn>
              <a:cxn ang="0">
                <a:pos x="connsiteX15361" y="connsiteY15361"/>
              </a:cxn>
              <a:cxn ang="0">
                <a:pos x="connsiteX15362" y="connsiteY15362"/>
              </a:cxn>
              <a:cxn ang="0">
                <a:pos x="connsiteX15363" y="connsiteY15363"/>
              </a:cxn>
              <a:cxn ang="0">
                <a:pos x="connsiteX15364" y="connsiteY15364"/>
              </a:cxn>
              <a:cxn ang="0">
                <a:pos x="connsiteX15365" y="connsiteY15365"/>
              </a:cxn>
              <a:cxn ang="0">
                <a:pos x="connsiteX15366" y="connsiteY15366"/>
              </a:cxn>
              <a:cxn ang="0">
                <a:pos x="connsiteX15367" y="connsiteY15367"/>
              </a:cxn>
              <a:cxn ang="0">
                <a:pos x="connsiteX15368" y="connsiteY15368"/>
              </a:cxn>
              <a:cxn ang="0">
                <a:pos x="connsiteX15369" y="connsiteY15369"/>
              </a:cxn>
              <a:cxn ang="0">
                <a:pos x="connsiteX15370" y="connsiteY15370"/>
              </a:cxn>
              <a:cxn ang="0">
                <a:pos x="connsiteX15371" y="connsiteY15371"/>
              </a:cxn>
              <a:cxn ang="0">
                <a:pos x="connsiteX15372" y="connsiteY15372"/>
              </a:cxn>
              <a:cxn ang="0">
                <a:pos x="connsiteX15373" y="connsiteY15373"/>
              </a:cxn>
              <a:cxn ang="0">
                <a:pos x="connsiteX15374" y="connsiteY15374"/>
              </a:cxn>
              <a:cxn ang="0">
                <a:pos x="connsiteX15375" y="connsiteY15375"/>
              </a:cxn>
              <a:cxn ang="0">
                <a:pos x="connsiteX15376" y="connsiteY15376"/>
              </a:cxn>
              <a:cxn ang="0">
                <a:pos x="connsiteX15377" y="connsiteY15377"/>
              </a:cxn>
              <a:cxn ang="0">
                <a:pos x="connsiteX15378" y="connsiteY15378"/>
              </a:cxn>
              <a:cxn ang="0">
                <a:pos x="connsiteX15379" y="connsiteY15379"/>
              </a:cxn>
              <a:cxn ang="0">
                <a:pos x="connsiteX15380" y="connsiteY15380"/>
              </a:cxn>
              <a:cxn ang="0">
                <a:pos x="connsiteX15381" y="connsiteY15381"/>
              </a:cxn>
              <a:cxn ang="0">
                <a:pos x="connsiteX15382" y="connsiteY15382"/>
              </a:cxn>
              <a:cxn ang="0">
                <a:pos x="connsiteX15383" y="connsiteY15383"/>
              </a:cxn>
              <a:cxn ang="0">
                <a:pos x="connsiteX15384" y="connsiteY15384"/>
              </a:cxn>
              <a:cxn ang="0">
                <a:pos x="connsiteX15385" y="connsiteY15385"/>
              </a:cxn>
              <a:cxn ang="0">
                <a:pos x="connsiteX15386" y="connsiteY15386"/>
              </a:cxn>
              <a:cxn ang="0">
                <a:pos x="connsiteX15387" y="connsiteY15387"/>
              </a:cxn>
              <a:cxn ang="0">
                <a:pos x="connsiteX15388" y="connsiteY15388"/>
              </a:cxn>
              <a:cxn ang="0">
                <a:pos x="connsiteX15389" y="connsiteY15389"/>
              </a:cxn>
              <a:cxn ang="0">
                <a:pos x="connsiteX15390" y="connsiteY15390"/>
              </a:cxn>
              <a:cxn ang="0">
                <a:pos x="connsiteX15391" y="connsiteY15391"/>
              </a:cxn>
              <a:cxn ang="0">
                <a:pos x="connsiteX15392" y="connsiteY15392"/>
              </a:cxn>
              <a:cxn ang="0">
                <a:pos x="connsiteX15393" y="connsiteY15393"/>
              </a:cxn>
              <a:cxn ang="0">
                <a:pos x="connsiteX15394" y="connsiteY15394"/>
              </a:cxn>
              <a:cxn ang="0">
                <a:pos x="connsiteX15395" y="connsiteY15395"/>
              </a:cxn>
              <a:cxn ang="0">
                <a:pos x="connsiteX15396" y="connsiteY15396"/>
              </a:cxn>
              <a:cxn ang="0">
                <a:pos x="connsiteX15397" y="connsiteY15397"/>
              </a:cxn>
              <a:cxn ang="0">
                <a:pos x="connsiteX15398" y="connsiteY15398"/>
              </a:cxn>
              <a:cxn ang="0">
                <a:pos x="connsiteX15399" y="connsiteY15399"/>
              </a:cxn>
              <a:cxn ang="0">
                <a:pos x="connsiteX15400" y="connsiteY15400"/>
              </a:cxn>
              <a:cxn ang="0">
                <a:pos x="connsiteX15401" y="connsiteY15401"/>
              </a:cxn>
              <a:cxn ang="0">
                <a:pos x="connsiteX15402" y="connsiteY15402"/>
              </a:cxn>
              <a:cxn ang="0">
                <a:pos x="connsiteX15403" y="connsiteY15403"/>
              </a:cxn>
              <a:cxn ang="0">
                <a:pos x="connsiteX15404" y="connsiteY15404"/>
              </a:cxn>
              <a:cxn ang="0">
                <a:pos x="connsiteX15405" y="connsiteY15405"/>
              </a:cxn>
              <a:cxn ang="0">
                <a:pos x="connsiteX15406" y="connsiteY15406"/>
              </a:cxn>
              <a:cxn ang="0">
                <a:pos x="connsiteX15407" y="connsiteY15407"/>
              </a:cxn>
              <a:cxn ang="0">
                <a:pos x="connsiteX15408" y="connsiteY15408"/>
              </a:cxn>
              <a:cxn ang="0">
                <a:pos x="connsiteX15409" y="connsiteY15409"/>
              </a:cxn>
              <a:cxn ang="0">
                <a:pos x="connsiteX15410" y="connsiteY15410"/>
              </a:cxn>
              <a:cxn ang="0">
                <a:pos x="connsiteX15411" y="connsiteY15411"/>
              </a:cxn>
              <a:cxn ang="0">
                <a:pos x="connsiteX15412" y="connsiteY15412"/>
              </a:cxn>
              <a:cxn ang="0">
                <a:pos x="connsiteX15413" y="connsiteY15413"/>
              </a:cxn>
              <a:cxn ang="0">
                <a:pos x="connsiteX15414" y="connsiteY15414"/>
              </a:cxn>
              <a:cxn ang="0">
                <a:pos x="connsiteX15415" y="connsiteY15415"/>
              </a:cxn>
              <a:cxn ang="0">
                <a:pos x="connsiteX15416" y="connsiteY15416"/>
              </a:cxn>
              <a:cxn ang="0">
                <a:pos x="connsiteX15417" y="connsiteY15417"/>
              </a:cxn>
              <a:cxn ang="0">
                <a:pos x="connsiteX15418" y="connsiteY15418"/>
              </a:cxn>
              <a:cxn ang="0">
                <a:pos x="connsiteX15419" y="connsiteY15419"/>
              </a:cxn>
              <a:cxn ang="0">
                <a:pos x="connsiteX15420" y="connsiteY15420"/>
              </a:cxn>
              <a:cxn ang="0">
                <a:pos x="connsiteX15421" y="connsiteY15421"/>
              </a:cxn>
              <a:cxn ang="0">
                <a:pos x="connsiteX15422" y="connsiteY15422"/>
              </a:cxn>
              <a:cxn ang="0">
                <a:pos x="connsiteX15423" y="connsiteY15423"/>
              </a:cxn>
              <a:cxn ang="0">
                <a:pos x="connsiteX15424" y="connsiteY15424"/>
              </a:cxn>
              <a:cxn ang="0">
                <a:pos x="connsiteX15425" y="connsiteY15425"/>
              </a:cxn>
              <a:cxn ang="0">
                <a:pos x="connsiteX15426" y="connsiteY15426"/>
              </a:cxn>
              <a:cxn ang="0">
                <a:pos x="connsiteX15427" y="connsiteY15427"/>
              </a:cxn>
              <a:cxn ang="0">
                <a:pos x="connsiteX15428" y="connsiteY15428"/>
              </a:cxn>
              <a:cxn ang="0">
                <a:pos x="connsiteX15429" y="connsiteY15429"/>
              </a:cxn>
              <a:cxn ang="0">
                <a:pos x="connsiteX15430" y="connsiteY15430"/>
              </a:cxn>
              <a:cxn ang="0">
                <a:pos x="connsiteX15431" y="connsiteY15431"/>
              </a:cxn>
              <a:cxn ang="0">
                <a:pos x="connsiteX15432" y="connsiteY15432"/>
              </a:cxn>
              <a:cxn ang="0">
                <a:pos x="connsiteX15433" y="connsiteY15433"/>
              </a:cxn>
              <a:cxn ang="0">
                <a:pos x="connsiteX15434" y="connsiteY15434"/>
              </a:cxn>
              <a:cxn ang="0">
                <a:pos x="connsiteX15435" y="connsiteY15435"/>
              </a:cxn>
              <a:cxn ang="0">
                <a:pos x="connsiteX15436" y="connsiteY15436"/>
              </a:cxn>
              <a:cxn ang="0">
                <a:pos x="connsiteX15437" y="connsiteY15437"/>
              </a:cxn>
              <a:cxn ang="0">
                <a:pos x="connsiteX15438" y="connsiteY15438"/>
              </a:cxn>
              <a:cxn ang="0">
                <a:pos x="connsiteX15439" y="connsiteY15439"/>
              </a:cxn>
              <a:cxn ang="0">
                <a:pos x="connsiteX15440" y="connsiteY15440"/>
              </a:cxn>
              <a:cxn ang="0">
                <a:pos x="connsiteX15441" y="connsiteY15441"/>
              </a:cxn>
              <a:cxn ang="0">
                <a:pos x="connsiteX15442" y="connsiteY15442"/>
              </a:cxn>
              <a:cxn ang="0">
                <a:pos x="connsiteX15443" y="connsiteY15443"/>
              </a:cxn>
              <a:cxn ang="0">
                <a:pos x="connsiteX15444" y="connsiteY15444"/>
              </a:cxn>
              <a:cxn ang="0">
                <a:pos x="connsiteX15445" y="connsiteY15445"/>
              </a:cxn>
              <a:cxn ang="0">
                <a:pos x="connsiteX15446" y="connsiteY15446"/>
              </a:cxn>
              <a:cxn ang="0">
                <a:pos x="connsiteX15447" y="connsiteY15447"/>
              </a:cxn>
              <a:cxn ang="0">
                <a:pos x="connsiteX15448" y="connsiteY15448"/>
              </a:cxn>
              <a:cxn ang="0">
                <a:pos x="connsiteX15449" y="connsiteY15449"/>
              </a:cxn>
              <a:cxn ang="0">
                <a:pos x="connsiteX15450" y="connsiteY15450"/>
              </a:cxn>
              <a:cxn ang="0">
                <a:pos x="connsiteX15451" y="connsiteY15451"/>
              </a:cxn>
              <a:cxn ang="0">
                <a:pos x="connsiteX15452" y="connsiteY15452"/>
              </a:cxn>
              <a:cxn ang="0">
                <a:pos x="connsiteX15453" y="connsiteY15453"/>
              </a:cxn>
              <a:cxn ang="0">
                <a:pos x="connsiteX15454" y="connsiteY15454"/>
              </a:cxn>
              <a:cxn ang="0">
                <a:pos x="connsiteX15455" y="connsiteY15455"/>
              </a:cxn>
              <a:cxn ang="0">
                <a:pos x="connsiteX15456" y="connsiteY15456"/>
              </a:cxn>
              <a:cxn ang="0">
                <a:pos x="connsiteX15457" y="connsiteY15457"/>
              </a:cxn>
              <a:cxn ang="0">
                <a:pos x="connsiteX15458" y="connsiteY15458"/>
              </a:cxn>
              <a:cxn ang="0">
                <a:pos x="connsiteX15459" y="connsiteY15459"/>
              </a:cxn>
              <a:cxn ang="0">
                <a:pos x="connsiteX15460" y="connsiteY15460"/>
              </a:cxn>
              <a:cxn ang="0">
                <a:pos x="connsiteX15461" y="connsiteY15461"/>
              </a:cxn>
              <a:cxn ang="0">
                <a:pos x="connsiteX15462" y="connsiteY15462"/>
              </a:cxn>
              <a:cxn ang="0">
                <a:pos x="connsiteX15463" y="connsiteY15463"/>
              </a:cxn>
              <a:cxn ang="0">
                <a:pos x="connsiteX15464" y="connsiteY15464"/>
              </a:cxn>
              <a:cxn ang="0">
                <a:pos x="connsiteX15465" y="connsiteY15465"/>
              </a:cxn>
              <a:cxn ang="0">
                <a:pos x="connsiteX15466" y="connsiteY15466"/>
              </a:cxn>
              <a:cxn ang="0">
                <a:pos x="connsiteX15467" y="connsiteY15467"/>
              </a:cxn>
              <a:cxn ang="0">
                <a:pos x="connsiteX15468" y="connsiteY15468"/>
              </a:cxn>
              <a:cxn ang="0">
                <a:pos x="connsiteX15469" y="connsiteY15469"/>
              </a:cxn>
              <a:cxn ang="0">
                <a:pos x="connsiteX15470" y="connsiteY15470"/>
              </a:cxn>
              <a:cxn ang="0">
                <a:pos x="connsiteX15471" y="connsiteY15471"/>
              </a:cxn>
              <a:cxn ang="0">
                <a:pos x="connsiteX15472" y="connsiteY15472"/>
              </a:cxn>
              <a:cxn ang="0">
                <a:pos x="connsiteX15473" y="connsiteY15473"/>
              </a:cxn>
              <a:cxn ang="0">
                <a:pos x="connsiteX15474" y="connsiteY15474"/>
              </a:cxn>
              <a:cxn ang="0">
                <a:pos x="connsiteX15475" y="connsiteY15475"/>
              </a:cxn>
              <a:cxn ang="0">
                <a:pos x="connsiteX15476" y="connsiteY15476"/>
              </a:cxn>
              <a:cxn ang="0">
                <a:pos x="connsiteX15477" y="connsiteY15477"/>
              </a:cxn>
              <a:cxn ang="0">
                <a:pos x="connsiteX15478" y="connsiteY15478"/>
              </a:cxn>
              <a:cxn ang="0">
                <a:pos x="connsiteX15479" y="connsiteY15479"/>
              </a:cxn>
              <a:cxn ang="0">
                <a:pos x="connsiteX15480" y="connsiteY15480"/>
              </a:cxn>
              <a:cxn ang="0">
                <a:pos x="connsiteX15481" y="connsiteY15481"/>
              </a:cxn>
              <a:cxn ang="0">
                <a:pos x="connsiteX15482" y="connsiteY15482"/>
              </a:cxn>
              <a:cxn ang="0">
                <a:pos x="connsiteX15483" y="connsiteY15483"/>
              </a:cxn>
              <a:cxn ang="0">
                <a:pos x="connsiteX15484" y="connsiteY15484"/>
              </a:cxn>
              <a:cxn ang="0">
                <a:pos x="connsiteX15485" y="connsiteY15485"/>
              </a:cxn>
              <a:cxn ang="0">
                <a:pos x="connsiteX15486" y="connsiteY15486"/>
              </a:cxn>
              <a:cxn ang="0">
                <a:pos x="connsiteX15487" y="connsiteY15487"/>
              </a:cxn>
              <a:cxn ang="0">
                <a:pos x="connsiteX15488" y="connsiteY15488"/>
              </a:cxn>
              <a:cxn ang="0">
                <a:pos x="connsiteX15489" y="connsiteY15489"/>
              </a:cxn>
              <a:cxn ang="0">
                <a:pos x="connsiteX15490" y="connsiteY15490"/>
              </a:cxn>
              <a:cxn ang="0">
                <a:pos x="connsiteX15491" y="connsiteY15491"/>
              </a:cxn>
              <a:cxn ang="0">
                <a:pos x="connsiteX15492" y="connsiteY15492"/>
              </a:cxn>
              <a:cxn ang="0">
                <a:pos x="connsiteX15493" y="connsiteY15493"/>
              </a:cxn>
              <a:cxn ang="0">
                <a:pos x="connsiteX15494" y="connsiteY15494"/>
              </a:cxn>
              <a:cxn ang="0">
                <a:pos x="connsiteX15495" y="connsiteY15495"/>
              </a:cxn>
              <a:cxn ang="0">
                <a:pos x="connsiteX15496" y="connsiteY15496"/>
              </a:cxn>
              <a:cxn ang="0">
                <a:pos x="connsiteX15497" y="connsiteY15497"/>
              </a:cxn>
              <a:cxn ang="0">
                <a:pos x="connsiteX15498" y="connsiteY15498"/>
              </a:cxn>
              <a:cxn ang="0">
                <a:pos x="connsiteX15499" y="connsiteY15499"/>
              </a:cxn>
              <a:cxn ang="0">
                <a:pos x="connsiteX15500" y="connsiteY15500"/>
              </a:cxn>
              <a:cxn ang="0">
                <a:pos x="connsiteX15501" y="connsiteY15501"/>
              </a:cxn>
              <a:cxn ang="0">
                <a:pos x="connsiteX15502" y="connsiteY15502"/>
              </a:cxn>
              <a:cxn ang="0">
                <a:pos x="connsiteX15503" y="connsiteY15503"/>
              </a:cxn>
              <a:cxn ang="0">
                <a:pos x="connsiteX15504" y="connsiteY15504"/>
              </a:cxn>
              <a:cxn ang="0">
                <a:pos x="connsiteX15505" y="connsiteY15505"/>
              </a:cxn>
              <a:cxn ang="0">
                <a:pos x="connsiteX15506" y="connsiteY15506"/>
              </a:cxn>
              <a:cxn ang="0">
                <a:pos x="connsiteX15507" y="connsiteY15507"/>
              </a:cxn>
              <a:cxn ang="0">
                <a:pos x="connsiteX15508" y="connsiteY15508"/>
              </a:cxn>
              <a:cxn ang="0">
                <a:pos x="connsiteX15509" y="connsiteY15509"/>
              </a:cxn>
              <a:cxn ang="0">
                <a:pos x="connsiteX15510" y="connsiteY15510"/>
              </a:cxn>
              <a:cxn ang="0">
                <a:pos x="connsiteX15511" y="connsiteY15511"/>
              </a:cxn>
              <a:cxn ang="0">
                <a:pos x="connsiteX15512" y="connsiteY15512"/>
              </a:cxn>
              <a:cxn ang="0">
                <a:pos x="connsiteX15513" y="connsiteY15513"/>
              </a:cxn>
              <a:cxn ang="0">
                <a:pos x="connsiteX15514" y="connsiteY15514"/>
              </a:cxn>
              <a:cxn ang="0">
                <a:pos x="connsiteX15515" y="connsiteY15515"/>
              </a:cxn>
              <a:cxn ang="0">
                <a:pos x="connsiteX15516" y="connsiteY15516"/>
              </a:cxn>
              <a:cxn ang="0">
                <a:pos x="connsiteX15517" y="connsiteY15517"/>
              </a:cxn>
              <a:cxn ang="0">
                <a:pos x="connsiteX15518" y="connsiteY15518"/>
              </a:cxn>
              <a:cxn ang="0">
                <a:pos x="connsiteX15519" y="connsiteY15519"/>
              </a:cxn>
              <a:cxn ang="0">
                <a:pos x="connsiteX15520" y="connsiteY15520"/>
              </a:cxn>
              <a:cxn ang="0">
                <a:pos x="connsiteX15521" y="connsiteY15521"/>
              </a:cxn>
              <a:cxn ang="0">
                <a:pos x="connsiteX15522" y="connsiteY15522"/>
              </a:cxn>
              <a:cxn ang="0">
                <a:pos x="connsiteX15523" y="connsiteY15523"/>
              </a:cxn>
              <a:cxn ang="0">
                <a:pos x="connsiteX15524" y="connsiteY15524"/>
              </a:cxn>
              <a:cxn ang="0">
                <a:pos x="connsiteX15525" y="connsiteY15525"/>
              </a:cxn>
              <a:cxn ang="0">
                <a:pos x="connsiteX15526" y="connsiteY15526"/>
              </a:cxn>
              <a:cxn ang="0">
                <a:pos x="connsiteX15527" y="connsiteY15527"/>
              </a:cxn>
              <a:cxn ang="0">
                <a:pos x="connsiteX15528" y="connsiteY15528"/>
              </a:cxn>
              <a:cxn ang="0">
                <a:pos x="connsiteX15529" y="connsiteY15529"/>
              </a:cxn>
              <a:cxn ang="0">
                <a:pos x="connsiteX15530" y="connsiteY15530"/>
              </a:cxn>
              <a:cxn ang="0">
                <a:pos x="connsiteX15531" y="connsiteY15531"/>
              </a:cxn>
              <a:cxn ang="0">
                <a:pos x="connsiteX15532" y="connsiteY15532"/>
              </a:cxn>
              <a:cxn ang="0">
                <a:pos x="connsiteX15533" y="connsiteY15533"/>
              </a:cxn>
              <a:cxn ang="0">
                <a:pos x="connsiteX15534" y="connsiteY15534"/>
              </a:cxn>
              <a:cxn ang="0">
                <a:pos x="connsiteX15535" y="connsiteY15535"/>
              </a:cxn>
              <a:cxn ang="0">
                <a:pos x="connsiteX15536" y="connsiteY15536"/>
              </a:cxn>
              <a:cxn ang="0">
                <a:pos x="connsiteX15537" y="connsiteY15537"/>
              </a:cxn>
              <a:cxn ang="0">
                <a:pos x="connsiteX15538" y="connsiteY15538"/>
              </a:cxn>
              <a:cxn ang="0">
                <a:pos x="connsiteX15539" y="connsiteY15539"/>
              </a:cxn>
              <a:cxn ang="0">
                <a:pos x="connsiteX15540" y="connsiteY15540"/>
              </a:cxn>
              <a:cxn ang="0">
                <a:pos x="connsiteX15541" y="connsiteY15541"/>
              </a:cxn>
              <a:cxn ang="0">
                <a:pos x="connsiteX15542" y="connsiteY15542"/>
              </a:cxn>
              <a:cxn ang="0">
                <a:pos x="connsiteX15543" y="connsiteY15543"/>
              </a:cxn>
              <a:cxn ang="0">
                <a:pos x="connsiteX15544" y="connsiteY15544"/>
              </a:cxn>
              <a:cxn ang="0">
                <a:pos x="connsiteX15545" y="connsiteY15545"/>
              </a:cxn>
              <a:cxn ang="0">
                <a:pos x="connsiteX15546" y="connsiteY15546"/>
              </a:cxn>
              <a:cxn ang="0">
                <a:pos x="connsiteX15547" y="connsiteY15547"/>
              </a:cxn>
              <a:cxn ang="0">
                <a:pos x="connsiteX15548" y="connsiteY15548"/>
              </a:cxn>
              <a:cxn ang="0">
                <a:pos x="connsiteX15549" y="connsiteY15549"/>
              </a:cxn>
              <a:cxn ang="0">
                <a:pos x="connsiteX15550" y="connsiteY15550"/>
              </a:cxn>
              <a:cxn ang="0">
                <a:pos x="connsiteX15551" y="connsiteY15551"/>
              </a:cxn>
              <a:cxn ang="0">
                <a:pos x="connsiteX15552" y="connsiteY15552"/>
              </a:cxn>
              <a:cxn ang="0">
                <a:pos x="connsiteX15553" y="connsiteY15553"/>
              </a:cxn>
              <a:cxn ang="0">
                <a:pos x="connsiteX15554" y="connsiteY15554"/>
              </a:cxn>
              <a:cxn ang="0">
                <a:pos x="connsiteX15555" y="connsiteY15555"/>
              </a:cxn>
              <a:cxn ang="0">
                <a:pos x="connsiteX15556" y="connsiteY15556"/>
              </a:cxn>
              <a:cxn ang="0">
                <a:pos x="connsiteX15557" y="connsiteY15557"/>
              </a:cxn>
              <a:cxn ang="0">
                <a:pos x="connsiteX15558" y="connsiteY15558"/>
              </a:cxn>
              <a:cxn ang="0">
                <a:pos x="connsiteX15559" y="connsiteY15559"/>
              </a:cxn>
              <a:cxn ang="0">
                <a:pos x="connsiteX15560" y="connsiteY15560"/>
              </a:cxn>
              <a:cxn ang="0">
                <a:pos x="connsiteX15561" y="connsiteY15561"/>
              </a:cxn>
              <a:cxn ang="0">
                <a:pos x="connsiteX15562" y="connsiteY15562"/>
              </a:cxn>
              <a:cxn ang="0">
                <a:pos x="connsiteX15563" y="connsiteY15563"/>
              </a:cxn>
              <a:cxn ang="0">
                <a:pos x="connsiteX15564" y="connsiteY15564"/>
              </a:cxn>
              <a:cxn ang="0">
                <a:pos x="connsiteX15565" y="connsiteY15565"/>
              </a:cxn>
              <a:cxn ang="0">
                <a:pos x="connsiteX15566" y="connsiteY15566"/>
              </a:cxn>
              <a:cxn ang="0">
                <a:pos x="connsiteX15567" y="connsiteY15567"/>
              </a:cxn>
              <a:cxn ang="0">
                <a:pos x="connsiteX15568" y="connsiteY15568"/>
              </a:cxn>
              <a:cxn ang="0">
                <a:pos x="connsiteX15569" y="connsiteY15569"/>
              </a:cxn>
              <a:cxn ang="0">
                <a:pos x="connsiteX15570" y="connsiteY15570"/>
              </a:cxn>
              <a:cxn ang="0">
                <a:pos x="connsiteX15571" y="connsiteY15571"/>
              </a:cxn>
              <a:cxn ang="0">
                <a:pos x="connsiteX15572" y="connsiteY15572"/>
              </a:cxn>
              <a:cxn ang="0">
                <a:pos x="connsiteX15573" y="connsiteY15573"/>
              </a:cxn>
              <a:cxn ang="0">
                <a:pos x="connsiteX15574" y="connsiteY15574"/>
              </a:cxn>
              <a:cxn ang="0">
                <a:pos x="connsiteX15575" y="connsiteY15575"/>
              </a:cxn>
              <a:cxn ang="0">
                <a:pos x="connsiteX15576" y="connsiteY15576"/>
              </a:cxn>
              <a:cxn ang="0">
                <a:pos x="connsiteX15577" y="connsiteY15577"/>
              </a:cxn>
              <a:cxn ang="0">
                <a:pos x="connsiteX15578" y="connsiteY15578"/>
              </a:cxn>
              <a:cxn ang="0">
                <a:pos x="connsiteX15579" y="connsiteY15579"/>
              </a:cxn>
              <a:cxn ang="0">
                <a:pos x="connsiteX15580" y="connsiteY15580"/>
              </a:cxn>
              <a:cxn ang="0">
                <a:pos x="connsiteX15581" y="connsiteY15581"/>
              </a:cxn>
              <a:cxn ang="0">
                <a:pos x="connsiteX15582" y="connsiteY15582"/>
              </a:cxn>
              <a:cxn ang="0">
                <a:pos x="connsiteX15583" y="connsiteY15583"/>
              </a:cxn>
              <a:cxn ang="0">
                <a:pos x="connsiteX15584" y="connsiteY15584"/>
              </a:cxn>
              <a:cxn ang="0">
                <a:pos x="connsiteX15585" y="connsiteY15585"/>
              </a:cxn>
              <a:cxn ang="0">
                <a:pos x="connsiteX15586" y="connsiteY15586"/>
              </a:cxn>
              <a:cxn ang="0">
                <a:pos x="connsiteX15587" y="connsiteY15587"/>
              </a:cxn>
              <a:cxn ang="0">
                <a:pos x="connsiteX15588" y="connsiteY15588"/>
              </a:cxn>
              <a:cxn ang="0">
                <a:pos x="connsiteX15589" y="connsiteY15589"/>
              </a:cxn>
              <a:cxn ang="0">
                <a:pos x="connsiteX15590" y="connsiteY15590"/>
              </a:cxn>
              <a:cxn ang="0">
                <a:pos x="connsiteX15591" y="connsiteY15591"/>
              </a:cxn>
              <a:cxn ang="0">
                <a:pos x="connsiteX15592" y="connsiteY15592"/>
              </a:cxn>
              <a:cxn ang="0">
                <a:pos x="connsiteX15593" y="connsiteY15593"/>
              </a:cxn>
              <a:cxn ang="0">
                <a:pos x="connsiteX15594" y="connsiteY15594"/>
              </a:cxn>
              <a:cxn ang="0">
                <a:pos x="connsiteX15595" y="connsiteY15595"/>
              </a:cxn>
              <a:cxn ang="0">
                <a:pos x="connsiteX15596" y="connsiteY15596"/>
              </a:cxn>
              <a:cxn ang="0">
                <a:pos x="connsiteX15597" y="connsiteY15597"/>
              </a:cxn>
              <a:cxn ang="0">
                <a:pos x="connsiteX15598" y="connsiteY15598"/>
              </a:cxn>
              <a:cxn ang="0">
                <a:pos x="connsiteX15599" y="connsiteY15599"/>
              </a:cxn>
              <a:cxn ang="0">
                <a:pos x="connsiteX15600" y="connsiteY15600"/>
              </a:cxn>
              <a:cxn ang="0">
                <a:pos x="connsiteX15601" y="connsiteY15601"/>
              </a:cxn>
              <a:cxn ang="0">
                <a:pos x="connsiteX15602" y="connsiteY15602"/>
              </a:cxn>
              <a:cxn ang="0">
                <a:pos x="connsiteX15603" y="connsiteY15603"/>
              </a:cxn>
              <a:cxn ang="0">
                <a:pos x="connsiteX15604" y="connsiteY15604"/>
              </a:cxn>
              <a:cxn ang="0">
                <a:pos x="connsiteX15605" y="connsiteY15605"/>
              </a:cxn>
              <a:cxn ang="0">
                <a:pos x="connsiteX15606" y="connsiteY15606"/>
              </a:cxn>
              <a:cxn ang="0">
                <a:pos x="connsiteX15607" y="connsiteY15607"/>
              </a:cxn>
              <a:cxn ang="0">
                <a:pos x="connsiteX15608" y="connsiteY15608"/>
              </a:cxn>
              <a:cxn ang="0">
                <a:pos x="connsiteX15609" y="connsiteY15609"/>
              </a:cxn>
              <a:cxn ang="0">
                <a:pos x="connsiteX15610" y="connsiteY15610"/>
              </a:cxn>
              <a:cxn ang="0">
                <a:pos x="connsiteX15611" y="connsiteY15611"/>
              </a:cxn>
              <a:cxn ang="0">
                <a:pos x="connsiteX15612" y="connsiteY15612"/>
              </a:cxn>
              <a:cxn ang="0">
                <a:pos x="connsiteX15613" y="connsiteY15613"/>
              </a:cxn>
              <a:cxn ang="0">
                <a:pos x="connsiteX15614" y="connsiteY15614"/>
              </a:cxn>
              <a:cxn ang="0">
                <a:pos x="connsiteX15615" y="connsiteY15615"/>
              </a:cxn>
              <a:cxn ang="0">
                <a:pos x="connsiteX15616" y="connsiteY15616"/>
              </a:cxn>
              <a:cxn ang="0">
                <a:pos x="connsiteX15617" y="connsiteY15617"/>
              </a:cxn>
              <a:cxn ang="0">
                <a:pos x="connsiteX15618" y="connsiteY15618"/>
              </a:cxn>
              <a:cxn ang="0">
                <a:pos x="connsiteX15619" y="connsiteY15619"/>
              </a:cxn>
              <a:cxn ang="0">
                <a:pos x="connsiteX15620" y="connsiteY15620"/>
              </a:cxn>
              <a:cxn ang="0">
                <a:pos x="connsiteX15621" y="connsiteY15621"/>
              </a:cxn>
              <a:cxn ang="0">
                <a:pos x="connsiteX15622" y="connsiteY15622"/>
              </a:cxn>
              <a:cxn ang="0">
                <a:pos x="connsiteX15623" y="connsiteY15623"/>
              </a:cxn>
              <a:cxn ang="0">
                <a:pos x="connsiteX15624" y="connsiteY15624"/>
              </a:cxn>
              <a:cxn ang="0">
                <a:pos x="connsiteX15625" y="connsiteY15625"/>
              </a:cxn>
              <a:cxn ang="0">
                <a:pos x="connsiteX15626" y="connsiteY15626"/>
              </a:cxn>
              <a:cxn ang="0">
                <a:pos x="connsiteX15627" y="connsiteY15627"/>
              </a:cxn>
              <a:cxn ang="0">
                <a:pos x="connsiteX15628" y="connsiteY15628"/>
              </a:cxn>
              <a:cxn ang="0">
                <a:pos x="connsiteX15629" y="connsiteY15629"/>
              </a:cxn>
              <a:cxn ang="0">
                <a:pos x="connsiteX15630" y="connsiteY15630"/>
              </a:cxn>
              <a:cxn ang="0">
                <a:pos x="connsiteX15631" y="connsiteY15631"/>
              </a:cxn>
              <a:cxn ang="0">
                <a:pos x="connsiteX15632" y="connsiteY15632"/>
              </a:cxn>
              <a:cxn ang="0">
                <a:pos x="connsiteX15633" y="connsiteY15633"/>
              </a:cxn>
              <a:cxn ang="0">
                <a:pos x="connsiteX15634" y="connsiteY15634"/>
              </a:cxn>
              <a:cxn ang="0">
                <a:pos x="connsiteX15635" y="connsiteY15635"/>
              </a:cxn>
              <a:cxn ang="0">
                <a:pos x="connsiteX15636" y="connsiteY15636"/>
              </a:cxn>
              <a:cxn ang="0">
                <a:pos x="connsiteX15637" y="connsiteY15637"/>
              </a:cxn>
              <a:cxn ang="0">
                <a:pos x="connsiteX15638" y="connsiteY15638"/>
              </a:cxn>
              <a:cxn ang="0">
                <a:pos x="connsiteX15639" y="connsiteY15639"/>
              </a:cxn>
              <a:cxn ang="0">
                <a:pos x="connsiteX15640" y="connsiteY15640"/>
              </a:cxn>
              <a:cxn ang="0">
                <a:pos x="connsiteX15641" y="connsiteY15641"/>
              </a:cxn>
              <a:cxn ang="0">
                <a:pos x="connsiteX15642" y="connsiteY15642"/>
              </a:cxn>
              <a:cxn ang="0">
                <a:pos x="connsiteX15643" y="connsiteY15643"/>
              </a:cxn>
              <a:cxn ang="0">
                <a:pos x="connsiteX15644" y="connsiteY15644"/>
              </a:cxn>
              <a:cxn ang="0">
                <a:pos x="connsiteX15645" y="connsiteY15645"/>
              </a:cxn>
              <a:cxn ang="0">
                <a:pos x="connsiteX15646" y="connsiteY15646"/>
              </a:cxn>
              <a:cxn ang="0">
                <a:pos x="connsiteX15647" y="connsiteY15647"/>
              </a:cxn>
              <a:cxn ang="0">
                <a:pos x="connsiteX15648" y="connsiteY15648"/>
              </a:cxn>
              <a:cxn ang="0">
                <a:pos x="connsiteX15649" y="connsiteY15649"/>
              </a:cxn>
              <a:cxn ang="0">
                <a:pos x="connsiteX15650" y="connsiteY15650"/>
              </a:cxn>
              <a:cxn ang="0">
                <a:pos x="connsiteX15651" y="connsiteY15651"/>
              </a:cxn>
              <a:cxn ang="0">
                <a:pos x="connsiteX15652" y="connsiteY15652"/>
              </a:cxn>
              <a:cxn ang="0">
                <a:pos x="connsiteX15653" y="connsiteY15653"/>
              </a:cxn>
              <a:cxn ang="0">
                <a:pos x="connsiteX15654" y="connsiteY15654"/>
              </a:cxn>
              <a:cxn ang="0">
                <a:pos x="connsiteX15655" y="connsiteY15655"/>
              </a:cxn>
              <a:cxn ang="0">
                <a:pos x="connsiteX15656" y="connsiteY15656"/>
              </a:cxn>
              <a:cxn ang="0">
                <a:pos x="connsiteX15657" y="connsiteY15657"/>
              </a:cxn>
              <a:cxn ang="0">
                <a:pos x="connsiteX15658" y="connsiteY15658"/>
              </a:cxn>
              <a:cxn ang="0">
                <a:pos x="connsiteX15659" y="connsiteY15659"/>
              </a:cxn>
              <a:cxn ang="0">
                <a:pos x="connsiteX15660" y="connsiteY15660"/>
              </a:cxn>
              <a:cxn ang="0">
                <a:pos x="connsiteX15661" y="connsiteY15661"/>
              </a:cxn>
              <a:cxn ang="0">
                <a:pos x="connsiteX15662" y="connsiteY15662"/>
              </a:cxn>
              <a:cxn ang="0">
                <a:pos x="connsiteX15663" y="connsiteY15663"/>
              </a:cxn>
              <a:cxn ang="0">
                <a:pos x="connsiteX15664" y="connsiteY15664"/>
              </a:cxn>
              <a:cxn ang="0">
                <a:pos x="connsiteX15665" y="connsiteY15665"/>
              </a:cxn>
              <a:cxn ang="0">
                <a:pos x="connsiteX15666" y="connsiteY15666"/>
              </a:cxn>
              <a:cxn ang="0">
                <a:pos x="connsiteX15667" y="connsiteY15667"/>
              </a:cxn>
              <a:cxn ang="0">
                <a:pos x="connsiteX15668" y="connsiteY15668"/>
              </a:cxn>
              <a:cxn ang="0">
                <a:pos x="connsiteX15669" y="connsiteY15669"/>
              </a:cxn>
              <a:cxn ang="0">
                <a:pos x="connsiteX15670" y="connsiteY15670"/>
              </a:cxn>
              <a:cxn ang="0">
                <a:pos x="connsiteX15671" y="connsiteY15671"/>
              </a:cxn>
              <a:cxn ang="0">
                <a:pos x="connsiteX15672" y="connsiteY15672"/>
              </a:cxn>
              <a:cxn ang="0">
                <a:pos x="connsiteX15673" y="connsiteY15673"/>
              </a:cxn>
              <a:cxn ang="0">
                <a:pos x="connsiteX15674" y="connsiteY15674"/>
              </a:cxn>
              <a:cxn ang="0">
                <a:pos x="connsiteX15675" y="connsiteY15675"/>
              </a:cxn>
              <a:cxn ang="0">
                <a:pos x="connsiteX15676" y="connsiteY15676"/>
              </a:cxn>
              <a:cxn ang="0">
                <a:pos x="connsiteX15677" y="connsiteY15677"/>
              </a:cxn>
              <a:cxn ang="0">
                <a:pos x="connsiteX15678" y="connsiteY15678"/>
              </a:cxn>
              <a:cxn ang="0">
                <a:pos x="connsiteX15679" y="connsiteY15679"/>
              </a:cxn>
              <a:cxn ang="0">
                <a:pos x="connsiteX15680" y="connsiteY15680"/>
              </a:cxn>
              <a:cxn ang="0">
                <a:pos x="connsiteX15681" y="connsiteY15681"/>
              </a:cxn>
              <a:cxn ang="0">
                <a:pos x="connsiteX15682" y="connsiteY15682"/>
              </a:cxn>
              <a:cxn ang="0">
                <a:pos x="connsiteX15683" y="connsiteY15683"/>
              </a:cxn>
              <a:cxn ang="0">
                <a:pos x="connsiteX15684" y="connsiteY15684"/>
              </a:cxn>
              <a:cxn ang="0">
                <a:pos x="connsiteX15685" y="connsiteY15685"/>
              </a:cxn>
              <a:cxn ang="0">
                <a:pos x="connsiteX15686" y="connsiteY15686"/>
              </a:cxn>
              <a:cxn ang="0">
                <a:pos x="connsiteX15687" y="connsiteY15687"/>
              </a:cxn>
              <a:cxn ang="0">
                <a:pos x="connsiteX15688" y="connsiteY15688"/>
              </a:cxn>
              <a:cxn ang="0">
                <a:pos x="connsiteX15689" y="connsiteY15689"/>
              </a:cxn>
              <a:cxn ang="0">
                <a:pos x="connsiteX15690" y="connsiteY15690"/>
              </a:cxn>
              <a:cxn ang="0">
                <a:pos x="connsiteX15691" y="connsiteY15691"/>
              </a:cxn>
              <a:cxn ang="0">
                <a:pos x="connsiteX15692" y="connsiteY15692"/>
              </a:cxn>
              <a:cxn ang="0">
                <a:pos x="connsiteX15693" y="connsiteY15693"/>
              </a:cxn>
              <a:cxn ang="0">
                <a:pos x="connsiteX15694" y="connsiteY15694"/>
              </a:cxn>
              <a:cxn ang="0">
                <a:pos x="connsiteX15695" y="connsiteY15695"/>
              </a:cxn>
              <a:cxn ang="0">
                <a:pos x="connsiteX15696" y="connsiteY15696"/>
              </a:cxn>
              <a:cxn ang="0">
                <a:pos x="connsiteX15697" y="connsiteY15697"/>
              </a:cxn>
              <a:cxn ang="0">
                <a:pos x="connsiteX15698" y="connsiteY15698"/>
              </a:cxn>
              <a:cxn ang="0">
                <a:pos x="connsiteX15699" y="connsiteY15699"/>
              </a:cxn>
              <a:cxn ang="0">
                <a:pos x="connsiteX15700" y="connsiteY15700"/>
              </a:cxn>
              <a:cxn ang="0">
                <a:pos x="connsiteX15701" y="connsiteY15701"/>
              </a:cxn>
              <a:cxn ang="0">
                <a:pos x="connsiteX15702" y="connsiteY15702"/>
              </a:cxn>
              <a:cxn ang="0">
                <a:pos x="connsiteX15703" y="connsiteY15703"/>
              </a:cxn>
              <a:cxn ang="0">
                <a:pos x="connsiteX15704" y="connsiteY15704"/>
              </a:cxn>
              <a:cxn ang="0">
                <a:pos x="connsiteX15705" y="connsiteY15705"/>
              </a:cxn>
              <a:cxn ang="0">
                <a:pos x="connsiteX15706" y="connsiteY15706"/>
              </a:cxn>
              <a:cxn ang="0">
                <a:pos x="connsiteX15707" y="connsiteY15707"/>
              </a:cxn>
              <a:cxn ang="0">
                <a:pos x="connsiteX15708" y="connsiteY15708"/>
              </a:cxn>
              <a:cxn ang="0">
                <a:pos x="connsiteX15709" y="connsiteY15709"/>
              </a:cxn>
              <a:cxn ang="0">
                <a:pos x="connsiteX15710" y="connsiteY15710"/>
              </a:cxn>
              <a:cxn ang="0">
                <a:pos x="connsiteX15711" y="connsiteY15711"/>
              </a:cxn>
              <a:cxn ang="0">
                <a:pos x="connsiteX15712" y="connsiteY15712"/>
              </a:cxn>
              <a:cxn ang="0">
                <a:pos x="connsiteX15713" y="connsiteY15713"/>
              </a:cxn>
              <a:cxn ang="0">
                <a:pos x="connsiteX15714" y="connsiteY15714"/>
              </a:cxn>
              <a:cxn ang="0">
                <a:pos x="connsiteX15715" y="connsiteY15715"/>
              </a:cxn>
              <a:cxn ang="0">
                <a:pos x="connsiteX15716" y="connsiteY15716"/>
              </a:cxn>
              <a:cxn ang="0">
                <a:pos x="connsiteX15717" y="connsiteY15717"/>
              </a:cxn>
              <a:cxn ang="0">
                <a:pos x="connsiteX15718" y="connsiteY15718"/>
              </a:cxn>
              <a:cxn ang="0">
                <a:pos x="connsiteX15719" y="connsiteY15719"/>
              </a:cxn>
              <a:cxn ang="0">
                <a:pos x="connsiteX15720" y="connsiteY15720"/>
              </a:cxn>
              <a:cxn ang="0">
                <a:pos x="connsiteX15721" y="connsiteY15721"/>
              </a:cxn>
              <a:cxn ang="0">
                <a:pos x="connsiteX15722" y="connsiteY15722"/>
              </a:cxn>
              <a:cxn ang="0">
                <a:pos x="connsiteX15723" y="connsiteY15723"/>
              </a:cxn>
              <a:cxn ang="0">
                <a:pos x="connsiteX15724" y="connsiteY15724"/>
              </a:cxn>
              <a:cxn ang="0">
                <a:pos x="connsiteX15725" y="connsiteY15725"/>
              </a:cxn>
              <a:cxn ang="0">
                <a:pos x="connsiteX15726" y="connsiteY15726"/>
              </a:cxn>
              <a:cxn ang="0">
                <a:pos x="connsiteX15727" y="connsiteY15727"/>
              </a:cxn>
              <a:cxn ang="0">
                <a:pos x="connsiteX15728" y="connsiteY15728"/>
              </a:cxn>
              <a:cxn ang="0">
                <a:pos x="connsiteX15729" y="connsiteY15729"/>
              </a:cxn>
              <a:cxn ang="0">
                <a:pos x="connsiteX15730" y="connsiteY15730"/>
              </a:cxn>
              <a:cxn ang="0">
                <a:pos x="connsiteX15731" y="connsiteY15731"/>
              </a:cxn>
              <a:cxn ang="0">
                <a:pos x="connsiteX15732" y="connsiteY15732"/>
              </a:cxn>
              <a:cxn ang="0">
                <a:pos x="connsiteX15733" y="connsiteY15733"/>
              </a:cxn>
              <a:cxn ang="0">
                <a:pos x="connsiteX15734" y="connsiteY15734"/>
              </a:cxn>
              <a:cxn ang="0">
                <a:pos x="connsiteX15735" y="connsiteY15735"/>
              </a:cxn>
              <a:cxn ang="0">
                <a:pos x="connsiteX15736" y="connsiteY15736"/>
              </a:cxn>
              <a:cxn ang="0">
                <a:pos x="connsiteX15737" y="connsiteY15737"/>
              </a:cxn>
              <a:cxn ang="0">
                <a:pos x="connsiteX15738" y="connsiteY15738"/>
              </a:cxn>
              <a:cxn ang="0">
                <a:pos x="connsiteX15739" y="connsiteY15739"/>
              </a:cxn>
              <a:cxn ang="0">
                <a:pos x="connsiteX15740" y="connsiteY15740"/>
              </a:cxn>
              <a:cxn ang="0">
                <a:pos x="connsiteX15741" y="connsiteY15741"/>
              </a:cxn>
              <a:cxn ang="0">
                <a:pos x="connsiteX15742" y="connsiteY15742"/>
              </a:cxn>
              <a:cxn ang="0">
                <a:pos x="connsiteX15743" y="connsiteY15743"/>
              </a:cxn>
              <a:cxn ang="0">
                <a:pos x="connsiteX15744" y="connsiteY15744"/>
              </a:cxn>
              <a:cxn ang="0">
                <a:pos x="connsiteX15745" y="connsiteY15745"/>
              </a:cxn>
              <a:cxn ang="0">
                <a:pos x="connsiteX15746" y="connsiteY15746"/>
              </a:cxn>
              <a:cxn ang="0">
                <a:pos x="connsiteX15747" y="connsiteY15747"/>
              </a:cxn>
              <a:cxn ang="0">
                <a:pos x="connsiteX15748" y="connsiteY15748"/>
              </a:cxn>
              <a:cxn ang="0">
                <a:pos x="connsiteX15749" y="connsiteY15749"/>
              </a:cxn>
              <a:cxn ang="0">
                <a:pos x="connsiteX15750" y="connsiteY15750"/>
              </a:cxn>
              <a:cxn ang="0">
                <a:pos x="connsiteX15751" y="connsiteY15751"/>
              </a:cxn>
              <a:cxn ang="0">
                <a:pos x="connsiteX15752" y="connsiteY15752"/>
              </a:cxn>
              <a:cxn ang="0">
                <a:pos x="connsiteX15753" y="connsiteY15753"/>
              </a:cxn>
              <a:cxn ang="0">
                <a:pos x="connsiteX15754" y="connsiteY15754"/>
              </a:cxn>
              <a:cxn ang="0">
                <a:pos x="connsiteX15755" y="connsiteY15755"/>
              </a:cxn>
              <a:cxn ang="0">
                <a:pos x="connsiteX15756" y="connsiteY15756"/>
              </a:cxn>
              <a:cxn ang="0">
                <a:pos x="connsiteX15757" y="connsiteY15757"/>
              </a:cxn>
              <a:cxn ang="0">
                <a:pos x="connsiteX15758" y="connsiteY15758"/>
              </a:cxn>
              <a:cxn ang="0">
                <a:pos x="connsiteX15759" y="connsiteY15759"/>
              </a:cxn>
              <a:cxn ang="0">
                <a:pos x="connsiteX15760" y="connsiteY15760"/>
              </a:cxn>
              <a:cxn ang="0">
                <a:pos x="connsiteX15761" y="connsiteY15761"/>
              </a:cxn>
              <a:cxn ang="0">
                <a:pos x="connsiteX15762" y="connsiteY15762"/>
              </a:cxn>
              <a:cxn ang="0">
                <a:pos x="connsiteX15763" y="connsiteY15763"/>
              </a:cxn>
              <a:cxn ang="0">
                <a:pos x="connsiteX15764" y="connsiteY15764"/>
              </a:cxn>
              <a:cxn ang="0">
                <a:pos x="connsiteX15765" y="connsiteY15765"/>
              </a:cxn>
              <a:cxn ang="0">
                <a:pos x="connsiteX15766" y="connsiteY15766"/>
              </a:cxn>
              <a:cxn ang="0">
                <a:pos x="connsiteX15767" y="connsiteY15767"/>
              </a:cxn>
              <a:cxn ang="0">
                <a:pos x="connsiteX15768" y="connsiteY15768"/>
              </a:cxn>
              <a:cxn ang="0">
                <a:pos x="connsiteX15769" y="connsiteY15769"/>
              </a:cxn>
              <a:cxn ang="0">
                <a:pos x="connsiteX15770" y="connsiteY15770"/>
              </a:cxn>
              <a:cxn ang="0">
                <a:pos x="connsiteX15771" y="connsiteY15771"/>
              </a:cxn>
              <a:cxn ang="0">
                <a:pos x="connsiteX15772" y="connsiteY15772"/>
              </a:cxn>
              <a:cxn ang="0">
                <a:pos x="connsiteX15773" y="connsiteY15773"/>
              </a:cxn>
              <a:cxn ang="0">
                <a:pos x="connsiteX15774" y="connsiteY15774"/>
              </a:cxn>
              <a:cxn ang="0">
                <a:pos x="connsiteX15775" y="connsiteY15775"/>
              </a:cxn>
              <a:cxn ang="0">
                <a:pos x="connsiteX15776" y="connsiteY15776"/>
              </a:cxn>
              <a:cxn ang="0">
                <a:pos x="connsiteX15777" y="connsiteY15777"/>
              </a:cxn>
              <a:cxn ang="0">
                <a:pos x="connsiteX15778" y="connsiteY15778"/>
              </a:cxn>
              <a:cxn ang="0">
                <a:pos x="connsiteX15779" y="connsiteY15779"/>
              </a:cxn>
              <a:cxn ang="0">
                <a:pos x="connsiteX15780" y="connsiteY15780"/>
              </a:cxn>
              <a:cxn ang="0">
                <a:pos x="connsiteX15781" y="connsiteY15781"/>
              </a:cxn>
              <a:cxn ang="0">
                <a:pos x="connsiteX15782" y="connsiteY15782"/>
              </a:cxn>
              <a:cxn ang="0">
                <a:pos x="connsiteX15783" y="connsiteY15783"/>
              </a:cxn>
              <a:cxn ang="0">
                <a:pos x="connsiteX15784" y="connsiteY15784"/>
              </a:cxn>
              <a:cxn ang="0">
                <a:pos x="connsiteX15785" y="connsiteY15785"/>
              </a:cxn>
              <a:cxn ang="0">
                <a:pos x="connsiteX15786" y="connsiteY15786"/>
              </a:cxn>
              <a:cxn ang="0">
                <a:pos x="connsiteX15787" y="connsiteY15787"/>
              </a:cxn>
              <a:cxn ang="0">
                <a:pos x="connsiteX15788" y="connsiteY15788"/>
              </a:cxn>
              <a:cxn ang="0">
                <a:pos x="connsiteX15789" y="connsiteY15789"/>
              </a:cxn>
              <a:cxn ang="0">
                <a:pos x="connsiteX15790" y="connsiteY15790"/>
              </a:cxn>
              <a:cxn ang="0">
                <a:pos x="connsiteX15791" y="connsiteY15791"/>
              </a:cxn>
              <a:cxn ang="0">
                <a:pos x="connsiteX15792" y="connsiteY15792"/>
              </a:cxn>
              <a:cxn ang="0">
                <a:pos x="connsiteX15793" y="connsiteY15793"/>
              </a:cxn>
              <a:cxn ang="0">
                <a:pos x="connsiteX15794" y="connsiteY15794"/>
              </a:cxn>
              <a:cxn ang="0">
                <a:pos x="connsiteX15795" y="connsiteY15795"/>
              </a:cxn>
              <a:cxn ang="0">
                <a:pos x="connsiteX15796" y="connsiteY15796"/>
              </a:cxn>
              <a:cxn ang="0">
                <a:pos x="connsiteX15797" y="connsiteY15797"/>
              </a:cxn>
              <a:cxn ang="0">
                <a:pos x="connsiteX15798" y="connsiteY15798"/>
              </a:cxn>
              <a:cxn ang="0">
                <a:pos x="connsiteX15799" y="connsiteY15799"/>
              </a:cxn>
              <a:cxn ang="0">
                <a:pos x="connsiteX15800" y="connsiteY15800"/>
              </a:cxn>
              <a:cxn ang="0">
                <a:pos x="connsiteX15801" y="connsiteY15801"/>
              </a:cxn>
              <a:cxn ang="0">
                <a:pos x="connsiteX15802" y="connsiteY15802"/>
              </a:cxn>
              <a:cxn ang="0">
                <a:pos x="connsiteX15803" y="connsiteY15803"/>
              </a:cxn>
              <a:cxn ang="0">
                <a:pos x="connsiteX15804" y="connsiteY15804"/>
              </a:cxn>
              <a:cxn ang="0">
                <a:pos x="connsiteX15805" y="connsiteY15805"/>
              </a:cxn>
              <a:cxn ang="0">
                <a:pos x="connsiteX15806" y="connsiteY15806"/>
              </a:cxn>
              <a:cxn ang="0">
                <a:pos x="connsiteX15807" y="connsiteY15807"/>
              </a:cxn>
              <a:cxn ang="0">
                <a:pos x="connsiteX15808" y="connsiteY15808"/>
              </a:cxn>
              <a:cxn ang="0">
                <a:pos x="connsiteX15809" y="connsiteY15809"/>
              </a:cxn>
              <a:cxn ang="0">
                <a:pos x="connsiteX15810" y="connsiteY15810"/>
              </a:cxn>
              <a:cxn ang="0">
                <a:pos x="connsiteX15811" y="connsiteY15811"/>
              </a:cxn>
              <a:cxn ang="0">
                <a:pos x="connsiteX15812" y="connsiteY15812"/>
              </a:cxn>
              <a:cxn ang="0">
                <a:pos x="connsiteX15813" y="connsiteY15813"/>
              </a:cxn>
              <a:cxn ang="0">
                <a:pos x="connsiteX15814" y="connsiteY15814"/>
              </a:cxn>
              <a:cxn ang="0">
                <a:pos x="connsiteX15815" y="connsiteY15815"/>
              </a:cxn>
              <a:cxn ang="0">
                <a:pos x="connsiteX15816" y="connsiteY15816"/>
              </a:cxn>
              <a:cxn ang="0">
                <a:pos x="connsiteX15817" y="connsiteY15817"/>
              </a:cxn>
              <a:cxn ang="0">
                <a:pos x="connsiteX15818" y="connsiteY15818"/>
              </a:cxn>
              <a:cxn ang="0">
                <a:pos x="connsiteX15819" y="connsiteY15819"/>
              </a:cxn>
              <a:cxn ang="0">
                <a:pos x="connsiteX15820" y="connsiteY15820"/>
              </a:cxn>
              <a:cxn ang="0">
                <a:pos x="connsiteX15821" y="connsiteY15821"/>
              </a:cxn>
              <a:cxn ang="0">
                <a:pos x="connsiteX15822" y="connsiteY15822"/>
              </a:cxn>
              <a:cxn ang="0">
                <a:pos x="connsiteX15823" y="connsiteY15823"/>
              </a:cxn>
              <a:cxn ang="0">
                <a:pos x="connsiteX15824" y="connsiteY15824"/>
              </a:cxn>
              <a:cxn ang="0">
                <a:pos x="connsiteX15825" y="connsiteY15825"/>
              </a:cxn>
              <a:cxn ang="0">
                <a:pos x="connsiteX15826" y="connsiteY15826"/>
              </a:cxn>
              <a:cxn ang="0">
                <a:pos x="connsiteX15827" y="connsiteY15827"/>
              </a:cxn>
              <a:cxn ang="0">
                <a:pos x="connsiteX15828" y="connsiteY15828"/>
              </a:cxn>
              <a:cxn ang="0">
                <a:pos x="connsiteX15829" y="connsiteY15829"/>
              </a:cxn>
              <a:cxn ang="0">
                <a:pos x="connsiteX15830" y="connsiteY15830"/>
              </a:cxn>
              <a:cxn ang="0">
                <a:pos x="connsiteX15831" y="connsiteY15831"/>
              </a:cxn>
              <a:cxn ang="0">
                <a:pos x="connsiteX15832" y="connsiteY15832"/>
              </a:cxn>
              <a:cxn ang="0">
                <a:pos x="connsiteX15833" y="connsiteY15833"/>
              </a:cxn>
              <a:cxn ang="0">
                <a:pos x="connsiteX15834" y="connsiteY15834"/>
              </a:cxn>
              <a:cxn ang="0">
                <a:pos x="connsiteX15835" y="connsiteY15835"/>
              </a:cxn>
              <a:cxn ang="0">
                <a:pos x="connsiteX15836" y="connsiteY15836"/>
              </a:cxn>
              <a:cxn ang="0">
                <a:pos x="connsiteX15837" y="connsiteY15837"/>
              </a:cxn>
              <a:cxn ang="0">
                <a:pos x="connsiteX15838" y="connsiteY15838"/>
              </a:cxn>
              <a:cxn ang="0">
                <a:pos x="connsiteX15839" y="connsiteY15839"/>
              </a:cxn>
              <a:cxn ang="0">
                <a:pos x="connsiteX15840" y="connsiteY15840"/>
              </a:cxn>
              <a:cxn ang="0">
                <a:pos x="connsiteX15841" y="connsiteY15841"/>
              </a:cxn>
              <a:cxn ang="0">
                <a:pos x="connsiteX15842" y="connsiteY15842"/>
              </a:cxn>
              <a:cxn ang="0">
                <a:pos x="connsiteX15843" y="connsiteY15843"/>
              </a:cxn>
              <a:cxn ang="0">
                <a:pos x="connsiteX15844" y="connsiteY15844"/>
              </a:cxn>
              <a:cxn ang="0">
                <a:pos x="connsiteX15845" y="connsiteY15845"/>
              </a:cxn>
              <a:cxn ang="0">
                <a:pos x="connsiteX15846" y="connsiteY15846"/>
              </a:cxn>
              <a:cxn ang="0">
                <a:pos x="connsiteX15847" y="connsiteY15847"/>
              </a:cxn>
              <a:cxn ang="0">
                <a:pos x="connsiteX15848" y="connsiteY15848"/>
              </a:cxn>
              <a:cxn ang="0">
                <a:pos x="connsiteX15849" y="connsiteY15849"/>
              </a:cxn>
              <a:cxn ang="0">
                <a:pos x="connsiteX15850" y="connsiteY15850"/>
              </a:cxn>
              <a:cxn ang="0">
                <a:pos x="connsiteX15851" y="connsiteY15851"/>
              </a:cxn>
              <a:cxn ang="0">
                <a:pos x="connsiteX15852" y="connsiteY15852"/>
              </a:cxn>
              <a:cxn ang="0">
                <a:pos x="connsiteX15853" y="connsiteY15853"/>
              </a:cxn>
              <a:cxn ang="0">
                <a:pos x="connsiteX15854" y="connsiteY15854"/>
              </a:cxn>
              <a:cxn ang="0">
                <a:pos x="connsiteX15855" y="connsiteY15855"/>
              </a:cxn>
              <a:cxn ang="0">
                <a:pos x="connsiteX15856" y="connsiteY15856"/>
              </a:cxn>
              <a:cxn ang="0">
                <a:pos x="connsiteX15857" y="connsiteY15857"/>
              </a:cxn>
              <a:cxn ang="0">
                <a:pos x="connsiteX15858" y="connsiteY15858"/>
              </a:cxn>
              <a:cxn ang="0">
                <a:pos x="connsiteX15859" y="connsiteY15859"/>
              </a:cxn>
              <a:cxn ang="0">
                <a:pos x="connsiteX15860" y="connsiteY15860"/>
              </a:cxn>
              <a:cxn ang="0">
                <a:pos x="connsiteX15861" y="connsiteY15861"/>
              </a:cxn>
              <a:cxn ang="0">
                <a:pos x="connsiteX15862" y="connsiteY15862"/>
              </a:cxn>
              <a:cxn ang="0">
                <a:pos x="connsiteX15863" y="connsiteY15863"/>
              </a:cxn>
              <a:cxn ang="0">
                <a:pos x="connsiteX15864" y="connsiteY15864"/>
              </a:cxn>
              <a:cxn ang="0">
                <a:pos x="connsiteX15865" y="connsiteY15865"/>
              </a:cxn>
              <a:cxn ang="0">
                <a:pos x="connsiteX15866" y="connsiteY15866"/>
              </a:cxn>
              <a:cxn ang="0">
                <a:pos x="connsiteX15867" y="connsiteY15867"/>
              </a:cxn>
              <a:cxn ang="0">
                <a:pos x="connsiteX15868" y="connsiteY15868"/>
              </a:cxn>
              <a:cxn ang="0">
                <a:pos x="connsiteX15869" y="connsiteY15869"/>
              </a:cxn>
              <a:cxn ang="0">
                <a:pos x="connsiteX15870" y="connsiteY15870"/>
              </a:cxn>
              <a:cxn ang="0">
                <a:pos x="connsiteX15871" y="connsiteY15871"/>
              </a:cxn>
              <a:cxn ang="0">
                <a:pos x="connsiteX15872" y="connsiteY15872"/>
              </a:cxn>
              <a:cxn ang="0">
                <a:pos x="connsiteX15873" y="connsiteY15873"/>
              </a:cxn>
              <a:cxn ang="0">
                <a:pos x="connsiteX15874" y="connsiteY15874"/>
              </a:cxn>
              <a:cxn ang="0">
                <a:pos x="connsiteX15875" y="connsiteY15875"/>
              </a:cxn>
              <a:cxn ang="0">
                <a:pos x="connsiteX15876" y="connsiteY15876"/>
              </a:cxn>
              <a:cxn ang="0">
                <a:pos x="connsiteX15877" y="connsiteY15877"/>
              </a:cxn>
              <a:cxn ang="0">
                <a:pos x="connsiteX15878" y="connsiteY15878"/>
              </a:cxn>
              <a:cxn ang="0">
                <a:pos x="connsiteX15879" y="connsiteY15879"/>
              </a:cxn>
              <a:cxn ang="0">
                <a:pos x="connsiteX15880" y="connsiteY15880"/>
              </a:cxn>
              <a:cxn ang="0">
                <a:pos x="connsiteX15881" y="connsiteY15881"/>
              </a:cxn>
              <a:cxn ang="0">
                <a:pos x="connsiteX15882" y="connsiteY15882"/>
              </a:cxn>
              <a:cxn ang="0">
                <a:pos x="connsiteX15883" y="connsiteY15883"/>
              </a:cxn>
              <a:cxn ang="0">
                <a:pos x="connsiteX15884" y="connsiteY15884"/>
              </a:cxn>
              <a:cxn ang="0">
                <a:pos x="connsiteX15885" y="connsiteY15885"/>
              </a:cxn>
              <a:cxn ang="0">
                <a:pos x="connsiteX15886" y="connsiteY15886"/>
              </a:cxn>
              <a:cxn ang="0">
                <a:pos x="connsiteX15887" y="connsiteY15887"/>
              </a:cxn>
              <a:cxn ang="0">
                <a:pos x="connsiteX15888" y="connsiteY15888"/>
              </a:cxn>
              <a:cxn ang="0">
                <a:pos x="connsiteX15889" y="connsiteY15889"/>
              </a:cxn>
              <a:cxn ang="0">
                <a:pos x="connsiteX15890" y="connsiteY15890"/>
              </a:cxn>
              <a:cxn ang="0">
                <a:pos x="connsiteX15891" y="connsiteY15891"/>
              </a:cxn>
              <a:cxn ang="0">
                <a:pos x="connsiteX15892" y="connsiteY15892"/>
              </a:cxn>
              <a:cxn ang="0">
                <a:pos x="connsiteX15893" y="connsiteY15893"/>
              </a:cxn>
              <a:cxn ang="0">
                <a:pos x="connsiteX15894" y="connsiteY15894"/>
              </a:cxn>
              <a:cxn ang="0">
                <a:pos x="connsiteX15895" y="connsiteY15895"/>
              </a:cxn>
              <a:cxn ang="0">
                <a:pos x="connsiteX15896" y="connsiteY15896"/>
              </a:cxn>
              <a:cxn ang="0">
                <a:pos x="connsiteX15897" y="connsiteY15897"/>
              </a:cxn>
              <a:cxn ang="0">
                <a:pos x="connsiteX15898" y="connsiteY15898"/>
              </a:cxn>
              <a:cxn ang="0">
                <a:pos x="connsiteX15899" y="connsiteY15899"/>
              </a:cxn>
              <a:cxn ang="0">
                <a:pos x="connsiteX15900" y="connsiteY15900"/>
              </a:cxn>
              <a:cxn ang="0">
                <a:pos x="connsiteX15901" y="connsiteY15901"/>
              </a:cxn>
              <a:cxn ang="0">
                <a:pos x="connsiteX15902" y="connsiteY15902"/>
              </a:cxn>
              <a:cxn ang="0">
                <a:pos x="connsiteX15903" y="connsiteY15903"/>
              </a:cxn>
              <a:cxn ang="0">
                <a:pos x="connsiteX15904" y="connsiteY15904"/>
              </a:cxn>
              <a:cxn ang="0">
                <a:pos x="connsiteX15905" y="connsiteY15905"/>
              </a:cxn>
              <a:cxn ang="0">
                <a:pos x="connsiteX15906" y="connsiteY15906"/>
              </a:cxn>
              <a:cxn ang="0">
                <a:pos x="connsiteX15907" y="connsiteY15907"/>
              </a:cxn>
              <a:cxn ang="0">
                <a:pos x="connsiteX15908" y="connsiteY15908"/>
              </a:cxn>
              <a:cxn ang="0">
                <a:pos x="connsiteX15909" y="connsiteY15909"/>
              </a:cxn>
              <a:cxn ang="0">
                <a:pos x="connsiteX15910" y="connsiteY15910"/>
              </a:cxn>
              <a:cxn ang="0">
                <a:pos x="connsiteX15911" y="connsiteY15911"/>
              </a:cxn>
              <a:cxn ang="0">
                <a:pos x="connsiteX15912" y="connsiteY15912"/>
              </a:cxn>
              <a:cxn ang="0">
                <a:pos x="connsiteX15913" y="connsiteY15913"/>
              </a:cxn>
              <a:cxn ang="0">
                <a:pos x="connsiteX15914" y="connsiteY15914"/>
              </a:cxn>
              <a:cxn ang="0">
                <a:pos x="connsiteX15915" y="connsiteY15915"/>
              </a:cxn>
              <a:cxn ang="0">
                <a:pos x="connsiteX15916" y="connsiteY15916"/>
              </a:cxn>
              <a:cxn ang="0">
                <a:pos x="connsiteX15917" y="connsiteY15917"/>
              </a:cxn>
              <a:cxn ang="0">
                <a:pos x="connsiteX15918" y="connsiteY15918"/>
              </a:cxn>
              <a:cxn ang="0">
                <a:pos x="connsiteX15919" y="connsiteY15919"/>
              </a:cxn>
              <a:cxn ang="0">
                <a:pos x="connsiteX15920" y="connsiteY15920"/>
              </a:cxn>
              <a:cxn ang="0">
                <a:pos x="connsiteX15921" y="connsiteY15921"/>
              </a:cxn>
              <a:cxn ang="0">
                <a:pos x="connsiteX15922" y="connsiteY15922"/>
              </a:cxn>
              <a:cxn ang="0">
                <a:pos x="connsiteX15923" y="connsiteY15923"/>
              </a:cxn>
              <a:cxn ang="0">
                <a:pos x="connsiteX15924" y="connsiteY15924"/>
              </a:cxn>
              <a:cxn ang="0">
                <a:pos x="connsiteX15925" y="connsiteY15925"/>
              </a:cxn>
              <a:cxn ang="0">
                <a:pos x="connsiteX15926" y="connsiteY15926"/>
              </a:cxn>
              <a:cxn ang="0">
                <a:pos x="connsiteX15927" y="connsiteY15927"/>
              </a:cxn>
              <a:cxn ang="0">
                <a:pos x="connsiteX15928" y="connsiteY15928"/>
              </a:cxn>
              <a:cxn ang="0">
                <a:pos x="connsiteX15929" y="connsiteY15929"/>
              </a:cxn>
              <a:cxn ang="0">
                <a:pos x="connsiteX15930" y="connsiteY15930"/>
              </a:cxn>
              <a:cxn ang="0">
                <a:pos x="connsiteX15931" y="connsiteY15931"/>
              </a:cxn>
              <a:cxn ang="0">
                <a:pos x="connsiteX15932" y="connsiteY15932"/>
              </a:cxn>
              <a:cxn ang="0">
                <a:pos x="connsiteX15933" y="connsiteY15933"/>
              </a:cxn>
              <a:cxn ang="0">
                <a:pos x="connsiteX15934" y="connsiteY15934"/>
              </a:cxn>
              <a:cxn ang="0">
                <a:pos x="connsiteX15935" y="connsiteY15935"/>
              </a:cxn>
              <a:cxn ang="0">
                <a:pos x="connsiteX15936" y="connsiteY15936"/>
              </a:cxn>
              <a:cxn ang="0">
                <a:pos x="connsiteX15937" y="connsiteY15937"/>
              </a:cxn>
              <a:cxn ang="0">
                <a:pos x="connsiteX15938" y="connsiteY15938"/>
              </a:cxn>
              <a:cxn ang="0">
                <a:pos x="connsiteX15939" y="connsiteY15939"/>
              </a:cxn>
              <a:cxn ang="0">
                <a:pos x="connsiteX15940" y="connsiteY15940"/>
              </a:cxn>
              <a:cxn ang="0">
                <a:pos x="connsiteX15941" y="connsiteY15941"/>
              </a:cxn>
              <a:cxn ang="0">
                <a:pos x="connsiteX15942" y="connsiteY15942"/>
              </a:cxn>
              <a:cxn ang="0">
                <a:pos x="connsiteX15943" y="connsiteY15943"/>
              </a:cxn>
              <a:cxn ang="0">
                <a:pos x="connsiteX15944" y="connsiteY15944"/>
              </a:cxn>
              <a:cxn ang="0">
                <a:pos x="connsiteX15945" y="connsiteY15945"/>
              </a:cxn>
              <a:cxn ang="0">
                <a:pos x="connsiteX15946" y="connsiteY15946"/>
              </a:cxn>
              <a:cxn ang="0">
                <a:pos x="connsiteX15947" y="connsiteY15947"/>
              </a:cxn>
              <a:cxn ang="0">
                <a:pos x="connsiteX15948" y="connsiteY15948"/>
              </a:cxn>
              <a:cxn ang="0">
                <a:pos x="connsiteX15949" y="connsiteY15949"/>
              </a:cxn>
              <a:cxn ang="0">
                <a:pos x="connsiteX15950" y="connsiteY15950"/>
              </a:cxn>
              <a:cxn ang="0">
                <a:pos x="connsiteX15951" y="connsiteY15951"/>
              </a:cxn>
              <a:cxn ang="0">
                <a:pos x="connsiteX15952" y="connsiteY15952"/>
              </a:cxn>
              <a:cxn ang="0">
                <a:pos x="connsiteX15953" y="connsiteY15953"/>
              </a:cxn>
              <a:cxn ang="0">
                <a:pos x="connsiteX15954" y="connsiteY15954"/>
              </a:cxn>
              <a:cxn ang="0">
                <a:pos x="connsiteX15955" y="connsiteY15955"/>
              </a:cxn>
              <a:cxn ang="0">
                <a:pos x="connsiteX15956" y="connsiteY15956"/>
              </a:cxn>
              <a:cxn ang="0">
                <a:pos x="connsiteX15957" y="connsiteY15957"/>
              </a:cxn>
              <a:cxn ang="0">
                <a:pos x="connsiteX15958" y="connsiteY15958"/>
              </a:cxn>
              <a:cxn ang="0">
                <a:pos x="connsiteX15959" y="connsiteY15959"/>
              </a:cxn>
              <a:cxn ang="0">
                <a:pos x="connsiteX15960" y="connsiteY15960"/>
              </a:cxn>
              <a:cxn ang="0">
                <a:pos x="connsiteX15961" y="connsiteY15961"/>
              </a:cxn>
              <a:cxn ang="0">
                <a:pos x="connsiteX15962" y="connsiteY15962"/>
              </a:cxn>
              <a:cxn ang="0">
                <a:pos x="connsiteX15963" y="connsiteY15963"/>
              </a:cxn>
              <a:cxn ang="0">
                <a:pos x="connsiteX15964" y="connsiteY15964"/>
              </a:cxn>
              <a:cxn ang="0">
                <a:pos x="connsiteX15965" y="connsiteY15965"/>
              </a:cxn>
              <a:cxn ang="0">
                <a:pos x="connsiteX15966" y="connsiteY15966"/>
              </a:cxn>
              <a:cxn ang="0">
                <a:pos x="connsiteX15967" y="connsiteY15967"/>
              </a:cxn>
              <a:cxn ang="0">
                <a:pos x="connsiteX15968" y="connsiteY15968"/>
              </a:cxn>
              <a:cxn ang="0">
                <a:pos x="connsiteX15969" y="connsiteY15969"/>
              </a:cxn>
              <a:cxn ang="0">
                <a:pos x="connsiteX15970" y="connsiteY15970"/>
              </a:cxn>
              <a:cxn ang="0">
                <a:pos x="connsiteX15971" y="connsiteY15971"/>
              </a:cxn>
              <a:cxn ang="0">
                <a:pos x="connsiteX15972" y="connsiteY15972"/>
              </a:cxn>
              <a:cxn ang="0">
                <a:pos x="connsiteX15973" y="connsiteY15973"/>
              </a:cxn>
              <a:cxn ang="0">
                <a:pos x="connsiteX15974" y="connsiteY15974"/>
              </a:cxn>
              <a:cxn ang="0">
                <a:pos x="connsiteX15975" y="connsiteY15975"/>
              </a:cxn>
              <a:cxn ang="0">
                <a:pos x="connsiteX15976" y="connsiteY15976"/>
              </a:cxn>
              <a:cxn ang="0">
                <a:pos x="connsiteX15977" y="connsiteY15977"/>
              </a:cxn>
              <a:cxn ang="0">
                <a:pos x="connsiteX15978" y="connsiteY15978"/>
              </a:cxn>
              <a:cxn ang="0">
                <a:pos x="connsiteX15979" y="connsiteY15979"/>
              </a:cxn>
              <a:cxn ang="0">
                <a:pos x="connsiteX15980" y="connsiteY15980"/>
              </a:cxn>
              <a:cxn ang="0">
                <a:pos x="connsiteX15981" y="connsiteY15981"/>
              </a:cxn>
              <a:cxn ang="0">
                <a:pos x="connsiteX15982" y="connsiteY15982"/>
              </a:cxn>
              <a:cxn ang="0">
                <a:pos x="connsiteX15983" y="connsiteY15983"/>
              </a:cxn>
              <a:cxn ang="0">
                <a:pos x="connsiteX15984" y="connsiteY15984"/>
              </a:cxn>
              <a:cxn ang="0">
                <a:pos x="connsiteX15985" y="connsiteY15985"/>
              </a:cxn>
              <a:cxn ang="0">
                <a:pos x="connsiteX15986" y="connsiteY15986"/>
              </a:cxn>
              <a:cxn ang="0">
                <a:pos x="connsiteX15987" y="connsiteY15987"/>
              </a:cxn>
              <a:cxn ang="0">
                <a:pos x="connsiteX15988" y="connsiteY15988"/>
              </a:cxn>
              <a:cxn ang="0">
                <a:pos x="connsiteX15989" y="connsiteY15989"/>
              </a:cxn>
              <a:cxn ang="0">
                <a:pos x="connsiteX15990" y="connsiteY15990"/>
              </a:cxn>
              <a:cxn ang="0">
                <a:pos x="connsiteX15991" y="connsiteY15991"/>
              </a:cxn>
              <a:cxn ang="0">
                <a:pos x="connsiteX15992" y="connsiteY15992"/>
              </a:cxn>
              <a:cxn ang="0">
                <a:pos x="connsiteX15993" y="connsiteY15993"/>
              </a:cxn>
              <a:cxn ang="0">
                <a:pos x="connsiteX15994" y="connsiteY15994"/>
              </a:cxn>
              <a:cxn ang="0">
                <a:pos x="connsiteX15995" y="connsiteY15995"/>
              </a:cxn>
              <a:cxn ang="0">
                <a:pos x="connsiteX15996" y="connsiteY15996"/>
              </a:cxn>
              <a:cxn ang="0">
                <a:pos x="connsiteX15997" y="connsiteY15997"/>
              </a:cxn>
              <a:cxn ang="0">
                <a:pos x="connsiteX15998" y="connsiteY15998"/>
              </a:cxn>
              <a:cxn ang="0">
                <a:pos x="connsiteX15999" y="connsiteY15999"/>
              </a:cxn>
              <a:cxn ang="0">
                <a:pos x="connsiteX16000" y="connsiteY16000"/>
              </a:cxn>
              <a:cxn ang="0">
                <a:pos x="connsiteX16001" y="connsiteY16001"/>
              </a:cxn>
              <a:cxn ang="0">
                <a:pos x="connsiteX16002" y="connsiteY16002"/>
              </a:cxn>
              <a:cxn ang="0">
                <a:pos x="connsiteX16003" y="connsiteY16003"/>
              </a:cxn>
              <a:cxn ang="0">
                <a:pos x="connsiteX16004" y="connsiteY16004"/>
              </a:cxn>
              <a:cxn ang="0">
                <a:pos x="connsiteX16005" y="connsiteY16005"/>
              </a:cxn>
              <a:cxn ang="0">
                <a:pos x="connsiteX16006" y="connsiteY16006"/>
              </a:cxn>
              <a:cxn ang="0">
                <a:pos x="connsiteX16007" y="connsiteY16007"/>
              </a:cxn>
              <a:cxn ang="0">
                <a:pos x="connsiteX16008" y="connsiteY16008"/>
              </a:cxn>
              <a:cxn ang="0">
                <a:pos x="connsiteX16009" y="connsiteY16009"/>
              </a:cxn>
              <a:cxn ang="0">
                <a:pos x="connsiteX16010" y="connsiteY16010"/>
              </a:cxn>
              <a:cxn ang="0">
                <a:pos x="connsiteX16011" y="connsiteY16011"/>
              </a:cxn>
              <a:cxn ang="0">
                <a:pos x="connsiteX16012" y="connsiteY16012"/>
              </a:cxn>
              <a:cxn ang="0">
                <a:pos x="connsiteX16013" y="connsiteY16013"/>
              </a:cxn>
              <a:cxn ang="0">
                <a:pos x="connsiteX16014" y="connsiteY16014"/>
              </a:cxn>
              <a:cxn ang="0">
                <a:pos x="connsiteX16015" y="connsiteY16015"/>
              </a:cxn>
              <a:cxn ang="0">
                <a:pos x="connsiteX16016" y="connsiteY16016"/>
              </a:cxn>
              <a:cxn ang="0">
                <a:pos x="connsiteX16017" y="connsiteY16017"/>
              </a:cxn>
              <a:cxn ang="0">
                <a:pos x="connsiteX16018" y="connsiteY16018"/>
              </a:cxn>
              <a:cxn ang="0">
                <a:pos x="connsiteX16019" y="connsiteY16019"/>
              </a:cxn>
              <a:cxn ang="0">
                <a:pos x="connsiteX16020" y="connsiteY16020"/>
              </a:cxn>
              <a:cxn ang="0">
                <a:pos x="connsiteX16021" y="connsiteY16021"/>
              </a:cxn>
              <a:cxn ang="0">
                <a:pos x="connsiteX16022" y="connsiteY16022"/>
              </a:cxn>
              <a:cxn ang="0">
                <a:pos x="connsiteX16023" y="connsiteY16023"/>
              </a:cxn>
              <a:cxn ang="0">
                <a:pos x="connsiteX16024" y="connsiteY16024"/>
              </a:cxn>
              <a:cxn ang="0">
                <a:pos x="connsiteX16025" y="connsiteY16025"/>
              </a:cxn>
              <a:cxn ang="0">
                <a:pos x="connsiteX16026" y="connsiteY16026"/>
              </a:cxn>
              <a:cxn ang="0">
                <a:pos x="connsiteX16027" y="connsiteY16027"/>
              </a:cxn>
              <a:cxn ang="0">
                <a:pos x="connsiteX16028" y="connsiteY16028"/>
              </a:cxn>
              <a:cxn ang="0">
                <a:pos x="connsiteX16029" y="connsiteY16029"/>
              </a:cxn>
              <a:cxn ang="0">
                <a:pos x="connsiteX16030" y="connsiteY16030"/>
              </a:cxn>
              <a:cxn ang="0">
                <a:pos x="connsiteX16031" y="connsiteY16031"/>
              </a:cxn>
              <a:cxn ang="0">
                <a:pos x="connsiteX16032" y="connsiteY16032"/>
              </a:cxn>
              <a:cxn ang="0">
                <a:pos x="connsiteX16033" y="connsiteY16033"/>
              </a:cxn>
              <a:cxn ang="0">
                <a:pos x="connsiteX16034" y="connsiteY16034"/>
              </a:cxn>
              <a:cxn ang="0">
                <a:pos x="connsiteX16035" y="connsiteY16035"/>
              </a:cxn>
              <a:cxn ang="0">
                <a:pos x="connsiteX16036" y="connsiteY16036"/>
              </a:cxn>
              <a:cxn ang="0">
                <a:pos x="connsiteX16037" y="connsiteY16037"/>
              </a:cxn>
              <a:cxn ang="0">
                <a:pos x="connsiteX16038" y="connsiteY16038"/>
              </a:cxn>
              <a:cxn ang="0">
                <a:pos x="connsiteX16039" y="connsiteY16039"/>
              </a:cxn>
              <a:cxn ang="0">
                <a:pos x="connsiteX16040" y="connsiteY16040"/>
              </a:cxn>
              <a:cxn ang="0">
                <a:pos x="connsiteX16041" y="connsiteY16041"/>
              </a:cxn>
              <a:cxn ang="0">
                <a:pos x="connsiteX16042" y="connsiteY16042"/>
              </a:cxn>
              <a:cxn ang="0">
                <a:pos x="connsiteX16043" y="connsiteY16043"/>
              </a:cxn>
              <a:cxn ang="0">
                <a:pos x="connsiteX16044" y="connsiteY16044"/>
              </a:cxn>
              <a:cxn ang="0">
                <a:pos x="connsiteX16045" y="connsiteY16045"/>
              </a:cxn>
              <a:cxn ang="0">
                <a:pos x="connsiteX16046" y="connsiteY16046"/>
              </a:cxn>
              <a:cxn ang="0">
                <a:pos x="connsiteX16047" y="connsiteY16047"/>
              </a:cxn>
              <a:cxn ang="0">
                <a:pos x="connsiteX16048" y="connsiteY16048"/>
              </a:cxn>
              <a:cxn ang="0">
                <a:pos x="connsiteX16049" y="connsiteY16049"/>
              </a:cxn>
              <a:cxn ang="0">
                <a:pos x="connsiteX16050" y="connsiteY16050"/>
              </a:cxn>
              <a:cxn ang="0">
                <a:pos x="connsiteX16051" y="connsiteY16051"/>
              </a:cxn>
              <a:cxn ang="0">
                <a:pos x="connsiteX16052" y="connsiteY16052"/>
              </a:cxn>
              <a:cxn ang="0">
                <a:pos x="connsiteX16053" y="connsiteY16053"/>
              </a:cxn>
              <a:cxn ang="0">
                <a:pos x="connsiteX16054" y="connsiteY16054"/>
              </a:cxn>
              <a:cxn ang="0">
                <a:pos x="connsiteX16055" y="connsiteY16055"/>
              </a:cxn>
              <a:cxn ang="0">
                <a:pos x="connsiteX16056" y="connsiteY16056"/>
              </a:cxn>
              <a:cxn ang="0">
                <a:pos x="connsiteX16057" y="connsiteY16057"/>
              </a:cxn>
              <a:cxn ang="0">
                <a:pos x="connsiteX16058" y="connsiteY16058"/>
              </a:cxn>
              <a:cxn ang="0">
                <a:pos x="connsiteX16059" y="connsiteY16059"/>
              </a:cxn>
              <a:cxn ang="0">
                <a:pos x="connsiteX16060" y="connsiteY16060"/>
              </a:cxn>
              <a:cxn ang="0">
                <a:pos x="connsiteX16061" y="connsiteY16061"/>
              </a:cxn>
              <a:cxn ang="0">
                <a:pos x="connsiteX16062" y="connsiteY16062"/>
              </a:cxn>
              <a:cxn ang="0">
                <a:pos x="connsiteX16063" y="connsiteY16063"/>
              </a:cxn>
              <a:cxn ang="0">
                <a:pos x="connsiteX16064" y="connsiteY16064"/>
              </a:cxn>
              <a:cxn ang="0">
                <a:pos x="connsiteX16065" y="connsiteY16065"/>
              </a:cxn>
              <a:cxn ang="0">
                <a:pos x="connsiteX16066" y="connsiteY16066"/>
              </a:cxn>
              <a:cxn ang="0">
                <a:pos x="connsiteX16067" y="connsiteY16067"/>
              </a:cxn>
              <a:cxn ang="0">
                <a:pos x="connsiteX16068" y="connsiteY16068"/>
              </a:cxn>
              <a:cxn ang="0">
                <a:pos x="connsiteX16069" y="connsiteY16069"/>
              </a:cxn>
              <a:cxn ang="0">
                <a:pos x="connsiteX16070" y="connsiteY16070"/>
              </a:cxn>
              <a:cxn ang="0">
                <a:pos x="connsiteX16071" y="connsiteY16071"/>
              </a:cxn>
              <a:cxn ang="0">
                <a:pos x="connsiteX16072" y="connsiteY16072"/>
              </a:cxn>
              <a:cxn ang="0">
                <a:pos x="connsiteX16073" y="connsiteY16073"/>
              </a:cxn>
              <a:cxn ang="0">
                <a:pos x="connsiteX16074" y="connsiteY16074"/>
              </a:cxn>
              <a:cxn ang="0">
                <a:pos x="connsiteX16075" y="connsiteY16075"/>
              </a:cxn>
              <a:cxn ang="0">
                <a:pos x="connsiteX16076" y="connsiteY16076"/>
              </a:cxn>
              <a:cxn ang="0">
                <a:pos x="connsiteX16077" y="connsiteY16077"/>
              </a:cxn>
              <a:cxn ang="0">
                <a:pos x="connsiteX16078" y="connsiteY16078"/>
              </a:cxn>
              <a:cxn ang="0">
                <a:pos x="connsiteX16079" y="connsiteY16079"/>
              </a:cxn>
              <a:cxn ang="0">
                <a:pos x="connsiteX16080" y="connsiteY16080"/>
              </a:cxn>
              <a:cxn ang="0">
                <a:pos x="connsiteX16081" y="connsiteY16081"/>
              </a:cxn>
              <a:cxn ang="0">
                <a:pos x="connsiteX16082" y="connsiteY16082"/>
              </a:cxn>
              <a:cxn ang="0">
                <a:pos x="connsiteX16083" y="connsiteY16083"/>
              </a:cxn>
              <a:cxn ang="0">
                <a:pos x="connsiteX16084" y="connsiteY16084"/>
              </a:cxn>
              <a:cxn ang="0">
                <a:pos x="connsiteX16085" y="connsiteY16085"/>
              </a:cxn>
              <a:cxn ang="0">
                <a:pos x="connsiteX16086" y="connsiteY16086"/>
              </a:cxn>
              <a:cxn ang="0">
                <a:pos x="connsiteX16087" y="connsiteY16087"/>
              </a:cxn>
              <a:cxn ang="0">
                <a:pos x="connsiteX16088" y="connsiteY16088"/>
              </a:cxn>
              <a:cxn ang="0">
                <a:pos x="connsiteX16089" y="connsiteY16089"/>
              </a:cxn>
              <a:cxn ang="0">
                <a:pos x="connsiteX16090" y="connsiteY16090"/>
              </a:cxn>
              <a:cxn ang="0">
                <a:pos x="connsiteX16091" y="connsiteY16091"/>
              </a:cxn>
              <a:cxn ang="0">
                <a:pos x="connsiteX16092" y="connsiteY16092"/>
              </a:cxn>
              <a:cxn ang="0">
                <a:pos x="connsiteX16093" y="connsiteY16093"/>
              </a:cxn>
              <a:cxn ang="0">
                <a:pos x="connsiteX16094" y="connsiteY16094"/>
              </a:cxn>
              <a:cxn ang="0">
                <a:pos x="connsiteX16095" y="connsiteY16095"/>
              </a:cxn>
              <a:cxn ang="0">
                <a:pos x="connsiteX16096" y="connsiteY16096"/>
              </a:cxn>
              <a:cxn ang="0">
                <a:pos x="connsiteX16097" y="connsiteY16097"/>
              </a:cxn>
              <a:cxn ang="0">
                <a:pos x="connsiteX16098" y="connsiteY16098"/>
              </a:cxn>
              <a:cxn ang="0">
                <a:pos x="connsiteX16099" y="connsiteY16099"/>
              </a:cxn>
              <a:cxn ang="0">
                <a:pos x="connsiteX16100" y="connsiteY16100"/>
              </a:cxn>
              <a:cxn ang="0">
                <a:pos x="connsiteX16101" y="connsiteY16101"/>
              </a:cxn>
              <a:cxn ang="0">
                <a:pos x="connsiteX16102" y="connsiteY16102"/>
              </a:cxn>
              <a:cxn ang="0">
                <a:pos x="connsiteX16103" y="connsiteY16103"/>
              </a:cxn>
              <a:cxn ang="0">
                <a:pos x="connsiteX16104" y="connsiteY16104"/>
              </a:cxn>
              <a:cxn ang="0">
                <a:pos x="connsiteX16105" y="connsiteY16105"/>
              </a:cxn>
              <a:cxn ang="0">
                <a:pos x="connsiteX16106" y="connsiteY16106"/>
              </a:cxn>
              <a:cxn ang="0">
                <a:pos x="connsiteX16107" y="connsiteY16107"/>
              </a:cxn>
              <a:cxn ang="0">
                <a:pos x="connsiteX16108" y="connsiteY16108"/>
              </a:cxn>
              <a:cxn ang="0">
                <a:pos x="connsiteX16109" y="connsiteY16109"/>
              </a:cxn>
              <a:cxn ang="0">
                <a:pos x="connsiteX16110" y="connsiteY16110"/>
              </a:cxn>
              <a:cxn ang="0">
                <a:pos x="connsiteX16111" y="connsiteY16111"/>
              </a:cxn>
              <a:cxn ang="0">
                <a:pos x="connsiteX16112" y="connsiteY16112"/>
              </a:cxn>
              <a:cxn ang="0">
                <a:pos x="connsiteX16113" y="connsiteY16113"/>
              </a:cxn>
              <a:cxn ang="0">
                <a:pos x="connsiteX16114" y="connsiteY16114"/>
              </a:cxn>
              <a:cxn ang="0">
                <a:pos x="connsiteX16115" y="connsiteY16115"/>
              </a:cxn>
              <a:cxn ang="0">
                <a:pos x="connsiteX16116" y="connsiteY16116"/>
              </a:cxn>
              <a:cxn ang="0">
                <a:pos x="connsiteX16117" y="connsiteY16117"/>
              </a:cxn>
              <a:cxn ang="0">
                <a:pos x="connsiteX16118" y="connsiteY16118"/>
              </a:cxn>
              <a:cxn ang="0">
                <a:pos x="connsiteX16119" y="connsiteY16119"/>
              </a:cxn>
              <a:cxn ang="0">
                <a:pos x="connsiteX16120" y="connsiteY16120"/>
              </a:cxn>
              <a:cxn ang="0">
                <a:pos x="connsiteX16121" y="connsiteY16121"/>
              </a:cxn>
              <a:cxn ang="0">
                <a:pos x="connsiteX16122" y="connsiteY16122"/>
              </a:cxn>
              <a:cxn ang="0">
                <a:pos x="connsiteX16123" y="connsiteY16123"/>
              </a:cxn>
              <a:cxn ang="0">
                <a:pos x="connsiteX16124" y="connsiteY16124"/>
              </a:cxn>
              <a:cxn ang="0">
                <a:pos x="connsiteX16125" y="connsiteY16125"/>
              </a:cxn>
              <a:cxn ang="0">
                <a:pos x="connsiteX16126" y="connsiteY16126"/>
              </a:cxn>
              <a:cxn ang="0">
                <a:pos x="connsiteX16127" y="connsiteY16127"/>
              </a:cxn>
              <a:cxn ang="0">
                <a:pos x="connsiteX16128" y="connsiteY16128"/>
              </a:cxn>
              <a:cxn ang="0">
                <a:pos x="connsiteX16129" y="connsiteY16129"/>
              </a:cxn>
              <a:cxn ang="0">
                <a:pos x="connsiteX16130" y="connsiteY16130"/>
              </a:cxn>
              <a:cxn ang="0">
                <a:pos x="connsiteX16131" y="connsiteY16131"/>
              </a:cxn>
              <a:cxn ang="0">
                <a:pos x="connsiteX16132" y="connsiteY16132"/>
              </a:cxn>
              <a:cxn ang="0">
                <a:pos x="connsiteX16133" y="connsiteY16133"/>
              </a:cxn>
              <a:cxn ang="0">
                <a:pos x="connsiteX16134" y="connsiteY16134"/>
              </a:cxn>
              <a:cxn ang="0">
                <a:pos x="connsiteX16135" y="connsiteY16135"/>
              </a:cxn>
              <a:cxn ang="0">
                <a:pos x="connsiteX16136" y="connsiteY16136"/>
              </a:cxn>
              <a:cxn ang="0">
                <a:pos x="connsiteX16137" y="connsiteY16137"/>
              </a:cxn>
              <a:cxn ang="0">
                <a:pos x="connsiteX16138" y="connsiteY16138"/>
              </a:cxn>
              <a:cxn ang="0">
                <a:pos x="connsiteX16139" y="connsiteY16139"/>
              </a:cxn>
              <a:cxn ang="0">
                <a:pos x="connsiteX16140" y="connsiteY16140"/>
              </a:cxn>
              <a:cxn ang="0">
                <a:pos x="connsiteX16141" y="connsiteY16141"/>
              </a:cxn>
              <a:cxn ang="0">
                <a:pos x="connsiteX16142" y="connsiteY16142"/>
              </a:cxn>
              <a:cxn ang="0">
                <a:pos x="connsiteX16143" y="connsiteY16143"/>
              </a:cxn>
              <a:cxn ang="0">
                <a:pos x="connsiteX16144" y="connsiteY16144"/>
              </a:cxn>
              <a:cxn ang="0">
                <a:pos x="connsiteX16145" y="connsiteY16145"/>
              </a:cxn>
              <a:cxn ang="0">
                <a:pos x="connsiteX16146" y="connsiteY16146"/>
              </a:cxn>
              <a:cxn ang="0">
                <a:pos x="connsiteX16147" y="connsiteY16147"/>
              </a:cxn>
              <a:cxn ang="0">
                <a:pos x="connsiteX16148" y="connsiteY16148"/>
              </a:cxn>
              <a:cxn ang="0">
                <a:pos x="connsiteX16149" y="connsiteY16149"/>
              </a:cxn>
              <a:cxn ang="0">
                <a:pos x="connsiteX16150" y="connsiteY16150"/>
              </a:cxn>
              <a:cxn ang="0">
                <a:pos x="connsiteX16151" y="connsiteY16151"/>
              </a:cxn>
              <a:cxn ang="0">
                <a:pos x="connsiteX16152" y="connsiteY16152"/>
              </a:cxn>
              <a:cxn ang="0">
                <a:pos x="connsiteX16153" y="connsiteY16153"/>
              </a:cxn>
              <a:cxn ang="0">
                <a:pos x="connsiteX16154" y="connsiteY16154"/>
              </a:cxn>
              <a:cxn ang="0">
                <a:pos x="connsiteX16155" y="connsiteY16155"/>
              </a:cxn>
              <a:cxn ang="0">
                <a:pos x="connsiteX16156" y="connsiteY16156"/>
              </a:cxn>
              <a:cxn ang="0">
                <a:pos x="connsiteX16157" y="connsiteY16157"/>
              </a:cxn>
              <a:cxn ang="0">
                <a:pos x="connsiteX16158" y="connsiteY16158"/>
              </a:cxn>
              <a:cxn ang="0">
                <a:pos x="connsiteX16159" y="connsiteY16159"/>
              </a:cxn>
              <a:cxn ang="0">
                <a:pos x="connsiteX16160" y="connsiteY16160"/>
              </a:cxn>
              <a:cxn ang="0">
                <a:pos x="connsiteX16161" y="connsiteY16161"/>
              </a:cxn>
              <a:cxn ang="0">
                <a:pos x="connsiteX16162" y="connsiteY16162"/>
              </a:cxn>
              <a:cxn ang="0">
                <a:pos x="connsiteX16163" y="connsiteY16163"/>
              </a:cxn>
              <a:cxn ang="0">
                <a:pos x="connsiteX16164" y="connsiteY16164"/>
              </a:cxn>
              <a:cxn ang="0">
                <a:pos x="connsiteX16165" y="connsiteY16165"/>
              </a:cxn>
              <a:cxn ang="0">
                <a:pos x="connsiteX16166" y="connsiteY16166"/>
              </a:cxn>
              <a:cxn ang="0">
                <a:pos x="connsiteX16167" y="connsiteY16167"/>
              </a:cxn>
              <a:cxn ang="0">
                <a:pos x="connsiteX16168" y="connsiteY16168"/>
              </a:cxn>
              <a:cxn ang="0">
                <a:pos x="connsiteX16169" y="connsiteY16169"/>
              </a:cxn>
              <a:cxn ang="0">
                <a:pos x="connsiteX16170" y="connsiteY16170"/>
              </a:cxn>
              <a:cxn ang="0">
                <a:pos x="connsiteX16171" y="connsiteY16171"/>
              </a:cxn>
              <a:cxn ang="0">
                <a:pos x="connsiteX16172" y="connsiteY16172"/>
              </a:cxn>
              <a:cxn ang="0">
                <a:pos x="connsiteX16173" y="connsiteY16173"/>
              </a:cxn>
              <a:cxn ang="0">
                <a:pos x="connsiteX16174" y="connsiteY16174"/>
              </a:cxn>
              <a:cxn ang="0">
                <a:pos x="connsiteX16175" y="connsiteY16175"/>
              </a:cxn>
              <a:cxn ang="0">
                <a:pos x="connsiteX16176" y="connsiteY16176"/>
              </a:cxn>
              <a:cxn ang="0">
                <a:pos x="connsiteX16177" y="connsiteY16177"/>
              </a:cxn>
              <a:cxn ang="0">
                <a:pos x="connsiteX16178" y="connsiteY16178"/>
              </a:cxn>
              <a:cxn ang="0">
                <a:pos x="connsiteX16179" y="connsiteY16179"/>
              </a:cxn>
              <a:cxn ang="0">
                <a:pos x="connsiteX16180" y="connsiteY16180"/>
              </a:cxn>
              <a:cxn ang="0">
                <a:pos x="connsiteX16181" y="connsiteY16181"/>
              </a:cxn>
              <a:cxn ang="0">
                <a:pos x="connsiteX16182" y="connsiteY16182"/>
              </a:cxn>
              <a:cxn ang="0">
                <a:pos x="connsiteX16183" y="connsiteY16183"/>
              </a:cxn>
              <a:cxn ang="0">
                <a:pos x="connsiteX16184" y="connsiteY16184"/>
              </a:cxn>
              <a:cxn ang="0">
                <a:pos x="connsiteX16185" y="connsiteY16185"/>
              </a:cxn>
              <a:cxn ang="0">
                <a:pos x="connsiteX16186" y="connsiteY16186"/>
              </a:cxn>
              <a:cxn ang="0">
                <a:pos x="connsiteX16187" y="connsiteY16187"/>
              </a:cxn>
              <a:cxn ang="0">
                <a:pos x="connsiteX16188" y="connsiteY16188"/>
              </a:cxn>
              <a:cxn ang="0">
                <a:pos x="connsiteX16189" y="connsiteY16189"/>
              </a:cxn>
              <a:cxn ang="0">
                <a:pos x="connsiteX16190" y="connsiteY16190"/>
              </a:cxn>
              <a:cxn ang="0">
                <a:pos x="connsiteX16191" y="connsiteY16191"/>
              </a:cxn>
              <a:cxn ang="0">
                <a:pos x="connsiteX16192" y="connsiteY16192"/>
              </a:cxn>
              <a:cxn ang="0">
                <a:pos x="connsiteX16193" y="connsiteY16193"/>
              </a:cxn>
              <a:cxn ang="0">
                <a:pos x="connsiteX16194" y="connsiteY16194"/>
              </a:cxn>
              <a:cxn ang="0">
                <a:pos x="connsiteX16195" y="connsiteY16195"/>
              </a:cxn>
              <a:cxn ang="0">
                <a:pos x="connsiteX16196" y="connsiteY16196"/>
              </a:cxn>
              <a:cxn ang="0">
                <a:pos x="connsiteX16197" y="connsiteY16197"/>
              </a:cxn>
              <a:cxn ang="0">
                <a:pos x="connsiteX16198" y="connsiteY16198"/>
              </a:cxn>
              <a:cxn ang="0">
                <a:pos x="connsiteX16199" y="connsiteY16199"/>
              </a:cxn>
              <a:cxn ang="0">
                <a:pos x="connsiteX16200" y="connsiteY16200"/>
              </a:cxn>
              <a:cxn ang="0">
                <a:pos x="connsiteX16201" y="connsiteY16201"/>
              </a:cxn>
              <a:cxn ang="0">
                <a:pos x="connsiteX16202" y="connsiteY16202"/>
              </a:cxn>
              <a:cxn ang="0">
                <a:pos x="connsiteX16203" y="connsiteY16203"/>
              </a:cxn>
              <a:cxn ang="0">
                <a:pos x="connsiteX16204" y="connsiteY16204"/>
              </a:cxn>
              <a:cxn ang="0">
                <a:pos x="connsiteX16205" y="connsiteY16205"/>
              </a:cxn>
              <a:cxn ang="0">
                <a:pos x="connsiteX16206" y="connsiteY16206"/>
              </a:cxn>
              <a:cxn ang="0">
                <a:pos x="connsiteX16207" y="connsiteY16207"/>
              </a:cxn>
              <a:cxn ang="0">
                <a:pos x="connsiteX16208" y="connsiteY16208"/>
              </a:cxn>
              <a:cxn ang="0">
                <a:pos x="connsiteX16209" y="connsiteY16209"/>
              </a:cxn>
              <a:cxn ang="0">
                <a:pos x="connsiteX16210" y="connsiteY16210"/>
              </a:cxn>
              <a:cxn ang="0">
                <a:pos x="connsiteX16211" y="connsiteY16211"/>
              </a:cxn>
              <a:cxn ang="0">
                <a:pos x="connsiteX16212" y="connsiteY16212"/>
              </a:cxn>
              <a:cxn ang="0">
                <a:pos x="connsiteX16213" y="connsiteY16213"/>
              </a:cxn>
              <a:cxn ang="0">
                <a:pos x="connsiteX16214" y="connsiteY16214"/>
              </a:cxn>
              <a:cxn ang="0">
                <a:pos x="connsiteX16215" y="connsiteY16215"/>
              </a:cxn>
              <a:cxn ang="0">
                <a:pos x="connsiteX16216" y="connsiteY16216"/>
              </a:cxn>
              <a:cxn ang="0">
                <a:pos x="connsiteX16217" y="connsiteY16217"/>
              </a:cxn>
              <a:cxn ang="0">
                <a:pos x="connsiteX16218" y="connsiteY16218"/>
              </a:cxn>
              <a:cxn ang="0">
                <a:pos x="connsiteX16219" y="connsiteY16219"/>
              </a:cxn>
              <a:cxn ang="0">
                <a:pos x="connsiteX16220" y="connsiteY16220"/>
              </a:cxn>
              <a:cxn ang="0">
                <a:pos x="connsiteX16221" y="connsiteY16221"/>
              </a:cxn>
              <a:cxn ang="0">
                <a:pos x="connsiteX16222" y="connsiteY16222"/>
              </a:cxn>
              <a:cxn ang="0">
                <a:pos x="connsiteX16223" y="connsiteY16223"/>
              </a:cxn>
              <a:cxn ang="0">
                <a:pos x="connsiteX16224" y="connsiteY16224"/>
              </a:cxn>
              <a:cxn ang="0">
                <a:pos x="connsiteX16225" y="connsiteY16225"/>
              </a:cxn>
              <a:cxn ang="0">
                <a:pos x="connsiteX16226" y="connsiteY16226"/>
              </a:cxn>
              <a:cxn ang="0">
                <a:pos x="connsiteX16227" y="connsiteY16227"/>
              </a:cxn>
              <a:cxn ang="0">
                <a:pos x="connsiteX16228" y="connsiteY16228"/>
              </a:cxn>
              <a:cxn ang="0">
                <a:pos x="connsiteX16229" y="connsiteY16229"/>
              </a:cxn>
              <a:cxn ang="0">
                <a:pos x="connsiteX16230" y="connsiteY16230"/>
              </a:cxn>
              <a:cxn ang="0">
                <a:pos x="connsiteX16231" y="connsiteY16231"/>
              </a:cxn>
              <a:cxn ang="0">
                <a:pos x="connsiteX16232" y="connsiteY16232"/>
              </a:cxn>
              <a:cxn ang="0">
                <a:pos x="connsiteX16233" y="connsiteY16233"/>
              </a:cxn>
              <a:cxn ang="0">
                <a:pos x="connsiteX16234" y="connsiteY16234"/>
              </a:cxn>
              <a:cxn ang="0">
                <a:pos x="connsiteX16235" y="connsiteY16235"/>
              </a:cxn>
              <a:cxn ang="0">
                <a:pos x="connsiteX16236" y="connsiteY16236"/>
              </a:cxn>
              <a:cxn ang="0">
                <a:pos x="connsiteX16237" y="connsiteY16237"/>
              </a:cxn>
              <a:cxn ang="0">
                <a:pos x="connsiteX16238" y="connsiteY16238"/>
              </a:cxn>
              <a:cxn ang="0">
                <a:pos x="connsiteX16239" y="connsiteY16239"/>
              </a:cxn>
              <a:cxn ang="0">
                <a:pos x="connsiteX16240" y="connsiteY16240"/>
              </a:cxn>
              <a:cxn ang="0">
                <a:pos x="connsiteX16241" y="connsiteY16241"/>
              </a:cxn>
              <a:cxn ang="0">
                <a:pos x="connsiteX16242" y="connsiteY16242"/>
              </a:cxn>
              <a:cxn ang="0">
                <a:pos x="connsiteX16243" y="connsiteY16243"/>
              </a:cxn>
              <a:cxn ang="0">
                <a:pos x="connsiteX16244" y="connsiteY16244"/>
              </a:cxn>
              <a:cxn ang="0">
                <a:pos x="connsiteX16245" y="connsiteY16245"/>
              </a:cxn>
              <a:cxn ang="0">
                <a:pos x="connsiteX16246" y="connsiteY16246"/>
              </a:cxn>
              <a:cxn ang="0">
                <a:pos x="connsiteX16247" y="connsiteY16247"/>
              </a:cxn>
              <a:cxn ang="0">
                <a:pos x="connsiteX16248" y="connsiteY16248"/>
              </a:cxn>
              <a:cxn ang="0">
                <a:pos x="connsiteX16249" y="connsiteY16249"/>
              </a:cxn>
              <a:cxn ang="0">
                <a:pos x="connsiteX16250" y="connsiteY16250"/>
              </a:cxn>
              <a:cxn ang="0">
                <a:pos x="connsiteX16251" y="connsiteY16251"/>
              </a:cxn>
              <a:cxn ang="0">
                <a:pos x="connsiteX16252" y="connsiteY16252"/>
              </a:cxn>
              <a:cxn ang="0">
                <a:pos x="connsiteX16253" y="connsiteY16253"/>
              </a:cxn>
              <a:cxn ang="0">
                <a:pos x="connsiteX16254" y="connsiteY16254"/>
              </a:cxn>
              <a:cxn ang="0">
                <a:pos x="connsiteX16255" y="connsiteY16255"/>
              </a:cxn>
              <a:cxn ang="0">
                <a:pos x="connsiteX16256" y="connsiteY16256"/>
              </a:cxn>
              <a:cxn ang="0">
                <a:pos x="connsiteX16257" y="connsiteY16257"/>
              </a:cxn>
              <a:cxn ang="0">
                <a:pos x="connsiteX16258" y="connsiteY16258"/>
              </a:cxn>
              <a:cxn ang="0">
                <a:pos x="connsiteX16259" y="connsiteY16259"/>
              </a:cxn>
              <a:cxn ang="0">
                <a:pos x="connsiteX16260" y="connsiteY16260"/>
              </a:cxn>
              <a:cxn ang="0">
                <a:pos x="connsiteX16261" y="connsiteY16261"/>
              </a:cxn>
              <a:cxn ang="0">
                <a:pos x="connsiteX16262" y="connsiteY16262"/>
              </a:cxn>
              <a:cxn ang="0">
                <a:pos x="connsiteX16263" y="connsiteY16263"/>
              </a:cxn>
              <a:cxn ang="0">
                <a:pos x="connsiteX16264" y="connsiteY16264"/>
              </a:cxn>
              <a:cxn ang="0">
                <a:pos x="connsiteX16265" y="connsiteY16265"/>
              </a:cxn>
              <a:cxn ang="0">
                <a:pos x="connsiteX16266" y="connsiteY16266"/>
              </a:cxn>
              <a:cxn ang="0">
                <a:pos x="connsiteX16267" y="connsiteY16267"/>
              </a:cxn>
              <a:cxn ang="0">
                <a:pos x="connsiteX16268" y="connsiteY16268"/>
              </a:cxn>
              <a:cxn ang="0">
                <a:pos x="connsiteX16269" y="connsiteY16269"/>
              </a:cxn>
              <a:cxn ang="0">
                <a:pos x="connsiteX16270" y="connsiteY16270"/>
              </a:cxn>
              <a:cxn ang="0">
                <a:pos x="connsiteX16271" y="connsiteY16271"/>
              </a:cxn>
              <a:cxn ang="0">
                <a:pos x="connsiteX16272" y="connsiteY16272"/>
              </a:cxn>
              <a:cxn ang="0">
                <a:pos x="connsiteX16273" y="connsiteY16273"/>
              </a:cxn>
              <a:cxn ang="0">
                <a:pos x="connsiteX16274" y="connsiteY16274"/>
              </a:cxn>
              <a:cxn ang="0">
                <a:pos x="connsiteX16275" y="connsiteY16275"/>
              </a:cxn>
              <a:cxn ang="0">
                <a:pos x="connsiteX16276" y="connsiteY16276"/>
              </a:cxn>
              <a:cxn ang="0">
                <a:pos x="connsiteX16277" y="connsiteY16277"/>
              </a:cxn>
              <a:cxn ang="0">
                <a:pos x="connsiteX16278" y="connsiteY16278"/>
              </a:cxn>
              <a:cxn ang="0">
                <a:pos x="connsiteX16279" y="connsiteY16279"/>
              </a:cxn>
              <a:cxn ang="0">
                <a:pos x="connsiteX16280" y="connsiteY16280"/>
              </a:cxn>
              <a:cxn ang="0">
                <a:pos x="connsiteX16281" y="connsiteY16281"/>
              </a:cxn>
              <a:cxn ang="0">
                <a:pos x="connsiteX16282" y="connsiteY16282"/>
              </a:cxn>
              <a:cxn ang="0">
                <a:pos x="connsiteX16283" y="connsiteY16283"/>
              </a:cxn>
              <a:cxn ang="0">
                <a:pos x="connsiteX16284" y="connsiteY16284"/>
              </a:cxn>
              <a:cxn ang="0">
                <a:pos x="connsiteX16285" y="connsiteY16285"/>
              </a:cxn>
              <a:cxn ang="0">
                <a:pos x="connsiteX16286" y="connsiteY16286"/>
              </a:cxn>
              <a:cxn ang="0">
                <a:pos x="connsiteX16287" y="connsiteY16287"/>
              </a:cxn>
              <a:cxn ang="0">
                <a:pos x="connsiteX16288" y="connsiteY16288"/>
              </a:cxn>
              <a:cxn ang="0">
                <a:pos x="connsiteX16289" y="connsiteY16289"/>
              </a:cxn>
              <a:cxn ang="0">
                <a:pos x="connsiteX16290" y="connsiteY16290"/>
              </a:cxn>
              <a:cxn ang="0">
                <a:pos x="connsiteX16291" y="connsiteY16291"/>
              </a:cxn>
              <a:cxn ang="0">
                <a:pos x="connsiteX16292" y="connsiteY16292"/>
              </a:cxn>
              <a:cxn ang="0">
                <a:pos x="connsiteX16293" y="connsiteY16293"/>
              </a:cxn>
              <a:cxn ang="0">
                <a:pos x="connsiteX16294" y="connsiteY16294"/>
              </a:cxn>
              <a:cxn ang="0">
                <a:pos x="connsiteX16295" y="connsiteY16295"/>
              </a:cxn>
              <a:cxn ang="0">
                <a:pos x="connsiteX16296" y="connsiteY16296"/>
              </a:cxn>
              <a:cxn ang="0">
                <a:pos x="connsiteX16297" y="connsiteY16297"/>
              </a:cxn>
              <a:cxn ang="0">
                <a:pos x="connsiteX16298" y="connsiteY16298"/>
              </a:cxn>
              <a:cxn ang="0">
                <a:pos x="connsiteX16299" y="connsiteY16299"/>
              </a:cxn>
              <a:cxn ang="0">
                <a:pos x="connsiteX16300" y="connsiteY16300"/>
              </a:cxn>
              <a:cxn ang="0">
                <a:pos x="connsiteX16301" y="connsiteY16301"/>
              </a:cxn>
              <a:cxn ang="0">
                <a:pos x="connsiteX16302" y="connsiteY16302"/>
              </a:cxn>
              <a:cxn ang="0">
                <a:pos x="connsiteX16303" y="connsiteY16303"/>
              </a:cxn>
              <a:cxn ang="0">
                <a:pos x="connsiteX16304" y="connsiteY16304"/>
              </a:cxn>
              <a:cxn ang="0">
                <a:pos x="connsiteX16305" y="connsiteY16305"/>
              </a:cxn>
              <a:cxn ang="0">
                <a:pos x="connsiteX16306" y="connsiteY16306"/>
              </a:cxn>
              <a:cxn ang="0">
                <a:pos x="connsiteX16307" y="connsiteY16307"/>
              </a:cxn>
              <a:cxn ang="0">
                <a:pos x="connsiteX16308" y="connsiteY16308"/>
              </a:cxn>
              <a:cxn ang="0">
                <a:pos x="connsiteX16309" y="connsiteY16309"/>
              </a:cxn>
              <a:cxn ang="0">
                <a:pos x="connsiteX16310" y="connsiteY16310"/>
              </a:cxn>
              <a:cxn ang="0">
                <a:pos x="connsiteX16311" y="connsiteY16311"/>
              </a:cxn>
              <a:cxn ang="0">
                <a:pos x="connsiteX16312" y="connsiteY16312"/>
              </a:cxn>
              <a:cxn ang="0">
                <a:pos x="connsiteX16313" y="connsiteY16313"/>
              </a:cxn>
              <a:cxn ang="0">
                <a:pos x="connsiteX16314" y="connsiteY16314"/>
              </a:cxn>
              <a:cxn ang="0">
                <a:pos x="connsiteX16315" y="connsiteY16315"/>
              </a:cxn>
              <a:cxn ang="0">
                <a:pos x="connsiteX16316" y="connsiteY16316"/>
              </a:cxn>
              <a:cxn ang="0">
                <a:pos x="connsiteX16317" y="connsiteY16317"/>
              </a:cxn>
              <a:cxn ang="0">
                <a:pos x="connsiteX16318" y="connsiteY16318"/>
              </a:cxn>
              <a:cxn ang="0">
                <a:pos x="connsiteX16319" y="connsiteY16319"/>
              </a:cxn>
              <a:cxn ang="0">
                <a:pos x="connsiteX16320" y="connsiteY16320"/>
              </a:cxn>
              <a:cxn ang="0">
                <a:pos x="connsiteX16321" y="connsiteY16321"/>
              </a:cxn>
              <a:cxn ang="0">
                <a:pos x="connsiteX16322" y="connsiteY16322"/>
              </a:cxn>
              <a:cxn ang="0">
                <a:pos x="connsiteX16323" y="connsiteY16323"/>
              </a:cxn>
              <a:cxn ang="0">
                <a:pos x="connsiteX16324" y="connsiteY16324"/>
              </a:cxn>
              <a:cxn ang="0">
                <a:pos x="connsiteX16325" y="connsiteY16325"/>
              </a:cxn>
              <a:cxn ang="0">
                <a:pos x="connsiteX16326" y="connsiteY16326"/>
              </a:cxn>
              <a:cxn ang="0">
                <a:pos x="connsiteX16327" y="connsiteY16327"/>
              </a:cxn>
              <a:cxn ang="0">
                <a:pos x="connsiteX16328" y="connsiteY16328"/>
              </a:cxn>
              <a:cxn ang="0">
                <a:pos x="connsiteX16329" y="connsiteY16329"/>
              </a:cxn>
              <a:cxn ang="0">
                <a:pos x="connsiteX16330" y="connsiteY16330"/>
              </a:cxn>
              <a:cxn ang="0">
                <a:pos x="connsiteX16331" y="connsiteY16331"/>
              </a:cxn>
              <a:cxn ang="0">
                <a:pos x="connsiteX16332" y="connsiteY16332"/>
              </a:cxn>
              <a:cxn ang="0">
                <a:pos x="connsiteX16333" y="connsiteY16333"/>
              </a:cxn>
              <a:cxn ang="0">
                <a:pos x="connsiteX16334" y="connsiteY16334"/>
              </a:cxn>
              <a:cxn ang="0">
                <a:pos x="connsiteX16335" y="connsiteY16335"/>
              </a:cxn>
              <a:cxn ang="0">
                <a:pos x="connsiteX16336" y="connsiteY16336"/>
              </a:cxn>
              <a:cxn ang="0">
                <a:pos x="connsiteX16337" y="connsiteY16337"/>
              </a:cxn>
              <a:cxn ang="0">
                <a:pos x="connsiteX16338" y="connsiteY16338"/>
              </a:cxn>
              <a:cxn ang="0">
                <a:pos x="connsiteX16339" y="connsiteY16339"/>
              </a:cxn>
              <a:cxn ang="0">
                <a:pos x="connsiteX16340" y="connsiteY16340"/>
              </a:cxn>
              <a:cxn ang="0">
                <a:pos x="connsiteX16341" y="connsiteY16341"/>
              </a:cxn>
              <a:cxn ang="0">
                <a:pos x="connsiteX16342" y="connsiteY16342"/>
              </a:cxn>
              <a:cxn ang="0">
                <a:pos x="connsiteX16343" y="connsiteY16343"/>
              </a:cxn>
              <a:cxn ang="0">
                <a:pos x="connsiteX16344" y="connsiteY16344"/>
              </a:cxn>
              <a:cxn ang="0">
                <a:pos x="connsiteX16345" y="connsiteY16345"/>
              </a:cxn>
              <a:cxn ang="0">
                <a:pos x="connsiteX16346" y="connsiteY16346"/>
              </a:cxn>
              <a:cxn ang="0">
                <a:pos x="connsiteX16347" y="connsiteY16347"/>
              </a:cxn>
              <a:cxn ang="0">
                <a:pos x="connsiteX16348" y="connsiteY16348"/>
              </a:cxn>
              <a:cxn ang="0">
                <a:pos x="connsiteX16349" y="connsiteY16349"/>
              </a:cxn>
              <a:cxn ang="0">
                <a:pos x="connsiteX16350" y="connsiteY16350"/>
              </a:cxn>
              <a:cxn ang="0">
                <a:pos x="connsiteX16351" y="connsiteY16351"/>
              </a:cxn>
              <a:cxn ang="0">
                <a:pos x="connsiteX16352" y="connsiteY16352"/>
              </a:cxn>
              <a:cxn ang="0">
                <a:pos x="connsiteX16353" y="connsiteY16353"/>
              </a:cxn>
              <a:cxn ang="0">
                <a:pos x="connsiteX16354" y="connsiteY16354"/>
              </a:cxn>
              <a:cxn ang="0">
                <a:pos x="connsiteX16355" y="connsiteY16355"/>
              </a:cxn>
              <a:cxn ang="0">
                <a:pos x="connsiteX16356" y="connsiteY16356"/>
              </a:cxn>
              <a:cxn ang="0">
                <a:pos x="connsiteX16357" y="connsiteY16357"/>
              </a:cxn>
              <a:cxn ang="0">
                <a:pos x="connsiteX16358" y="connsiteY16358"/>
              </a:cxn>
              <a:cxn ang="0">
                <a:pos x="connsiteX16359" y="connsiteY16359"/>
              </a:cxn>
              <a:cxn ang="0">
                <a:pos x="connsiteX16360" y="connsiteY16360"/>
              </a:cxn>
              <a:cxn ang="0">
                <a:pos x="connsiteX16361" y="connsiteY16361"/>
              </a:cxn>
              <a:cxn ang="0">
                <a:pos x="connsiteX16362" y="connsiteY16362"/>
              </a:cxn>
              <a:cxn ang="0">
                <a:pos x="connsiteX16363" y="connsiteY16363"/>
              </a:cxn>
              <a:cxn ang="0">
                <a:pos x="connsiteX16364" y="connsiteY16364"/>
              </a:cxn>
              <a:cxn ang="0">
                <a:pos x="connsiteX16365" y="connsiteY16365"/>
              </a:cxn>
              <a:cxn ang="0">
                <a:pos x="connsiteX16366" y="connsiteY16366"/>
              </a:cxn>
              <a:cxn ang="0">
                <a:pos x="connsiteX16367" y="connsiteY16367"/>
              </a:cxn>
              <a:cxn ang="0">
                <a:pos x="connsiteX16368" y="connsiteY16368"/>
              </a:cxn>
              <a:cxn ang="0">
                <a:pos x="connsiteX16369" y="connsiteY16369"/>
              </a:cxn>
              <a:cxn ang="0">
                <a:pos x="connsiteX16370" y="connsiteY16370"/>
              </a:cxn>
              <a:cxn ang="0">
                <a:pos x="connsiteX16371" y="connsiteY16371"/>
              </a:cxn>
              <a:cxn ang="0">
                <a:pos x="connsiteX16372" y="connsiteY16372"/>
              </a:cxn>
              <a:cxn ang="0">
                <a:pos x="connsiteX16373" y="connsiteY16373"/>
              </a:cxn>
              <a:cxn ang="0">
                <a:pos x="connsiteX16374" y="connsiteY16374"/>
              </a:cxn>
              <a:cxn ang="0">
                <a:pos x="connsiteX16375" y="connsiteY16375"/>
              </a:cxn>
              <a:cxn ang="0">
                <a:pos x="connsiteX16376" y="connsiteY16376"/>
              </a:cxn>
              <a:cxn ang="0">
                <a:pos x="connsiteX16377" y="connsiteY16377"/>
              </a:cxn>
              <a:cxn ang="0">
                <a:pos x="connsiteX16378" y="connsiteY16378"/>
              </a:cxn>
              <a:cxn ang="0">
                <a:pos x="connsiteX16379" y="connsiteY16379"/>
              </a:cxn>
              <a:cxn ang="0">
                <a:pos x="connsiteX16380" y="connsiteY16380"/>
              </a:cxn>
              <a:cxn ang="0">
                <a:pos x="connsiteX16381" y="connsiteY16381"/>
              </a:cxn>
              <a:cxn ang="0">
                <a:pos x="connsiteX16382" y="connsiteY16382"/>
              </a:cxn>
              <a:cxn ang="0">
                <a:pos x="connsiteX16383" y="connsiteY16383"/>
              </a:cxn>
              <a:cxn ang="0">
                <a:pos x="connsiteX16384" y="connsiteY16384"/>
              </a:cxn>
              <a:cxn ang="0">
                <a:pos x="connsiteX16385" y="connsiteY16385"/>
              </a:cxn>
              <a:cxn ang="0">
                <a:pos x="connsiteX16386" y="connsiteY16386"/>
              </a:cxn>
              <a:cxn ang="0">
                <a:pos x="connsiteX16387" y="connsiteY16387"/>
              </a:cxn>
              <a:cxn ang="0">
                <a:pos x="connsiteX16388" y="connsiteY16388"/>
              </a:cxn>
              <a:cxn ang="0">
                <a:pos x="connsiteX16389" y="connsiteY16389"/>
              </a:cxn>
              <a:cxn ang="0">
                <a:pos x="connsiteX16390" y="connsiteY16390"/>
              </a:cxn>
              <a:cxn ang="0">
                <a:pos x="connsiteX16391" y="connsiteY16391"/>
              </a:cxn>
              <a:cxn ang="0">
                <a:pos x="connsiteX16392" y="connsiteY16392"/>
              </a:cxn>
              <a:cxn ang="0">
                <a:pos x="connsiteX16393" y="connsiteY16393"/>
              </a:cxn>
              <a:cxn ang="0">
                <a:pos x="connsiteX16394" y="connsiteY16394"/>
              </a:cxn>
              <a:cxn ang="0">
                <a:pos x="connsiteX16395" y="connsiteY16395"/>
              </a:cxn>
              <a:cxn ang="0">
                <a:pos x="connsiteX16396" y="connsiteY16396"/>
              </a:cxn>
              <a:cxn ang="0">
                <a:pos x="connsiteX16397" y="connsiteY16397"/>
              </a:cxn>
              <a:cxn ang="0">
                <a:pos x="connsiteX16398" y="connsiteY16398"/>
              </a:cxn>
              <a:cxn ang="0">
                <a:pos x="connsiteX16399" y="connsiteY16399"/>
              </a:cxn>
              <a:cxn ang="0">
                <a:pos x="connsiteX16400" y="connsiteY16400"/>
              </a:cxn>
              <a:cxn ang="0">
                <a:pos x="connsiteX16401" y="connsiteY16401"/>
              </a:cxn>
              <a:cxn ang="0">
                <a:pos x="connsiteX16402" y="connsiteY16402"/>
              </a:cxn>
              <a:cxn ang="0">
                <a:pos x="connsiteX16403" y="connsiteY16403"/>
              </a:cxn>
              <a:cxn ang="0">
                <a:pos x="connsiteX16404" y="connsiteY16404"/>
              </a:cxn>
              <a:cxn ang="0">
                <a:pos x="connsiteX16405" y="connsiteY16405"/>
              </a:cxn>
              <a:cxn ang="0">
                <a:pos x="connsiteX16406" y="connsiteY16406"/>
              </a:cxn>
              <a:cxn ang="0">
                <a:pos x="connsiteX16407" y="connsiteY16407"/>
              </a:cxn>
              <a:cxn ang="0">
                <a:pos x="connsiteX16408" y="connsiteY16408"/>
              </a:cxn>
              <a:cxn ang="0">
                <a:pos x="connsiteX16409" y="connsiteY16409"/>
              </a:cxn>
              <a:cxn ang="0">
                <a:pos x="connsiteX16410" y="connsiteY16410"/>
              </a:cxn>
              <a:cxn ang="0">
                <a:pos x="connsiteX16411" y="connsiteY16411"/>
              </a:cxn>
              <a:cxn ang="0">
                <a:pos x="connsiteX16412" y="connsiteY16412"/>
              </a:cxn>
              <a:cxn ang="0">
                <a:pos x="connsiteX16413" y="connsiteY16413"/>
              </a:cxn>
              <a:cxn ang="0">
                <a:pos x="connsiteX16414" y="connsiteY16414"/>
              </a:cxn>
              <a:cxn ang="0">
                <a:pos x="connsiteX16415" y="connsiteY16415"/>
              </a:cxn>
              <a:cxn ang="0">
                <a:pos x="connsiteX16416" y="connsiteY16416"/>
              </a:cxn>
              <a:cxn ang="0">
                <a:pos x="connsiteX16417" y="connsiteY16417"/>
              </a:cxn>
              <a:cxn ang="0">
                <a:pos x="connsiteX16418" y="connsiteY16418"/>
              </a:cxn>
              <a:cxn ang="0">
                <a:pos x="connsiteX16419" y="connsiteY16419"/>
              </a:cxn>
              <a:cxn ang="0">
                <a:pos x="connsiteX16420" y="connsiteY16420"/>
              </a:cxn>
              <a:cxn ang="0">
                <a:pos x="connsiteX16421" y="connsiteY16421"/>
              </a:cxn>
              <a:cxn ang="0">
                <a:pos x="connsiteX16422" y="connsiteY16422"/>
              </a:cxn>
              <a:cxn ang="0">
                <a:pos x="connsiteX16423" y="connsiteY16423"/>
              </a:cxn>
              <a:cxn ang="0">
                <a:pos x="connsiteX16424" y="connsiteY16424"/>
              </a:cxn>
              <a:cxn ang="0">
                <a:pos x="connsiteX16425" y="connsiteY16425"/>
              </a:cxn>
              <a:cxn ang="0">
                <a:pos x="connsiteX16426" y="connsiteY16426"/>
              </a:cxn>
              <a:cxn ang="0">
                <a:pos x="connsiteX16427" y="connsiteY16427"/>
              </a:cxn>
              <a:cxn ang="0">
                <a:pos x="connsiteX16428" y="connsiteY16428"/>
              </a:cxn>
              <a:cxn ang="0">
                <a:pos x="connsiteX16429" y="connsiteY16429"/>
              </a:cxn>
              <a:cxn ang="0">
                <a:pos x="connsiteX16430" y="connsiteY16430"/>
              </a:cxn>
              <a:cxn ang="0">
                <a:pos x="connsiteX16431" y="connsiteY16431"/>
              </a:cxn>
              <a:cxn ang="0">
                <a:pos x="connsiteX16432" y="connsiteY16432"/>
              </a:cxn>
              <a:cxn ang="0">
                <a:pos x="connsiteX16433" y="connsiteY16433"/>
              </a:cxn>
              <a:cxn ang="0">
                <a:pos x="connsiteX16434" y="connsiteY16434"/>
              </a:cxn>
              <a:cxn ang="0">
                <a:pos x="connsiteX16435" y="connsiteY16435"/>
              </a:cxn>
              <a:cxn ang="0">
                <a:pos x="connsiteX16436" y="connsiteY16436"/>
              </a:cxn>
              <a:cxn ang="0">
                <a:pos x="connsiteX16437" y="connsiteY16437"/>
              </a:cxn>
              <a:cxn ang="0">
                <a:pos x="connsiteX16438" y="connsiteY16438"/>
              </a:cxn>
              <a:cxn ang="0">
                <a:pos x="connsiteX16439" y="connsiteY16439"/>
              </a:cxn>
              <a:cxn ang="0">
                <a:pos x="connsiteX16440" y="connsiteY16440"/>
              </a:cxn>
              <a:cxn ang="0">
                <a:pos x="connsiteX16441" y="connsiteY16441"/>
              </a:cxn>
              <a:cxn ang="0">
                <a:pos x="connsiteX16442" y="connsiteY16442"/>
              </a:cxn>
              <a:cxn ang="0">
                <a:pos x="connsiteX16443" y="connsiteY16443"/>
              </a:cxn>
              <a:cxn ang="0">
                <a:pos x="connsiteX16444" y="connsiteY16444"/>
              </a:cxn>
              <a:cxn ang="0">
                <a:pos x="connsiteX16445" y="connsiteY16445"/>
              </a:cxn>
              <a:cxn ang="0">
                <a:pos x="connsiteX16446" y="connsiteY16446"/>
              </a:cxn>
              <a:cxn ang="0">
                <a:pos x="connsiteX16447" y="connsiteY16447"/>
              </a:cxn>
              <a:cxn ang="0">
                <a:pos x="connsiteX16448" y="connsiteY16448"/>
              </a:cxn>
              <a:cxn ang="0">
                <a:pos x="connsiteX16449" y="connsiteY16449"/>
              </a:cxn>
              <a:cxn ang="0">
                <a:pos x="connsiteX16450" y="connsiteY16450"/>
              </a:cxn>
              <a:cxn ang="0">
                <a:pos x="connsiteX16451" y="connsiteY16451"/>
              </a:cxn>
              <a:cxn ang="0">
                <a:pos x="connsiteX16452" y="connsiteY16452"/>
              </a:cxn>
              <a:cxn ang="0">
                <a:pos x="connsiteX16453" y="connsiteY16453"/>
              </a:cxn>
              <a:cxn ang="0">
                <a:pos x="connsiteX16454" y="connsiteY16454"/>
              </a:cxn>
              <a:cxn ang="0">
                <a:pos x="connsiteX16455" y="connsiteY16455"/>
              </a:cxn>
              <a:cxn ang="0">
                <a:pos x="connsiteX16456" y="connsiteY16456"/>
              </a:cxn>
              <a:cxn ang="0">
                <a:pos x="connsiteX16457" y="connsiteY16457"/>
              </a:cxn>
              <a:cxn ang="0">
                <a:pos x="connsiteX16458" y="connsiteY16458"/>
              </a:cxn>
              <a:cxn ang="0">
                <a:pos x="connsiteX16459" y="connsiteY16459"/>
              </a:cxn>
              <a:cxn ang="0">
                <a:pos x="connsiteX16460" y="connsiteY16460"/>
              </a:cxn>
              <a:cxn ang="0">
                <a:pos x="connsiteX16461" y="connsiteY16461"/>
              </a:cxn>
              <a:cxn ang="0">
                <a:pos x="connsiteX16462" y="connsiteY16462"/>
              </a:cxn>
              <a:cxn ang="0">
                <a:pos x="connsiteX16463" y="connsiteY16463"/>
              </a:cxn>
              <a:cxn ang="0">
                <a:pos x="connsiteX16464" y="connsiteY16464"/>
              </a:cxn>
              <a:cxn ang="0">
                <a:pos x="connsiteX16465" y="connsiteY16465"/>
              </a:cxn>
              <a:cxn ang="0">
                <a:pos x="connsiteX16466" y="connsiteY16466"/>
              </a:cxn>
              <a:cxn ang="0">
                <a:pos x="connsiteX16467" y="connsiteY16467"/>
              </a:cxn>
              <a:cxn ang="0">
                <a:pos x="connsiteX16468" y="connsiteY16468"/>
              </a:cxn>
              <a:cxn ang="0">
                <a:pos x="connsiteX16469" y="connsiteY16469"/>
              </a:cxn>
              <a:cxn ang="0">
                <a:pos x="connsiteX16470" y="connsiteY16470"/>
              </a:cxn>
              <a:cxn ang="0">
                <a:pos x="connsiteX16471" y="connsiteY16471"/>
              </a:cxn>
              <a:cxn ang="0">
                <a:pos x="connsiteX16472" y="connsiteY16472"/>
              </a:cxn>
              <a:cxn ang="0">
                <a:pos x="connsiteX16473" y="connsiteY16473"/>
              </a:cxn>
              <a:cxn ang="0">
                <a:pos x="connsiteX16474" y="connsiteY16474"/>
              </a:cxn>
              <a:cxn ang="0">
                <a:pos x="connsiteX16475" y="connsiteY16475"/>
              </a:cxn>
              <a:cxn ang="0">
                <a:pos x="connsiteX16476" y="connsiteY16476"/>
              </a:cxn>
              <a:cxn ang="0">
                <a:pos x="connsiteX16477" y="connsiteY16477"/>
              </a:cxn>
              <a:cxn ang="0">
                <a:pos x="connsiteX16478" y="connsiteY16478"/>
              </a:cxn>
              <a:cxn ang="0">
                <a:pos x="connsiteX16479" y="connsiteY16479"/>
              </a:cxn>
              <a:cxn ang="0">
                <a:pos x="connsiteX16480" y="connsiteY16480"/>
              </a:cxn>
              <a:cxn ang="0">
                <a:pos x="connsiteX16481" y="connsiteY16481"/>
              </a:cxn>
              <a:cxn ang="0">
                <a:pos x="connsiteX16482" y="connsiteY16482"/>
              </a:cxn>
              <a:cxn ang="0">
                <a:pos x="connsiteX16483" y="connsiteY16483"/>
              </a:cxn>
              <a:cxn ang="0">
                <a:pos x="connsiteX16484" y="connsiteY16484"/>
              </a:cxn>
              <a:cxn ang="0">
                <a:pos x="connsiteX16485" y="connsiteY16485"/>
              </a:cxn>
              <a:cxn ang="0">
                <a:pos x="connsiteX16486" y="connsiteY16486"/>
              </a:cxn>
              <a:cxn ang="0">
                <a:pos x="connsiteX16487" y="connsiteY16487"/>
              </a:cxn>
              <a:cxn ang="0">
                <a:pos x="connsiteX16488" y="connsiteY16488"/>
              </a:cxn>
              <a:cxn ang="0">
                <a:pos x="connsiteX16489" y="connsiteY16489"/>
              </a:cxn>
              <a:cxn ang="0">
                <a:pos x="connsiteX16490" y="connsiteY16490"/>
              </a:cxn>
              <a:cxn ang="0">
                <a:pos x="connsiteX16491" y="connsiteY16491"/>
              </a:cxn>
              <a:cxn ang="0">
                <a:pos x="connsiteX16492" y="connsiteY16492"/>
              </a:cxn>
              <a:cxn ang="0">
                <a:pos x="connsiteX16493" y="connsiteY16493"/>
              </a:cxn>
              <a:cxn ang="0">
                <a:pos x="connsiteX16494" y="connsiteY16494"/>
              </a:cxn>
              <a:cxn ang="0">
                <a:pos x="connsiteX16495" y="connsiteY16495"/>
              </a:cxn>
              <a:cxn ang="0">
                <a:pos x="connsiteX16496" y="connsiteY16496"/>
              </a:cxn>
              <a:cxn ang="0">
                <a:pos x="connsiteX16497" y="connsiteY16497"/>
              </a:cxn>
              <a:cxn ang="0">
                <a:pos x="connsiteX16498" y="connsiteY16498"/>
              </a:cxn>
              <a:cxn ang="0">
                <a:pos x="connsiteX16499" y="connsiteY16499"/>
              </a:cxn>
              <a:cxn ang="0">
                <a:pos x="connsiteX16500" y="connsiteY16500"/>
              </a:cxn>
              <a:cxn ang="0">
                <a:pos x="connsiteX16501" y="connsiteY16501"/>
              </a:cxn>
              <a:cxn ang="0">
                <a:pos x="connsiteX16502" y="connsiteY16502"/>
              </a:cxn>
              <a:cxn ang="0">
                <a:pos x="connsiteX16503" y="connsiteY16503"/>
              </a:cxn>
              <a:cxn ang="0">
                <a:pos x="connsiteX16504" y="connsiteY16504"/>
              </a:cxn>
              <a:cxn ang="0">
                <a:pos x="connsiteX16505" y="connsiteY16505"/>
              </a:cxn>
              <a:cxn ang="0">
                <a:pos x="connsiteX16506" y="connsiteY16506"/>
              </a:cxn>
              <a:cxn ang="0">
                <a:pos x="connsiteX16507" y="connsiteY16507"/>
              </a:cxn>
              <a:cxn ang="0">
                <a:pos x="connsiteX16508" y="connsiteY16508"/>
              </a:cxn>
              <a:cxn ang="0">
                <a:pos x="connsiteX16509" y="connsiteY16509"/>
              </a:cxn>
              <a:cxn ang="0">
                <a:pos x="connsiteX16510" y="connsiteY16510"/>
              </a:cxn>
              <a:cxn ang="0">
                <a:pos x="connsiteX16511" y="connsiteY16511"/>
              </a:cxn>
              <a:cxn ang="0">
                <a:pos x="connsiteX16512" y="connsiteY16512"/>
              </a:cxn>
              <a:cxn ang="0">
                <a:pos x="connsiteX16513" y="connsiteY16513"/>
              </a:cxn>
              <a:cxn ang="0">
                <a:pos x="connsiteX16514" y="connsiteY16514"/>
              </a:cxn>
              <a:cxn ang="0">
                <a:pos x="connsiteX16515" y="connsiteY16515"/>
              </a:cxn>
              <a:cxn ang="0">
                <a:pos x="connsiteX16516" y="connsiteY16516"/>
              </a:cxn>
              <a:cxn ang="0">
                <a:pos x="connsiteX16517" y="connsiteY16517"/>
              </a:cxn>
              <a:cxn ang="0">
                <a:pos x="connsiteX16518" y="connsiteY16518"/>
              </a:cxn>
              <a:cxn ang="0">
                <a:pos x="connsiteX16519" y="connsiteY16519"/>
              </a:cxn>
              <a:cxn ang="0">
                <a:pos x="connsiteX16520" y="connsiteY16520"/>
              </a:cxn>
              <a:cxn ang="0">
                <a:pos x="connsiteX16521" y="connsiteY16521"/>
              </a:cxn>
              <a:cxn ang="0">
                <a:pos x="connsiteX16522" y="connsiteY16522"/>
              </a:cxn>
              <a:cxn ang="0">
                <a:pos x="connsiteX16523" y="connsiteY16523"/>
              </a:cxn>
              <a:cxn ang="0">
                <a:pos x="connsiteX16524" y="connsiteY16524"/>
              </a:cxn>
              <a:cxn ang="0">
                <a:pos x="connsiteX16525" y="connsiteY16525"/>
              </a:cxn>
              <a:cxn ang="0">
                <a:pos x="connsiteX16526" y="connsiteY16526"/>
              </a:cxn>
              <a:cxn ang="0">
                <a:pos x="connsiteX16527" y="connsiteY16527"/>
              </a:cxn>
              <a:cxn ang="0">
                <a:pos x="connsiteX16528" y="connsiteY16528"/>
              </a:cxn>
              <a:cxn ang="0">
                <a:pos x="connsiteX16529" y="connsiteY16529"/>
              </a:cxn>
              <a:cxn ang="0">
                <a:pos x="connsiteX16530" y="connsiteY16530"/>
              </a:cxn>
              <a:cxn ang="0">
                <a:pos x="connsiteX16531" y="connsiteY16531"/>
              </a:cxn>
              <a:cxn ang="0">
                <a:pos x="connsiteX16532" y="connsiteY16532"/>
              </a:cxn>
              <a:cxn ang="0">
                <a:pos x="connsiteX16533" y="connsiteY16533"/>
              </a:cxn>
              <a:cxn ang="0">
                <a:pos x="connsiteX16534" y="connsiteY16534"/>
              </a:cxn>
              <a:cxn ang="0">
                <a:pos x="connsiteX16535" y="connsiteY16535"/>
              </a:cxn>
              <a:cxn ang="0">
                <a:pos x="connsiteX16536" y="connsiteY16536"/>
              </a:cxn>
              <a:cxn ang="0">
                <a:pos x="connsiteX16537" y="connsiteY16537"/>
              </a:cxn>
              <a:cxn ang="0">
                <a:pos x="connsiteX16538" y="connsiteY16538"/>
              </a:cxn>
              <a:cxn ang="0">
                <a:pos x="connsiteX16539" y="connsiteY16539"/>
              </a:cxn>
              <a:cxn ang="0">
                <a:pos x="connsiteX16540" y="connsiteY16540"/>
              </a:cxn>
              <a:cxn ang="0">
                <a:pos x="connsiteX16541" y="connsiteY16541"/>
              </a:cxn>
            </a:cxnLst>
            <a:rect l="l" t="t" r="r" b="b"/>
            <a:pathLst>
              <a:path w="14263815" h="2678621">
                <a:moveTo>
                  <a:pt x="11699047" y="2487863"/>
                </a:moveTo>
                <a:cubicBezTo>
                  <a:pt x="11693132" y="2489342"/>
                  <a:pt x="11691654" y="2490821"/>
                  <a:pt x="11694611" y="2492300"/>
                </a:cubicBezTo>
                <a:cubicBezTo>
                  <a:pt x="11696829" y="2493039"/>
                  <a:pt x="11698862" y="2493409"/>
                  <a:pt x="11700710" y="2493409"/>
                </a:cubicBezTo>
                <a:cubicBezTo>
                  <a:pt x="11702559" y="2493409"/>
                  <a:pt x="11704222" y="2493039"/>
                  <a:pt x="11705701" y="2492300"/>
                </a:cubicBezTo>
                <a:cubicBezTo>
                  <a:pt x="11708659" y="2489342"/>
                  <a:pt x="11706440" y="2487863"/>
                  <a:pt x="11699047" y="2487863"/>
                </a:cubicBezTo>
                <a:close/>
                <a:moveTo>
                  <a:pt x="11463927" y="2459028"/>
                </a:moveTo>
                <a:cubicBezTo>
                  <a:pt x="11449140" y="2457549"/>
                  <a:pt x="11425480" y="2458289"/>
                  <a:pt x="11392948" y="2461246"/>
                </a:cubicBezTo>
                <a:cubicBezTo>
                  <a:pt x="11360416" y="2465682"/>
                  <a:pt x="11349325" y="2468640"/>
                  <a:pt x="11359676" y="2470119"/>
                </a:cubicBezTo>
                <a:cubicBezTo>
                  <a:pt x="11369658" y="2472337"/>
                  <a:pt x="11384214" y="2473307"/>
                  <a:pt x="11403345" y="2473030"/>
                </a:cubicBezTo>
                <a:cubicBezTo>
                  <a:pt x="11409722" y="2472937"/>
                  <a:pt x="11416608" y="2472707"/>
                  <a:pt x="11424002" y="2472337"/>
                </a:cubicBezTo>
                <a:cubicBezTo>
                  <a:pt x="11453576" y="2470858"/>
                  <a:pt x="11468363" y="2468640"/>
                  <a:pt x="11468363" y="2465682"/>
                </a:cubicBezTo>
                <a:cubicBezTo>
                  <a:pt x="11468363" y="2461246"/>
                  <a:pt x="11466885" y="2459028"/>
                  <a:pt x="11463927" y="2459028"/>
                </a:cubicBezTo>
                <a:close/>
                <a:moveTo>
                  <a:pt x="12011800" y="2425756"/>
                </a:moveTo>
                <a:cubicBezTo>
                  <a:pt x="12004407" y="2424278"/>
                  <a:pt x="12000710" y="2426496"/>
                  <a:pt x="12000710" y="2432410"/>
                </a:cubicBezTo>
                <a:cubicBezTo>
                  <a:pt x="11999231" y="2436847"/>
                  <a:pt x="12002928" y="2440544"/>
                  <a:pt x="12011800" y="2443501"/>
                </a:cubicBezTo>
                <a:cubicBezTo>
                  <a:pt x="12016237" y="2444980"/>
                  <a:pt x="12020858" y="2445535"/>
                  <a:pt x="12025663" y="2445165"/>
                </a:cubicBezTo>
                <a:cubicBezTo>
                  <a:pt x="12030470" y="2444795"/>
                  <a:pt x="12035460" y="2443501"/>
                  <a:pt x="12040636" y="2441283"/>
                </a:cubicBezTo>
                <a:cubicBezTo>
                  <a:pt x="12045072" y="2439804"/>
                  <a:pt x="12045812" y="2437586"/>
                  <a:pt x="12042854" y="2434629"/>
                </a:cubicBezTo>
                <a:cubicBezTo>
                  <a:pt x="12039896" y="2431671"/>
                  <a:pt x="12036200" y="2430192"/>
                  <a:pt x="12031764" y="2430192"/>
                </a:cubicBezTo>
                <a:cubicBezTo>
                  <a:pt x="12025849" y="2430192"/>
                  <a:pt x="12019194" y="2428714"/>
                  <a:pt x="12011800" y="2425756"/>
                </a:cubicBezTo>
                <a:close/>
                <a:moveTo>
                  <a:pt x="11395166" y="2423538"/>
                </a:moveTo>
                <a:cubicBezTo>
                  <a:pt x="11393687" y="2423538"/>
                  <a:pt x="11392948" y="2425756"/>
                  <a:pt x="11392948" y="2430192"/>
                </a:cubicBezTo>
                <a:cubicBezTo>
                  <a:pt x="11391469" y="2436108"/>
                  <a:pt x="11392948" y="2439065"/>
                  <a:pt x="11397384" y="2439065"/>
                </a:cubicBezTo>
                <a:cubicBezTo>
                  <a:pt x="11400342" y="2439065"/>
                  <a:pt x="11401081" y="2436108"/>
                  <a:pt x="11399602" y="2430192"/>
                </a:cubicBezTo>
                <a:cubicBezTo>
                  <a:pt x="11398124" y="2425756"/>
                  <a:pt x="11396644" y="2423538"/>
                  <a:pt x="11395166" y="2423538"/>
                </a:cubicBezTo>
                <a:close/>
                <a:moveTo>
                  <a:pt x="11893686" y="2422984"/>
                </a:moveTo>
                <a:cubicBezTo>
                  <a:pt x="11887402" y="2424093"/>
                  <a:pt x="11878714" y="2427235"/>
                  <a:pt x="11867624" y="2432410"/>
                </a:cubicBezTo>
                <a:cubicBezTo>
                  <a:pt x="11858751" y="2435738"/>
                  <a:pt x="11858612" y="2437402"/>
                  <a:pt x="11867207" y="2437402"/>
                </a:cubicBezTo>
                <a:cubicBezTo>
                  <a:pt x="11870072" y="2437402"/>
                  <a:pt x="11873908" y="2437217"/>
                  <a:pt x="11878714" y="2436847"/>
                </a:cubicBezTo>
                <a:cubicBezTo>
                  <a:pt x="11897938" y="2433889"/>
                  <a:pt x="11906810" y="2430192"/>
                  <a:pt x="11905331" y="2425756"/>
                </a:cubicBezTo>
                <a:cubicBezTo>
                  <a:pt x="11903853" y="2422799"/>
                  <a:pt x="11899971" y="2421875"/>
                  <a:pt x="11893686" y="2422984"/>
                </a:cubicBezTo>
                <a:close/>
                <a:moveTo>
                  <a:pt x="12067253" y="2419102"/>
                </a:moveTo>
                <a:cubicBezTo>
                  <a:pt x="12052466" y="2422059"/>
                  <a:pt x="12045812" y="2426496"/>
                  <a:pt x="12047290" y="2432410"/>
                </a:cubicBezTo>
                <a:cubicBezTo>
                  <a:pt x="12047290" y="2434629"/>
                  <a:pt x="12049324" y="2435923"/>
                  <a:pt x="12053390" y="2436292"/>
                </a:cubicBezTo>
                <a:cubicBezTo>
                  <a:pt x="12057457" y="2436662"/>
                  <a:pt x="12063556" y="2436108"/>
                  <a:pt x="12071689" y="2434629"/>
                </a:cubicBezTo>
                <a:cubicBezTo>
                  <a:pt x="12086477" y="2431671"/>
                  <a:pt x="12093870" y="2427235"/>
                  <a:pt x="12093870" y="2421320"/>
                </a:cubicBezTo>
                <a:cubicBezTo>
                  <a:pt x="12092392" y="2416884"/>
                  <a:pt x="12083519" y="2416145"/>
                  <a:pt x="12067253" y="2419102"/>
                </a:cubicBezTo>
                <a:close/>
                <a:moveTo>
                  <a:pt x="3531231" y="2406628"/>
                </a:moveTo>
                <a:cubicBezTo>
                  <a:pt x="3525316" y="2408107"/>
                  <a:pt x="3523838" y="2409586"/>
                  <a:pt x="3526795" y="2411065"/>
                </a:cubicBezTo>
                <a:cubicBezTo>
                  <a:pt x="3529014" y="2411804"/>
                  <a:pt x="3531046" y="2412174"/>
                  <a:pt x="3532895" y="2412174"/>
                </a:cubicBezTo>
                <a:cubicBezTo>
                  <a:pt x="3534743" y="2412174"/>
                  <a:pt x="3536407" y="2411804"/>
                  <a:pt x="3537885" y="2411065"/>
                </a:cubicBezTo>
                <a:cubicBezTo>
                  <a:pt x="3540843" y="2408107"/>
                  <a:pt x="3538625" y="2406628"/>
                  <a:pt x="3531231" y="2406628"/>
                </a:cubicBezTo>
                <a:close/>
                <a:moveTo>
                  <a:pt x="12016237" y="2399139"/>
                </a:moveTo>
                <a:cubicBezTo>
                  <a:pt x="12005886" y="2402097"/>
                  <a:pt x="12000710" y="2405793"/>
                  <a:pt x="12000710" y="2410229"/>
                </a:cubicBezTo>
                <a:cubicBezTo>
                  <a:pt x="12000710" y="2413557"/>
                  <a:pt x="12003206" y="2415220"/>
                  <a:pt x="12008196" y="2415220"/>
                </a:cubicBezTo>
                <a:cubicBezTo>
                  <a:pt x="12009860" y="2415220"/>
                  <a:pt x="12011800" y="2415036"/>
                  <a:pt x="12014018" y="2414666"/>
                </a:cubicBezTo>
                <a:cubicBezTo>
                  <a:pt x="12021412" y="2411708"/>
                  <a:pt x="12025849" y="2408011"/>
                  <a:pt x="12027327" y="2403575"/>
                </a:cubicBezTo>
                <a:cubicBezTo>
                  <a:pt x="12030285" y="2397660"/>
                  <a:pt x="12026588" y="2396182"/>
                  <a:pt x="12016237" y="2399139"/>
                </a:cubicBezTo>
                <a:close/>
                <a:moveTo>
                  <a:pt x="12142669" y="2392485"/>
                </a:moveTo>
                <a:cubicBezTo>
                  <a:pt x="12138233" y="2391006"/>
                  <a:pt x="12135275" y="2392485"/>
                  <a:pt x="12133796" y="2396921"/>
                </a:cubicBezTo>
                <a:cubicBezTo>
                  <a:pt x="12130839" y="2401357"/>
                  <a:pt x="12127142" y="2403575"/>
                  <a:pt x="12122706" y="2403575"/>
                </a:cubicBezTo>
                <a:cubicBezTo>
                  <a:pt x="12116791" y="2402097"/>
                  <a:pt x="12111616" y="2404315"/>
                  <a:pt x="12107179" y="2410229"/>
                </a:cubicBezTo>
                <a:cubicBezTo>
                  <a:pt x="12104222" y="2416145"/>
                  <a:pt x="12104961" y="2419102"/>
                  <a:pt x="12109398" y="2419102"/>
                </a:cubicBezTo>
                <a:cubicBezTo>
                  <a:pt x="12133057" y="2417623"/>
                  <a:pt x="12145626" y="2411708"/>
                  <a:pt x="12147105" y="2401357"/>
                </a:cubicBezTo>
                <a:cubicBezTo>
                  <a:pt x="12148584" y="2396921"/>
                  <a:pt x="12147105" y="2393964"/>
                  <a:pt x="12142669" y="2392485"/>
                </a:cubicBezTo>
                <a:close/>
                <a:moveTo>
                  <a:pt x="11885368" y="2388048"/>
                </a:moveTo>
                <a:cubicBezTo>
                  <a:pt x="11875017" y="2389527"/>
                  <a:pt x="11872059" y="2392485"/>
                  <a:pt x="11876496" y="2396921"/>
                </a:cubicBezTo>
                <a:cubicBezTo>
                  <a:pt x="11877975" y="2399139"/>
                  <a:pt x="11879823" y="2400433"/>
                  <a:pt x="11882041" y="2400802"/>
                </a:cubicBezTo>
                <a:cubicBezTo>
                  <a:pt x="11884260" y="2401172"/>
                  <a:pt x="11886847" y="2400617"/>
                  <a:pt x="11889804" y="2399139"/>
                </a:cubicBezTo>
                <a:cubicBezTo>
                  <a:pt x="11897198" y="2397660"/>
                  <a:pt x="11901634" y="2394703"/>
                  <a:pt x="11903113" y="2390266"/>
                </a:cubicBezTo>
                <a:cubicBezTo>
                  <a:pt x="11903113" y="2385830"/>
                  <a:pt x="11897198" y="2385091"/>
                  <a:pt x="11885368" y="2388048"/>
                </a:cubicBezTo>
                <a:close/>
                <a:moveTo>
                  <a:pt x="12200340" y="2383612"/>
                </a:moveTo>
                <a:cubicBezTo>
                  <a:pt x="12194424" y="2383612"/>
                  <a:pt x="12191467" y="2386570"/>
                  <a:pt x="12191467" y="2392485"/>
                </a:cubicBezTo>
                <a:cubicBezTo>
                  <a:pt x="12192946" y="2399878"/>
                  <a:pt x="12196643" y="2405054"/>
                  <a:pt x="12202558" y="2408011"/>
                </a:cubicBezTo>
                <a:cubicBezTo>
                  <a:pt x="12203297" y="2408750"/>
                  <a:pt x="12203851" y="2409167"/>
                  <a:pt x="12204221" y="2409259"/>
                </a:cubicBezTo>
                <a:cubicBezTo>
                  <a:pt x="12205330" y="2409537"/>
                  <a:pt x="12204776" y="2406903"/>
                  <a:pt x="12202558" y="2401357"/>
                </a:cubicBezTo>
                <a:cubicBezTo>
                  <a:pt x="12199600" y="2393964"/>
                  <a:pt x="12200340" y="2388788"/>
                  <a:pt x="12204776" y="2385830"/>
                </a:cubicBezTo>
                <a:cubicBezTo>
                  <a:pt x="12207733" y="2382873"/>
                  <a:pt x="12206254" y="2382133"/>
                  <a:pt x="12200340" y="2383612"/>
                </a:cubicBezTo>
                <a:close/>
                <a:moveTo>
                  <a:pt x="11914204" y="2383612"/>
                </a:moveTo>
                <a:cubicBezTo>
                  <a:pt x="11900895" y="2385091"/>
                  <a:pt x="11903113" y="2388048"/>
                  <a:pt x="11920858" y="2392485"/>
                </a:cubicBezTo>
                <a:cubicBezTo>
                  <a:pt x="11922706" y="2393224"/>
                  <a:pt x="11924231" y="2393687"/>
                  <a:pt x="11925433" y="2393871"/>
                </a:cubicBezTo>
                <a:cubicBezTo>
                  <a:pt x="11929037" y="2394426"/>
                  <a:pt x="11929730" y="2392485"/>
                  <a:pt x="11927512" y="2388048"/>
                </a:cubicBezTo>
                <a:cubicBezTo>
                  <a:pt x="11926034" y="2383612"/>
                  <a:pt x="11921597" y="2382133"/>
                  <a:pt x="11914204" y="2383612"/>
                </a:cubicBezTo>
                <a:close/>
                <a:moveTo>
                  <a:pt x="3296112" y="2377793"/>
                </a:moveTo>
                <a:cubicBezTo>
                  <a:pt x="3281324" y="2376314"/>
                  <a:pt x="3257664" y="2377054"/>
                  <a:pt x="3225132" y="2380011"/>
                </a:cubicBezTo>
                <a:cubicBezTo>
                  <a:pt x="3192600" y="2384447"/>
                  <a:pt x="3181509" y="2387405"/>
                  <a:pt x="3191860" y="2388884"/>
                </a:cubicBezTo>
                <a:cubicBezTo>
                  <a:pt x="3201842" y="2391102"/>
                  <a:pt x="3216398" y="2392072"/>
                  <a:pt x="3235530" y="2391795"/>
                </a:cubicBezTo>
                <a:cubicBezTo>
                  <a:pt x="3241907" y="2391702"/>
                  <a:pt x="3248792" y="2391472"/>
                  <a:pt x="3256186" y="2391102"/>
                </a:cubicBezTo>
                <a:cubicBezTo>
                  <a:pt x="3285760" y="2389623"/>
                  <a:pt x="3300548" y="2387405"/>
                  <a:pt x="3300548" y="2384447"/>
                </a:cubicBezTo>
                <a:cubicBezTo>
                  <a:pt x="3300548" y="2380011"/>
                  <a:pt x="3299069" y="2377793"/>
                  <a:pt x="3296112" y="2377793"/>
                </a:cubicBezTo>
                <a:close/>
                <a:moveTo>
                  <a:pt x="12115497" y="2376958"/>
                </a:moveTo>
                <a:cubicBezTo>
                  <a:pt x="12109212" y="2376958"/>
                  <a:pt x="12099786" y="2378437"/>
                  <a:pt x="12087216" y="2381394"/>
                </a:cubicBezTo>
                <a:cubicBezTo>
                  <a:pt x="12062078" y="2387309"/>
                  <a:pt x="12050248" y="2391745"/>
                  <a:pt x="12051726" y="2394703"/>
                </a:cubicBezTo>
                <a:cubicBezTo>
                  <a:pt x="12053205" y="2396182"/>
                  <a:pt x="12057087" y="2396736"/>
                  <a:pt x="12063372" y="2396366"/>
                </a:cubicBezTo>
                <a:cubicBezTo>
                  <a:pt x="12069656" y="2395997"/>
                  <a:pt x="12078344" y="2394703"/>
                  <a:pt x="12089434" y="2392485"/>
                </a:cubicBezTo>
                <a:cubicBezTo>
                  <a:pt x="12113094" y="2388048"/>
                  <a:pt x="12124924" y="2384352"/>
                  <a:pt x="12124924" y="2381394"/>
                </a:cubicBezTo>
                <a:cubicBezTo>
                  <a:pt x="12124924" y="2378437"/>
                  <a:pt x="12121782" y="2376958"/>
                  <a:pt x="12115497" y="2376958"/>
                </a:cubicBezTo>
                <a:close/>
                <a:moveTo>
                  <a:pt x="12142669" y="2372522"/>
                </a:moveTo>
                <a:cubicBezTo>
                  <a:pt x="12132318" y="2374000"/>
                  <a:pt x="12130099" y="2375479"/>
                  <a:pt x="12136014" y="2376958"/>
                </a:cubicBezTo>
                <a:cubicBezTo>
                  <a:pt x="12137493" y="2377327"/>
                  <a:pt x="12138926" y="2377512"/>
                  <a:pt x="12140312" y="2377512"/>
                </a:cubicBezTo>
                <a:cubicBezTo>
                  <a:pt x="12144471" y="2377512"/>
                  <a:pt x="12148214" y="2375849"/>
                  <a:pt x="12151541" y="2372522"/>
                </a:cubicBezTo>
                <a:cubicBezTo>
                  <a:pt x="12155977" y="2369564"/>
                  <a:pt x="12153020" y="2369564"/>
                  <a:pt x="12142669" y="2372522"/>
                </a:cubicBezTo>
                <a:close/>
                <a:moveTo>
                  <a:pt x="12016237" y="2365867"/>
                </a:moveTo>
                <a:cubicBezTo>
                  <a:pt x="12008843" y="2367346"/>
                  <a:pt x="12004407" y="2371043"/>
                  <a:pt x="12002928" y="2376958"/>
                </a:cubicBezTo>
                <a:cubicBezTo>
                  <a:pt x="12000710" y="2380285"/>
                  <a:pt x="12002235" y="2381949"/>
                  <a:pt x="12007503" y="2381949"/>
                </a:cubicBezTo>
                <a:cubicBezTo>
                  <a:pt x="12009259" y="2381949"/>
                  <a:pt x="12011431" y="2381764"/>
                  <a:pt x="12014018" y="2381394"/>
                </a:cubicBezTo>
                <a:cubicBezTo>
                  <a:pt x="12024370" y="2378436"/>
                  <a:pt x="12028806" y="2374740"/>
                  <a:pt x="12027327" y="2370304"/>
                </a:cubicBezTo>
                <a:cubicBezTo>
                  <a:pt x="12027327" y="2365867"/>
                  <a:pt x="12023630" y="2364389"/>
                  <a:pt x="12016237" y="2365867"/>
                </a:cubicBezTo>
                <a:close/>
                <a:moveTo>
                  <a:pt x="12175940" y="2361431"/>
                </a:moveTo>
                <a:cubicBezTo>
                  <a:pt x="12164110" y="2364389"/>
                  <a:pt x="12158935" y="2367346"/>
                  <a:pt x="12160414" y="2370304"/>
                </a:cubicBezTo>
                <a:cubicBezTo>
                  <a:pt x="12161153" y="2371043"/>
                  <a:pt x="12163002" y="2371413"/>
                  <a:pt x="12165959" y="2371413"/>
                </a:cubicBezTo>
                <a:cubicBezTo>
                  <a:pt x="12168916" y="2371413"/>
                  <a:pt x="12172983" y="2371043"/>
                  <a:pt x="12178159" y="2370304"/>
                </a:cubicBezTo>
                <a:cubicBezTo>
                  <a:pt x="12187031" y="2368825"/>
                  <a:pt x="12191467" y="2366606"/>
                  <a:pt x="12191467" y="2363649"/>
                </a:cubicBezTo>
                <a:cubicBezTo>
                  <a:pt x="12191467" y="2360692"/>
                  <a:pt x="12186292" y="2359952"/>
                  <a:pt x="12175940" y="2361431"/>
                </a:cubicBezTo>
                <a:close/>
                <a:moveTo>
                  <a:pt x="12340080" y="2359213"/>
                </a:moveTo>
                <a:cubicBezTo>
                  <a:pt x="12332687" y="2362171"/>
                  <a:pt x="12330469" y="2365128"/>
                  <a:pt x="12333426" y="2368085"/>
                </a:cubicBezTo>
                <a:cubicBezTo>
                  <a:pt x="12334905" y="2369564"/>
                  <a:pt x="12336754" y="2370304"/>
                  <a:pt x="12338972" y="2370304"/>
                </a:cubicBezTo>
                <a:cubicBezTo>
                  <a:pt x="12341190" y="2370304"/>
                  <a:pt x="12343777" y="2369564"/>
                  <a:pt x="12346735" y="2368085"/>
                </a:cubicBezTo>
                <a:cubicBezTo>
                  <a:pt x="12352650" y="2365128"/>
                  <a:pt x="12354868" y="2362171"/>
                  <a:pt x="12353389" y="2359213"/>
                </a:cubicBezTo>
                <a:cubicBezTo>
                  <a:pt x="12353389" y="2357734"/>
                  <a:pt x="12348953" y="2357734"/>
                  <a:pt x="12340080" y="2359213"/>
                </a:cubicBezTo>
                <a:close/>
                <a:moveTo>
                  <a:pt x="12243038" y="2348677"/>
                </a:moveTo>
                <a:cubicBezTo>
                  <a:pt x="12241190" y="2348307"/>
                  <a:pt x="12235090" y="2349601"/>
                  <a:pt x="12224739" y="2352559"/>
                </a:cubicBezTo>
                <a:cubicBezTo>
                  <a:pt x="12205515" y="2356995"/>
                  <a:pt x="12198861" y="2359952"/>
                  <a:pt x="12204776" y="2361431"/>
                </a:cubicBezTo>
                <a:cubicBezTo>
                  <a:pt x="12206624" y="2362171"/>
                  <a:pt x="12208658" y="2362586"/>
                  <a:pt x="12210876" y="2362679"/>
                </a:cubicBezTo>
                <a:cubicBezTo>
                  <a:pt x="12217530" y="2362956"/>
                  <a:pt x="12225848" y="2360322"/>
                  <a:pt x="12235829" y="2354777"/>
                </a:cubicBezTo>
                <a:cubicBezTo>
                  <a:pt x="12242483" y="2351080"/>
                  <a:pt x="12244886" y="2349047"/>
                  <a:pt x="12243038" y="2348677"/>
                </a:cubicBezTo>
                <a:close/>
                <a:moveTo>
                  <a:pt x="3843985" y="2344521"/>
                </a:moveTo>
                <a:cubicBezTo>
                  <a:pt x="3836591" y="2343043"/>
                  <a:pt x="3832894" y="2345261"/>
                  <a:pt x="3832894" y="2351175"/>
                </a:cubicBezTo>
                <a:cubicBezTo>
                  <a:pt x="3831416" y="2355612"/>
                  <a:pt x="3835112" y="2359309"/>
                  <a:pt x="3843985" y="2362266"/>
                </a:cubicBezTo>
                <a:cubicBezTo>
                  <a:pt x="3848421" y="2363745"/>
                  <a:pt x="3853042" y="2364300"/>
                  <a:pt x="3857848" y="2363930"/>
                </a:cubicBezTo>
                <a:cubicBezTo>
                  <a:pt x="3862654" y="2363560"/>
                  <a:pt x="3867644" y="2362266"/>
                  <a:pt x="3872820" y="2360048"/>
                </a:cubicBezTo>
                <a:cubicBezTo>
                  <a:pt x="3877256" y="2358569"/>
                  <a:pt x="3877996" y="2356351"/>
                  <a:pt x="3875038" y="2353394"/>
                </a:cubicBezTo>
                <a:cubicBezTo>
                  <a:pt x="3872080" y="2350436"/>
                  <a:pt x="3868384" y="2348957"/>
                  <a:pt x="3863948" y="2348957"/>
                </a:cubicBezTo>
                <a:cubicBezTo>
                  <a:pt x="3858033" y="2348957"/>
                  <a:pt x="3851379" y="2347479"/>
                  <a:pt x="3843985" y="2344521"/>
                </a:cubicBezTo>
                <a:close/>
                <a:moveTo>
                  <a:pt x="12075017" y="2342577"/>
                </a:moveTo>
                <a:cubicBezTo>
                  <a:pt x="12071320" y="2341099"/>
                  <a:pt x="12066514" y="2341468"/>
                  <a:pt x="12060599" y="2343686"/>
                </a:cubicBezTo>
                <a:cubicBezTo>
                  <a:pt x="12041375" y="2352559"/>
                  <a:pt x="12041375" y="2359952"/>
                  <a:pt x="12060599" y="2365867"/>
                </a:cubicBezTo>
                <a:cubicBezTo>
                  <a:pt x="12065405" y="2367346"/>
                  <a:pt x="12069471" y="2368178"/>
                  <a:pt x="12072798" y="2368363"/>
                </a:cubicBezTo>
                <a:cubicBezTo>
                  <a:pt x="12082780" y="2368917"/>
                  <a:pt x="12086107" y="2363649"/>
                  <a:pt x="12082780" y="2352559"/>
                </a:cubicBezTo>
                <a:cubicBezTo>
                  <a:pt x="12081301" y="2347383"/>
                  <a:pt x="12078713" y="2344056"/>
                  <a:pt x="12075017" y="2342577"/>
                </a:cubicBezTo>
                <a:close/>
                <a:moveTo>
                  <a:pt x="3227350" y="2342303"/>
                </a:moveTo>
                <a:cubicBezTo>
                  <a:pt x="3225871" y="2342303"/>
                  <a:pt x="3225132" y="2344521"/>
                  <a:pt x="3225132" y="2348957"/>
                </a:cubicBezTo>
                <a:cubicBezTo>
                  <a:pt x="3223654" y="2354873"/>
                  <a:pt x="3225132" y="2357830"/>
                  <a:pt x="3229568" y="2357830"/>
                </a:cubicBezTo>
                <a:cubicBezTo>
                  <a:pt x="3232526" y="2357830"/>
                  <a:pt x="3233265" y="2354873"/>
                  <a:pt x="3231786" y="2348957"/>
                </a:cubicBezTo>
                <a:cubicBezTo>
                  <a:pt x="3230308" y="2344521"/>
                  <a:pt x="3228829" y="2342303"/>
                  <a:pt x="3227350" y="2342303"/>
                </a:cubicBezTo>
                <a:close/>
                <a:moveTo>
                  <a:pt x="3725870" y="2341749"/>
                </a:moveTo>
                <a:cubicBezTo>
                  <a:pt x="3719586" y="2342858"/>
                  <a:pt x="3710898" y="2346000"/>
                  <a:pt x="3699808" y="2351175"/>
                </a:cubicBezTo>
                <a:cubicBezTo>
                  <a:pt x="3690935" y="2354503"/>
                  <a:pt x="3690797" y="2356167"/>
                  <a:pt x="3699391" y="2356167"/>
                </a:cubicBezTo>
                <a:cubicBezTo>
                  <a:pt x="3702257" y="2356167"/>
                  <a:pt x="3706092" y="2355982"/>
                  <a:pt x="3710898" y="2355612"/>
                </a:cubicBezTo>
                <a:cubicBezTo>
                  <a:pt x="3730122" y="2352654"/>
                  <a:pt x="3738994" y="2348957"/>
                  <a:pt x="3737515" y="2344521"/>
                </a:cubicBezTo>
                <a:cubicBezTo>
                  <a:pt x="3736037" y="2341564"/>
                  <a:pt x="3732155" y="2340640"/>
                  <a:pt x="3725870" y="2341749"/>
                </a:cubicBezTo>
                <a:close/>
                <a:moveTo>
                  <a:pt x="3899438" y="2337867"/>
                </a:moveTo>
                <a:cubicBezTo>
                  <a:pt x="3884650" y="2340824"/>
                  <a:pt x="3877996" y="2345261"/>
                  <a:pt x="3879474" y="2351175"/>
                </a:cubicBezTo>
                <a:cubicBezTo>
                  <a:pt x="3879474" y="2353394"/>
                  <a:pt x="3881507" y="2354688"/>
                  <a:pt x="3885575" y="2355057"/>
                </a:cubicBezTo>
                <a:cubicBezTo>
                  <a:pt x="3889641" y="2355427"/>
                  <a:pt x="3895741" y="2354873"/>
                  <a:pt x="3903874" y="2353394"/>
                </a:cubicBezTo>
                <a:cubicBezTo>
                  <a:pt x="3918661" y="2350436"/>
                  <a:pt x="3926055" y="2346000"/>
                  <a:pt x="3926055" y="2340085"/>
                </a:cubicBezTo>
                <a:cubicBezTo>
                  <a:pt x="3924576" y="2335649"/>
                  <a:pt x="3915704" y="2334910"/>
                  <a:pt x="3899438" y="2337867"/>
                </a:cubicBezTo>
                <a:close/>
                <a:moveTo>
                  <a:pt x="3848421" y="2317904"/>
                </a:moveTo>
                <a:cubicBezTo>
                  <a:pt x="3838070" y="2320862"/>
                  <a:pt x="3832894" y="2324558"/>
                  <a:pt x="3832894" y="2328994"/>
                </a:cubicBezTo>
                <a:cubicBezTo>
                  <a:pt x="3832894" y="2332322"/>
                  <a:pt x="3835390" y="2333985"/>
                  <a:pt x="3840380" y="2333985"/>
                </a:cubicBezTo>
                <a:cubicBezTo>
                  <a:pt x="3842044" y="2333985"/>
                  <a:pt x="3843985" y="2333801"/>
                  <a:pt x="3846203" y="2333431"/>
                </a:cubicBezTo>
                <a:cubicBezTo>
                  <a:pt x="3853596" y="2330473"/>
                  <a:pt x="3858033" y="2326776"/>
                  <a:pt x="3859512" y="2322340"/>
                </a:cubicBezTo>
                <a:cubicBezTo>
                  <a:pt x="3862469" y="2316425"/>
                  <a:pt x="3858772" y="2314947"/>
                  <a:pt x="3848421" y="2317904"/>
                </a:cubicBezTo>
                <a:close/>
                <a:moveTo>
                  <a:pt x="12315681" y="2317069"/>
                </a:moveTo>
                <a:cubicBezTo>
                  <a:pt x="12308287" y="2318548"/>
                  <a:pt x="12303851" y="2322244"/>
                  <a:pt x="12302372" y="2328160"/>
                </a:cubicBezTo>
                <a:cubicBezTo>
                  <a:pt x="12301264" y="2332596"/>
                  <a:pt x="12303482" y="2334537"/>
                  <a:pt x="12309027" y="2333982"/>
                </a:cubicBezTo>
                <a:cubicBezTo>
                  <a:pt x="12310876" y="2333797"/>
                  <a:pt x="12313094" y="2333335"/>
                  <a:pt x="12315681" y="2332596"/>
                </a:cubicBezTo>
                <a:cubicBezTo>
                  <a:pt x="12324554" y="2331117"/>
                  <a:pt x="12328250" y="2327420"/>
                  <a:pt x="12326772" y="2321505"/>
                </a:cubicBezTo>
                <a:cubicBezTo>
                  <a:pt x="12326772" y="2317069"/>
                  <a:pt x="12323075" y="2315590"/>
                  <a:pt x="12315681" y="2317069"/>
                </a:cubicBezTo>
                <a:close/>
                <a:moveTo>
                  <a:pt x="3974853" y="2311250"/>
                </a:moveTo>
                <a:cubicBezTo>
                  <a:pt x="3970417" y="2309771"/>
                  <a:pt x="3967460" y="2311250"/>
                  <a:pt x="3965981" y="2315686"/>
                </a:cubicBezTo>
                <a:cubicBezTo>
                  <a:pt x="3963023" y="2320122"/>
                  <a:pt x="3959326" y="2322340"/>
                  <a:pt x="3954889" y="2322340"/>
                </a:cubicBezTo>
                <a:cubicBezTo>
                  <a:pt x="3948975" y="2320862"/>
                  <a:pt x="3943800" y="2323080"/>
                  <a:pt x="3939363" y="2328994"/>
                </a:cubicBezTo>
                <a:cubicBezTo>
                  <a:pt x="3936406" y="2334910"/>
                  <a:pt x="3937146" y="2337867"/>
                  <a:pt x="3941582" y="2337867"/>
                </a:cubicBezTo>
                <a:cubicBezTo>
                  <a:pt x="3965241" y="2336388"/>
                  <a:pt x="3977811" y="2330473"/>
                  <a:pt x="3979289" y="2320122"/>
                </a:cubicBezTo>
                <a:cubicBezTo>
                  <a:pt x="3980768" y="2315686"/>
                  <a:pt x="3979289" y="2312729"/>
                  <a:pt x="3974853" y="2311250"/>
                </a:cubicBezTo>
                <a:close/>
                <a:moveTo>
                  <a:pt x="3717552" y="2306813"/>
                </a:moveTo>
                <a:cubicBezTo>
                  <a:pt x="3707201" y="2308292"/>
                  <a:pt x="3704243" y="2311250"/>
                  <a:pt x="3708680" y="2315686"/>
                </a:cubicBezTo>
                <a:cubicBezTo>
                  <a:pt x="3710159" y="2317904"/>
                  <a:pt x="3712008" y="2319198"/>
                  <a:pt x="3714225" y="2319567"/>
                </a:cubicBezTo>
                <a:cubicBezTo>
                  <a:pt x="3716444" y="2319937"/>
                  <a:pt x="3719031" y="2319382"/>
                  <a:pt x="3721989" y="2317904"/>
                </a:cubicBezTo>
                <a:cubicBezTo>
                  <a:pt x="3729382" y="2316425"/>
                  <a:pt x="3733818" y="2313468"/>
                  <a:pt x="3735297" y="2309031"/>
                </a:cubicBezTo>
                <a:cubicBezTo>
                  <a:pt x="3735297" y="2304595"/>
                  <a:pt x="3729382" y="2303856"/>
                  <a:pt x="3717552" y="2306813"/>
                </a:cubicBezTo>
                <a:close/>
                <a:moveTo>
                  <a:pt x="4032524" y="2302377"/>
                </a:moveTo>
                <a:cubicBezTo>
                  <a:pt x="4026609" y="2302377"/>
                  <a:pt x="4023651" y="2305335"/>
                  <a:pt x="4023651" y="2311250"/>
                </a:cubicBezTo>
                <a:cubicBezTo>
                  <a:pt x="4025130" y="2318643"/>
                  <a:pt x="4028827" y="2323819"/>
                  <a:pt x="4034742" y="2326776"/>
                </a:cubicBezTo>
                <a:cubicBezTo>
                  <a:pt x="4035481" y="2327515"/>
                  <a:pt x="4036036" y="2327932"/>
                  <a:pt x="4036406" y="2328024"/>
                </a:cubicBezTo>
                <a:cubicBezTo>
                  <a:pt x="4037515" y="2328302"/>
                  <a:pt x="4036960" y="2325668"/>
                  <a:pt x="4034742" y="2320122"/>
                </a:cubicBezTo>
                <a:cubicBezTo>
                  <a:pt x="4031785" y="2312729"/>
                  <a:pt x="4032524" y="2307553"/>
                  <a:pt x="4036960" y="2304595"/>
                </a:cubicBezTo>
                <a:cubicBezTo>
                  <a:pt x="4039918" y="2301638"/>
                  <a:pt x="4038439" y="2300898"/>
                  <a:pt x="4032524" y="2302377"/>
                </a:cubicBezTo>
                <a:close/>
                <a:moveTo>
                  <a:pt x="3746388" y="2302377"/>
                </a:moveTo>
                <a:cubicBezTo>
                  <a:pt x="3733079" y="2303856"/>
                  <a:pt x="3735297" y="2306813"/>
                  <a:pt x="3753042" y="2311250"/>
                </a:cubicBezTo>
                <a:cubicBezTo>
                  <a:pt x="3754891" y="2311989"/>
                  <a:pt x="3756416" y="2312452"/>
                  <a:pt x="3757617" y="2312636"/>
                </a:cubicBezTo>
                <a:cubicBezTo>
                  <a:pt x="3761221" y="2313191"/>
                  <a:pt x="3761915" y="2311250"/>
                  <a:pt x="3759697" y="2306813"/>
                </a:cubicBezTo>
                <a:cubicBezTo>
                  <a:pt x="3758218" y="2302377"/>
                  <a:pt x="3753781" y="2300898"/>
                  <a:pt x="3746388" y="2302377"/>
                </a:cubicBezTo>
                <a:close/>
                <a:moveTo>
                  <a:pt x="3947681" y="2295723"/>
                </a:moveTo>
                <a:cubicBezTo>
                  <a:pt x="3941397" y="2295723"/>
                  <a:pt x="3931970" y="2297202"/>
                  <a:pt x="3919400" y="2300159"/>
                </a:cubicBezTo>
                <a:cubicBezTo>
                  <a:pt x="3894262" y="2306074"/>
                  <a:pt x="3882432" y="2310510"/>
                  <a:pt x="3883910" y="2313468"/>
                </a:cubicBezTo>
                <a:cubicBezTo>
                  <a:pt x="3885390" y="2314947"/>
                  <a:pt x="3889271" y="2315501"/>
                  <a:pt x="3895556" y="2315131"/>
                </a:cubicBezTo>
                <a:cubicBezTo>
                  <a:pt x="3901840" y="2314762"/>
                  <a:pt x="3910528" y="2313468"/>
                  <a:pt x="3921619" y="2311250"/>
                </a:cubicBezTo>
                <a:cubicBezTo>
                  <a:pt x="3945278" y="2306813"/>
                  <a:pt x="3957108" y="2303117"/>
                  <a:pt x="3957108" y="2300159"/>
                </a:cubicBezTo>
                <a:cubicBezTo>
                  <a:pt x="3957108" y="2297202"/>
                  <a:pt x="3953966" y="2295723"/>
                  <a:pt x="3947681" y="2295723"/>
                </a:cubicBezTo>
                <a:close/>
                <a:moveTo>
                  <a:pt x="3974853" y="2291287"/>
                </a:moveTo>
                <a:cubicBezTo>
                  <a:pt x="3964502" y="2292765"/>
                  <a:pt x="3962284" y="2294244"/>
                  <a:pt x="3968199" y="2295723"/>
                </a:cubicBezTo>
                <a:cubicBezTo>
                  <a:pt x="3969677" y="2296092"/>
                  <a:pt x="3971110" y="2296277"/>
                  <a:pt x="3972496" y="2296277"/>
                </a:cubicBezTo>
                <a:cubicBezTo>
                  <a:pt x="3976655" y="2296277"/>
                  <a:pt x="3980398" y="2294614"/>
                  <a:pt x="3983725" y="2291287"/>
                </a:cubicBezTo>
                <a:cubicBezTo>
                  <a:pt x="3988162" y="2288329"/>
                  <a:pt x="3985204" y="2288329"/>
                  <a:pt x="3974853" y="2291287"/>
                </a:cubicBezTo>
                <a:close/>
                <a:moveTo>
                  <a:pt x="12431023" y="2285461"/>
                </a:moveTo>
                <a:cubicBezTo>
                  <a:pt x="12427326" y="2285091"/>
                  <a:pt x="12421411" y="2286015"/>
                  <a:pt x="12413278" y="2288234"/>
                </a:cubicBezTo>
                <a:cubicBezTo>
                  <a:pt x="12398491" y="2292670"/>
                  <a:pt x="12391837" y="2297106"/>
                  <a:pt x="12393316" y="2301542"/>
                </a:cubicBezTo>
                <a:cubicBezTo>
                  <a:pt x="12394054" y="2304500"/>
                  <a:pt x="12396088" y="2306163"/>
                  <a:pt x="12399415" y="2306533"/>
                </a:cubicBezTo>
                <a:cubicBezTo>
                  <a:pt x="12402742" y="2306903"/>
                  <a:pt x="12407363" y="2305978"/>
                  <a:pt x="12413278" y="2303760"/>
                </a:cubicBezTo>
                <a:cubicBezTo>
                  <a:pt x="12426587" y="2300803"/>
                  <a:pt x="12433980" y="2296367"/>
                  <a:pt x="12435459" y="2290451"/>
                </a:cubicBezTo>
                <a:cubicBezTo>
                  <a:pt x="12436198" y="2287494"/>
                  <a:pt x="12434720" y="2285831"/>
                  <a:pt x="12431023" y="2285461"/>
                </a:cubicBezTo>
                <a:close/>
                <a:moveTo>
                  <a:pt x="3848421" y="2284632"/>
                </a:moveTo>
                <a:cubicBezTo>
                  <a:pt x="3841027" y="2286111"/>
                  <a:pt x="3836591" y="2289808"/>
                  <a:pt x="3835112" y="2295723"/>
                </a:cubicBezTo>
                <a:cubicBezTo>
                  <a:pt x="3832894" y="2299050"/>
                  <a:pt x="3834419" y="2300714"/>
                  <a:pt x="3839687" y="2300714"/>
                </a:cubicBezTo>
                <a:cubicBezTo>
                  <a:pt x="3841443" y="2300714"/>
                  <a:pt x="3843615" y="2300529"/>
                  <a:pt x="3846203" y="2300159"/>
                </a:cubicBezTo>
                <a:cubicBezTo>
                  <a:pt x="3856554" y="2297201"/>
                  <a:pt x="3860990" y="2293505"/>
                  <a:pt x="3859512" y="2289069"/>
                </a:cubicBezTo>
                <a:cubicBezTo>
                  <a:pt x="3859512" y="2284632"/>
                  <a:pt x="3855815" y="2283154"/>
                  <a:pt x="3848421" y="2284632"/>
                </a:cubicBezTo>
                <a:close/>
                <a:moveTo>
                  <a:pt x="4008124" y="2280196"/>
                </a:moveTo>
                <a:cubicBezTo>
                  <a:pt x="3996295" y="2283154"/>
                  <a:pt x="3991119" y="2286111"/>
                  <a:pt x="3992598" y="2289069"/>
                </a:cubicBezTo>
                <a:cubicBezTo>
                  <a:pt x="3993337" y="2289808"/>
                  <a:pt x="3995186" y="2290178"/>
                  <a:pt x="3998143" y="2290178"/>
                </a:cubicBezTo>
                <a:cubicBezTo>
                  <a:pt x="4001101" y="2290178"/>
                  <a:pt x="4005167" y="2289808"/>
                  <a:pt x="4010343" y="2289069"/>
                </a:cubicBezTo>
                <a:cubicBezTo>
                  <a:pt x="4019215" y="2287590"/>
                  <a:pt x="4023651" y="2285371"/>
                  <a:pt x="4023651" y="2282414"/>
                </a:cubicBezTo>
                <a:cubicBezTo>
                  <a:pt x="4023651" y="2279457"/>
                  <a:pt x="4018476" y="2278717"/>
                  <a:pt x="4008124" y="2280196"/>
                </a:cubicBezTo>
                <a:close/>
                <a:moveTo>
                  <a:pt x="4172264" y="2277978"/>
                </a:moveTo>
                <a:cubicBezTo>
                  <a:pt x="4164871" y="2280936"/>
                  <a:pt x="4162653" y="2283893"/>
                  <a:pt x="4165610" y="2286850"/>
                </a:cubicBezTo>
                <a:cubicBezTo>
                  <a:pt x="4167089" y="2288329"/>
                  <a:pt x="4168938" y="2289069"/>
                  <a:pt x="4171156" y="2289069"/>
                </a:cubicBezTo>
                <a:cubicBezTo>
                  <a:pt x="4173374" y="2289069"/>
                  <a:pt x="4175962" y="2288329"/>
                  <a:pt x="4178919" y="2286850"/>
                </a:cubicBezTo>
                <a:cubicBezTo>
                  <a:pt x="4184834" y="2283893"/>
                  <a:pt x="4187052" y="2280936"/>
                  <a:pt x="4185574" y="2277978"/>
                </a:cubicBezTo>
                <a:cubicBezTo>
                  <a:pt x="4185574" y="2276499"/>
                  <a:pt x="4181137" y="2276499"/>
                  <a:pt x="4172264" y="2277978"/>
                </a:cubicBezTo>
                <a:close/>
                <a:moveTo>
                  <a:pt x="12606254" y="2274925"/>
                </a:moveTo>
                <a:cubicBezTo>
                  <a:pt x="12600339" y="2277882"/>
                  <a:pt x="12598860" y="2281579"/>
                  <a:pt x="12601818" y="2286015"/>
                </a:cubicBezTo>
                <a:cubicBezTo>
                  <a:pt x="12604036" y="2289342"/>
                  <a:pt x="12606670" y="2291006"/>
                  <a:pt x="12609720" y="2291006"/>
                </a:cubicBezTo>
                <a:cubicBezTo>
                  <a:pt x="12610736" y="2291006"/>
                  <a:pt x="12611799" y="2290821"/>
                  <a:pt x="12612908" y="2290451"/>
                </a:cubicBezTo>
                <a:cubicBezTo>
                  <a:pt x="12618823" y="2287494"/>
                  <a:pt x="12621041" y="2283797"/>
                  <a:pt x="12619562" y="2279361"/>
                </a:cubicBezTo>
                <a:cubicBezTo>
                  <a:pt x="12618084" y="2273446"/>
                  <a:pt x="12613647" y="2271968"/>
                  <a:pt x="12606254" y="2274925"/>
                </a:cubicBezTo>
                <a:close/>
                <a:moveTo>
                  <a:pt x="12487585" y="2267716"/>
                </a:moveTo>
                <a:cubicBezTo>
                  <a:pt x="12484627" y="2267346"/>
                  <a:pt x="12479821" y="2268271"/>
                  <a:pt x="12473167" y="2270489"/>
                </a:cubicBezTo>
                <a:cubicBezTo>
                  <a:pt x="12459858" y="2273446"/>
                  <a:pt x="12453204" y="2277143"/>
                  <a:pt x="12453204" y="2281579"/>
                </a:cubicBezTo>
                <a:cubicBezTo>
                  <a:pt x="12453204" y="2284537"/>
                  <a:pt x="12454683" y="2286200"/>
                  <a:pt x="12457641" y="2286570"/>
                </a:cubicBezTo>
                <a:cubicBezTo>
                  <a:pt x="12460598" y="2286940"/>
                  <a:pt x="12465034" y="2286015"/>
                  <a:pt x="12470949" y="2283797"/>
                </a:cubicBezTo>
                <a:cubicBezTo>
                  <a:pt x="12484258" y="2280840"/>
                  <a:pt x="12490912" y="2277143"/>
                  <a:pt x="12490912" y="2272707"/>
                </a:cubicBezTo>
                <a:cubicBezTo>
                  <a:pt x="12491652" y="2269749"/>
                  <a:pt x="12490543" y="2268086"/>
                  <a:pt x="12487585" y="2267716"/>
                </a:cubicBezTo>
                <a:close/>
                <a:moveTo>
                  <a:pt x="4075223" y="2267442"/>
                </a:moveTo>
                <a:cubicBezTo>
                  <a:pt x="4073374" y="2267072"/>
                  <a:pt x="4067274" y="2268366"/>
                  <a:pt x="4056923" y="2271324"/>
                </a:cubicBezTo>
                <a:cubicBezTo>
                  <a:pt x="4037699" y="2275760"/>
                  <a:pt x="4031045" y="2278717"/>
                  <a:pt x="4036960" y="2280196"/>
                </a:cubicBezTo>
                <a:cubicBezTo>
                  <a:pt x="4038809" y="2280936"/>
                  <a:pt x="4040842" y="2281351"/>
                  <a:pt x="4043060" y="2281444"/>
                </a:cubicBezTo>
                <a:cubicBezTo>
                  <a:pt x="4049714" y="2281721"/>
                  <a:pt x="4058032" y="2279087"/>
                  <a:pt x="4068013" y="2273542"/>
                </a:cubicBezTo>
                <a:cubicBezTo>
                  <a:pt x="4074668" y="2269845"/>
                  <a:pt x="4077071" y="2267812"/>
                  <a:pt x="4075223" y="2267442"/>
                </a:cubicBezTo>
                <a:close/>
                <a:moveTo>
                  <a:pt x="11375203" y="2263835"/>
                </a:moveTo>
                <a:cubicBezTo>
                  <a:pt x="11372245" y="2263835"/>
                  <a:pt x="11369288" y="2266052"/>
                  <a:pt x="11366330" y="2270489"/>
                </a:cubicBezTo>
                <a:cubicBezTo>
                  <a:pt x="11364852" y="2276404"/>
                  <a:pt x="11364852" y="2279361"/>
                  <a:pt x="11366330" y="2279361"/>
                </a:cubicBezTo>
                <a:cubicBezTo>
                  <a:pt x="11369288" y="2279361"/>
                  <a:pt x="11372245" y="2276404"/>
                  <a:pt x="11375203" y="2270489"/>
                </a:cubicBezTo>
                <a:cubicBezTo>
                  <a:pt x="11378160" y="2266052"/>
                  <a:pt x="11378160" y="2263835"/>
                  <a:pt x="11375203" y="2263835"/>
                </a:cubicBezTo>
                <a:close/>
                <a:moveTo>
                  <a:pt x="3907201" y="2261342"/>
                </a:moveTo>
                <a:cubicBezTo>
                  <a:pt x="3903504" y="2259864"/>
                  <a:pt x="3898698" y="2260233"/>
                  <a:pt x="3892783" y="2262451"/>
                </a:cubicBezTo>
                <a:cubicBezTo>
                  <a:pt x="3873559" y="2271324"/>
                  <a:pt x="3873559" y="2278717"/>
                  <a:pt x="3892783" y="2284632"/>
                </a:cubicBezTo>
                <a:cubicBezTo>
                  <a:pt x="3897589" y="2286111"/>
                  <a:pt x="3901656" y="2286943"/>
                  <a:pt x="3904982" y="2287128"/>
                </a:cubicBezTo>
                <a:cubicBezTo>
                  <a:pt x="3914964" y="2287682"/>
                  <a:pt x="3918291" y="2282414"/>
                  <a:pt x="3914964" y="2271324"/>
                </a:cubicBezTo>
                <a:cubicBezTo>
                  <a:pt x="3913486" y="2266148"/>
                  <a:pt x="3910898" y="2262821"/>
                  <a:pt x="3907201" y="2261342"/>
                </a:cubicBezTo>
                <a:close/>
                <a:moveTo>
                  <a:pt x="12530838" y="2254962"/>
                </a:moveTo>
                <a:cubicBezTo>
                  <a:pt x="12521966" y="2256441"/>
                  <a:pt x="12518269" y="2258659"/>
                  <a:pt x="12519747" y="2261616"/>
                </a:cubicBezTo>
                <a:cubicBezTo>
                  <a:pt x="12520487" y="2263835"/>
                  <a:pt x="12522335" y="2265128"/>
                  <a:pt x="12525293" y="2265498"/>
                </a:cubicBezTo>
                <a:cubicBezTo>
                  <a:pt x="12528250" y="2265868"/>
                  <a:pt x="12532317" y="2265313"/>
                  <a:pt x="12537492" y="2263835"/>
                </a:cubicBezTo>
                <a:cubicBezTo>
                  <a:pt x="12546364" y="2262356"/>
                  <a:pt x="12550062" y="2260877"/>
                  <a:pt x="12548583" y="2259398"/>
                </a:cubicBezTo>
                <a:cubicBezTo>
                  <a:pt x="12547104" y="2256441"/>
                  <a:pt x="12541189" y="2254962"/>
                  <a:pt x="12530838" y="2254962"/>
                </a:cubicBezTo>
                <a:close/>
                <a:moveTo>
                  <a:pt x="12581855" y="2243871"/>
                </a:moveTo>
                <a:cubicBezTo>
                  <a:pt x="12575940" y="2246828"/>
                  <a:pt x="12574461" y="2248307"/>
                  <a:pt x="12577418" y="2248307"/>
                </a:cubicBezTo>
                <a:cubicBezTo>
                  <a:pt x="12578527" y="2248677"/>
                  <a:pt x="12579590" y="2248908"/>
                  <a:pt x="12580607" y="2249001"/>
                </a:cubicBezTo>
                <a:cubicBezTo>
                  <a:pt x="12583657" y="2249277"/>
                  <a:pt x="12586291" y="2248307"/>
                  <a:pt x="12588509" y="2246089"/>
                </a:cubicBezTo>
                <a:cubicBezTo>
                  <a:pt x="12589988" y="2241653"/>
                  <a:pt x="12587770" y="2240914"/>
                  <a:pt x="12581855" y="2243871"/>
                </a:cubicBezTo>
                <a:close/>
                <a:moveTo>
                  <a:pt x="4147865" y="2235834"/>
                </a:moveTo>
                <a:cubicBezTo>
                  <a:pt x="4140472" y="2237313"/>
                  <a:pt x="4136036" y="2241009"/>
                  <a:pt x="4134557" y="2246925"/>
                </a:cubicBezTo>
                <a:cubicBezTo>
                  <a:pt x="4133448" y="2251361"/>
                  <a:pt x="4135666" y="2253302"/>
                  <a:pt x="4141211" y="2252747"/>
                </a:cubicBezTo>
                <a:cubicBezTo>
                  <a:pt x="4143060" y="2252562"/>
                  <a:pt x="4145278" y="2252100"/>
                  <a:pt x="4147865" y="2251361"/>
                </a:cubicBezTo>
                <a:cubicBezTo>
                  <a:pt x="4156738" y="2249882"/>
                  <a:pt x="4160435" y="2246185"/>
                  <a:pt x="4158956" y="2240270"/>
                </a:cubicBezTo>
                <a:cubicBezTo>
                  <a:pt x="4158956" y="2235834"/>
                  <a:pt x="4155260" y="2234355"/>
                  <a:pt x="4147865" y="2235834"/>
                </a:cubicBezTo>
                <a:close/>
                <a:moveTo>
                  <a:pt x="12681670" y="2206164"/>
                </a:moveTo>
                <a:cubicBezTo>
                  <a:pt x="12674276" y="2209121"/>
                  <a:pt x="12673536" y="2210600"/>
                  <a:pt x="12679451" y="2210600"/>
                </a:cubicBezTo>
                <a:cubicBezTo>
                  <a:pt x="12680560" y="2210970"/>
                  <a:pt x="12681623" y="2211154"/>
                  <a:pt x="12682640" y="2211154"/>
                </a:cubicBezTo>
                <a:cubicBezTo>
                  <a:pt x="12685690" y="2211154"/>
                  <a:pt x="12688324" y="2209491"/>
                  <a:pt x="12690542" y="2206164"/>
                </a:cubicBezTo>
                <a:cubicBezTo>
                  <a:pt x="12692021" y="2203206"/>
                  <a:pt x="12689063" y="2203206"/>
                  <a:pt x="12681670" y="2206164"/>
                </a:cubicBezTo>
                <a:close/>
                <a:moveTo>
                  <a:pt x="4263207" y="2204226"/>
                </a:moveTo>
                <a:cubicBezTo>
                  <a:pt x="4259510" y="2203856"/>
                  <a:pt x="4253596" y="2204781"/>
                  <a:pt x="4245463" y="2206999"/>
                </a:cubicBezTo>
                <a:cubicBezTo>
                  <a:pt x="4230675" y="2211435"/>
                  <a:pt x="4224021" y="2215871"/>
                  <a:pt x="4225500" y="2220307"/>
                </a:cubicBezTo>
                <a:cubicBezTo>
                  <a:pt x="4226239" y="2223265"/>
                  <a:pt x="4228272" y="2224928"/>
                  <a:pt x="4231599" y="2225298"/>
                </a:cubicBezTo>
                <a:cubicBezTo>
                  <a:pt x="4234926" y="2225668"/>
                  <a:pt x="4239547" y="2224743"/>
                  <a:pt x="4245463" y="2222525"/>
                </a:cubicBezTo>
                <a:cubicBezTo>
                  <a:pt x="4258771" y="2219568"/>
                  <a:pt x="4266165" y="2215132"/>
                  <a:pt x="4267644" y="2209216"/>
                </a:cubicBezTo>
                <a:cubicBezTo>
                  <a:pt x="4268383" y="2206259"/>
                  <a:pt x="4266904" y="2204596"/>
                  <a:pt x="4263207" y="2204226"/>
                </a:cubicBezTo>
                <a:close/>
                <a:moveTo>
                  <a:pt x="4438438" y="2193690"/>
                </a:moveTo>
                <a:cubicBezTo>
                  <a:pt x="4432523" y="2196647"/>
                  <a:pt x="4431044" y="2200344"/>
                  <a:pt x="4434002" y="2204780"/>
                </a:cubicBezTo>
                <a:cubicBezTo>
                  <a:pt x="4436220" y="2208107"/>
                  <a:pt x="4438854" y="2209771"/>
                  <a:pt x="4441904" y="2209771"/>
                </a:cubicBezTo>
                <a:cubicBezTo>
                  <a:pt x="4442920" y="2209771"/>
                  <a:pt x="4443983" y="2209586"/>
                  <a:pt x="4445092" y="2209216"/>
                </a:cubicBezTo>
                <a:cubicBezTo>
                  <a:pt x="4451008" y="2206259"/>
                  <a:pt x="4453225" y="2202562"/>
                  <a:pt x="4451746" y="2198126"/>
                </a:cubicBezTo>
                <a:cubicBezTo>
                  <a:pt x="4450268" y="2192211"/>
                  <a:pt x="4445832" y="2190733"/>
                  <a:pt x="4438438" y="2193690"/>
                </a:cubicBezTo>
                <a:close/>
                <a:moveTo>
                  <a:pt x="4319769" y="2186481"/>
                </a:moveTo>
                <a:cubicBezTo>
                  <a:pt x="4316812" y="2186111"/>
                  <a:pt x="4312006" y="2187036"/>
                  <a:pt x="4305351" y="2189254"/>
                </a:cubicBezTo>
                <a:cubicBezTo>
                  <a:pt x="4292043" y="2192211"/>
                  <a:pt x="4285389" y="2195908"/>
                  <a:pt x="4285389" y="2200344"/>
                </a:cubicBezTo>
                <a:cubicBezTo>
                  <a:pt x="4285389" y="2203302"/>
                  <a:pt x="4286867" y="2204965"/>
                  <a:pt x="4289825" y="2205335"/>
                </a:cubicBezTo>
                <a:cubicBezTo>
                  <a:pt x="4292782" y="2205705"/>
                  <a:pt x="4297219" y="2204780"/>
                  <a:pt x="4303133" y="2202562"/>
                </a:cubicBezTo>
                <a:cubicBezTo>
                  <a:pt x="4316442" y="2199605"/>
                  <a:pt x="4323096" y="2195908"/>
                  <a:pt x="4323096" y="2191472"/>
                </a:cubicBezTo>
                <a:cubicBezTo>
                  <a:pt x="4323836" y="2188514"/>
                  <a:pt x="4322726" y="2186851"/>
                  <a:pt x="4319769" y="2186481"/>
                </a:cubicBezTo>
                <a:close/>
                <a:moveTo>
                  <a:pt x="12000710" y="2186200"/>
                </a:moveTo>
                <a:cubicBezTo>
                  <a:pt x="11996274" y="2187679"/>
                  <a:pt x="11994795" y="2191376"/>
                  <a:pt x="11996274" y="2197291"/>
                </a:cubicBezTo>
                <a:cubicBezTo>
                  <a:pt x="11998492" y="2200618"/>
                  <a:pt x="12000710" y="2202282"/>
                  <a:pt x="12002928" y="2202282"/>
                </a:cubicBezTo>
                <a:cubicBezTo>
                  <a:pt x="12003667" y="2202282"/>
                  <a:pt x="12004407" y="2202097"/>
                  <a:pt x="12005146" y="2201727"/>
                </a:cubicBezTo>
                <a:cubicBezTo>
                  <a:pt x="12009582" y="2201727"/>
                  <a:pt x="12011061" y="2198770"/>
                  <a:pt x="12009582" y="2192855"/>
                </a:cubicBezTo>
                <a:cubicBezTo>
                  <a:pt x="12008104" y="2188419"/>
                  <a:pt x="12005146" y="2186200"/>
                  <a:pt x="12000710" y="2186200"/>
                </a:cubicBezTo>
                <a:close/>
                <a:moveTo>
                  <a:pt x="12526402" y="2183982"/>
                </a:moveTo>
                <a:cubicBezTo>
                  <a:pt x="12524923" y="2185461"/>
                  <a:pt x="12525662" y="2189158"/>
                  <a:pt x="12528620" y="2195073"/>
                </a:cubicBezTo>
                <a:cubicBezTo>
                  <a:pt x="12531577" y="2200988"/>
                  <a:pt x="12523444" y="2207642"/>
                  <a:pt x="12504221" y="2215036"/>
                </a:cubicBezTo>
                <a:cubicBezTo>
                  <a:pt x="12484997" y="2220951"/>
                  <a:pt x="12471688" y="2221690"/>
                  <a:pt x="12464295" y="2217254"/>
                </a:cubicBezTo>
                <a:cubicBezTo>
                  <a:pt x="12456901" y="2212817"/>
                  <a:pt x="12443592" y="2213557"/>
                  <a:pt x="12424369" y="2219472"/>
                </a:cubicBezTo>
                <a:cubicBezTo>
                  <a:pt x="12405145" y="2225387"/>
                  <a:pt x="12396273" y="2230563"/>
                  <a:pt x="12397752" y="2234999"/>
                </a:cubicBezTo>
                <a:cubicBezTo>
                  <a:pt x="12399230" y="2240914"/>
                  <a:pt x="12397012" y="2244611"/>
                  <a:pt x="12391097" y="2246089"/>
                </a:cubicBezTo>
                <a:cubicBezTo>
                  <a:pt x="12386661" y="2247568"/>
                  <a:pt x="12380746" y="2249786"/>
                  <a:pt x="12373352" y="2252744"/>
                </a:cubicBezTo>
                <a:cubicBezTo>
                  <a:pt x="12365959" y="2255701"/>
                  <a:pt x="12360043" y="2255701"/>
                  <a:pt x="12355607" y="2252744"/>
                </a:cubicBezTo>
                <a:cubicBezTo>
                  <a:pt x="12351171" y="2248307"/>
                  <a:pt x="12350432" y="2249047"/>
                  <a:pt x="12353389" y="2254962"/>
                </a:cubicBezTo>
                <a:cubicBezTo>
                  <a:pt x="12356347" y="2260877"/>
                  <a:pt x="12356347" y="2264574"/>
                  <a:pt x="12353389" y="2266052"/>
                </a:cubicBezTo>
                <a:cubicBezTo>
                  <a:pt x="12350432" y="2266052"/>
                  <a:pt x="12345996" y="2263835"/>
                  <a:pt x="12340080" y="2259398"/>
                </a:cubicBezTo>
                <a:cubicBezTo>
                  <a:pt x="12335644" y="2254962"/>
                  <a:pt x="12331948" y="2257180"/>
                  <a:pt x="12328990" y="2266052"/>
                </a:cubicBezTo>
                <a:cubicBezTo>
                  <a:pt x="12327511" y="2273446"/>
                  <a:pt x="12324554" y="2272707"/>
                  <a:pt x="12320118" y="2263835"/>
                </a:cubicBezTo>
                <a:cubicBezTo>
                  <a:pt x="12314203" y="2254962"/>
                  <a:pt x="12300894" y="2254962"/>
                  <a:pt x="12280192" y="2263835"/>
                </a:cubicBezTo>
                <a:cubicBezTo>
                  <a:pt x="12255053" y="2272707"/>
                  <a:pt x="12245441" y="2279361"/>
                  <a:pt x="12251356" y="2283797"/>
                </a:cubicBezTo>
                <a:cubicBezTo>
                  <a:pt x="12255792" y="2288234"/>
                  <a:pt x="12255792" y="2291191"/>
                  <a:pt x="12251356" y="2292670"/>
                </a:cubicBezTo>
                <a:cubicBezTo>
                  <a:pt x="12248399" y="2294149"/>
                  <a:pt x="12245441" y="2291930"/>
                  <a:pt x="12242484" y="2286015"/>
                </a:cubicBezTo>
                <a:cubicBezTo>
                  <a:pt x="12241005" y="2280100"/>
                  <a:pt x="12240266" y="2280100"/>
                  <a:pt x="12240266" y="2286015"/>
                </a:cubicBezTo>
                <a:cubicBezTo>
                  <a:pt x="12240266" y="2294888"/>
                  <a:pt x="12233611" y="2300063"/>
                  <a:pt x="12220303" y="2301542"/>
                </a:cubicBezTo>
                <a:cubicBezTo>
                  <a:pt x="12206994" y="2304500"/>
                  <a:pt x="12198861" y="2302281"/>
                  <a:pt x="12195903" y="2294888"/>
                </a:cubicBezTo>
                <a:cubicBezTo>
                  <a:pt x="12192946" y="2287494"/>
                  <a:pt x="12189988" y="2284537"/>
                  <a:pt x="12187031" y="2286015"/>
                </a:cubicBezTo>
                <a:cubicBezTo>
                  <a:pt x="12185552" y="2286015"/>
                  <a:pt x="12185552" y="2289712"/>
                  <a:pt x="12187031" y="2297106"/>
                </a:cubicBezTo>
                <a:cubicBezTo>
                  <a:pt x="12189988" y="2305978"/>
                  <a:pt x="12185552" y="2311154"/>
                  <a:pt x="12173722" y="2312632"/>
                </a:cubicBezTo>
                <a:cubicBezTo>
                  <a:pt x="12153020" y="2318548"/>
                  <a:pt x="12146366" y="2327420"/>
                  <a:pt x="12153760" y="2339250"/>
                </a:cubicBezTo>
                <a:cubicBezTo>
                  <a:pt x="12154129" y="2339620"/>
                  <a:pt x="12154961" y="2339851"/>
                  <a:pt x="12156255" y="2339943"/>
                </a:cubicBezTo>
                <a:cubicBezTo>
                  <a:pt x="12160136" y="2340220"/>
                  <a:pt x="12168177" y="2339250"/>
                  <a:pt x="12180377" y="2337032"/>
                </a:cubicBezTo>
                <a:cubicBezTo>
                  <a:pt x="12190728" y="2335553"/>
                  <a:pt x="12208473" y="2331117"/>
                  <a:pt x="12233611" y="2323723"/>
                </a:cubicBezTo>
                <a:cubicBezTo>
                  <a:pt x="12254314" y="2317808"/>
                  <a:pt x="12281670" y="2309675"/>
                  <a:pt x="12315681" y="2299324"/>
                </a:cubicBezTo>
                <a:cubicBezTo>
                  <a:pt x="12363001" y="2284537"/>
                  <a:pt x="12392576" y="2274925"/>
                  <a:pt x="12404406" y="2270489"/>
                </a:cubicBezTo>
                <a:cubicBezTo>
                  <a:pt x="12465034" y="2251265"/>
                  <a:pt x="12496088" y="2238696"/>
                  <a:pt x="12497566" y="2232781"/>
                </a:cubicBezTo>
                <a:cubicBezTo>
                  <a:pt x="12497566" y="2228345"/>
                  <a:pt x="12498306" y="2228345"/>
                  <a:pt x="12499784" y="2232781"/>
                </a:cubicBezTo>
                <a:cubicBezTo>
                  <a:pt x="12501263" y="2238696"/>
                  <a:pt x="12512354" y="2237217"/>
                  <a:pt x="12533056" y="2228345"/>
                </a:cubicBezTo>
                <a:cubicBezTo>
                  <a:pt x="12540450" y="2225387"/>
                  <a:pt x="12547843" y="2222430"/>
                  <a:pt x="12555237" y="2219472"/>
                </a:cubicBezTo>
                <a:lnTo>
                  <a:pt x="12566328" y="2212817"/>
                </a:lnTo>
                <a:cubicBezTo>
                  <a:pt x="12569285" y="2212817"/>
                  <a:pt x="12569285" y="2209121"/>
                  <a:pt x="12566328" y="2201727"/>
                </a:cubicBezTo>
                <a:cubicBezTo>
                  <a:pt x="12563370" y="2194333"/>
                  <a:pt x="12558934" y="2191376"/>
                  <a:pt x="12553019" y="2192855"/>
                </a:cubicBezTo>
                <a:cubicBezTo>
                  <a:pt x="12541189" y="2197291"/>
                  <a:pt x="12533796" y="2196552"/>
                  <a:pt x="12530838" y="2190637"/>
                </a:cubicBezTo>
                <a:cubicBezTo>
                  <a:pt x="12529359" y="2186200"/>
                  <a:pt x="12527881" y="2183982"/>
                  <a:pt x="12526402" y="2183982"/>
                </a:cubicBezTo>
                <a:close/>
                <a:moveTo>
                  <a:pt x="3207387" y="2182600"/>
                </a:moveTo>
                <a:cubicBezTo>
                  <a:pt x="3204430" y="2182600"/>
                  <a:pt x="3201472" y="2184817"/>
                  <a:pt x="3198515" y="2189254"/>
                </a:cubicBezTo>
                <a:cubicBezTo>
                  <a:pt x="3197036" y="2195169"/>
                  <a:pt x="3197036" y="2198126"/>
                  <a:pt x="3198515" y="2198126"/>
                </a:cubicBezTo>
                <a:cubicBezTo>
                  <a:pt x="3201472" y="2198126"/>
                  <a:pt x="3204430" y="2195169"/>
                  <a:pt x="3207387" y="2189254"/>
                </a:cubicBezTo>
                <a:cubicBezTo>
                  <a:pt x="3210344" y="2184817"/>
                  <a:pt x="3210344" y="2182600"/>
                  <a:pt x="3207387" y="2182600"/>
                </a:cubicBezTo>
                <a:close/>
                <a:moveTo>
                  <a:pt x="12610690" y="2179546"/>
                </a:moveTo>
                <a:cubicBezTo>
                  <a:pt x="12603296" y="2182504"/>
                  <a:pt x="12601818" y="2186200"/>
                  <a:pt x="12606254" y="2190637"/>
                </a:cubicBezTo>
                <a:cubicBezTo>
                  <a:pt x="12609581" y="2192855"/>
                  <a:pt x="12613324" y="2193825"/>
                  <a:pt x="12617483" y="2193548"/>
                </a:cubicBezTo>
                <a:cubicBezTo>
                  <a:pt x="12618869" y="2193455"/>
                  <a:pt x="12620302" y="2193225"/>
                  <a:pt x="12621781" y="2192855"/>
                </a:cubicBezTo>
                <a:cubicBezTo>
                  <a:pt x="12627695" y="2189897"/>
                  <a:pt x="12629174" y="2186200"/>
                  <a:pt x="12626217" y="2181764"/>
                </a:cubicBezTo>
                <a:cubicBezTo>
                  <a:pt x="12623259" y="2177328"/>
                  <a:pt x="12618084" y="2176589"/>
                  <a:pt x="12610690" y="2179546"/>
                </a:cubicBezTo>
                <a:close/>
                <a:moveTo>
                  <a:pt x="11319750" y="2179546"/>
                </a:moveTo>
                <a:cubicBezTo>
                  <a:pt x="11309399" y="2178067"/>
                  <a:pt x="11304223" y="2179546"/>
                  <a:pt x="11304223" y="2183982"/>
                </a:cubicBezTo>
                <a:cubicBezTo>
                  <a:pt x="11304223" y="2189897"/>
                  <a:pt x="11309399" y="2192855"/>
                  <a:pt x="11319750" y="2192855"/>
                </a:cubicBezTo>
                <a:cubicBezTo>
                  <a:pt x="11330102" y="2192855"/>
                  <a:pt x="11336756" y="2193594"/>
                  <a:pt x="11339713" y="2195073"/>
                </a:cubicBezTo>
                <a:cubicBezTo>
                  <a:pt x="11340452" y="2195443"/>
                  <a:pt x="11341146" y="2195627"/>
                  <a:pt x="11341792" y="2195627"/>
                </a:cubicBezTo>
                <a:cubicBezTo>
                  <a:pt x="11343734" y="2195627"/>
                  <a:pt x="11345258" y="2193964"/>
                  <a:pt x="11346368" y="2190637"/>
                </a:cubicBezTo>
                <a:cubicBezTo>
                  <a:pt x="11347846" y="2186200"/>
                  <a:pt x="11346368" y="2183243"/>
                  <a:pt x="11341931" y="2181764"/>
                </a:cubicBezTo>
                <a:cubicBezTo>
                  <a:pt x="11337495" y="2181764"/>
                  <a:pt x="11330102" y="2181025"/>
                  <a:pt x="11319750" y="2179546"/>
                </a:cubicBezTo>
                <a:close/>
                <a:moveTo>
                  <a:pt x="11379639" y="2177328"/>
                </a:moveTo>
                <a:cubicBezTo>
                  <a:pt x="11363373" y="2175849"/>
                  <a:pt x="11355240" y="2178067"/>
                  <a:pt x="11355240" y="2183982"/>
                </a:cubicBezTo>
                <a:cubicBezTo>
                  <a:pt x="11353022" y="2191746"/>
                  <a:pt x="11357874" y="2196182"/>
                  <a:pt x="11369796" y="2197291"/>
                </a:cubicBezTo>
                <a:cubicBezTo>
                  <a:pt x="11373770" y="2197661"/>
                  <a:pt x="11378530" y="2197661"/>
                  <a:pt x="11384075" y="2197291"/>
                </a:cubicBezTo>
                <a:cubicBezTo>
                  <a:pt x="11400342" y="2195812"/>
                  <a:pt x="11407735" y="2192115"/>
                  <a:pt x="11406256" y="2186200"/>
                </a:cubicBezTo>
                <a:cubicBezTo>
                  <a:pt x="11406256" y="2181764"/>
                  <a:pt x="11397384" y="2178807"/>
                  <a:pt x="11379639" y="2177328"/>
                </a:cubicBezTo>
                <a:close/>
                <a:moveTo>
                  <a:pt x="11222154" y="2175110"/>
                </a:moveTo>
                <a:cubicBezTo>
                  <a:pt x="11189621" y="2183982"/>
                  <a:pt x="11185924" y="2190637"/>
                  <a:pt x="11211063" y="2195073"/>
                </a:cubicBezTo>
                <a:cubicBezTo>
                  <a:pt x="11216238" y="2195812"/>
                  <a:pt x="11221598" y="2196182"/>
                  <a:pt x="11227144" y="2196182"/>
                </a:cubicBezTo>
                <a:cubicBezTo>
                  <a:pt x="11232690" y="2196182"/>
                  <a:pt x="11238419" y="2195812"/>
                  <a:pt x="11244334" y="2195073"/>
                </a:cubicBezTo>
                <a:cubicBezTo>
                  <a:pt x="11254686" y="2195073"/>
                  <a:pt x="11264297" y="2195073"/>
                  <a:pt x="11273170" y="2195073"/>
                </a:cubicBezTo>
                <a:cubicBezTo>
                  <a:pt x="11292394" y="2192115"/>
                  <a:pt x="11301266" y="2188419"/>
                  <a:pt x="11299787" y="2183982"/>
                </a:cubicBezTo>
                <a:cubicBezTo>
                  <a:pt x="11299787" y="2179546"/>
                  <a:pt x="11296090" y="2177328"/>
                  <a:pt x="11288697" y="2177328"/>
                </a:cubicBezTo>
                <a:cubicBezTo>
                  <a:pt x="11281303" y="2178807"/>
                  <a:pt x="11269473" y="2178807"/>
                  <a:pt x="11253207" y="2177328"/>
                </a:cubicBezTo>
                <a:cubicBezTo>
                  <a:pt x="11236941" y="2175849"/>
                  <a:pt x="11226590" y="2175110"/>
                  <a:pt x="11222154" y="2175110"/>
                </a:cubicBezTo>
                <a:close/>
                <a:moveTo>
                  <a:pt x="12588509" y="2174555"/>
                </a:moveTo>
                <a:cubicBezTo>
                  <a:pt x="12584812" y="2174925"/>
                  <a:pt x="12580376" y="2178807"/>
                  <a:pt x="12575200" y="2186200"/>
                </a:cubicBezTo>
                <a:cubicBezTo>
                  <a:pt x="12565219" y="2201727"/>
                  <a:pt x="12565219" y="2209352"/>
                  <a:pt x="12575200" y="2209075"/>
                </a:cubicBezTo>
                <a:cubicBezTo>
                  <a:pt x="12578527" y="2208982"/>
                  <a:pt x="12582963" y="2208012"/>
                  <a:pt x="12588509" y="2206164"/>
                </a:cubicBezTo>
                <a:cubicBezTo>
                  <a:pt x="12598860" y="2201727"/>
                  <a:pt x="12601818" y="2194333"/>
                  <a:pt x="12597381" y="2183982"/>
                </a:cubicBezTo>
                <a:cubicBezTo>
                  <a:pt x="12595163" y="2177328"/>
                  <a:pt x="12592206" y="2174186"/>
                  <a:pt x="12588509" y="2174555"/>
                </a:cubicBezTo>
                <a:close/>
                <a:moveTo>
                  <a:pt x="4363022" y="2173727"/>
                </a:moveTo>
                <a:cubicBezTo>
                  <a:pt x="4354150" y="2175206"/>
                  <a:pt x="4350453" y="2177424"/>
                  <a:pt x="4351931" y="2180381"/>
                </a:cubicBezTo>
                <a:cubicBezTo>
                  <a:pt x="4352671" y="2182600"/>
                  <a:pt x="4354520" y="2183893"/>
                  <a:pt x="4357477" y="2184263"/>
                </a:cubicBezTo>
                <a:cubicBezTo>
                  <a:pt x="4360434" y="2184633"/>
                  <a:pt x="4364501" y="2184078"/>
                  <a:pt x="4369677" y="2182600"/>
                </a:cubicBezTo>
                <a:cubicBezTo>
                  <a:pt x="4378549" y="2181121"/>
                  <a:pt x="4382246" y="2179642"/>
                  <a:pt x="4380767" y="2178163"/>
                </a:cubicBezTo>
                <a:cubicBezTo>
                  <a:pt x="4379289" y="2175206"/>
                  <a:pt x="4373373" y="2173727"/>
                  <a:pt x="4363022" y="2173727"/>
                </a:cubicBezTo>
                <a:close/>
                <a:moveTo>
                  <a:pt x="11002561" y="2168455"/>
                </a:moveTo>
                <a:cubicBezTo>
                  <a:pt x="10999603" y="2165498"/>
                  <a:pt x="10995167" y="2166238"/>
                  <a:pt x="10989252" y="2170674"/>
                </a:cubicBezTo>
                <a:cubicBezTo>
                  <a:pt x="10981858" y="2173631"/>
                  <a:pt x="10979640" y="2175849"/>
                  <a:pt x="10982597" y="2177328"/>
                </a:cubicBezTo>
                <a:cubicBezTo>
                  <a:pt x="10985555" y="2178807"/>
                  <a:pt x="10989252" y="2181025"/>
                  <a:pt x="10993688" y="2183982"/>
                </a:cubicBezTo>
                <a:cubicBezTo>
                  <a:pt x="10994797" y="2184352"/>
                  <a:pt x="10995952" y="2184537"/>
                  <a:pt x="10997154" y="2184537"/>
                </a:cubicBezTo>
                <a:cubicBezTo>
                  <a:pt x="11000758" y="2184537"/>
                  <a:pt x="11004778" y="2182873"/>
                  <a:pt x="11009215" y="2179546"/>
                </a:cubicBezTo>
                <a:cubicBezTo>
                  <a:pt x="11013651" y="2175110"/>
                  <a:pt x="11014390" y="2172892"/>
                  <a:pt x="11011433" y="2172892"/>
                </a:cubicBezTo>
                <a:cubicBezTo>
                  <a:pt x="11008476" y="2171413"/>
                  <a:pt x="11005518" y="2169934"/>
                  <a:pt x="11002561" y="2168455"/>
                </a:cubicBezTo>
                <a:close/>
                <a:moveTo>
                  <a:pt x="10969289" y="2168455"/>
                </a:moveTo>
                <a:cubicBezTo>
                  <a:pt x="10963374" y="2168455"/>
                  <a:pt x="10961156" y="2171413"/>
                  <a:pt x="10962635" y="2177328"/>
                </a:cubicBezTo>
                <a:cubicBezTo>
                  <a:pt x="10964113" y="2180286"/>
                  <a:pt x="10965777" y="2181949"/>
                  <a:pt x="10967625" y="2182319"/>
                </a:cubicBezTo>
                <a:cubicBezTo>
                  <a:pt x="10969474" y="2182688"/>
                  <a:pt x="10971507" y="2181764"/>
                  <a:pt x="10973725" y="2179546"/>
                </a:cubicBezTo>
                <a:cubicBezTo>
                  <a:pt x="10978161" y="2173631"/>
                  <a:pt x="10976683" y="2169934"/>
                  <a:pt x="10969289" y="2168455"/>
                </a:cubicBezTo>
                <a:close/>
                <a:moveTo>
                  <a:pt x="11451728" y="2166238"/>
                </a:moveTo>
                <a:cubicBezTo>
                  <a:pt x="11450988" y="2166238"/>
                  <a:pt x="11450619" y="2167716"/>
                  <a:pt x="11450619" y="2170674"/>
                </a:cubicBezTo>
                <a:cubicBezTo>
                  <a:pt x="11449140" y="2176589"/>
                  <a:pt x="11446182" y="2179546"/>
                  <a:pt x="11441746" y="2179546"/>
                </a:cubicBezTo>
                <a:cubicBezTo>
                  <a:pt x="11431395" y="2178067"/>
                  <a:pt x="11426959" y="2181025"/>
                  <a:pt x="11428438" y="2188419"/>
                </a:cubicBezTo>
                <a:cubicBezTo>
                  <a:pt x="11429177" y="2191376"/>
                  <a:pt x="11431395" y="2193040"/>
                  <a:pt x="11435092" y="2193409"/>
                </a:cubicBezTo>
                <a:cubicBezTo>
                  <a:pt x="11438789" y="2193779"/>
                  <a:pt x="11443964" y="2192855"/>
                  <a:pt x="11450619" y="2190637"/>
                </a:cubicBezTo>
                <a:cubicBezTo>
                  <a:pt x="11460970" y="2187679"/>
                  <a:pt x="11468363" y="2184722"/>
                  <a:pt x="11472800" y="2181764"/>
                </a:cubicBezTo>
                <a:cubicBezTo>
                  <a:pt x="11475758" y="2178807"/>
                  <a:pt x="11473539" y="2177328"/>
                  <a:pt x="11466146" y="2177328"/>
                </a:cubicBezTo>
                <a:cubicBezTo>
                  <a:pt x="11460230" y="2177328"/>
                  <a:pt x="11456534" y="2175110"/>
                  <a:pt x="11455055" y="2170674"/>
                </a:cubicBezTo>
                <a:cubicBezTo>
                  <a:pt x="11453576" y="2167716"/>
                  <a:pt x="11452467" y="2166238"/>
                  <a:pt x="11451728" y="2166238"/>
                </a:cubicBezTo>
                <a:close/>
                <a:moveTo>
                  <a:pt x="11109030" y="2166238"/>
                </a:moveTo>
                <a:cubicBezTo>
                  <a:pt x="11109030" y="2163280"/>
                  <a:pt x="11106812" y="2164019"/>
                  <a:pt x="11102375" y="2168455"/>
                </a:cubicBezTo>
                <a:cubicBezTo>
                  <a:pt x="11099418" y="2174371"/>
                  <a:pt x="11085370" y="2176589"/>
                  <a:pt x="11060231" y="2175110"/>
                </a:cubicBezTo>
                <a:lnTo>
                  <a:pt x="11044705" y="2175110"/>
                </a:lnTo>
                <a:cubicBezTo>
                  <a:pt x="11040268" y="2175110"/>
                  <a:pt x="11036572" y="2175110"/>
                  <a:pt x="11033614" y="2175110"/>
                </a:cubicBezTo>
                <a:cubicBezTo>
                  <a:pt x="11024742" y="2176589"/>
                  <a:pt x="11019566" y="2178067"/>
                  <a:pt x="11018088" y="2179546"/>
                </a:cubicBezTo>
                <a:cubicBezTo>
                  <a:pt x="11015130" y="2186940"/>
                  <a:pt x="11039529" y="2190637"/>
                  <a:pt x="11091285" y="2190637"/>
                </a:cubicBezTo>
                <a:cubicBezTo>
                  <a:pt x="11117902" y="2191376"/>
                  <a:pt x="11137680" y="2191746"/>
                  <a:pt x="11150619" y="2191746"/>
                </a:cubicBezTo>
                <a:cubicBezTo>
                  <a:pt x="11163558" y="2191746"/>
                  <a:pt x="11169658" y="2191376"/>
                  <a:pt x="11168919" y="2190637"/>
                </a:cubicBezTo>
                <a:cubicBezTo>
                  <a:pt x="11165961" y="2180286"/>
                  <a:pt x="11149695" y="2174371"/>
                  <a:pt x="11120120" y="2172892"/>
                </a:cubicBezTo>
                <a:cubicBezTo>
                  <a:pt x="11114206" y="2171413"/>
                  <a:pt x="11110508" y="2169195"/>
                  <a:pt x="11109030" y="2166238"/>
                </a:cubicBezTo>
                <a:close/>
                <a:moveTo>
                  <a:pt x="12823629" y="2164019"/>
                </a:moveTo>
                <a:cubicBezTo>
                  <a:pt x="12828065" y="2162541"/>
                  <a:pt x="12833240" y="2165498"/>
                  <a:pt x="12839155" y="2172892"/>
                </a:cubicBezTo>
                <a:cubicBezTo>
                  <a:pt x="12843591" y="2181764"/>
                  <a:pt x="12843869" y="2186478"/>
                  <a:pt x="12839987" y="2187032"/>
                </a:cubicBezTo>
                <a:cubicBezTo>
                  <a:pt x="12838693" y="2187217"/>
                  <a:pt x="12836937" y="2186940"/>
                  <a:pt x="12834719" y="2186200"/>
                </a:cubicBezTo>
                <a:cubicBezTo>
                  <a:pt x="12827325" y="2184722"/>
                  <a:pt x="12824368" y="2183243"/>
                  <a:pt x="12825847" y="2181764"/>
                </a:cubicBezTo>
                <a:cubicBezTo>
                  <a:pt x="12827325" y="2180286"/>
                  <a:pt x="12825847" y="2177328"/>
                  <a:pt x="12821410" y="2172892"/>
                </a:cubicBezTo>
                <a:cubicBezTo>
                  <a:pt x="12816974" y="2169934"/>
                  <a:pt x="12817713" y="2166977"/>
                  <a:pt x="12823629" y="2164019"/>
                </a:cubicBezTo>
                <a:close/>
                <a:moveTo>
                  <a:pt x="4414039" y="2162636"/>
                </a:moveTo>
                <a:cubicBezTo>
                  <a:pt x="4408124" y="2165593"/>
                  <a:pt x="4406645" y="2167072"/>
                  <a:pt x="4409603" y="2167072"/>
                </a:cubicBezTo>
                <a:cubicBezTo>
                  <a:pt x="4410712" y="2167442"/>
                  <a:pt x="4411774" y="2167673"/>
                  <a:pt x="4412791" y="2167766"/>
                </a:cubicBezTo>
                <a:cubicBezTo>
                  <a:pt x="4415841" y="2168042"/>
                  <a:pt x="4418475" y="2167072"/>
                  <a:pt x="4420693" y="2164854"/>
                </a:cubicBezTo>
                <a:cubicBezTo>
                  <a:pt x="4422172" y="2160418"/>
                  <a:pt x="4419954" y="2159679"/>
                  <a:pt x="4414039" y="2162636"/>
                </a:cubicBezTo>
                <a:close/>
                <a:moveTo>
                  <a:pt x="11512726" y="2150711"/>
                </a:moveTo>
                <a:cubicBezTo>
                  <a:pt x="11503853" y="2150711"/>
                  <a:pt x="11499417" y="2155886"/>
                  <a:pt x="11499417" y="2166238"/>
                </a:cubicBezTo>
                <a:cubicBezTo>
                  <a:pt x="11500896" y="2176589"/>
                  <a:pt x="11502374" y="2181764"/>
                  <a:pt x="11503853" y="2181764"/>
                </a:cubicBezTo>
                <a:cubicBezTo>
                  <a:pt x="11504223" y="2182134"/>
                  <a:pt x="11504546" y="2182181"/>
                  <a:pt x="11504824" y="2181903"/>
                </a:cubicBezTo>
                <a:cubicBezTo>
                  <a:pt x="11505656" y="2181071"/>
                  <a:pt x="11506072" y="2177328"/>
                  <a:pt x="11506072" y="2170674"/>
                </a:cubicBezTo>
                <a:cubicBezTo>
                  <a:pt x="11507550" y="2163280"/>
                  <a:pt x="11510508" y="2161062"/>
                  <a:pt x="11514944" y="2164019"/>
                </a:cubicBezTo>
                <a:cubicBezTo>
                  <a:pt x="11520859" y="2165498"/>
                  <a:pt x="11524556" y="2163280"/>
                  <a:pt x="11526034" y="2157365"/>
                </a:cubicBezTo>
                <a:cubicBezTo>
                  <a:pt x="11526034" y="2151450"/>
                  <a:pt x="11521598" y="2149232"/>
                  <a:pt x="11512726" y="2150711"/>
                </a:cubicBezTo>
                <a:close/>
                <a:moveTo>
                  <a:pt x="10814021" y="2146275"/>
                </a:moveTo>
                <a:cubicBezTo>
                  <a:pt x="10802191" y="2146275"/>
                  <a:pt x="10797016" y="2148493"/>
                  <a:pt x="10798494" y="2152929"/>
                </a:cubicBezTo>
                <a:cubicBezTo>
                  <a:pt x="10801452" y="2155886"/>
                  <a:pt x="10810324" y="2158844"/>
                  <a:pt x="10825112" y="2161801"/>
                </a:cubicBezTo>
                <a:cubicBezTo>
                  <a:pt x="10879825" y="2169195"/>
                  <a:pt x="10901267" y="2172153"/>
                  <a:pt x="10889437" y="2170674"/>
                </a:cubicBezTo>
                <a:cubicBezTo>
                  <a:pt x="10905518" y="2172892"/>
                  <a:pt x="10918064" y="2174070"/>
                  <a:pt x="10927076" y="2174209"/>
                </a:cubicBezTo>
                <a:cubicBezTo>
                  <a:pt x="10942094" y="2174440"/>
                  <a:pt x="10947292" y="2171783"/>
                  <a:pt x="10942672" y="2166238"/>
                </a:cubicBezTo>
                <a:cubicBezTo>
                  <a:pt x="10938235" y="2161801"/>
                  <a:pt x="10919012" y="2157365"/>
                  <a:pt x="10885001" y="2152929"/>
                </a:cubicBezTo>
                <a:cubicBezTo>
                  <a:pt x="10877607" y="2151450"/>
                  <a:pt x="10870953" y="2150711"/>
                  <a:pt x="10865038" y="2150711"/>
                </a:cubicBezTo>
                <a:cubicBezTo>
                  <a:pt x="10857644" y="2149232"/>
                  <a:pt x="10850990" y="2147753"/>
                  <a:pt x="10845075" y="2146275"/>
                </a:cubicBezTo>
                <a:cubicBezTo>
                  <a:pt x="10831766" y="2144796"/>
                  <a:pt x="10821415" y="2144796"/>
                  <a:pt x="10814021" y="2146275"/>
                </a:cubicBezTo>
                <a:close/>
                <a:moveTo>
                  <a:pt x="11470027" y="2143502"/>
                </a:moveTo>
                <a:lnTo>
                  <a:pt x="11470386" y="2143792"/>
                </a:lnTo>
                <a:lnTo>
                  <a:pt x="11469751" y="2144014"/>
                </a:lnTo>
                <a:close/>
                <a:moveTo>
                  <a:pt x="12896826" y="2141838"/>
                </a:moveTo>
                <a:cubicBezTo>
                  <a:pt x="12892390" y="2143317"/>
                  <a:pt x="12890911" y="2146275"/>
                  <a:pt x="12892390" y="2150711"/>
                </a:cubicBezTo>
                <a:cubicBezTo>
                  <a:pt x="12894608" y="2155147"/>
                  <a:pt x="12897242" y="2157088"/>
                  <a:pt x="12900292" y="2156533"/>
                </a:cubicBezTo>
                <a:cubicBezTo>
                  <a:pt x="12901308" y="2156349"/>
                  <a:pt x="12902372" y="2155886"/>
                  <a:pt x="12903480" y="2155147"/>
                </a:cubicBezTo>
                <a:cubicBezTo>
                  <a:pt x="12907917" y="2153668"/>
                  <a:pt x="12908656" y="2150711"/>
                  <a:pt x="12905699" y="2146275"/>
                </a:cubicBezTo>
                <a:cubicBezTo>
                  <a:pt x="12904220" y="2140360"/>
                  <a:pt x="12901262" y="2138881"/>
                  <a:pt x="12896826" y="2141838"/>
                </a:cubicBezTo>
                <a:close/>
                <a:moveTo>
                  <a:pt x="10758568" y="2141838"/>
                </a:moveTo>
                <a:cubicBezTo>
                  <a:pt x="10746738" y="2140360"/>
                  <a:pt x="10743781" y="2142578"/>
                  <a:pt x="10749696" y="2148493"/>
                </a:cubicBezTo>
                <a:cubicBezTo>
                  <a:pt x="10751914" y="2151450"/>
                  <a:pt x="10754502" y="2153114"/>
                  <a:pt x="10757460" y="2153483"/>
                </a:cubicBezTo>
                <a:cubicBezTo>
                  <a:pt x="10760417" y="2153853"/>
                  <a:pt x="10763744" y="2152929"/>
                  <a:pt x="10767441" y="2150711"/>
                </a:cubicBezTo>
                <a:cubicBezTo>
                  <a:pt x="10773356" y="2146275"/>
                  <a:pt x="10770398" y="2143317"/>
                  <a:pt x="10758568" y="2141838"/>
                </a:cubicBezTo>
                <a:close/>
                <a:moveTo>
                  <a:pt x="12853573" y="2140175"/>
                </a:moveTo>
                <a:cubicBezTo>
                  <a:pt x="12843222" y="2142762"/>
                  <a:pt x="12828065" y="2148492"/>
                  <a:pt x="12808102" y="2157365"/>
                </a:cubicBezTo>
                <a:cubicBezTo>
                  <a:pt x="12766697" y="2173631"/>
                  <a:pt x="12749692" y="2181764"/>
                  <a:pt x="12757085" y="2181764"/>
                </a:cubicBezTo>
                <a:cubicBezTo>
                  <a:pt x="12764479" y="2180286"/>
                  <a:pt x="12769654" y="2182504"/>
                  <a:pt x="12772612" y="2188419"/>
                </a:cubicBezTo>
                <a:cubicBezTo>
                  <a:pt x="12774091" y="2192855"/>
                  <a:pt x="12773352" y="2194333"/>
                  <a:pt x="12770394" y="2192855"/>
                </a:cubicBezTo>
                <a:cubicBezTo>
                  <a:pt x="12767436" y="2191376"/>
                  <a:pt x="12765218" y="2193594"/>
                  <a:pt x="12763740" y="2199509"/>
                </a:cubicBezTo>
                <a:cubicBezTo>
                  <a:pt x="12760782" y="2205424"/>
                  <a:pt x="12763000" y="2206903"/>
                  <a:pt x="12770394" y="2203945"/>
                </a:cubicBezTo>
                <a:cubicBezTo>
                  <a:pt x="12774830" y="2202467"/>
                  <a:pt x="12780006" y="2203206"/>
                  <a:pt x="12785920" y="2206164"/>
                </a:cubicBezTo>
                <a:cubicBezTo>
                  <a:pt x="12791836" y="2209121"/>
                  <a:pt x="12792575" y="2212078"/>
                  <a:pt x="12788139" y="2215036"/>
                </a:cubicBezTo>
                <a:cubicBezTo>
                  <a:pt x="12780745" y="2219472"/>
                  <a:pt x="12782224" y="2221690"/>
                  <a:pt x="12792575" y="2221690"/>
                </a:cubicBezTo>
                <a:cubicBezTo>
                  <a:pt x="12795163" y="2222060"/>
                  <a:pt x="12797704" y="2222245"/>
                  <a:pt x="12800200" y="2222245"/>
                </a:cubicBezTo>
                <a:cubicBezTo>
                  <a:pt x="12807686" y="2222245"/>
                  <a:pt x="12814756" y="2220581"/>
                  <a:pt x="12821410" y="2217254"/>
                </a:cubicBezTo>
                <a:cubicBezTo>
                  <a:pt x="12834719" y="2212817"/>
                  <a:pt x="12845070" y="2209121"/>
                  <a:pt x="12852464" y="2206164"/>
                </a:cubicBezTo>
                <a:cubicBezTo>
                  <a:pt x="12877602" y="2197291"/>
                  <a:pt x="12887214" y="2189158"/>
                  <a:pt x="12881300" y="2181764"/>
                </a:cubicBezTo>
                <a:cubicBezTo>
                  <a:pt x="12878342" y="2177328"/>
                  <a:pt x="12876124" y="2176589"/>
                  <a:pt x="12874645" y="2179546"/>
                </a:cubicBezTo>
                <a:cubicBezTo>
                  <a:pt x="12873166" y="2183982"/>
                  <a:pt x="12867252" y="2183982"/>
                  <a:pt x="12856900" y="2179546"/>
                </a:cubicBezTo>
                <a:cubicBezTo>
                  <a:pt x="12846549" y="2176589"/>
                  <a:pt x="12843591" y="2174371"/>
                  <a:pt x="12848028" y="2172892"/>
                </a:cubicBezTo>
                <a:cubicBezTo>
                  <a:pt x="12850985" y="2169934"/>
                  <a:pt x="12850985" y="2166238"/>
                  <a:pt x="12848028" y="2161801"/>
                </a:cubicBezTo>
                <a:cubicBezTo>
                  <a:pt x="12843591" y="2157365"/>
                  <a:pt x="12842852" y="2155147"/>
                  <a:pt x="12845810" y="2155147"/>
                </a:cubicBezTo>
                <a:cubicBezTo>
                  <a:pt x="12847288" y="2153668"/>
                  <a:pt x="12848767" y="2155886"/>
                  <a:pt x="12850246" y="2161801"/>
                </a:cubicBezTo>
                <a:cubicBezTo>
                  <a:pt x="12853203" y="2166238"/>
                  <a:pt x="12859858" y="2165498"/>
                  <a:pt x="12870209" y="2159583"/>
                </a:cubicBezTo>
                <a:cubicBezTo>
                  <a:pt x="12880560" y="2155147"/>
                  <a:pt x="12883517" y="2152189"/>
                  <a:pt x="12879081" y="2150711"/>
                </a:cubicBezTo>
                <a:cubicBezTo>
                  <a:pt x="12874645" y="2150711"/>
                  <a:pt x="12871688" y="2147753"/>
                  <a:pt x="12870209" y="2141838"/>
                </a:cubicBezTo>
                <a:cubicBezTo>
                  <a:pt x="12869469" y="2138142"/>
                  <a:pt x="12863924" y="2137587"/>
                  <a:pt x="12853573" y="2140175"/>
                </a:cubicBezTo>
                <a:close/>
                <a:moveTo>
                  <a:pt x="11648030" y="2139620"/>
                </a:moveTo>
                <a:cubicBezTo>
                  <a:pt x="11622892" y="2142578"/>
                  <a:pt x="11610322" y="2145535"/>
                  <a:pt x="11610322" y="2148493"/>
                </a:cubicBezTo>
                <a:cubicBezTo>
                  <a:pt x="11611432" y="2154038"/>
                  <a:pt x="11618779" y="2156672"/>
                  <a:pt x="11632365" y="2156395"/>
                </a:cubicBezTo>
                <a:cubicBezTo>
                  <a:pt x="11636894" y="2156303"/>
                  <a:pt x="11642115" y="2155886"/>
                  <a:pt x="11648030" y="2155147"/>
                </a:cubicBezTo>
                <a:cubicBezTo>
                  <a:pt x="11671690" y="2153668"/>
                  <a:pt x="11684260" y="2149232"/>
                  <a:pt x="11685738" y="2141838"/>
                </a:cubicBezTo>
                <a:cubicBezTo>
                  <a:pt x="11685738" y="2137402"/>
                  <a:pt x="11673169" y="2136663"/>
                  <a:pt x="11648030" y="2139620"/>
                </a:cubicBezTo>
                <a:close/>
                <a:moveTo>
                  <a:pt x="11705701" y="2135184"/>
                </a:moveTo>
                <a:cubicBezTo>
                  <a:pt x="11696829" y="2136663"/>
                  <a:pt x="11692392" y="2139620"/>
                  <a:pt x="11692392" y="2144056"/>
                </a:cubicBezTo>
                <a:cubicBezTo>
                  <a:pt x="11692392" y="2149602"/>
                  <a:pt x="11694888" y="2152236"/>
                  <a:pt x="11699878" y="2151959"/>
                </a:cubicBezTo>
                <a:cubicBezTo>
                  <a:pt x="11701542" y="2151866"/>
                  <a:pt x="11703483" y="2151450"/>
                  <a:pt x="11705701" y="2150711"/>
                </a:cubicBezTo>
                <a:cubicBezTo>
                  <a:pt x="11720488" y="2146275"/>
                  <a:pt x="11726403" y="2142578"/>
                  <a:pt x="11723446" y="2139620"/>
                </a:cubicBezTo>
                <a:cubicBezTo>
                  <a:pt x="11721967" y="2133705"/>
                  <a:pt x="11716052" y="2132227"/>
                  <a:pt x="11705701" y="2135184"/>
                </a:cubicBezTo>
                <a:close/>
                <a:moveTo>
                  <a:pt x="11761708" y="2129639"/>
                </a:moveTo>
                <a:cubicBezTo>
                  <a:pt x="11757642" y="2129639"/>
                  <a:pt x="11751542" y="2131487"/>
                  <a:pt x="11743409" y="2135184"/>
                </a:cubicBezTo>
                <a:cubicBezTo>
                  <a:pt x="11736754" y="2138511"/>
                  <a:pt x="11736339" y="2140175"/>
                  <a:pt x="11742162" y="2140175"/>
                </a:cubicBezTo>
                <a:cubicBezTo>
                  <a:pt x="11744102" y="2140175"/>
                  <a:pt x="11746736" y="2139990"/>
                  <a:pt x="11750064" y="2139620"/>
                </a:cubicBezTo>
                <a:cubicBezTo>
                  <a:pt x="11763372" y="2139620"/>
                  <a:pt x="11769287" y="2138141"/>
                  <a:pt x="11767808" y="2135184"/>
                </a:cubicBezTo>
                <a:cubicBezTo>
                  <a:pt x="11767808" y="2131487"/>
                  <a:pt x="11765775" y="2129639"/>
                  <a:pt x="11761708" y="2129639"/>
                </a:cubicBezTo>
                <a:close/>
                <a:moveTo>
                  <a:pt x="4513854" y="2124929"/>
                </a:moveTo>
                <a:cubicBezTo>
                  <a:pt x="4506460" y="2127886"/>
                  <a:pt x="4505721" y="2129365"/>
                  <a:pt x="4511636" y="2129365"/>
                </a:cubicBezTo>
                <a:cubicBezTo>
                  <a:pt x="4512745" y="2129735"/>
                  <a:pt x="4513808" y="2129919"/>
                  <a:pt x="4514824" y="2129919"/>
                </a:cubicBezTo>
                <a:cubicBezTo>
                  <a:pt x="4517874" y="2129919"/>
                  <a:pt x="4520508" y="2128256"/>
                  <a:pt x="4522726" y="2124929"/>
                </a:cubicBezTo>
                <a:cubicBezTo>
                  <a:pt x="4524205" y="2121971"/>
                  <a:pt x="4521248" y="2121971"/>
                  <a:pt x="4513854" y="2124929"/>
                </a:cubicBezTo>
                <a:close/>
                <a:moveTo>
                  <a:pt x="10705334" y="2117439"/>
                </a:moveTo>
                <a:cubicBezTo>
                  <a:pt x="10703855" y="2117439"/>
                  <a:pt x="10703855" y="2120397"/>
                  <a:pt x="10705334" y="2126311"/>
                </a:cubicBezTo>
                <a:cubicBezTo>
                  <a:pt x="10705334" y="2132227"/>
                  <a:pt x="10694243" y="2132966"/>
                  <a:pt x="10672062" y="2128530"/>
                </a:cubicBezTo>
                <a:cubicBezTo>
                  <a:pt x="10649881" y="2125572"/>
                  <a:pt x="10639530" y="2126311"/>
                  <a:pt x="10641009" y="2130748"/>
                </a:cubicBezTo>
                <a:cubicBezTo>
                  <a:pt x="10641009" y="2136663"/>
                  <a:pt x="10652099" y="2141099"/>
                  <a:pt x="10674280" y="2144056"/>
                </a:cubicBezTo>
                <a:cubicBezTo>
                  <a:pt x="10683892" y="2146275"/>
                  <a:pt x="10692949" y="2147383"/>
                  <a:pt x="10701452" y="2147383"/>
                </a:cubicBezTo>
                <a:cubicBezTo>
                  <a:pt x="10709955" y="2147383"/>
                  <a:pt x="10717903" y="2146275"/>
                  <a:pt x="10725297" y="2144056"/>
                </a:cubicBezTo>
                <a:cubicBezTo>
                  <a:pt x="10735648" y="2141099"/>
                  <a:pt x="10736387" y="2138881"/>
                  <a:pt x="10727515" y="2137402"/>
                </a:cubicBezTo>
                <a:cubicBezTo>
                  <a:pt x="10717164" y="2132966"/>
                  <a:pt x="10711249" y="2128530"/>
                  <a:pt x="10709770" y="2124094"/>
                </a:cubicBezTo>
                <a:cubicBezTo>
                  <a:pt x="10708291" y="2119657"/>
                  <a:pt x="10706813" y="2117439"/>
                  <a:pt x="10705334" y="2117439"/>
                </a:cubicBezTo>
                <a:close/>
                <a:moveTo>
                  <a:pt x="10601083" y="2117439"/>
                </a:moveTo>
                <a:cubicBezTo>
                  <a:pt x="10599604" y="2121875"/>
                  <a:pt x="10603301" y="2125572"/>
                  <a:pt x="10612173" y="2128530"/>
                </a:cubicBezTo>
                <a:cubicBezTo>
                  <a:pt x="10616610" y="2130008"/>
                  <a:pt x="10620306" y="2130748"/>
                  <a:pt x="10623264" y="2130748"/>
                </a:cubicBezTo>
                <a:cubicBezTo>
                  <a:pt x="10626221" y="2130748"/>
                  <a:pt x="10628439" y="2130008"/>
                  <a:pt x="10629918" y="2128530"/>
                </a:cubicBezTo>
                <a:cubicBezTo>
                  <a:pt x="10634354" y="2125572"/>
                  <a:pt x="10630658" y="2122615"/>
                  <a:pt x="10618827" y="2119657"/>
                </a:cubicBezTo>
                <a:cubicBezTo>
                  <a:pt x="10608476" y="2115221"/>
                  <a:pt x="10602561" y="2114482"/>
                  <a:pt x="10601083" y="2117439"/>
                </a:cubicBezTo>
                <a:close/>
                <a:moveTo>
                  <a:pt x="13038785" y="2115221"/>
                </a:moveTo>
                <a:cubicBezTo>
                  <a:pt x="13029913" y="2118178"/>
                  <a:pt x="13026216" y="2121136"/>
                  <a:pt x="13027695" y="2124094"/>
                </a:cubicBezTo>
                <a:cubicBezTo>
                  <a:pt x="13029173" y="2126311"/>
                  <a:pt x="13031391" y="2127421"/>
                  <a:pt x="13034349" y="2127421"/>
                </a:cubicBezTo>
                <a:cubicBezTo>
                  <a:pt x="13037306" y="2127421"/>
                  <a:pt x="13041004" y="2126311"/>
                  <a:pt x="13045440" y="2124094"/>
                </a:cubicBezTo>
                <a:cubicBezTo>
                  <a:pt x="13054312" y="2119657"/>
                  <a:pt x="13058009" y="2116700"/>
                  <a:pt x="13056530" y="2115221"/>
                </a:cubicBezTo>
                <a:cubicBezTo>
                  <a:pt x="13053573" y="2112263"/>
                  <a:pt x="13047658" y="2112263"/>
                  <a:pt x="13038785" y="2115221"/>
                </a:cubicBezTo>
                <a:close/>
                <a:moveTo>
                  <a:pt x="11863187" y="2108567"/>
                </a:moveTo>
                <a:cubicBezTo>
                  <a:pt x="11863187" y="2108567"/>
                  <a:pt x="11860969" y="2110785"/>
                  <a:pt x="11856533" y="2115221"/>
                </a:cubicBezTo>
                <a:cubicBezTo>
                  <a:pt x="11852097" y="2119657"/>
                  <a:pt x="11851404" y="2122014"/>
                  <a:pt x="11854453" y="2122292"/>
                </a:cubicBezTo>
                <a:cubicBezTo>
                  <a:pt x="11855470" y="2122384"/>
                  <a:pt x="11856902" y="2122245"/>
                  <a:pt x="11858751" y="2121875"/>
                </a:cubicBezTo>
                <a:cubicBezTo>
                  <a:pt x="11866144" y="2121875"/>
                  <a:pt x="11868363" y="2119657"/>
                  <a:pt x="11865405" y="2115221"/>
                </a:cubicBezTo>
                <a:cubicBezTo>
                  <a:pt x="11863926" y="2109306"/>
                  <a:pt x="11863187" y="2107088"/>
                  <a:pt x="11863187" y="2108567"/>
                </a:cubicBezTo>
                <a:close/>
                <a:moveTo>
                  <a:pt x="11412911" y="2108567"/>
                </a:moveTo>
                <a:cubicBezTo>
                  <a:pt x="11409953" y="2108567"/>
                  <a:pt x="11409214" y="2111524"/>
                  <a:pt x="11410693" y="2117439"/>
                </a:cubicBezTo>
                <a:cubicBezTo>
                  <a:pt x="11411802" y="2121875"/>
                  <a:pt x="11413326" y="2124232"/>
                  <a:pt x="11415268" y="2124510"/>
                </a:cubicBezTo>
                <a:cubicBezTo>
                  <a:pt x="11415914" y="2124602"/>
                  <a:pt x="11416608" y="2124463"/>
                  <a:pt x="11417347" y="2124094"/>
                </a:cubicBezTo>
                <a:cubicBezTo>
                  <a:pt x="11420305" y="2124094"/>
                  <a:pt x="11421044" y="2121875"/>
                  <a:pt x="11419565" y="2117439"/>
                </a:cubicBezTo>
                <a:cubicBezTo>
                  <a:pt x="11418086" y="2111524"/>
                  <a:pt x="11415868" y="2108567"/>
                  <a:pt x="11412911" y="2108567"/>
                </a:cubicBezTo>
                <a:close/>
                <a:moveTo>
                  <a:pt x="10589992" y="2106349"/>
                </a:moveTo>
                <a:cubicBezTo>
                  <a:pt x="10587034" y="2106349"/>
                  <a:pt x="10584077" y="2108567"/>
                  <a:pt x="10581120" y="2113003"/>
                </a:cubicBezTo>
                <a:cubicBezTo>
                  <a:pt x="10579641" y="2118918"/>
                  <a:pt x="10581120" y="2121875"/>
                  <a:pt x="10585556" y="2121875"/>
                </a:cubicBezTo>
                <a:cubicBezTo>
                  <a:pt x="10586665" y="2122245"/>
                  <a:pt x="10587682" y="2122384"/>
                  <a:pt x="10588606" y="2122292"/>
                </a:cubicBezTo>
                <a:cubicBezTo>
                  <a:pt x="10591378" y="2122014"/>
                  <a:pt x="10593319" y="2119657"/>
                  <a:pt x="10594428" y="2115221"/>
                </a:cubicBezTo>
                <a:cubicBezTo>
                  <a:pt x="10595907" y="2110785"/>
                  <a:pt x="10594428" y="2107827"/>
                  <a:pt x="10589992" y="2106349"/>
                </a:cubicBezTo>
                <a:close/>
                <a:moveTo>
                  <a:pt x="3832894" y="2104965"/>
                </a:moveTo>
                <a:cubicBezTo>
                  <a:pt x="3828458" y="2106444"/>
                  <a:pt x="3826979" y="2110141"/>
                  <a:pt x="3828458" y="2116056"/>
                </a:cubicBezTo>
                <a:cubicBezTo>
                  <a:pt x="3830676" y="2119383"/>
                  <a:pt x="3832894" y="2121047"/>
                  <a:pt x="3835112" y="2121047"/>
                </a:cubicBezTo>
                <a:cubicBezTo>
                  <a:pt x="3835852" y="2121047"/>
                  <a:pt x="3836591" y="2120862"/>
                  <a:pt x="3837331" y="2120492"/>
                </a:cubicBezTo>
                <a:cubicBezTo>
                  <a:pt x="3841767" y="2120492"/>
                  <a:pt x="3843245" y="2117535"/>
                  <a:pt x="3841767" y="2111620"/>
                </a:cubicBezTo>
                <a:cubicBezTo>
                  <a:pt x="3840288" y="2107184"/>
                  <a:pt x="3837331" y="2104965"/>
                  <a:pt x="3832894" y="2104965"/>
                </a:cubicBezTo>
                <a:close/>
                <a:moveTo>
                  <a:pt x="4358586" y="2102747"/>
                </a:moveTo>
                <a:cubicBezTo>
                  <a:pt x="4357107" y="2104226"/>
                  <a:pt x="4357847" y="2107923"/>
                  <a:pt x="4360804" y="2113838"/>
                </a:cubicBezTo>
                <a:cubicBezTo>
                  <a:pt x="4363761" y="2119753"/>
                  <a:pt x="4355629" y="2126407"/>
                  <a:pt x="4336405" y="2133801"/>
                </a:cubicBezTo>
                <a:cubicBezTo>
                  <a:pt x="4317181" y="2139716"/>
                  <a:pt x="4303873" y="2140455"/>
                  <a:pt x="4296479" y="2136019"/>
                </a:cubicBezTo>
                <a:cubicBezTo>
                  <a:pt x="4289085" y="2131582"/>
                  <a:pt x="4275777" y="2132322"/>
                  <a:pt x="4256553" y="2138237"/>
                </a:cubicBezTo>
                <a:cubicBezTo>
                  <a:pt x="4237329" y="2144152"/>
                  <a:pt x="4228457" y="2149328"/>
                  <a:pt x="4229936" y="2153764"/>
                </a:cubicBezTo>
                <a:cubicBezTo>
                  <a:pt x="4231415" y="2159679"/>
                  <a:pt x="4229196" y="2163376"/>
                  <a:pt x="4223281" y="2164854"/>
                </a:cubicBezTo>
                <a:cubicBezTo>
                  <a:pt x="4218845" y="2166333"/>
                  <a:pt x="4212930" y="2168551"/>
                  <a:pt x="4205537" y="2171509"/>
                </a:cubicBezTo>
                <a:cubicBezTo>
                  <a:pt x="4198143" y="2174466"/>
                  <a:pt x="4192228" y="2174466"/>
                  <a:pt x="4187791" y="2171509"/>
                </a:cubicBezTo>
                <a:cubicBezTo>
                  <a:pt x="4183355" y="2167072"/>
                  <a:pt x="4182616" y="2167812"/>
                  <a:pt x="4185574" y="2173727"/>
                </a:cubicBezTo>
                <a:cubicBezTo>
                  <a:pt x="4188531" y="2179642"/>
                  <a:pt x="4188531" y="2183339"/>
                  <a:pt x="4185574" y="2184817"/>
                </a:cubicBezTo>
                <a:cubicBezTo>
                  <a:pt x="4182616" y="2184817"/>
                  <a:pt x="4178180" y="2182600"/>
                  <a:pt x="4172264" y="2178163"/>
                </a:cubicBezTo>
                <a:cubicBezTo>
                  <a:pt x="4167828" y="2173727"/>
                  <a:pt x="4164132" y="2175945"/>
                  <a:pt x="4161174" y="2184817"/>
                </a:cubicBezTo>
                <a:cubicBezTo>
                  <a:pt x="4159696" y="2192211"/>
                  <a:pt x="4156738" y="2191472"/>
                  <a:pt x="4152302" y="2182600"/>
                </a:cubicBezTo>
                <a:cubicBezTo>
                  <a:pt x="4146387" y="2173727"/>
                  <a:pt x="4133078" y="2173727"/>
                  <a:pt x="4112376" y="2182600"/>
                </a:cubicBezTo>
                <a:cubicBezTo>
                  <a:pt x="4087237" y="2191472"/>
                  <a:pt x="4077625" y="2198126"/>
                  <a:pt x="4083540" y="2202562"/>
                </a:cubicBezTo>
                <a:cubicBezTo>
                  <a:pt x="4087976" y="2206999"/>
                  <a:pt x="4087976" y="2209956"/>
                  <a:pt x="4083540" y="2211435"/>
                </a:cubicBezTo>
                <a:cubicBezTo>
                  <a:pt x="4080583" y="2212914"/>
                  <a:pt x="4077625" y="2210695"/>
                  <a:pt x="4074668" y="2204780"/>
                </a:cubicBezTo>
                <a:cubicBezTo>
                  <a:pt x="4073189" y="2198865"/>
                  <a:pt x="4072450" y="2198865"/>
                  <a:pt x="4072450" y="2204780"/>
                </a:cubicBezTo>
                <a:cubicBezTo>
                  <a:pt x="4072450" y="2213653"/>
                  <a:pt x="4065796" y="2218828"/>
                  <a:pt x="4052487" y="2220307"/>
                </a:cubicBezTo>
                <a:cubicBezTo>
                  <a:pt x="4039178" y="2223265"/>
                  <a:pt x="4031045" y="2221046"/>
                  <a:pt x="4028088" y="2213653"/>
                </a:cubicBezTo>
                <a:cubicBezTo>
                  <a:pt x="4025130" y="2206259"/>
                  <a:pt x="4022173" y="2203302"/>
                  <a:pt x="4019215" y="2204780"/>
                </a:cubicBezTo>
                <a:cubicBezTo>
                  <a:pt x="4017736" y="2204780"/>
                  <a:pt x="4017736" y="2208477"/>
                  <a:pt x="4019215" y="2215871"/>
                </a:cubicBezTo>
                <a:cubicBezTo>
                  <a:pt x="4022173" y="2224743"/>
                  <a:pt x="4017736" y="2229919"/>
                  <a:pt x="4005907" y="2231397"/>
                </a:cubicBezTo>
                <a:cubicBezTo>
                  <a:pt x="3985204" y="2237313"/>
                  <a:pt x="3978550" y="2246185"/>
                  <a:pt x="3985944" y="2258015"/>
                </a:cubicBezTo>
                <a:cubicBezTo>
                  <a:pt x="3986314" y="2258385"/>
                  <a:pt x="3987145" y="2258616"/>
                  <a:pt x="3988439" y="2258708"/>
                </a:cubicBezTo>
                <a:cubicBezTo>
                  <a:pt x="3992321" y="2258985"/>
                  <a:pt x="4000361" y="2258015"/>
                  <a:pt x="4012561" y="2255797"/>
                </a:cubicBezTo>
                <a:cubicBezTo>
                  <a:pt x="4022912" y="2254318"/>
                  <a:pt x="4040657" y="2249882"/>
                  <a:pt x="4065796" y="2242488"/>
                </a:cubicBezTo>
                <a:cubicBezTo>
                  <a:pt x="4086498" y="2236573"/>
                  <a:pt x="4113855" y="2228440"/>
                  <a:pt x="4147865" y="2218089"/>
                </a:cubicBezTo>
                <a:cubicBezTo>
                  <a:pt x="4195185" y="2203302"/>
                  <a:pt x="4224760" y="2193690"/>
                  <a:pt x="4236590" y="2189254"/>
                </a:cubicBezTo>
                <a:cubicBezTo>
                  <a:pt x="4297218" y="2170030"/>
                  <a:pt x="4328272" y="2157461"/>
                  <a:pt x="4329751" y="2151546"/>
                </a:cubicBezTo>
                <a:cubicBezTo>
                  <a:pt x="4329751" y="2147110"/>
                  <a:pt x="4330490" y="2147110"/>
                  <a:pt x="4331969" y="2151546"/>
                </a:cubicBezTo>
                <a:cubicBezTo>
                  <a:pt x="4333447" y="2157461"/>
                  <a:pt x="4344538" y="2155982"/>
                  <a:pt x="4365240" y="2147110"/>
                </a:cubicBezTo>
                <a:cubicBezTo>
                  <a:pt x="4372634" y="2144152"/>
                  <a:pt x="4380028" y="2141195"/>
                  <a:pt x="4387421" y="2138237"/>
                </a:cubicBezTo>
                <a:lnTo>
                  <a:pt x="4398512" y="2131582"/>
                </a:lnTo>
                <a:cubicBezTo>
                  <a:pt x="4401470" y="2131582"/>
                  <a:pt x="4401470" y="2127886"/>
                  <a:pt x="4398512" y="2120492"/>
                </a:cubicBezTo>
                <a:cubicBezTo>
                  <a:pt x="4395554" y="2113098"/>
                  <a:pt x="4391118" y="2110141"/>
                  <a:pt x="4385203" y="2111620"/>
                </a:cubicBezTo>
                <a:cubicBezTo>
                  <a:pt x="4373373" y="2116056"/>
                  <a:pt x="4365980" y="2115317"/>
                  <a:pt x="4363022" y="2109402"/>
                </a:cubicBezTo>
                <a:cubicBezTo>
                  <a:pt x="4361543" y="2104965"/>
                  <a:pt x="4360065" y="2102747"/>
                  <a:pt x="4358586" y="2102747"/>
                </a:cubicBezTo>
                <a:close/>
                <a:moveTo>
                  <a:pt x="10552284" y="2101912"/>
                </a:moveTo>
                <a:cubicBezTo>
                  <a:pt x="10537497" y="2098955"/>
                  <a:pt x="10535279" y="2102652"/>
                  <a:pt x="10545630" y="2113003"/>
                </a:cubicBezTo>
                <a:cubicBezTo>
                  <a:pt x="10554502" y="2121136"/>
                  <a:pt x="10561342" y="2125202"/>
                  <a:pt x="10566148" y="2125202"/>
                </a:cubicBezTo>
                <a:cubicBezTo>
                  <a:pt x="10570953" y="2125202"/>
                  <a:pt x="10573726" y="2121136"/>
                  <a:pt x="10574466" y="2113003"/>
                </a:cubicBezTo>
                <a:cubicBezTo>
                  <a:pt x="10575944" y="2107088"/>
                  <a:pt x="10568550" y="2103391"/>
                  <a:pt x="10552284" y="2101912"/>
                </a:cubicBezTo>
                <a:close/>
                <a:moveTo>
                  <a:pt x="4442874" y="2098311"/>
                </a:moveTo>
                <a:cubicBezTo>
                  <a:pt x="4435481" y="2101269"/>
                  <a:pt x="4434002" y="2104965"/>
                  <a:pt x="4438438" y="2109402"/>
                </a:cubicBezTo>
                <a:cubicBezTo>
                  <a:pt x="4441765" y="2111620"/>
                  <a:pt x="4445508" y="2112590"/>
                  <a:pt x="4449667" y="2112313"/>
                </a:cubicBezTo>
                <a:cubicBezTo>
                  <a:pt x="4451053" y="2112220"/>
                  <a:pt x="4452486" y="2111990"/>
                  <a:pt x="4453965" y="2111620"/>
                </a:cubicBezTo>
                <a:cubicBezTo>
                  <a:pt x="4459880" y="2108662"/>
                  <a:pt x="4461358" y="2104965"/>
                  <a:pt x="4458401" y="2100529"/>
                </a:cubicBezTo>
                <a:cubicBezTo>
                  <a:pt x="4455444" y="2096093"/>
                  <a:pt x="4450268" y="2095354"/>
                  <a:pt x="4442874" y="2098311"/>
                </a:cubicBezTo>
                <a:close/>
                <a:moveTo>
                  <a:pt x="3151934" y="2098311"/>
                </a:moveTo>
                <a:cubicBezTo>
                  <a:pt x="3141583" y="2096832"/>
                  <a:pt x="3136408" y="2098311"/>
                  <a:pt x="3136408" y="2102747"/>
                </a:cubicBezTo>
                <a:cubicBezTo>
                  <a:pt x="3136408" y="2108662"/>
                  <a:pt x="3141583" y="2111620"/>
                  <a:pt x="3151934" y="2111620"/>
                </a:cubicBezTo>
                <a:cubicBezTo>
                  <a:pt x="3162286" y="2111620"/>
                  <a:pt x="3168940" y="2112359"/>
                  <a:pt x="3171898" y="2113838"/>
                </a:cubicBezTo>
                <a:cubicBezTo>
                  <a:pt x="3172637" y="2114208"/>
                  <a:pt x="3173330" y="2114392"/>
                  <a:pt x="3173977" y="2114392"/>
                </a:cubicBezTo>
                <a:cubicBezTo>
                  <a:pt x="3175918" y="2114392"/>
                  <a:pt x="3177442" y="2112729"/>
                  <a:pt x="3178552" y="2109402"/>
                </a:cubicBezTo>
                <a:cubicBezTo>
                  <a:pt x="3180031" y="2104965"/>
                  <a:pt x="3178552" y="2102008"/>
                  <a:pt x="3174116" y="2100529"/>
                </a:cubicBezTo>
                <a:cubicBezTo>
                  <a:pt x="3169679" y="2100529"/>
                  <a:pt x="3162286" y="2099790"/>
                  <a:pt x="3151934" y="2098311"/>
                </a:cubicBezTo>
                <a:close/>
                <a:moveTo>
                  <a:pt x="3211824" y="2096093"/>
                </a:moveTo>
                <a:cubicBezTo>
                  <a:pt x="3195557" y="2094614"/>
                  <a:pt x="3187424" y="2096832"/>
                  <a:pt x="3187424" y="2102747"/>
                </a:cubicBezTo>
                <a:cubicBezTo>
                  <a:pt x="3185206" y="2110511"/>
                  <a:pt x="3190058" y="2114947"/>
                  <a:pt x="3201980" y="2116056"/>
                </a:cubicBezTo>
                <a:cubicBezTo>
                  <a:pt x="3205954" y="2116426"/>
                  <a:pt x="3210714" y="2116426"/>
                  <a:pt x="3216260" y="2116056"/>
                </a:cubicBezTo>
                <a:cubicBezTo>
                  <a:pt x="3232526" y="2114577"/>
                  <a:pt x="3239920" y="2110880"/>
                  <a:pt x="3238441" y="2104965"/>
                </a:cubicBezTo>
                <a:cubicBezTo>
                  <a:pt x="3238441" y="2100529"/>
                  <a:pt x="3229568" y="2097572"/>
                  <a:pt x="3211824" y="2096093"/>
                </a:cubicBezTo>
                <a:close/>
                <a:moveTo>
                  <a:pt x="3054338" y="2093875"/>
                </a:moveTo>
                <a:cubicBezTo>
                  <a:pt x="3021805" y="2102747"/>
                  <a:pt x="3018108" y="2109402"/>
                  <a:pt x="3043247" y="2113838"/>
                </a:cubicBezTo>
                <a:cubicBezTo>
                  <a:pt x="3048422" y="2114577"/>
                  <a:pt x="3053783" y="2114947"/>
                  <a:pt x="3059329" y="2114947"/>
                </a:cubicBezTo>
                <a:cubicBezTo>
                  <a:pt x="3064874" y="2114947"/>
                  <a:pt x="3070603" y="2114577"/>
                  <a:pt x="3076519" y="2113838"/>
                </a:cubicBezTo>
                <a:cubicBezTo>
                  <a:pt x="3086870" y="2113838"/>
                  <a:pt x="3096481" y="2113838"/>
                  <a:pt x="3105354" y="2113838"/>
                </a:cubicBezTo>
                <a:cubicBezTo>
                  <a:pt x="3124578" y="2110880"/>
                  <a:pt x="3133450" y="2107184"/>
                  <a:pt x="3131971" y="2102747"/>
                </a:cubicBezTo>
                <a:cubicBezTo>
                  <a:pt x="3131971" y="2098311"/>
                  <a:pt x="3128275" y="2096093"/>
                  <a:pt x="3120881" y="2096093"/>
                </a:cubicBezTo>
                <a:cubicBezTo>
                  <a:pt x="3113487" y="2097572"/>
                  <a:pt x="3101657" y="2097572"/>
                  <a:pt x="3085391" y="2096093"/>
                </a:cubicBezTo>
                <a:cubicBezTo>
                  <a:pt x="3069125" y="2094614"/>
                  <a:pt x="3058774" y="2093875"/>
                  <a:pt x="3054338" y="2093875"/>
                </a:cubicBezTo>
                <a:close/>
                <a:moveTo>
                  <a:pt x="4420693" y="2093320"/>
                </a:moveTo>
                <a:cubicBezTo>
                  <a:pt x="4416996" y="2093690"/>
                  <a:pt x="4412560" y="2097572"/>
                  <a:pt x="4407384" y="2104965"/>
                </a:cubicBezTo>
                <a:cubicBezTo>
                  <a:pt x="4397403" y="2120492"/>
                  <a:pt x="4397403" y="2128117"/>
                  <a:pt x="4407384" y="2127840"/>
                </a:cubicBezTo>
                <a:cubicBezTo>
                  <a:pt x="4410712" y="2127747"/>
                  <a:pt x="4415148" y="2126777"/>
                  <a:pt x="4420693" y="2124929"/>
                </a:cubicBezTo>
                <a:cubicBezTo>
                  <a:pt x="4431044" y="2120492"/>
                  <a:pt x="4434002" y="2113098"/>
                  <a:pt x="4429566" y="2102747"/>
                </a:cubicBezTo>
                <a:cubicBezTo>
                  <a:pt x="4427347" y="2096093"/>
                  <a:pt x="4424390" y="2092951"/>
                  <a:pt x="4420693" y="2093320"/>
                </a:cubicBezTo>
                <a:close/>
                <a:moveTo>
                  <a:pt x="12972242" y="2093040"/>
                </a:moveTo>
                <a:cubicBezTo>
                  <a:pt x="12961891" y="2097476"/>
                  <a:pt x="12957454" y="2101173"/>
                  <a:pt x="12958933" y="2104130"/>
                </a:cubicBezTo>
                <a:cubicBezTo>
                  <a:pt x="12960412" y="2106349"/>
                  <a:pt x="12962815" y="2107457"/>
                  <a:pt x="12966142" y="2107457"/>
                </a:cubicBezTo>
                <a:cubicBezTo>
                  <a:pt x="12969469" y="2107457"/>
                  <a:pt x="12973720" y="2106349"/>
                  <a:pt x="12978896" y="2104130"/>
                </a:cubicBezTo>
                <a:cubicBezTo>
                  <a:pt x="12989247" y="2098216"/>
                  <a:pt x="12993684" y="2094518"/>
                  <a:pt x="12992205" y="2093040"/>
                </a:cubicBezTo>
                <a:cubicBezTo>
                  <a:pt x="12989247" y="2090082"/>
                  <a:pt x="12982593" y="2090082"/>
                  <a:pt x="12972242" y="2093040"/>
                </a:cubicBezTo>
                <a:close/>
                <a:moveTo>
                  <a:pt x="2834745" y="2087220"/>
                </a:moveTo>
                <a:cubicBezTo>
                  <a:pt x="2831788" y="2084263"/>
                  <a:pt x="2827351" y="2085003"/>
                  <a:pt x="2821436" y="2089439"/>
                </a:cubicBezTo>
                <a:cubicBezTo>
                  <a:pt x="2814043" y="2092396"/>
                  <a:pt x="2811824" y="2094614"/>
                  <a:pt x="2814782" y="2096093"/>
                </a:cubicBezTo>
                <a:cubicBezTo>
                  <a:pt x="2817739" y="2097572"/>
                  <a:pt x="2821436" y="2099790"/>
                  <a:pt x="2825872" y="2102747"/>
                </a:cubicBezTo>
                <a:cubicBezTo>
                  <a:pt x="2826982" y="2103117"/>
                  <a:pt x="2828137" y="2103302"/>
                  <a:pt x="2829338" y="2103302"/>
                </a:cubicBezTo>
                <a:cubicBezTo>
                  <a:pt x="2832942" y="2103302"/>
                  <a:pt x="2836963" y="2101638"/>
                  <a:pt x="2841399" y="2098311"/>
                </a:cubicBezTo>
                <a:cubicBezTo>
                  <a:pt x="2845836" y="2093875"/>
                  <a:pt x="2846575" y="2091657"/>
                  <a:pt x="2843617" y="2091657"/>
                </a:cubicBezTo>
                <a:cubicBezTo>
                  <a:pt x="2840660" y="2090178"/>
                  <a:pt x="2837702" y="2088699"/>
                  <a:pt x="2834745" y="2087220"/>
                </a:cubicBezTo>
                <a:close/>
                <a:moveTo>
                  <a:pt x="2801473" y="2087220"/>
                </a:moveTo>
                <a:cubicBezTo>
                  <a:pt x="2795558" y="2087220"/>
                  <a:pt x="2793340" y="2090178"/>
                  <a:pt x="2794819" y="2096093"/>
                </a:cubicBezTo>
                <a:cubicBezTo>
                  <a:pt x="2796297" y="2099051"/>
                  <a:pt x="2797961" y="2100714"/>
                  <a:pt x="2799810" y="2101084"/>
                </a:cubicBezTo>
                <a:cubicBezTo>
                  <a:pt x="2801658" y="2101453"/>
                  <a:pt x="2803692" y="2100529"/>
                  <a:pt x="2805909" y="2098311"/>
                </a:cubicBezTo>
                <a:cubicBezTo>
                  <a:pt x="2810345" y="2092396"/>
                  <a:pt x="2808867" y="2088699"/>
                  <a:pt x="2801473" y="2087220"/>
                </a:cubicBezTo>
                <a:close/>
                <a:moveTo>
                  <a:pt x="11789989" y="2086385"/>
                </a:moveTo>
                <a:cubicBezTo>
                  <a:pt x="11767808" y="2090822"/>
                  <a:pt x="11768548" y="2095258"/>
                  <a:pt x="11792207" y="2099694"/>
                </a:cubicBezTo>
                <a:cubicBezTo>
                  <a:pt x="11794796" y="2100064"/>
                  <a:pt x="11797014" y="2100203"/>
                  <a:pt x="11798862" y="2100111"/>
                </a:cubicBezTo>
                <a:cubicBezTo>
                  <a:pt x="11804407" y="2099833"/>
                  <a:pt x="11806625" y="2097476"/>
                  <a:pt x="11805516" y="2093040"/>
                </a:cubicBezTo>
                <a:cubicBezTo>
                  <a:pt x="11805516" y="2087125"/>
                  <a:pt x="11800340" y="2084907"/>
                  <a:pt x="11789989" y="2086385"/>
                </a:cubicBezTo>
                <a:close/>
                <a:moveTo>
                  <a:pt x="3283912" y="2085003"/>
                </a:moveTo>
                <a:cubicBezTo>
                  <a:pt x="3283172" y="2085003"/>
                  <a:pt x="3282803" y="2086481"/>
                  <a:pt x="3282803" y="2089439"/>
                </a:cubicBezTo>
                <a:cubicBezTo>
                  <a:pt x="3281324" y="2095354"/>
                  <a:pt x="3278366" y="2098311"/>
                  <a:pt x="3273930" y="2098311"/>
                </a:cubicBezTo>
                <a:cubicBezTo>
                  <a:pt x="3263580" y="2096832"/>
                  <a:pt x="3259143" y="2099790"/>
                  <a:pt x="3260622" y="2107184"/>
                </a:cubicBezTo>
                <a:cubicBezTo>
                  <a:pt x="3261361" y="2110141"/>
                  <a:pt x="3263580" y="2111805"/>
                  <a:pt x="3267276" y="2112174"/>
                </a:cubicBezTo>
                <a:cubicBezTo>
                  <a:pt x="3270973" y="2112544"/>
                  <a:pt x="3276148" y="2111620"/>
                  <a:pt x="3282803" y="2109402"/>
                </a:cubicBezTo>
                <a:cubicBezTo>
                  <a:pt x="3293154" y="2106444"/>
                  <a:pt x="3300548" y="2103487"/>
                  <a:pt x="3304984" y="2100529"/>
                </a:cubicBezTo>
                <a:cubicBezTo>
                  <a:pt x="3307941" y="2097572"/>
                  <a:pt x="3305723" y="2096093"/>
                  <a:pt x="3298330" y="2096093"/>
                </a:cubicBezTo>
                <a:cubicBezTo>
                  <a:pt x="3292415" y="2096093"/>
                  <a:pt x="3288718" y="2093875"/>
                  <a:pt x="3287239" y="2089439"/>
                </a:cubicBezTo>
                <a:cubicBezTo>
                  <a:pt x="3285760" y="2086481"/>
                  <a:pt x="3284651" y="2085003"/>
                  <a:pt x="3283912" y="2085003"/>
                </a:cubicBezTo>
                <a:close/>
                <a:moveTo>
                  <a:pt x="2941214" y="2085003"/>
                </a:moveTo>
                <a:cubicBezTo>
                  <a:pt x="2941214" y="2082045"/>
                  <a:pt x="2938996" y="2082784"/>
                  <a:pt x="2934559" y="2087220"/>
                </a:cubicBezTo>
                <a:cubicBezTo>
                  <a:pt x="2931602" y="2093136"/>
                  <a:pt x="2917554" y="2095354"/>
                  <a:pt x="2892415" y="2093875"/>
                </a:cubicBezTo>
                <a:lnTo>
                  <a:pt x="2876889" y="2093875"/>
                </a:lnTo>
                <a:cubicBezTo>
                  <a:pt x="2872453" y="2093875"/>
                  <a:pt x="2868756" y="2093875"/>
                  <a:pt x="2865798" y="2093875"/>
                </a:cubicBezTo>
                <a:cubicBezTo>
                  <a:pt x="2856926" y="2095354"/>
                  <a:pt x="2851750" y="2096832"/>
                  <a:pt x="2850272" y="2098311"/>
                </a:cubicBezTo>
                <a:cubicBezTo>
                  <a:pt x="2847314" y="2105705"/>
                  <a:pt x="2871713" y="2109402"/>
                  <a:pt x="2923469" y="2109402"/>
                </a:cubicBezTo>
                <a:cubicBezTo>
                  <a:pt x="2950087" y="2110141"/>
                  <a:pt x="2969864" y="2110511"/>
                  <a:pt x="2982803" y="2110511"/>
                </a:cubicBezTo>
                <a:cubicBezTo>
                  <a:pt x="2995743" y="2110511"/>
                  <a:pt x="3001842" y="2110141"/>
                  <a:pt x="3001103" y="2109402"/>
                </a:cubicBezTo>
                <a:cubicBezTo>
                  <a:pt x="2998146" y="2099051"/>
                  <a:pt x="2981879" y="2093136"/>
                  <a:pt x="2952304" y="2091657"/>
                </a:cubicBezTo>
                <a:cubicBezTo>
                  <a:pt x="2946390" y="2090178"/>
                  <a:pt x="2942693" y="2087960"/>
                  <a:pt x="2941214" y="2085003"/>
                </a:cubicBezTo>
                <a:close/>
                <a:moveTo>
                  <a:pt x="4655813" y="2082784"/>
                </a:moveTo>
                <a:cubicBezTo>
                  <a:pt x="4660249" y="2081306"/>
                  <a:pt x="4665425" y="2084263"/>
                  <a:pt x="4671340" y="2091657"/>
                </a:cubicBezTo>
                <a:cubicBezTo>
                  <a:pt x="4675776" y="2100529"/>
                  <a:pt x="4676053" y="2105243"/>
                  <a:pt x="4672171" y="2105797"/>
                </a:cubicBezTo>
                <a:cubicBezTo>
                  <a:pt x="4670877" y="2105982"/>
                  <a:pt x="4669121" y="2105705"/>
                  <a:pt x="4666903" y="2104965"/>
                </a:cubicBezTo>
                <a:cubicBezTo>
                  <a:pt x="4659509" y="2103487"/>
                  <a:pt x="4656552" y="2102008"/>
                  <a:pt x="4658031" y="2100529"/>
                </a:cubicBezTo>
                <a:cubicBezTo>
                  <a:pt x="4659509" y="2099051"/>
                  <a:pt x="4658031" y="2096093"/>
                  <a:pt x="4653595" y="2091657"/>
                </a:cubicBezTo>
                <a:cubicBezTo>
                  <a:pt x="4649158" y="2088699"/>
                  <a:pt x="4649898" y="2085742"/>
                  <a:pt x="4655813" y="2082784"/>
                </a:cubicBezTo>
                <a:close/>
                <a:moveTo>
                  <a:pt x="12375570" y="2081949"/>
                </a:moveTo>
                <a:cubicBezTo>
                  <a:pt x="12363740" y="2086385"/>
                  <a:pt x="12356347" y="2091561"/>
                  <a:pt x="12353389" y="2097476"/>
                </a:cubicBezTo>
                <a:cubicBezTo>
                  <a:pt x="12350432" y="2101912"/>
                  <a:pt x="12353389" y="2104130"/>
                  <a:pt x="12362262" y="2104130"/>
                </a:cubicBezTo>
                <a:cubicBezTo>
                  <a:pt x="12365219" y="2104315"/>
                  <a:pt x="12367980" y="2104362"/>
                  <a:pt x="12370545" y="2104269"/>
                </a:cubicBezTo>
                <a:cubicBezTo>
                  <a:pt x="12388498" y="2103622"/>
                  <a:pt x="12396827" y="2096182"/>
                  <a:pt x="12395533" y="2081949"/>
                </a:cubicBezTo>
                <a:cubicBezTo>
                  <a:pt x="12395533" y="2077513"/>
                  <a:pt x="12388879" y="2077513"/>
                  <a:pt x="12375570" y="2081949"/>
                </a:cubicBezTo>
                <a:close/>
                <a:moveTo>
                  <a:pt x="11818824" y="2081949"/>
                </a:moveTo>
                <a:cubicBezTo>
                  <a:pt x="11812910" y="2083428"/>
                  <a:pt x="11809952" y="2086385"/>
                  <a:pt x="11809952" y="2090822"/>
                </a:cubicBezTo>
                <a:cubicBezTo>
                  <a:pt x="11809952" y="2095258"/>
                  <a:pt x="11811616" y="2097615"/>
                  <a:pt x="11814943" y="2097892"/>
                </a:cubicBezTo>
                <a:cubicBezTo>
                  <a:pt x="11816052" y="2097984"/>
                  <a:pt x="11817346" y="2097846"/>
                  <a:pt x="11818824" y="2097476"/>
                </a:cubicBezTo>
                <a:cubicBezTo>
                  <a:pt x="11824740" y="2094518"/>
                  <a:pt x="11827697" y="2090822"/>
                  <a:pt x="11827697" y="2086385"/>
                </a:cubicBezTo>
                <a:cubicBezTo>
                  <a:pt x="11826218" y="2081949"/>
                  <a:pt x="11823261" y="2080471"/>
                  <a:pt x="11818824" y="2081949"/>
                </a:cubicBezTo>
                <a:close/>
                <a:moveTo>
                  <a:pt x="10450251" y="2081949"/>
                </a:moveTo>
                <a:cubicBezTo>
                  <a:pt x="10435464" y="2078992"/>
                  <a:pt x="10431767" y="2080471"/>
                  <a:pt x="10439160" y="2086385"/>
                </a:cubicBezTo>
                <a:cubicBezTo>
                  <a:pt x="10448033" y="2092301"/>
                  <a:pt x="10456906" y="2096737"/>
                  <a:pt x="10465778" y="2099694"/>
                </a:cubicBezTo>
                <a:cubicBezTo>
                  <a:pt x="10467996" y="2100064"/>
                  <a:pt x="10469844" y="2100203"/>
                  <a:pt x="10471323" y="2100111"/>
                </a:cubicBezTo>
                <a:cubicBezTo>
                  <a:pt x="10475759" y="2099833"/>
                  <a:pt x="10476868" y="2097476"/>
                  <a:pt x="10474650" y="2093040"/>
                </a:cubicBezTo>
                <a:cubicBezTo>
                  <a:pt x="10471693" y="2088604"/>
                  <a:pt x="10463560" y="2084907"/>
                  <a:pt x="10450251" y="2081949"/>
                </a:cubicBezTo>
                <a:close/>
                <a:moveTo>
                  <a:pt x="10798494" y="2077513"/>
                </a:moveTo>
                <a:cubicBezTo>
                  <a:pt x="10767441" y="2076034"/>
                  <a:pt x="10754132" y="2078252"/>
                  <a:pt x="10758568" y="2084168"/>
                </a:cubicBezTo>
                <a:cubicBezTo>
                  <a:pt x="10761526" y="2088604"/>
                  <a:pt x="10765223" y="2090082"/>
                  <a:pt x="10769659" y="2088604"/>
                </a:cubicBezTo>
                <a:cubicBezTo>
                  <a:pt x="10774095" y="2087125"/>
                  <a:pt x="10775574" y="2090082"/>
                  <a:pt x="10774095" y="2097476"/>
                </a:cubicBezTo>
                <a:cubicBezTo>
                  <a:pt x="10772616" y="2104870"/>
                  <a:pt x="10773356" y="2109306"/>
                  <a:pt x="10776313" y="2110785"/>
                </a:cubicBezTo>
                <a:cubicBezTo>
                  <a:pt x="10779271" y="2110785"/>
                  <a:pt x="10781489" y="2108567"/>
                  <a:pt x="10782968" y="2104130"/>
                </a:cubicBezTo>
                <a:cubicBezTo>
                  <a:pt x="10782968" y="2099694"/>
                  <a:pt x="10782228" y="2095258"/>
                  <a:pt x="10780750" y="2090822"/>
                </a:cubicBezTo>
                <a:cubicBezTo>
                  <a:pt x="10779271" y="2087864"/>
                  <a:pt x="10779271" y="2086385"/>
                  <a:pt x="10780750" y="2086385"/>
                </a:cubicBezTo>
                <a:cubicBezTo>
                  <a:pt x="10783707" y="2086385"/>
                  <a:pt x="10785186" y="2090822"/>
                  <a:pt x="10785186" y="2099694"/>
                </a:cubicBezTo>
                <a:cubicBezTo>
                  <a:pt x="10785186" y="2107088"/>
                  <a:pt x="10788883" y="2111524"/>
                  <a:pt x="10796276" y="2113003"/>
                </a:cubicBezTo>
                <a:cubicBezTo>
                  <a:pt x="10802191" y="2114482"/>
                  <a:pt x="10805888" y="2111524"/>
                  <a:pt x="10807367" y="2104130"/>
                </a:cubicBezTo>
                <a:cubicBezTo>
                  <a:pt x="10807367" y="2098216"/>
                  <a:pt x="10808846" y="2097476"/>
                  <a:pt x="10811803" y="2101912"/>
                </a:cubicBezTo>
                <a:cubicBezTo>
                  <a:pt x="10813282" y="2104870"/>
                  <a:pt x="10814761" y="2103391"/>
                  <a:pt x="10816239" y="2097476"/>
                </a:cubicBezTo>
                <a:cubicBezTo>
                  <a:pt x="10816239" y="2091561"/>
                  <a:pt x="10819936" y="2090082"/>
                  <a:pt x="10827330" y="2093040"/>
                </a:cubicBezTo>
                <a:cubicBezTo>
                  <a:pt x="10834724" y="2097476"/>
                  <a:pt x="10838420" y="2102652"/>
                  <a:pt x="10838420" y="2108567"/>
                </a:cubicBezTo>
                <a:cubicBezTo>
                  <a:pt x="10839899" y="2118918"/>
                  <a:pt x="10848032" y="2124094"/>
                  <a:pt x="10862820" y="2124094"/>
                </a:cubicBezTo>
                <a:cubicBezTo>
                  <a:pt x="10866516" y="2124463"/>
                  <a:pt x="10869844" y="2124463"/>
                  <a:pt x="10872801" y="2124094"/>
                </a:cubicBezTo>
                <a:cubicBezTo>
                  <a:pt x="10881674" y="2122984"/>
                  <a:pt x="10887219" y="2118548"/>
                  <a:pt x="10889437" y="2110785"/>
                </a:cubicBezTo>
                <a:cubicBezTo>
                  <a:pt x="10892394" y="2097476"/>
                  <a:pt x="10891655" y="2090082"/>
                  <a:pt x="10887219" y="2088604"/>
                </a:cubicBezTo>
                <a:cubicBezTo>
                  <a:pt x="10856165" y="2084168"/>
                  <a:pt x="10840638" y="2081949"/>
                  <a:pt x="10840638" y="2081949"/>
                </a:cubicBezTo>
                <a:cubicBezTo>
                  <a:pt x="10825851" y="2080471"/>
                  <a:pt x="10811803" y="2078992"/>
                  <a:pt x="10798494" y="2077513"/>
                </a:cubicBezTo>
                <a:close/>
                <a:moveTo>
                  <a:pt x="11736754" y="2073077"/>
                </a:moveTo>
                <a:cubicBezTo>
                  <a:pt x="11733798" y="2073077"/>
                  <a:pt x="11731579" y="2076774"/>
                  <a:pt x="11730101" y="2084168"/>
                </a:cubicBezTo>
                <a:cubicBezTo>
                  <a:pt x="11727143" y="2097476"/>
                  <a:pt x="11732318" y="2106349"/>
                  <a:pt x="11745628" y="2110785"/>
                </a:cubicBezTo>
                <a:cubicBezTo>
                  <a:pt x="11748585" y="2111894"/>
                  <a:pt x="11751311" y="2112495"/>
                  <a:pt x="11753806" y="2112587"/>
                </a:cubicBezTo>
                <a:cubicBezTo>
                  <a:pt x="11761293" y="2112865"/>
                  <a:pt x="11766700" y="2108567"/>
                  <a:pt x="11770026" y="2099694"/>
                </a:cubicBezTo>
                <a:cubicBezTo>
                  <a:pt x="11772984" y="2093779"/>
                  <a:pt x="11769287" y="2091561"/>
                  <a:pt x="11758936" y="2093040"/>
                </a:cubicBezTo>
                <a:cubicBezTo>
                  <a:pt x="11748585" y="2093040"/>
                  <a:pt x="11743409" y="2090082"/>
                  <a:pt x="11743409" y="2084168"/>
                </a:cubicBezTo>
                <a:cubicBezTo>
                  <a:pt x="11741930" y="2076774"/>
                  <a:pt x="11739712" y="2073077"/>
                  <a:pt x="11736754" y="2073077"/>
                </a:cubicBezTo>
                <a:close/>
                <a:moveTo>
                  <a:pt x="11868732" y="2070859"/>
                </a:moveTo>
                <a:cubicBezTo>
                  <a:pt x="11863557" y="2070859"/>
                  <a:pt x="11857273" y="2073077"/>
                  <a:pt x="11849879" y="2077513"/>
                </a:cubicBezTo>
                <a:cubicBezTo>
                  <a:pt x="11838788" y="2083058"/>
                  <a:pt x="11837679" y="2085693"/>
                  <a:pt x="11846552" y="2085415"/>
                </a:cubicBezTo>
                <a:cubicBezTo>
                  <a:pt x="11849509" y="2085323"/>
                  <a:pt x="11853575" y="2084907"/>
                  <a:pt x="11858751" y="2084168"/>
                </a:cubicBezTo>
                <a:cubicBezTo>
                  <a:pt x="11875017" y="2082689"/>
                  <a:pt x="11882411" y="2080471"/>
                  <a:pt x="11880932" y="2077513"/>
                </a:cubicBezTo>
                <a:cubicBezTo>
                  <a:pt x="11877975" y="2073077"/>
                  <a:pt x="11873908" y="2070859"/>
                  <a:pt x="11868732" y="2070859"/>
                </a:cubicBezTo>
                <a:close/>
                <a:moveTo>
                  <a:pt x="11499417" y="2070859"/>
                </a:moveTo>
                <a:cubicBezTo>
                  <a:pt x="11493502" y="2070859"/>
                  <a:pt x="11491284" y="2073077"/>
                  <a:pt x="11492763" y="2077513"/>
                </a:cubicBezTo>
                <a:cubicBezTo>
                  <a:pt x="11492763" y="2079731"/>
                  <a:pt x="11494426" y="2080702"/>
                  <a:pt x="11497754" y="2080424"/>
                </a:cubicBezTo>
                <a:cubicBezTo>
                  <a:pt x="11498863" y="2080332"/>
                  <a:pt x="11500156" y="2080101"/>
                  <a:pt x="11501635" y="2079731"/>
                </a:cubicBezTo>
                <a:cubicBezTo>
                  <a:pt x="11507550" y="2078252"/>
                  <a:pt x="11509768" y="2076034"/>
                  <a:pt x="11508289" y="2073077"/>
                </a:cubicBezTo>
                <a:cubicBezTo>
                  <a:pt x="11508289" y="2071598"/>
                  <a:pt x="11505332" y="2070859"/>
                  <a:pt x="11499417" y="2070859"/>
                </a:cubicBezTo>
                <a:close/>
                <a:moveTo>
                  <a:pt x="3344910" y="2069476"/>
                </a:moveTo>
                <a:cubicBezTo>
                  <a:pt x="3336037" y="2069476"/>
                  <a:pt x="3331601" y="2074651"/>
                  <a:pt x="3331601" y="2085003"/>
                </a:cubicBezTo>
                <a:cubicBezTo>
                  <a:pt x="3333080" y="2095354"/>
                  <a:pt x="3334559" y="2100529"/>
                  <a:pt x="3336037" y="2100529"/>
                </a:cubicBezTo>
                <a:cubicBezTo>
                  <a:pt x="3336407" y="2100899"/>
                  <a:pt x="3336730" y="2100946"/>
                  <a:pt x="3337008" y="2100668"/>
                </a:cubicBezTo>
                <a:cubicBezTo>
                  <a:pt x="3337840" y="2099836"/>
                  <a:pt x="3338256" y="2096093"/>
                  <a:pt x="3338256" y="2089439"/>
                </a:cubicBezTo>
                <a:cubicBezTo>
                  <a:pt x="3339734" y="2082045"/>
                  <a:pt x="3342692" y="2079827"/>
                  <a:pt x="3347128" y="2082784"/>
                </a:cubicBezTo>
                <a:cubicBezTo>
                  <a:pt x="3353043" y="2084263"/>
                  <a:pt x="3356740" y="2082045"/>
                  <a:pt x="3358219" y="2076130"/>
                </a:cubicBezTo>
                <a:cubicBezTo>
                  <a:pt x="3358219" y="2070215"/>
                  <a:pt x="3353782" y="2067997"/>
                  <a:pt x="3344910" y="2069476"/>
                </a:cubicBezTo>
                <a:close/>
                <a:moveTo>
                  <a:pt x="13036567" y="2068641"/>
                </a:moveTo>
                <a:cubicBezTo>
                  <a:pt x="13029173" y="2070119"/>
                  <a:pt x="13026955" y="2073077"/>
                  <a:pt x="13029913" y="2077513"/>
                </a:cubicBezTo>
                <a:cubicBezTo>
                  <a:pt x="13032131" y="2079731"/>
                  <a:pt x="13034534" y="2081025"/>
                  <a:pt x="13037122" y="2081395"/>
                </a:cubicBezTo>
                <a:cubicBezTo>
                  <a:pt x="13039709" y="2081764"/>
                  <a:pt x="13042482" y="2081210"/>
                  <a:pt x="13045440" y="2079731"/>
                </a:cubicBezTo>
                <a:cubicBezTo>
                  <a:pt x="13051355" y="2076774"/>
                  <a:pt x="13052833" y="2073077"/>
                  <a:pt x="13049876" y="2068641"/>
                </a:cubicBezTo>
                <a:cubicBezTo>
                  <a:pt x="13046918" y="2065683"/>
                  <a:pt x="13042482" y="2065683"/>
                  <a:pt x="13036567" y="2068641"/>
                </a:cubicBezTo>
                <a:close/>
                <a:moveTo>
                  <a:pt x="2646205" y="2065040"/>
                </a:moveTo>
                <a:cubicBezTo>
                  <a:pt x="2634376" y="2065040"/>
                  <a:pt x="2629200" y="2067258"/>
                  <a:pt x="2630679" y="2071694"/>
                </a:cubicBezTo>
                <a:cubicBezTo>
                  <a:pt x="2633636" y="2074651"/>
                  <a:pt x="2642509" y="2077609"/>
                  <a:pt x="2657296" y="2080566"/>
                </a:cubicBezTo>
                <a:cubicBezTo>
                  <a:pt x="2712009" y="2087960"/>
                  <a:pt x="2733451" y="2090918"/>
                  <a:pt x="2721621" y="2089439"/>
                </a:cubicBezTo>
                <a:cubicBezTo>
                  <a:pt x="2737702" y="2091657"/>
                  <a:pt x="2750249" y="2092835"/>
                  <a:pt x="2759260" y="2092974"/>
                </a:cubicBezTo>
                <a:cubicBezTo>
                  <a:pt x="2774278" y="2093205"/>
                  <a:pt x="2779477" y="2090548"/>
                  <a:pt x="2774856" y="2085003"/>
                </a:cubicBezTo>
                <a:cubicBezTo>
                  <a:pt x="2770420" y="2080566"/>
                  <a:pt x="2751196" y="2076130"/>
                  <a:pt x="2717185" y="2071694"/>
                </a:cubicBezTo>
                <a:cubicBezTo>
                  <a:pt x="2709791" y="2070215"/>
                  <a:pt x="2703137" y="2069476"/>
                  <a:pt x="2697222" y="2069476"/>
                </a:cubicBezTo>
                <a:cubicBezTo>
                  <a:pt x="2689828" y="2067997"/>
                  <a:pt x="2683174" y="2066518"/>
                  <a:pt x="2677259" y="2065040"/>
                </a:cubicBezTo>
                <a:cubicBezTo>
                  <a:pt x="2663951" y="2063561"/>
                  <a:pt x="2653599" y="2063561"/>
                  <a:pt x="2646205" y="2065040"/>
                </a:cubicBezTo>
                <a:close/>
                <a:moveTo>
                  <a:pt x="11537125" y="2064204"/>
                </a:moveTo>
                <a:cubicBezTo>
                  <a:pt x="11529731" y="2064204"/>
                  <a:pt x="11525295" y="2065683"/>
                  <a:pt x="11523816" y="2068641"/>
                </a:cubicBezTo>
                <a:cubicBezTo>
                  <a:pt x="11522707" y="2073077"/>
                  <a:pt x="11524510" y="2075434"/>
                  <a:pt x="11529223" y="2075711"/>
                </a:cubicBezTo>
                <a:cubicBezTo>
                  <a:pt x="11530794" y="2075803"/>
                  <a:pt x="11532689" y="2075665"/>
                  <a:pt x="11534906" y="2075295"/>
                </a:cubicBezTo>
                <a:cubicBezTo>
                  <a:pt x="11545258" y="2075295"/>
                  <a:pt x="11549694" y="2073816"/>
                  <a:pt x="11548215" y="2070859"/>
                </a:cubicBezTo>
                <a:cubicBezTo>
                  <a:pt x="11546737" y="2067901"/>
                  <a:pt x="11543040" y="2065683"/>
                  <a:pt x="11537125" y="2064204"/>
                </a:cubicBezTo>
                <a:close/>
                <a:moveTo>
                  <a:pt x="3302211" y="2062267"/>
                </a:moveTo>
                <a:lnTo>
                  <a:pt x="3302570" y="2062557"/>
                </a:lnTo>
                <a:lnTo>
                  <a:pt x="3301936" y="2062779"/>
                </a:lnTo>
                <a:close/>
                <a:moveTo>
                  <a:pt x="11563742" y="2061986"/>
                </a:moveTo>
                <a:cubicBezTo>
                  <a:pt x="11556348" y="2061986"/>
                  <a:pt x="11553391" y="2063465"/>
                  <a:pt x="11554870" y="2066423"/>
                </a:cubicBezTo>
                <a:cubicBezTo>
                  <a:pt x="11554870" y="2070859"/>
                  <a:pt x="11556949" y="2073216"/>
                  <a:pt x="11561108" y="2073493"/>
                </a:cubicBezTo>
                <a:cubicBezTo>
                  <a:pt x="11562495" y="2073585"/>
                  <a:pt x="11564112" y="2073446"/>
                  <a:pt x="11565960" y="2073077"/>
                </a:cubicBezTo>
                <a:cubicBezTo>
                  <a:pt x="11573354" y="2073077"/>
                  <a:pt x="11576312" y="2071598"/>
                  <a:pt x="11574832" y="2068641"/>
                </a:cubicBezTo>
                <a:cubicBezTo>
                  <a:pt x="11573354" y="2064204"/>
                  <a:pt x="11569657" y="2061986"/>
                  <a:pt x="11563742" y="2061986"/>
                </a:cubicBezTo>
                <a:close/>
                <a:moveTo>
                  <a:pt x="11328622" y="2061986"/>
                </a:moveTo>
                <a:cubicBezTo>
                  <a:pt x="11319750" y="2064944"/>
                  <a:pt x="11317532" y="2068641"/>
                  <a:pt x="11321968" y="2073077"/>
                </a:cubicBezTo>
                <a:cubicBezTo>
                  <a:pt x="11324926" y="2077513"/>
                  <a:pt x="11321968" y="2078992"/>
                  <a:pt x="11313096" y="2077513"/>
                </a:cubicBezTo>
                <a:cubicBezTo>
                  <a:pt x="11305702" y="2076034"/>
                  <a:pt x="11302006" y="2077513"/>
                  <a:pt x="11302006" y="2081949"/>
                </a:cubicBezTo>
                <a:cubicBezTo>
                  <a:pt x="11302006" y="2086385"/>
                  <a:pt x="11303484" y="2088604"/>
                  <a:pt x="11306442" y="2088604"/>
                </a:cubicBezTo>
                <a:cubicBezTo>
                  <a:pt x="11309399" y="2088604"/>
                  <a:pt x="11311617" y="2090822"/>
                  <a:pt x="11313096" y="2095258"/>
                </a:cubicBezTo>
                <a:cubicBezTo>
                  <a:pt x="11314575" y="2101173"/>
                  <a:pt x="11314575" y="2104130"/>
                  <a:pt x="11313096" y="2104130"/>
                </a:cubicBezTo>
                <a:cubicBezTo>
                  <a:pt x="11313096" y="2104130"/>
                  <a:pt x="11307181" y="2104870"/>
                  <a:pt x="11295351" y="2106349"/>
                </a:cubicBezTo>
                <a:cubicBezTo>
                  <a:pt x="11283521" y="2107827"/>
                  <a:pt x="11272430" y="2108567"/>
                  <a:pt x="11262080" y="2108567"/>
                </a:cubicBezTo>
                <a:lnTo>
                  <a:pt x="11231026" y="2110785"/>
                </a:lnTo>
                <a:cubicBezTo>
                  <a:pt x="11219196" y="2112263"/>
                  <a:pt x="11214020" y="2113003"/>
                  <a:pt x="11215499" y="2113003"/>
                </a:cubicBezTo>
                <a:cubicBezTo>
                  <a:pt x="11212542" y="2113003"/>
                  <a:pt x="11190360" y="2111524"/>
                  <a:pt x="11148956" y="2108567"/>
                </a:cubicBezTo>
                <a:cubicBezTo>
                  <a:pt x="11107551" y="2104130"/>
                  <a:pt x="11085370" y="2104870"/>
                  <a:pt x="11082412" y="2110785"/>
                </a:cubicBezTo>
                <a:cubicBezTo>
                  <a:pt x="11079455" y="2115221"/>
                  <a:pt x="11080194" y="2118178"/>
                  <a:pt x="11084631" y="2119657"/>
                </a:cubicBezTo>
                <a:cubicBezTo>
                  <a:pt x="11089067" y="2119657"/>
                  <a:pt x="11089067" y="2121875"/>
                  <a:pt x="11084631" y="2126311"/>
                </a:cubicBezTo>
                <a:cubicBezTo>
                  <a:pt x="11077237" y="2135184"/>
                  <a:pt x="11081673" y="2142578"/>
                  <a:pt x="11097939" y="2148493"/>
                </a:cubicBezTo>
                <a:cubicBezTo>
                  <a:pt x="11114206" y="2152929"/>
                  <a:pt x="11132690" y="2152929"/>
                  <a:pt x="11153392" y="2148493"/>
                </a:cubicBezTo>
                <a:cubicBezTo>
                  <a:pt x="11163743" y="2145535"/>
                  <a:pt x="11168919" y="2146275"/>
                  <a:pt x="11168919" y="2150711"/>
                </a:cubicBezTo>
                <a:cubicBezTo>
                  <a:pt x="11168919" y="2156626"/>
                  <a:pt x="11176312" y="2159583"/>
                  <a:pt x="11191100" y="2159583"/>
                </a:cubicBezTo>
                <a:cubicBezTo>
                  <a:pt x="11205888" y="2161062"/>
                  <a:pt x="11214760" y="2159583"/>
                  <a:pt x="11217717" y="2155147"/>
                </a:cubicBezTo>
                <a:cubicBezTo>
                  <a:pt x="11222154" y="2149232"/>
                  <a:pt x="11224371" y="2148493"/>
                  <a:pt x="11224371" y="2152929"/>
                </a:cubicBezTo>
                <a:cubicBezTo>
                  <a:pt x="11225850" y="2157365"/>
                  <a:pt x="11232504" y="2158844"/>
                  <a:pt x="11244334" y="2157365"/>
                </a:cubicBezTo>
                <a:cubicBezTo>
                  <a:pt x="11256164" y="2157365"/>
                  <a:pt x="11262080" y="2155147"/>
                  <a:pt x="11262080" y="2150711"/>
                </a:cubicBezTo>
                <a:cubicBezTo>
                  <a:pt x="11262080" y="2146275"/>
                  <a:pt x="11263558" y="2146275"/>
                  <a:pt x="11266516" y="2150711"/>
                </a:cubicBezTo>
                <a:cubicBezTo>
                  <a:pt x="11267994" y="2155147"/>
                  <a:pt x="11279085" y="2156626"/>
                  <a:pt x="11299787" y="2155147"/>
                </a:cubicBezTo>
                <a:cubicBezTo>
                  <a:pt x="11336756" y="2150711"/>
                  <a:pt x="11356718" y="2152189"/>
                  <a:pt x="11359676" y="2159583"/>
                </a:cubicBezTo>
                <a:cubicBezTo>
                  <a:pt x="11360415" y="2162541"/>
                  <a:pt x="11361709" y="2164019"/>
                  <a:pt x="11363558" y="2164019"/>
                </a:cubicBezTo>
                <a:cubicBezTo>
                  <a:pt x="11365406" y="2164019"/>
                  <a:pt x="11367809" y="2162541"/>
                  <a:pt x="11370767" y="2159583"/>
                </a:cubicBezTo>
                <a:cubicBezTo>
                  <a:pt x="11375203" y="2153668"/>
                  <a:pt x="11381118" y="2152189"/>
                  <a:pt x="11388512" y="2155147"/>
                </a:cubicBezTo>
                <a:cubicBezTo>
                  <a:pt x="11394427" y="2158105"/>
                  <a:pt x="11399602" y="2155886"/>
                  <a:pt x="11404038" y="2148493"/>
                </a:cubicBezTo>
                <a:cubicBezTo>
                  <a:pt x="11406996" y="2141099"/>
                  <a:pt x="11408474" y="2133705"/>
                  <a:pt x="11408474" y="2126311"/>
                </a:cubicBezTo>
                <a:cubicBezTo>
                  <a:pt x="11406996" y="2118918"/>
                  <a:pt x="11404778" y="2116700"/>
                  <a:pt x="11401820" y="2119657"/>
                </a:cubicBezTo>
                <a:cubicBezTo>
                  <a:pt x="11398863" y="2122615"/>
                  <a:pt x="11397384" y="2121875"/>
                  <a:pt x="11397384" y="2117439"/>
                </a:cubicBezTo>
                <a:cubicBezTo>
                  <a:pt x="11398863" y="2113003"/>
                  <a:pt x="11394427" y="2110785"/>
                  <a:pt x="11384075" y="2110785"/>
                </a:cubicBezTo>
                <a:cubicBezTo>
                  <a:pt x="11375203" y="2110785"/>
                  <a:pt x="11372985" y="2114482"/>
                  <a:pt x="11377421" y="2121875"/>
                </a:cubicBezTo>
                <a:cubicBezTo>
                  <a:pt x="11380378" y="2129269"/>
                  <a:pt x="11380378" y="2133705"/>
                  <a:pt x="11377421" y="2135184"/>
                </a:cubicBezTo>
                <a:cubicBezTo>
                  <a:pt x="11374464" y="2135184"/>
                  <a:pt x="11372245" y="2130748"/>
                  <a:pt x="11370767" y="2121875"/>
                </a:cubicBezTo>
                <a:cubicBezTo>
                  <a:pt x="11367809" y="2114482"/>
                  <a:pt x="11364112" y="2110785"/>
                  <a:pt x="11359676" y="2110785"/>
                </a:cubicBezTo>
                <a:cubicBezTo>
                  <a:pt x="11355240" y="2110785"/>
                  <a:pt x="11354501" y="2115221"/>
                  <a:pt x="11357458" y="2124094"/>
                </a:cubicBezTo>
                <a:cubicBezTo>
                  <a:pt x="11361894" y="2131487"/>
                  <a:pt x="11361894" y="2132966"/>
                  <a:pt x="11357458" y="2128530"/>
                </a:cubicBezTo>
                <a:cubicBezTo>
                  <a:pt x="11353022" y="2122615"/>
                  <a:pt x="11347846" y="2118918"/>
                  <a:pt x="11341931" y="2117439"/>
                </a:cubicBezTo>
                <a:cubicBezTo>
                  <a:pt x="11331580" y="2114482"/>
                  <a:pt x="11326404" y="2110045"/>
                  <a:pt x="11326404" y="2104130"/>
                </a:cubicBezTo>
                <a:cubicBezTo>
                  <a:pt x="11326404" y="2099694"/>
                  <a:pt x="11330840" y="2096737"/>
                  <a:pt x="11339713" y="2095258"/>
                </a:cubicBezTo>
                <a:cubicBezTo>
                  <a:pt x="11353022" y="2095258"/>
                  <a:pt x="11360416" y="2092301"/>
                  <a:pt x="11361894" y="2086385"/>
                </a:cubicBezTo>
                <a:cubicBezTo>
                  <a:pt x="11364852" y="2080471"/>
                  <a:pt x="11361894" y="2078992"/>
                  <a:pt x="11353022" y="2081949"/>
                </a:cubicBezTo>
                <a:cubicBezTo>
                  <a:pt x="11342671" y="2084907"/>
                  <a:pt x="11338974" y="2082689"/>
                  <a:pt x="11341931" y="2075295"/>
                </a:cubicBezTo>
                <a:cubicBezTo>
                  <a:pt x="11344889" y="2063465"/>
                  <a:pt x="11340452" y="2059029"/>
                  <a:pt x="11328622" y="2061986"/>
                </a:cubicBezTo>
                <a:close/>
                <a:moveTo>
                  <a:pt x="4729010" y="2060603"/>
                </a:moveTo>
                <a:cubicBezTo>
                  <a:pt x="4724574" y="2062082"/>
                  <a:pt x="4723095" y="2065040"/>
                  <a:pt x="4724574" y="2069476"/>
                </a:cubicBezTo>
                <a:cubicBezTo>
                  <a:pt x="4726792" y="2073912"/>
                  <a:pt x="4729426" y="2075853"/>
                  <a:pt x="4732476" y="2075298"/>
                </a:cubicBezTo>
                <a:cubicBezTo>
                  <a:pt x="4733493" y="2075114"/>
                  <a:pt x="4734556" y="2074651"/>
                  <a:pt x="4735665" y="2073912"/>
                </a:cubicBezTo>
                <a:cubicBezTo>
                  <a:pt x="4740101" y="2072433"/>
                  <a:pt x="4740840" y="2069476"/>
                  <a:pt x="4737883" y="2065040"/>
                </a:cubicBezTo>
                <a:cubicBezTo>
                  <a:pt x="4736404" y="2059125"/>
                  <a:pt x="4733447" y="2057646"/>
                  <a:pt x="4729010" y="2060603"/>
                </a:cubicBezTo>
                <a:close/>
                <a:moveTo>
                  <a:pt x="2590753" y="2060603"/>
                </a:moveTo>
                <a:cubicBezTo>
                  <a:pt x="2578923" y="2059125"/>
                  <a:pt x="2575965" y="2061343"/>
                  <a:pt x="2581880" y="2067258"/>
                </a:cubicBezTo>
                <a:cubicBezTo>
                  <a:pt x="2584099" y="2070215"/>
                  <a:pt x="2586686" y="2071879"/>
                  <a:pt x="2589644" y="2072248"/>
                </a:cubicBezTo>
                <a:cubicBezTo>
                  <a:pt x="2592601" y="2072618"/>
                  <a:pt x="2595928" y="2071694"/>
                  <a:pt x="2599625" y="2069476"/>
                </a:cubicBezTo>
                <a:cubicBezTo>
                  <a:pt x="2605540" y="2065040"/>
                  <a:pt x="2602583" y="2062082"/>
                  <a:pt x="2590753" y="2060603"/>
                </a:cubicBezTo>
                <a:close/>
                <a:moveTo>
                  <a:pt x="11699047" y="2059768"/>
                </a:moveTo>
                <a:cubicBezTo>
                  <a:pt x="11696089" y="2058290"/>
                  <a:pt x="11695350" y="2060508"/>
                  <a:pt x="11696829" y="2066423"/>
                </a:cubicBezTo>
                <a:cubicBezTo>
                  <a:pt x="11699786" y="2072338"/>
                  <a:pt x="11699786" y="2075295"/>
                  <a:pt x="11696829" y="2075295"/>
                </a:cubicBezTo>
                <a:cubicBezTo>
                  <a:pt x="11695350" y="2075295"/>
                  <a:pt x="11693871" y="2073077"/>
                  <a:pt x="11692392" y="2068641"/>
                </a:cubicBezTo>
                <a:cubicBezTo>
                  <a:pt x="11689435" y="2058290"/>
                  <a:pt x="11686478" y="2058290"/>
                  <a:pt x="11683520" y="2068641"/>
                </a:cubicBezTo>
                <a:cubicBezTo>
                  <a:pt x="11680562" y="2086385"/>
                  <a:pt x="11665776" y="2090822"/>
                  <a:pt x="11639158" y="2081949"/>
                </a:cubicBezTo>
                <a:cubicBezTo>
                  <a:pt x="11631764" y="2078992"/>
                  <a:pt x="11628067" y="2078992"/>
                  <a:pt x="11628067" y="2081949"/>
                </a:cubicBezTo>
                <a:cubicBezTo>
                  <a:pt x="11628067" y="2086385"/>
                  <a:pt x="11613280" y="2090822"/>
                  <a:pt x="11583705" y="2095258"/>
                </a:cubicBezTo>
                <a:cubicBezTo>
                  <a:pt x="11564482" y="2098216"/>
                  <a:pt x="11551912" y="2102652"/>
                  <a:pt x="11545998" y="2108567"/>
                </a:cubicBezTo>
                <a:cubicBezTo>
                  <a:pt x="11538604" y="2114482"/>
                  <a:pt x="11534906" y="2114482"/>
                  <a:pt x="11534906" y="2108567"/>
                </a:cubicBezTo>
                <a:cubicBezTo>
                  <a:pt x="11533428" y="2102652"/>
                  <a:pt x="11531949" y="2100434"/>
                  <a:pt x="11530470" y="2101912"/>
                </a:cubicBezTo>
                <a:cubicBezTo>
                  <a:pt x="11528992" y="2101912"/>
                  <a:pt x="11528992" y="2106349"/>
                  <a:pt x="11530470" y="2115221"/>
                </a:cubicBezTo>
                <a:cubicBezTo>
                  <a:pt x="11531949" y="2122615"/>
                  <a:pt x="11528992" y="2124833"/>
                  <a:pt x="11521598" y="2121875"/>
                </a:cubicBezTo>
                <a:cubicBezTo>
                  <a:pt x="11496460" y="2111524"/>
                  <a:pt x="11484630" y="2110045"/>
                  <a:pt x="11486109" y="2117439"/>
                </a:cubicBezTo>
                <a:cubicBezTo>
                  <a:pt x="11487587" y="2123354"/>
                  <a:pt x="11481672" y="2127051"/>
                  <a:pt x="11468363" y="2128530"/>
                </a:cubicBezTo>
                <a:cubicBezTo>
                  <a:pt x="11453576" y="2130008"/>
                  <a:pt x="11446182" y="2127051"/>
                  <a:pt x="11446182" y="2119657"/>
                </a:cubicBezTo>
                <a:cubicBezTo>
                  <a:pt x="11444704" y="2112263"/>
                  <a:pt x="11441007" y="2107827"/>
                  <a:pt x="11435092" y="2106349"/>
                </a:cubicBezTo>
                <a:cubicBezTo>
                  <a:pt x="11429177" y="2103391"/>
                  <a:pt x="11425480" y="2105609"/>
                  <a:pt x="11424002" y="2113003"/>
                </a:cubicBezTo>
                <a:cubicBezTo>
                  <a:pt x="11424002" y="2118918"/>
                  <a:pt x="11424741" y="2124833"/>
                  <a:pt x="11426220" y="2130748"/>
                </a:cubicBezTo>
                <a:cubicBezTo>
                  <a:pt x="11429177" y="2135184"/>
                  <a:pt x="11427698" y="2136663"/>
                  <a:pt x="11421783" y="2135184"/>
                </a:cubicBezTo>
                <a:cubicBezTo>
                  <a:pt x="11415868" y="2133705"/>
                  <a:pt x="11414390" y="2137402"/>
                  <a:pt x="11417347" y="2146275"/>
                </a:cubicBezTo>
                <a:cubicBezTo>
                  <a:pt x="11420305" y="2153668"/>
                  <a:pt x="11423262" y="2155886"/>
                  <a:pt x="11426220" y="2152929"/>
                </a:cubicBezTo>
                <a:cubicBezTo>
                  <a:pt x="11429177" y="2149971"/>
                  <a:pt x="11431395" y="2151450"/>
                  <a:pt x="11432874" y="2157365"/>
                </a:cubicBezTo>
                <a:cubicBezTo>
                  <a:pt x="11433983" y="2161801"/>
                  <a:pt x="11435924" y="2164158"/>
                  <a:pt x="11438696" y="2164436"/>
                </a:cubicBezTo>
                <a:cubicBezTo>
                  <a:pt x="11439620" y="2164528"/>
                  <a:pt x="11440637" y="2164389"/>
                  <a:pt x="11441746" y="2164019"/>
                </a:cubicBezTo>
                <a:cubicBezTo>
                  <a:pt x="11447661" y="2161062"/>
                  <a:pt x="11450619" y="2156626"/>
                  <a:pt x="11450619" y="2150711"/>
                </a:cubicBezTo>
                <a:lnTo>
                  <a:pt x="11469751" y="2144014"/>
                </a:lnTo>
                <a:lnTo>
                  <a:pt x="11466146" y="2150711"/>
                </a:lnTo>
                <a:cubicBezTo>
                  <a:pt x="11466146" y="2155147"/>
                  <a:pt x="11469842" y="2157365"/>
                  <a:pt x="11477236" y="2157365"/>
                </a:cubicBezTo>
                <a:cubicBezTo>
                  <a:pt x="11478714" y="2157735"/>
                  <a:pt x="11479916" y="2157920"/>
                  <a:pt x="11480840" y="2157920"/>
                </a:cubicBezTo>
                <a:cubicBezTo>
                  <a:pt x="11483613" y="2157920"/>
                  <a:pt x="11483890" y="2156256"/>
                  <a:pt x="11481672" y="2152929"/>
                </a:cubicBezTo>
                <a:lnTo>
                  <a:pt x="11470386" y="2143792"/>
                </a:lnTo>
                <a:lnTo>
                  <a:pt x="11494981" y="2135184"/>
                </a:lnTo>
                <a:cubicBezTo>
                  <a:pt x="11524556" y="2132227"/>
                  <a:pt x="11541562" y="2130748"/>
                  <a:pt x="11545998" y="2130748"/>
                </a:cubicBezTo>
                <a:cubicBezTo>
                  <a:pt x="11547476" y="2130748"/>
                  <a:pt x="11553391" y="2130748"/>
                  <a:pt x="11563742" y="2130748"/>
                </a:cubicBezTo>
                <a:cubicBezTo>
                  <a:pt x="11581487" y="2129269"/>
                  <a:pt x="11592578" y="2128530"/>
                  <a:pt x="11597014" y="2128530"/>
                </a:cubicBezTo>
                <a:cubicBezTo>
                  <a:pt x="11699047" y="2119657"/>
                  <a:pt x="11737494" y="2109306"/>
                  <a:pt x="11712355" y="2097476"/>
                </a:cubicBezTo>
                <a:cubicBezTo>
                  <a:pt x="11706440" y="2094518"/>
                  <a:pt x="11705701" y="2092301"/>
                  <a:pt x="11710137" y="2090822"/>
                </a:cubicBezTo>
                <a:cubicBezTo>
                  <a:pt x="11716052" y="2089343"/>
                  <a:pt x="11718271" y="2086385"/>
                  <a:pt x="11716792" y="2081949"/>
                </a:cubicBezTo>
                <a:cubicBezTo>
                  <a:pt x="11716792" y="2077513"/>
                  <a:pt x="11714574" y="2076034"/>
                  <a:pt x="11710137" y="2077513"/>
                </a:cubicBezTo>
                <a:cubicBezTo>
                  <a:pt x="11705701" y="2080471"/>
                  <a:pt x="11703483" y="2078992"/>
                  <a:pt x="11703483" y="2073077"/>
                </a:cubicBezTo>
                <a:cubicBezTo>
                  <a:pt x="11703483" y="2067162"/>
                  <a:pt x="11702004" y="2062726"/>
                  <a:pt x="11699047" y="2059768"/>
                </a:cubicBezTo>
                <a:close/>
                <a:moveTo>
                  <a:pt x="11593687" y="2059214"/>
                </a:moveTo>
                <a:cubicBezTo>
                  <a:pt x="11590729" y="2059583"/>
                  <a:pt x="11587402" y="2061247"/>
                  <a:pt x="11583705" y="2064204"/>
                </a:cubicBezTo>
                <a:cubicBezTo>
                  <a:pt x="11579269" y="2068641"/>
                  <a:pt x="11578530" y="2072338"/>
                  <a:pt x="11581487" y="2075295"/>
                </a:cubicBezTo>
                <a:cubicBezTo>
                  <a:pt x="11582226" y="2075665"/>
                  <a:pt x="11583012" y="2075850"/>
                  <a:pt x="11583844" y="2075850"/>
                </a:cubicBezTo>
                <a:cubicBezTo>
                  <a:pt x="11586339" y="2075850"/>
                  <a:pt x="11589250" y="2074186"/>
                  <a:pt x="11592578" y="2070859"/>
                </a:cubicBezTo>
                <a:cubicBezTo>
                  <a:pt x="11599971" y="2066423"/>
                  <a:pt x="11602929" y="2063465"/>
                  <a:pt x="11601450" y="2061986"/>
                </a:cubicBezTo>
                <a:cubicBezTo>
                  <a:pt x="11599232" y="2059768"/>
                  <a:pt x="11596644" y="2058844"/>
                  <a:pt x="11593687" y="2059214"/>
                </a:cubicBezTo>
                <a:close/>
                <a:moveTo>
                  <a:pt x="4685757" y="2058940"/>
                </a:moveTo>
                <a:cubicBezTo>
                  <a:pt x="4675406" y="2061527"/>
                  <a:pt x="4660249" y="2067257"/>
                  <a:pt x="4640286" y="2076130"/>
                </a:cubicBezTo>
                <a:cubicBezTo>
                  <a:pt x="4598881" y="2092396"/>
                  <a:pt x="4581876" y="2100529"/>
                  <a:pt x="4589270" y="2100529"/>
                </a:cubicBezTo>
                <a:cubicBezTo>
                  <a:pt x="4596663" y="2099051"/>
                  <a:pt x="4601839" y="2101269"/>
                  <a:pt x="4604796" y="2107184"/>
                </a:cubicBezTo>
                <a:cubicBezTo>
                  <a:pt x="4606275" y="2111620"/>
                  <a:pt x="4605536" y="2113098"/>
                  <a:pt x="4602578" y="2111620"/>
                </a:cubicBezTo>
                <a:cubicBezTo>
                  <a:pt x="4599621" y="2110141"/>
                  <a:pt x="4597403" y="2112359"/>
                  <a:pt x="4595924" y="2118274"/>
                </a:cubicBezTo>
                <a:cubicBezTo>
                  <a:pt x="4592966" y="2124189"/>
                  <a:pt x="4595185" y="2125668"/>
                  <a:pt x="4602578" y="2122710"/>
                </a:cubicBezTo>
                <a:cubicBezTo>
                  <a:pt x="4607014" y="2121232"/>
                  <a:pt x="4612190" y="2121971"/>
                  <a:pt x="4618105" y="2124929"/>
                </a:cubicBezTo>
                <a:cubicBezTo>
                  <a:pt x="4624020" y="2127886"/>
                  <a:pt x="4624759" y="2130843"/>
                  <a:pt x="4620323" y="2133801"/>
                </a:cubicBezTo>
                <a:cubicBezTo>
                  <a:pt x="4612929" y="2138237"/>
                  <a:pt x="4614408" y="2140455"/>
                  <a:pt x="4624759" y="2140455"/>
                </a:cubicBezTo>
                <a:cubicBezTo>
                  <a:pt x="4627347" y="2140825"/>
                  <a:pt x="4629889" y="2141010"/>
                  <a:pt x="4632384" y="2141010"/>
                </a:cubicBezTo>
                <a:cubicBezTo>
                  <a:pt x="4639870" y="2141010"/>
                  <a:pt x="4646940" y="2139346"/>
                  <a:pt x="4653595" y="2136019"/>
                </a:cubicBezTo>
                <a:cubicBezTo>
                  <a:pt x="4666903" y="2131582"/>
                  <a:pt x="4677255" y="2127886"/>
                  <a:pt x="4684648" y="2124929"/>
                </a:cubicBezTo>
                <a:cubicBezTo>
                  <a:pt x="4709787" y="2116056"/>
                  <a:pt x="4719399" y="2107923"/>
                  <a:pt x="4713484" y="2100529"/>
                </a:cubicBezTo>
                <a:cubicBezTo>
                  <a:pt x="4710526" y="2096093"/>
                  <a:pt x="4708308" y="2095354"/>
                  <a:pt x="4706829" y="2098311"/>
                </a:cubicBezTo>
                <a:cubicBezTo>
                  <a:pt x="4705350" y="2102747"/>
                  <a:pt x="4699436" y="2102747"/>
                  <a:pt x="4689084" y="2098311"/>
                </a:cubicBezTo>
                <a:cubicBezTo>
                  <a:pt x="4678733" y="2095354"/>
                  <a:pt x="4675776" y="2093136"/>
                  <a:pt x="4680212" y="2091657"/>
                </a:cubicBezTo>
                <a:cubicBezTo>
                  <a:pt x="4683169" y="2088699"/>
                  <a:pt x="4683169" y="2085003"/>
                  <a:pt x="4680212" y="2080566"/>
                </a:cubicBezTo>
                <a:cubicBezTo>
                  <a:pt x="4675776" y="2076130"/>
                  <a:pt x="4675036" y="2073912"/>
                  <a:pt x="4677994" y="2073912"/>
                </a:cubicBezTo>
                <a:cubicBezTo>
                  <a:pt x="4679473" y="2072433"/>
                  <a:pt x="4680951" y="2074651"/>
                  <a:pt x="4682430" y="2080566"/>
                </a:cubicBezTo>
                <a:cubicBezTo>
                  <a:pt x="4685388" y="2085003"/>
                  <a:pt x="4692042" y="2084263"/>
                  <a:pt x="4702393" y="2078348"/>
                </a:cubicBezTo>
                <a:cubicBezTo>
                  <a:pt x="4712744" y="2073912"/>
                  <a:pt x="4715702" y="2070954"/>
                  <a:pt x="4711266" y="2069476"/>
                </a:cubicBezTo>
                <a:cubicBezTo>
                  <a:pt x="4706829" y="2069476"/>
                  <a:pt x="4703872" y="2066518"/>
                  <a:pt x="4702393" y="2060603"/>
                </a:cubicBezTo>
                <a:cubicBezTo>
                  <a:pt x="4701654" y="2056906"/>
                  <a:pt x="4696108" y="2056352"/>
                  <a:pt x="4685757" y="2058940"/>
                </a:cubicBezTo>
                <a:close/>
                <a:moveTo>
                  <a:pt x="3480215" y="2058385"/>
                </a:moveTo>
                <a:cubicBezTo>
                  <a:pt x="3455077" y="2061343"/>
                  <a:pt x="3442507" y="2064300"/>
                  <a:pt x="3442507" y="2067258"/>
                </a:cubicBezTo>
                <a:cubicBezTo>
                  <a:pt x="3443616" y="2072803"/>
                  <a:pt x="3450963" y="2075437"/>
                  <a:pt x="3464549" y="2075160"/>
                </a:cubicBezTo>
                <a:cubicBezTo>
                  <a:pt x="3469078" y="2075068"/>
                  <a:pt x="3474300" y="2074651"/>
                  <a:pt x="3480215" y="2073912"/>
                </a:cubicBezTo>
                <a:cubicBezTo>
                  <a:pt x="3503874" y="2072433"/>
                  <a:pt x="3516444" y="2067997"/>
                  <a:pt x="3517922" y="2060603"/>
                </a:cubicBezTo>
                <a:cubicBezTo>
                  <a:pt x="3517922" y="2056167"/>
                  <a:pt x="3505353" y="2055428"/>
                  <a:pt x="3480215" y="2058385"/>
                </a:cubicBezTo>
                <a:close/>
                <a:moveTo>
                  <a:pt x="3537885" y="2053949"/>
                </a:moveTo>
                <a:cubicBezTo>
                  <a:pt x="3529014" y="2055428"/>
                  <a:pt x="3524577" y="2058385"/>
                  <a:pt x="3524577" y="2062821"/>
                </a:cubicBezTo>
                <a:cubicBezTo>
                  <a:pt x="3524577" y="2068367"/>
                  <a:pt x="3527073" y="2071001"/>
                  <a:pt x="3532063" y="2070724"/>
                </a:cubicBezTo>
                <a:cubicBezTo>
                  <a:pt x="3533727" y="2070631"/>
                  <a:pt x="3535668" y="2070215"/>
                  <a:pt x="3537885" y="2069476"/>
                </a:cubicBezTo>
                <a:cubicBezTo>
                  <a:pt x="3552673" y="2065040"/>
                  <a:pt x="3558588" y="2061343"/>
                  <a:pt x="3555630" y="2058385"/>
                </a:cubicBezTo>
                <a:cubicBezTo>
                  <a:pt x="3554152" y="2052470"/>
                  <a:pt x="3548236" y="2050992"/>
                  <a:pt x="3537885" y="2053949"/>
                </a:cubicBezTo>
                <a:close/>
                <a:moveTo>
                  <a:pt x="11949694" y="2053114"/>
                </a:moveTo>
                <a:cubicBezTo>
                  <a:pt x="11931948" y="2059029"/>
                  <a:pt x="11920119" y="2063465"/>
                  <a:pt x="11914204" y="2066423"/>
                </a:cubicBezTo>
                <a:cubicBezTo>
                  <a:pt x="11903853" y="2070859"/>
                  <a:pt x="11900895" y="2073816"/>
                  <a:pt x="11905331" y="2075295"/>
                </a:cubicBezTo>
                <a:cubicBezTo>
                  <a:pt x="11918640" y="2075295"/>
                  <a:pt x="11931948" y="2073077"/>
                  <a:pt x="11945258" y="2068641"/>
                </a:cubicBezTo>
                <a:cubicBezTo>
                  <a:pt x="11960044" y="2062726"/>
                  <a:pt x="11967438" y="2057550"/>
                  <a:pt x="11967438" y="2053114"/>
                </a:cubicBezTo>
                <a:cubicBezTo>
                  <a:pt x="11968917" y="2048678"/>
                  <a:pt x="11963002" y="2048678"/>
                  <a:pt x="11949694" y="2053114"/>
                </a:cubicBezTo>
                <a:close/>
                <a:moveTo>
                  <a:pt x="3593893" y="2048404"/>
                </a:moveTo>
                <a:cubicBezTo>
                  <a:pt x="3589826" y="2048404"/>
                  <a:pt x="3583726" y="2050252"/>
                  <a:pt x="3575593" y="2053949"/>
                </a:cubicBezTo>
                <a:cubicBezTo>
                  <a:pt x="3568939" y="2057276"/>
                  <a:pt x="3568523" y="2058940"/>
                  <a:pt x="3574346" y="2058940"/>
                </a:cubicBezTo>
                <a:cubicBezTo>
                  <a:pt x="3576287" y="2058940"/>
                  <a:pt x="3578921" y="2058755"/>
                  <a:pt x="3582248" y="2058385"/>
                </a:cubicBezTo>
                <a:cubicBezTo>
                  <a:pt x="3595556" y="2058385"/>
                  <a:pt x="3601471" y="2056906"/>
                  <a:pt x="3599993" y="2053949"/>
                </a:cubicBezTo>
                <a:cubicBezTo>
                  <a:pt x="3599993" y="2050252"/>
                  <a:pt x="3597959" y="2048404"/>
                  <a:pt x="3593893" y="2048404"/>
                </a:cubicBezTo>
                <a:close/>
                <a:moveTo>
                  <a:pt x="13116419" y="2044241"/>
                </a:moveTo>
                <a:cubicBezTo>
                  <a:pt x="13122334" y="2041284"/>
                  <a:pt x="13126770" y="2041284"/>
                  <a:pt x="13129728" y="2044241"/>
                </a:cubicBezTo>
                <a:cubicBezTo>
                  <a:pt x="13131207" y="2048678"/>
                  <a:pt x="13129728" y="2052375"/>
                  <a:pt x="13125292" y="2055332"/>
                </a:cubicBezTo>
                <a:cubicBezTo>
                  <a:pt x="13122334" y="2056811"/>
                  <a:pt x="13119746" y="2057550"/>
                  <a:pt x="13117528" y="2057550"/>
                </a:cubicBezTo>
                <a:cubicBezTo>
                  <a:pt x="13115310" y="2057550"/>
                  <a:pt x="13113461" y="2056811"/>
                  <a:pt x="13111983" y="2055332"/>
                </a:cubicBezTo>
                <a:cubicBezTo>
                  <a:pt x="13109025" y="2050896"/>
                  <a:pt x="13110504" y="2047199"/>
                  <a:pt x="13116419" y="2044241"/>
                </a:cubicBezTo>
                <a:close/>
                <a:moveTo>
                  <a:pt x="13080929" y="2044241"/>
                </a:moveTo>
                <a:cubicBezTo>
                  <a:pt x="13077972" y="2045720"/>
                  <a:pt x="13077232" y="2048678"/>
                  <a:pt x="13078711" y="2053114"/>
                </a:cubicBezTo>
                <a:cubicBezTo>
                  <a:pt x="13080929" y="2056441"/>
                  <a:pt x="13083147" y="2058105"/>
                  <a:pt x="13085366" y="2058105"/>
                </a:cubicBezTo>
                <a:cubicBezTo>
                  <a:pt x="13086105" y="2058105"/>
                  <a:pt x="13086844" y="2057920"/>
                  <a:pt x="13087583" y="2057550"/>
                </a:cubicBezTo>
                <a:cubicBezTo>
                  <a:pt x="13092020" y="2056071"/>
                  <a:pt x="13092759" y="2053114"/>
                  <a:pt x="13089802" y="2048678"/>
                </a:cubicBezTo>
                <a:cubicBezTo>
                  <a:pt x="13088323" y="2044241"/>
                  <a:pt x="13085366" y="2042763"/>
                  <a:pt x="13080929" y="2044241"/>
                </a:cubicBezTo>
                <a:close/>
                <a:moveTo>
                  <a:pt x="11767808" y="2044241"/>
                </a:moveTo>
                <a:cubicBezTo>
                  <a:pt x="11753020" y="2047199"/>
                  <a:pt x="11746367" y="2050896"/>
                  <a:pt x="11747845" y="2055332"/>
                </a:cubicBezTo>
                <a:cubicBezTo>
                  <a:pt x="11749324" y="2061247"/>
                  <a:pt x="11753020" y="2062726"/>
                  <a:pt x="11758936" y="2059768"/>
                </a:cubicBezTo>
                <a:cubicBezTo>
                  <a:pt x="11764851" y="2058290"/>
                  <a:pt x="11769287" y="2059768"/>
                  <a:pt x="11772245" y="2064204"/>
                </a:cubicBezTo>
                <a:cubicBezTo>
                  <a:pt x="11774462" y="2067162"/>
                  <a:pt x="11776126" y="2068641"/>
                  <a:pt x="11777235" y="2068641"/>
                </a:cubicBezTo>
                <a:cubicBezTo>
                  <a:pt x="11778344" y="2068641"/>
                  <a:pt x="11778899" y="2067162"/>
                  <a:pt x="11778899" y="2064204"/>
                </a:cubicBezTo>
                <a:cubicBezTo>
                  <a:pt x="11778899" y="2058290"/>
                  <a:pt x="11781856" y="2055332"/>
                  <a:pt x="11787771" y="2055332"/>
                </a:cubicBezTo>
                <a:cubicBezTo>
                  <a:pt x="11792207" y="2053853"/>
                  <a:pt x="11793686" y="2051635"/>
                  <a:pt x="11792207" y="2048678"/>
                </a:cubicBezTo>
                <a:cubicBezTo>
                  <a:pt x="11790729" y="2044241"/>
                  <a:pt x="11782596" y="2042763"/>
                  <a:pt x="11767808" y="2044241"/>
                </a:cubicBezTo>
                <a:close/>
                <a:moveTo>
                  <a:pt x="11026960" y="2044241"/>
                </a:moveTo>
                <a:cubicBezTo>
                  <a:pt x="11024002" y="2044241"/>
                  <a:pt x="11022524" y="2046459"/>
                  <a:pt x="11022524" y="2050896"/>
                </a:cubicBezTo>
                <a:cubicBezTo>
                  <a:pt x="11022524" y="2056811"/>
                  <a:pt x="11017348" y="2059768"/>
                  <a:pt x="11006996" y="2059768"/>
                </a:cubicBezTo>
                <a:cubicBezTo>
                  <a:pt x="10998124" y="2058290"/>
                  <a:pt x="10994428" y="2060508"/>
                  <a:pt x="10995906" y="2066423"/>
                </a:cubicBezTo>
                <a:cubicBezTo>
                  <a:pt x="10995906" y="2070859"/>
                  <a:pt x="11000342" y="2074556"/>
                  <a:pt x="11009215" y="2077513"/>
                </a:cubicBezTo>
                <a:cubicBezTo>
                  <a:pt x="11016608" y="2080471"/>
                  <a:pt x="11020305" y="2084907"/>
                  <a:pt x="11020305" y="2090822"/>
                </a:cubicBezTo>
                <a:cubicBezTo>
                  <a:pt x="11020305" y="2096737"/>
                  <a:pt x="11017348" y="2099694"/>
                  <a:pt x="11011433" y="2099694"/>
                </a:cubicBezTo>
                <a:cubicBezTo>
                  <a:pt x="11005518" y="2098216"/>
                  <a:pt x="10995167" y="2096737"/>
                  <a:pt x="10980379" y="2095258"/>
                </a:cubicBezTo>
                <a:cubicBezTo>
                  <a:pt x="10965592" y="2095258"/>
                  <a:pt x="10957459" y="2094518"/>
                  <a:pt x="10955980" y="2093040"/>
                </a:cubicBezTo>
                <a:cubicBezTo>
                  <a:pt x="10935278" y="2084168"/>
                  <a:pt x="10926406" y="2089343"/>
                  <a:pt x="10929362" y="2108567"/>
                </a:cubicBezTo>
                <a:cubicBezTo>
                  <a:pt x="10929362" y="2118918"/>
                  <a:pt x="10931581" y="2124833"/>
                  <a:pt x="10936017" y="2126311"/>
                </a:cubicBezTo>
                <a:cubicBezTo>
                  <a:pt x="10941932" y="2127790"/>
                  <a:pt x="10946368" y="2124833"/>
                  <a:pt x="10949326" y="2117439"/>
                </a:cubicBezTo>
                <a:cubicBezTo>
                  <a:pt x="10952284" y="2111524"/>
                  <a:pt x="10953023" y="2111524"/>
                  <a:pt x="10951544" y="2117439"/>
                </a:cubicBezTo>
                <a:cubicBezTo>
                  <a:pt x="10951544" y="2121875"/>
                  <a:pt x="10954501" y="2124094"/>
                  <a:pt x="10960416" y="2124094"/>
                </a:cubicBezTo>
                <a:cubicBezTo>
                  <a:pt x="10966332" y="2125572"/>
                  <a:pt x="10970028" y="2123354"/>
                  <a:pt x="10971507" y="2117439"/>
                </a:cubicBezTo>
                <a:cubicBezTo>
                  <a:pt x="10974464" y="2114482"/>
                  <a:pt x="10977422" y="2113003"/>
                  <a:pt x="10980379" y="2113003"/>
                </a:cubicBezTo>
                <a:cubicBezTo>
                  <a:pt x="10984816" y="2114482"/>
                  <a:pt x="10984076" y="2117439"/>
                  <a:pt x="10978161" y="2121875"/>
                </a:cubicBezTo>
                <a:cubicBezTo>
                  <a:pt x="10972246" y="2126311"/>
                  <a:pt x="10989252" y="2130748"/>
                  <a:pt x="11029178" y="2135184"/>
                </a:cubicBezTo>
                <a:cubicBezTo>
                  <a:pt x="11034354" y="2135923"/>
                  <a:pt x="11038928" y="2136339"/>
                  <a:pt x="11042902" y="2136432"/>
                </a:cubicBezTo>
                <a:cubicBezTo>
                  <a:pt x="11054825" y="2136709"/>
                  <a:pt x="11061340" y="2134075"/>
                  <a:pt x="11062450" y="2128530"/>
                </a:cubicBezTo>
                <a:cubicBezTo>
                  <a:pt x="11062450" y="2121136"/>
                  <a:pt x="11064668" y="2117439"/>
                  <a:pt x="11069104" y="2117439"/>
                </a:cubicBezTo>
                <a:cubicBezTo>
                  <a:pt x="11072061" y="2117439"/>
                  <a:pt x="11073540" y="2115221"/>
                  <a:pt x="11073540" y="2110785"/>
                </a:cubicBezTo>
                <a:cubicBezTo>
                  <a:pt x="11073540" y="2104870"/>
                  <a:pt x="11069104" y="2101912"/>
                  <a:pt x="11060231" y="2101912"/>
                </a:cubicBezTo>
                <a:cubicBezTo>
                  <a:pt x="11054316" y="2101912"/>
                  <a:pt x="11049141" y="2098955"/>
                  <a:pt x="11044705" y="2093040"/>
                </a:cubicBezTo>
                <a:cubicBezTo>
                  <a:pt x="11040268" y="2088604"/>
                  <a:pt x="11040268" y="2085646"/>
                  <a:pt x="11044705" y="2084168"/>
                </a:cubicBezTo>
                <a:cubicBezTo>
                  <a:pt x="11047662" y="2084168"/>
                  <a:pt x="11049880" y="2083428"/>
                  <a:pt x="11051359" y="2081949"/>
                </a:cubicBezTo>
                <a:cubicBezTo>
                  <a:pt x="11054316" y="2080471"/>
                  <a:pt x="11058014" y="2079731"/>
                  <a:pt x="11062450" y="2079731"/>
                </a:cubicBezTo>
                <a:cubicBezTo>
                  <a:pt x="11069843" y="2078252"/>
                  <a:pt x="11072061" y="2075295"/>
                  <a:pt x="11069104" y="2070859"/>
                </a:cubicBezTo>
                <a:cubicBezTo>
                  <a:pt x="11066146" y="2066423"/>
                  <a:pt x="11060231" y="2064204"/>
                  <a:pt x="11051359" y="2064204"/>
                </a:cubicBezTo>
                <a:cubicBezTo>
                  <a:pt x="11038050" y="2061247"/>
                  <a:pt x="11031396" y="2057550"/>
                  <a:pt x="11031396" y="2053114"/>
                </a:cubicBezTo>
                <a:cubicBezTo>
                  <a:pt x="11031396" y="2047199"/>
                  <a:pt x="11029917" y="2044241"/>
                  <a:pt x="11026960" y="2044241"/>
                </a:cubicBezTo>
                <a:close/>
                <a:moveTo>
                  <a:pt x="10539530" y="2040914"/>
                </a:moveTo>
                <a:cubicBezTo>
                  <a:pt x="10527330" y="2040914"/>
                  <a:pt x="10520491" y="2042762"/>
                  <a:pt x="10519013" y="2046459"/>
                </a:cubicBezTo>
                <a:cubicBezTo>
                  <a:pt x="10516055" y="2052375"/>
                  <a:pt x="10513837" y="2053114"/>
                  <a:pt x="10512358" y="2048678"/>
                </a:cubicBezTo>
                <a:cubicBezTo>
                  <a:pt x="10510880" y="2045720"/>
                  <a:pt x="10510140" y="2046459"/>
                  <a:pt x="10510140" y="2050896"/>
                </a:cubicBezTo>
                <a:cubicBezTo>
                  <a:pt x="10508662" y="2059768"/>
                  <a:pt x="10534540" y="2067901"/>
                  <a:pt x="10587774" y="2075295"/>
                </a:cubicBezTo>
                <a:cubicBezTo>
                  <a:pt x="10623264" y="2081210"/>
                  <a:pt x="10644706" y="2080471"/>
                  <a:pt x="10652099" y="2073077"/>
                </a:cubicBezTo>
                <a:cubicBezTo>
                  <a:pt x="10655056" y="2070119"/>
                  <a:pt x="10655796" y="2072338"/>
                  <a:pt x="10654317" y="2079731"/>
                </a:cubicBezTo>
                <a:cubicBezTo>
                  <a:pt x="10652838" y="2088604"/>
                  <a:pt x="10654317" y="2093779"/>
                  <a:pt x="10658754" y="2095258"/>
                </a:cubicBezTo>
                <a:cubicBezTo>
                  <a:pt x="10661711" y="2095258"/>
                  <a:pt x="10663190" y="2092301"/>
                  <a:pt x="10663190" y="2086385"/>
                </a:cubicBezTo>
                <a:cubicBezTo>
                  <a:pt x="10663190" y="2081949"/>
                  <a:pt x="10663929" y="2079731"/>
                  <a:pt x="10665408" y="2079731"/>
                </a:cubicBezTo>
                <a:cubicBezTo>
                  <a:pt x="10666887" y="2079731"/>
                  <a:pt x="10667626" y="2082689"/>
                  <a:pt x="10667626" y="2088604"/>
                </a:cubicBezTo>
                <a:cubicBezTo>
                  <a:pt x="10667626" y="2091561"/>
                  <a:pt x="10671323" y="2094518"/>
                  <a:pt x="10678716" y="2097476"/>
                </a:cubicBezTo>
                <a:cubicBezTo>
                  <a:pt x="10686110" y="2100434"/>
                  <a:pt x="10694982" y="2102652"/>
                  <a:pt x="10705334" y="2104130"/>
                </a:cubicBezTo>
                <a:cubicBezTo>
                  <a:pt x="10711249" y="2104500"/>
                  <a:pt x="10716563" y="2104593"/>
                  <a:pt x="10721276" y="2104408"/>
                </a:cubicBezTo>
                <a:cubicBezTo>
                  <a:pt x="10735417" y="2103853"/>
                  <a:pt x="10744151" y="2100803"/>
                  <a:pt x="10747478" y="2095258"/>
                </a:cubicBezTo>
                <a:cubicBezTo>
                  <a:pt x="10753393" y="2083428"/>
                  <a:pt x="10751175" y="2076034"/>
                  <a:pt x="10740824" y="2073077"/>
                </a:cubicBezTo>
                <a:cubicBezTo>
                  <a:pt x="10734908" y="2070119"/>
                  <a:pt x="10731212" y="2067162"/>
                  <a:pt x="10729733" y="2064204"/>
                </a:cubicBezTo>
                <a:cubicBezTo>
                  <a:pt x="10728254" y="2059768"/>
                  <a:pt x="10723818" y="2056071"/>
                  <a:pt x="10716424" y="2053114"/>
                </a:cubicBezTo>
                <a:cubicBezTo>
                  <a:pt x="10707552" y="2050157"/>
                  <a:pt x="10703116" y="2050157"/>
                  <a:pt x="10703116" y="2053114"/>
                </a:cubicBezTo>
                <a:cubicBezTo>
                  <a:pt x="10701637" y="2057550"/>
                  <a:pt x="10664668" y="2055332"/>
                  <a:pt x="10592210" y="2046459"/>
                </a:cubicBezTo>
                <a:cubicBezTo>
                  <a:pt x="10569289" y="2042762"/>
                  <a:pt x="10551729" y="2040914"/>
                  <a:pt x="10539530" y="2040914"/>
                </a:cubicBezTo>
                <a:close/>
                <a:moveTo>
                  <a:pt x="11643039" y="2040360"/>
                </a:moveTo>
                <a:cubicBezTo>
                  <a:pt x="11641930" y="2039251"/>
                  <a:pt x="11641376" y="2039805"/>
                  <a:pt x="11641376" y="2042023"/>
                </a:cubicBezTo>
                <a:cubicBezTo>
                  <a:pt x="11641376" y="2046459"/>
                  <a:pt x="11639158" y="2047199"/>
                  <a:pt x="11634722" y="2044241"/>
                </a:cubicBezTo>
                <a:cubicBezTo>
                  <a:pt x="11628807" y="2038326"/>
                  <a:pt x="11627328" y="2045720"/>
                  <a:pt x="11630285" y="2066423"/>
                </a:cubicBezTo>
                <a:cubicBezTo>
                  <a:pt x="11630285" y="2069380"/>
                  <a:pt x="11634722" y="2070859"/>
                  <a:pt x="11643594" y="2070859"/>
                </a:cubicBezTo>
                <a:cubicBezTo>
                  <a:pt x="11645812" y="2071229"/>
                  <a:pt x="11647753" y="2071460"/>
                  <a:pt x="11649417" y="2071552"/>
                </a:cubicBezTo>
                <a:cubicBezTo>
                  <a:pt x="11654408" y="2071829"/>
                  <a:pt x="11656902" y="2070859"/>
                  <a:pt x="11656902" y="2068641"/>
                </a:cubicBezTo>
                <a:cubicBezTo>
                  <a:pt x="11655424" y="2062726"/>
                  <a:pt x="11652466" y="2056071"/>
                  <a:pt x="11648030" y="2048678"/>
                </a:cubicBezTo>
                <a:cubicBezTo>
                  <a:pt x="11645812" y="2044241"/>
                  <a:pt x="11644148" y="2041469"/>
                  <a:pt x="11643039" y="2040360"/>
                </a:cubicBezTo>
                <a:close/>
                <a:moveTo>
                  <a:pt x="11053577" y="2037587"/>
                </a:moveTo>
                <a:cubicBezTo>
                  <a:pt x="11052098" y="2037587"/>
                  <a:pt x="11050620" y="2040545"/>
                  <a:pt x="11049141" y="2046459"/>
                </a:cubicBezTo>
                <a:cubicBezTo>
                  <a:pt x="11047662" y="2050896"/>
                  <a:pt x="11049141" y="2053114"/>
                  <a:pt x="11053577" y="2053114"/>
                </a:cubicBezTo>
                <a:cubicBezTo>
                  <a:pt x="11058014" y="2053114"/>
                  <a:pt x="11060231" y="2050896"/>
                  <a:pt x="11060231" y="2046459"/>
                </a:cubicBezTo>
                <a:cubicBezTo>
                  <a:pt x="11058753" y="2040545"/>
                  <a:pt x="11056534" y="2037587"/>
                  <a:pt x="11053577" y="2037587"/>
                </a:cubicBezTo>
                <a:close/>
                <a:moveTo>
                  <a:pt x="10312174" y="2037587"/>
                </a:moveTo>
                <a:cubicBezTo>
                  <a:pt x="10311065" y="2036848"/>
                  <a:pt x="10309771" y="2037587"/>
                  <a:pt x="10308292" y="2039805"/>
                </a:cubicBezTo>
                <a:cubicBezTo>
                  <a:pt x="10306813" y="2044241"/>
                  <a:pt x="10306813" y="2048678"/>
                  <a:pt x="10308292" y="2053114"/>
                </a:cubicBezTo>
                <a:cubicBezTo>
                  <a:pt x="10309401" y="2056441"/>
                  <a:pt x="10310926" y="2058105"/>
                  <a:pt x="10312867" y="2058105"/>
                </a:cubicBezTo>
                <a:cubicBezTo>
                  <a:pt x="10313514" y="2058105"/>
                  <a:pt x="10314207" y="2057920"/>
                  <a:pt x="10314946" y="2057550"/>
                </a:cubicBezTo>
                <a:cubicBezTo>
                  <a:pt x="10316425" y="2056071"/>
                  <a:pt x="10316425" y="2051635"/>
                  <a:pt x="10314946" y="2044241"/>
                </a:cubicBezTo>
                <a:cubicBezTo>
                  <a:pt x="10314207" y="2040544"/>
                  <a:pt x="10313283" y="2038326"/>
                  <a:pt x="10312174" y="2037587"/>
                </a:cubicBezTo>
                <a:close/>
                <a:moveTo>
                  <a:pt x="2537518" y="2036204"/>
                </a:moveTo>
                <a:cubicBezTo>
                  <a:pt x="2536039" y="2036204"/>
                  <a:pt x="2536039" y="2039162"/>
                  <a:pt x="2537518" y="2045076"/>
                </a:cubicBezTo>
                <a:cubicBezTo>
                  <a:pt x="2537518" y="2050992"/>
                  <a:pt x="2526427" y="2051731"/>
                  <a:pt x="2504247" y="2047295"/>
                </a:cubicBezTo>
                <a:cubicBezTo>
                  <a:pt x="2482065" y="2044337"/>
                  <a:pt x="2471714" y="2045076"/>
                  <a:pt x="2473193" y="2049513"/>
                </a:cubicBezTo>
                <a:cubicBezTo>
                  <a:pt x="2473193" y="2055428"/>
                  <a:pt x="2484284" y="2059864"/>
                  <a:pt x="2506465" y="2062821"/>
                </a:cubicBezTo>
                <a:cubicBezTo>
                  <a:pt x="2516076" y="2065040"/>
                  <a:pt x="2525133" y="2066148"/>
                  <a:pt x="2533636" y="2066148"/>
                </a:cubicBezTo>
                <a:cubicBezTo>
                  <a:pt x="2542139" y="2066148"/>
                  <a:pt x="2550087" y="2065040"/>
                  <a:pt x="2557481" y="2062821"/>
                </a:cubicBezTo>
                <a:cubicBezTo>
                  <a:pt x="2567832" y="2059864"/>
                  <a:pt x="2568572" y="2057646"/>
                  <a:pt x="2559699" y="2056167"/>
                </a:cubicBezTo>
                <a:cubicBezTo>
                  <a:pt x="2549348" y="2051731"/>
                  <a:pt x="2543433" y="2047295"/>
                  <a:pt x="2541954" y="2042859"/>
                </a:cubicBezTo>
                <a:cubicBezTo>
                  <a:pt x="2540476" y="2038422"/>
                  <a:pt x="2538997" y="2036204"/>
                  <a:pt x="2537518" y="2036204"/>
                </a:cubicBezTo>
                <a:close/>
                <a:moveTo>
                  <a:pt x="2433267" y="2036204"/>
                </a:moveTo>
                <a:cubicBezTo>
                  <a:pt x="2431788" y="2040640"/>
                  <a:pt x="2435485" y="2044337"/>
                  <a:pt x="2444358" y="2047295"/>
                </a:cubicBezTo>
                <a:cubicBezTo>
                  <a:pt x="2448794" y="2048773"/>
                  <a:pt x="2452490" y="2049513"/>
                  <a:pt x="2455448" y="2049513"/>
                </a:cubicBezTo>
                <a:cubicBezTo>
                  <a:pt x="2458405" y="2049513"/>
                  <a:pt x="2460624" y="2048773"/>
                  <a:pt x="2462103" y="2047295"/>
                </a:cubicBezTo>
                <a:cubicBezTo>
                  <a:pt x="2466539" y="2044337"/>
                  <a:pt x="2462842" y="2041380"/>
                  <a:pt x="2451012" y="2038422"/>
                </a:cubicBezTo>
                <a:cubicBezTo>
                  <a:pt x="2440661" y="2033986"/>
                  <a:pt x="2434746" y="2033247"/>
                  <a:pt x="2433267" y="2036204"/>
                </a:cubicBezTo>
                <a:close/>
                <a:moveTo>
                  <a:pt x="4870969" y="2033986"/>
                </a:moveTo>
                <a:cubicBezTo>
                  <a:pt x="4862097" y="2036943"/>
                  <a:pt x="4858400" y="2039901"/>
                  <a:pt x="4859879" y="2042859"/>
                </a:cubicBezTo>
                <a:cubicBezTo>
                  <a:pt x="4861358" y="2045076"/>
                  <a:pt x="4863576" y="2046186"/>
                  <a:pt x="4866533" y="2046186"/>
                </a:cubicBezTo>
                <a:cubicBezTo>
                  <a:pt x="4869490" y="2046186"/>
                  <a:pt x="4873188" y="2045076"/>
                  <a:pt x="4877624" y="2042859"/>
                </a:cubicBezTo>
                <a:cubicBezTo>
                  <a:pt x="4886496" y="2038422"/>
                  <a:pt x="4890193" y="2035465"/>
                  <a:pt x="4888714" y="2033986"/>
                </a:cubicBezTo>
                <a:cubicBezTo>
                  <a:pt x="4885757" y="2031028"/>
                  <a:pt x="4879842" y="2031028"/>
                  <a:pt x="4870969" y="2033986"/>
                </a:cubicBezTo>
                <a:close/>
                <a:moveTo>
                  <a:pt x="11399602" y="2033151"/>
                </a:moveTo>
                <a:cubicBezTo>
                  <a:pt x="11390730" y="2033151"/>
                  <a:pt x="11388512" y="2033890"/>
                  <a:pt x="11392948" y="2035369"/>
                </a:cubicBezTo>
                <a:cubicBezTo>
                  <a:pt x="11395905" y="2036848"/>
                  <a:pt x="11398493" y="2037587"/>
                  <a:pt x="11400711" y="2037587"/>
                </a:cubicBezTo>
                <a:cubicBezTo>
                  <a:pt x="11402929" y="2037587"/>
                  <a:pt x="11404778" y="2036848"/>
                  <a:pt x="11406256" y="2035369"/>
                </a:cubicBezTo>
                <a:cubicBezTo>
                  <a:pt x="11410693" y="2032412"/>
                  <a:pt x="11408474" y="2031672"/>
                  <a:pt x="11399602" y="2033151"/>
                </a:cubicBezTo>
                <a:close/>
                <a:moveTo>
                  <a:pt x="12040636" y="2032596"/>
                </a:moveTo>
                <a:cubicBezTo>
                  <a:pt x="12033982" y="2032966"/>
                  <a:pt x="12024370" y="2034630"/>
                  <a:pt x="12011800" y="2037587"/>
                </a:cubicBezTo>
                <a:cubicBezTo>
                  <a:pt x="11986662" y="2043502"/>
                  <a:pt x="11974092" y="2048678"/>
                  <a:pt x="11974092" y="2053114"/>
                </a:cubicBezTo>
                <a:cubicBezTo>
                  <a:pt x="11974092" y="2057550"/>
                  <a:pt x="11976172" y="2059491"/>
                  <a:pt x="11980331" y="2058937"/>
                </a:cubicBezTo>
                <a:cubicBezTo>
                  <a:pt x="11981718" y="2058752"/>
                  <a:pt x="11983335" y="2058290"/>
                  <a:pt x="11985183" y="2057550"/>
                </a:cubicBezTo>
                <a:cubicBezTo>
                  <a:pt x="11994056" y="2054593"/>
                  <a:pt x="12005886" y="2052375"/>
                  <a:pt x="12020673" y="2050896"/>
                </a:cubicBezTo>
                <a:cubicBezTo>
                  <a:pt x="12044332" y="2046459"/>
                  <a:pt x="12054684" y="2041284"/>
                  <a:pt x="12051726" y="2035369"/>
                </a:cubicBezTo>
                <a:cubicBezTo>
                  <a:pt x="12050987" y="2033151"/>
                  <a:pt x="12047290" y="2032227"/>
                  <a:pt x="12040636" y="2032596"/>
                </a:cubicBezTo>
                <a:close/>
                <a:moveTo>
                  <a:pt x="3695371" y="2027332"/>
                </a:moveTo>
                <a:cubicBezTo>
                  <a:pt x="3695371" y="2027332"/>
                  <a:pt x="3693153" y="2029550"/>
                  <a:pt x="3688717" y="2033986"/>
                </a:cubicBezTo>
                <a:cubicBezTo>
                  <a:pt x="3684281" y="2038422"/>
                  <a:pt x="3683588" y="2040779"/>
                  <a:pt x="3686638" y="2041057"/>
                </a:cubicBezTo>
                <a:cubicBezTo>
                  <a:pt x="3687654" y="2041149"/>
                  <a:pt x="3689086" y="2041010"/>
                  <a:pt x="3690935" y="2040640"/>
                </a:cubicBezTo>
                <a:cubicBezTo>
                  <a:pt x="3698329" y="2040640"/>
                  <a:pt x="3700547" y="2038422"/>
                  <a:pt x="3697589" y="2033986"/>
                </a:cubicBezTo>
                <a:cubicBezTo>
                  <a:pt x="3696111" y="2028071"/>
                  <a:pt x="3695371" y="2025853"/>
                  <a:pt x="3695371" y="2027332"/>
                </a:cubicBezTo>
                <a:close/>
                <a:moveTo>
                  <a:pt x="3245095" y="2027332"/>
                </a:moveTo>
                <a:cubicBezTo>
                  <a:pt x="3242138" y="2027332"/>
                  <a:pt x="3241398" y="2030289"/>
                  <a:pt x="3242877" y="2036204"/>
                </a:cubicBezTo>
                <a:cubicBezTo>
                  <a:pt x="3243986" y="2040640"/>
                  <a:pt x="3245511" y="2042997"/>
                  <a:pt x="3247452" y="2043275"/>
                </a:cubicBezTo>
                <a:cubicBezTo>
                  <a:pt x="3248099" y="2043367"/>
                  <a:pt x="3248792" y="2043228"/>
                  <a:pt x="3249531" y="2042859"/>
                </a:cubicBezTo>
                <a:cubicBezTo>
                  <a:pt x="3252489" y="2042859"/>
                  <a:pt x="3253228" y="2040640"/>
                  <a:pt x="3251749" y="2036204"/>
                </a:cubicBezTo>
                <a:cubicBezTo>
                  <a:pt x="3250270" y="2030289"/>
                  <a:pt x="3248052" y="2027332"/>
                  <a:pt x="3245095" y="2027332"/>
                </a:cubicBezTo>
                <a:close/>
                <a:moveTo>
                  <a:pt x="2422177" y="2025114"/>
                </a:moveTo>
                <a:cubicBezTo>
                  <a:pt x="2419219" y="2025114"/>
                  <a:pt x="2416261" y="2027332"/>
                  <a:pt x="2413304" y="2031768"/>
                </a:cubicBezTo>
                <a:cubicBezTo>
                  <a:pt x="2411825" y="2037683"/>
                  <a:pt x="2413304" y="2040640"/>
                  <a:pt x="2417740" y="2040640"/>
                </a:cubicBezTo>
                <a:cubicBezTo>
                  <a:pt x="2418849" y="2041010"/>
                  <a:pt x="2419866" y="2041149"/>
                  <a:pt x="2420790" y="2041057"/>
                </a:cubicBezTo>
                <a:cubicBezTo>
                  <a:pt x="2423563" y="2040779"/>
                  <a:pt x="2425504" y="2038422"/>
                  <a:pt x="2426613" y="2033986"/>
                </a:cubicBezTo>
                <a:cubicBezTo>
                  <a:pt x="2428091" y="2029550"/>
                  <a:pt x="2426613" y="2026592"/>
                  <a:pt x="2422177" y="2025114"/>
                </a:cubicBezTo>
                <a:close/>
                <a:moveTo>
                  <a:pt x="12575200" y="2024279"/>
                </a:moveTo>
                <a:cubicBezTo>
                  <a:pt x="12567806" y="2027236"/>
                  <a:pt x="12566328" y="2028715"/>
                  <a:pt x="12570764" y="2028715"/>
                </a:cubicBezTo>
                <a:cubicBezTo>
                  <a:pt x="12571873" y="2029084"/>
                  <a:pt x="12572936" y="2029269"/>
                  <a:pt x="12573952" y="2029269"/>
                </a:cubicBezTo>
                <a:cubicBezTo>
                  <a:pt x="12577003" y="2029269"/>
                  <a:pt x="12579637" y="2027606"/>
                  <a:pt x="12581855" y="2024279"/>
                </a:cubicBezTo>
                <a:cubicBezTo>
                  <a:pt x="12584812" y="2021321"/>
                  <a:pt x="12582594" y="2021321"/>
                  <a:pt x="12575200" y="2024279"/>
                </a:cubicBezTo>
                <a:close/>
                <a:moveTo>
                  <a:pt x="11302006" y="2024279"/>
                </a:moveTo>
                <a:cubicBezTo>
                  <a:pt x="11293133" y="2025757"/>
                  <a:pt x="11292394" y="2028715"/>
                  <a:pt x="11299787" y="2033151"/>
                </a:cubicBezTo>
                <a:cubicBezTo>
                  <a:pt x="11302745" y="2036108"/>
                  <a:pt x="11305148" y="2037587"/>
                  <a:pt x="11306996" y="2037587"/>
                </a:cubicBezTo>
                <a:cubicBezTo>
                  <a:pt x="11308844" y="2037587"/>
                  <a:pt x="11310138" y="2036108"/>
                  <a:pt x="11310878" y="2033151"/>
                </a:cubicBezTo>
                <a:cubicBezTo>
                  <a:pt x="11313835" y="2027236"/>
                  <a:pt x="11310878" y="2024279"/>
                  <a:pt x="11302006" y="2024279"/>
                </a:cubicBezTo>
                <a:close/>
                <a:moveTo>
                  <a:pt x="11284260" y="2024279"/>
                </a:moveTo>
                <a:cubicBezTo>
                  <a:pt x="11281303" y="2024279"/>
                  <a:pt x="11279085" y="2027236"/>
                  <a:pt x="11277606" y="2033151"/>
                </a:cubicBezTo>
                <a:cubicBezTo>
                  <a:pt x="11277606" y="2037587"/>
                  <a:pt x="11279085" y="2039805"/>
                  <a:pt x="11282042" y="2039805"/>
                </a:cubicBezTo>
                <a:cubicBezTo>
                  <a:pt x="11285000" y="2039805"/>
                  <a:pt x="11286478" y="2037587"/>
                  <a:pt x="11286478" y="2033151"/>
                </a:cubicBezTo>
                <a:cubicBezTo>
                  <a:pt x="11286478" y="2027236"/>
                  <a:pt x="11285739" y="2024279"/>
                  <a:pt x="11284260" y="2024279"/>
                </a:cubicBezTo>
                <a:close/>
                <a:moveTo>
                  <a:pt x="11865405" y="2023724"/>
                </a:moveTo>
                <a:cubicBezTo>
                  <a:pt x="11860969" y="2023354"/>
                  <a:pt x="11855054" y="2024278"/>
                  <a:pt x="11847660" y="2026497"/>
                </a:cubicBezTo>
                <a:cubicBezTo>
                  <a:pt x="11832873" y="2030933"/>
                  <a:pt x="11824740" y="2036848"/>
                  <a:pt x="11823261" y="2044241"/>
                </a:cubicBezTo>
                <a:cubicBezTo>
                  <a:pt x="11823261" y="2048678"/>
                  <a:pt x="11826958" y="2048678"/>
                  <a:pt x="11834352" y="2044241"/>
                </a:cubicBezTo>
                <a:cubicBezTo>
                  <a:pt x="11841746" y="2038326"/>
                  <a:pt x="11847660" y="2039805"/>
                  <a:pt x="11852097" y="2048678"/>
                </a:cubicBezTo>
                <a:cubicBezTo>
                  <a:pt x="11854314" y="2052375"/>
                  <a:pt x="11856163" y="2054038"/>
                  <a:pt x="11857642" y="2053669"/>
                </a:cubicBezTo>
                <a:cubicBezTo>
                  <a:pt x="11859121" y="2053299"/>
                  <a:pt x="11860230" y="2050896"/>
                  <a:pt x="11860969" y="2046459"/>
                </a:cubicBezTo>
                <a:cubicBezTo>
                  <a:pt x="11862448" y="2037587"/>
                  <a:pt x="11865405" y="2033151"/>
                  <a:pt x="11869842" y="2033151"/>
                </a:cubicBezTo>
                <a:cubicBezTo>
                  <a:pt x="11874278" y="2031672"/>
                  <a:pt x="11875756" y="2030193"/>
                  <a:pt x="11874278" y="2028715"/>
                </a:cubicBezTo>
                <a:cubicBezTo>
                  <a:pt x="11872799" y="2025757"/>
                  <a:pt x="11869842" y="2024094"/>
                  <a:pt x="11865405" y="2023724"/>
                </a:cubicBezTo>
                <a:close/>
                <a:moveTo>
                  <a:pt x="2384469" y="2020677"/>
                </a:moveTo>
                <a:cubicBezTo>
                  <a:pt x="2369681" y="2017720"/>
                  <a:pt x="2367463" y="2021417"/>
                  <a:pt x="2377814" y="2031768"/>
                </a:cubicBezTo>
                <a:cubicBezTo>
                  <a:pt x="2386686" y="2039901"/>
                  <a:pt x="2393526" y="2043967"/>
                  <a:pt x="2398332" y="2043967"/>
                </a:cubicBezTo>
                <a:cubicBezTo>
                  <a:pt x="2403138" y="2043967"/>
                  <a:pt x="2405910" y="2039901"/>
                  <a:pt x="2406650" y="2031768"/>
                </a:cubicBezTo>
                <a:cubicBezTo>
                  <a:pt x="2408128" y="2025853"/>
                  <a:pt x="2400735" y="2022156"/>
                  <a:pt x="2384469" y="2020677"/>
                </a:cubicBezTo>
                <a:close/>
                <a:moveTo>
                  <a:pt x="11479454" y="2019842"/>
                </a:moveTo>
                <a:cubicBezTo>
                  <a:pt x="11466146" y="2018364"/>
                  <a:pt x="11460230" y="2019842"/>
                  <a:pt x="11461709" y="2024279"/>
                </a:cubicBezTo>
                <a:cubicBezTo>
                  <a:pt x="11462818" y="2028715"/>
                  <a:pt x="11467254" y="2031071"/>
                  <a:pt x="11475018" y="2031349"/>
                </a:cubicBezTo>
                <a:cubicBezTo>
                  <a:pt x="11477606" y="2031441"/>
                  <a:pt x="11480563" y="2031303"/>
                  <a:pt x="11483890" y="2030933"/>
                </a:cubicBezTo>
                <a:cubicBezTo>
                  <a:pt x="11495720" y="2030933"/>
                  <a:pt x="11500896" y="2029454"/>
                  <a:pt x="11499417" y="2026497"/>
                </a:cubicBezTo>
                <a:cubicBezTo>
                  <a:pt x="11497938" y="2023539"/>
                  <a:pt x="11491284" y="2021321"/>
                  <a:pt x="11479454" y="2019842"/>
                </a:cubicBezTo>
                <a:close/>
                <a:moveTo>
                  <a:pt x="12233611" y="2017624"/>
                </a:moveTo>
                <a:cubicBezTo>
                  <a:pt x="12232132" y="2017624"/>
                  <a:pt x="12228436" y="2020581"/>
                  <a:pt x="12222521" y="2026497"/>
                </a:cubicBezTo>
                <a:cubicBezTo>
                  <a:pt x="12218085" y="2030933"/>
                  <a:pt x="12217807" y="2033290"/>
                  <a:pt x="12221689" y="2033567"/>
                </a:cubicBezTo>
                <a:cubicBezTo>
                  <a:pt x="12222983" y="2033659"/>
                  <a:pt x="12224739" y="2033520"/>
                  <a:pt x="12226957" y="2033151"/>
                </a:cubicBezTo>
                <a:cubicBezTo>
                  <a:pt x="12235829" y="2031672"/>
                  <a:pt x="12238787" y="2027975"/>
                  <a:pt x="12235829" y="2022060"/>
                </a:cubicBezTo>
                <a:cubicBezTo>
                  <a:pt x="12234350" y="2017624"/>
                  <a:pt x="12233611" y="2016145"/>
                  <a:pt x="12233611" y="2017624"/>
                </a:cubicBezTo>
                <a:close/>
                <a:moveTo>
                  <a:pt x="10370399" y="2017624"/>
                </a:moveTo>
                <a:cubicBezTo>
                  <a:pt x="10365963" y="2016145"/>
                  <a:pt x="10363006" y="2016885"/>
                  <a:pt x="10361527" y="2019842"/>
                </a:cubicBezTo>
                <a:cubicBezTo>
                  <a:pt x="10358569" y="2024279"/>
                  <a:pt x="10360788" y="2027236"/>
                  <a:pt x="10368181" y="2028715"/>
                </a:cubicBezTo>
                <a:cubicBezTo>
                  <a:pt x="10371878" y="2030193"/>
                  <a:pt x="10374651" y="2030933"/>
                  <a:pt x="10376499" y="2030933"/>
                </a:cubicBezTo>
                <a:cubicBezTo>
                  <a:pt x="10378348" y="2030933"/>
                  <a:pt x="10379272" y="2030193"/>
                  <a:pt x="10379272" y="2028715"/>
                </a:cubicBezTo>
                <a:cubicBezTo>
                  <a:pt x="10379272" y="2024279"/>
                  <a:pt x="10376314" y="2020581"/>
                  <a:pt x="10370399" y="2017624"/>
                </a:cubicBezTo>
                <a:close/>
                <a:moveTo>
                  <a:pt x="13185180" y="2015406"/>
                </a:moveTo>
                <a:cubicBezTo>
                  <a:pt x="13189617" y="2012448"/>
                  <a:pt x="13192574" y="2013927"/>
                  <a:pt x="13194053" y="2019842"/>
                </a:cubicBezTo>
                <a:cubicBezTo>
                  <a:pt x="13195532" y="2024279"/>
                  <a:pt x="13197750" y="2026497"/>
                  <a:pt x="13200707" y="2026497"/>
                </a:cubicBezTo>
                <a:cubicBezTo>
                  <a:pt x="13202186" y="2025018"/>
                  <a:pt x="13204404" y="2027975"/>
                  <a:pt x="13207362" y="2035369"/>
                </a:cubicBezTo>
                <a:cubicBezTo>
                  <a:pt x="13211798" y="2042763"/>
                  <a:pt x="13210319" y="2047938"/>
                  <a:pt x="13202926" y="2050896"/>
                </a:cubicBezTo>
                <a:cubicBezTo>
                  <a:pt x="13201447" y="2051635"/>
                  <a:pt x="13200199" y="2052097"/>
                  <a:pt x="13199182" y="2052282"/>
                </a:cubicBezTo>
                <a:cubicBezTo>
                  <a:pt x="13196132" y="2052837"/>
                  <a:pt x="13195162" y="2050896"/>
                  <a:pt x="13196271" y="2046459"/>
                </a:cubicBezTo>
                <a:cubicBezTo>
                  <a:pt x="13202186" y="2034630"/>
                  <a:pt x="13198489" y="2026497"/>
                  <a:pt x="13185180" y="2022060"/>
                </a:cubicBezTo>
                <a:cubicBezTo>
                  <a:pt x="13180744" y="2020581"/>
                  <a:pt x="13180744" y="2018364"/>
                  <a:pt x="13185180" y="2015406"/>
                </a:cubicBezTo>
                <a:close/>
                <a:moveTo>
                  <a:pt x="11206627" y="2015406"/>
                </a:moveTo>
                <a:cubicBezTo>
                  <a:pt x="11211063" y="2016885"/>
                  <a:pt x="11213281" y="2019103"/>
                  <a:pt x="11213281" y="2022060"/>
                </a:cubicBezTo>
                <a:cubicBezTo>
                  <a:pt x="11213281" y="2024279"/>
                  <a:pt x="11212033" y="2025249"/>
                  <a:pt x="11209538" y="2024972"/>
                </a:cubicBezTo>
                <a:cubicBezTo>
                  <a:pt x="11208706" y="2024880"/>
                  <a:pt x="11207736" y="2024648"/>
                  <a:pt x="11206627" y="2024279"/>
                </a:cubicBezTo>
                <a:cubicBezTo>
                  <a:pt x="11200712" y="2022800"/>
                  <a:pt x="11198494" y="2020581"/>
                  <a:pt x="11199972" y="2017624"/>
                </a:cubicBezTo>
                <a:cubicBezTo>
                  <a:pt x="11199972" y="2014667"/>
                  <a:pt x="11202190" y="2013927"/>
                  <a:pt x="11206627" y="2015406"/>
                </a:cubicBezTo>
                <a:close/>
                <a:moveTo>
                  <a:pt x="4804426" y="2011805"/>
                </a:moveTo>
                <a:cubicBezTo>
                  <a:pt x="4794075" y="2016241"/>
                  <a:pt x="4789639" y="2019938"/>
                  <a:pt x="4791118" y="2022895"/>
                </a:cubicBezTo>
                <a:cubicBezTo>
                  <a:pt x="4792596" y="2025114"/>
                  <a:pt x="4794999" y="2026222"/>
                  <a:pt x="4798326" y="2026222"/>
                </a:cubicBezTo>
                <a:cubicBezTo>
                  <a:pt x="4801653" y="2026222"/>
                  <a:pt x="4805905" y="2025114"/>
                  <a:pt x="4811080" y="2022895"/>
                </a:cubicBezTo>
                <a:cubicBezTo>
                  <a:pt x="4821431" y="2016981"/>
                  <a:pt x="4825868" y="2013283"/>
                  <a:pt x="4824389" y="2011805"/>
                </a:cubicBezTo>
                <a:cubicBezTo>
                  <a:pt x="4821431" y="2008847"/>
                  <a:pt x="4814777" y="2008847"/>
                  <a:pt x="4804426" y="2011805"/>
                </a:cubicBezTo>
                <a:close/>
                <a:moveTo>
                  <a:pt x="11639158" y="2008752"/>
                </a:moveTo>
                <a:cubicBezTo>
                  <a:pt x="11634722" y="2010231"/>
                  <a:pt x="11633243" y="2013188"/>
                  <a:pt x="11634722" y="2017624"/>
                </a:cubicBezTo>
                <a:cubicBezTo>
                  <a:pt x="11636940" y="2022060"/>
                  <a:pt x="11639158" y="2024417"/>
                  <a:pt x="11641376" y="2024695"/>
                </a:cubicBezTo>
                <a:cubicBezTo>
                  <a:pt x="11642115" y="2024787"/>
                  <a:pt x="11642855" y="2024648"/>
                  <a:pt x="11643594" y="2024279"/>
                </a:cubicBezTo>
                <a:cubicBezTo>
                  <a:pt x="11646551" y="2024279"/>
                  <a:pt x="11648030" y="2022060"/>
                  <a:pt x="11648030" y="2017624"/>
                </a:cubicBezTo>
                <a:cubicBezTo>
                  <a:pt x="11646551" y="2011709"/>
                  <a:pt x="11643594" y="2008752"/>
                  <a:pt x="11639158" y="2008752"/>
                </a:cubicBezTo>
                <a:close/>
                <a:moveTo>
                  <a:pt x="10993688" y="2008752"/>
                </a:moveTo>
                <a:cubicBezTo>
                  <a:pt x="10986294" y="2008752"/>
                  <a:pt x="10982597" y="2009491"/>
                  <a:pt x="10982597" y="2010970"/>
                </a:cubicBezTo>
                <a:cubicBezTo>
                  <a:pt x="10982597" y="2015406"/>
                  <a:pt x="10985555" y="2018364"/>
                  <a:pt x="10991470" y="2019842"/>
                </a:cubicBezTo>
                <a:cubicBezTo>
                  <a:pt x="10992949" y="2020212"/>
                  <a:pt x="10994289" y="2020443"/>
                  <a:pt x="10995490" y="2020536"/>
                </a:cubicBezTo>
                <a:cubicBezTo>
                  <a:pt x="10999095" y="2020813"/>
                  <a:pt x="11001452" y="2019842"/>
                  <a:pt x="11002561" y="2017624"/>
                </a:cubicBezTo>
                <a:cubicBezTo>
                  <a:pt x="11004039" y="2013188"/>
                  <a:pt x="11001082" y="2010231"/>
                  <a:pt x="10993688" y="2008752"/>
                </a:cubicBezTo>
                <a:close/>
                <a:moveTo>
                  <a:pt x="11361894" y="2006534"/>
                </a:moveTo>
                <a:cubicBezTo>
                  <a:pt x="11351543" y="2003576"/>
                  <a:pt x="11341931" y="2004315"/>
                  <a:pt x="11333059" y="2008752"/>
                </a:cubicBezTo>
                <a:cubicBezTo>
                  <a:pt x="11325665" y="2011709"/>
                  <a:pt x="11327144" y="2013188"/>
                  <a:pt x="11337495" y="2013188"/>
                </a:cubicBezTo>
                <a:cubicBezTo>
                  <a:pt x="11347846" y="2014667"/>
                  <a:pt x="11352282" y="2017624"/>
                  <a:pt x="11350804" y="2022060"/>
                </a:cubicBezTo>
                <a:cubicBezTo>
                  <a:pt x="11350804" y="2026497"/>
                  <a:pt x="11344889" y="2027975"/>
                  <a:pt x="11333059" y="2026497"/>
                </a:cubicBezTo>
                <a:cubicBezTo>
                  <a:pt x="11321229" y="2025018"/>
                  <a:pt x="11316792" y="2026497"/>
                  <a:pt x="11319750" y="2030933"/>
                </a:cubicBezTo>
                <a:cubicBezTo>
                  <a:pt x="11325295" y="2037587"/>
                  <a:pt x="11337495" y="2040914"/>
                  <a:pt x="11356349" y="2040914"/>
                </a:cubicBezTo>
                <a:cubicBezTo>
                  <a:pt x="11362634" y="2040914"/>
                  <a:pt x="11369658" y="2040545"/>
                  <a:pt x="11377421" y="2039805"/>
                </a:cubicBezTo>
                <a:cubicBezTo>
                  <a:pt x="11383336" y="2038326"/>
                  <a:pt x="11384815" y="2033890"/>
                  <a:pt x="11381857" y="2026497"/>
                </a:cubicBezTo>
                <a:cubicBezTo>
                  <a:pt x="11377421" y="2020581"/>
                  <a:pt x="11375942" y="2015406"/>
                  <a:pt x="11377421" y="2010970"/>
                </a:cubicBezTo>
                <a:cubicBezTo>
                  <a:pt x="11378900" y="2008012"/>
                  <a:pt x="11377421" y="2006534"/>
                  <a:pt x="11372985" y="2006534"/>
                </a:cubicBezTo>
                <a:cubicBezTo>
                  <a:pt x="11370027" y="2006534"/>
                  <a:pt x="11369288" y="2010970"/>
                  <a:pt x="11370767" y="2019842"/>
                </a:cubicBezTo>
                <a:cubicBezTo>
                  <a:pt x="11372245" y="2028715"/>
                  <a:pt x="11371506" y="2031672"/>
                  <a:pt x="11368549" y="2028715"/>
                </a:cubicBezTo>
                <a:cubicBezTo>
                  <a:pt x="11364112" y="2024279"/>
                  <a:pt x="11361155" y="2022060"/>
                  <a:pt x="11359676" y="2022060"/>
                </a:cubicBezTo>
                <a:cubicBezTo>
                  <a:pt x="11358198" y="2022060"/>
                  <a:pt x="11358937" y="2019842"/>
                  <a:pt x="11361894" y="2015406"/>
                </a:cubicBezTo>
                <a:cubicBezTo>
                  <a:pt x="11364852" y="2010970"/>
                  <a:pt x="11364852" y="2008012"/>
                  <a:pt x="11361894" y="2006534"/>
                </a:cubicBezTo>
                <a:close/>
                <a:moveTo>
                  <a:pt x="10412543" y="2006534"/>
                </a:moveTo>
                <a:cubicBezTo>
                  <a:pt x="10410325" y="2005794"/>
                  <a:pt x="10408107" y="2008752"/>
                  <a:pt x="10405889" y="2015406"/>
                </a:cubicBezTo>
                <a:cubicBezTo>
                  <a:pt x="10402932" y="2022800"/>
                  <a:pt x="10398495" y="2026497"/>
                  <a:pt x="10392580" y="2026497"/>
                </a:cubicBezTo>
                <a:cubicBezTo>
                  <a:pt x="10383708" y="2026497"/>
                  <a:pt x="10380750" y="2027236"/>
                  <a:pt x="10383708" y="2028715"/>
                </a:cubicBezTo>
                <a:cubicBezTo>
                  <a:pt x="10385186" y="2031672"/>
                  <a:pt x="10391841" y="2034630"/>
                  <a:pt x="10403671" y="2037587"/>
                </a:cubicBezTo>
                <a:cubicBezTo>
                  <a:pt x="10453578" y="2049787"/>
                  <a:pt x="10484770" y="2055332"/>
                  <a:pt x="10497247" y="2054223"/>
                </a:cubicBezTo>
                <a:cubicBezTo>
                  <a:pt x="10501406" y="2053853"/>
                  <a:pt x="10503486" y="2052744"/>
                  <a:pt x="10503486" y="2050896"/>
                </a:cubicBezTo>
                <a:cubicBezTo>
                  <a:pt x="10503486" y="2044981"/>
                  <a:pt x="10504225" y="2042763"/>
                  <a:pt x="10505704" y="2044241"/>
                </a:cubicBezTo>
                <a:cubicBezTo>
                  <a:pt x="10507182" y="2044241"/>
                  <a:pt x="10507922" y="2042023"/>
                  <a:pt x="10507922" y="2037587"/>
                </a:cubicBezTo>
                <a:cubicBezTo>
                  <a:pt x="10507922" y="2033151"/>
                  <a:pt x="10493874" y="2027975"/>
                  <a:pt x="10465778" y="2022060"/>
                </a:cubicBezTo>
                <a:cubicBezTo>
                  <a:pt x="10437682" y="2014667"/>
                  <a:pt x="10426592" y="2014667"/>
                  <a:pt x="10432506" y="2022060"/>
                </a:cubicBezTo>
                <a:cubicBezTo>
                  <a:pt x="10439900" y="2029454"/>
                  <a:pt x="10439900" y="2033151"/>
                  <a:pt x="10432506" y="2033151"/>
                </a:cubicBezTo>
                <a:cubicBezTo>
                  <a:pt x="10425112" y="2034630"/>
                  <a:pt x="10420676" y="2030193"/>
                  <a:pt x="10419198" y="2019842"/>
                </a:cubicBezTo>
                <a:cubicBezTo>
                  <a:pt x="10416979" y="2011709"/>
                  <a:pt x="10414761" y="2007273"/>
                  <a:pt x="10412543" y="2006534"/>
                </a:cubicBezTo>
                <a:close/>
                <a:moveTo>
                  <a:pt x="3622173" y="2005150"/>
                </a:moveTo>
                <a:cubicBezTo>
                  <a:pt x="3599993" y="2009587"/>
                  <a:pt x="3600732" y="2014023"/>
                  <a:pt x="3624392" y="2018459"/>
                </a:cubicBezTo>
                <a:cubicBezTo>
                  <a:pt x="3626980" y="2018829"/>
                  <a:pt x="3629198" y="2018968"/>
                  <a:pt x="3631046" y="2018876"/>
                </a:cubicBezTo>
                <a:cubicBezTo>
                  <a:pt x="3636592" y="2018598"/>
                  <a:pt x="3638809" y="2016241"/>
                  <a:pt x="3637701" y="2011805"/>
                </a:cubicBezTo>
                <a:cubicBezTo>
                  <a:pt x="3637701" y="2005890"/>
                  <a:pt x="3632525" y="2003672"/>
                  <a:pt x="3622173" y="2005150"/>
                </a:cubicBezTo>
                <a:close/>
                <a:moveTo>
                  <a:pt x="11967438" y="2004315"/>
                </a:moveTo>
                <a:cubicBezTo>
                  <a:pt x="11960044" y="2005794"/>
                  <a:pt x="11955609" y="2008012"/>
                  <a:pt x="11954130" y="2010970"/>
                </a:cubicBezTo>
                <a:cubicBezTo>
                  <a:pt x="11953390" y="2013188"/>
                  <a:pt x="11953945" y="2014482"/>
                  <a:pt x="11955793" y="2014852"/>
                </a:cubicBezTo>
                <a:cubicBezTo>
                  <a:pt x="11957642" y="2015221"/>
                  <a:pt x="11960784" y="2014667"/>
                  <a:pt x="11965220" y="2013188"/>
                </a:cubicBezTo>
                <a:cubicBezTo>
                  <a:pt x="11975572" y="2011709"/>
                  <a:pt x="11980008" y="2010231"/>
                  <a:pt x="11978529" y="2008752"/>
                </a:cubicBezTo>
                <a:cubicBezTo>
                  <a:pt x="11978529" y="2005794"/>
                  <a:pt x="11974832" y="2004315"/>
                  <a:pt x="11967438" y="2004315"/>
                </a:cubicBezTo>
                <a:close/>
                <a:moveTo>
                  <a:pt x="11466146" y="2002097"/>
                </a:moveTo>
                <a:cubicBezTo>
                  <a:pt x="11460230" y="2003576"/>
                  <a:pt x="11458752" y="2005055"/>
                  <a:pt x="11461709" y="2006534"/>
                </a:cubicBezTo>
                <a:cubicBezTo>
                  <a:pt x="11463927" y="2008012"/>
                  <a:pt x="11465960" y="2008752"/>
                  <a:pt x="11467809" y="2008752"/>
                </a:cubicBezTo>
                <a:cubicBezTo>
                  <a:pt x="11469658" y="2008752"/>
                  <a:pt x="11471321" y="2008012"/>
                  <a:pt x="11472800" y="2006534"/>
                </a:cubicBezTo>
                <a:cubicBezTo>
                  <a:pt x="11475758" y="2003576"/>
                  <a:pt x="11473539" y="2002097"/>
                  <a:pt x="11466146" y="2002097"/>
                </a:cubicBezTo>
                <a:close/>
                <a:moveTo>
                  <a:pt x="4207754" y="2000714"/>
                </a:moveTo>
                <a:cubicBezTo>
                  <a:pt x="4195924" y="2005150"/>
                  <a:pt x="4188531" y="2010326"/>
                  <a:pt x="4185574" y="2016241"/>
                </a:cubicBezTo>
                <a:cubicBezTo>
                  <a:pt x="4182616" y="2020677"/>
                  <a:pt x="4185574" y="2022895"/>
                  <a:pt x="4194446" y="2022895"/>
                </a:cubicBezTo>
                <a:cubicBezTo>
                  <a:pt x="4197403" y="2023080"/>
                  <a:pt x="4200164" y="2023127"/>
                  <a:pt x="4202729" y="2023034"/>
                </a:cubicBezTo>
                <a:cubicBezTo>
                  <a:pt x="4220682" y="2022387"/>
                  <a:pt x="4229011" y="2014947"/>
                  <a:pt x="4227717" y="2000714"/>
                </a:cubicBezTo>
                <a:cubicBezTo>
                  <a:pt x="4227717" y="1996278"/>
                  <a:pt x="4221063" y="1996278"/>
                  <a:pt x="4207754" y="2000714"/>
                </a:cubicBezTo>
                <a:close/>
                <a:moveTo>
                  <a:pt x="3651009" y="2000714"/>
                </a:moveTo>
                <a:cubicBezTo>
                  <a:pt x="3645095" y="2002193"/>
                  <a:pt x="3642137" y="2005150"/>
                  <a:pt x="3642137" y="2009587"/>
                </a:cubicBezTo>
                <a:cubicBezTo>
                  <a:pt x="3642137" y="2014023"/>
                  <a:pt x="3643801" y="2016380"/>
                  <a:pt x="3647127" y="2016657"/>
                </a:cubicBezTo>
                <a:cubicBezTo>
                  <a:pt x="3648236" y="2016749"/>
                  <a:pt x="3649530" y="2016611"/>
                  <a:pt x="3651009" y="2016241"/>
                </a:cubicBezTo>
                <a:cubicBezTo>
                  <a:pt x="3656924" y="2013283"/>
                  <a:pt x="3659882" y="2009587"/>
                  <a:pt x="3659882" y="2005150"/>
                </a:cubicBezTo>
                <a:cubicBezTo>
                  <a:pt x="3658403" y="2000714"/>
                  <a:pt x="3655445" y="1999236"/>
                  <a:pt x="3651009" y="2000714"/>
                </a:cubicBezTo>
                <a:close/>
                <a:moveTo>
                  <a:pt x="2282436" y="2000714"/>
                </a:moveTo>
                <a:cubicBezTo>
                  <a:pt x="2267648" y="1997757"/>
                  <a:pt x="2263951" y="1999236"/>
                  <a:pt x="2271345" y="2005150"/>
                </a:cubicBezTo>
                <a:cubicBezTo>
                  <a:pt x="2280217" y="2011066"/>
                  <a:pt x="2289090" y="2015502"/>
                  <a:pt x="2297962" y="2018459"/>
                </a:cubicBezTo>
                <a:cubicBezTo>
                  <a:pt x="2300180" y="2018829"/>
                  <a:pt x="2302029" y="2018968"/>
                  <a:pt x="2303507" y="2018876"/>
                </a:cubicBezTo>
                <a:cubicBezTo>
                  <a:pt x="2307944" y="2018598"/>
                  <a:pt x="2309053" y="2016241"/>
                  <a:pt x="2306835" y="2011805"/>
                </a:cubicBezTo>
                <a:cubicBezTo>
                  <a:pt x="2303877" y="2007369"/>
                  <a:pt x="2295744" y="2003672"/>
                  <a:pt x="2282436" y="2000714"/>
                </a:cubicBezTo>
                <a:close/>
                <a:moveTo>
                  <a:pt x="11410138" y="2000434"/>
                </a:moveTo>
                <a:cubicBezTo>
                  <a:pt x="11408289" y="2000803"/>
                  <a:pt x="11406256" y="2002837"/>
                  <a:pt x="11404038" y="2006534"/>
                </a:cubicBezTo>
                <a:cubicBezTo>
                  <a:pt x="11399602" y="2010970"/>
                  <a:pt x="11401081" y="2013188"/>
                  <a:pt x="11408474" y="2013188"/>
                </a:cubicBezTo>
                <a:cubicBezTo>
                  <a:pt x="11415868" y="2011709"/>
                  <a:pt x="11418086" y="2008752"/>
                  <a:pt x="11415129" y="2004315"/>
                </a:cubicBezTo>
                <a:cubicBezTo>
                  <a:pt x="11413650" y="2001358"/>
                  <a:pt x="11411986" y="2000064"/>
                  <a:pt x="11410138" y="2000434"/>
                </a:cubicBezTo>
                <a:close/>
                <a:moveTo>
                  <a:pt x="2630679" y="1996278"/>
                </a:moveTo>
                <a:cubicBezTo>
                  <a:pt x="2599625" y="1994799"/>
                  <a:pt x="2586316" y="1997017"/>
                  <a:pt x="2590753" y="2002933"/>
                </a:cubicBezTo>
                <a:cubicBezTo>
                  <a:pt x="2593710" y="2007369"/>
                  <a:pt x="2597407" y="2008847"/>
                  <a:pt x="2601844" y="2007369"/>
                </a:cubicBezTo>
                <a:cubicBezTo>
                  <a:pt x="2606280" y="2005890"/>
                  <a:pt x="2607758" y="2008847"/>
                  <a:pt x="2606280" y="2016241"/>
                </a:cubicBezTo>
                <a:cubicBezTo>
                  <a:pt x="2604801" y="2023635"/>
                  <a:pt x="2605540" y="2028071"/>
                  <a:pt x="2608498" y="2029550"/>
                </a:cubicBezTo>
                <a:cubicBezTo>
                  <a:pt x="2611455" y="2029550"/>
                  <a:pt x="2613673" y="2027332"/>
                  <a:pt x="2615152" y="2022895"/>
                </a:cubicBezTo>
                <a:cubicBezTo>
                  <a:pt x="2615152" y="2018459"/>
                  <a:pt x="2614413" y="2014023"/>
                  <a:pt x="2612934" y="2009587"/>
                </a:cubicBezTo>
                <a:cubicBezTo>
                  <a:pt x="2611455" y="2006629"/>
                  <a:pt x="2611455" y="2005150"/>
                  <a:pt x="2612934" y="2005150"/>
                </a:cubicBezTo>
                <a:cubicBezTo>
                  <a:pt x="2615891" y="2005150"/>
                  <a:pt x="2617370" y="2009587"/>
                  <a:pt x="2617370" y="2018459"/>
                </a:cubicBezTo>
                <a:cubicBezTo>
                  <a:pt x="2617370" y="2025853"/>
                  <a:pt x="2621067" y="2030289"/>
                  <a:pt x="2628461" y="2031768"/>
                </a:cubicBezTo>
                <a:cubicBezTo>
                  <a:pt x="2634376" y="2033247"/>
                  <a:pt x="2638072" y="2030289"/>
                  <a:pt x="2639551" y="2022895"/>
                </a:cubicBezTo>
                <a:cubicBezTo>
                  <a:pt x="2639551" y="2016981"/>
                  <a:pt x="2641030" y="2016241"/>
                  <a:pt x="2643987" y="2020677"/>
                </a:cubicBezTo>
                <a:cubicBezTo>
                  <a:pt x="2645466" y="2023635"/>
                  <a:pt x="2646945" y="2022156"/>
                  <a:pt x="2648424" y="2016241"/>
                </a:cubicBezTo>
                <a:cubicBezTo>
                  <a:pt x="2648424" y="2010326"/>
                  <a:pt x="2652121" y="2008847"/>
                  <a:pt x="2659514" y="2011805"/>
                </a:cubicBezTo>
                <a:cubicBezTo>
                  <a:pt x="2666908" y="2016241"/>
                  <a:pt x="2670605" y="2021417"/>
                  <a:pt x="2670605" y="2027332"/>
                </a:cubicBezTo>
                <a:cubicBezTo>
                  <a:pt x="2672083" y="2037683"/>
                  <a:pt x="2680217" y="2042859"/>
                  <a:pt x="2695004" y="2042859"/>
                </a:cubicBezTo>
                <a:cubicBezTo>
                  <a:pt x="2698701" y="2043228"/>
                  <a:pt x="2702028" y="2043228"/>
                  <a:pt x="2704986" y="2042859"/>
                </a:cubicBezTo>
                <a:cubicBezTo>
                  <a:pt x="2713858" y="2041749"/>
                  <a:pt x="2719403" y="2037313"/>
                  <a:pt x="2721621" y="2029550"/>
                </a:cubicBezTo>
                <a:cubicBezTo>
                  <a:pt x="2724578" y="2016241"/>
                  <a:pt x="2723840" y="2008847"/>
                  <a:pt x="2719403" y="2007369"/>
                </a:cubicBezTo>
                <a:cubicBezTo>
                  <a:pt x="2688350" y="2002933"/>
                  <a:pt x="2672823" y="2000714"/>
                  <a:pt x="2672823" y="2000714"/>
                </a:cubicBezTo>
                <a:cubicBezTo>
                  <a:pt x="2658036" y="1999236"/>
                  <a:pt x="2643987" y="1997757"/>
                  <a:pt x="2630679" y="1996278"/>
                </a:cubicBezTo>
                <a:close/>
                <a:moveTo>
                  <a:pt x="11577051" y="1993225"/>
                </a:moveTo>
                <a:cubicBezTo>
                  <a:pt x="11562264" y="1994704"/>
                  <a:pt x="11555609" y="1996182"/>
                  <a:pt x="11557088" y="1997661"/>
                </a:cubicBezTo>
                <a:cubicBezTo>
                  <a:pt x="11558566" y="2002097"/>
                  <a:pt x="11564482" y="2004315"/>
                  <a:pt x="11574832" y="2004315"/>
                </a:cubicBezTo>
                <a:cubicBezTo>
                  <a:pt x="11577790" y="2004685"/>
                  <a:pt x="11580424" y="2004870"/>
                  <a:pt x="11582735" y="2004870"/>
                </a:cubicBezTo>
                <a:cubicBezTo>
                  <a:pt x="11589666" y="2004870"/>
                  <a:pt x="11593687" y="2003206"/>
                  <a:pt x="11594796" y="1999879"/>
                </a:cubicBezTo>
                <a:cubicBezTo>
                  <a:pt x="11599232" y="1993964"/>
                  <a:pt x="11593317" y="1991746"/>
                  <a:pt x="11577051" y="1993225"/>
                </a:cubicBezTo>
                <a:close/>
                <a:moveTo>
                  <a:pt x="3568939" y="1991842"/>
                </a:moveTo>
                <a:cubicBezTo>
                  <a:pt x="3565982" y="1991842"/>
                  <a:pt x="3563764" y="1995539"/>
                  <a:pt x="3562285" y="2002933"/>
                </a:cubicBezTo>
                <a:cubicBezTo>
                  <a:pt x="3559328" y="2016241"/>
                  <a:pt x="3564503" y="2025114"/>
                  <a:pt x="3577812" y="2029550"/>
                </a:cubicBezTo>
                <a:cubicBezTo>
                  <a:pt x="3580769" y="2030659"/>
                  <a:pt x="3583495" y="2031260"/>
                  <a:pt x="3585990" y="2031352"/>
                </a:cubicBezTo>
                <a:cubicBezTo>
                  <a:pt x="3593477" y="2031630"/>
                  <a:pt x="3598884" y="2027332"/>
                  <a:pt x="3602211" y="2018459"/>
                </a:cubicBezTo>
                <a:cubicBezTo>
                  <a:pt x="3605168" y="2012544"/>
                  <a:pt x="3601471" y="2010326"/>
                  <a:pt x="3591120" y="2011805"/>
                </a:cubicBezTo>
                <a:cubicBezTo>
                  <a:pt x="3580769" y="2011805"/>
                  <a:pt x="3575593" y="2008847"/>
                  <a:pt x="3575593" y="2002933"/>
                </a:cubicBezTo>
                <a:cubicBezTo>
                  <a:pt x="3574115" y="1995539"/>
                  <a:pt x="3571897" y="1991842"/>
                  <a:pt x="3568939" y="1991842"/>
                </a:cubicBezTo>
                <a:close/>
                <a:moveTo>
                  <a:pt x="12014018" y="1991007"/>
                </a:moveTo>
                <a:cubicBezTo>
                  <a:pt x="11993316" y="1993964"/>
                  <a:pt x="11982965" y="1997661"/>
                  <a:pt x="11982965" y="2002097"/>
                </a:cubicBezTo>
                <a:cubicBezTo>
                  <a:pt x="11984444" y="2008012"/>
                  <a:pt x="11987401" y="2010231"/>
                  <a:pt x="11991837" y="2008752"/>
                </a:cubicBezTo>
                <a:cubicBezTo>
                  <a:pt x="11996274" y="2007273"/>
                  <a:pt x="11998492" y="2010231"/>
                  <a:pt x="11998492" y="2017624"/>
                </a:cubicBezTo>
                <a:cubicBezTo>
                  <a:pt x="11999601" y="2023169"/>
                  <a:pt x="12001958" y="2026219"/>
                  <a:pt x="12005562" y="2026774"/>
                </a:cubicBezTo>
                <a:cubicBezTo>
                  <a:pt x="12006763" y="2026959"/>
                  <a:pt x="12008104" y="2026866"/>
                  <a:pt x="12009582" y="2026497"/>
                </a:cubicBezTo>
                <a:cubicBezTo>
                  <a:pt x="12015498" y="2026497"/>
                  <a:pt x="12017716" y="2022800"/>
                  <a:pt x="12016237" y="2015406"/>
                </a:cubicBezTo>
                <a:cubicBezTo>
                  <a:pt x="12014758" y="2009491"/>
                  <a:pt x="12018454" y="2005055"/>
                  <a:pt x="12027327" y="2002097"/>
                </a:cubicBezTo>
                <a:cubicBezTo>
                  <a:pt x="12043593" y="1999140"/>
                  <a:pt x="12050248" y="1995443"/>
                  <a:pt x="12047290" y="1991007"/>
                </a:cubicBezTo>
                <a:cubicBezTo>
                  <a:pt x="12045812" y="1986571"/>
                  <a:pt x="12034721" y="1986571"/>
                  <a:pt x="12014018" y="1991007"/>
                </a:cubicBezTo>
                <a:close/>
                <a:moveTo>
                  <a:pt x="10343782" y="1991007"/>
                </a:moveTo>
                <a:cubicBezTo>
                  <a:pt x="10340824" y="1991007"/>
                  <a:pt x="10340085" y="1992486"/>
                  <a:pt x="10341564" y="1995443"/>
                </a:cubicBezTo>
                <a:cubicBezTo>
                  <a:pt x="10343042" y="1998401"/>
                  <a:pt x="10342303" y="2003576"/>
                  <a:pt x="10339346" y="2010970"/>
                </a:cubicBezTo>
                <a:cubicBezTo>
                  <a:pt x="10337867" y="2018364"/>
                  <a:pt x="10337867" y="2022800"/>
                  <a:pt x="10339346" y="2024279"/>
                </a:cubicBezTo>
                <a:cubicBezTo>
                  <a:pt x="10342303" y="2024279"/>
                  <a:pt x="10344521" y="2019103"/>
                  <a:pt x="10346000" y="2008752"/>
                </a:cubicBezTo>
                <a:cubicBezTo>
                  <a:pt x="10347479" y="1998401"/>
                  <a:pt x="10346739" y="1992486"/>
                  <a:pt x="10343782" y="1991007"/>
                </a:cubicBezTo>
                <a:close/>
                <a:moveTo>
                  <a:pt x="3700917" y="1989624"/>
                </a:moveTo>
                <a:cubicBezTo>
                  <a:pt x="3695741" y="1989624"/>
                  <a:pt x="3689457" y="1991842"/>
                  <a:pt x="3682063" y="1996278"/>
                </a:cubicBezTo>
                <a:cubicBezTo>
                  <a:pt x="3670972" y="2001823"/>
                  <a:pt x="3669863" y="2004458"/>
                  <a:pt x="3678736" y="2004180"/>
                </a:cubicBezTo>
                <a:cubicBezTo>
                  <a:pt x="3681693" y="2004088"/>
                  <a:pt x="3685759" y="2003672"/>
                  <a:pt x="3690935" y="2002933"/>
                </a:cubicBezTo>
                <a:cubicBezTo>
                  <a:pt x="3707201" y="2001454"/>
                  <a:pt x="3714595" y="1999236"/>
                  <a:pt x="3713116" y="1996278"/>
                </a:cubicBezTo>
                <a:cubicBezTo>
                  <a:pt x="3710159" y="1991842"/>
                  <a:pt x="3706092" y="1989624"/>
                  <a:pt x="3700917" y="1989624"/>
                </a:cubicBezTo>
                <a:close/>
                <a:moveTo>
                  <a:pt x="3331601" y="1989624"/>
                </a:moveTo>
                <a:cubicBezTo>
                  <a:pt x="3325686" y="1989624"/>
                  <a:pt x="3323468" y="1991842"/>
                  <a:pt x="3324947" y="1996278"/>
                </a:cubicBezTo>
                <a:cubicBezTo>
                  <a:pt x="3324947" y="1998496"/>
                  <a:pt x="3326610" y="1999467"/>
                  <a:pt x="3329938" y="1999189"/>
                </a:cubicBezTo>
                <a:cubicBezTo>
                  <a:pt x="3331047" y="1999097"/>
                  <a:pt x="3332341" y="1998866"/>
                  <a:pt x="3333819" y="1998496"/>
                </a:cubicBezTo>
                <a:cubicBezTo>
                  <a:pt x="3339734" y="1997017"/>
                  <a:pt x="3341953" y="1994799"/>
                  <a:pt x="3340474" y="1991842"/>
                </a:cubicBezTo>
                <a:cubicBezTo>
                  <a:pt x="3340474" y="1990363"/>
                  <a:pt x="3337516" y="1989624"/>
                  <a:pt x="3331601" y="1989624"/>
                </a:cubicBezTo>
                <a:close/>
                <a:moveTo>
                  <a:pt x="11750064" y="1988789"/>
                </a:moveTo>
                <a:cubicBezTo>
                  <a:pt x="11741191" y="1990267"/>
                  <a:pt x="11738234" y="1993225"/>
                  <a:pt x="11741191" y="1997661"/>
                </a:cubicBezTo>
                <a:cubicBezTo>
                  <a:pt x="11743409" y="2000988"/>
                  <a:pt x="11747291" y="2002652"/>
                  <a:pt x="11752836" y="2002652"/>
                </a:cubicBezTo>
                <a:cubicBezTo>
                  <a:pt x="11754684" y="2002652"/>
                  <a:pt x="11756718" y="2002467"/>
                  <a:pt x="11758936" y="2002097"/>
                </a:cubicBezTo>
                <a:cubicBezTo>
                  <a:pt x="11766330" y="2000619"/>
                  <a:pt x="11769287" y="1997661"/>
                  <a:pt x="11767808" y="1993225"/>
                </a:cubicBezTo>
                <a:cubicBezTo>
                  <a:pt x="11766330" y="1988789"/>
                  <a:pt x="11760415" y="1987310"/>
                  <a:pt x="11750064" y="1988789"/>
                </a:cubicBezTo>
                <a:close/>
                <a:moveTo>
                  <a:pt x="4868751" y="1987406"/>
                </a:moveTo>
                <a:cubicBezTo>
                  <a:pt x="4861358" y="1988884"/>
                  <a:pt x="4859140" y="1991842"/>
                  <a:pt x="4862097" y="1996278"/>
                </a:cubicBezTo>
                <a:cubicBezTo>
                  <a:pt x="4864315" y="1998496"/>
                  <a:pt x="4866718" y="1999790"/>
                  <a:pt x="4869306" y="2000160"/>
                </a:cubicBezTo>
                <a:cubicBezTo>
                  <a:pt x="4871894" y="2000529"/>
                  <a:pt x="4874666" y="1999975"/>
                  <a:pt x="4877624" y="1998496"/>
                </a:cubicBezTo>
                <a:cubicBezTo>
                  <a:pt x="4883539" y="1995539"/>
                  <a:pt x="4885017" y="1991842"/>
                  <a:pt x="4882060" y="1987406"/>
                </a:cubicBezTo>
                <a:cubicBezTo>
                  <a:pt x="4879102" y="1984448"/>
                  <a:pt x="4874666" y="1984448"/>
                  <a:pt x="4868751" y="1987406"/>
                </a:cubicBezTo>
                <a:close/>
                <a:moveTo>
                  <a:pt x="11202190" y="1986571"/>
                </a:moveTo>
                <a:cubicBezTo>
                  <a:pt x="11211063" y="1986571"/>
                  <a:pt x="11215499" y="1988789"/>
                  <a:pt x="11215499" y="1993225"/>
                </a:cubicBezTo>
                <a:cubicBezTo>
                  <a:pt x="11215499" y="1997661"/>
                  <a:pt x="11214020" y="1999879"/>
                  <a:pt x="11211063" y="1999879"/>
                </a:cubicBezTo>
                <a:cubicBezTo>
                  <a:pt x="11208105" y="1999879"/>
                  <a:pt x="11203669" y="1997661"/>
                  <a:pt x="11197754" y="1993225"/>
                </a:cubicBezTo>
                <a:cubicBezTo>
                  <a:pt x="11190360" y="1988789"/>
                  <a:pt x="11191839" y="1986571"/>
                  <a:pt x="11202190" y="1986571"/>
                </a:cubicBezTo>
                <a:close/>
                <a:moveTo>
                  <a:pt x="10779086" y="1983244"/>
                </a:moveTo>
                <a:cubicBezTo>
                  <a:pt x="10777237" y="1983244"/>
                  <a:pt x="10775573" y="1985092"/>
                  <a:pt x="10774095" y="1988789"/>
                </a:cubicBezTo>
                <a:cubicBezTo>
                  <a:pt x="10772616" y="1993225"/>
                  <a:pt x="10774834" y="1996182"/>
                  <a:pt x="10780750" y="1997661"/>
                </a:cubicBezTo>
                <a:cubicBezTo>
                  <a:pt x="10786664" y="1997661"/>
                  <a:pt x="10788143" y="1994704"/>
                  <a:pt x="10785186" y="1988789"/>
                </a:cubicBezTo>
                <a:cubicBezTo>
                  <a:pt x="10782968" y="1985092"/>
                  <a:pt x="10780934" y="1983244"/>
                  <a:pt x="10779086" y="1983244"/>
                </a:cubicBezTo>
                <a:close/>
                <a:moveTo>
                  <a:pt x="3369309" y="1982969"/>
                </a:moveTo>
                <a:cubicBezTo>
                  <a:pt x="3361915" y="1982969"/>
                  <a:pt x="3357479" y="1984448"/>
                  <a:pt x="3356000" y="1987406"/>
                </a:cubicBezTo>
                <a:cubicBezTo>
                  <a:pt x="3354892" y="1991842"/>
                  <a:pt x="3356694" y="1994199"/>
                  <a:pt x="3361407" y="1994476"/>
                </a:cubicBezTo>
                <a:cubicBezTo>
                  <a:pt x="3362978" y="1994568"/>
                  <a:pt x="3364873" y="1994430"/>
                  <a:pt x="3367091" y="1994060"/>
                </a:cubicBezTo>
                <a:cubicBezTo>
                  <a:pt x="3377442" y="1994060"/>
                  <a:pt x="3381878" y="1992581"/>
                  <a:pt x="3380399" y="1989624"/>
                </a:cubicBezTo>
                <a:cubicBezTo>
                  <a:pt x="3378921" y="1986666"/>
                  <a:pt x="3375224" y="1984448"/>
                  <a:pt x="3369309" y="1982969"/>
                </a:cubicBezTo>
                <a:close/>
                <a:moveTo>
                  <a:pt x="10927144" y="1982134"/>
                </a:moveTo>
                <a:cubicBezTo>
                  <a:pt x="10915315" y="1980656"/>
                  <a:pt x="10911618" y="1982874"/>
                  <a:pt x="10916054" y="1988789"/>
                </a:cubicBezTo>
                <a:cubicBezTo>
                  <a:pt x="10921969" y="1995443"/>
                  <a:pt x="10927144" y="1998585"/>
                  <a:pt x="10931581" y="1998216"/>
                </a:cubicBezTo>
                <a:cubicBezTo>
                  <a:pt x="10936017" y="1997846"/>
                  <a:pt x="10939714" y="1993964"/>
                  <a:pt x="10942672" y="1986571"/>
                </a:cubicBezTo>
                <a:cubicBezTo>
                  <a:pt x="10944150" y="1983613"/>
                  <a:pt x="10938975" y="1982134"/>
                  <a:pt x="10927144" y="1982134"/>
                </a:cubicBezTo>
                <a:close/>
                <a:moveTo>
                  <a:pt x="10479087" y="1982134"/>
                </a:moveTo>
                <a:cubicBezTo>
                  <a:pt x="10474650" y="1986571"/>
                  <a:pt x="10472432" y="1991007"/>
                  <a:pt x="10472432" y="1995443"/>
                </a:cubicBezTo>
                <a:cubicBezTo>
                  <a:pt x="10470953" y="1998401"/>
                  <a:pt x="10476868" y="2001358"/>
                  <a:pt x="10490177" y="2004315"/>
                </a:cubicBezTo>
                <a:cubicBezTo>
                  <a:pt x="10496832" y="2006534"/>
                  <a:pt x="10501637" y="2007643"/>
                  <a:pt x="10504595" y="2007643"/>
                </a:cubicBezTo>
                <a:cubicBezTo>
                  <a:pt x="10507552" y="2007643"/>
                  <a:pt x="10508662" y="2006534"/>
                  <a:pt x="10507922" y="2004315"/>
                </a:cubicBezTo>
                <a:cubicBezTo>
                  <a:pt x="10506443" y="1998401"/>
                  <a:pt x="10503486" y="1996182"/>
                  <a:pt x="10499050" y="1997661"/>
                </a:cubicBezTo>
                <a:cubicBezTo>
                  <a:pt x="10494613" y="1997661"/>
                  <a:pt x="10493135" y="1995443"/>
                  <a:pt x="10494613" y="1991007"/>
                </a:cubicBezTo>
                <a:cubicBezTo>
                  <a:pt x="10496092" y="1985092"/>
                  <a:pt x="10495353" y="1983613"/>
                  <a:pt x="10492396" y="1986571"/>
                </a:cubicBezTo>
                <a:cubicBezTo>
                  <a:pt x="10489438" y="1989528"/>
                  <a:pt x="10487959" y="1988049"/>
                  <a:pt x="10487959" y="1982134"/>
                </a:cubicBezTo>
                <a:cubicBezTo>
                  <a:pt x="10486480" y="1979177"/>
                  <a:pt x="10483523" y="1979177"/>
                  <a:pt x="10479087" y="1982134"/>
                </a:cubicBezTo>
                <a:close/>
                <a:moveTo>
                  <a:pt x="3395926" y="1980751"/>
                </a:moveTo>
                <a:cubicBezTo>
                  <a:pt x="3388533" y="1980751"/>
                  <a:pt x="3385575" y="1982230"/>
                  <a:pt x="3387054" y="1985188"/>
                </a:cubicBezTo>
                <a:cubicBezTo>
                  <a:pt x="3387054" y="1989624"/>
                  <a:pt x="3389133" y="1991981"/>
                  <a:pt x="3393293" y="1992258"/>
                </a:cubicBezTo>
                <a:cubicBezTo>
                  <a:pt x="3394679" y="1992350"/>
                  <a:pt x="3396296" y="1992211"/>
                  <a:pt x="3398145" y="1991842"/>
                </a:cubicBezTo>
                <a:cubicBezTo>
                  <a:pt x="3405539" y="1991842"/>
                  <a:pt x="3408496" y="1990363"/>
                  <a:pt x="3407017" y="1987406"/>
                </a:cubicBezTo>
                <a:cubicBezTo>
                  <a:pt x="3405539" y="1982969"/>
                  <a:pt x="3401841" y="1980751"/>
                  <a:pt x="3395926" y="1980751"/>
                </a:cubicBezTo>
                <a:close/>
                <a:moveTo>
                  <a:pt x="3160807" y="1980751"/>
                </a:moveTo>
                <a:cubicBezTo>
                  <a:pt x="3151934" y="1983709"/>
                  <a:pt x="3149717" y="1987406"/>
                  <a:pt x="3154153" y="1991842"/>
                </a:cubicBezTo>
                <a:cubicBezTo>
                  <a:pt x="3157110" y="1996278"/>
                  <a:pt x="3154153" y="1997757"/>
                  <a:pt x="3145280" y="1996278"/>
                </a:cubicBezTo>
                <a:cubicBezTo>
                  <a:pt x="3137886" y="1994799"/>
                  <a:pt x="3134190" y="1996278"/>
                  <a:pt x="3134190" y="2000714"/>
                </a:cubicBezTo>
                <a:cubicBezTo>
                  <a:pt x="3134190" y="2005150"/>
                  <a:pt x="3135669" y="2007369"/>
                  <a:pt x="3138626" y="2007369"/>
                </a:cubicBezTo>
                <a:cubicBezTo>
                  <a:pt x="3141583" y="2007369"/>
                  <a:pt x="3143801" y="2009587"/>
                  <a:pt x="3145280" y="2014023"/>
                </a:cubicBezTo>
                <a:cubicBezTo>
                  <a:pt x="3146759" y="2019938"/>
                  <a:pt x="3146759" y="2022895"/>
                  <a:pt x="3145280" y="2022895"/>
                </a:cubicBezTo>
                <a:cubicBezTo>
                  <a:pt x="3145280" y="2022895"/>
                  <a:pt x="3139365" y="2023635"/>
                  <a:pt x="3127535" y="2025114"/>
                </a:cubicBezTo>
                <a:cubicBezTo>
                  <a:pt x="3115705" y="2026592"/>
                  <a:pt x="3104615" y="2027332"/>
                  <a:pt x="3094264" y="2027332"/>
                </a:cubicBezTo>
                <a:lnTo>
                  <a:pt x="3063210" y="2029550"/>
                </a:lnTo>
                <a:cubicBezTo>
                  <a:pt x="3051380" y="2031028"/>
                  <a:pt x="3046205" y="2031768"/>
                  <a:pt x="3047683" y="2031768"/>
                </a:cubicBezTo>
                <a:cubicBezTo>
                  <a:pt x="3044726" y="2031768"/>
                  <a:pt x="3022545" y="2030289"/>
                  <a:pt x="2981140" y="2027332"/>
                </a:cubicBezTo>
                <a:cubicBezTo>
                  <a:pt x="2939735" y="2022895"/>
                  <a:pt x="2917554" y="2023635"/>
                  <a:pt x="2914597" y="2029550"/>
                </a:cubicBezTo>
                <a:cubicBezTo>
                  <a:pt x="2911639" y="2033986"/>
                  <a:pt x="2912379" y="2036943"/>
                  <a:pt x="2916815" y="2038422"/>
                </a:cubicBezTo>
                <a:cubicBezTo>
                  <a:pt x="2921251" y="2038422"/>
                  <a:pt x="2921251" y="2040640"/>
                  <a:pt x="2916815" y="2045076"/>
                </a:cubicBezTo>
                <a:cubicBezTo>
                  <a:pt x="2909421" y="2053949"/>
                  <a:pt x="2913858" y="2061343"/>
                  <a:pt x="2930123" y="2067258"/>
                </a:cubicBezTo>
                <a:cubicBezTo>
                  <a:pt x="2946390" y="2071694"/>
                  <a:pt x="2964874" y="2071694"/>
                  <a:pt x="2985576" y="2067258"/>
                </a:cubicBezTo>
                <a:cubicBezTo>
                  <a:pt x="2995928" y="2064300"/>
                  <a:pt x="3001103" y="2065040"/>
                  <a:pt x="3001103" y="2069476"/>
                </a:cubicBezTo>
                <a:cubicBezTo>
                  <a:pt x="3001103" y="2075391"/>
                  <a:pt x="3008496" y="2078348"/>
                  <a:pt x="3023284" y="2078348"/>
                </a:cubicBezTo>
                <a:cubicBezTo>
                  <a:pt x="3038072" y="2079827"/>
                  <a:pt x="3046944" y="2078348"/>
                  <a:pt x="3049902" y="2073912"/>
                </a:cubicBezTo>
                <a:cubicBezTo>
                  <a:pt x="3054338" y="2067997"/>
                  <a:pt x="3056556" y="2067258"/>
                  <a:pt x="3056556" y="2071694"/>
                </a:cubicBezTo>
                <a:cubicBezTo>
                  <a:pt x="3058034" y="2076130"/>
                  <a:pt x="3064689" y="2077609"/>
                  <a:pt x="3076519" y="2076130"/>
                </a:cubicBezTo>
                <a:cubicBezTo>
                  <a:pt x="3088349" y="2076130"/>
                  <a:pt x="3094264" y="2073912"/>
                  <a:pt x="3094264" y="2069476"/>
                </a:cubicBezTo>
                <a:cubicBezTo>
                  <a:pt x="3094264" y="2065040"/>
                  <a:pt x="3095742" y="2065040"/>
                  <a:pt x="3098700" y="2069476"/>
                </a:cubicBezTo>
                <a:cubicBezTo>
                  <a:pt x="3100179" y="2073912"/>
                  <a:pt x="3111269" y="2075391"/>
                  <a:pt x="3131971" y="2073912"/>
                </a:cubicBezTo>
                <a:cubicBezTo>
                  <a:pt x="3168940" y="2069476"/>
                  <a:pt x="3188903" y="2070954"/>
                  <a:pt x="3191860" y="2078348"/>
                </a:cubicBezTo>
                <a:cubicBezTo>
                  <a:pt x="3192600" y="2081306"/>
                  <a:pt x="3193894" y="2082784"/>
                  <a:pt x="3195742" y="2082784"/>
                </a:cubicBezTo>
                <a:cubicBezTo>
                  <a:pt x="3197590" y="2082784"/>
                  <a:pt x="3199994" y="2081306"/>
                  <a:pt x="3202951" y="2078348"/>
                </a:cubicBezTo>
                <a:cubicBezTo>
                  <a:pt x="3207387" y="2072433"/>
                  <a:pt x="3213302" y="2070954"/>
                  <a:pt x="3220696" y="2073912"/>
                </a:cubicBezTo>
                <a:cubicBezTo>
                  <a:pt x="3226611" y="2076870"/>
                  <a:pt x="3231786" y="2074651"/>
                  <a:pt x="3236222" y="2067258"/>
                </a:cubicBezTo>
                <a:cubicBezTo>
                  <a:pt x="3239180" y="2059864"/>
                  <a:pt x="3240659" y="2052470"/>
                  <a:pt x="3240659" y="2045076"/>
                </a:cubicBezTo>
                <a:cubicBezTo>
                  <a:pt x="3239180" y="2037683"/>
                  <a:pt x="3236962" y="2035465"/>
                  <a:pt x="3234005" y="2038422"/>
                </a:cubicBezTo>
                <a:cubicBezTo>
                  <a:pt x="3231047" y="2041380"/>
                  <a:pt x="3229568" y="2040640"/>
                  <a:pt x="3229568" y="2036204"/>
                </a:cubicBezTo>
                <a:cubicBezTo>
                  <a:pt x="3231047" y="2031768"/>
                  <a:pt x="3226611" y="2029550"/>
                  <a:pt x="3216260" y="2029550"/>
                </a:cubicBezTo>
                <a:cubicBezTo>
                  <a:pt x="3207387" y="2029550"/>
                  <a:pt x="3205169" y="2033247"/>
                  <a:pt x="3209605" y="2040640"/>
                </a:cubicBezTo>
                <a:cubicBezTo>
                  <a:pt x="3212563" y="2048034"/>
                  <a:pt x="3212563" y="2052470"/>
                  <a:pt x="3209605" y="2053949"/>
                </a:cubicBezTo>
                <a:cubicBezTo>
                  <a:pt x="3206648" y="2053949"/>
                  <a:pt x="3204430" y="2049513"/>
                  <a:pt x="3202951" y="2040640"/>
                </a:cubicBezTo>
                <a:cubicBezTo>
                  <a:pt x="3199994" y="2033247"/>
                  <a:pt x="3196296" y="2029550"/>
                  <a:pt x="3191860" y="2029550"/>
                </a:cubicBezTo>
                <a:cubicBezTo>
                  <a:pt x="3187424" y="2029550"/>
                  <a:pt x="3186685" y="2033986"/>
                  <a:pt x="3189642" y="2042859"/>
                </a:cubicBezTo>
                <a:cubicBezTo>
                  <a:pt x="3194078" y="2050252"/>
                  <a:pt x="3194078" y="2051731"/>
                  <a:pt x="3189642" y="2047295"/>
                </a:cubicBezTo>
                <a:cubicBezTo>
                  <a:pt x="3185206" y="2041380"/>
                  <a:pt x="3180031" y="2037683"/>
                  <a:pt x="3174116" y="2036204"/>
                </a:cubicBezTo>
                <a:cubicBezTo>
                  <a:pt x="3163765" y="2033247"/>
                  <a:pt x="3158589" y="2028810"/>
                  <a:pt x="3158589" y="2022895"/>
                </a:cubicBezTo>
                <a:cubicBezTo>
                  <a:pt x="3158589" y="2018459"/>
                  <a:pt x="3163025" y="2015502"/>
                  <a:pt x="3171898" y="2014023"/>
                </a:cubicBezTo>
                <a:cubicBezTo>
                  <a:pt x="3185206" y="2014023"/>
                  <a:pt x="3192600" y="2011066"/>
                  <a:pt x="3194078" y="2005150"/>
                </a:cubicBezTo>
                <a:cubicBezTo>
                  <a:pt x="3197036" y="1999236"/>
                  <a:pt x="3194078" y="1997757"/>
                  <a:pt x="3185206" y="2000714"/>
                </a:cubicBezTo>
                <a:cubicBezTo>
                  <a:pt x="3174855" y="2003672"/>
                  <a:pt x="3171158" y="2001454"/>
                  <a:pt x="3174116" y="1994060"/>
                </a:cubicBezTo>
                <a:cubicBezTo>
                  <a:pt x="3177073" y="1982230"/>
                  <a:pt x="3172637" y="1977794"/>
                  <a:pt x="3160807" y="1980751"/>
                </a:cubicBezTo>
                <a:close/>
                <a:moveTo>
                  <a:pt x="10960416" y="1980471"/>
                </a:moveTo>
                <a:cubicBezTo>
                  <a:pt x="10958938" y="1981580"/>
                  <a:pt x="10959677" y="1987310"/>
                  <a:pt x="10962635" y="1997661"/>
                </a:cubicBezTo>
                <a:cubicBezTo>
                  <a:pt x="10963559" y="2005055"/>
                  <a:pt x="10965060" y="2008983"/>
                  <a:pt x="10967140" y="2009445"/>
                </a:cubicBezTo>
                <a:cubicBezTo>
                  <a:pt x="10968388" y="2009722"/>
                  <a:pt x="10969844" y="2008752"/>
                  <a:pt x="10971507" y="2006534"/>
                </a:cubicBezTo>
                <a:cubicBezTo>
                  <a:pt x="10974464" y="1999140"/>
                  <a:pt x="10974464" y="1993964"/>
                  <a:pt x="10971507" y="1991007"/>
                </a:cubicBezTo>
                <a:cubicBezTo>
                  <a:pt x="10965592" y="1982874"/>
                  <a:pt x="10961895" y="1979362"/>
                  <a:pt x="10960416" y="1980471"/>
                </a:cubicBezTo>
                <a:close/>
                <a:moveTo>
                  <a:pt x="11634722" y="1979916"/>
                </a:moveTo>
                <a:cubicBezTo>
                  <a:pt x="11629546" y="1979916"/>
                  <a:pt x="11622892" y="1982874"/>
                  <a:pt x="11614759" y="1988789"/>
                </a:cubicBezTo>
                <a:cubicBezTo>
                  <a:pt x="11610322" y="1992116"/>
                  <a:pt x="11611709" y="1993780"/>
                  <a:pt x="11618918" y="1993780"/>
                </a:cubicBezTo>
                <a:cubicBezTo>
                  <a:pt x="11621321" y="1993780"/>
                  <a:pt x="11624371" y="1993595"/>
                  <a:pt x="11628067" y="1993225"/>
                </a:cubicBezTo>
                <a:cubicBezTo>
                  <a:pt x="11641376" y="1993225"/>
                  <a:pt x="11647291" y="1991746"/>
                  <a:pt x="11645812" y="1988789"/>
                </a:cubicBezTo>
                <a:cubicBezTo>
                  <a:pt x="11643594" y="1982874"/>
                  <a:pt x="11639897" y="1979916"/>
                  <a:pt x="11634722" y="1979916"/>
                </a:cubicBezTo>
                <a:close/>
                <a:moveTo>
                  <a:pt x="3531231" y="1978533"/>
                </a:moveTo>
                <a:cubicBezTo>
                  <a:pt x="3528274" y="1977055"/>
                  <a:pt x="3527534" y="1979273"/>
                  <a:pt x="3529014" y="1985188"/>
                </a:cubicBezTo>
                <a:cubicBezTo>
                  <a:pt x="3531970" y="1991103"/>
                  <a:pt x="3531970" y="1994060"/>
                  <a:pt x="3529014" y="1994060"/>
                </a:cubicBezTo>
                <a:cubicBezTo>
                  <a:pt x="3527534" y="1994060"/>
                  <a:pt x="3526055" y="1991842"/>
                  <a:pt x="3524577" y="1987406"/>
                </a:cubicBezTo>
                <a:cubicBezTo>
                  <a:pt x="3521619" y="1977055"/>
                  <a:pt x="3518662" y="1977055"/>
                  <a:pt x="3515704" y="1987406"/>
                </a:cubicBezTo>
                <a:cubicBezTo>
                  <a:pt x="3512747" y="2005150"/>
                  <a:pt x="3497960" y="2009587"/>
                  <a:pt x="3471342" y="2000714"/>
                </a:cubicBezTo>
                <a:cubicBezTo>
                  <a:pt x="3463949" y="1997757"/>
                  <a:pt x="3460251" y="1997757"/>
                  <a:pt x="3460251" y="2000714"/>
                </a:cubicBezTo>
                <a:cubicBezTo>
                  <a:pt x="3460251" y="2005150"/>
                  <a:pt x="3445465" y="2009587"/>
                  <a:pt x="3415889" y="2014023"/>
                </a:cubicBezTo>
                <a:cubicBezTo>
                  <a:pt x="3396666" y="2016981"/>
                  <a:pt x="3384097" y="2021417"/>
                  <a:pt x="3378182" y="2027332"/>
                </a:cubicBezTo>
                <a:cubicBezTo>
                  <a:pt x="3370788" y="2033247"/>
                  <a:pt x="3367091" y="2033247"/>
                  <a:pt x="3367091" y="2027332"/>
                </a:cubicBezTo>
                <a:cubicBezTo>
                  <a:pt x="3365612" y="2021417"/>
                  <a:pt x="3364133" y="2019199"/>
                  <a:pt x="3362655" y="2020677"/>
                </a:cubicBezTo>
                <a:cubicBezTo>
                  <a:pt x="3361176" y="2020677"/>
                  <a:pt x="3361176" y="2025114"/>
                  <a:pt x="3362655" y="2033986"/>
                </a:cubicBezTo>
                <a:cubicBezTo>
                  <a:pt x="3364133" y="2041380"/>
                  <a:pt x="3361176" y="2043598"/>
                  <a:pt x="3353782" y="2040640"/>
                </a:cubicBezTo>
                <a:cubicBezTo>
                  <a:pt x="3328644" y="2030289"/>
                  <a:pt x="3316814" y="2028810"/>
                  <a:pt x="3318293" y="2036204"/>
                </a:cubicBezTo>
                <a:cubicBezTo>
                  <a:pt x="3319772" y="2042119"/>
                  <a:pt x="3313857" y="2045816"/>
                  <a:pt x="3300548" y="2047295"/>
                </a:cubicBezTo>
                <a:cubicBezTo>
                  <a:pt x="3285760" y="2048773"/>
                  <a:pt x="3278366" y="2045816"/>
                  <a:pt x="3278366" y="2038422"/>
                </a:cubicBezTo>
                <a:cubicBezTo>
                  <a:pt x="3276888" y="2031028"/>
                  <a:pt x="3273191" y="2026592"/>
                  <a:pt x="3267276" y="2025114"/>
                </a:cubicBezTo>
                <a:cubicBezTo>
                  <a:pt x="3261361" y="2022156"/>
                  <a:pt x="3257664" y="2024374"/>
                  <a:pt x="3256186" y="2031768"/>
                </a:cubicBezTo>
                <a:cubicBezTo>
                  <a:pt x="3256186" y="2037683"/>
                  <a:pt x="3256925" y="2043598"/>
                  <a:pt x="3258403" y="2049513"/>
                </a:cubicBezTo>
                <a:cubicBezTo>
                  <a:pt x="3261361" y="2053949"/>
                  <a:pt x="3259882" y="2055428"/>
                  <a:pt x="3253968" y="2053949"/>
                </a:cubicBezTo>
                <a:cubicBezTo>
                  <a:pt x="3248052" y="2052470"/>
                  <a:pt x="3246574" y="2056167"/>
                  <a:pt x="3249531" y="2065040"/>
                </a:cubicBezTo>
                <a:cubicBezTo>
                  <a:pt x="3252489" y="2072433"/>
                  <a:pt x="3255446" y="2074651"/>
                  <a:pt x="3258403" y="2071694"/>
                </a:cubicBezTo>
                <a:cubicBezTo>
                  <a:pt x="3261361" y="2068736"/>
                  <a:pt x="3263580" y="2070215"/>
                  <a:pt x="3265058" y="2076130"/>
                </a:cubicBezTo>
                <a:cubicBezTo>
                  <a:pt x="3266167" y="2080566"/>
                  <a:pt x="3268108" y="2082923"/>
                  <a:pt x="3270881" y="2083201"/>
                </a:cubicBezTo>
                <a:cubicBezTo>
                  <a:pt x="3271805" y="2083293"/>
                  <a:pt x="3272821" y="2083154"/>
                  <a:pt x="3273930" y="2082784"/>
                </a:cubicBezTo>
                <a:cubicBezTo>
                  <a:pt x="3279846" y="2079827"/>
                  <a:pt x="3282803" y="2075391"/>
                  <a:pt x="3282803" y="2069476"/>
                </a:cubicBezTo>
                <a:lnTo>
                  <a:pt x="3301936" y="2062779"/>
                </a:lnTo>
                <a:lnTo>
                  <a:pt x="3298330" y="2069476"/>
                </a:lnTo>
                <a:cubicBezTo>
                  <a:pt x="3298330" y="2073912"/>
                  <a:pt x="3302027" y="2076130"/>
                  <a:pt x="3309420" y="2076130"/>
                </a:cubicBezTo>
                <a:cubicBezTo>
                  <a:pt x="3310899" y="2076500"/>
                  <a:pt x="3312100" y="2076685"/>
                  <a:pt x="3313025" y="2076685"/>
                </a:cubicBezTo>
                <a:cubicBezTo>
                  <a:pt x="3315797" y="2076685"/>
                  <a:pt x="3316075" y="2075021"/>
                  <a:pt x="3313857" y="2071694"/>
                </a:cubicBezTo>
                <a:lnTo>
                  <a:pt x="3302570" y="2062557"/>
                </a:lnTo>
                <a:lnTo>
                  <a:pt x="3327165" y="2053949"/>
                </a:lnTo>
                <a:cubicBezTo>
                  <a:pt x="3356740" y="2050992"/>
                  <a:pt x="3373746" y="2049513"/>
                  <a:pt x="3378182" y="2049513"/>
                </a:cubicBezTo>
                <a:cubicBezTo>
                  <a:pt x="3379661" y="2049513"/>
                  <a:pt x="3385575" y="2049513"/>
                  <a:pt x="3395926" y="2049513"/>
                </a:cubicBezTo>
                <a:cubicBezTo>
                  <a:pt x="3413671" y="2048034"/>
                  <a:pt x="3424762" y="2047295"/>
                  <a:pt x="3429199" y="2047295"/>
                </a:cubicBezTo>
                <a:cubicBezTo>
                  <a:pt x="3531231" y="2038422"/>
                  <a:pt x="3569678" y="2028071"/>
                  <a:pt x="3544539" y="2016241"/>
                </a:cubicBezTo>
                <a:cubicBezTo>
                  <a:pt x="3538625" y="2013283"/>
                  <a:pt x="3537885" y="2011066"/>
                  <a:pt x="3542322" y="2009587"/>
                </a:cubicBezTo>
                <a:cubicBezTo>
                  <a:pt x="3548236" y="2008108"/>
                  <a:pt x="3550455" y="2005150"/>
                  <a:pt x="3548976" y="2000714"/>
                </a:cubicBezTo>
                <a:cubicBezTo>
                  <a:pt x="3548976" y="1996278"/>
                  <a:pt x="3546758" y="1994799"/>
                  <a:pt x="3542322" y="1996278"/>
                </a:cubicBezTo>
                <a:cubicBezTo>
                  <a:pt x="3537885" y="1999236"/>
                  <a:pt x="3535668" y="1997757"/>
                  <a:pt x="3535668" y="1991842"/>
                </a:cubicBezTo>
                <a:cubicBezTo>
                  <a:pt x="3535668" y="1985927"/>
                  <a:pt x="3534188" y="1981491"/>
                  <a:pt x="3531231" y="1978533"/>
                </a:cubicBezTo>
                <a:close/>
                <a:moveTo>
                  <a:pt x="3425871" y="1977979"/>
                </a:moveTo>
                <a:cubicBezTo>
                  <a:pt x="3422913" y="1978348"/>
                  <a:pt x="3419586" y="1980012"/>
                  <a:pt x="3415889" y="1982969"/>
                </a:cubicBezTo>
                <a:cubicBezTo>
                  <a:pt x="3411453" y="1987406"/>
                  <a:pt x="3410714" y="1991103"/>
                  <a:pt x="3413671" y="1994060"/>
                </a:cubicBezTo>
                <a:cubicBezTo>
                  <a:pt x="3414411" y="1994430"/>
                  <a:pt x="3415196" y="1994615"/>
                  <a:pt x="3416028" y="1994615"/>
                </a:cubicBezTo>
                <a:cubicBezTo>
                  <a:pt x="3418524" y="1994615"/>
                  <a:pt x="3421435" y="1992951"/>
                  <a:pt x="3424762" y="1989624"/>
                </a:cubicBezTo>
                <a:cubicBezTo>
                  <a:pt x="3432155" y="1985188"/>
                  <a:pt x="3435113" y="1982230"/>
                  <a:pt x="3433635" y="1980751"/>
                </a:cubicBezTo>
                <a:cubicBezTo>
                  <a:pt x="3431417" y="1978533"/>
                  <a:pt x="3428829" y="1977609"/>
                  <a:pt x="3425871" y="1977979"/>
                </a:cubicBezTo>
                <a:close/>
                <a:moveTo>
                  <a:pt x="13222888" y="1977698"/>
                </a:moveTo>
                <a:cubicBezTo>
                  <a:pt x="13218452" y="1979177"/>
                  <a:pt x="13217713" y="1982134"/>
                  <a:pt x="13220670" y="1986571"/>
                </a:cubicBezTo>
                <a:cubicBezTo>
                  <a:pt x="13221779" y="1991007"/>
                  <a:pt x="13223720" y="1992948"/>
                  <a:pt x="13226493" y="1992393"/>
                </a:cubicBezTo>
                <a:cubicBezTo>
                  <a:pt x="13227417" y="1992209"/>
                  <a:pt x="13228434" y="1991746"/>
                  <a:pt x="13229543" y="1991007"/>
                </a:cubicBezTo>
                <a:cubicBezTo>
                  <a:pt x="13233979" y="1988049"/>
                  <a:pt x="13234718" y="1984353"/>
                  <a:pt x="13231761" y="1979916"/>
                </a:cubicBezTo>
                <a:cubicBezTo>
                  <a:pt x="13230282" y="1975480"/>
                  <a:pt x="13227325" y="1974741"/>
                  <a:pt x="13222888" y="1977698"/>
                </a:cubicBezTo>
                <a:close/>
                <a:moveTo>
                  <a:pt x="11674648" y="1977698"/>
                </a:moveTo>
                <a:cubicBezTo>
                  <a:pt x="11667254" y="1977698"/>
                  <a:pt x="11663557" y="1979177"/>
                  <a:pt x="11663557" y="1982134"/>
                </a:cubicBezTo>
                <a:cubicBezTo>
                  <a:pt x="11663557" y="1986571"/>
                  <a:pt x="11666052" y="1988927"/>
                  <a:pt x="11671044" y="1989205"/>
                </a:cubicBezTo>
                <a:cubicBezTo>
                  <a:pt x="11672707" y="1989297"/>
                  <a:pt x="11674648" y="1989159"/>
                  <a:pt x="11676866" y="1988789"/>
                </a:cubicBezTo>
                <a:cubicBezTo>
                  <a:pt x="11685738" y="1987310"/>
                  <a:pt x="11689435" y="1985831"/>
                  <a:pt x="11687956" y="1984353"/>
                </a:cubicBezTo>
                <a:cubicBezTo>
                  <a:pt x="11686478" y="1981395"/>
                  <a:pt x="11682041" y="1979177"/>
                  <a:pt x="11674648" y="1977698"/>
                </a:cubicBezTo>
                <a:close/>
                <a:moveTo>
                  <a:pt x="12446550" y="1975480"/>
                </a:moveTo>
                <a:cubicBezTo>
                  <a:pt x="12440635" y="1976959"/>
                  <a:pt x="12439156" y="1979916"/>
                  <a:pt x="12442114" y="1984353"/>
                </a:cubicBezTo>
                <a:cubicBezTo>
                  <a:pt x="12444332" y="1987680"/>
                  <a:pt x="12446966" y="1989343"/>
                  <a:pt x="12450016" y="1989343"/>
                </a:cubicBezTo>
                <a:cubicBezTo>
                  <a:pt x="12451032" y="1989343"/>
                  <a:pt x="12452095" y="1989159"/>
                  <a:pt x="12453204" y="1988789"/>
                </a:cubicBezTo>
                <a:cubicBezTo>
                  <a:pt x="12456162" y="1987310"/>
                  <a:pt x="12457641" y="1984353"/>
                  <a:pt x="12457641" y="1979916"/>
                </a:cubicBezTo>
                <a:cubicBezTo>
                  <a:pt x="12457641" y="1974001"/>
                  <a:pt x="12453944" y="1972522"/>
                  <a:pt x="12446550" y="1975480"/>
                </a:cubicBezTo>
                <a:close/>
                <a:moveTo>
                  <a:pt x="10697570" y="1974371"/>
                </a:moveTo>
                <a:cubicBezTo>
                  <a:pt x="10693134" y="1973632"/>
                  <a:pt x="10686849" y="1974741"/>
                  <a:pt x="10678716" y="1977698"/>
                </a:cubicBezTo>
                <a:cubicBezTo>
                  <a:pt x="10672802" y="1979177"/>
                  <a:pt x="10675759" y="1981395"/>
                  <a:pt x="10687589" y="1984353"/>
                </a:cubicBezTo>
                <a:cubicBezTo>
                  <a:pt x="10694243" y="1985831"/>
                  <a:pt x="10699049" y="1986386"/>
                  <a:pt x="10702007" y="1986016"/>
                </a:cubicBezTo>
                <a:cubicBezTo>
                  <a:pt x="10704964" y="1985646"/>
                  <a:pt x="10706073" y="1984353"/>
                  <a:pt x="10705334" y="1982134"/>
                </a:cubicBezTo>
                <a:cubicBezTo>
                  <a:pt x="10704595" y="1977698"/>
                  <a:pt x="10702007" y="1975110"/>
                  <a:pt x="10697570" y="1974371"/>
                </a:cubicBezTo>
                <a:close/>
                <a:moveTo>
                  <a:pt x="12424369" y="1973262"/>
                </a:moveTo>
                <a:cubicBezTo>
                  <a:pt x="12419932" y="1974741"/>
                  <a:pt x="12418454" y="1978438"/>
                  <a:pt x="12419932" y="1984353"/>
                </a:cubicBezTo>
                <a:cubicBezTo>
                  <a:pt x="12421041" y="1987680"/>
                  <a:pt x="12423398" y="1989343"/>
                  <a:pt x="12427003" y="1989343"/>
                </a:cubicBezTo>
                <a:cubicBezTo>
                  <a:pt x="12428204" y="1989343"/>
                  <a:pt x="12429544" y="1989159"/>
                  <a:pt x="12431023" y="1988789"/>
                </a:cubicBezTo>
                <a:cubicBezTo>
                  <a:pt x="12435459" y="1987310"/>
                  <a:pt x="12436199" y="1983613"/>
                  <a:pt x="12433241" y="1977698"/>
                </a:cubicBezTo>
                <a:cubicBezTo>
                  <a:pt x="12431763" y="1973262"/>
                  <a:pt x="12428805" y="1971783"/>
                  <a:pt x="12424369" y="1973262"/>
                </a:cubicBezTo>
                <a:close/>
                <a:moveTo>
                  <a:pt x="10849511" y="1973262"/>
                </a:moveTo>
                <a:cubicBezTo>
                  <a:pt x="10846554" y="1975480"/>
                  <a:pt x="10845814" y="1979917"/>
                  <a:pt x="10847293" y="1986571"/>
                </a:cubicBezTo>
                <a:cubicBezTo>
                  <a:pt x="10850250" y="1995443"/>
                  <a:pt x="10850250" y="1998401"/>
                  <a:pt x="10847293" y="1995443"/>
                </a:cubicBezTo>
                <a:cubicBezTo>
                  <a:pt x="10842856" y="1992486"/>
                  <a:pt x="10840638" y="1993225"/>
                  <a:pt x="10840638" y="1997661"/>
                </a:cubicBezTo>
                <a:cubicBezTo>
                  <a:pt x="10839160" y="2002097"/>
                  <a:pt x="10840638" y="2005055"/>
                  <a:pt x="10845075" y="2006534"/>
                </a:cubicBezTo>
                <a:cubicBezTo>
                  <a:pt x="10849511" y="2009491"/>
                  <a:pt x="10851729" y="2013188"/>
                  <a:pt x="10851729" y="2017624"/>
                </a:cubicBezTo>
                <a:cubicBezTo>
                  <a:pt x="10853208" y="2023539"/>
                  <a:pt x="10848772" y="2026497"/>
                  <a:pt x="10838420" y="2026497"/>
                </a:cubicBezTo>
                <a:cubicBezTo>
                  <a:pt x="10828069" y="2026497"/>
                  <a:pt x="10819936" y="2024279"/>
                  <a:pt x="10814021" y="2019842"/>
                </a:cubicBezTo>
                <a:cubicBezTo>
                  <a:pt x="10809585" y="2013927"/>
                  <a:pt x="10805888" y="2014667"/>
                  <a:pt x="10802930" y="2022060"/>
                </a:cubicBezTo>
                <a:cubicBezTo>
                  <a:pt x="10798494" y="2027975"/>
                  <a:pt x="10795537" y="2029454"/>
                  <a:pt x="10794058" y="2026497"/>
                </a:cubicBezTo>
                <a:cubicBezTo>
                  <a:pt x="10792580" y="2023539"/>
                  <a:pt x="10791840" y="2025018"/>
                  <a:pt x="10791840" y="2030933"/>
                </a:cubicBezTo>
                <a:cubicBezTo>
                  <a:pt x="10790361" y="2036848"/>
                  <a:pt x="10788883" y="2039805"/>
                  <a:pt x="10787404" y="2039805"/>
                </a:cubicBezTo>
                <a:cubicBezTo>
                  <a:pt x="10785925" y="2038326"/>
                  <a:pt x="10785925" y="2033890"/>
                  <a:pt x="10787404" y="2026497"/>
                </a:cubicBezTo>
                <a:cubicBezTo>
                  <a:pt x="10790361" y="2019103"/>
                  <a:pt x="10789622" y="2014667"/>
                  <a:pt x="10785186" y="2013188"/>
                </a:cubicBezTo>
                <a:cubicBezTo>
                  <a:pt x="10782228" y="2013188"/>
                  <a:pt x="10780750" y="2016145"/>
                  <a:pt x="10780750" y="2022060"/>
                </a:cubicBezTo>
                <a:cubicBezTo>
                  <a:pt x="10780750" y="2026497"/>
                  <a:pt x="10777052" y="2028715"/>
                  <a:pt x="10769659" y="2028715"/>
                </a:cubicBezTo>
                <a:cubicBezTo>
                  <a:pt x="10763744" y="2027236"/>
                  <a:pt x="10760786" y="2023539"/>
                  <a:pt x="10760786" y="2017624"/>
                </a:cubicBezTo>
                <a:cubicBezTo>
                  <a:pt x="10760786" y="2010231"/>
                  <a:pt x="10760047" y="2010970"/>
                  <a:pt x="10758568" y="2019842"/>
                </a:cubicBezTo>
                <a:cubicBezTo>
                  <a:pt x="10757090" y="2027236"/>
                  <a:pt x="10751914" y="2028715"/>
                  <a:pt x="10743042" y="2024279"/>
                </a:cubicBezTo>
                <a:cubicBezTo>
                  <a:pt x="10734169" y="2019842"/>
                  <a:pt x="10728994" y="2019103"/>
                  <a:pt x="10727515" y="2022060"/>
                </a:cubicBezTo>
                <a:cubicBezTo>
                  <a:pt x="10724557" y="2026497"/>
                  <a:pt x="10716424" y="2026497"/>
                  <a:pt x="10703116" y="2022060"/>
                </a:cubicBezTo>
                <a:cubicBezTo>
                  <a:pt x="10691286" y="2016145"/>
                  <a:pt x="10684631" y="2010231"/>
                  <a:pt x="10683153" y="2004315"/>
                </a:cubicBezTo>
                <a:cubicBezTo>
                  <a:pt x="10681674" y="1996922"/>
                  <a:pt x="10679456" y="1995443"/>
                  <a:pt x="10676498" y="1999879"/>
                </a:cubicBezTo>
                <a:cubicBezTo>
                  <a:pt x="10673541" y="2002837"/>
                  <a:pt x="10672802" y="2006534"/>
                  <a:pt x="10674280" y="2010970"/>
                </a:cubicBezTo>
                <a:cubicBezTo>
                  <a:pt x="10675759" y="2013927"/>
                  <a:pt x="10674280" y="2014667"/>
                  <a:pt x="10669844" y="2013188"/>
                </a:cubicBezTo>
                <a:cubicBezTo>
                  <a:pt x="10665408" y="2010231"/>
                  <a:pt x="10662450" y="2011709"/>
                  <a:pt x="10660972" y="2017624"/>
                </a:cubicBezTo>
                <a:cubicBezTo>
                  <a:pt x="10658014" y="2023539"/>
                  <a:pt x="10658754" y="2027975"/>
                  <a:pt x="10663190" y="2030933"/>
                </a:cubicBezTo>
                <a:cubicBezTo>
                  <a:pt x="10666147" y="2035369"/>
                  <a:pt x="10676498" y="2038326"/>
                  <a:pt x="10694243" y="2039805"/>
                </a:cubicBezTo>
                <a:cubicBezTo>
                  <a:pt x="10713467" y="2041284"/>
                  <a:pt x="10724557" y="2044981"/>
                  <a:pt x="10727515" y="2050896"/>
                </a:cubicBezTo>
                <a:cubicBezTo>
                  <a:pt x="10731951" y="2055332"/>
                  <a:pt x="10735648" y="2055332"/>
                  <a:pt x="10738606" y="2050896"/>
                </a:cubicBezTo>
                <a:cubicBezTo>
                  <a:pt x="10741563" y="2044981"/>
                  <a:pt x="10744520" y="2044981"/>
                  <a:pt x="10747478" y="2050896"/>
                </a:cubicBezTo>
                <a:cubicBezTo>
                  <a:pt x="10748957" y="2056811"/>
                  <a:pt x="10751175" y="2057550"/>
                  <a:pt x="10754132" y="2053114"/>
                </a:cubicBezTo>
                <a:cubicBezTo>
                  <a:pt x="10755611" y="2047199"/>
                  <a:pt x="10765962" y="2046459"/>
                  <a:pt x="10785186" y="2050896"/>
                </a:cubicBezTo>
                <a:cubicBezTo>
                  <a:pt x="10805888" y="2053853"/>
                  <a:pt x="10816239" y="2051635"/>
                  <a:pt x="10816239" y="2044241"/>
                </a:cubicBezTo>
                <a:cubicBezTo>
                  <a:pt x="10814761" y="2036848"/>
                  <a:pt x="10815500" y="2033890"/>
                  <a:pt x="10818458" y="2035369"/>
                </a:cubicBezTo>
                <a:cubicBezTo>
                  <a:pt x="10821415" y="2035369"/>
                  <a:pt x="10822154" y="2037587"/>
                  <a:pt x="10820676" y="2042023"/>
                </a:cubicBezTo>
                <a:cubicBezTo>
                  <a:pt x="10816794" y="2054962"/>
                  <a:pt x="10828196" y="2061675"/>
                  <a:pt x="10854883" y="2062160"/>
                </a:cubicBezTo>
                <a:cubicBezTo>
                  <a:pt x="10858695" y="2062229"/>
                  <a:pt x="10862820" y="2062171"/>
                  <a:pt x="10867256" y="2061986"/>
                </a:cubicBezTo>
                <a:cubicBezTo>
                  <a:pt x="10880564" y="2060508"/>
                  <a:pt x="10883522" y="2048678"/>
                  <a:pt x="10876128" y="2026497"/>
                </a:cubicBezTo>
                <a:cubicBezTo>
                  <a:pt x="10874650" y="2020581"/>
                  <a:pt x="10875389" y="2017624"/>
                  <a:pt x="10878346" y="2017624"/>
                </a:cubicBezTo>
                <a:cubicBezTo>
                  <a:pt x="10879825" y="2017624"/>
                  <a:pt x="10879825" y="2013927"/>
                  <a:pt x="10878346" y="2006534"/>
                </a:cubicBezTo>
                <a:cubicBezTo>
                  <a:pt x="10875389" y="2000619"/>
                  <a:pt x="10876128" y="1996182"/>
                  <a:pt x="10880564" y="1993225"/>
                </a:cubicBezTo>
                <a:cubicBezTo>
                  <a:pt x="10883522" y="1988789"/>
                  <a:pt x="10888698" y="1988789"/>
                  <a:pt x="10896091" y="1993225"/>
                </a:cubicBezTo>
                <a:cubicBezTo>
                  <a:pt x="10902006" y="1996182"/>
                  <a:pt x="10905703" y="1994704"/>
                  <a:pt x="10907182" y="1988789"/>
                </a:cubicBezTo>
                <a:cubicBezTo>
                  <a:pt x="10907182" y="1982874"/>
                  <a:pt x="10901267" y="1979177"/>
                  <a:pt x="10889437" y="1977698"/>
                </a:cubicBezTo>
                <a:cubicBezTo>
                  <a:pt x="10882043" y="1976220"/>
                  <a:pt x="10873910" y="1974741"/>
                  <a:pt x="10865038" y="1973262"/>
                </a:cubicBezTo>
                <a:cubicBezTo>
                  <a:pt x="10857644" y="1971044"/>
                  <a:pt x="10852469" y="1971044"/>
                  <a:pt x="10849511" y="1973262"/>
                </a:cubicBezTo>
                <a:close/>
                <a:moveTo>
                  <a:pt x="10257276" y="1973262"/>
                </a:moveTo>
                <a:cubicBezTo>
                  <a:pt x="10260603" y="1976589"/>
                  <a:pt x="10263930" y="1978253"/>
                  <a:pt x="10267257" y="1978253"/>
                </a:cubicBezTo>
                <a:cubicBezTo>
                  <a:pt x="10268366" y="1978253"/>
                  <a:pt x="10269475" y="1978068"/>
                  <a:pt x="10270584" y="1977698"/>
                </a:cubicBezTo>
                <a:cubicBezTo>
                  <a:pt x="10275020" y="1976220"/>
                  <a:pt x="10272802" y="1974741"/>
                  <a:pt x="10263930" y="1973262"/>
                </a:cubicBezTo>
                <a:cubicBezTo>
                  <a:pt x="10256536" y="1970304"/>
                  <a:pt x="10254318" y="1970304"/>
                  <a:pt x="10257276" y="1973262"/>
                </a:cubicBezTo>
                <a:close/>
                <a:moveTo>
                  <a:pt x="3781878" y="1971879"/>
                </a:moveTo>
                <a:cubicBezTo>
                  <a:pt x="3764133" y="1977794"/>
                  <a:pt x="3752303" y="1982230"/>
                  <a:pt x="3746388" y="1985188"/>
                </a:cubicBezTo>
                <a:cubicBezTo>
                  <a:pt x="3736037" y="1989624"/>
                  <a:pt x="3733079" y="1992581"/>
                  <a:pt x="3737515" y="1994060"/>
                </a:cubicBezTo>
                <a:cubicBezTo>
                  <a:pt x="3750824" y="1994060"/>
                  <a:pt x="3764133" y="1991842"/>
                  <a:pt x="3777442" y="1987406"/>
                </a:cubicBezTo>
                <a:cubicBezTo>
                  <a:pt x="3792228" y="1981491"/>
                  <a:pt x="3799623" y="1976315"/>
                  <a:pt x="3799623" y="1971879"/>
                </a:cubicBezTo>
                <a:cubicBezTo>
                  <a:pt x="3801101" y="1967443"/>
                  <a:pt x="3795187" y="1967443"/>
                  <a:pt x="3781878" y="1971879"/>
                </a:cubicBezTo>
                <a:close/>
                <a:moveTo>
                  <a:pt x="13096456" y="1966608"/>
                </a:moveTo>
                <a:cubicBezTo>
                  <a:pt x="13090541" y="1969565"/>
                  <a:pt x="13089802" y="1971044"/>
                  <a:pt x="13094238" y="1971044"/>
                </a:cubicBezTo>
                <a:cubicBezTo>
                  <a:pt x="13095347" y="1971414"/>
                  <a:pt x="13096364" y="1971598"/>
                  <a:pt x="13097288" y="1971598"/>
                </a:cubicBezTo>
                <a:cubicBezTo>
                  <a:pt x="13100060" y="1971598"/>
                  <a:pt x="13102001" y="1969935"/>
                  <a:pt x="13103110" y="1966608"/>
                </a:cubicBezTo>
                <a:cubicBezTo>
                  <a:pt x="13104589" y="1962171"/>
                  <a:pt x="13102371" y="1962171"/>
                  <a:pt x="13096456" y="1966608"/>
                </a:cubicBezTo>
                <a:close/>
                <a:moveTo>
                  <a:pt x="12388879" y="1964389"/>
                </a:moveTo>
                <a:cubicBezTo>
                  <a:pt x="12384443" y="1968826"/>
                  <a:pt x="12372613" y="1974741"/>
                  <a:pt x="12353389" y="1982134"/>
                </a:cubicBezTo>
                <a:cubicBezTo>
                  <a:pt x="12332687" y="1991007"/>
                  <a:pt x="12320118" y="1993964"/>
                  <a:pt x="12315681" y="1991007"/>
                </a:cubicBezTo>
                <a:cubicBezTo>
                  <a:pt x="12312724" y="1988049"/>
                  <a:pt x="12309766" y="1989528"/>
                  <a:pt x="12306809" y="1995443"/>
                </a:cubicBezTo>
                <a:cubicBezTo>
                  <a:pt x="12302372" y="2001358"/>
                  <a:pt x="12295718" y="2005794"/>
                  <a:pt x="12286846" y="2008752"/>
                </a:cubicBezTo>
                <a:cubicBezTo>
                  <a:pt x="12277974" y="2013188"/>
                  <a:pt x="12277974" y="2016145"/>
                  <a:pt x="12286846" y="2017624"/>
                </a:cubicBezTo>
                <a:cubicBezTo>
                  <a:pt x="12294240" y="2019103"/>
                  <a:pt x="12294979" y="2022060"/>
                  <a:pt x="12289064" y="2026497"/>
                </a:cubicBezTo>
                <a:cubicBezTo>
                  <a:pt x="12281670" y="2029454"/>
                  <a:pt x="12285367" y="2030933"/>
                  <a:pt x="12300155" y="2030933"/>
                </a:cubicBezTo>
                <a:cubicBezTo>
                  <a:pt x="12325293" y="2027975"/>
                  <a:pt x="12334905" y="2021321"/>
                  <a:pt x="12328990" y="2010970"/>
                </a:cubicBezTo>
                <a:cubicBezTo>
                  <a:pt x="12327511" y="2006534"/>
                  <a:pt x="12334165" y="2002097"/>
                  <a:pt x="12348953" y="1997661"/>
                </a:cubicBezTo>
                <a:cubicBezTo>
                  <a:pt x="12365219" y="1993225"/>
                  <a:pt x="12374831" y="1993225"/>
                  <a:pt x="12377788" y="1997661"/>
                </a:cubicBezTo>
                <a:cubicBezTo>
                  <a:pt x="12379267" y="2002097"/>
                  <a:pt x="12382225" y="2000619"/>
                  <a:pt x="12386661" y="1993225"/>
                </a:cubicBezTo>
                <a:cubicBezTo>
                  <a:pt x="12389618" y="1985831"/>
                  <a:pt x="12392576" y="1984353"/>
                  <a:pt x="12395533" y="1988789"/>
                </a:cubicBezTo>
                <a:cubicBezTo>
                  <a:pt x="12397012" y="1994704"/>
                  <a:pt x="12399969" y="1996922"/>
                  <a:pt x="12404406" y="1995443"/>
                </a:cubicBezTo>
                <a:cubicBezTo>
                  <a:pt x="12408842" y="1995443"/>
                  <a:pt x="12411060" y="1993225"/>
                  <a:pt x="12411060" y="1988789"/>
                </a:cubicBezTo>
                <a:cubicBezTo>
                  <a:pt x="12409581" y="1981395"/>
                  <a:pt x="12406624" y="1974741"/>
                  <a:pt x="12402188" y="1968826"/>
                </a:cubicBezTo>
                <a:cubicBezTo>
                  <a:pt x="12396273" y="1962911"/>
                  <a:pt x="12391837" y="1961432"/>
                  <a:pt x="12388879" y="1964389"/>
                </a:cubicBezTo>
                <a:close/>
                <a:moveTo>
                  <a:pt x="11472800" y="1964389"/>
                </a:moveTo>
                <a:cubicBezTo>
                  <a:pt x="11468363" y="1962911"/>
                  <a:pt x="11466885" y="1964389"/>
                  <a:pt x="11468363" y="1968826"/>
                </a:cubicBezTo>
                <a:cubicBezTo>
                  <a:pt x="11468363" y="1973262"/>
                  <a:pt x="11470026" y="1975619"/>
                  <a:pt x="11473354" y="1975896"/>
                </a:cubicBezTo>
                <a:cubicBezTo>
                  <a:pt x="11474464" y="1975988"/>
                  <a:pt x="11475758" y="1975850"/>
                  <a:pt x="11477236" y="1975480"/>
                </a:cubicBezTo>
                <a:cubicBezTo>
                  <a:pt x="11481672" y="1975480"/>
                  <a:pt x="11483890" y="1974741"/>
                  <a:pt x="11483890" y="1973262"/>
                </a:cubicBezTo>
                <a:cubicBezTo>
                  <a:pt x="11480933" y="1968826"/>
                  <a:pt x="11477236" y="1965868"/>
                  <a:pt x="11472800" y="1964389"/>
                </a:cubicBezTo>
                <a:close/>
                <a:moveTo>
                  <a:pt x="4948603" y="1963006"/>
                </a:moveTo>
                <a:cubicBezTo>
                  <a:pt x="4954518" y="1960049"/>
                  <a:pt x="4958954" y="1960049"/>
                  <a:pt x="4961912" y="1963006"/>
                </a:cubicBezTo>
                <a:cubicBezTo>
                  <a:pt x="4963391" y="1967443"/>
                  <a:pt x="4961912" y="1971140"/>
                  <a:pt x="4957476" y="1974097"/>
                </a:cubicBezTo>
                <a:cubicBezTo>
                  <a:pt x="4954518" y="1975576"/>
                  <a:pt x="4951931" y="1976315"/>
                  <a:pt x="4949712" y="1976315"/>
                </a:cubicBezTo>
                <a:cubicBezTo>
                  <a:pt x="4947494" y="1976315"/>
                  <a:pt x="4945645" y="1975576"/>
                  <a:pt x="4944167" y="1974097"/>
                </a:cubicBezTo>
                <a:cubicBezTo>
                  <a:pt x="4941210" y="1969661"/>
                  <a:pt x="4942688" y="1965964"/>
                  <a:pt x="4948603" y="1963006"/>
                </a:cubicBezTo>
                <a:close/>
                <a:moveTo>
                  <a:pt x="4913114" y="1963006"/>
                </a:moveTo>
                <a:cubicBezTo>
                  <a:pt x="4910156" y="1964485"/>
                  <a:pt x="4909417" y="1967443"/>
                  <a:pt x="4910895" y="1971879"/>
                </a:cubicBezTo>
                <a:cubicBezTo>
                  <a:pt x="4913114" y="1975206"/>
                  <a:pt x="4915332" y="1976870"/>
                  <a:pt x="4917550" y="1976870"/>
                </a:cubicBezTo>
                <a:cubicBezTo>
                  <a:pt x="4918289" y="1976870"/>
                  <a:pt x="4919028" y="1976685"/>
                  <a:pt x="4919768" y="1976315"/>
                </a:cubicBezTo>
                <a:cubicBezTo>
                  <a:pt x="4924204" y="1974836"/>
                  <a:pt x="4924943" y="1971879"/>
                  <a:pt x="4921986" y="1967443"/>
                </a:cubicBezTo>
                <a:cubicBezTo>
                  <a:pt x="4920507" y="1963006"/>
                  <a:pt x="4917550" y="1961528"/>
                  <a:pt x="4913114" y="1963006"/>
                </a:cubicBezTo>
                <a:close/>
                <a:moveTo>
                  <a:pt x="3599993" y="1963006"/>
                </a:moveTo>
                <a:cubicBezTo>
                  <a:pt x="3585205" y="1965964"/>
                  <a:pt x="3578551" y="1969661"/>
                  <a:pt x="3580030" y="1974097"/>
                </a:cubicBezTo>
                <a:cubicBezTo>
                  <a:pt x="3581508" y="1980012"/>
                  <a:pt x="3585205" y="1981491"/>
                  <a:pt x="3591120" y="1978533"/>
                </a:cubicBezTo>
                <a:cubicBezTo>
                  <a:pt x="3597035" y="1977055"/>
                  <a:pt x="3601471" y="1978533"/>
                  <a:pt x="3604429" y="1982969"/>
                </a:cubicBezTo>
                <a:cubicBezTo>
                  <a:pt x="3606647" y="1985927"/>
                  <a:pt x="3608311" y="1987406"/>
                  <a:pt x="3609419" y="1987406"/>
                </a:cubicBezTo>
                <a:cubicBezTo>
                  <a:pt x="3610528" y="1987406"/>
                  <a:pt x="3611083" y="1985927"/>
                  <a:pt x="3611083" y="1982969"/>
                </a:cubicBezTo>
                <a:cubicBezTo>
                  <a:pt x="3611083" y="1977055"/>
                  <a:pt x="3614040" y="1974097"/>
                  <a:pt x="3619955" y="1974097"/>
                </a:cubicBezTo>
                <a:cubicBezTo>
                  <a:pt x="3624392" y="1972618"/>
                  <a:pt x="3625871" y="1970400"/>
                  <a:pt x="3624392" y="1967443"/>
                </a:cubicBezTo>
                <a:cubicBezTo>
                  <a:pt x="3622913" y="1963006"/>
                  <a:pt x="3614780" y="1961528"/>
                  <a:pt x="3599993" y="1963006"/>
                </a:cubicBezTo>
                <a:close/>
                <a:moveTo>
                  <a:pt x="2859144" y="1963006"/>
                </a:moveTo>
                <a:cubicBezTo>
                  <a:pt x="2856187" y="1963006"/>
                  <a:pt x="2854708" y="1965224"/>
                  <a:pt x="2854708" y="1969661"/>
                </a:cubicBezTo>
                <a:cubicBezTo>
                  <a:pt x="2854708" y="1975576"/>
                  <a:pt x="2849532" y="1978533"/>
                  <a:pt x="2839181" y="1978533"/>
                </a:cubicBezTo>
                <a:cubicBezTo>
                  <a:pt x="2830309" y="1977055"/>
                  <a:pt x="2826612" y="1979273"/>
                  <a:pt x="2828091" y="1985188"/>
                </a:cubicBezTo>
                <a:cubicBezTo>
                  <a:pt x="2828091" y="1989624"/>
                  <a:pt x="2832527" y="1993321"/>
                  <a:pt x="2841399" y="1996278"/>
                </a:cubicBezTo>
                <a:cubicBezTo>
                  <a:pt x="2848793" y="1999236"/>
                  <a:pt x="2852490" y="2003672"/>
                  <a:pt x="2852490" y="2009587"/>
                </a:cubicBezTo>
                <a:cubicBezTo>
                  <a:pt x="2852490" y="2015502"/>
                  <a:pt x="2849532" y="2018459"/>
                  <a:pt x="2843617" y="2018459"/>
                </a:cubicBezTo>
                <a:cubicBezTo>
                  <a:pt x="2837702" y="2016981"/>
                  <a:pt x="2827351" y="2015502"/>
                  <a:pt x="2812563" y="2014023"/>
                </a:cubicBezTo>
                <a:cubicBezTo>
                  <a:pt x="2797777" y="2014023"/>
                  <a:pt x="2789643" y="2013283"/>
                  <a:pt x="2788164" y="2011805"/>
                </a:cubicBezTo>
                <a:cubicBezTo>
                  <a:pt x="2767462" y="2002933"/>
                  <a:pt x="2758590" y="2008108"/>
                  <a:pt x="2761547" y="2027332"/>
                </a:cubicBezTo>
                <a:cubicBezTo>
                  <a:pt x="2761547" y="2037683"/>
                  <a:pt x="2763765" y="2043598"/>
                  <a:pt x="2768201" y="2045076"/>
                </a:cubicBezTo>
                <a:cubicBezTo>
                  <a:pt x="2774117" y="2046555"/>
                  <a:pt x="2778552" y="2043598"/>
                  <a:pt x="2781510" y="2036204"/>
                </a:cubicBezTo>
                <a:cubicBezTo>
                  <a:pt x="2784468" y="2030289"/>
                  <a:pt x="2785207" y="2030289"/>
                  <a:pt x="2783728" y="2036204"/>
                </a:cubicBezTo>
                <a:cubicBezTo>
                  <a:pt x="2783728" y="2040640"/>
                  <a:pt x="2786686" y="2042859"/>
                  <a:pt x="2792601" y="2042859"/>
                </a:cubicBezTo>
                <a:cubicBezTo>
                  <a:pt x="2798516" y="2044337"/>
                  <a:pt x="2802212" y="2042119"/>
                  <a:pt x="2803692" y="2036204"/>
                </a:cubicBezTo>
                <a:cubicBezTo>
                  <a:pt x="2806649" y="2033247"/>
                  <a:pt x="2809606" y="2031768"/>
                  <a:pt x="2812563" y="2031768"/>
                </a:cubicBezTo>
                <a:cubicBezTo>
                  <a:pt x="2817000" y="2033247"/>
                  <a:pt x="2816261" y="2036204"/>
                  <a:pt x="2810345" y="2040640"/>
                </a:cubicBezTo>
                <a:cubicBezTo>
                  <a:pt x="2804430" y="2045076"/>
                  <a:pt x="2821436" y="2049513"/>
                  <a:pt x="2861362" y="2053949"/>
                </a:cubicBezTo>
                <a:cubicBezTo>
                  <a:pt x="2866538" y="2054688"/>
                  <a:pt x="2871113" y="2055104"/>
                  <a:pt x="2875087" y="2055197"/>
                </a:cubicBezTo>
                <a:cubicBezTo>
                  <a:pt x="2887009" y="2055474"/>
                  <a:pt x="2893525" y="2052840"/>
                  <a:pt x="2894634" y="2047295"/>
                </a:cubicBezTo>
                <a:cubicBezTo>
                  <a:pt x="2894634" y="2039901"/>
                  <a:pt x="2896852" y="2036204"/>
                  <a:pt x="2901288" y="2036204"/>
                </a:cubicBezTo>
                <a:cubicBezTo>
                  <a:pt x="2904246" y="2036204"/>
                  <a:pt x="2905724" y="2033986"/>
                  <a:pt x="2905724" y="2029550"/>
                </a:cubicBezTo>
                <a:cubicBezTo>
                  <a:pt x="2905724" y="2023635"/>
                  <a:pt x="2901288" y="2020677"/>
                  <a:pt x="2892415" y="2020677"/>
                </a:cubicBezTo>
                <a:cubicBezTo>
                  <a:pt x="2886501" y="2020677"/>
                  <a:pt x="2881325" y="2017720"/>
                  <a:pt x="2876889" y="2011805"/>
                </a:cubicBezTo>
                <a:cubicBezTo>
                  <a:pt x="2872453" y="2007369"/>
                  <a:pt x="2872453" y="2004411"/>
                  <a:pt x="2876889" y="2002933"/>
                </a:cubicBezTo>
                <a:cubicBezTo>
                  <a:pt x="2879847" y="2002933"/>
                  <a:pt x="2882065" y="2002193"/>
                  <a:pt x="2883543" y="2000714"/>
                </a:cubicBezTo>
                <a:cubicBezTo>
                  <a:pt x="2886501" y="1999236"/>
                  <a:pt x="2890198" y="1998496"/>
                  <a:pt x="2894634" y="1998496"/>
                </a:cubicBezTo>
                <a:cubicBezTo>
                  <a:pt x="2902028" y="1997017"/>
                  <a:pt x="2904246" y="1994060"/>
                  <a:pt x="2901288" y="1989624"/>
                </a:cubicBezTo>
                <a:cubicBezTo>
                  <a:pt x="2898331" y="1985188"/>
                  <a:pt x="2892415" y="1982969"/>
                  <a:pt x="2883543" y="1982969"/>
                </a:cubicBezTo>
                <a:cubicBezTo>
                  <a:pt x="2870235" y="1980012"/>
                  <a:pt x="2863580" y="1976315"/>
                  <a:pt x="2863580" y="1971879"/>
                </a:cubicBezTo>
                <a:cubicBezTo>
                  <a:pt x="2863580" y="1965964"/>
                  <a:pt x="2862101" y="1963006"/>
                  <a:pt x="2859144" y="1963006"/>
                </a:cubicBezTo>
                <a:close/>
                <a:moveTo>
                  <a:pt x="12122706" y="1962171"/>
                </a:moveTo>
                <a:cubicBezTo>
                  <a:pt x="12118270" y="1963650"/>
                  <a:pt x="12111616" y="1964389"/>
                  <a:pt x="12102743" y="1964389"/>
                </a:cubicBezTo>
                <a:cubicBezTo>
                  <a:pt x="12089434" y="1967347"/>
                  <a:pt x="12080562" y="1970304"/>
                  <a:pt x="12076126" y="1973262"/>
                </a:cubicBezTo>
                <a:cubicBezTo>
                  <a:pt x="12068732" y="1977698"/>
                  <a:pt x="12070950" y="1980656"/>
                  <a:pt x="12082780" y="1982134"/>
                </a:cubicBezTo>
                <a:cubicBezTo>
                  <a:pt x="12087216" y="1983613"/>
                  <a:pt x="12093130" y="1984353"/>
                  <a:pt x="12100525" y="1984353"/>
                </a:cubicBezTo>
                <a:cubicBezTo>
                  <a:pt x="12106440" y="1982874"/>
                  <a:pt x="12112355" y="1980656"/>
                  <a:pt x="12118270" y="1977698"/>
                </a:cubicBezTo>
                <a:cubicBezTo>
                  <a:pt x="12125663" y="1976220"/>
                  <a:pt x="12130099" y="1972522"/>
                  <a:pt x="12131578" y="1966608"/>
                </a:cubicBezTo>
                <a:cubicBezTo>
                  <a:pt x="12133057" y="1962171"/>
                  <a:pt x="12130099" y="1960693"/>
                  <a:pt x="12122706" y="1962171"/>
                </a:cubicBezTo>
                <a:close/>
                <a:moveTo>
                  <a:pt x="11335277" y="1959953"/>
                </a:moveTo>
                <a:cubicBezTo>
                  <a:pt x="11317532" y="1959953"/>
                  <a:pt x="11307181" y="1962911"/>
                  <a:pt x="11304223" y="1968826"/>
                </a:cubicBezTo>
                <a:cubicBezTo>
                  <a:pt x="11301266" y="1973262"/>
                  <a:pt x="11302006" y="1975480"/>
                  <a:pt x="11306442" y="1975480"/>
                </a:cubicBezTo>
                <a:cubicBezTo>
                  <a:pt x="11310878" y="1976959"/>
                  <a:pt x="11321229" y="1978438"/>
                  <a:pt x="11337495" y="1979916"/>
                </a:cubicBezTo>
                <a:cubicBezTo>
                  <a:pt x="11341931" y="1980286"/>
                  <a:pt x="11345813" y="1980379"/>
                  <a:pt x="11349140" y="1980194"/>
                </a:cubicBezTo>
                <a:cubicBezTo>
                  <a:pt x="11359121" y="1979639"/>
                  <a:pt x="11364112" y="1976589"/>
                  <a:pt x="11364112" y="1971044"/>
                </a:cubicBezTo>
                <a:cubicBezTo>
                  <a:pt x="11364112" y="1965129"/>
                  <a:pt x="11354501" y="1961432"/>
                  <a:pt x="11335277" y="1959953"/>
                </a:cubicBezTo>
                <a:close/>
                <a:moveTo>
                  <a:pt x="2371714" y="1959679"/>
                </a:moveTo>
                <a:cubicBezTo>
                  <a:pt x="2359515" y="1959679"/>
                  <a:pt x="2352676" y="1961527"/>
                  <a:pt x="2351197" y="1965224"/>
                </a:cubicBezTo>
                <a:cubicBezTo>
                  <a:pt x="2348240" y="1971140"/>
                  <a:pt x="2346021" y="1971879"/>
                  <a:pt x="2344543" y="1967443"/>
                </a:cubicBezTo>
                <a:cubicBezTo>
                  <a:pt x="2343064" y="1964485"/>
                  <a:pt x="2342324" y="1965224"/>
                  <a:pt x="2342324" y="1969661"/>
                </a:cubicBezTo>
                <a:cubicBezTo>
                  <a:pt x="2340846" y="1978533"/>
                  <a:pt x="2366724" y="1986666"/>
                  <a:pt x="2419958" y="1994060"/>
                </a:cubicBezTo>
                <a:cubicBezTo>
                  <a:pt x="2455448" y="1999975"/>
                  <a:pt x="2476890" y="1999236"/>
                  <a:pt x="2484284" y="1991842"/>
                </a:cubicBezTo>
                <a:cubicBezTo>
                  <a:pt x="2487241" y="1988884"/>
                  <a:pt x="2487980" y="1991103"/>
                  <a:pt x="2486501" y="1998496"/>
                </a:cubicBezTo>
                <a:cubicBezTo>
                  <a:pt x="2485023" y="2007369"/>
                  <a:pt x="2486501" y="2012544"/>
                  <a:pt x="2490938" y="2014023"/>
                </a:cubicBezTo>
                <a:cubicBezTo>
                  <a:pt x="2493895" y="2014023"/>
                  <a:pt x="2495374" y="2011066"/>
                  <a:pt x="2495374" y="2005150"/>
                </a:cubicBezTo>
                <a:cubicBezTo>
                  <a:pt x="2495374" y="2000714"/>
                  <a:pt x="2496113" y="1998496"/>
                  <a:pt x="2497592" y="1998496"/>
                </a:cubicBezTo>
                <a:cubicBezTo>
                  <a:pt x="2499071" y="1998496"/>
                  <a:pt x="2499810" y="2001454"/>
                  <a:pt x="2499810" y="2007369"/>
                </a:cubicBezTo>
                <a:cubicBezTo>
                  <a:pt x="2499810" y="2010326"/>
                  <a:pt x="2503507" y="2013283"/>
                  <a:pt x="2510901" y="2016241"/>
                </a:cubicBezTo>
                <a:cubicBezTo>
                  <a:pt x="2518295" y="2019199"/>
                  <a:pt x="2527167" y="2021417"/>
                  <a:pt x="2537518" y="2022895"/>
                </a:cubicBezTo>
                <a:cubicBezTo>
                  <a:pt x="2543433" y="2023265"/>
                  <a:pt x="2548747" y="2023358"/>
                  <a:pt x="2553460" y="2023173"/>
                </a:cubicBezTo>
                <a:cubicBezTo>
                  <a:pt x="2567601" y="2022618"/>
                  <a:pt x="2576335" y="2019568"/>
                  <a:pt x="2579662" y="2014023"/>
                </a:cubicBezTo>
                <a:cubicBezTo>
                  <a:pt x="2585577" y="2002193"/>
                  <a:pt x="2583359" y="1994799"/>
                  <a:pt x="2573008" y="1991842"/>
                </a:cubicBezTo>
                <a:cubicBezTo>
                  <a:pt x="2567093" y="1988884"/>
                  <a:pt x="2563396" y="1985927"/>
                  <a:pt x="2561917" y="1982969"/>
                </a:cubicBezTo>
                <a:cubicBezTo>
                  <a:pt x="2560438" y="1978533"/>
                  <a:pt x="2556002" y="1974836"/>
                  <a:pt x="2548608" y="1971879"/>
                </a:cubicBezTo>
                <a:cubicBezTo>
                  <a:pt x="2539736" y="1968922"/>
                  <a:pt x="2535300" y="1968922"/>
                  <a:pt x="2535300" y="1971879"/>
                </a:cubicBezTo>
                <a:cubicBezTo>
                  <a:pt x="2533821" y="1976315"/>
                  <a:pt x="2496853" y="1974097"/>
                  <a:pt x="2424394" y="1965224"/>
                </a:cubicBezTo>
                <a:cubicBezTo>
                  <a:pt x="2401474" y="1961527"/>
                  <a:pt x="2383914" y="1959679"/>
                  <a:pt x="2371714" y="1959679"/>
                </a:cubicBezTo>
                <a:close/>
                <a:moveTo>
                  <a:pt x="3475224" y="1959125"/>
                </a:moveTo>
                <a:cubicBezTo>
                  <a:pt x="3474115" y="1958016"/>
                  <a:pt x="3473560" y="1958570"/>
                  <a:pt x="3473560" y="1960788"/>
                </a:cubicBezTo>
                <a:cubicBezTo>
                  <a:pt x="3473560" y="1965224"/>
                  <a:pt x="3471342" y="1965964"/>
                  <a:pt x="3466906" y="1963006"/>
                </a:cubicBezTo>
                <a:cubicBezTo>
                  <a:pt x="3460991" y="1957091"/>
                  <a:pt x="3459513" y="1964485"/>
                  <a:pt x="3462470" y="1985188"/>
                </a:cubicBezTo>
                <a:cubicBezTo>
                  <a:pt x="3462470" y="1988145"/>
                  <a:pt x="3466906" y="1989624"/>
                  <a:pt x="3475778" y="1989624"/>
                </a:cubicBezTo>
                <a:cubicBezTo>
                  <a:pt x="3477997" y="1989994"/>
                  <a:pt x="3479937" y="1990225"/>
                  <a:pt x="3481601" y="1990317"/>
                </a:cubicBezTo>
                <a:cubicBezTo>
                  <a:pt x="3486592" y="1990594"/>
                  <a:pt x="3489087" y="1989624"/>
                  <a:pt x="3489087" y="1987406"/>
                </a:cubicBezTo>
                <a:cubicBezTo>
                  <a:pt x="3487609" y="1981491"/>
                  <a:pt x="3484651" y="1974836"/>
                  <a:pt x="3480215" y="1967443"/>
                </a:cubicBezTo>
                <a:cubicBezTo>
                  <a:pt x="3477996" y="1963006"/>
                  <a:pt x="3476333" y="1960234"/>
                  <a:pt x="3475224" y="1959125"/>
                </a:cubicBezTo>
                <a:close/>
                <a:moveTo>
                  <a:pt x="11459491" y="1957735"/>
                </a:moveTo>
                <a:cubicBezTo>
                  <a:pt x="11456534" y="1954778"/>
                  <a:pt x="11455794" y="1956256"/>
                  <a:pt x="11457273" y="1962171"/>
                </a:cubicBezTo>
                <a:cubicBezTo>
                  <a:pt x="11457273" y="1966608"/>
                  <a:pt x="11454316" y="1969565"/>
                  <a:pt x="11448400" y="1971044"/>
                </a:cubicBezTo>
                <a:cubicBezTo>
                  <a:pt x="11442486" y="1971044"/>
                  <a:pt x="11438789" y="1968826"/>
                  <a:pt x="11437310" y="1964389"/>
                </a:cubicBezTo>
                <a:cubicBezTo>
                  <a:pt x="11435831" y="1958475"/>
                  <a:pt x="11433613" y="1959953"/>
                  <a:pt x="11430656" y="1968826"/>
                </a:cubicBezTo>
                <a:cubicBezTo>
                  <a:pt x="11428438" y="1974371"/>
                  <a:pt x="11430378" y="1977421"/>
                  <a:pt x="11436478" y="1977976"/>
                </a:cubicBezTo>
                <a:cubicBezTo>
                  <a:pt x="11438511" y="1978160"/>
                  <a:pt x="11441007" y="1978068"/>
                  <a:pt x="11443964" y="1977698"/>
                </a:cubicBezTo>
                <a:cubicBezTo>
                  <a:pt x="11466146" y="1976220"/>
                  <a:pt x="11471321" y="1969565"/>
                  <a:pt x="11459491" y="1957735"/>
                </a:cubicBezTo>
                <a:close/>
                <a:moveTo>
                  <a:pt x="11384075" y="1957735"/>
                </a:moveTo>
                <a:cubicBezTo>
                  <a:pt x="11376682" y="1954778"/>
                  <a:pt x="11372985" y="1955517"/>
                  <a:pt x="11372985" y="1959953"/>
                </a:cubicBezTo>
                <a:cubicBezTo>
                  <a:pt x="11371506" y="1964389"/>
                  <a:pt x="11371506" y="1966608"/>
                  <a:pt x="11372985" y="1966608"/>
                </a:cubicBezTo>
                <a:cubicBezTo>
                  <a:pt x="11375942" y="1966608"/>
                  <a:pt x="11376682" y="1968826"/>
                  <a:pt x="11375203" y="1973262"/>
                </a:cubicBezTo>
                <a:cubicBezTo>
                  <a:pt x="11375203" y="1979177"/>
                  <a:pt x="11375942" y="1982134"/>
                  <a:pt x="11377421" y="1982134"/>
                </a:cubicBezTo>
                <a:cubicBezTo>
                  <a:pt x="11380378" y="1982134"/>
                  <a:pt x="11381857" y="1979916"/>
                  <a:pt x="11381857" y="1975480"/>
                </a:cubicBezTo>
                <a:cubicBezTo>
                  <a:pt x="11381857" y="1969565"/>
                  <a:pt x="11384075" y="1965868"/>
                  <a:pt x="11388512" y="1964389"/>
                </a:cubicBezTo>
                <a:cubicBezTo>
                  <a:pt x="11392948" y="1962911"/>
                  <a:pt x="11391469" y="1960693"/>
                  <a:pt x="11384075" y="1957735"/>
                </a:cubicBezTo>
                <a:close/>
                <a:moveTo>
                  <a:pt x="2885761" y="1956352"/>
                </a:moveTo>
                <a:cubicBezTo>
                  <a:pt x="2884282" y="1956352"/>
                  <a:pt x="2882804" y="1959310"/>
                  <a:pt x="2881325" y="1965224"/>
                </a:cubicBezTo>
                <a:cubicBezTo>
                  <a:pt x="2879847" y="1969661"/>
                  <a:pt x="2881325" y="1971879"/>
                  <a:pt x="2885761" y="1971879"/>
                </a:cubicBezTo>
                <a:cubicBezTo>
                  <a:pt x="2890198" y="1971879"/>
                  <a:pt x="2892415" y="1969661"/>
                  <a:pt x="2892415" y="1965224"/>
                </a:cubicBezTo>
                <a:cubicBezTo>
                  <a:pt x="2890937" y="1959310"/>
                  <a:pt x="2888719" y="1956352"/>
                  <a:pt x="2885761" y="1956352"/>
                </a:cubicBezTo>
                <a:close/>
                <a:moveTo>
                  <a:pt x="2144358" y="1956352"/>
                </a:moveTo>
                <a:cubicBezTo>
                  <a:pt x="2143249" y="1955613"/>
                  <a:pt x="2141955" y="1956352"/>
                  <a:pt x="2140477" y="1958570"/>
                </a:cubicBezTo>
                <a:cubicBezTo>
                  <a:pt x="2138997" y="1963006"/>
                  <a:pt x="2138997" y="1967443"/>
                  <a:pt x="2140477" y="1971879"/>
                </a:cubicBezTo>
                <a:cubicBezTo>
                  <a:pt x="2141585" y="1975206"/>
                  <a:pt x="2143110" y="1976870"/>
                  <a:pt x="2145051" y="1976870"/>
                </a:cubicBezTo>
                <a:cubicBezTo>
                  <a:pt x="2145698" y="1976870"/>
                  <a:pt x="2146391" y="1976685"/>
                  <a:pt x="2147131" y="1976315"/>
                </a:cubicBezTo>
                <a:cubicBezTo>
                  <a:pt x="2148610" y="1974836"/>
                  <a:pt x="2148610" y="1970400"/>
                  <a:pt x="2147131" y="1963006"/>
                </a:cubicBezTo>
                <a:cubicBezTo>
                  <a:pt x="2146391" y="1959310"/>
                  <a:pt x="2145467" y="1957091"/>
                  <a:pt x="2144358" y="1956352"/>
                </a:cubicBezTo>
                <a:close/>
                <a:moveTo>
                  <a:pt x="11148956" y="1953299"/>
                </a:moveTo>
                <a:cubicBezTo>
                  <a:pt x="11145998" y="1951820"/>
                  <a:pt x="11144520" y="1954778"/>
                  <a:pt x="11144520" y="1962171"/>
                </a:cubicBezTo>
                <a:cubicBezTo>
                  <a:pt x="11144520" y="1971044"/>
                  <a:pt x="11145998" y="1975480"/>
                  <a:pt x="11148956" y="1975480"/>
                </a:cubicBezTo>
                <a:cubicBezTo>
                  <a:pt x="11153392" y="1975480"/>
                  <a:pt x="11154871" y="1972522"/>
                  <a:pt x="11153392" y="1966608"/>
                </a:cubicBezTo>
                <a:cubicBezTo>
                  <a:pt x="11153392" y="1959214"/>
                  <a:pt x="11151913" y="1954778"/>
                  <a:pt x="11148956" y="1953299"/>
                </a:cubicBezTo>
                <a:close/>
                <a:moveTo>
                  <a:pt x="3231786" y="1951916"/>
                </a:moveTo>
                <a:cubicBezTo>
                  <a:pt x="3222914" y="1951916"/>
                  <a:pt x="3220696" y="1952655"/>
                  <a:pt x="3225132" y="1954134"/>
                </a:cubicBezTo>
                <a:cubicBezTo>
                  <a:pt x="3228090" y="1955613"/>
                  <a:pt x="3230677" y="1956352"/>
                  <a:pt x="3232895" y="1956352"/>
                </a:cubicBezTo>
                <a:cubicBezTo>
                  <a:pt x="3235113" y="1956352"/>
                  <a:pt x="3236962" y="1955613"/>
                  <a:pt x="3238441" y="1954134"/>
                </a:cubicBezTo>
                <a:cubicBezTo>
                  <a:pt x="3242877" y="1951177"/>
                  <a:pt x="3240659" y="1950437"/>
                  <a:pt x="3231786" y="1951916"/>
                </a:cubicBezTo>
                <a:close/>
                <a:moveTo>
                  <a:pt x="3872820" y="1951361"/>
                </a:moveTo>
                <a:cubicBezTo>
                  <a:pt x="3866166" y="1951731"/>
                  <a:pt x="3856554" y="1953395"/>
                  <a:pt x="3843985" y="1956352"/>
                </a:cubicBezTo>
                <a:cubicBezTo>
                  <a:pt x="3818846" y="1962267"/>
                  <a:pt x="3806277" y="1967443"/>
                  <a:pt x="3806277" y="1971879"/>
                </a:cubicBezTo>
                <a:cubicBezTo>
                  <a:pt x="3806277" y="1976315"/>
                  <a:pt x="3808356" y="1978256"/>
                  <a:pt x="3812515" y="1977702"/>
                </a:cubicBezTo>
                <a:cubicBezTo>
                  <a:pt x="3813902" y="1977517"/>
                  <a:pt x="3815519" y="1977055"/>
                  <a:pt x="3817367" y="1976315"/>
                </a:cubicBezTo>
                <a:cubicBezTo>
                  <a:pt x="3826240" y="1973358"/>
                  <a:pt x="3838070" y="1971140"/>
                  <a:pt x="3852857" y="1969661"/>
                </a:cubicBezTo>
                <a:cubicBezTo>
                  <a:pt x="3876517" y="1965224"/>
                  <a:pt x="3886868" y="1960049"/>
                  <a:pt x="3883910" y="1954134"/>
                </a:cubicBezTo>
                <a:cubicBezTo>
                  <a:pt x="3883171" y="1951916"/>
                  <a:pt x="3879474" y="1950992"/>
                  <a:pt x="3872820" y="1951361"/>
                </a:cubicBezTo>
                <a:close/>
                <a:moveTo>
                  <a:pt x="12441005" y="1951081"/>
                </a:moveTo>
                <a:cubicBezTo>
                  <a:pt x="12438048" y="1951820"/>
                  <a:pt x="12436939" y="1954778"/>
                  <a:pt x="12437678" y="1959953"/>
                </a:cubicBezTo>
                <a:cubicBezTo>
                  <a:pt x="12437678" y="1964389"/>
                  <a:pt x="12440173" y="1966331"/>
                  <a:pt x="12445164" y="1965776"/>
                </a:cubicBezTo>
                <a:cubicBezTo>
                  <a:pt x="12446827" y="1965591"/>
                  <a:pt x="12448768" y="1965129"/>
                  <a:pt x="12450986" y="1964389"/>
                </a:cubicBezTo>
                <a:cubicBezTo>
                  <a:pt x="12459858" y="1959953"/>
                  <a:pt x="12461337" y="1956996"/>
                  <a:pt x="12455422" y="1955517"/>
                </a:cubicBezTo>
                <a:cubicBezTo>
                  <a:pt x="12448768" y="1951820"/>
                  <a:pt x="12443962" y="1950342"/>
                  <a:pt x="12441005" y="1951081"/>
                </a:cubicBezTo>
                <a:close/>
                <a:moveTo>
                  <a:pt x="11821043" y="1951081"/>
                </a:moveTo>
                <a:cubicBezTo>
                  <a:pt x="11803298" y="1954038"/>
                  <a:pt x="11787032" y="1956256"/>
                  <a:pt x="11772245" y="1957735"/>
                </a:cubicBezTo>
                <a:cubicBezTo>
                  <a:pt x="11744149" y="1960693"/>
                  <a:pt x="11733058" y="1967347"/>
                  <a:pt x="11738973" y="1977698"/>
                </a:cubicBezTo>
                <a:cubicBezTo>
                  <a:pt x="11738973" y="1979177"/>
                  <a:pt x="11744149" y="1979916"/>
                  <a:pt x="11754500" y="1979916"/>
                </a:cubicBezTo>
                <a:cubicBezTo>
                  <a:pt x="11764851" y="1979916"/>
                  <a:pt x="11770766" y="1982874"/>
                  <a:pt x="11772245" y="1988789"/>
                </a:cubicBezTo>
                <a:cubicBezTo>
                  <a:pt x="11773723" y="1993225"/>
                  <a:pt x="11776681" y="1996182"/>
                  <a:pt x="11781117" y="1997661"/>
                </a:cubicBezTo>
                <a:cubicBezTo>
                  <a:pt x="11784074" y="1997661"/>
                  <a:pt x="11784814" y="1993964"/>
                  <a:pt x="11783335" y="1986571"/>
                </a:cubicBezTo>
                <a:cubicBezTo>
                  <a:pt x="11780378" y="1979177"/>
                  <a:pt x="11794426" y="1971783"/>
                  <a:pt x="11825479" y="1964389"/>
                </a:cubicBezTo>
                <a:cubicBezTo>
                  <a:pt x="11843224" y="1959953"/>
                  <a:pt x="11851357" y="1956256"/>
                  <a:pt x="11849879" y="1953299"/>
                </a:cubicBezTo>
                <a:cubicBezTo>
                  <a:pt x="11848400" y="1948863"/>
                  <a:pt x="11838788" y="1948123"/>
                  <a:pt x="11821043" y="1951081"/>
                </a:cubicBezTo>
                <a:close/>
                <a:moveTo>
                  <a:pt x="10955980" y="1951081"/>
                </a:moveTo>
                <a:cubicBezTo>
                  <a:pt x="10953023" y="1951081"/>
                  <a:pt x="10951544" y="1953299"/>
                  <a:pt x="10951544" y="1957735"/>
                </a:cubicBezTo>
                <a:cubicBezTo>
                  <a:pt x="10950065" y="1963650"/>
                  <a:pt x="10950804" y="1966608"/>
                  <a:pt x="10953762" y="1966608"/>
                </a:cubicBezTo>
                <a:cubicBezTo>
                  <a:pt x="10956720" y="1966608"/>
                  <a:pt x="10958198" y="1963650"/>
                  <a:pt x="10958198" y="1957735"/>
                </a:cubicBezTo>
                <a:cubicBezTo>
                  <a:pt x="10958198" y="1953299"/>
                  <a:pt x="10957459" y="1951081"/>
                  <a:pt x="10955980" y="1951081"/>
                </a:cubicBezTo>
                <a:close/>
                <a:moveTo>
                  <a:pt x="10585556" y="1951081"/>
                </a:moveTo>
                <a:cubicBezTo>
                  <a:pt x="10579641" y="1951081"/>
                  <a:pt x="10575944" y="1953299"/>
                  <a:pt x="10574466" y="1957735"/>
                </a:cubicBezTo>
                <a:cubicBezTo>
                  <a:pt x="10572986" y="1962171"/>
                  <a:pt x="10573726" y="1965129"/>
                  <a:pt x="10576683" y="1966608"/>
                </a:cubicBezTo>
                <a:cubicBezTo>
                  <a:pt x="10581120" y="1966608"/>
                  <a:pt x="10584817" y="1964389"/>
                  <a:pt x="10587774" y="1959953"/>
                </a:cubicBezTo>
                <a:cubicBezTo>
                  <a:pt x="10592210" y="1955517"/>
                  <a:pt x="10591471" y="1952560"/>
                  <a:pt x="10585556" y="1951081"/>
                </a:cubicBezTo>
                <a:close/>
                <a:moveTo>
                  <a:pt x="10166333" y="1944427"/>
                </a:moveTo>
                <a:cubicBezTo>
                  <a:pt x="10161897" y="1942948"/>
                  <a:pt x="10159679" y="1944427"/>
                  <a:pt x="10159679" y="1948863"/>
                </a:cubicBezTo>
                <a:cubicBezTo>
                  <a:pt x="10158200" y="1953299"/>
                  <a:pt x="10153764" y="1955517"/>
                  <a:pt x="10146370" y="1955517"/>
                </a:cubicBezTo>
                <a:cubicBezTo>
                  <a:pt x="10140455" y="1955517"/>
                  <a:pt x="10145630" y="1958475"/>
                  <a:pt x="10161897" y="1964389"/>
                </a:cubicBezTo>
                <a:cubicBezTo>
                  <a:pt x="10172248" y="1967347"/>
                  <a:pt x="10178718" y="1968826"/>
                  <a:pt x="10181305" y="1968826"/>
                </a:cubicBezTo>
                <a:cubicBezTo>
                  <a:pt x="10183893" y="1968826"/>
                  <a:pt x="10182599" y="1967347"/>
                  <a:pt x="10177424" y="1964389"/>
                </a:cubicBezTo>
                <a:cubicBezTo>
                  <a:pt x="10171508" y="1961432"/>
                  <a:pt x="10169290" y="1957735"/>
                  <a:pt x="10170769" y="1953299"/>
                </a:cubicBezTo>
                <a:cubicBezTo>
                  <a:pt x="10172248" y="1948863"/>
                  <a:pt x="10170769" y="1945905"/>
                  <a:pt x="10166333" y="1944427"/>
                </a:cubicBezTo>
                <a:close/>
                <a:moveTo>
                  <a:pt x="4407384" y="1943044"/>
                </a:moveTo>
                <a:cubicBezTo>
                  <a:pt x="4399991" y="1946001"/>
                  <a:pt x="4398512" y="1947480"/>
                  <a:pt x="4402948" y="1947480"/>
                </a:cubicBezTo>
                <a:cubicBezTo>
                  <a:pt x="4404057" y="1947849"/>
                  <a:pt x="4405120" y="1948034"/>
                  <a:pt x="4406137" y="1948034"/>
                </a:cubicBezTo>
                <a:cubicBezTo>
                  <a:pt x="4409187" y="1948034"/>
                  <a:pt x="4411821" y="1946371"/>
                  <a:pt x="4414039" y="1943044"/>
                </a:cubicBezTo>
                <a:cubicBezTo>
                  <a:pt x="4416996" y="1940086"/>
                  <a:pt x="4414778" y="1940086"/>
                  <a:pt x="4407384" y="1943044"/>
                </a:cubicBezTo>
                <a:close/>
                <a:moveTo>
                  <a:pt x="3134190" y="1943044"/>
                </a:moveTo>
                <a:cubicBezTo>
                  <a:pt x="3125317" y="1944522"/>
                  <a:pt x="3124578" y="1947480"/>
                  <a:pt x="3131971" y="1951916"/>
                </a:cubicBezTo>
                <a:cubicBezTo>
                  <a:pt x="3134929" y="1954873"/>
                  <a:pt x="3137332" y="1956352"/>
                  <a:pt x="3139180" y="1956352"/>
                </a:cubicBezTo>
                <a:cubicBezTo>
                  <a:pt x="3141029" y="1956352"/>
                  <a:pt x="3142323" y="1954873"/>
                  <a:pt x="3143062" y="1951916"/>
                </a:cubicBezTo>
                <a:cubicBezTo>
                  <a:pt x="3146020" y="1946001"/>
                  <a:pt x="3143062" y="1943044"/>
                  <a:pt x="3134190" y="1943044"/>
                </a:cubicBezTo>
                <a:close/>
                <a:moveTo>
                  <a:pt x="3116445" y="1943044"/>
                </a:moveTo>
                <a:cubicBezTo>
                  <a:pt x="3113487" y="1943044"/>
                  <a:pt x="3111269" y="1946001"/>
                  <a:pt x="3109791" y="1951916"/>
                </a:cubicBezTo>
                <a:cubicBezTo>
                  <a:pt x="3109791" y="1956352"/>
                  <a:pt x="3111269" y="1958570"/>
                  <a:pt x="3114227" y="1958570"/>
                </a:cubicBezTo>
                <a:cubicBezTo>
                  <a:pt x="3117184" y="1958570"/>
                  <a:pt x="3118662" y="1956352"/>
                  <a:pt x="3118662" y="1951916"/>
                </a:cubicBezTo>
                <a:cubicBezTo>
                  <a:pt x="3118662" y="1946001"/>
                  <a:pt x="3117923" y="1943044"/>
                  <a:pt x="3116445" y="1943044"/>
                </a:cubicBezTo>
                <a:close/>
                <a:moveTo>
                  <a:pt x="3697590" y="1942489"/>
                </a:moveTo>
                <a:cubicBezTo>
                  <a:pt x="3693153" y="1942119"/>
                  <a:pt x="3687238" y="1943043"/>
                  <a:pt x="3679845" y="1945262"/>
                </a:cubicBezTo>
                <a:cubicBezTo>
                  <a:pt x="3665057" y="1949698"/>
                  <a:pt x="3656924" y="1955613"/>
                  <a:pt x="3655445" y="1963006"/>
                </a:cubicBezTo>
                <a:cubicBezTo>
                  <a:pt x="3655445" y="1967443"/>
                  <a:pt x="3659142" y="1967443"/>
                  <a:pt x="3666536" y="1963006"/>
                </a:cubicBezTo>
                <a:cubicBezTo>
                  <a:pt x="3673930" y="1957091"/>
                  <a:pt x="3679845" y="1958570"/>
                  <a:pt x="3684281" y="1967443"/>
                </a:cubicBezTo>
                <a:cubicBezTo>
                  <a:pt x="3686499" y="1971140"/>
                  <a:pt x="3688347" y="1972803"/>
                  <a:pt x="3689826" y="1972434"/>
                </a:cubicBezTo>
                <a:cubicBezTo>
                  <a:pt x="3691305" y="1972064"/>
                  <a:pt x="3692414" y="1969661"/>
                  <a:pt x="3693153" y="1965224"/>
                </a:cubicBezTo>
                <a:cubicBezTo>
                  <a:pt x="3694632" y="1956352"/>
                  <a:pt x="3697589" y="1951916"/>
                  <a:pt x="3702026" y="1951916"/>
                </a:cubicBezTo>
                <a:cubicBezTo>
                  <a:pt x="3706462" y="1950437"/>
                  <a:pt x="3707941" y="1948958"/>
                  <a:pt x="3706462" y="1947480"/>
                </a:cubicBezTo>
                <a:cubicBezTo>
                  <a:pt x="3704983" y="1944522"/>
                  <a:pt x="3702026" y="1942859"/>
                  <a:pt x="3697590" y="1942489"/>
                </a:cubicBezTo>
                <a:close/>
                <a:moveTo>
                  <a:pt x="11876496" y="1942208"/>
                </a:moveTo>
                <a:cubicBezTo>
                  <a:pt x="11873538" y="1942208"/>
                  <a:pt x="11872059" y="1945166"/>
                  <a:pt x="11872059" y="1951081"/>
                </a:cubicBezTo>
                <a:cubicBezTo>
                  <a:pt x="11872059" y="1955517"/>
                  <a:pt x="11873307" y="1957874"/>
                  <a:pt x="11875803" y="1958151"/>
                </a:cubicBezTo>
                <a:cubicBezTo>
                  <a:pt x="11876634" y="1958244"/>
                  <a:pt x="11877605" y="1958105"/>
                  <a:pt x="11878714" y="1957735"/>
                </a:cubicBezTo>
                <a:cubicBezTo>
                  <a:pt x="11883150" y="1957735"/>
                  <a:pt x="11884629" y="1954778"/>
                  <a:pt x="11883150" y="1948863"/>
                </a:cubicBezTo>
                <a:cubicBezTo>
                  <a:pt x="11883150" y="1942948"/>
                  <a:pt x="11880932" y="1940730"/>
                  <a:pt x="11876496" y="1942208"/>
                </a:cubicBezTo>
                <a:close/>
                <a:moveTo>
                  <a:pt x="13140818" y="1939990"/>
                </a:moveTo>
                <a:cubicBezTo>
                  <a:pt x="13136382" y="1944427"/>
                  <a:pt x="13131207" y="1945905"/>
                  <a:pt x="13125292" y="1944427"/>
                </a:cubicBezTo>
                <a:cubicBezTo>
                  <a:pt x="13119376" y="1942948"/>
                  <a:pt x="13117158" y="1945166"/>
                  <a:pt x="13118637" y="1951081"/>
                </a:cubicBezTo>
                <a:cubicBezTo>
                  <a:pt x="13119746" y="1955517"/>
                  <a:pt x="13121687" y="1957874"/>
                  <a:pt x="13124460" y="1958151"/>
                </a:cubicBezTo>
                <a:cubicBezTo>
                  <a:pt x="13125384" y="1958244"/>
                  <a:pt x="13126400" y="1958105"/>
                  <a:pt x="13127510" y="1957735"/>
                </a:cubicBezTo>
                <a:cubicBezTo>
                  <a:pt x="13145254" y="1951820"/>
                  <a:pt x="13152648" y="1946645"/>
                  <a:pt x="13149691" y="1942208"/>
                </a:cubicBezTo>
                <a:cubicBezTo>
                  <a:pt x="13148212" y="1937772"/>
                  <a:pt x="13145254" y="1937033"/>
                  <a:pt x="13140818" y="1939990"/>
                </a:cubicBezTo>
                <a:close/>
                <a:moveTo>
                  <a:pt x="10616610" y="1939990"/>
                </a:moveTo>
                <a:cubicBezTo>
                  <a:pt x="10612173" y="1939990"/>
                  <a:pt x="10609955" y="1942948"/>
                  <a:pt x="10609955" y="1948863"/>
                </a:cubicBezTo>
                <a:cubicBezTo>
                  <a:pt x="10608476" y="1953299"/>
                  <a:pt x="10606258" y="1955517"/>
                  <a:pt x="10603301" y="1955517"/>
                </a:cubicBezTo>
                <a:cubicBezTo>
                  <a:pt x="10598864" y="1955517"/>
                  <a:pt x="10598864" y="1958475"/>
                  <a:pt x="10603301" y="1964389"/>
                </a:cubicBezTo>
                <a:cubicBezTo>
                  <a:pt x="10606258" y="1966608"/>
                  <a:pt x="10608846" y="1967717"/>
                  <a:pt x="10611064" y="1967717"/>
                </a:cubicBezTo>
                <a:cubicBezTo>
                  <a:pt x="10613282" y="1967717"/>
                  <a:pt x="10615131" y="1966608"/>
                  <a:pt x="10616610" y="1964389"/>
                </a:cubicBezTo>
                <a:cubicBezTo>
                  <a:pt x="10618088" y="1959953"/>
                  <a:pt x="10618088" y="1957735"/>
                  <a:pt x="10616610" y="1957735"/>
                </a:cubicBezTo>
                <a:cubicBezTo>
                  <a:pt x="10613652" y="1956256"/>
                  <a:pt x="10613652" y="1953299"/>
                  <a:pt x="10616610" y="1948863"/>
                </a:cubicBezTo>
                <a:cubicBezTo>
                  <a:pt x="10621046" y="1944427"/>
                  <a:pt x="10621046" y="1941469"/>
                  <a:pt x="10616610" y="1939990"/>
                </a:cubicBezTo>
                <a:close/>
                <a:moveTo>
                  <a:pt x="3311639" y="1938607"/>
                </a:moveTo>
                <a:cubicBezTo>
                  <a:pt x="3298330" y="1937129"/>
                  <a:pt x="3292415" y="1938607"/>
                  <a:pt x="3293894" y="1943044"/>
                </a:cubicBezTo>
                <a:cubicBezTo>
                  <a:pt x="3295003" y="1947480"/>
                  <a:pt x="3299439" y="1949836"/>
                  <a:pt x="3307202" y="1950114"/>
                </a:cubicBezTo>
                <a:cubicBezTo>
                  <a:pt x="3309790" y="1950206"/>
                  <a:pt x="3312747" y="1950068"/>
                  <a:pt x="3316075" y="1949698"/>
                </a:cubicBezTo>
                <a:cubicBezTo>
                  <a:pt x="3327905" y="1949698"/>
                  <a:pt x="3333080" y="1948219"/>
                  <a:pt x="3331601" y="1945262"/>
                </a:cubicBezTo>
                <a:cubicBezTo>
                  <a:pt x="3330123" y="1942304"/>
                  <a:pt x="3323468" y="1940086"/>
                  <a:pt x="3311639" y="1938607"/>
                </a:cubicBezTo>
                <a:close/>
                <a:moveTo>
                  <a:pt x="4065796" y="1936389"/>
                </a:moveTo>
                <a:cubicBezTo>
                  <a:pt x="4064317" y="1936389"/>
                  <a:pt x="4060620" y="1939346"/>
                  <a:pt x="4054705" y="1945262"/>
                </a:cubicBezTo>
                <a:cubicBezTo>
                  <a:pt x="4050269" y="1949698"/>
                  <a:pt x="4049991" y="1952055"/>
                  <a:pt x="4053873" y="1952332"/>
                </a:cubicBezTo>
                <a:cubicBezTo>
                  <a:pt x="4055167" y="1952424"/>
                  <a:pt x="4056923" y="1952285"/>
                  <a:pt x="4059141" y="1951916"/>
                </a:cubicBezTo>
                <a:cubicBezTo>
                  <a:pt x="4068013" y="1950437"/>
                  <a:pt x="4070971" y="1946740"/>
                  <a:pt x="4068013" y="1940825"/>
                </a:cubicBezTo>
                <a:cubicBezTo>
                  <a:pt x="4066534" y="1936389"/>
                  <a:pt x="4065796" y="1934910"/>
                  <a:pt x="4065796" y="1936389"/>
                </a:cubicBezTo>
                <a:close/>
                <a:moveTo>
                  <a:pt x="2202583" y="1936389"/>
                </a:moveTo>
                <a:cubicBezTo>
                  <a:pt x="2198147" y="1934910"/>
                  <a:pt x="2195190" y="1935650"/>
                  <a:pt x="2193711" y="1938607"/>
                </a:cubicBezTo>
                <a:cubicBezTo>
                  <a:pt x="2190753" y="1943044"/>
                  <a:pt x="2192972" y="1946001"/>
                  <a:pt x="2200365" y="1947480"/>
                </a:cubicBezTo>
                <a:cubicBezTo>
                  <a:pt x="2204062" y="1948958"/>
                  <a:pt x="2206835" y="1949698"/>
                  <a:pt x="2208683" y="1949698"/>
                </a:cubicBezTo>
                <a:cubicBezTo>
                  <a:pt x="2210532" y="1949698"/>
                  <a:pt x="2211456" y="1948958"/>
                  <a:pt x="2211456" y="1947480"/>
                </a:cubicBezTo>
                <a:cubicBezTo>
                  <a:pt x="2211456" y="1943044"/>
                  <a:pt x="2208499" y="1939346"/>
                  <a:pt x="2202583" y="1936389"/>
                </a:cubicBezTo>
                <a:close/>
                <a:moveTo>
                  <a:pt x="11920858" y="1935554"/>
                </a:moveTo>
                <a:cubicBezTo>
                  <a:pt x="11913464" y="1937033"/>
                  <a:pt x="11911986" y="1938511"/>
                  <a:pt x="11916422" y="1939990"/>
                </a:cubicBezTo>
                <a:cubicBezTo>
                  <a:pt x="11917530" y="1940360"/>
                  <a:pt x="11918594" y="1940591"/>
                  <a:pt x="11919610" y="1940683"/>
                </a:cubicBezTo>
                <a:cubicBezTo>
                  <a:pt x="11922660" y="1940961"/>
                  <a:pt x="11925294" y="1939990"/>
                  <a:pt x="11927512" y="1937772"/>
                </a:cubicBezTo>
                <a:cubicBezTo>
                  <a:pt x="11928990" y="1934815"/>
                  <a:pt x="11926773" y="1934075"/>
                  <a:pt x="11920858" y="1935554"/>
                </a:cubicBezTo>
                <a:close/>
                <a:moveTo>
                  <a:pt x="11002561" y="1935554"/>
                </a:moveTo>
                <a:cubicBezTo>
                  <a:pt x="11006996" y="1938511"/>
                  <a:pt x="11008476" y="1942948"/>
                  <a:pt x="11006996" y="1948863"/>
                </a:cubicBezTo>
                <a:cubicBezTo>
                  <a:pt x="11006258" y="1950342"/>
                  <a:pt x="11005148" y="1951081"/>
                  <a:pt x="11003670" y="1951081"/>
                </a:cubicBezTo>
                <a:cubicBezTo>
                  <a:pt x="11002191" y="1951081"/>
                  <a:pt x="11000342" y="1950342"/>
                  <a:pt x="10998124" y="1948863"/>
                </a:cubicBezTo>
                <a:cubicBezTo>
                  <a:pt x="10995167" y="1947384"/>
                  <a:pt x="10993688" y="1943687"/>
                  <a:pt x="10993688" y="1937772"/>
                </a:cubicBezTo>
                <a:cubicBezTo>
                  <a:pt x="10993688" y="1933336"/>
                  <a:pt x="10996645" y="1932597"/>
                  <a:pt x="11002561" y="1935554"/>
                </a:cubicBezTo>
                <a:close/>
                <a:moveTo>
                  <a:pt x="5017365" y="1934171"/>
                </a:moveTo>
                <a:cubicBezTo>
                  <a:pt x="5021801" y="1931213"/>
                  <a:pt x="5024759" y="1932692"/>
                  <a:pt x="5026237" y="1938607"/>
                </a:cubicBezTo>
                <a:cubicBezTo>
                  <a:pt x="5027716" y="1943044"/>
                  <a:pt x="5029934" y="1945262"/>
                  <a:pt x="5032892" y="1945262"/>
                </a:cubicBezTo>
                <a:cubicBezTo>
                  <a:pt x="5034370" y="1943783"/>
                  <a:pt x="5036588" y="1946740"/>
                  <a:pt x="5039546" y="1954134"/>
                </a:cubicBezTo>
                <a:cubicBezTo>
                  <a:pt x="5043982" y="1961528"/>
                  <a:pt x="5042503" y="1966703"/>
                  <a:pt x="5035110" y="1969661"/>
                </a:cubicBezTo>
                <a:cubicBezTo>
                  <a:pt x="5033631" y="1970400"/>
                  <a:pt x="5032383" y="1970862"/>
                  <a:pt x="5031366" y="1971047"/>
                </a:cubicBezTo>
                <a:cubicBezTo>
                  <a:pt x="5028317" y="1971602"/>
                  <a:pt x="5027346" y="1969661"/>
                  <a:pt x="5028455" y="1965224"/>
                </a:cubicBezTo>
                <a:cubicBezTo>
                  <a:pt x="5034370" y="1953395"/>
                  <a:pt x="5030673" y="1945262"/>
                  <a:pt x="5017365" y="1940825"/>
                </a:cubicBezTo>
                <a:cubicBezTo>
                  <a:pt x="5012929" y="1939346"/>
                  <a:pt x="5012929" y="1937129"/>
                  <a:pt x="5017365" y="1934171"/>
                </a:cubicBezTo>
                <a:close/>
                <a:moveTo>
                  <a:pt x="3038811" y="1934171"/>
                </a:moveTo>
                <a:cubicBezTo>
                  <a:pt x="3043247" y="1935650"/>
                  <a:pt x="3045465" y="1937868"/>
                  <a:pt x="3045465" y="1940825"/>
                </a:cubicBezTo>
                <a:cubicBezTo>
                  <a:pt x="3045465" y="1943044"/>
                  <a:pt x="3044218" y="1944014"/>
                  <a:pt x="3041722" y="1943737"/>
                </a:cubicBezTo>
                <a:cubicBezTo>
                  <a:pt x="3040891" y="1943645"/>
                  <a:pt x="3039920" y="1943413"/>
                  <a:pt x="3038811" y="1943044"/>
                </a:cubicBezTo>
                <a:cubicBezTo>
                  <a:pt x="3032896" y="1941565"/>
                  <a:pt x="3030678" y="1939346"/>
                  <a:pt x="3032157" y="1936389"/>
                </a:cubicBezTo>
                <a:cubicBezTo>
                  <a:pt x="3032157" y="1933432"/>
                  <a:pt x="3034375" y="1932692"/>
                  <a:pt x="3038811" y="1934171"/>
                </a:cubicBezTo>
                <a:close/>
                <a:moveTo>
                  <a:pt x="11415129" y="1933336"/>
                </a:moveTo>
                <a:cubicBezTo>
                  <a:pt x="11407735" y="1933336"/>
                  <a:pt x="11404038" y="1934075"/>
                  <a:pt x="11404038" y="1935554"/>
                </a:cubicBezTo>
                <a:cubicBezTo>
                  <a:pt x="11404038" y="1939990"/>
                  <a:pt x="11406256" y="1942208"/>
                  <a:pt x="11410693" y="1942208"/>
                </a:cubicBezTo>
                <a:cubicBezTo>
                  <a:pt x="11411802" y="1942578"/>
                  <a:pt x="11412818" y="1942810"/>
                  <a:pt x="11413742" y="1942902"/>
                </a:cubicBezTo>
                <a:cubicBezTo>
                  <a:pt x="11416515" y="1943179"/>
                  <a:pt x="11418456" y="1942208"/>
                  <a:pt x="11419565" y="1939990"/>
                </a:cubicBezTo>
                <a:cubicBezTo>
                  <a:pt x="11424002" y="1935554"/>
                  <a:pt x="11422522" y="1933336"/>
                  <a:pt x="11415129" y="1933336"/>
                </a:cubicBezTo>
                <a:close/>
                <a:moveTo>
                  <a:pt x="11046922" y="1933336"/>
                </a:moveTo>
                <a:cubicBezTo>
                  <a:pt x="11063189" y="1934815"/>
                  <a:pt x="11070582" y="1939251"/>
                  <a:pt x="11069104" y="1946645"/>
                </a:cubicBezTo>
                <a:cubicBezTo>
                  <a:pt x="11069104" y="1952190"/>
                  <a:pt x="11068815" y="1955136"/>
                  <a:pt x="11068238" y="1955483"/>
                </a:cubicBezTo>
                <a:cubicBezTo>
                  <a:pt x="11067891" y="1955691"/>
                  <a:pt x="11067440" y="1954962"/>
                  <a:pt x="11066886" y="1953299"/>
                </a:cubicBezTo>
                <a:cubicBezTo>
                  <a:pt x="11065407" y="1950342"/>
                  <a:pt x="11058014" y="1947384"/>
                  <a:pt x="11044705" y="1944427"/>
                </a:cubicBezTo>
                <a:cubicBezTo>
                  <a:pt x="11032875" y="1942948"/>
                  <a:pt x="11026220" y="1940730"/>
                  <a:pt x="11024742" y="1937772"/>
                </a:cubicBezTo>
                <a:cubicBezTo>
                  <a:pt x="11024742" y="1933336"/>
                  <a:pt x="11032136" y="1931857"/>
                  <a:pt x="11046922" y="1933336"/>
                </a:cubicBezTo>
                <a:close/>
                <a:moveTo>
                  <a:pt x="10922154" y="1933336"/>
                </a:moveTo>
                <a:cubicBezTo>
                  <a:pt x="10918827" y="1932596"/>
                  <a:pt x="10914576" y="1933336"/>
                  <a:pt x="10909400" y="1935554"/>
                </a:cubicBezTo>
                <a:cubicBezTo>
                  <a:pt x="10900527" y="1939990"/>
                  <a:pt x="10895352" y="1946645"/>
                  <a:pt x="10893873" y="1955517"/>
                </a:cubicBezTo>
                <a:cubicBezTo>
                  <a:pt x="10893873" y="1959953"/>
                  <a:pt x="10895121" y="1962310"/>
                  <a:pt x="10897616" y="1962588"/>
                </a:cubicBezTo>
                <a:cubicBezTo>
                  <a:pt x="10898448" y="1962680"/>
                  <a:pt x="10899418" y="1962541"/>
                  <a:pt x="10900527" y="1962171"/>
                </a:cubicBezTo>
                <a:cubicBezTo>
                  <a:pt x="10904964" y="1962171"/>
                  <a:pt x="10907182" y="1959214"/>
                  <a:pt x="10907182" y="1953299"/>
                </a:cubicBezTo>
                <a:cubicBezTo>
                  <a:pt x="10908660" y="1947384"/>
                  <a:pt x="10913097" y="1945166"/>
                  <a:pt x="10920490" y="1946645"/>
                </a:cubicBezTo>
                <a:cubicBezTo>
                  <a:pt x="10927884" y="1948123"/>
                  <a:pt x="10930842" y="1945905"/>
                  <a:pt x="10929362" y="1939990"/>
                </a:cubicBezTo>
                <a:cubicBezTo>
                  <a:pt x="10927884" y="1936294"/>
                  <a:pt x="10925481" y="1934075"/>
                  <a:pt x="10922154" y="1933336"/>
                </a:cubicBezTo>
                <a:close/>
                <a:moveTo>
                  <a:pt x="12240266" y="1931118"/>
                </a:moveTo>
                <a:cubicBezTo>
                  <a:pt x="12231393" y="1932597"/>
                  <a:pt x="12227696" y="1934815"/>
                  <a:pt x="12229175" y="1937772"/>
                </a:cubicBezTo>
                <a:cubicBezTo>
                  <a:pt x="12230284" y="1939990"/>
                  <a:pt x="12233473" y="1940961"/>
                  <a:pt x="12238741" y="1940683"/>
                </a:cubicBezTo>
                <a:cubicBezTo>
                  <a:pt x="12240497" y="1940591"/>
                  <a:pt x="12242484" y="1940360"/>
                  <a:pt x="12244702" y="1939990"/>
                </a:cubicBezTo>
                <a:cubicBezTo>
                  <a:pt x="12253574" y="1938511"/>
                  <a:pt x="12258010" y="1936294"/>
                  <a:pt x="12258010" y="1933336"/>
                </a:cubicBezTo>
                <a:cubicBezTo>
                  <a:pt x="12256532" y="1928900"/>
                  <a:pt x="12250617" y="1928161"/>
                  <a:pt x="12240266" y="1931118"/>
                </a:cubicBezTo>
                <a:close/>
                <a:moveTo>
                  <a:pt x="11222154" y="1931118"/>
                </a:moveTo>
                <a:cubicBezTo>
                  <a:pt x="11202930" y="1931118"/>
                  <a:pt x="11194057" y="1933336"/>
                  <a:pt x="11195536" y="1937772"/>
                </a:cubicBezTo>
                <a:cubicBezTo>
                  <a:pt x="11195536" y="1942208"/>
                  <a:pt x="11199972" y="1944427"/>
                  <a:pt x="11208845" y="1944427"/>
                </a:cubicBezTo>
                <a:cubicBezTo>
                  <a:pt x="11216238" y="1945905"/>
                  <a:pt x="11219935" y="1947384"/>
                  <a:pt x="11219935" y="1948863"/>
                </a:cubicBezTo>
                <a:cubicBezTo>
                  <a:pt x="11216978" y="1956256"/>
                  <a:pt x="11199233" y="1959953"/>
                  <a:pt x="11166701" y="1959953"/>
                </a:cubicBezTo>
                <a:cubicBezTo>
                  <a:pt x="11160786" y="1959953"/>
                  <a:pt x="11158568" y="1962911"/>
                  <a:pt x="11160046" y="1968826"/>
                </a:cubicBezTo>
                <a:cubicBezTo>
                  <a:pt x="11161525" y="1973262"/>
                  <a:pt x="11165961" y="1976959"/>
                  <a:pt x="11173355" y="1979916"/>
                </a:cubicBezTo>
                <a:cubicBezTo>
                  <a:pt x="11179270" y="1982874"/>
                  <a:pt x="11182967" y="1987310"/>
                  <a:pt x="11184446" y="1993225"/>
                </a:cubicBezTo>
                <a:cubicBezTo>
                  <a:pt x="11184446" y="1997661"/>
                  <a:pt x="11182228" y="1999879"/>
                  <a:pt x="11177791" y="1999879"/>
                </a:cubicBezTo>
                <a:cubicBezTo>
                  <a:pt x="11173355" y="1999879"/>
                  <a:pt x="11171137" y="2002097"/>
                  <a:pt x="11171137" y="2006534"/>
                </a:cubicBezTo>
                <a:cubicBezTo>
                  <a:pt x="11171137" y="2012448"/>
                  <a:pt x="11175573" y="2014667"/>
                  <a:pt x="11184446" y="2013188"/>
                </a:cubicBezTo>
                <a:cubicBezTo>
                  <a:pt x="11191839" y="2011709"/>
                  <a:pt x="11194796" y="2013188"/>
                  <a:pt x="11193318" y="2017624"/>
                </a:cubicBezTo>
                <a:cubicBezTo>
                  <a:pt x="11187403" y="2027975"/>
                  <a:pt x="11192579" y="2034630"/>
                  <a:pt x="11208845" y="2037587"/>
                </a:cubicBezTo>
                <a:cubicBezTo>
                  <a:pt x="11219196" y="2040545"/>
                  <a:pt x="11225111" y="2043502"/>
                  <a:pt x="11226590" y="2046459"/>
                </a:cubicBezTo>
                <a:cubicBezTo>
                  <a:pt x="11226960" y="2047199"/>
                  <a:pt x="11227329" y="2047661"/>
                  <a:pt x="11227699" y="2047846"/>
                </a:cubicBezTo>
                <a:cubicBezTo>
                  <a:pt x="11228808" y="2048401"/>
                  <a:pt x="11229917" y="2046459"/>
                  <a:pt x="11231026" y="2042023"/>
                </a:cubicBezTo>
                <a:cubicBezTo>
                  <a:pt x="11231026" y="2037587"/>
                  <a:pt x="11238419" y="2036848"/>
                  <a:pt x="11253207" y="2039805"/>
                </a:cubicBezTo>
                <a:cubicBezTo>
                  <a:pt x="11267994" y="2041284"/>
                  <a:pt x="11274649" y="2039066"/>
                  <a:pt x="11273170" y="2033151"/>
                </a:cubicBezTo>
                <a:cubicBezTo>
                  <a:pt x="11271691" y="2027236"/>
                  <a:pt x="11269473" y="2024279"/>
                  <a:pt x="11266516" y="2024279"/>
                </a:cubicBezTo>
                <a:cubicBezTo>
                  <a:pt x="11262080" y="2024279"/>
                  <a:pt x="11260600" y="2022060"/>
                  <a:pt x="11262080" y="2017624"/>
                </a:cubicBezTo>
                <a:cubicBezTo>
                  <a:pt x="11263558" y="2011709"/>
                  <a:pt x="11263558" y="2008752"/>
                  <a:pt x="11262080" y="2008752"/>
                </a:cubicBezTo>
                <a:cubicBezTo>
                  <a:pt x="11259122" y="2008752"/>
                  <a:pt x="11257643" y="2012448"/>
                  <a:pt x="11257643" y="2019842"/>
                </a:cubicBezTo>
                <a:cubicBezTo>
                  <a:pt x="11256164" y="2025757"/>
                  <a:pt x="11255425" y="2025757"/>
                  <a:pt x="11255425" y="2019842"/>
                </a:cubicBezTo>
                <a:cubicBezTo>
                  <a:pt x="11255425" y="2012448"/>
                  <a:pt x="11253207" y="2008752"/>
                  <a:pt x="11248771" y="2008752"/>
                </a:cubicBezTo>
                <a:cubicBezTo>
                  <a:pt x="11236941" y="2010231"/>
                  <a:pt x="11231765" y="2005794"/>
                  <a:pt x="11233244" y="1995443"/>
                </a:cubicBezTo>
                <a:cubicBezTo>
                  <a:pt x="11236202" y="1985092"/>
                  <a:pt x="11243595" y="1979177"/>
                  <a:pt x="11255425" y="1977698"/>
                </a:cubicBezTo>
                <a:cubicBezTo>
                  <a:pt x="11264297" y="1977698"/>
                  <a:pt x="11267994" y="1974741"/>
                  <a:pt x="11266516" y="1968826"/>
                </a:cubicBezTo>
                <a:cubicBezTo>
                  <a:pt x="11265037" y="1962911"/>
                  <a:pt x="11262819" y="1961432"/>
                  <a:pt x="11259861" y="1964389"/>
                </a:cubicBezTo>
                <a:cubicBezTo>
                  <a:pt x="11256903" y="1967347"/>
                  <a:pt x="11253207" y="1966608"/>
                  <a:pt x="11248771" y="1962171"/>
                </a:cubicBezTo>
                <a:cubicBezTo>
                  <a:pt x="11244334" y="1957735"/>
                  <a:pt x="11241377" y="1957735"/>
                  <a:pt x="11239898" y="1962171"/>
                </a:cubicBezTo>
                <a:cubicBezTo>
                  <a:pt x="11238419" y="1968086"/>
                  <a:pt x="11235462" y="1967347"/>
                  <a:pt x="11231026" y="1959953"/>
                </a:cubicBezTo>
                <a:cubicBezTo>
                  <a:pt x="11225111" y="1954038"/>
                  <a:pt x="11228068" y="1949602"/>
                  <a:pt x="11239898" y="1946645"/>
                </a:cubicBezTo>
                <a:cubicBezTo>
                  <a:pt x="11253207" y="1942208"/>
                  <a:pt x="11258382" y="1938511"/>
                  <a:pt x="11255425" y="1935554"/>
                </a:cubicBezTo>
                <a:cubicBezTo>
                  <a:pt x="11253946" y="1931118"/>
                  <a:pt x="11242856" y="1929639"/>
                  <a:pt x="11222154" y="1931118"/>
                </a:cubicBezTo>
                <a:close/>
                <a:moveTo>
                  <a:pt x="12192022" y="1928900"/>
                </a:moveTo>
                <a:cubicBezTo>
                  <a:pt x="12189434" y="1929639"/>
                  <a:pt x="12187031" y="1931857"/>
                  <a:pt x="12184813" y="1935554"/>
                </a:cubicBezTo>
                <a:cubicBezTo>
                  <a:pt x="12180377" y="1942948"/>
                  <a:pt x="12174462" y="1945905"/>
                  <a:pt x="12167068" y="1944427"/>
                </a:cubicBezTo>
                <a:cubicBezTo>
                  <a:pt x="12159674" y="1941469"/>
                  <a:pt x="12154498" y="1942948"/>
                  <a:pt x="12151541" y="1948863"/>
                </a:cubicBezTo>
                <a:cubicBezTo>
                  <a:pt x="12148584" y="1956256"/>
                  <a:pt x="12150062" y="1961432"/>
                  <a:pt x="12155977" y="1964389"/>
                </a:cubicBezTo>
                <a:cubicBezTo>
                  <a:pt x="12157086" y="1965129"/>
                  <a:pt x="12158704" y="1965545"/>
                  <a:pt x="12160830" y="1965637"/>
                </a:cubicBezTo>
                <a:cubicBezTo>
                  <a:pt x="12167207" y="1965915"/>
                  <a:pt x="12178158" y="1963281"/>
                  <a:pt x="12193686" y="1957735"/>
                </a:cubicBezTo>
                <a:cubicBezTo>
                  <a:pt x="12214388" y="1950342"/>
                  <a:pt x="12224739" y="1944427"/>
                  <a:pt x="12224739" y="1939990"/>
                </a:cubicBezTo>
                <a:cubicBezTo>
                  <a:pt x="12224739" y="1937033"/>
                  <a:pt x="12221781" y="1936294"/>
                  <a:pt x="12215866" y="1937772"/>
                </a:cubicBezTo>
                <a:cubicBezTo>
                  <a:pt x="12211430" y="1939251"/>
                  <a:pt x="12206254" y="1937033"/>
                  <a:pt x="12200340" y="1931118"/>
                </a:cubicBezTo>
                <a:cubicBezTo>
                  <a:pt x="12197382" y="1928900"/>
                  <a:pt x="12194609" y="1928160"/>
                  <a:pt x="12192022" y="1928900"/>
                </a:cubicBezTo>
                <a:close/>
                <a:moveTo>
                  <a:pt x="10873910" y="1928900"/>
                </a:moveTo>
                <a:cubicBezTo>
                  <a:pt x="10872431" y="1927421"/>
                  <a:pt x="10870953" y="1929639"/>
                  <a:pt x="10869474" y="1935554"/>
                </a:cubicBezTo>
                <a:cubicBezTo>
                  <a:pt x="10869474" y="1941469"/>
                  <a:pt x="10870953" y="1944427"/>
                  <a:pt x="10873910" y="1944427"/>
                </a:cubicBezTo>
                <a:cubicBezTo>
                  <a:pt x="10875389" y="1944427"/>
                  <a:pt x="10876868" y="1941469"/>
                  <a:pt x="10878346" y="1935554"/>
                </a:cubicBezTo>
                <a:cubicBezTo>
                  <a:pt x="10878346" y="1931118"/>
                  <a:pt x="10876868" y="1928900"/>
                  <a:pt x="10873910" y="1928900"/>
                </a:cubicBezTo>
                <a:close/>
                <a:moveTo>
                  <a:pt x="3471342" y="1927517"/>
                </a:moveTo>
                <a:cubicBezTo>
                  <a:pt x="3466906" y="1928996"/>
                  <a:pt x="3465427" y="1931953"/>
                  <a:pt x="3466906" y="1936389"/>
                </a:cubicBezTo>
                <a:cubicBezTo>
                  <a:pt x="3469124" y="1940825"/>
                  <a:pt x="3471342" y="1943182"/>
                  <a:pt x="3473560" y="1943460"/>
                </a:cubicBezTo>
                <a:cubicBezTo>
                  <a:pt x="3474300" y="1943552"/>
                  <a:pt x="3475039" y="1943413"/>
                  <a:pt x="3475778" y="1943044"/>
                </a:cubicBezTo>
                <a:cubicBezTo>
                  <a:pt x="3478736" y="1943044"/>
                  <a:pt x="3480215" y="1940825"/>
                  <a:pt x="3480215" y="1936389"/>
                </a:cubicBezTo>
                <a:cubicBezTo>
                  <a:pt x="3478736" y="1930474"/>
                  <a:pt x="3475778" y="1927517"/>
                  <a:pt x="3471342" y="1927517"/>
                </a:cubicBezTo>
                <a:close/>
                <a:moveTo>
                  <a:pt x="2825872" y="1927517"/>
                </a:moveTo>
                <a:cubicBezTo>
                  <a:pt x="2818478" y="1927517"/>
                  <a:pt x="2814782" y="1928256"/>
                  <a:pt x="2814782" y="1929735"/>
                </a:cubicBezTo>
                <a:cubicBezTo>
                  <a:pt x="2814782" y="1934171"/>
                  <a:pt x="2817739" y="1937129"/>
                  <a:pt x="2823654" y="1938607"/>
                </a:cubicBezTo>
                <a:cubicBezTo>
                  <a:pt x="2825133" y="1938977"/>
                  <a:pt x="2826473" y="1939208"/>
                  <a:pt x="2827675" y="1939301"/>
                </a:cubicBezTo>
                <a:cubicBezTo>
                  <a:pt x="2831279" y="1939578"/>
                  <a:pt x="2833636" y="1938607"/>
                  <a:pt x="2834745" y="1936389"/>
                </a:cubicBezTo>
                <a:cubicBezTo>
                  <a:pt x="2836224" y="1931953"/>
                  <a:pt x="2833266" y="1928996"/>
                  <a:pt x="2825872" y="1927517"/>
                </a:cubicBezTo>
                <a:close/>
                <a:moveTo>
                  <a:pt x="11503853" y="1926682"/>
                </a:moveTo>
                <a:cubicBezTo>
                  <a:pt x="11500896" y="1925203"/>
                  <a:pt x="11498678" y="1926682"/>
                  <a:pt x="11497199" y="1931118"/>
                </a:cubicBezTo>
                <a:cubicBezTo>
                  <a:pt x="11493318" y="1947938"/>
                  <a:pt x="11495096" y="1956834"/>
                  <a:pt x="11502536" y="1957805"/>
                </a:cubicBezTo>
                <a:cubicBezTo>
                  <a:pt x="11503599" y="1957943"/>
                  <a:pt x="11504778" y="1957920"/>
                  <a:pt x="11506072" y="1957735"/>
                </a:cubicBezTo>
                <a:cubicBezTo>
                  <a:pt x="11507550" y="1957735"/>
                  <a:pt x="11507550" y="1954778"/>
                  <a:pt x="11506072" y="1948863"/>
                </a:cubicBezTo>
                <a:cubicBezTo>
                  <a:pt x="11504593" y="1944427"/>
                  <a:pt x="11504593" y="1942208"/>
                  <a:pt x="11506072" y="1942208"/>
                </a:cubicBezTo>
                <a:cubicBezTo>
                  <a:pt x="11509029" y="1942208"/>
                  <a:pt x="11509768" y="1939251"/>
                  <a:pt x="11508289" y="1933336"/>
                </a:cubicBezTo>
                <a:cubicBezTo>
                  <a:pt x="11508289" y="1928900"/>
                  <a:pt x="11506811" y="1926682"/>
                  <a:pt x="11503853" y="1926682"/>
                </a:cubicBezTo>
                <a:close/>
                <a:moveTo>
                  <a:pt x="3194078" y="1925299"/>
                </a:moveTo>
                <a:cubicBezTo>
                  <a:pt x="3183727" y="1922341"/>
                  <a:pt x="3174116" y="1923080"/>
                  <a:pt x="3165243" y="1927517"/>
                </a:cubicBezTo>
                <a:cubicBezTo>
                  <a:pt x="3157849" y="1930474"/>
                  <a:pt x="3159328" y="1931953"/>
                  <a:pt x="3169679" y="1931953"/>
                </a:cubicBezTo>
                <a:cubicBezTo>
                  <a:pt x="3180031" y="1933432"/>
                  <a:pt x="3184467" y="1936389"/>
                  <a:pt x="3182988" y="1940825"/>
                </a:cubicBezTo>
                <a:cubicBezTo>
                  <a:pt x="3182988" y="1945262"/>
                  <a:pt x="3177073" y="1946740"/>
                  <a:pt x="3165243" y="1945262"/>
                </a:cubicBezTo>
                <a:cubicBezTo>
                  <a:pt x="3153413" y="1943783"/>
                  <a:pt x="3148977" y="1945262"/>
                  <a:pt x="3151934" y="1949698"/>
                </a:cubicBezTo>
                <a:cubicBezTo>
                  <a:pt x="3157480" y="1956352"/>
                  <a:pt x="3169679" y="1959679"/>
                  <a:pt x="3188534" y="1959679"/>
                </a:cubicBezTo>
                <a:cubicBezTo>
                  <a:pt x="3194818" y="1959679"/>
                  <a:pt x="3201842" y="1959310"/>
                  <a:pt x="3209605" y="1958570"/>
                </a:cubicBezTo>
                <a:cubicBezTo>
                  <a:pt x="3215520" y="1957091"/>
                  <a:pt x="3216999" y="1952655"/>
                  <a:pt x="3214042" y="1945262"/>
                </a:cubicBezTo>
                <a:cubicBezTo>
                  <a:pt x="3209605" y="1939346"/>
                  <a:pt x="3208127" y="1934171"/>
                  <a:pt x="3209605" y="1929735"/>
                </a:cubicBezTo>
                <a:cubicBezTo>
                  <a:pt x="3211084" y="1926777"/>
                  <a:pt x="3209605" y="1925299"/>
                  <a:pt x="3205169" y="1925299"/>
                </a:cubicBezTo>
                <a:cubicBezTo>
                  <a:pt x="3202212" y="1925299"/>
                  <a:pt x="3201472" y="1929735"/>
                  <a:pt x="3202951" y="1938607"/>
                </a:cubicBezTo>
                <a:cubicBezTo>
                  <a:pt x="3204430" y="1947480"/>
                  <a:pt x="3203690" y="1950437"/>
                  <a:pt x="3200733" y="1947480"/>
                </a:cubicBezTo>
                <a:cubicBezTo>
                  <a:pt x="3196296" y="1943044"/>
                  <a:pt x="3193339" y="1940825"/>
                  <a:pt x="3191860" y="1940825"/>
                </a:cubicBezTo>
                <a:cubicBezTo>
                  <a:pt x="3190382" y="1940825"/>
                  <a:pt x="3191121" y="1938607"/>
                  <a:pt x="3194078" y="1934171"/>
                </a:cubicBezTo>
                <a:cubicBezTo>
                  <a:pt x="3197036" y="1929735"/>
                  <a:pt x="3197036" y="1926777"/>
                  <a:pt x="3194078" y="1925299"/>
                </a:cubicBezTo>
                <a:close/>
                <a:moveTo>
                  <a:pt x="2244728" y="1925299"/>
                </a:moveTo>
                <a:cubicBezTo>
                  <a:pt x="2242510" y="1924559"/>
                  <a:pt x="2240291" y="1927517"/>
                  <a:pt x="2238073" y="1934171"/>
                </a:cubicBezTo>
                <a:cubicBezTo>
                  <a:pt x="2235116" y="1941565"/>
                  <a:pt x="2230680" y="1945262"/>
                  <a:pt x="2224765" y="1945262"/>
                </a:cubicBezTo>
                <a:cubicBezTo>
                  <a:pt x="2215892" y="1945262"/>
                  <a:pt x="2212935" y="1946001"/>
                  <a:pt x="2215892" y="1947480"/>
                </a:cubicBezTo>
                <a:cubicBezTo>
                  <a:pt x="2217371" y="1950437"/>
                  <a:pt x="2224025" y="1953395"/>
                  <a:pt x="2235855" y="1956352"/>
                </a:cubicBezTo>
                <a:cubicBezTo>
                  <a:pt x="2285763" y="1968552"/>
                  <a:pt x="2316955" y="1974097"/>
                  <a:pt x="2329431" y="1972988"/>
                </a:cubicBezTo>
                <a:cubicBezTo>
                  <a:pt x="2333591" y="1972618"/>
                  <a:pt x="2335670" y="1971509"/>
                  <a:pt x="2335670" y="1969661"/>
                </a:cubicBezTo>
                <a:cubicBezTo>
                  <a:pt x="2335670" y="1963746"/>
                  <a:pt x="2336410" y="1961528"/>
                  <a:pt x="2337888" y="1963006"/>
                </a:cubicBezTo>
                <a:cubicBezTo>
                  <a:pt x="2339367" y="1963006"/>
                  <a:pt x="2340106" y="1960788"/>
                  <a:pt x="2340106" y="1956352"/>
                </a:cubicBezTo>
                <a:cubicBezTo>
                  <a:pt x="2340106" y="1951916"/>
                  <a:pt x="2326058" y="1946740"/>
                  <a:pt x="2297962" y="1940825"/>
                </a:cubicBezTo>
                <a:cubicBezTo>
                  <a:pt x="2269866" y="1933432"/>
                  <a:pt x="2258776" y="1933432"/>
                  <a:pt x="2264691" y="1940825"/>
                </a:cubicBezTo>
                <a:cubicBezTo>
                  <a:pt x="2272084" y="1948219"/>
                  <a:pt x="2272084" y="1951916"/>
                  <a:pt x="2264691" y="1951916"/>
                </a:cubicBezTo>
                <a:cubicBezTo>
                  <a:pt x="2257297" y="1953395"/>
                  <a:pt x="2252861" y="1948958"/>
                  <a:pt x="2251382" y="1938607"/>
                </a:cubicBezTo>
                <a:cubicBezTo>
                  <a:pt x="2249164" y="1930474"/>
                  <a:pt x="2246946" y="1926038"/>
                  <a:pt x="2244728" y="1925299"/>
                </a:cubicBezTo>
                <a:close/>
                <a:moveTo>
                  <a:pt x="3799623" y="1923080"/>
                </a:moveTo>
                <a:cubicBezTo>
                  <a:pt x="3792228" y="1924559"/>
                  <a:pt x="3787793" y="1926777"/>
                  <a:pt x="3786314" y="1929735"/>
                </a:cubicBezTo>
                <a:cubicBezTo>
                  <a:pt x="3785575" y="1931953"/>
                  <a:pt x="3786129" y="1933247"/>
                  <a:pt x="3787977" y="1933617"/>
                </a:cubicBezTo>
                <a:cubicBezTo>
                  <a:pt x="3789826" y="1933986"/>
                  <a:pt x="3792968" y="1933432"/>
                  <a:pt x="3797405" y="1931953"/>
                </a:cubicBezTo>
                <a:cubicBezTo>
                  <a:pt x="3807756" y="1930474"/>
                  <a:pt x="3812192" y="1928996"/>
                  <a:pt x="3810713" y="1927517"/>
                </a:cubicBezTo>
                <a:cubicBezTo>
                  <a:pt x="3810713" y="1924559"/>
                  <a:pt x="3807016" y="1923080"/>
                  <a:pt x="3799623" y="1923080"/>
                </a:cubicBezTo>
                <a:close/>
                <a:moveTo>
                  <a:pt x="3298330" y="1920862"/>
                </a:moveTo>
                <a:cubicBezTo>
                  <a:pt x="3292415" y="1922341"/>
                  <a:pt x="3290936" y="1923820"/>
                  <a:pt x="3293894" y="1925299"/>
                </a:cubicBezTo>
                <a:cubicBezTo>
                  <a:pt x="3296112" y="1926777"/>
                  <a:pt x="3298145" y="1927517"/>
                  <a:pt x="3299993" y="1927517"/>
                </a:cubicBezTo>
                <a:cubicBezTo>
                  <a:pt x="3301842" y="1927517"/>
                  <a:pt x="3303505" y="1926777"/>
                  <a:pt x="3304984" y="1925299"/>
                </a:cubicBezTo>
                <a:cubicBezTo>
                  <a:pt x="3307941" y="1922341"/>
                  <a:pt x="3305723" y="1920862"/>
                  <a:pt x="3298330" y="1920862"/>
                </a:cubicBezTo>
                <a:close/>
                <a:moveTo>
                  <a:pt x="10802930" y="1920027"/>
                </a:moveTo>
                <a:cubicBezTo>
                  <a:pt x="10795537" y="1918549"/>
                  <a:pt x="10791840" y="1920767"/>
                  <a:pt x="10791840" y="1926682"/>
                </a:cubicBezTo>
                <a:cubicBezTo>
                  <a:pt x="10791840" y="1931118"/>
                  <a:pt x="10793319" y="1932597"/>
                  <a:pt x="10796276" y="1931118"/>
                </a:cubicBezTo>
                <a:cubicBezTo>
                  <a:pt x="10799234" y="1928161"/>
                  <a:pt x="10800712" y="1930378"/>
                  <a:pt x="10800712" y="1937772"/>
                </a:cubicBezTo>
                <a:cubicBezTo>
                  <a:pt x="10800712" y="1948123"/>
                  <a:pt x="10802930" y="1953299"/>
                  <a:pt x="10807367" y="1953299"/>
                </a:cubicBezTo>
                <a:cubicBezTo>
                  <a:pt x="10811803" y="1953299"/>
                  <a:pt x="10814761" y="1948863"/>
                  <a:pt x="10816239" y="1939990"/>
                </a:cubicBezTo>
                <a:cubicBezTo>
                  <a:pt x="10816239" y="1929639"/>
                  <a:pt x="10816978" y="1928161"/>
                  <a:pt x="10818458" y="1935554"/>
                </a:cubicBezTo>
                <a:cubicBezTo>
                  <a:pt x="10818458" y="1942948"/>
                  <a:pt x="10821415" y="1945166"/>
                  <a:pt x="10827330" y="1942208"/>
                </a:cubicBezTo>
                <a:cubicBezTo>
                  <a:pt x="10833245" y="1939251"/>
                  <a:pt x="10840638" y="1937772"/>
                  <a:pt x="10849511" y="1937772"/>
                </a:cubicBezTo>
                <a:cubicBezTo>
                  <a:pt x="10859862" y="1936294"/>
                  <a:pt x="10863559" y="1934075"/>
                  <a:pt x="10860602" y="1931118"/>
                </a:cubicBezTo>
                <a:cubicBezTo>
                  <a:pt x="10859123" y="1928161"/>
                  <a:pt x="10852468" y="1925942"/>
                  <a:pt x="10840638" y="1924463"/>
                </a:cubicBezTo>
                <a:cubicBezTo>
                  <a:pt x="10824372" y="1922985"/>
                  <a:pt x="10814761" y="1926682"/>
                  <a:pt x="10811803" y="1935554"/>
                </a:cubicBezTo>
                <a:cubicBezTo>
                  <a:pt x="10808846" y="1944427"/>
                  <a:pt x="10808106" y="1943687"/>
                  <a:pt x="10809585" y="1933336"/>
                </a:cubicBezTo>
                <a:cubicBezTo>
                  <a:pt x="10811064" y="1924463"/>
                  <a:pt x="10808846" y="1920027"/>
                  <a:pt x="10802930" y="1920027"/>
                </a:cubicBezTo>
                <a:close/>
                <a:moveTo>
                  <a:pt x="3242322" y="1919199"/>
                </a:moveTo>
                <a:cubicBezTo>
                  <a:pt x="3240474" y="1919569"/>
                  <a:pt x="3238441" y="1921602"/>
                  <a:pt x="3236222" y="1925299"/>
                </a:cubicBezTo>
                <a:cubicBezTo>
                  <a:pt x="3231786" y="1929735"/>
                  <a:pt x="3233265" y="1931953"/>
                  <a:pt x="3240659" y="1931953"/>
                </a:cubicBezTo>
                <a:cubicBezTo>
                  <a:pt x="3248052" y="1930474"/>
                  <a:pt x="3250270" y="1927517"/>
                  <a:pt x="3247313" y="1923080"/>
                </a:cubicBezTo>
                <a:cubicBezTo>
                  <a:pt x="3245834" y="1920123"/>
                  <a:pt x="3244171" y="1918829"/>
                  <a:pt x="3242322" y="1919199"/>
                </a:cubicBezTo>
                <a:close/>
                <a:moveTo>
                  <a:pt x="12413278" y="1917809"/>
                </a:moveTo>
                <a:cubicBezTo>
                  <a:pt x="12408842" y="1919288"/>
                  <a:pt x="12407363" y="1922245"/>
                  <a:pt x="12408842" y="1926682"/>
                </a:cubicBezTo>
                <a:cubicBezTo>
                  <a:pt x="12411060" y="1931857"/>
                  <a:pt x="12412909" y="1934260"/>
                  <a:pt x="12414387" y="1933890"/>
                </a:cubicBezTo>
                <a:cubicBezTo>
                  <a:pt x="12415866" y="1933521"/>
                  <a:pt x="12416975" y="1930378"/>
                  <a:pt x="12417715" y="1924463"/>
                </a:cubicBezTo>
                <a:cubicBezTo>
                  <a:pt x="12419193" y="1920027"/>
                  <a:pt x="12417715" y="1917809"/>
                  <a:pt x="12413278" y="1917809"/>
                </a:cubicBezTo>
                <a:close/>
                <a:moveTo>
                  <a:pt x="11381857" y="1917809"/>
                </a:moveTo>
                <a:cubicBezTo>
                  <a:pt x="11380378" y="1917809"/>
                  <a:pt x="11379639" y="1922245"/>
                  <a:pt x="11379639" y="1931118"/>
                </a:cubicBezTo>
                <a:cubicBezTo>
                  <a:pt x="11381118" y="1938511"/>
                  <a:pt x="11382596" y="1942208"/>
                  <a:pt x="11384075" y="1942208"/>
                </a:cubicBezTo>
                <a:cubicBezTo>
                  <a:pt x="11387033" y="1942208"/>
                  <a:pt x="11387772" y="1937772"/>
                  <a:pt x="11386294" y="1928900"/>
                </a:cubicBezTo>
                <a:cubicBezTo>
                  <a:pt x="11384815" y="1921506"/>
                  <a:pt x="11383336" y="1917809"/>
                  <a:pt x="11381857" y="1917809"/>
                </a:cubicBezTo>
                <a:close/>
                <a:moveTo>
                  <a:pt x="12873536" y="1913927"/>
                </a:moveTo>
                <a:cubicBezTo>
                  <a:pt x="12866881" y="1913558"/>
                  <a:pt x="12862075" y="1915591"/>
                  <a:pt x="12859118" y="1920027"/>
                </a:cubicBezTo>
                <a:cubicBezTo>
                  <a:pt x="12854682" y="1922985"/>
                  <a:pt x="12852464" y="1927421"/>
                  <a:pt x="12852464" y="1933336"/>
                </a:cubicBezTo>
                <a:cubicBezTo>
                  <a:pt x="12852464" y="1939251"/>
                  <a:pt x="12854682" y="1940730"/>
                  <a:pt x="12859118" y="1937772"/>
                </a:cubicBezTo>
                <a:cubicBezTo>
                  <a:pt x="12862076" y="1936294"/>
                  <a:pt x="12865033" y="1937772"/>
                  <a:pt x="12867990" y="1942208"/>
                </a:cubicBezTo>
                <a:cubicBezTo>
                  <a:pt x="12869469" y="1946645"/>
                  <a:pt x="12866512" y="1948863"/>
                  <a:pt x="12859118" y="1948863"/>
                </a:cubicBezTo>
                <a:cubicBezTo>
                  <a:pt x="12853203" y="1950342"/>
                  <a:pt x="12850985" y="1953299"/>
                  <a:pt x="12852464" y="1957735"/>
                </a:cubicBezTo>
                <a:cubicBezTo>
                  <a:pt x="12853943" y="1959953"/>
                  <a:pt x="12856531" y="1961247"/>
                  <a:pt x="12860228" y="1961617"/>
                </a:cubicBezTo>
                <a:cubicBezTo>
                  <a:pt x="12863924" y="1961987"/>
                  <a:pt x="12868730" y="1961432"/>
                  <a:pt x="12874645" y="1959953"/>
                </a:cubicBezTo>
                <a:cubicBezTo>
                  <a:pt x="12887954" y="1955517"/>
                  <a:pt x="12898305" y="1949602"/>
                  <a:pt x="12905699" y="1942208"/>
                </a:cubicBezTo>
                <a:cubicBezTo>
                  <a:pt x="12913092" y="1934815"/>
                  <a:pt x="12910874" y="1928161"/>
                  <a:pt x="12899044" y="1922245"/>
                </a:cubicBezTo>
                <a:cubicBezTo>
                  <a:pt x="12888693" y="1917070"/>
                  <a:pt x="12880190" y="1914297"/>
                  <a:pt x="12873536" y="1913927"/>
                </a:cubicBezTo>
                <a:close/>
                <a:moveTo>
                  <a:pt x="10743042" y="1913373"/>
                </a:moveTo>
                <a:cubicBezTo>
                  <a:pt x="10737127" y="1913373"/>
                  <a:pt x="10735648" y="1914852"/>
                  <a:pt x="10738606" y="1917809"/>
                </a:cubicBezTo>
                <a:cubicBezTo>
                  <a:pt x="10741563" y="1920767"/>
                  <a:pt x="10741563" y="1924463"/>
                  <a:pt x="10738606" y="1928900"/>
                </a:cubicBezTo>
                <a:cubicBezTo>
                  <a:pt x="10737127" y="1933336"/>
                  <a:pt x="10737127" y="1939990"/>
                  <a:pt x="10738606" y="1948863"/>
                </a:cubicBezTo>
                <a:cubicBezTo>
                  <a:pt x="10740084" y="1959214"/>
                  <a:pt x="10740084" y="1962171"/>
                  <a:pt x="10738606" y="1957735"/>
                </a:cubicBezTo>
                <a:cubicBezTo>
                  <a:pt x="10735648" y="1951820"/>
                  <a:pt x="10731212" y="1950342"/>
                  <a:pt x="10725297" y="1953299"/>
                </a:cubicBezTo>
                <a:cubicBezTo>
                  <a:pt x="10719382" y="1957735"/>
                  <a:pt x="10715685" y="1963650"/>
                  <a:pt x="10714206" y="1971044"/>
                </a:cubicBezTo>
                <a:cubicBezTo>
                  <a:pt x="10712728" y="1978438"/>
                  <a:pt x="10714206" y="1979177"/>
                  <a:pt x="10718642" y="1973262"/>
                </a:cubicBezTo>
                <a:cubicBezTo>
                  <a:pt x="10723079" y="1967347"/>
                  <a:pt x="10724557" y="1967347"/>
                  <a:pt x="10723079" y="1973262"/>
                </a:cubicBezTo>
                <a:cubicBezTo>
                  <a:pt x="10721600" y="1979177"/>
                  <a:pt x="10722340" y="1982134"/>
                  <a:pt x="10725297" y="1982134"/>
                </a:cubicBezTo>
                <a:cubicBezTo>
                  <a:pt x="10728254" y="1982134"/>
                  <a:pt x="10728994" y="1979916"/>
                  <a:pt x="10727515" y="1975480"/>
                </a:cubicBezTo>
                <a:cubicBezTo>
                  <a:pt x="10727515" y="1969565"/>
                  <a:pt x="10730472" y="1967347"/>
                  <a:pt x="10736387" y="1968826"/>
                </a:cubicBezTo>
                <a:cubicBezTo>
                  <a:pt x="10740824" y="1968826"/>
                  <a:pt x="10743042" y="1972522"/>
                  <a:pt x="10743042" y="1979916"/>
                </a:cubicBezTo>
                <a:cubicBezTo>
                  <a:pt x="10743042" y="1988789"/>
                  <a:pt x="10745999" y="1993225"/>
                  <a:pt x="10751914" y="1993225"/>
                </a:cubicBezTo>
                <a:cubicBezTo>
                  <a:pt x="10753762" y="1993595"/>
                  <a:pt x="10755288" y="1993641"/>
                  <a:pt x="10756489" y="1993364"/>
                </a:cubicBezTo>
                <a:cubicBezTo>
                  <a:pt x="10760094" y="1992532"/>
                  <a:pt x="10760786" y="1988789"/>
                  <a:pt x="10758568" y="1982134"/>
                </a:cubicBezTo>
                <a:cubicBezTo>
                  <a:pt x="10754132" y="1974741"/>
                  <a:pt x="10753393" y="1971044"/>
                  <a:pt x="10756350" y="1971044"/>
                </a:cubicBezTo>
                <a:cubicBezTo>
                  <a:pt x="10759308" y="1971044"/>
                  <a:pt x="10760786" y="1968086"/>
                  <a:pt x="10760786" y="1962171"/>
                </a:cubicBezTo>
                <a:cubicBezTo>
                  <a:pt x="10759308" y="1957735"/>
                  <a:pt x="10757090" y="1954038"/>
                  <a:pt x="10754132" y="1951081"/>
                </a:cubicBezTo>
                <a:cubicBezTo>
                  <a:pt x="10751175" y="1946645"/>
                  <a:pt x="10749696" y="1942208"/>
                  <a:pt x="10749696" y="1937772"/>
                </a:cubicBezTo>
                <a:cubicBezTo>
                  <a:pt x="10751175" y="1931857"/>
                  <a:pt x="10750435" y="1928900"/>
                  <a:pt x="10747478" y="1928900"/>
                </a:cubicBezTo>
                <a:cubicBezTo>
                  <a:pt x="10744520" y="1928900"/>
                  <a:pt x="10744520" y="1925942"/>
                  <a:pt x="10747478" y="1920027"/>
                </a:cubicBezTo>
                <a:cubicBezTo>
                  <a:pt x="10750435" y="1915591"/>
                  <a:pt x="10748957" y="1913373"/>
                  <a:pt x="10743042" y="1913373"/>
                </a:cubicBezTo>
                <a:close/>
                <a:moveTo>
                  <a:pt x="10512358" y="1913373"/>
                </a:moveTo>
                <a:cubicBezTo>
                  <a:pt x="10509401" y="1913373"/>
                  <a:pt x="10507922" y="1917070"/>
                  <a:pt x="10507922" y="1924463"/>
                </a:cubicBezTo>
                <a:cubicBezTo>
                  <a:pt x="10507922" y="1931857"/>
                  <a:pt x="10507182" y="1937033"/>
                  <a:pt x="10505704" y="1939990"/>
                </a:cubicBezTo>
                <a:cubicBezTo>
                  <a:pt x="10504225" y="1942948"/>
                  <a:pt x="10504964" y="1944427"/>
                  <a:pt x="10507922" y="1944427"/>
                </a:cubicBezTo>
                <a:cubicBezTo>
                  <a:pt x="10509031" y="1944796"/>
                  <a:pt x="10510002" y="1944796"/>
                  <a:pt x="10510834" y="1944427"/>
                </a:cubicBezTo>
                <a:cubicBezTo>
                  <a:pt x="10513328" y="1943317"/>
                  <a:pt x="10514576" y="1938881"/>
                  <a:pt x="10514576" y="1931118"/>
                </a:cubicBezTo>
                <a:cubicBezTo>
                  <a:pt x="10516055" y="1920767"/>
                  <a:pt x="10515316" y="1914852"/>
                  <a:pt x="10512358" y="1913373"/>
                </a:cubicBezTo>
                <a:close/>
                <a:moveTo>
                  <a:pt x="3409235" y="1911990"/>
                </a:moveTo>
                <a:cubicBezTo>
                  <a:pt x="3394448" y="1913469"/>
                  <a:pt x="3387793" y="1914947"/>
                  <a:pt x="3389272" y="1916426"/>
                </a:cubicBezTo>
                <a:cubicBezTo>
                  <a:pt x="3390751" y="1920862"/>
                  <a:pt x="3396666" y="1923080"/>
                  <a:pt x="3407017" y="1923080"/>
                </a:cubicBezTo>
                <a:cubicBezTo>
                  <a:pt x="3409975" y="1923450"/>
                  <a:pt x="3412608" y="1923635"/>
                  <a:pt x="3414919" y="1923635"/>
                </a:cubicBezTo>
                <a:cubicBezTo>
                  <a:pt x="3421851" y="1923635"/>
                  <a:pt x="3425871" y="1921971"/>
                  <a:pt x="3426980" y="1918644"/>
                </a:cubicBezTo>
                <a:cubicBezTo>
                  <a:pt x="3431416" y="1912729"/>
                  <a:pt x="3425501" y="1910511"/>
                  <a:pt x="3409235" y="1911990"/>
                </a:cubicBezTo>
                <a:close/>
                <a:moveTo>
                  <a:pt x="3846203" y="1909772"/>
                </a:moveTo>
                <a:cubicBezTo>
                  <a:pt x="3825501" y="1912729"/>
                  <a:pt x="3815149" y="1916426"/>
                  <a:pt x="3815149" y="1920862"/>
                </a:cubicBezTo>
                <a:cubicBezTo>
                  <a:pt x="3816628" y="1926777"/>
                  <a:pt x="3819585" y="1928996"/>
                  <a:pt x="3824021" y="1927517"/>
                </a:cubicBezTo>
                <a:cubicBezTo>
                  <a:pt x="3828458" y="1926038"/>
                  <a:pt x="3830676" y="1928996"/>
                  <a:pt x="3830676" y="1936389"/>
                </a:cubicBezTo>
                <a:cubicBezTo>
                  <a:pt x="3831785" y="1941934"/>
                  <a:pt x="3834142" y="1944984"/>
                  <a:pt x="3837746" y="1945539"/>
                </a:cubicBezTo>
                <a:cubicBezTo>
                  <a:pt x="3838948" y="1945724"/>
                  <a:pt x="3840288" y="1945631"/>
                  <a:pt x="3841767" y="1945262"/>
                </a:cubicBezTo>
                <a:cubicBezTo>
                  <a:pt x="3847682" y="1945262"/>
                  <a:pt x="3849900" y="1941565"/>
                  <a:pt x="3848421" y="1934171"/>
                </a:cubicBezTo>
                <a:cubicBezTo>
                  <a:pt x="3846942" y="1928256"/>
                  <a:pt x="3850639" y="1923820"/>
                  <a:pt x="3859512" y="1920862"/>
                </a:cubicBezTo>
                <a:cubicBezTo>
                  <a:pt x="3875778" y="1917905"/>
                  <a:pt x="3882432" y="1914208"/>
                  <a:pt x="3879474" y="1909772"/>
                </a:cubicBezTo>
                <a:cubicBezTo>
                  <a:pt x="3877996" y="1905336"/>
                  <a:pt x="3866905" y="1905336"/>
                  <a:pt x="3846203" y="1909772"/>
                </a:cubicBezTo>
                <a:close/>
                <a:moveTo>
                  <a:pt x="2175966" y="1909772"/>
                </a:moveTo>
                <a:cubicBezTo>
                  <a:pt x="2173009" y="1909772"/>
                  <a:pt x="2172269" y="1911251"/>
                  <a:pt x="2173748" y="1914208"/>
                </a:cubicBezTo>
                <a:cubicBezTo>
                  <a:pt x="2175227" y="1917166"/>
                  <a:pt x="2174488" y="1922341"/>
                  <a:pt x="2171530" y="1929735"/>
                </a:cubicBezTo>
                <a:cubicBezTo>
                  <a:pt x="2170051" y="1937129"/>
                  <a:pt x="2170051" y="1941565"/>
                  <a:pt x="2171530" y="1943044"/>
                </a:cubicBezTo>
                <a:cubicBezTo>
                  <a:pt x="2174488" y="1943044"/>
                  <a:pt x="2176706" y="1937868"/>
                  <a:pt x="2178184" y="1927517"/>
                </a:cubicBezTo>
                <a:cubicBezTo>
                  <a:pt x="2179663" y="1917166"/>
                  <a:pt x="2178923" y="1911251"/>
                  <a:pt x="2175966" y="1909772"/>
                </a:cubicBezTo>
                <a:close/>
                <a:moveTo>
                  <a:pt x="3582248" y="1907554"/>
                </a:moveTo>
                <a:cubicBezTo>
                  <a:pt x="3573375" y="1909032"/>
                  <a:pt x="3570418" y="1911990"/>
                  <a:pt x="3573375" y="1916426"/>
                </a:cubicBezTo>
                <a:cubicBezTo>
                  <a:pt x="3575594" y="1919753"/>
                  <a:pt x="3579475" y="1921417"/>
                  <a:pt x="3585021" y="1921417"/>
                </a:cubicBezTo>
                <a:cubicBezTo>
                  <a:pt x="3586869" y="1921417"/>
                  <a:pt x="3588902" y="1921232"/>
                  <a:pt x="3591120" y="1920862"/>
                </a:cubicBezTo>
                <a:cubicBezTo>
                  <a:pt x="3598514" y="1919384"/>
                  <a:pt x="3601471" y="1916426"/>
                  <a:pt x="3599993" y="1911990"/>
                </a:cubicBezTo>
                <a:cubicBezTo>
                  <a:pt x="3598514" y="1907554"/>
                  <a:pt x="3592599" y="1906075"/>
                  <a:pt x="3582248" y="1907554"/>
                </a:cubicBezTo>
                <a:close/>
                <a:moveTo>
                  <a:pt x="11692392" y="1906719"/>
                </a:moveTo>
                <a:cubicBezTo>
                  <a:pt x="11689435" y="1906719"/>
                  <a:pt x="11688696" y="1909676"/>
                  <a:pt x="11690175" y="1915591"/>
                </a:cubicBezTo>
                <a:cubicBezTo>
                  <a:pt x="11691654" y="1922985"/>
                  <a:pt x="11690914" y="1922985"/>
                  <a:pt x="11687956" y="1915591"/>
                </a:cubicBezTo>
                <a:cubicBezTo>
                  <a:pt x="11682041" y="1905240"/>
                  <a:pt x="11679084" y="1907458"/>
                  <a:pt x="11679084" y="1922245"/>
                </a:cubicBezTo>
                <a:cubicBezTo>
                  <a:pt x="11677605" y="1931118"/>
                  <a:pt x="11675387" y="1936294"/>
                  <a:pt x="11672430" y="1937772"/>
                </a:cubicBezTo>
                <a:cubicBezTo>
                  <a:pt x="11657642" y="1946645"/>
                  <a:pt x="11645812" y="1948123"/>
                  <a:pt x="11636940" y="1942208"/>
                </a:cubicBezTo>
                <a:cubicBezTo>
                  <a:pt x="11628067" y="1936294"/>
                  <a:pt x="11622152" y="1935554"/>
                  <a:pt x="11619195" y="1939990"/>
                </a:cubicBezTo>
                <a:cubicBezTo>
                  <a:pt x="11614759" y="1944427"/>
                  <a:pt x="11605886" y="1949602"/>
                  <a:pt x="11592578" y="1955517"/>
                </a:cubicBezTo>
                <a:cubicBezTo>
                  <a:pt x="11579269" y="1959953"/>
                  <a:pt x="11571876" y="1963650"/>
                  <a:pt x="11570397" y="1966608"/>
                </a:cubicBezTo>
                <a:cubicBezTo>
                  <a:pt x="11570397" y="1968826"/>
                  <a:pt x="11575076" y="1969797"/>
                  <a:pt x="11584434" y="1969519"/>
                </a:cubicBezTo>
                <a:cubicBezTo>
                  <a:pt x="11600029" y="1969057"/>
                  <a:pt x="11628622" y="1965129"/>
                  <a:pt x="11670212" y="1957735"/>
                </a:cubicBezTo>
                <a:cubicBezTo>
                  <a:pt x="11684999" y="1954778"/>
                  <a:pt x="11693871" y="1956256"/>
                  <a:pt x="11696829" y="1962171"/>
                </a:cubicBezTo>
                <a:cubicBezTo>
                  <a:pt x="11699786" y="1968086"/>
                  <a:pt x="11700526" y="1959953"/>
                  <a:pt x="11699047" y="1937772"/>
                </a:cubicBezTo>
                <a:cubicBezTo>
                  <a:pt x="11696089" y="1917070"/>
                  <a:pt x="11693871" y="1906719"/>
                  <a:pt x="11692392" y="1906719"/>
                </a:cubicBezTo>
                <a:close/>
                <a:moveTo>
                  <a:pt x="3034375" y="1905336"/>
                </a:moveTo>
                <a:cubicBezTo>
                  <a:pt x="3043247" y="1905336"/>
                  <a:pt x="3047683" y="1907554"/>
                  <a:pt x="3047683" y="1911990"/>
                </a:cubicBezTo>
                <a:cubicBezTo>
                  <a:pt x="3047683" y="1916426"/>
                  <a:pt x="3046205" y="1918644"/>
                  <a:pt x="3043247" y="1918644"/>
                </a:cubicBezTo>
                <a:cubicBezTo>
                  <a:pt x="3040290" y="1918644"/>
                  <a:pt x="3035854" y="1916426"/>
                  <a:pt x="3029938" y="1911990"/>
                </a:cubicBezTo>
                <a:cubicBezTo>
                  <a:pt x="3022545" y="1907554"/>
                  <a:pt x="3024024" y="1905336"/>
                  <a:pt x="3034375" y="1905336"/>
                </a:cubicBezTo>
                <a:close/>
                <a:moveTo>
                  <a:pt x="12579636" y="1905055"/>
                </a:moveTo>
                <a:cubicBezTo>
                  <a:pt x="12575200" y="1904685"/>
                  <a:pt x="12570764" y="1906719"/>
                  <a:pt x="12566328" y="1911155"/>
                </a:cubicBezTo>
                <a:cubicBezTo>
                  <a:pt x="12560413" y="1917070"/>
                  <a:pt x="12558934" y="1921506"/>
                  <a:pt x="12561892" y="1924463"/>
                </a:cubicBezTo>
                <a:cubicBezTo>
                  <a:pt x="12564110" y="1925942"/>
                  <a:pt x="12566697" y="1926682"/>
                  <a:pt x="12569655" y="1926682"/>
                </a:cubicBezTo>
                <a:cubicBezTo>
                  <a:pt x="12572612" y="1926682"/>
                  <a:pt x="12575940" y="1925942"/>
                  <a:pt x="12579637" y="1924463"/>
                </a:cubicBezTo>
                <a:cubicBezTo>
                  <a:pt x="12591466" y="1920027"/>
                  <a:pt x="12595903" y="1916330"/>
                  <a:pt x="12592945" y="1913373"/>
                </a:cubicBezTo>
                <a:cubicBezTo>
                  <a:pt x="12588509" y="1908197"/>
                  <a:pt x="12584073" y="1905425"/>
                  <a:pt x="12579636" y="1905055"/>
                </a:cubicBezTo>
                <a:close/>
                <a:moveTo>
                  <a:pt x="10452469" y="1904501"/>
                </a:moveTo>
                <a:cubicBezTo>
                  <a:pt x="10450990" y="1905979"/>
                  <a:pt x="10456906" y="1908937"/>
                  <a:pt x="10470214" y="1913373"/>
                </a:cubicBezTo>
                <a:cubicBezTo>
                  <a:pt x="10482044" y="1917809"/>
                  <a:pt x="10487959" y="1922245"/>
                  <a:pt x="10487959" y="1926682"/>
                </a:cubicBezTo>
                <a:cubicBezTo>
                  <a:pt x="10487959" y="1931118"/>
                  <a:pt x="10490177" y="1930378"/>
                  <a:pt x="10494613" y="1924463"/>
                </a:cubicBezTo>
                <a:lnTo>
                  <a:pt x="10497386" y="1921691"/>
                </a:lnTo>
                <a:lnTo>
                  <a:pt x="10497386" y="1921691"/>
                </a:lnTo>
                <a:lnTo>
                  <a:pt x="10492396" y="1931118"/>
                </a:lnTo>
                <a:cubicBezTo>
                  <a:pt x="10486480" y="1942948"/>
                  <a:pt x="10485741" y="1948863"/>
                  <a:pt x="10490177" y="1948863"/>
                </a:cubicBezTo>
                <a:cubicBezTo>
                  <a:pt x="10490916" y="1949048"/>
                  <a:pt x="10491633" y="1949094"/>
                  <a:pt x="10492326" y="1949001"/>
                </a:cubicBezTo>
                <a:cubicBezTo>
                  <a:pt x="10497178" y="1948355"/>
                  <a:pt x="10500898" y="1940915"/>
                  <a:pt x="10503486" y="1926682"/>
                </a:cubicBezTo>
                <a:lnTo>
                  <a:pt x="10497386" y="1921691"/>
                </a:lnTo>
                <a:lnTo>
                  <a:pt x="10497386" y="1921691"/>
                </a:lnTo>
                <a:lnTo>
                  <a:pt x="10497386" y="1921691"/>
                </a:lnTo>
                <a:lnTo>
                  <a:pt x="10479087" y="1906719"/>
                </a:lnTo>
                <a:cubicBezTo>
                  <a:pt x="10462820" y="1902283"/>
                  <a:pt x="10453948" y="1901543"/>
                  <a:pt x="10452469" y="1904501"/>
                </a:cubicBezTo>
                <a:close/>
                <a:moveTo>
                  <a:pt x="11963556" y="1902283"/>
                </a:moveTo>
                <a:cubicBezTo>
                  <a:pt x="11966144" y="1902283"/>
                  <a:pt x="11968177" y="1905240"/>
                  <a:pt x="11969656" y="1911155"/>
                </a:cubicBezTo>
                <a:cubicBezTo>
                  <a:pt x="11969656" y="1914112"/>
                  <a:pt x="11965959" y="1915591"/>
                  <a:pt x="11958566" y="1915591"/>
                </a:cubicBezTo>
                <a:cubicBezTo>
                  <a:pt x="11956717" y="1915961"/>
                  <a:pt x="11955239" y="1916145"/>
                  <a:pt x="11954130" y="1916145"/>
                </a:cubicBezTo>
                <a:cubicBezTo>
                  <a:pt x="11950802" y="1916145"/>
                  <a:pt x="11950802" y="1914482"/>
                  <a:pt x="11954130" y="1911155"/>
                </a:cubicBezTo>
                <a:cubicBezTo>
                  <a:pt x="11957826" y="1905240"/>
                  <a:pt x="11960969" y="1902283"/>
                  <a:pt x="11963556" y="1902283"/>
                </a:cubicBezTo>
                <a:close/>
                <a:moveTo>
                  <a:pt x="10858383" y="1902283"/>
                </a:moveTo>
                <a:cubicBezTo>
                  <a:pt x="10855426" y="1902283"/>
                  <a:pt x="10853208" y="1904501"/>
                  <a:pt x="10851729" y="1908937"/>
                </a:cubicBezTo>
                <a:cubicBezTo>
                  <a:pt x="10851729" y="1914852"/>
                  <a:pt x="10853208" y="1917809"/>
                  <a:pt x="10856165" y="1917809"/>
                </a:cubicBezTo>
                <a:cubicBezTo>
                  <a:pt x="10859123" y="1917809"/>
                  <a:pt x="10861341" y="1915591"/>
                  <a:pt x="10862820" y="1911155"/>
                </a:cubicBezTo>
                <a:cubicBezTo>
                  <a:pt x="10862820" y="1905240"/>
                  <a:pt x="10861341" y="1902283"/>
                  <a:pt x="10858383" y="1902283"/>
                </a:cubicBezTo>
                <a:close/>
                <a:moveTo>
                  <a:pt x="2611270" y="1902009"/>
                </a:moveTo>
                <a:cubicBezTo>
                  <a:pt x="2609422" y="1902009"/>
                  <a:pt x="2607758" y="1903857"/>
                  <a:pt x="2606280" y="1907554"/>
                </a:cubicBezTo>
                <a:cubicBezTo>
                  <a:pt x="2604801" y="1911990"/>
                  <a:pt x="2607019" y="1914947"/>
                  <a:pt x="2612934" y="1916426"/>
                </a:cubicBezTo>
                <a:cubicBezTo>
                  <a:pt x="2618849" y="1916426"/>
                  <a:pt x="2620327" y="1913469"/>
                  <a:pt x="2617370" y="1907554"/>
                </a:cubicBezTo>
                <a:cubicBezTo>
                  <a:pt x="2615152" y="1903857"/>
                  <a:pt x="2613119" y="1902009"/>
                  <a:pt x="2611270" y="1902009"/>
                </a:cubicBezTo>
                <a:close/>
                <a:moveTo>
                  <a:pt x="2759329" y="1900899"/>
                </a:moveTo>
                <a:cubicBezTo>
                  <a:pt x="2747499" y="1899421"/>
                  <a:pt x="2743802" y="1901639"/>
                  <a:pt x="2748239" y="1907554"/>
                </a:cubicBezTo>
                <a:cubicBezTo>
                  <a:pt x="2754154" y="1914208"/>
                  <a:pt x="2759329" y="1917350"/>
                  <a:pt x="2763765" y="1916981"/>
                </a:cubicBezTo>
                <a:cubicBezTo>
                  <a:pt x="2768201" y="1916611"/>
                  <a:pt x="2771898" y="1912729"/>
                  <a:pt x="2774856" y="1905336"/>
                </a:cubicBezTo>
                <a:cubicBezTo>
                  <a:pt x="2776335" y="1902378"/>
                  <a:pt x="2771159" y="1900899"/>
                  <a:pt x="2759329" y="1900899"/>
                </a:cubicBezTo>
                <a:close/>
                <a:moveTo>
                  <a:pt x="2311271" y="1900899"/>
                </a:moveTo>
                <a:cubicBezTo>
                  <a:pt x="2306835" y="1905336"/>
                  <a:pt x="2304617" y="1909772"/>
                  <a:pt x="2304617" y="1914208"/>
                </a:cubicBezTo>
                <a:cubicBezTo>
                  <a:pt x="2303138" y="1917166"/>
                  <a:pt x="2309053" y="1920123"/>
                  <a:pt x="2322362" y="1923080"/>
                </a:cubicBezTo>
                <a:cubicBezTo>
                  <a:pt x="2329016" y="1925299"/>
                  <a:pt x="2333821" y="1926408"/>
                  <a:pt x="2336779" y="1926408"/>
                </a:cubicBezTo>
                <a:cubicBezTo>
                  <a:pt x="2339737" y="1926408"/>
                  <a:pt x="2340846" y="1925299"/>
                  <a:pt x="2340106" y="1923080"/>
                </a:cubicBezTo>
                <a:cubicBezTo>
                  <a:pt x="2338628" y="1917166"/>
                  <a:pt x="2335670" y="1914947"/>
                  <a:pt x="2331234" y="1916426"/>
                </a:cubicBezTo>
                <a:cubicBezTo>
                  <a:pt x="2326798" y="1916426"/>
                  <a:pt x="2325319" y="1914208"/>
                  <a:pt x="2326798" y="1909772"/>
                </a:cubicBezTo>
                <a:cubicBezTo>
                  <a:pt x="2328276" y="1903857"/>
                  <a:pt x="2327537" y="1902378"/>
                  <a:pt x="2324580" y="1905336"/>
                </a:cubicBezTo>
                <a:cubicBezTo>
                  <a:pt x="2321622" y="1908293"/>
                  <a:pt x="2320143" y="1906814"/>
                  <a:pt x="2320143" y="1900899"/>
                </a:cubicBezTo>
                <a:cubicBezTo>
                  <a:pt x="2318664" y="1897942"/>
                  <a:pt x="2315707" y="1897942"/>
                  <a:pt x="2311271" y="1900899"/>
                </a:cubicBezTo>
                <a:close/>
                <a:moveTo>
                  <a:pt x="2792601" y="1899236"/>
                </a:moveTo>
                <a:cubicBezTo>
                  <a:pt x="2791122" y="1900345"/>
                  <a:pt x="2791861" y="1906075"/>
                  <a:pt x="2794819" y="1916426"/>
                </a:cubicBezTo>
                <a:cubicBezTo>
                  <a:pt x="2795743" y="1923820"/>
                  <a:pt x="2797245" y="1927748"/>
                  <a:pt x="2799324" y="1928210"/>
                </a:cubicBezTo>
                <a:cubicBezTo>
                  <a:pt x="2800572" y="1928487"/>
                  <a:pt x="2802028" y="1927517"/>
                  <a:pt x="2803692" y="1925299"/>
                </a:cubicBezTo>
                <a:cubicBezTo>
                  <a:pt x="2806649" y="1917905"/>
                  <a:pt x="2806649" y="1912729"/>
                  <a:pt x="2803692" y="1909772"/>
                </a:cubicBezTo>
                <a:cubicBezTo>
                  <a:pt x="2797776" y="1901639"/>
                  <a:pt x="2794079" y="1898127"/>
                  <a:pt x="2792601" y="1899236"/>
                </a:cubicBezTo>
                <a:close/>
                <a:moveTo>
                  <a:pt x="3466906" y="1898681"/>
                </a:moveTo>
                <a:cubicBezTo>
                  <a:pt x="3461730" y="1898681"/>
                  <a:pt x="3455076" y="1901639"/>
                  <a:pt x="3446943" y="1907554"/>
                </a:cubicBezTo>
                <a:cubicBezTo>
                  <a:pt x="3442507" y="1910881"/>
                  <a:pt x="3443893" y="1912545"/>
                  <a:pt x="3451102" y="1912545"/>
                </a:cubicBezTo>
                <a:cubicBezTo>
                  <a:pt x="3453505" y="1912545"/>
                  <a:pt x="3456555" y="1912360"/>
                  <a:pt x="3460251" y="1911990"/>
                </a:cubicBezTo>
                <a:cubicBezTo>
                  <a:pt x="3473560" y="1911990"/>
                  <a:pt x="3479475" y="1910511"/>
                  <a:pt x="3477997" y="1907554"/>
                </a:cubicBezTo>
                <a:cubicBezTo>
                  <a:pt x="3475778" y="1901639"/>
                  <a:pt x="3472082" y="1898681"/>
                  <a:pt x="3466906" y="1898681"/>
                </a:cubicBezTo>
                <a:close/>
                <a:moveTo>
                  <a:pt x="13358193" y="1897846"/>
                </a:moveTo>
                <a:cubicBezTo>
                  <a:pt x="13361150" y="1900804"/>
                  <a:pt x="13355236" y="1906719"/>
                  <a:pt x="13340448" y="1915591"/>
                </a:cubicBezTo>
                <a:cubicBezTo>
                  <a:pt x="13329358" y="1921136"/>
                  <a:pt x="13321594" y="1923771"/>
                  <a:pt x="13317158" y="1923493"/>
                </a:cubicBezTo>
                <a:cubicBezTo>
                  <a:pt x="13315679" y="1923401"/>
                  <a:pt x="13314570" y="1922985"/>
                  <a:pt x="13313831" y="1922245"/>
                </a:cubicBezTo>
                <a:cubicBezTo>
                  <a:pt x="13310873" y="1920767"/>
                  <a:pt x="13316788" y="1915591"/>
                  <a:pt x="13331576" y="1906719"/>
                </a:cubicBezTo>
                <a:cubicBezTo>
                  <a:pt x="13346363" y="1899325"/>
                  <a:pt x="13355236" y="1896367"/>
                  <a:pt x="13358193" y="1897846"/>
                </a:cubicBezTo>
                <a:close/>
                <a:moveTo>
                  <a:pt x="10050992" y="1897846"/>
                </a:moveTo>
                <a:cubicBezTo>
                  <a:pt x="10048034" y="1896367"/>
                  <a:pt x="10045816" y="1898585"/>
                  <a:pt x="10044337" y="1904501"/>
                </a:cubicBezTo>
                <a:cubicBezTo>
                  <a:pt x="10042858" y="1911894"/>
                  <a:pt x="10044337" y="1918549"/>
                  <a:pt x="10048774" y="1924463"/>
                </a:cubicBezTo>
                <a:cubicBezTo>
                  <a:pt x="10050992" y="1927421"/>
                  <a:pt x="10053024" y="1928900"/>
                  <a:pt x="10054873" y="1928900"/>
                </a:cubicBezTo>
                <a:cubicBezTo>
                  <a:pt x="10056722" y="1928900"/>
                  <a:pt x="10058385" y="1927421"/>
                  <a:pt x="10059864" y="1924463"/>
                </a:cubicBezTo>
                <a:cubicBezTo>
                  <a:pt x="10062822" y="1920027"/>
                  <a:pt x="10062822" y="1917070"/>
                  <a:pt x="10059864" y="1915591"/>
                </a:cubicBezTo>
                <a:cubicBezTo>
                  <a:pt x="10056906" y="1915591"/>
                  <a:pt x="10055428" y="1912634"/>
                  <a:pt x="10055428" y="1906719"/>
                </a:cubicBezTo>
                <a:cubicBezTo>
                  <a:pt x="10055428" y="1900804"/>
                  <a:pt x="10053949" y="1897846"/>
                  <a:pt x="10050992" y="1897846"/>
                </a:cubicBezTo>
                <a:close/>
                <a:moveTo>
                  <a:pt x="5055073" y="1896463"/>
                </a:moveTo>
                <a:cubicBezTo>
                  <a:pt x="5050636" y="1897942"/>
                  <a:pt x="5049897" y="1900899"/>
                  <a:pt x="5052855" y="1905336"/>
                </a:cubicBezTo>
                <a:cubicBezTo>
                  <a:pt x="5053963" y="1909772"/>
                  <a:pt x="5055904" y="1911713"/>
                  <a:pt x="5058677" y="1911158"/>
                </a:cubicBezTo>
                <a:cubicBezTo>
                  <a:pt x="5059601" y="1910974"/>
                  <a:pt x="5060617" y="1910511"/>
                  <a:pt x="5061727" y="1909772"/>
                </a:cubicBezTo>
                <a:cubicBezTo>
                  <a:pt x="5066163" y="1906814"/>
                  <a:pt x="5066902" y="1903118"/>
                  <a:pt x="5063945" y="1898681"/>
                </a:cubicBezTo>
                <a:cubicBezTo>
                  <a:pt x="5062466" y="1894245"/>
                  <a:pt x="5059509" y="1893506"/>
                  <a:pt x="5055073" y="1896463"/>
                </a:cubicBezTo>
                <a:close/>
                <a:moveTo>
                  <a:pt x="3506832" y="1896463"/>
                </a:moveTo>
                <a:cubicBezTo>
                  <a:pt x="3499438" y="1896463"/>
                  <a:pt x="3495741" y="1897942"/>
                  <a:pt x="3495741" y="1900899"/>
                </a:cubicBezTo>
                <a:cubicBezTo>
                  <a:pt x="3495741" y="1905336"/>
                  <a:pt x="3498237" y="1907692"/>
                  <a:pt x="3503228" y="1907970"/>
                </a:cubicBezTo>
                <a:cubicBezTo>
                  <a:pt x="3504891" y="1908062"/>
                  <a:pt x="3506832" y="1907924"/>
                  <a:pt x="3509050" y="1907554"/>
                </a:cubicBezTo>
                <a:cubicBezTo>
                  <a:pt x="3517922" y="1906075"/>
                  <a:pt x="3521619" y="1904596"/>
                  <a:pt x="3520141" y="1903118"/>
                </a:cubicBezTo>
                <a:cubicBezTo>
                  <a:pt x="3518662" y="1900160"/>
                  <a:pt x="3514226" y="1897942"/>
                  <a:pt x="3506832" y="1896463"/>
                </a:cubicBezTo>
                <a:close/>
                <a:moveTo>
                  <a:pt x="4278734" y="1894245"/>
                </a:moveTo>
                <a:cubicBezTo>
                  <a:pt x="4272820" y="1895724"/>
                  <a:pt x="4271341" y="1898681"/>
                  <a:pt x="4274298" y="1903118"/>
                </a:cubicBezTo>
                <a:cubicBezTo>
                  <a:pt x="4276516" y="1906445"/>
                  <a:pt x="4279150" y="1908108"/>
                  <a:pt x="4282200" y="1908108"/>
                </a:cubicBezTo>
                <a:cubicBezTo>
                  <a:pt x="4283216" y="1908108"/>
                  <a:pt x="4284279" y="1907924"/>
                  <a:pt x="4285389" y="1907554"/>
                </a:cubicBezTo>
                <a:cubicBezTo>
                  <a:pt x="4288346" y="1906075"/>
                  <a:pt x="4289825" y="1903118"/>
                  <a:pt x="4289825" y="1898681"/>
                </a:cubicBezTo>
                <a:cubicBezTo>
                  <a:pt x="4289825" y="1892766"/>
                  <a:pt x="4286128" y="1891287"/>
                  <a:pt x="4278734" y="1894245"/>
                </a:cubicBezTo>
                <a:close/>
                <a:moveTo>
                  <a:pt x="10836757" y="1893964"/>
                </a:moveTo>
                <a:cubicBezTo>
                  <a:pt x="10835648" y="1895074"/>
                  <a:pt x="10834723" y="1897846"/>
                  <a:pt x="10833984" y="1902283"/>
                </a:cubicBezTo>
                <a:cubicBezTo>
                  <a:pt x="10833984" y="1909676"/>
                  <a:pt x="10835463" y="1914112"/>
                  <a:pt x="10838420" y="1915591"/>
                </a:cubicBezTo>
                <a:cubicBezTo>
                  <a:pt x="10839530" y="1915961"/>
                  <a:pt x="10840546" y="1916100"/>
                  <a:pt x="10841470" y="1916007"/>
                </a:cubicBezTo>
                <a:cubicBezTo>
                  <a:pt x="10844243" y="1915730"/>
                  <a:pt x="10846184" y="1913373"/>
                  <a:pt x="10847293" y="1908937"/>
                </a:cubicBezTo>
                <a:cubicBezTo>
                  <a:pt x="10850250" y="1903022"/>
                  <a:pt x="10850250" y="1900064"/>
                  <a:pt x="10847293" y="1900064"/>
                </a:cubicBezTo>
                <a:cubicBezTo>
                  <a:pt x="10844336" y="1900064"/>
                  <a:pt x="10842117" y="1898585"/>
                  <a:pt x="10840638" y="1895628"/>
                </a:cubicBezTo>
                <a:cubicBezTo>
                  <a:pt x="10839160" y="1893410"/>
                  <a:pt x="10837866" y="1892855"/>
                  <a:pt x="10836757" y="1893964"/>
                </a:cubicBezTo>
                <a:close/>
                <a:moveTo>
                  <a:pt x="2529755" y="1893136"/>
                </a:moveTo>
                <a:cubicBezTo>
                  <a:pt x="2525319" y="1892397"/>
                  <a:pt x="2519034" y="1893506"/>
                  <a:pt x="2510901" y="1896463"/>
                </a:cubicBezTo>
                <a:cubicBezTo>
                  <a:pt x="2504986" y="1897942"/>
                  <a:pt x="2507943" y="1900160"/>
                  <a:pt x="2519773" y="1903118"/>
                </a:cubicBezTo>
                <a:cubicBezTo>
                  <a:pt x="2526427" y="1904596"/>
                  <a:pt x="2531234" y="1905151"/>
                  <a:pt x="2534191" y="1904781"/>
                </a:cubicBezTo>
                <a:cubicBezTo>
                  <a:pt x="2537148" y="1904411"/>
                  <a:pt x="2538257" y="1903118"/>
                  <a:pt x="2537518" y="1900899"/>
                </a:cubicBezTo>
                <a:cubicBezTo>
                  <a:pt x="2536779" y="1896463"/>
                  <a:pt x="2534191" y="1893876"/>
                  <a:pt x="2529755" y="1893136"/>
                </a:cubicBezTo>
                <a:close/>
                <a:moveTo>
                  <a:pt x="4256553" y="1892027"/>
                </a:moveTo>
                <a:cubicBezTo>
                  <a:pt x="4252117" y="1893506"/>
                  <a:pt x="4250638" y="1897203"/>
                  <a:pt x="4252117" y="1903118"/>
                </a:cubicBezTo>
                <a:cubicBezTo>
                  <a:pt x="4253226" y="1906445"/>
                  <a:pt x="4255583" y="1908108"/>
                  <a:pt x="4259187" y="1908108"/>
                </a:cubicBezTo>
                <a:cubicBezTo>
                  <a:pt x="4260388" y="1908108"/>
                  <a:pt x="4261728" y="1907924"/>
                  <a:pt x="4263207" y="1907554"/>
                </a:cubicBezTo>
                <a:cubicBezTo>
                  <a:pt x="4267644" y="1906075"/>
                  <a:pt x="4268383" y="1902378"/>
                  <a:pt x="4265425" y="1896463"/>
                </a:cubicBezTo>
                <a:cubicBezTo>
                  <a:pt x="4263947" y="1892027"/>
                  <a:pt x="4260989" y="1890548"/>
                  <a:pt x="4256553" y="1892027"/>
                </a:cubicBezTo>
                <a:close/>
                <a:moveTo>
                  <a:pt x="2681695" y="1892027"/>
                </a:moveTo>
                <a:cubicBezTo>
                  <a:pt x="2678738" y="1894245"/>
                  <a:pt x="2677999" y="1898681"/>
                  <a:pt x="2679477" y="1905336"/>
                </a:cubicBezTo>
                <a:cubicBezTo>
                  <a:pt x="2682434" y="1914208"/>
                  <a:pt x="2682434" y="1917166"/>
                  <a:pt x="2679477" y="1914208"/>
                </a:cubicBezTo>
                <a:cubicBezTo>
                  <a:pt x="2675041" y="1911251"/>
                  <a:pt x="2672823" y="1911990"/>
                  <a:pt x="2672823" y="1916426"/>
                </a:cubicBezTo>
                <a:cubicBezTo>
                  <a:pt x="2671344" y="1920862"/>
                  <a:pt x="2672823" y="1923820"/>
                  <a:pt x="2677259" y="1925299"/>
                </a:cubicBezTo>
                <a:cubicBezTo>
                  <a:pt x="2681695" y="1928256"/>
                  <a:pt x="2683914" y="1931953"/>
                  <a:pt x="2683914" y="1936389"/>
                </a:cubicBezTo>
                <a:cubicBezTo>
                  <a:pt x="2685392" y="1942304"/>
                  <a:pt x="2680956" y="1945262"/>
                  <a:pt x="2670605" y="1945262"/>
                </a:cubicBezTo>
                <a:cubicBezTo>
                  <a:pt x="2660254" y="1945262"/>
                  <a:pt x="2652121" y="1943044"/>
                  <a:pt x="2646205" y="1938607"/>
                </a:cubicBezTo>
                <a:cubicBezTo>
                  <a:pt x="2641769" y="1932692"/>
                  <a:pt x="2638072" y="1933432"/>
                  <a:pt x="2635115" y="1940825"/>
                </a:cubicBezTo>
                <a:cubicBezTo>
                  <a:pt x="2630679" y="1946740"/>
                  <a:pt x="2627721" y="1948219"/>
                  <a:pt x="2626242" y="1945262"/>
                </a:cubicBezTo>
                <a:cubicBezTo>
                  <a:pt x="2624764" y="1942304"/>
                  <a:pt x="2624024" y="1943783"/>
                  <a:pt x="2624024" y="1949698"/>
                </a:cubicBezTo>
                <a:cubicBezTo>
                  <a:pt x="2622546" y="1955613"/>
                  <a:pt x="2621067" y="1958570"/>
                  <a:pt x="2619588" y="1958570"/>
                </a:cubicBezTo>
                <a:cubicBezTo>
                  <a:pt x="2618110" y="1957091"/>
                  <a:pt x="2618110" y="1952655"/>
                  <a:pt x="2619588" y="1945262"/>
                </a:cubicBezTo>
                <a:cubicBezTo>
                  <a:pt x="2622546" y="1937868"/>
                  <a:pt x="2621806" y="1933432"/>
                  <a:pt x="2617370" y="1931953"/>
                </a:cubicBezTo>
                <a:cubicBezTo>
                  <a:pt x="2614413" y="1931953"/>
                  <a:pt x="2612934" y="1934910"/>
                  <a:pt x="2612934" y="1940825"/>
                </a:cubicBezTo>
                <a:cubicBezTo>
                  <a:pt x="2612934" y="1945262"/>
                  <a:pt x="2609237" y="1947480"/>
                  <a:pt x="2601844" y="1947480"/>
                </a:cubicBezTo>
                <a:cubicBezTo>
                  <a:pt x="2595928" y="1946001"/>
                  <a:pt x="2592971" y="1942304"/>
                  <a:pt x="2592971" y="1936389"/>
                </a:cubicBezTo>
                <a:cubicBezTo>
                  <a:pt x="2592971" y="1928996"/>
                  <a:pt x="2592231" y="1929735"/>
                  <a:pt x="2590753" y="1938607"/>
                </a:cubicBezTo>
                <a:cubicBezTo>
                  <a:pt x="2589274" y="1946001"/>
                  <a:pt x="2584099" y="1947480"/>
                  <a:pt x="2575226" y="1943044"/>
                </a:cubicBezTo>
                <a:cubicBezTo>
                  <a:pt x="2566354" y="1938607"/>
                  <a:pt x="2561178" y="1937868"/>
                  <a:pt x="2559699" y="1940825"/>
                </a:cubicBezTo>
                <a:cubicBezTo>
                  <a:pt x="2556742" y="1945262"/>
                  <a:pt x="2548608" y="1945262"/>
                  <a:pt x="2535300" y="1940825"/>
                </a:cubicBezTo>
                <a:cubicBezTo>
                  <a:pt x="2523470" y="1934910"/>
                  <a:pt x="2516816" y="1928996"/>
                  <a:pt x="2515337" y="1923080"/>
                </a:cubicBezTo>
                <a:cubicBezTo>
                  <a:pt x="2513858" y="1915687"/>
                  <a:pt x="2511640" y="1914208"/>
                  <a:pt x="2508683" y="1918644"/>
                </a:cubicBezTo>
                <a:cubicBezTo>
                  <a:pt x="2505725" y="1921602"/>
                  <a:pt x="2504986" y="1925299"/>
                  <a:pt x="2506465" y="1929735"/>
                </a:cubicBezTo>
                <a:cubicBezTo>
                  <a:pt x="2507943" y="1932692"/>
                  <a:pt x="2506465" y="1933432"/>
                  <a:pt x="2502029" y="1931953"/>
                </a:cubicBezTo>
                <a:cubicBezTo>
                  <a:pt x="2497592" y="1928996"/>
                  <a:pt x="2494635" y="1930474"/>
                  <a:pt x="2493156" y="1936389"/>
                </a:cubicBezTo>
                <a:cubicBezTo>
                  <a:pt x="2490198" y="1942304"/>
                  <a:pt x="2490938" y="1946740"/>
                  <a:pt x="2495374" y="1949698"/>
                </a:cubicBezTo>
                <a:cubicBezTo>
                  <a:pt x="2498331" y="1954134"/>
                  <a:pt x="2508683" y="1957091"/>
                  <a:pt x="2526427" y="1958570"/>
                </a:cubicBezTo>
                <a:cubicBezTo>
                  <a:pt x="2545651" y="1960049"/>
                  <a:pt x="2556742" y="1963746"/>
                  <a:pt x="2559699" y="1969661"/>
                </a:cubicBezTo>
                <a:cubicBezTo>
                  <a:pt x="2564135" y="1974097"/>
                  <a:pt x="2567832" y="1974097"/>
                  <a:pt x="2570790" y="1969661"/>
                </a:cubicBezTo>
                <a:cubicBezTo>
                  <a:pt x="2573747" y="1963746"/>
                  <a:pt x="2576705" y="1963746"/>
                  <a:pt x="2579662" y="1969661"/>
                </a:cubicBezTo>
                <a:cubicBezTo>
                  <a:pt x="2581141" y="1975576"/>
                  <a:pt x="2583359" y="1976315"/>
                  <a:pt x="2586316" y="1971879"/>
                </a:cubicBezTo>
                <a:cubicBezTo>
                  <a:pt x="2587795" y="1965964"/>
                  <a:pt x="2598146" y="1965224"/>
                  <a:pt x="2617370" y="1969661"/>
                </a:cubicBezTo>
                <a:cubicBezTo>
                  <a:pt x="2638072" y="1972618"/>
                  <a:pt x="2648424" y="1970400"/>
                  <a:pt x="2648424" y="1963006"/>
                </a:cubicBezTo>
                <a:cubicBezTo>
                  <a:pt x="2646945" y="1955613"/>
                  <a:pt x="2647684" y="1952655"/>
                  <a:pt x="2650642" y="1954134"/>
                </a:cubicBezTo>
                <a:cubicBezTo>
                  <a:pt x="2653599" y="1954134"/>
                  <a:pt x="2654338" y="1956352"/>
                  <a:pt x="2652860" y="1960788"/>
                </a:cubicBezTo>
                <a:cubicBezTo>
                  <a:pt x="2648978" y="1973727"/>
                  <a:pt x="2660381" y="1980440"/>
                  <a:pt x="2687067" y="1980925"/>
                </a:cubicBezTo>
                <a:cubicBezTo>
                  <a:pt x="2690880" y="1980994"/>
                  <a:pt x="2695004" y="1980936"/>
                  <a:pt x="2699440" y="1980751"/>
                </a:cubicBezTo>
                <a:cubicBezTo>
                  <a:pt x="2712749" y="1979273"/>
                  <a:pt x="2715706" y="1967443"/>
                  <a:pt x="2708313" y="1945262"/>
                </a:cubicBezTo>
                <a:cubicBezTo>
                  <a:pt x="2706834" y="1939346"/>
                  <a:pt x="2707573" y="1936389"/>
                  <a:pt x="2710531" y="1936389"/>
                </a:cubicBezTo>
                <a:cubicBezTo>
                  <a:pt x="2712009" y="1936389"/>
                  <a:pt x="2712009" y="1932692"/>
                  <a:pt x="2710531" y="1925299"/>
                </a:cubicBezTo>
                <a:cubicBezTo>
                  <a:pt x="2707573" y="1919384"/>
                  <a:pt x="2708313" y="1914947"/>
                  <a:pt x="2712749" y="1911990"/>
                </a:cubicBezTo>
                <a:cubicBezTo>
                  <a:pt x="2715706" y="1907554"/>
                  <a:pt x="2720882" y="1907554"/>
                  <a:pt x="2728275" y="1911990"/>
                </a:cubicBezTo>
                <a:cubicBezTo>
                  <a:pt x="2734191" y="1914947"/>
                  <a:pt x="2737887" y="1913469"/>
                  <a:pt x="2739366" y="1907554"/>
                </a:cubicBezTo>
                <a:cubicBezTo>
                  <a:pt x="2739366" y="1901639"/>
                  <a:pt x="2733451" y="1897942"/>
                  <a:pt x="2721621" y="1896463"/>
                </a:cubicBezTo>
                <a:cubicBezTo>
                  <a:pt x="2714227" y="1894985"/>
                  <a:pt x="2706095" y="1893506"/>
                  <a:pt x="2697222" y="1892027"/>
                </a:cubicBezTo>
                <a:cubicBezTo>
                  <a:pt x="2689828" y="1889809"/>
                  <a:pt x="2684653" y="1889809"/>
                  <a:pt x="2681695" y="1892027"/>
                </a:cubicBezTo>
                <a:close/>
                <a:moveTo>
                  <a:pt x="2089460" y="1892027"/>
                </a:moveTo>
                <a:cubicBezTo>
                  <a:pt x="2092787" y="1895354"/>
                  <a:pt x="2096114" y="1897018"/>
                  <a:pt x="2099441" y="1897018"/>
                </a:cubicBezTo>
                <a:cubicBezTo>
                  <a:pt x="2100550" y="1897018"/>
                  <a:pt x="2101659" y="1896833"/>
                  <a:pt x="2102769" y="1896463"/>
                </a:cubicBezTo>
                <a:cubicBezTo>
                  <a:pt x="2107204" y="1894985"/>
                  <a:pt x="2104987" y="1893506"/>
                  <a:pt x="2096114" y="1892027"/>
                </a:cubicBezTo>
                <a:cubicBezTo>
                  <a:pt x="2088720" y="1889069"/>
                  <a:pt x="2086502" y="1889069"/>
                  <a:pt x="2089460" y="1892027"/>
                </a:cubicBezTo>
                <a:close/>
                <a:moveTo>
                  <a:pt x="13021040" y="1888974"/>
                </a:moveTo>
                <a:cubicBezTo>
                  <a:pt x="13016604" y="1886016"/>
                  <a:pt x="13009210" y="1886756"/>
                  <a:pt x="12998859" y="1891192"/>
                </a:cubicBezTo>
                <a:cubicBezTo>
                  <a:pt x="12987029" y="1895628"/>
                  <a:pt x="12981854" y="1900064"/>
                  <a:pt x="12983332" y="1904501"/>
                </a:cubicBezTo>
                <a:cubicBezTo>
                  <a:pt x="12984072" y="1907458"/>
                  <a:pt x="12986290" y="1908752"/>
                  <a:pt x="12989987" y="1908382"/>
                </a:cubicBezTo>
                <a:cubicBezTo>
                  <a:pt x="12993684" y="1908012"/>
                  <a:pt x="12998859" y="1905979"/>
                  <a:pt x="13005513" y="1902283"/>
                </a:cubicBezTo>
                <a:cubicBezTo>
                  <a:pt x="13017343" y="1896367"/>
                  <a:pt x="13022519" y="1891931"/>
                  <a:pt x="13021040" y="1888974"/>
                </a:cubicBezTo>
                <a:close/>
                <a:moveTo>
                  <a:pt x="12561892" y="1886756"/>
                </a:moveTo>
                <a:cubicBezTo>
                  <a:pt x="12557456" y="1886756"/>
                  <a:pt x="12555977" y="1888974"/>
                  <a:pt x="12557456" y="1893410"/>
                </a:cubicBezTo>
                <a:cubicBezTo>
                  <a:pt x="12558564" y="1895628"/>
                  <a:pt x="12560505" y="1896599"/>
                  <a:pt x="12563278" y="1896321"/>
                </a:cubicBezTo>
                <a:cubicBezTo>
                  <a:pt x="12564202" y="1896229"/>
                  <a:pt x="12565219" y="1895998"/>
                  <a:pt x="12566328" y="1895628"/>
                </a:cubicBezTo>
                <a:cubicBezTo>
                  <a:pt x="12570764" y="1894149"/>
                  <a:pt x="12572242" y="1891931"/>
                  <a:pt x="12570764" y="1888974"/>
                </a:cubicBezTo>
                <a:cubicBezTo>
                  <a:pt x="12567806" y="1886016"/>
                  <a:pt x="12564849" y="1885277"/>
                  <a:pt x="12561892" y="1886756"/>
                </a:cubicBezTo>
                <a:close/>
                <a:moveTo>
                  <a:pt x="10667626" y="1886756"/>
                </a:moveTo>
                <a:cubicBezTo>
                  <a:pt x="10661711" y="1885277"/>
                  <a:pt x="10660232" y="1886016"/>
                  <a:pt x="10663190" y="1888974"/>
                </a:cubicBezTo>
                <a:cubicBezTo>
                  <a:pt x="10665408" y="1891192"/>
                  <a:pt x="10668042" y="1892162"/>
                  <a:pt x="10671092" y="1891885"/>
                </a:cubicBezTo>
                <a:cubicBezTo>
                  <a:pt x="10672108" y="1891793"/>
                  <a:pt x="10673171" y="1891562"/>
                  <a:pt x="10674280" y="1891192"/>
                </a:cubicBezTo>
                <a:cubicBezTo>
                  <a:pt x="10677238" y="1889713"/>
                  <a:pt x="10675020" y="1888234"/>
                  <a:pt x="10667626" y="1886756"/>
                </a:cubicBezTo>
                <a:close/>
                <a:moveTo>
                  <a:pt x="11804962" y="1885647"/>
                </a:moveTo>
                <a:cubicBezTo>
                  <a:pt x="11794241" y="1886386"/>
                  <a:pt x="11778899" y="1888974"/>
                  <a:pt x="11758936" y="1893410"/>
                </a:cubicBezTo>
                <a:cubicBezTo>
                  <a:pt x="11720488" y="1902283"/>
                  <a:pt x="11702004" y="1908937"/>
                  <a:pt x="11703483" y="1913373"/>
                </a:cubicBezTo>
                <a:cubicBezTo>
                  <a:pt x="11704962" y="1917809"/>
                  <a:pt x="11708659" y="1920027"/>
                  <a:pt x="11714574" y="1920027"/>
                </a:cubicBezTo>
                <a:cubicBezTo>
                  <a:pt x="11720488" y="1920027"/>
                  <a:pt x="11721228" y="1921506"/>
                  <a:pt x="11716792" y="1924463"/>
                </a:cubicBezTo>
                <a:cubicBezTo>
                  <a:pt x="11713834" y="1927421"/>
                  <a:pt x="11714574" y="1932597"/>
                  <a:pt x="11719010" y="1939990"/>
                </a:cubicBezTo>
                <a:cubicBezTo>
                  <a:pt x="11722337" y="1945536"/>
                  <a:pt x="11728992" y="1948586"/>
                  <a:pt x="11738973" y="1949140"/>
                </a:cubicBezTo>
                <a:cubicBezTo>
                  <a:pt x="11742300" y="1949325"/>
                  <a:pt x="11745997" y="1949232"/>
                  <a:pt x="11750064" y="1948863"/>
                </a:cubicBezTo>
                <a:cubicBezTo>
                  <a:pt x="11767808" y="1945905"/>
                  <a:pt x="11776681" y="1940730"/>
                  <a:pt x="11776681" y="1933336"/>
                </a:cubicBezTo>
                <a:cubicBezTo>
                  <a:pt x="11776681" y="1924463"/>
                  <a:pt x="11775941" y="1918549"/>
                  <a:pt x="11774462" y="1915591"/>
                </a:cubicBezTo>
                <a:cubicBezTo>
                  <a:pt x="11774462" y="1912634"/>
                  <a:pt x="11773723" y="1913373"/>
                  <a:pt x="11772245" y="1917809"/>
                </a:cubicBezTo>
                <a:cubicBezTo>
                  <a:pt x="11770766" y="1925203"/>
                  <a:pt x="11769287" y="1925203"/>
                  <a:pt x="11767808" y="1917809"/>
                </a:cubicBezTo>
                <a:cubicBezTo>
                  <a:pt x="11766330" y="1910416"/>
                  <a:pt x="11770766" y="1905240"/>
                  <a:pt x="11781117" y="1902283"/>
                </a:cubicBezTo>
                <a:cubicBezTo>
                  <a:pt x="11791468" y="1899325"/>
                  <a:pt x="11795904" y="1900804"/>
                  <a:pt x="11794426" y="1906719"/>
                </a:cubicBezTo>
                <a:cubicBezTo>
                  <a:pt x="11792947" y="1911155"/>
                  <a:pt x="11790729" y="1912634"/>
                  <a:pt x="11787771" y="1911155"/>
                </a:cubicBezTo>
                <a:cubicBezTo>
                  <a:pt x="11783335" y="1911155"/>
                  <a:pt x="11781117" y="1913373"/>
                  <a:pt x="11781117" y="1917809"/>
                </a:cubicBezTo>
                <a:cubicBezTo>
                  <a:pt x="11782596" y="1922245"/>
                  <a:pt x="11784814" y="1924463"/>
                  <a:pt x="11787771" y="1924463"/>
                </a:cubicBezTo>
                <a:cubicBezTo>
                  <a:pt x="11790729" y="1924463"/>
                  <a:pt x="11792947" y="1926682"/>
                  <a:pt x="11794426" y="1931118"/>
                </a:cubicBezTo>
                <a:cubicBezTo>
                  <a:pt x="11797383" y="1937033"/>
                  <a:pt x="11801080" y="1939251"/>
                  <a:pt x="11805516" y="1937772"/>
                </a:cubicBezTo>
                <a:cubicBezTo>
                  <a:pt x="11809952" y="1936294"/>
                  <a:pt x="11812170" y="1932597"/>
                  <a:pt x="11812170" y="1926682"/>
                </a:cubicBezTo>
                <a:cubicBezTo>
                  <a:pt x="11812170" y="1919288"/>
                  <a:pt x="11813649" y="1918549"/>
                  <a:pt x="11816606" y="1924463"/>
                </a:cubicBezTo>
                <a:cubicBezTo>
                  <a:pt x="11819564" y="1928900"/>
                  <a:pt x="11823261" y="1931118"/>
                  <a:pt x="11827697" y="1931118"/>
                </a:cubicBezTo>
                <a:cubicBezTo>
                  <a:pt x="11832134" y="1932597"/>
                  <a:pt x="11833612" y="1931118"/>
                  <a:pt x="11832134" y="1926682"/>
                </a:cubicBezTo>
                <a:cubicBezTo>
                  <a:pt x="11830655" y="1919288"/>
                  <a:pt x="11828437" y="1913373"/>
                  <a:pt x="11825479" y="1908937"/>
                </a:cubicBezTo>
                <a:cubicBezTo>
                  <a:pt x="11824001" y="1903022"/>
                  <a:pt x="11822522" y="1903022"/>
                  <a:pt x="11821043" y="1908937"/>
                </a:cubicBezTo>
                <a:cubicBezTo>
                  <a:pt x="11821043" y="1916330"/>
                  <a:pt x="11819564" y="1915591"/>
                  <a:pt x="11816606" y="1906719"/>
                </a:cubicBezTo>
                <a:cubicBezTo>
                  <a:pt x="11812170" y="1899325"/>
                  <a:pt x="11812910" y="1895628"/>
                  <a:pt x="11818824" y="1895628"/>
                </a:cubicBezTo>
                <a:cubicBezTo>
                  <a:pt x="11823261" y="1894149"/>
                  <a:pt x="11824740" y="1891931"/>
                  <a:pt x="11823261" y="1888974"/>
                </a:cubicBezTo>
                <a:cubicBezTo>
                  <a:pt x="11821782" y="1886016"/>
                  <a:pt x="11815683" y="1884907"/>
                  <a:pt x="11804962" y="1885647"/>
                </a:cubicBezTo>
                <a:close/>
                <a:moveTo>
                  <a:pt x="4928641" y="1885373"/>
                </a:moveTo>
                <a:cubicBezTo>
                  <a:pt x="4922725" y="1888330"/>
                  <a:pt x="4921986" y="1889809"/>
                  <a:pt x="4926422" y="1889809"/>
                </a:cubicBezTo>
                <a:cubicBezTo>
                  <a:pt x="4927531" y="1890179"/>
                  <a:pt x="4928548" y="1890363"/>
                  <a:pt x="4929472" y="1890363"/>
                </a:cubicBezTo>
                <a:cubicBezTo>
                  <a:pt x="4932245" y="1890363"/>
                  <a:pt x="4934186" y="1888700"/>
                  <a:pt x="4935295" y="1885373"/>
                </a:cubicBezTo>
                <a:cubicBezTo>
                  <a:pt x="4936774" y="1880936"/>
                  <a:pt x="4934556" y="1880936"/>
                  <a:pt x="4928641" y="1885373"/>
                </a:cubicBezTo>
                <a:close/>
                <a:moveTo>
                  <a:pt x="4221063" y="1883154"/>
                </a:moveTo>
                <a:cubicBezTo>
                  <a:pt x="4216627" y="1887591"/>
                  <a:pt x="4204797" y="1893506"/>
                  <a:pt x="4185574" y="1900899"/>
                </a:cubicBezTo>
                <a:cubicBezTo>
                  <a:pt x="4164871" y="1909772"/>
                  <a:pt x="4152302" y="1912729"/>
                  <a:pt x="4147865" y="1909772"/>
                </a:cubicBezTo>
                <a:cubicBezTo>
                  <a:pt x="4144908" y="1906814"/>
                  <a:pt x="4141951" y="1908293"/>
                  <a:pt x="4138993" y="1914208"/>
                </a:cubicBezTo>
                <a:cubicBezTo>
                  <a:pt x="4134557" y="1920123"/>
                  <a:pt x="4127903" y="1924559"/>
                  <a:pt x="4119030" y="1927517"/>
                </a:cubicBezTo>
                <a:cubicBezTo>
                  <a:pt x="4110158" y="1931953"/>
                  <a:pt x="4110158" y="1934910"/>
                  <a:pt x="4119030" y="1936389"/>
                </a:cubicBezTo>
                <a:cubicBezTo>
                  <a:pt x="4126424" y="1937868"/>
                  <a:pt x="4127163" y="1940825"/>
                  <a:pt x="4121248" y="1945262"/>
                </a:cubicBezTo>
                <a:cubicBezTo>
                  <a:pt x="4113855" y="1948219"/>
                  <a:pt x="4117551" y="1949698"/>
                  <a:pt x="4132339" y="1949698"/>
                </a:cubicBezTo>
                <a:cubicBezTo>
                  <a:pt x="4157477" y="1946740"/>
                  <a:pt x="4167089" y="1940086"/>
                  <a:pt x="4161174" y="1929735"/>
                </a:cubicBezTo>
                <a:cubicBezTo>
                  <a:pt x="4159696" y="1925299"/>
                  <a:pt x="4166350" y="1920862"/>
                  <a:pt x="4181137" y="1916426"/>
                </a:cubicBezTo>
                <a:cubicBezTo>
                  <a:pt x="4197403" y="1911990"/>
                  <a:pt x="4207016" y="1911990"/>
                  <a:pt x="4209973" y="1916426"/>
                </a:cubicBezTo>
                <a:cubicBezTo>
                  <a:pt x="4211452" y="1920862"/>
                  <a:pt x="4214409" y="1919384"/>
                  <a:pt x="4218845" y="1911990"/>
                </a:cubicBezTo>
                <a:cubicBezTo>
                  <a:pt x="4221802" y="1904596"/>
                  <a:pt x="4224760" y="1903118"/>
                  <a:pt x="4227717" y="1907554"/>
                </a:cubicBezTo>
                <a:cubicBezTo>
                  <a:pt x="4229196" y="1913469"/>
                  <a:pt x="4232154" y="1915687"/>
                  <a:pt x="4236590" y="1914208"/>
                </a:cubicBezTo>
                <a:cubicBezTo>
                  <a:pt x="4241026" y="1914208"/>
                  <a:pt x="4243244" y="1911990"/>
                  <a:pt x="4243244" y="1907554"/>
                </a:cubicBezTo>
                <a:cubicBezTo>
                  <a:pt x="4241766" y="1900160"/>
                  <a:pt x="4238808" y="1893506"/>
                  <a:pt x="4234372" y="1887591"/>
                </a:cubicBezTo>
                <a:cubicBezTo>
                  <a:pt x="4228457" y="1881676"/>
                  <a:pt x="4224021" y="1880197"/>
                  <a:pt x="4221063" y="1883154"/>
                </a:cubicBezTo>
                <a:close/>
                <a:moveTo>
                  <a:pt x="3304984" y="1883154"/>
                </a:moveTo>
                <a:cubicBezTo>
                  <a:pt x="3300548" y="1881676"/>
                  <a:pt x="3299069" y="1883154"/>
                  <a:pt x="3300548" y="1887591"/>
                </a:cubicBezTo>
                <a:cubicBezTo>
                  <a:pt x="3300548" y="1892027"/>
                  <a:pt x="3302211" y="1894384"/>
                  <a:pt x="3305539" y="1894661"/>
                </a:cubicBezTo>
                <a:cubicBezTo>
                  <a:pt x="3306648" y="1894753"/>
                  <a:pt x="3307941" y="1894615"/>
                  <a:pt x="3309420" y="1894245"/>
                </a:cubicBezTo>
                <a:cubicBezTo>
                  <a:pt x="3313857" y="1894245"/>
                  <a:pt x="3316075" y="1893506"/>
                  <a:pt x="3316075" y="1892027"/>
                </a:cubicBezTo>
                <a:cubicBezTo>
                  <a:pt x="3313117" y="1887591"/>
                  <a:pt x="3309420" y="1884633"/>
                  <a:pt x="3304984" y="1883154"/>
                </a:cubicBezTo>
                <a:close/>
                <a:moveTo>
                  <a:pt x="10361526" y="1882320"/>
                </a:moveTo>
                <a:cubicBezTo>
                  <a:pt x="10361526" y="1883798"/>
                  <a:pt x="10365963" y="1887495"/>
                  <a:pt x="10374836" y="1893410"/>
                </a:cubicBezTo>
                <a:cubicBezTo>
                  <a:pt x="10379272" y="1896367"/>
                  <a:pt x="10382599" y="1897846"/>
                  <a:pt x="10384817" y="1897846"/>
                </a:cubicBezTo>
                <a:cubicBezTo>
                  <a:pt x="10387035" y="1897846"/>
                  <a:pt x="10388144" y="1896367"/>
                  <a:pt x="10388144" y="1893410"/>
                </a:cubicBezTo>
                <a:cubicBezTo>
                  <a:pt x="10388144" y="1888974"/>
                  <a:pt x="10383708" y="1886016"/>
                  <a:pt x="10374836" y="1884538"/>
                </a:cubicBezTo>
                <a:cubicBezTo>
                  <a:pt x="10365963" y="1881580"/>
                  <a:pt x="10361526" y="1880841"/>
                  <a:pt x="10361526" y="1882320"/>
                </a:cubicBezTo>
                <a:close/>
                <a:moveTo>
                  <a:pt x="10698680" y="1882319"/>
                </a:moveTo>
                <a:cubicBezTo>
                  <a:pt x="10688328" y="1879362"/>
                  <a:pt x="10683153" y="1880841"/>
                  <a:pt x="10683153" y="1886756"/>
                </a:cubicBezTo>
                <a:cubicBezTo>
                  <a:pt x="10681674" y="1891192"/>
                  <a:pt x="10685371" y="1895628"/>
                  <a:pt x="10694243" y="1900064"/>
                </a:cubicBezTo>
                <a:cubicBezTo>
                  <a:pt x="10703116" y="1903022"/>
                  <a:pt x="10699419" y="1903761"/>
                  <a:pt x="10683153" y="1902283"/>
                </a:cubicBezTo>
                <a:cubicBezTo>
                  <a:pt x="10666887" y="1900804"/>
                  <a:pt x="10660232" y="1903022"/>
                  <a:pt x="10663190" y="1908937"/>
                </a:cubicBezTo>
                <a:cubicBezTo>
                  <a:pt x="10667626" y="1913373"/>
                  <a:pt x="10661711" y="1914852"/>
                  <a:pt x="10645445" y="1913373"/>
                </a:cubicBezTo>
                <a:cubicBezTo>
                  <a:pt x="10633615" y="1910416"/>
                  <a:pt x="10626961" y="1911155"/>
                  <a:pt x="10625482" y="1915591"/>
                </a:cubicBezTo>
                <a:cubicBezTo>
                  <a:pt x="10624003" y="1918549"/>
                  <a:pt x="10629178" y="1922245"/>
                  <a:pt x="10641009" y="1926682"/>
                </a:cubicBezTo>
                <a:cubicBezTo>
                  <a:pt x="10658754" y="1931118"/>
                  <a:pt x="10666887" y="1935554"/>
                  <a:pt x="10665408" y="1939990"/>
                </a:cubicBezTo>
                <a:cubicBezTo>
                  <a:pt x="10663929" y="1942948"/>
                  <a:pt x="10659493" y="1943687"/>
                  <a:pt x="10652099" y="1942208"/>
                </a:cubicBezTo>
                <a:cubicBezTo>
                  <a:pt x="10646184" y="1939251"/>
                  <a:pt x="10642487" y="1940730"/>
                  <a:pt x="10641009" y="1946645"/>
                </a:cubicBezTo>
                <a:cubicBezTo>
                  <a:pt x="10641009" y="1954038"/>
                  <a:pt x="10647663" y="1957735"/>
                  <a:pt x="10660972" y="1957735"/>
                </a:cubicBezTo>
                <a:cubicBezTo>
                  <a:pt x="10674280" y="1959214"/>
                  <a:pt x="10685371" y="1960693"/>
                  <a:pt x="10694243" y="1962171"/>
                </a:cubicBezTo>
                <a:cubicBezTo>
                  <a:pt x="10696831" y="1962541"/>
                  <a:pt x="10699141" y="1962726"/>
                  <a:pt x="10701175" y="1962726"/>
                </a:cubicBezTo>
                <a:cubicBezTo>
                  <a:pt x="10707274" y="1962726"/>
                  <a:pt x="10710879" y="1961062"/>
                  <a:pt x="10711988" y="1957735"/>
                </a:cubicBezTo>
                <a:cubicBezTo>
                  <a:pt x="10711988" y="1951820"/>
                  <a:pt x="10708291" y="1948123"/>
                  <a:pt x="10700898" y="1946645"/>
                </a:cubicBezTo>
                <a:cubicBezTo>
                  <a:pt x="10694982" y="1945166"/>
                  <a:pt x="10694243" y="1939990"/>
                  <a:pt x="10698680" y="1931118"/>
                </a:cubicBezTo>
                <a:cubicBezTo>
                  <a:pt x="10704594" y="1920767"/>
                  <a:pt x="10711249" y="1915591"/>
                  <a:pt x="10718642" y="1915591"/>
                </a:cubicBezTo>
                <a:cubicBezTo>
                  <a:pt x="10723079" y="1915591"/>
                  <a:pt x="10723818" y="1914112"/>
                  <a:pt x="10720860" y="1911155"/>
                </a:cubicBezTo>
                <a:cubicBezTo>
                  <a:pt x="10716424" y="1908197"/>
                  <a:pt x="10714206" y="1903761"/>
                  <a:pt x="10714206" y="1897846"/>
                </a:cubicBezTo>
                <a:cubicBezTo>
                  <a:pt x="10714206" y="1891931"/>
                  <a:pt x="10709031" y="1886756"/>
                  <a:pt x="10698680" y="1882319"/>
                </a:cubicBezTo>
                <a:close/>
                <a:moveTo>
                  <a:pt x="3954889" y="1880936"/>
                </a:moveTo>
                <a:cubicBezTo>
                  <a:pt x="3950454" y="1882415"/>
                  <a:pt x="3943800" y="1883154"/>
                  <a:pt x="3934927" y="1883154"/>
                </a:cubicBezTo>
                <a:cubicBezTo>
                  <a:pt x="3921619" y="1886112"/>
                  <a:pt x="3912746" y="1889069"/>
                  <a:pt x="3908310" y="1892027"/>
                </a:cubicBezTo>
                <a:cubicBezTo>
                  <a:pt x="3900916" y="1896463"/>
                  <a:pt x="3903134" y="1899421"/>
                  <a:pt x="3914964" y="1900899"/>
                </a:cubicBezTo>
                <a:cubicBezTo>
                  <a:pt x="3919400" y="1902378"/>
                  <a:pt x="3925315" y="1903118"/>
                  <a:pt x="3932709" y="1903118"/>
                </a:cubicBezTo>
                <a:cubicBezTo>
                  <a:pt x="3938624" y="1901639"/>
                  <a:pt x="3944539" y="1899421"/>
                  <a:pt x="3950454" y="1896463"/>
                </a:cubicBezTo>
                <a:cubicBezTo>
                  <a:pt x="3957847" y="1894985"/>
                  <a:pt x="3962284" y="1891287"/>
                  <a:pt x="3963762" y="1885373"/>
                </a:cubicBezTo>
                <a:cubicBezTo>
                  <a:pt x="3965241" y="1880936"/>
                  <a:pt x="3962284" y="1879458"/>
                  <a:pt x="3954889" y="1880936"/>
                </a:cubicBezTo>
                <a:close/>
                <a:moveTo>
                  <a:pt x="12408842" y="1880101"/>
                </a:moveTo>
                <a:cubicBezTo>
                  <a:pt x="12402927" y="1881580"/>
                  <a:pt x="12401449" y="1883059"/>
                  <a:pt x="12404406" y="1884538"/>
                </a:cubicBezTo>
                <a:cubicBezTo>
                  <a:pt x="12405515" y="1884907"/>
                  <a:pt x="12406532" y="1885139"/>
                  <a:pt x="12407456" y="1885231"/>
                </a:cubicBezTo>
                <a:cubicBezTo>
                  <a:pt x="12410228" y="1885508"/>
                  <a:pt x="12412169" y="1884538"/>
                  <a:pt x="12413278" y="1882319"/>
                </a:cubicBezTo>
                <a:cubicBezTo>
                  <a:pt x="12414757" y="1879362"/>
                  <a:pt x="12413278" y="1878623"/>
                  <a:pt x="12408842" y="1880101"/>
                </a:cubicBezTo>
                <a:close/>
                <a:moveTo>
                  <a:pt x="13393128" y="1878992"/>
                </a:moveTo>
                <a:cubicBezTo>
                  <a:pt x="13394977" y="1878253"/>
                  <a:pt x="13394423" y="1879362"/>
                  <a:pt x="13391465" y="1882319"/>
                </a:cubicBezTo>
                <a:cubicBezTo>
                  <a:pt x="13387028" y="1888234"/>
                  <a:pt x="13381114" y="1892671"/>
                  <a:pt x="13373720" y="1895628"/>
                </a:cubicBezTo>
                <a:cubicBezTo>
                  <a:pt x="13371871" y="1895998"/>
                  <a:pt x="13370624" y="1896090"/>
                  <a:pt x="13369977" y="1895906"/>
                </a:cubicBezTo>
                <a:cubicBezTo>
                  <a:pt x="13368036" y="1895351"/>
                  <a:pt x="13371502" y="1892301"/>
                  <a:pt x="13380374" y="1886756"/>
                </a:cubicBezTo>
                <a:cubicBezTo>
                  <a:pt x="13387028" y="1882319"/>
                  <a:pt x="13391280" y="1879732"/>
                  <a:pt x="13393128" y="1878992"/>
                </a:cubicBezTo>
                <a:close/>
                <a:moveTo>
                  <a:pt x="3167461" y="1878718"/>
                </a:moveTo>
                <a:cubicBezTo>
                  <a:pt x="3149717" y="1878718"/>
                  <a:pt x="3139365" y="1881676"/>
                  <a:pt x="3136408" y="1887591"/>
                </a:cubicBezTo>
                <a:cubicBezTo>
                  <a:pt x="3133450" y="1892027"/>
                  <a:pt x="3134190" y="1894245"/>
                  <a:pt x="3138626" y="1894245"/>
                </a:cubicBezTo>
                <a:cubicBezTo>
                  <a:pt x="3143062" y="1895724"/>
                  <a:pt x="3153413" y="1897203"/>
                  <a:pt x="3169679" y="1898681"/>
                </a:cubicBezTo>
                <a:cubicBezTo>
                  <a:pt x="3174116" y="1899051"/>
                  <a:pt x="3177997" y="1899144"/>
                  <a:pt x="3181324" y="1898959"/>
                </a:cubicBezTo>
                <a:cubicBezTo>
                  <a:pt x="3191305" y="1898404"/>
                  <a:pt x="3196296" y="1895354"/>
                  <a:pt x="3196296" y="1889809"/>
                </a:cubicBezTo>
                <a:cubicBezTo>
                  <a:pt x="3196296" y="1883894"/>
                  <a:pt x="3186685" y="1880197"/>
                  <a:pt x="3167461" y="1878718"/>
                </a:cubicBezTo>
                <a:close/>
                <a:moveTo>
                  <a:pt x="12375570" y="1877883"/>
                </a:moveTo>
                <a:cubicBezTo>
                  <a:pt x="12372613" y="1874926"/>
                  <a:pt x="12359304" y="1876405"/>
                  <a:pt x="12335644" y="1882319"/>
                </a:cubicBezTo>
                <a:cubicBezTo>
                  <a:pt x="12311984" y="1886756"/>
                  <a:pt x="12300155" y="1890452"/>
                  <a:pt x="12300155" y="1893410"/>
                </a:cubicBezTo>
                <a:cubicBezTo>
                  <a:pt x="12300155" y="1896367"/>
                  <a:pt x="12294979" y="1900064"/>
                  <a:pt x="12284628" y="1904501"/>
                </a:cubicBezTo>
                <a:cubicBezTo>
                  <a:pt x="12274277" y="1908937"/>
                  <a:pt x="12266883" y="1914112"/>
                  <a:pt x="12262446" y="1920027"/>
                </a:cubicBezTo>
                <a:cubicBezTo>
                  <a:pt x="12250617" y="1937772"/>
                  <a:pt x="12262446" y="1939251"/>
                  <a:pt x="12297936" y="1924463"/>
                </a:cubicBezTo>
                <a:cubicBezTo>
                  <a:pt x="12308287" y="1920027"/>
                  <a:pt x="12319378" y="1917809"/>
                  <a:pt x="12331208" y="1917809"/>
                </a:cubicBezTo>
                <a:cubicBezTo>
                  <a:pt x="12344517" y="1919288"/>
                  <a:pt x="12346735" y="1921506"/>
                  <a:pt x="12337863" y="1924463"/>
                </a:cubicBezTo>
                <a:cubicBezTo>
                  <a:pt x="12334905" y="1925942"/>
                  <a:pt x="12334905" y="1928900"/>
                  <a:pt x="12337863" y="1933336"/>
                </a:cubicBezTo>
                <a:cubicBezTo>
                  <a:pt x="12339341" y="1939251"/>
                  <a:pt x="12334165" y="1943687"/>
                  <a:pt x="12322336" y="1946645"/>
                </a:cubicBezTo>
                <a:cubicBezTo>
                  <a:pt x="12310506" y="1951081"/>
                  <a:pt x="12303851" y="1950342"/>
                  <a:pt x="12302372" y="1944427"/>
                </a:cubicBezTo>
                <a:cubicBezTo>
                  <a:pt x="12300894" y="1939990"/>
                  <a:pt x="12300155" y="1941469"/>
                  <a:pt x="12300155" y="1948863"/>
                </a:cubicBezTo>
                <a:cubicBezTo>
                  <a:pt x="12300155" y="1957735"/>
                  <a:pt x="12296458" y="1961432"/>
                  <a:pt x="12289064" y="1959953"/>
                </a:cubicBezTo>
                <a:cubicBezTo>
                  <a:pt x="12259490" y="1959953"/>
                  <a:pt x="12243223" y="1965129"/>
                  <a:pt x="12240266" y="1975480"/>
                </a:cubicBezTo>
                <a:cubicBezTo>
                  <a:pt x="12238787" y="1979916"/>
                  <a:pt x="12235090" y="1981395"/>
                  <a:pt x="12229175" y="1979916"/>
                </a:cubicBezTo>
                <a:cubicBezTo>
                  <a:pt x="12223260" y="1976959"/>
                  <a:pt x="12215866" y="1976220"/>
                  <a:pt x="12206994" y="1977698"/>
                </a:cubicBezTo>
                <a:cubicBezTo>
                  <a:pt x="12199600" y="1979177"/>
                  <a:pt x="12194424" y="1978438"/>
                  <a:pt x="12191467" y="1975480"/>
                </a:cubicBezTo>
                <a:cubicBezTo>
                  <a:pt x="12189988" y="1972522"/>
                  <a:pt x="12189249" y="1974741"/>
                  <a:pt x="12189249" y="1982134"/>
                </a:cubicBezTo>
                <a:cubicBezTo>
                  <a:pt x="12187770" y="1992486"/>
                  <a:pt x="12190728" y="1997661"/>
                  <a:pt x="12198122" y="1997661"/>
                </a:cubicBezTo>
                <a:cubicBezTo>
                  <a:pt x="12204036" y="1997661"/>
                  <a:pt x="12227696" y="1993225"/>
                  <a:pt x="12269101" y="1984353"/>
                </a:cubicBezTo>
                <a:cubicBezTo>
                  <a:pt x="12273537" y="1982874"/>
                  <a:pt x="12278713" y="1981395"/>
                  <a:pt x="12284628" y="1979916"/>
                </a:cubicBezTo>
                <a:cubicBezTo>
                  <a:pt x="12292022" y="1978438"/>
                  <a:pt x="12297197" y="1977698"/>
                  <a:pt x="12300155" y="1977698"/>
                </a:cubicBezTo>
                <a:cubicBezTo>
                  <a:pt x="12311984" y="1974741"/>
                  <a:pt x="12320857" y="1972522"/>
                  <a:pt x="12326772" y="1971044"/>
                </a:cubicBezTo>
                <a:cubicBezTo>
                  <a:pt x="12344517" y="1966608"/>
                  <a:pt x="12354868" y="1964389"/>
                  <a:pt x="12357826" y="1964389"/>
                </a:cubicBezTo>
                <a:cubicBezTo>
                  <a:pt x="12366698" y="1964389"/>
                  <a:pt x="12370395" y="1962171"/>
                  <a:pt x="12368916" y="1957735"/>
                </a:cubicBezTo>
                <a:cubicBezTo>
                  <a:pt x="12368916" y="1953299"/>
                  <a:pt x="12373352" y="1949602"/>
                  <a:pt x="12382225" y="1946645"/>
                </a:cubicBezTo>
                <a:cubicBezTo>
                  <a:pt x="12394054" y="1940730"/>
                  <a:pt x="12396273" y="1931118"/>
                  <a:pt x="12388879" y="1917809"/>
                </a:cubicBezTo>
                <a:cubicBezTo>
                  <a:pt x="12384443" y="1910416"/>
                  <a:pt x="12383703" y="1910416"/>
                  <a:pt x="12386661" y="1917809"/>
                </a:cubicBezTo>
                <a:cubicBezTo>
                  <a:pt x="12388140" y="1923724"/>
                  <a:pt x="12386661" y="1926682"/>
                  <a:pt x="12382225" y="1926682"/>
                </a:cubicBezTo>
                <a:cubicBezTo>
                  <a:pt x="12377788" y="1928161"/>
                  <a:pt x="12373352" y="1925942"/>
                  <a:pt x="12368916" y="1920027"/>
                </a:cubicBezTo>
                <a:cubicBezTo>
                  <a:pt x="12365959" y="1915591"/>
                  <a:pt x="12365219" y="1916330"/>
                  <a:pt x="12366698" y="1922245"/>
                </a:cubicBezTo>
                <a:cubicBezTo>
                  <a:pt x="12368176" y="1929639"/>
                  <a:pt x="12365959" y="1930378"/>
                  <a:pt x="12360043" y="1924463"/>
                </a:cubicBezTo>
                <a:cubicBezTo>
                  <a:pt x="12343777" y="1911155"/>
                  <a:pt x="12350432" y="1903022"/>
                  <a:pt x="12380006" y="1900064"/>
                </a:cubicBezTo>
                <a:cubicBezTo>
                  <a:pt x="12390358" y="1898585"/>
                  <a:pt x="12396273" y="1894889"/>
                  <a:pt x="12397752" y="1888974"/>
                </a:cubicBezTo>
                <a:cubicBezTo>
                  <a:pt x="12397752" y="1883059"/>
                  <a:pt x="12396273" y="1880841"/>
                  <a:pt x="12393316" y="1882319"/>
                </a:cubicBezTo>
                <a:cubicBezTo>
                  <a:pt x="12387400" y="1883798"/>
                  <a:pt x="12381485" y="1882319"/>
                  <a:pt x="12375570" y="1877883"/>
                </a:cubicBezTo>
                <a:close/>
                <a:moveTo>
                  <a:pt x="10350436" y="1877883"/>
                </a:moveTo>
                <a:cubicBezTo>
                  <a:pt x="10346000" y="1876405"/>
                  <a:pt x="10345261" y="1878623"/>
                  <a:pt x="10348218" y="1884538"/>
                </a:cubicBezTo>
                <a:cubicBezTo>
                  <a:pt x="10350436" y="1889713"/>
                  <a:pt x="10352100" y="1892486"/>
                  <a:pt x="10353209" y="1892856"/>
                </a:cubicBezTo>
                <a:cubicBezTo>
                  <a:pt x="10354318" y="1893225"/>
                  <a:pt x="10354872" y="1891192"/>
                  <a:pt x="10354872" y="1886756"/>
                </a:cubicBezTo>
                <a:cubicBezTo>
                  <a:pt x="10354872" y="1880841"/>
                  <a:pt x="10353394" y="1877883"/>
                  <a:pt x="10350436" y="1877883"/>
                </a:cubicBezTo>
                <a:close/>
                <a:moveTo>
                  <a:pt x="3291675" y="1876500"/>
                </a:moveTo>
                <a:cubicBezTo>
                  <a:pt x="3288718" y="1873543"/>
                  <a:pt x="3287978" y="1875021"/>
                  <a:pt x="3289458" y="1880936"/>
                </a:cubicBezTo>
                <a:cubicBezTo>
                  <a:pt x="3289458" y="1885373"/>
                  <a:pt x="3286499" y="1888330"/>
                  <a:pt x="3280585" y="1889809"/>
                </a:cubicBezTo>
                <a:cubicBezTo>
                  <a:pt x="3274670" y="1889809"/>
                  <a:pt x="3270973" y="1887591"/>
                  <a:pt x="3269494" y="1883154"/>
                </a:cubicBezTo>
                <a:cubicBezTo>
                  <a:pt x="3268016" y="1877240"/>
                  <a:pt x="3265797" y="1878718"/>
                  <a:pt x="3262840" y="1887591"/>
                </a:cubicBezTo>
                <a:cubicBezTo>
                  <a:pt x="3260622" y="1893136"/>
                  <a:pt x="3262563" y="1896186"/>
                  <a:pt x="3268663" y="1896741"/>
                </a:cubicBezTo>
                <a:cubicBezTo>
                  <a:pt x="3270695" y="1896925"/>
                  <a:pt x="3273191" y="1896833"/>
                  <a:pt x="3276148" y="1896463"/>
                </a:cubicBezTo>
                <a:cubicBezTo>
                  <a:pt x="3298330" y="1894985"/>
                  <a:pt x="3303505" y="1888330"/>
                  <a:pt x="3291675" y="1876500"/>
                </a:cubicBezTo>
                <a:close/>
                <a:moveTo>
                  <a:pt x="3216260" y="1876500"/>
                </a:moveTo>
                <a:cubicBezTo>
                  <a:pt x="3208866" y="1873543"/>
                  <a:pt x="3205169" y="1874282"/>
                  <a:pt x="3205169" y="1878718"/>
                </a:cubicBezTo>
                <a:cubicBezTo>
                  <a:pt x="3203690" y="1883154"/>
                  <a:pt x="3203690" y="1885373"/>
                  <a:pt x="3205169" y="1885373"/>
                </a:cubicBezTo>
                <a:cubicBezTo>
                  <a:pt x="3208127" y="1885373"/>
                  <a:pt x="3208866" y="1887591"/>
                  <a:pt x="3207387" y="1892027"/>
                </a:cubicBezTo>
                <a:cubicBezTo>
                  <a:pt x="3207387" y="1897942"/>
                  <a:pt x="3208127" y="1900899"/>
                  <a:pt x="3209605" y="1900899"/>
                </a:cubicBezTo>
                <a:cubicBezTo>
                  <a:pt x="3212563" y="1900899"/>
                  <a:pt x="3214042" y="1898681"/>
                  <a:pt x="3214042" y="1894245"/>
                </a:cubicBezTo>
                <a:cubicBezTo>
                  <a:pt x="3214042" y="1888330"/>
                  <a:pt x="3216260" y="1884633"/>
                  <a:pt x="3220696" y="1883154"/>
                </a:cubicBezTo>
                <a:cubicBezTo>
                  <a:pt x="3225132" y="1881676"/>
                  <a:pt x="3223654" y="1879458"/>
                  <a:pt x="3216260" y="1876500"/>
                </a:cubicBezTo>
                <a:close/>
                <a:moveTo>
                  <a:pt x="11929731" y="1875665"/>
                </a:moveTo>
                <a:cubicBezTo>
                  <a:pt x="11935646" y="1874186"/>
                  <a:pt x="11937864" y="1874926"/>
                  <a:pt x="11936385" y="1877883"/>
                </a:cubicBezTo>
                <a:cubicBezTo>
                  <a:pt x="11934166" y="1880101"/>
                  <a:pt x="11931948" y="1881072"/>
                  <a:pt x="11929731" y="1880795"/>
                </a:cubicBezTo>
                <a:cubicBezTo>
                  <a:pt x="11928990" y="1880702"/>
                  <a:pt x="11928252" y="1880471"/>
                  <a:pt x="11927512" y="1880101"/>
                </a:cubicBezTo>
                <a:cubicBezTo>
                  <a:pt x="11923076" y="1878623"/>
                  <a:pt x="11923816" y="1877144"/>
                  <a:pt x="11929731" y="1875665"/>
                </a:cubicBezTo>
                <a:close/>
                <a:moveTo>
                  <a:pt x="11976311" y="1873447"/>
                </a:moveTo>
                <a:cubicBezTo>
                  <a:pt x="11977790" y="1871968"/>
                  <a:pt x="11980008" y="1874186"/>
                  <a:pt x="11982965" y="1880101"/>
                </a:cubicBezTo>
                <a:cubicBezTo>
                  <a:pt x="11987401" y="1887495"/>
                  <a:pt x="11996274" y="1888974"/>
                  <a:pt x="12009582" y="1884538"/>
                </a:cubicBezTo>
                <a:cubicBezTo>
                  <a:pt x="12021412" y="1880101"/>
                  <a:pt x="12028806" y="1880101"/>
                  <a:pt x="12031764" y="1884538"/>
                </a:cubicBezTo>
                <a:cubicBezTo>
                  <a:pt x="12033242" y="1890452"/>
                  <a:pt x="12036200" y="1892671"/>
                  <a:pt x="12040636" y="1891192"/>
                </a:cubicBezTo>
                <a:cubicBezTo>
                  <a:pt x="12045072" y="1889713"/>
                  <a:pt x="12047290" y="1891192"/>
                  <a:pt x="12047290" y="1895628"/>
                </a:cubicBezTo>
                <a:cubicBezTo>
                  <a:pt x="12047290" y="1898585"/>
                  <a:pt x="12040636" y="1901543"/>
                  <a:pt x="12027327" y="1904501"/>
                </a:cubicBezTo>
                <a:cubicBezTo>
                  <a:pt x="12015498" y="1908937"/>
                  <a:pt x="12008843" y="1909676"/>
                  <a:pt x="12007364" y="1906719"/>
                </a:cubicBezTo>
                <a:cubicBezTo>
                  <a:pt x="12007364" y="1903761"/>
                  <a:pt x="12001449" y="1903761"/>
                  <a:pt x="11989620" y="1906719"/>
                </a:cubicBezTo>
                <a:cubicBezTo>
                  <a:pt x="11983704" y="1908197"/>
                  <a:pt x="11979453" y="1908937"/>
                  <a:pt x="11976865" y="1908937"/>
                </a:cubicBezTo>
                <a:cubicBezTo>
                  <a:pt x="11974278" y="1908937"/>
                  <a:pt x="11973353" y="1908197"/>
                  <a:pt x="11974092" y="1906719"/>
                </a:cubicBezTo>
                <a:cubicBezTo>
                  <a:pt x="11975572" y="1905240"/>
                  <a:pt x="11974832" y="1900804"/>
                  <a:pt x="11971874" y="1893410"/>
                </a:cubicBezTo>
                <a:cubicBezTo>
                  <a:pt x="11970396" y="1887495"/>
                  <a:pt x="11970396" y="1883059"/>
                  <a:pt x="11971874" y="1880101"/>
                </a:cubicBezTo>
                <a:cubicBezTo>
                  <a:pt x="11974832" y="1875665"/>
                  <a:pt x="11976311" y="1873447"/>
                  <a:pt x="11976311" y="1873447"/>
                </a:cubicBezTo>
                <a:close/>
                <a:moveTo>
                  <a:pt x="2981140" y="1872064"/>
                </a:moveTo>
                <a:cubicBezTo>
                  <a:pt x="2978183" y="1870585"/>
                  <a:pt x="2976704" y="1873543"/>
                  <a:pt x="2976704" y="1880936"/>
                </a:cubicBezTo>
                <a:cubicBezTo>
                  <a:pt x="2976704" y="1889809"/>
                  <a:pt x="2978183" y="1894245"/>
                  <a:pt x="2981140" y="1894245"/>
                </a:cubicBezTo>
                <a:cubicBezTo>
                  <a:pt x="2985576" y="1894245"/>
                  <a:pt x="2987055" y="1891287"/>
                  <a:pt x="2985576" y="1885373"/>
                </a:cubicBezTo>
                <a:cubicBezTo>
                  <a:pt x="2985576" y="1877979"/>
                  <a:pt x="2984098" y="1873543"/>
                  <a:pt x="2981140" y="1872064"/>
                </a:cubicBezTo>
                <a:close/>
                <a:moveTo>
                  <a:pt x="4273189" y="1869846"/>
                </a:moveTo>
                <a:cubicBezTo>
                  <a:pt x="4270232" y="1870585"/>
                  <a:pt x="4269122" y="1873543"/>
                  <a:pt x="4269862" y="1878718"/>
                </a:cubicBezTo>
                <a:cubicBezTo>
                  <a:pt x="4269862" y="1883154"/>
                  <a:pt x="4272357" y="1885096"/>
                  <a:pt x="4277348" y="1884541"/>
                </a:cubicBezTo>
                <a:cubicBezTo>
                  <a:pt x="4279011" y="1884356"/>
                  <a:pt x="4280952" y="1883894"/>
                  <a:pt x="4283170" y="1883154"/>
                </a:cubicBezTo>
                <a:cubicBezTo>
                  <a:pt x="4292043" y="1878718"/>
                  <a:pt x="4293521" y="1875761"/>
                  <a:pt x="4287606" y="1874282"/>
                </a:cubicBezTo>
                <a:cubicBezTo>
                  <a:pt x="4280952" y="1870585"/>
                  <a:pt x="4276146" y="1869106"/>
                  <a:pt x="4273189" y="1869846"/>
                </a:cubicBezTo>
                <a:close/>
                <a:moveTo>
                  <a:pt x="3653227" y="1869846"/>
                </a:moveTo>
                <a:cubicBezTo>
                  <a:pt x="3635482" y="1872803"/>
                  <a:pt x="3619216" y="1875021"/>
                  <a:pt x="3604429" y="1876500"/>
                </a:cubicBezTo>
                <a:cubicBezTo>
                  <a:pt x="3576333" y="1879458"/>
                  <a:pt x="3565242" y="1886112"/>
                  <a:pt x="3571157" y="1896463"/>
                </a:cubicBezTo>
                <a:cubicBezTo>
                  <a:pt x="3571157" y="1897942"/>
                  <a:pt x="3576333" y="1898681"/>
                  <a:pt x="3586684" y="1898681"/>
                </a:cubicBezTo>
                <a:cubicBezTo>
                  <a:pt x="3597035" y="1898681"/>
                  <a:pt x="3602950" y="1901639"/>
                  <a:pt x="3604429" y="1907554"/>
                </a:cubicBezTo>
                <a:cubicBezTo>
                  <a:pt x="3605907" y="1911990"/>
                  <a:pt x="3608865" y="1914947"/>
                  <a:pt x="3613301" y="1916426"/>
                </a:cubicBezTo>
                <a:cubicBezTo>
                  <a:pt x="3616259" y="1916426"/>
                  <a:pt x="3616998" y="1912729"/>
                  <a:pt x="3615519" y="1905336"/>
                </a:cubicBezTo>
                <a:cubicBezTo>
                  <a:pt x="3612562" y="1897942"/>
                  <a:pt x="3626610" y="1890548"/>
                  <a:pt x="3657664" y="1883154"/>
                </a:cubicBezTo>
                <a:cubicBezTo>
                  <a:pt x="3675408" y="1878718"/>
                  <a:pt x="3683541" y="1875021"/>
                  <a:pt x="3682063" y="1872064"/>
                </a:cubicBezTo>
                <a:cubicBezTo>
                  <a:pt x="3680584" y="1867628"/>
                  <a:pt x="3670972" y="1866888"/>
                  <a:pt x="3653227" y="1869846"/>
                </a:cubicBezTo>
                <a:close/>
                <a:moveTo>
                  <a:pt x="2788164" y="1869846"/>
                </a:moveTo>
                <a:cubicBezTo>
                  <a:pt x="2785207" y="1869846"/>
                  <a:pt x="2783728" y="1872064"/>
                  <a:pt x="2783728" y="1876500"/>
                </a:cubicBezTo>
                <a:cubicBezTo>
                  <a:pt x="2782250" y="1882415"/>
                  <a:pt x="2782989" y="1885373"/>
                  <a:pt x="2785946" y="1885373"/>
                </a:cubicBezTo>
                <a:cubicBezTo>
                  <a:pt x="2788904" y="1885373"/>
                  <a:pt x="2790383" y="1882415"/>
                  <a:pt x="2790383" y="1876500"/>
                </a:cubicBezTo>
                <a:cubicBezTo>
                  <a:pt x="2790383" y="1872064"/>
                  <a:pt x="2789643" y="1869846"/>
                  <a:pt x="2788164" y="1869846"/>
                </a:cubicBezTo>
                <a:close/>
                <a:moveTo>
                  <a:pt x="2417740" y="1869846"/>
                </a:moveTo>
                <a:cubicBezTo>
                  <a:pt x="2411825" y="1869846"/>
                  <a:pt x="2408128" y="1872064"/>
                  <a:pt x="2406650" y="1876500"/>
                </a:cubicBezTo>
                <a:cubicBezTo>
                  <a:pt x="2405171" y="1880936"/>
                  <a:pt x="2405910" y="1883894"/>
                  <a:pt x="2408867" y="1885373"/>
                </a:cubicBezTo>
                <a:cubicBezTo>
                  <a:pt x="2413304" y="1885373"/>
                  <a:pt x="2417001" y="1883154"/>
                  <a:pt x="2419958" y="1878718"/>
                </a:cubicBezTo>
                <a:cubicBezTo>
                  <a:pt x="2424394" y="1874282"/>
                  <a:pt x="2423655" y="1871325"/>
                  <a:pt x="2417740" y="1869846"/>
                </a:cubicBezTo>
                <a:close/>
                <a:moveTo>
                  <a:pt x="10465778" y="1864574"/>
                </a:moveTo>
                <a:cubicBezTo>
                  <a:pt x="10459863" y="1863096"/>
                  <a:pt x="10458384" y="1863835"/>
                  <a:pt x="10461342" y="1866793"/>
                </a:cubicBezTo>
                <a:cubicBezTo>
                  <a:pt x="10462820" y="1869750"/>
                  <a:pt x="10462820" y="1873447"/>
                  <a:pt x="10461342" y="1877883"/>
                </a:cubicBezTo>
                <a:cubicBezTo>
                  <a:pt x="10461342" y="1883798"/>
                  <a:pt x="10462820" y="1886756"/>
                  <a:pt x="10465778" y="1886756"/>
                </a:cubicBezTo>
                <a:cubicBezTo>
                  <a:pt x="10466517" y="1887125"/>
                  <a:pt x="10467210" y="1887218"/>
                  <a:pt x="10467858" y="1887033"/>
                </a:cubicBezTo>
                <a:cubicBezTo>
                  <a:pt x="10469798" y="1886479"/>
                  <a:pt x="10471323" y="1883429"/>
                  <a:pt x="10472432" y="1877883"/>
                </a:cubicBezTo>
                <a:cubicBezTo>
                  <a:pt x="10472432" y="1871968"/>
                  <a:pt x="10470214" y="1867532"/>
                  <a:pt x="10465778" y="1864574"/>
                </a:cubicBezTo>
                <a:close/>
                <a:moveTo>
                  <a:pt x="1998517" y="1863192"/>
                </a:moveTo>
                <a:cubicBezTo>
                  <a:pt x="1994081" y="1861713"/>
                  <a:pt x="1991863" y="1863192"/>
                  <a:pt x="1991863" y="1867628"/>
                </a:cubicBezTo>
                <a:cubicBezTo>
                  <a:pt x="1990384" y="1872064"/>
                  <a:pt x="1985948" y="1874282"/>
                  <a:pt x="1978555" y="1874282"/>
                </a:cubicBezTo>
                <a:cubicBezTo>
                  <a:pt x="1972639" y="1874282"/>
                  <a:pt x="1977815" y="1877240"/>
                  <a:pt x="1994081" y="1883154"/>
                </a:cubicBezTo>
                <a:cubicBezTo>
                  <a:pt x="2004432" y="1886112"/>
                  <a:pt x="2010902" y="1887591"/>
                  <a:pt x="2013490" y="1887591"/>
                </a:cubicBezTo>
                <a:cubicBezTo>
                  <a:pt x="2016077" y="1887591"/>
                  <a:pt x="2014783" y="1886112"/>
                  <a:pt x="2009608" y="1883154"/>
                </a:cubicBezTo>
                <a:cubicBezTo>
                  <a:pt x="2003693" y="1880197"/>
                  <a:pt x="2001475" y="1876500"/>
                  <a:pt x="2002954" y="1872064"/>
                </a:cubicBezTo>
                <a:cubicBezTo>
                  <a:pt x="2004432" y="1867628"/>
                  <a:pt x="2002954" y="1864670"/>
                  <a:pt x="1998517" y="1863192"/>
                </a:cubicBezTo>
                <a:close/>
                <a:moveTo>
                  <a:pt x="10299420" y="1862357"/>
                </a:moveTo>
                <a:cubicBezTo>
                  <a:pt x="10293504" y="1860878"/>
                  <a:pt x="10290547" y="1861617"/>
                  <a:pt x="10290547" y="1864574"/>
                </a:cubicBezTo>
                <a:cubicBezTo>
                  <a:pt x="10289068" y="1867532"/>
                  <a:pt x="10291286" y="1869750"/>
                  <a:pt x="10297202" y="1871229"/>
                </a:cubicBezTo>
                <a:cubicBezTo>
                  <a:pt x="10299420" y="1872708"/>
                  <a:pt x="10301268" y="1873447"/>
                  <a:pt x="10302747" y="1873447"/>
                </a:cubicBezTo>
                <a:cubicBezTo>
                  <a:pt x="10304226" y="1873447"/>
                  <a:pt x="10305335" y="1872708"/>
                  <a:pt x="10306074" y="1871229"/>
                </a:cubicBezTo>
                <a:cubicBezTo>
                  <a:pt x="10307553" y="1866793"/>
                  <a:pt x="10305335" y="1863835"/>
                  <a:pt x="10299420" y="1862357"/>
                </a:cubicBezTo>
                <a:close/>
                <a:moveTo>
                  <a:pt x="3708680" y="1860973"/>
                </a:moveTo>
                <a:cubicBezTo>
                  <a:pt x="3705722" y="1860973"/>
                  <a:pt x="3704243" y="1863931"/>
                  <a:pt x="3704243" y="1869846"/>
                </a:cubicBezTo>
                <a:cubicBezTo>
                  <a:pt x="3704243" y="1874282"/>
                  <a:pt x="3705492" y="1876639"/>
                  <a:pt x="3707987" y="1876916"/>
                </a:cubicBezTo>
                <a:cubicBezTo>
                  <a:pt x="3708819" y="1877009"/>
                  <a:pt x="3709789" y="1876870"/>
                  <a:pt x="3710898" y="1876500"/>
                </a:cubicBezTo>
                <a:cubicBezTo>
                  <a:pt x="3715335" y="1876500"/>
                  <a:pt x="3716813" y="1873543"/>
                  <a:pt x="3715335" y="1867628"/>
                </a:cubicBezTo>
                <a:cubicBezTo>
                  <a:pt x="3715335" y="1861713"/>
                  <a:pt x="3713116" y="1859495"/>
                  <a:pt x="3708680" y="1860973"/>
                </a:cubicBezTo>
                <a:close/>
                <a:moveTo>
                  <a:pt x="13420300" y="1860138"/>
                </a:moveTo>
                <a:cubicBezTo>
                  <a:pt x="13426215" y="1855702"/>
                  <a:pt x="13428433" y="1855702"/>
                  <a:pt x="13426954" y="1860138"/>
                </a:cubicBezTo>
                <a:cubicBezTo>
                  <a:pt x="13425476" y="1864574"/>
                  <a:pt x="13422518" y="1866793"/>
                  <a:pt x="13418082" y="1866793"/>
                </a:cubicBezTo>
                <a:cubicBezTo>
                  <a:pt x="13413646" y="1866793"/>
                  <a:pt x="13414385" y="1864574"/>
                  <a:pt x="13420300" y="1860138"/>
                </a:cubicBezTo>
                <a:close/>
                <a:moveTo>
                  <a:pt x="4973003" y="1858755"/>
                </a:moveTo>
                <a:cubicBezTo>
                  <a:pt x="4968566" y="1863192"/>
                  <a:pt x="4963391" y="1864670"/>
                  <a:pt x="4957476" y="1863192"/>
                </a:cubicBezTo>
                <a:cubicBezTo>
                  <a:pt x="4951561" y="1861713"/>
                  <a:pt x="4949343" y="1863931"/>
                  <a:pt x="4950821" y="1869846"/>
                </a:cubicBezTo>
                <a:cubicBezTo>
                  <a:pt x="4951931" y="1874282"/>
                  <a:pt x="4953871" y="1876639"/>
                  <a:pt x="4956644" y="1876916"/>
                </a:cubicBezTo>
                <a:cubicBezTo>
                  <a:pt x="4957568" y="1877009"/>
                  <a:pt x="4958585" y="1876870"/>
                  <a:pt x="4959694" y="1876500"/>
                </a:cubicBezTo>
                <a:cubicBezTo>
                  <a:pt x="4977439" y="1870585"/>
                  <a:pt x="4984832" y="1865410"/>
                  <a:pt x="4981875" y="1860973"/>
                </a:cubicBezTo>
                <a:cubicBezTo>
                  <a:pt x="4980396" y="1856537"/>
                  <a:pt x="4977439" y="1855798"/>
                  <a:pt x="4973003" y="1858755"/>
                </a:cubicBezTo>
                <a:close/>
                <a:moveTo>
                  <a:pt x="2448794" y="1858755"/>
                </a:moveTo>
                <a:cubicBezTo>
                  <a:pt x="2444358" y="1858755"/>
                  <a:pt x="2442139" y="1861713"/>
                  <a:pt x="2442139" y="1867628"/>
                </a:cubicBezTo>
                <a:cubicBezTo>
                  <a:pt x="2440661" y="1872064"/>
                  <a:pt x="2438443" y="1874282"/>
                  <a:pt x="2435485" y="1874282"/>
                </a:cubicBezTo>
                <a:cubicBezTo>
                  <a:pt x="2431049" y="1874282"/>
                  <a:pt x="2431049" y="1877240"/>
                  <a:pt x="2435485" y="1883154"/>
                </a:cubicBezTo>
                <a:cubicBezTo>
                  <a:pt x="2438443" y="1885373"/>
                  <a:pt x="2441031" y="1886482"/>
                  <a:pt x="2443248" y="1886482"/>
                </a:cubicBezTo>
                <a:cubicBezTo>
                  <a:pt x="2445466" y="1886482"/>
                  <a:pt x="2447315" y="1885373"/>
                  <a:pt x="2448794" y="1883154"/>
                </a:cubicBezTo>
                <a:cubicBezTo>
                  <a:pt x="2450272" y="1878718"/>
                  <a:pt x="2450272" y="1876500"/>
                  <a:pt x="2448794" y="1876500"/>
                </a:cubicBezTo>
                <a:cubicBezTo>
                  <a:pt x="2445836" y="1875021"/>
                  <a:pt x="2445836" y="1872064"/>
                  <a:pt x="2448794" y="1867628"/>
                </a:cubicBezTo>
                <a:cubicBezTo>
                  <a:pt x="2453230" y="1863192"/>
                  <a:pt x="2453230" y="1860234"/>
                  <a:pt x="2448794" y="1858755"/>
                </a:cubicBezTo>
                <a:close/>
                <a:moveTo>
                  <a:pt x="3753042" y="1854319"/>
                </a:moveTo>
                <a:cubicBezTo>
                  <a:pt x="3745648" y="1855798"/>
                  <a:pt x="3744170" y="1857276"/>
                  <a:pt x="3748606" y="1858755"/>
                </a:cubicBezTo>
                <a:cubicBezTo>
                  <a:pt x="3749715" y="1859125"/>
                  <a:pt x="3750778" y="1859356"/>
                  <a:pt x="3751794" y="1859448"/>
                </a:cubicBezTo>
                <a:cubicBezTo>
                  <a:pt x="3754845" y="1859726"/>
                  <a:pt x="3757478" y="1858755"/>
                  <a:pt x="3759697" y="1856537"/>
                </a:cubicBezTo>
                <a:cubicBezTo>
                  <a:pt x="3761175" y="1853580"/>
                  <a:pt x="3758957" y="1852840"/>
                  <a:pt x="3753042" y="1854319"/>
                </a:cubicBezTo>
                <a:close/>
                <a:moveTo>
                  <a:pt x="2834745" y="1854319"/>
                </a:moveTo>
                <a:cubicBezTo>
                  <a:pt x="2839181" y="1857276"/>
                  <a:pt x="2840660" y="1861713"/>
                  <a:pt x="2839181" y="1867628"/>
                </a:cubicBezTo>
                <a:cubicBezTo>
                  <a:pt x="2838442" y="1869107"/>
                  <a:pt x="2837332" y="1869846"/>
                  <a:pt x="2835854" y="1869846"/>
                </a:cubicBezTo>
                <a:cubicBezTo>
                  <a:pt x="2834375" y="1869846"/>
                  <a:pt x="2832527" y="1869107"/>
                  <a:pt x="2830309" y="1867628"/>
                </a:cubicBezTo>
                <a:cubicBezTo>
                  <a:pt x="2827351" y="1866149"/>
                  <a:pt x="2825872" y="1862452"/>
                  <a:pt x="2825872" y="1856537"/>
                </a:cubicBezTo>
                <a:cubicBezTo>
                  <a:pt x="2825872" y="1852101"/>
                  <a:pt x="2828829" y="1851362"/>
                  <a:pt x="2834745" y="1854319"/>
                </a:cubicBezTo>
                <a:close/>
                <a:moveTo>
                  <a:pt x="13502370" y="1853484"/>
                </a:moveTo>
                <a:cubicBezTo>
                  <a:pt x="13505328" y="1852005"/>
                  <a:pt x="13508285" y="1852745"/>
                  <a:pt x="13511243" y="1855702"/>
                </a:cubicBezTo>
                <a:cubicBezTo>
                  <a:pt x="13517712" y="1866053"/>
                  <a:pt x="13518521" y="1871310"/>
                  <a:pt x="13513669" y="1871471"/>
                </a:cubicBezTo>
                <a:cubicBezTo>
                  <a:pt x="13512976" y="1871495"/>
                  <a:pt x="13512167" y="1871414"/>
                  <a:pt x="13511243" y="1871229"/>
                </a:cubicBezTo>
                <a:cubicBezTo>
                  <a:pt x="13506807" y="1869750"/>
                  <a:pt x="13503849" y="1866793"/>
                  <a:pt x="13502370" y="1862357"/>
                </a:cubicBezTo>
                <a:cubicBezTo>
                  <a:pt x="13500891" y="1857920"/>
                  <a:pt x="13500891" y="1854963"/>
                  <a:pt x="13502370" y="1853484"/>
                </a:cubicBezTo>
                <a:close/>
                <a:moveTo>
                  <a:pt x="3247313" y="1852101"/>
                </a:moveTo>
                <a:cubicBezTo>
                  <a:pt x="3239920" y="1852101"/>
                  <a:pt x="3236222" y="1852840"/>
                  <a:pt x="3236222" y="1854319"/>
                </a:cubicBezTo>
                <a:cubicBezTo>
                  <a:pt x="3236222" y="1858755"/>
                  <a:pt x="3238441" y="1860973"/>
                  <a:pt x="3242877" y="1860973"/>
                </a:cubicBezTo>
                <a:cubicBezTo>
                  <a:pt x="3243986" y="1861343"/>
                  <a:pt x="3245003" y="1861575"/>
                  <a:pt x="3245926" y="1861667"/>
                </a:cubicBezTo>
                <a:cubicBezTo>
                  <a:pt x="3248699" y="1861944"/>
                  <a:pt x="3250640" y="1860973"/>
                  <a:pt x="3251749" y="1858755"/>
                </a:cubicBezTo>
                <a:cubicBezTo>
                  <a:pt x="3256186" y="1854319"/>
                  <a:pt x="3254707" y="1852101"/>
                  <a:pt x="3247313" y="1852101"/>
                </a:cubicBezTo>
                <a:close/>
                <a:moveTo>
                  <a:pt x="2879107" y="1852101"/>
                </a:moveTo>
                <a:cubicBezTo>
                  <a:pt x="2895373" y="1853580"/>
                  <a:pt x="2902766" y="1858016"/>
                  <a:pt x="2901288" y="1865410"/>
                </a:cubicBezTo>
                <a:cubicBezTo>
                  <a:pt x="2901288" y="1870955"/>
                  <a:pt x="2900999" y="1873901"/>
                  <a:pt x="2900422" y="1874248"/>
                </a:cubicBezTo>
                <a:cubicBezTo>
                  <a:pt x="2900075" y="1874456"/>
                  <a:pt x="2899625" y="1873727"/>
                  <a:pt x="2899070" y="1872064"/>
                </a:cubicBezTo>
                <a:cubicBezTo>
                  <a:pt x="2897591" y="1869107"/>
                  <a:pt x="2890198" y="1866149"/>
                  <a:pt x="2876889" y="1863192"/>
                </a:cubicBezTo>
                <a:cubicBezTo>
                  <a:pt x="2865059" y="1861713"/>
                  <a:pt x="2858405" y="1859495"/>
                  <a:pt x="2856926" y="1856537"/>
                </a:cubicBezTo>
                <a:cubicBezTo>
                  <a:pt x="2856926" y="1852101"/>
                  <a:pt x="2864320" y="1850622"/>
                  <a:pt x="2879107" y="1852101"/>
                </a:cubicBezTo>
                <a:close/>
                <a:moveTo>
                  <a:pt x="2754338" y="1852101"/>
                </a:moveTo>
                <a:cubicBezTo>
                  <a:pt x="2751011" y="1851361"/>
                  <a:pt x="2746760" y="1852101"/>
                  <a:pt x="2741584" y="1854319"/>
                </a:cubicBezTo>
                <a:cubicBezTo>
                  <a:pt x="2732712" y="1858755"/>
                  <a:pt x="2727536" y="1865410"/>
                  <a:pt x="2726057" y="1874282"/>
                </a:cubicBezTo>
                <a:cubicBezTo>
                  <a:pt x="2726057" y="1878718"/>
                  <a:pt x="2727305" y="1881075"/>
                  <a:pt x="2729800" y="1881353"/>
                </a:cubicBezTo>
                <a:cubicBezTo>
                  <a:pt x="2730633" y="1881445"/>
                  <a:pt x="2731603" y="1881306"/>
                  <a:pt x="2732712" y="1880936"/>
                </a:cubicBezTo>
                <a:cubicBezTo>
                  <a:pt x="2737148" y="1880936"/>
                  <a:pt x="2739366" y="1877979"/>
                  <a:pt x="2739366" y="1872064"/>
                </a:cubicBezTo>
                <a:cubicBezTo>
                  <a:pt x="2740844" y="1866149"/>
                  <a:pt x="2745281" y="1863931"/>
                  <a:pt x="2752675" y="1865410"/>
                </a:cubicBezTo>
                <a:cubicBezTo>
                  <a:pt x="2760068" y="1866888"/>
                  <a:pt x="2763026" y="1864670"/>
                  <a:pt x="2761547" y="1858755"/>
                </a:cubicBezTo>
                <a:cubicBezTo>
                  <a:pt x="2760068" y="1855058"/>
                  <a:pt x="2757665" y="1852840"/>
                  <a:pt x="2754338" y="1852101"/>
                </a:cubicBezTo>
                <a:close/>
                <a:moveTo>
                  <a:pt x="12730468" y="1851266"/>
                </a:moveTo>
                <a:cubicBezTo>
                  <a:pt x="12718638" y="1849787"/>
                  <a:pt x="12700154" y="1854963"/>
                  <a:pt x="12675015" y="1866793"/>
                </a:cubicBezTo>
                <a:cubicBezTo>
                  <a:pt x="12651356" y="1878623"/>
                  <a:pt x="12640265" y="1887495"/>
                  <a:pt x="12641744" y="1893410"/>
                </a:cubicBezTo>
                <a:cubicBezTo>
                  <a:pt x="12643962" y="1897846"/>
                  <a:pt x="12648779" y="1899995"/>
                  <a:pt x="12656196" y="1899856"/>
                </a:cubicBezTo>
                <a:cubicBezTo>
                  <a:pt x="12668557" y="1899625"/>
                  <a:pt x="12688139" y="1893040"/>
                  <a:pt x="12714941" y="1880101"/>
                </a:cubicBezTo>
                <a:cubicBezTo>
                  <a:pt x="12745995" y="1863835"/>
                  <a:pt x="12751170" y="1854224"/>
                  <a:pt x="12730468" y="1851266"/>
                </a:cubicBezTo>
                <a:close/>
                <a:moveTo>
                  <a:pt x="10530103" y="1851266"/>
                </a:moveTo>
                <a:cubicBezTo>
                  <a:pt x="10525667" y="1851266"/>
                  <a:pt x="10524928" y="1854224"/>
                  <a:pt x="10527885" y="1860138"/>
                </a:cubicBezTo>
                <a:cubicBezTo>
                  <a:pt x="10530103" y="1865314"/>
                  <a:pt x="10531767" y="1867902"/>
                  <a:pt x="10532876" y="1867902"/>
                </a:cubicBezTo>
                <a:cubicBezTo>
                  <a:pt x="10533985" y="1867902"/>
                  <a:pt x="10534540" y="1865314"/>
                  <a:pt x="10534540" y="1860138"/>
                </a:cubicBezTo>
                <a:cubicBezTo>
                  <a:pt x="10534540" y="1855702"/>
                  <a:pt x="10533060" y="1852745"/>
                  <a:pt x="10530103" y="1851266"/>
                </a:cubicBezTo>
                <a:close/>
                <a:moveTo>
                  <a:pt x="12579637" y="1850711"/>
                </a:moveTo>
                <a:cubicBezTo>
                  <a:pt x="12577418" y="1850342"/>
                  <a:pt x="12574461" y="1851266"/>
                  <a:pt x="12570764" y="1853484"/>
                </a:cubicBezTo>
                <a:cubicBezTo>
                  <a:pt x="12563370" y="1856441"/>
                  <a:pt x="12545626" y="1862357"/>
                  <a:pt x="12517529" y="1871229"/>
                </a:cubicBezTo>
                <a:cubicBezTo>
                  <a:pt x="12489433" y="1880101"/>
                  <a:pt x="12473906" y="1883059"/>
                  <a:pt x="12470949" y="1880101"/>
                </a:cubicBezTo>
                <a:cubicBezTo>
                  <a:pt x="12467992" y="1875665"/>
                  <a:pt x="12466513" y="1876405"/>
                  <a:pt x="12466513" y="1882319"/>
                </a:cubicBezTo>
                <a:cubicBezTo>
                  <a:pt x="12467992" y="1888234"/>
                  <a:pt x="12461337" y="1892671"/>
                  <a:pt x="12446550" y="1895628"/>
                </a:cubicBezTo>
                <a:cubicBezTo>
                  <a:pt x="12431763" y="1898585"/>
                  <a:pt x="12424369" y="1902283"/>
                  <a:pt x="12424369" y="1906719"/>
                </a:cubicBezTo>
                <a:cubicBezTo>
                  <a:pt x="12427326" y="1911155"/>
                  <a:pt x="12427326" y="1914112"/>
                  <a:pt x="12424369" y="1915591"/>
                </a:cubicBezTo>
                <a:cubicBezTo>
                  <a:pt x="12421411" y="1915591"/>
                  <a:pt x="12420672" y="1917809"/>
                  <a:pt x="12422151" y="1922245"/>
                </a:cubicBezTo>
                <a:cubicBezTo>
                  <a:pt x="12423630" y="1924463"/>
                  <a:pt x="12426402" y="1925388"/>
                  <a:pt x="12430469" y="1925018"/>
                </a:cubicBezTo>
                <a:cubicBezTo>
                  <a:pt x="12434535" y="1924648"/>
                  <a:pt x="12439895" y="1922985"/>
                  <a:pt x="12446550" y="1920027"/>
                </a:cubicBezTo>
                <a:cubicBezTo>
                  <a:pt x="12477604" y="1906719"/>
                  <a:pt x="12504221" y="1895628"/>
                  <a:pt x="12526402" y="1886756"/>
                </a:cubicBezTo>
                <a:cubicBezTo>
                  <a:pt x="12566328" y="1870490"/>
                  <a:pt x="12585552" y="1860138"/>
                  <a:pt x="12584073" y="1855702"/>
                </a:cubicBezTo>
                <a:cubicBezTo>
                  <a:pt x="12583333" y="1852745"/>
                  <a:pt x="12581855" y="1851081"/>
                  <a:pt x="12579637" y="1850711"/>
                </a:cubicBezTo>
                <a:close/>
                <a:moveTo>
                  <a:pt x="4072450" y="1849883"/>
                </a:moveTo>
                <a:cubicBezTo>
                  <a:pt x="4063577" y="1851362"/>
                  <a:pt x="4059881" y="1853580"/>
                  <a:pt x="4061359" y="1856537"/>
                </a:cubicBezTo>
                <a:cubicBezTo>
                  <a:pt x="4062468" y="1858755"/>
                  <a:pt x="4065657" y="1859726"/>
                  <a:pt x="4070925" y="1859448"/>
                </a:cubicBezTo>
                <a:cubicBezTo>
                  <a:pt x="4072681" y="1859356"/>
                  <a:pt x="4074668" y="1859125"/>
                  <a:pt x="4076886" y="1858755"/>
                </a:cubicBezTo>
                <a:cubicBezTo>
                  <a:pt x="4085759" y="1857276"/>
                  <a:pt x="4090195" y="1855059"/>
                  <a:pt x="4090195" y="1852101"/>
                </a:cubicBezTo>
                <a:cubicBezTo>
                  <a:pt x="4088716" y="1847665"/>
                  <a:pt x="4082801" y="1846926"/>
                  <a:pt x="4072450" y="1849883"/>
                </a:cubicBezTo>
                <a:close/>
                <a:moveTo>
                  <a:pt x="3054338" y="1849883"/>
                </a:moveTo>
                <a:cubicBezTo>
                  <a:pt x="3035114" y="1849883"/>
                  <a:pt x="3026242" y="1852101"/>
                  <a:pt x="3027721" y="1856537"/>
                </a:cubicBezTo>
                <a:cubicBezTo>
                  <a:pt x="3027721" y="1860973"/>
                  <a:pt x="3032157" y="1863192"/>
                  <a:pt x="3041029" y="1863192"/>
                </a:cubicBezTo>
                <a:cubicBezTo>
                  <a:pt x="3048422" y="1864670"/>
                  <a:pt x="3052119" y="1866149"/>
                  <a:pt x="3052119" y="1867628"/>
                </a:cubicBezTo>
                <a:cubicBezTo>
                  <a:pt x="3049162" y="1875021"/>
                  <a:pt x="3031417" y="1878718"/>
                  <a:pt x="2998885" y="1878718"/>
                </a:cubicBezTo>
                <a:cubicBezTo>
                  <a:pt x="2992971" y="1878718"/>
                  <a:pt x="2990752" y="1881676"/>
                  <a:pt x="2992231" y="1887591"/>
                </a:cubicBezTo>
                <a:cubicBezTo>
                  <a:pt x="2993710" y="1892027"/>
                  <a:pt x="2998146" y="1895724"/>
                  <a:pt x="3005539" y="1898681"/>
                </a:cubicBezTo>
                <a:cubicBezTo>
                  <a:pt x="3011454" y="1901639"/>
                  <a:pt x="3015151" y="1906075"/>
                  <a:pt x="3016630" y="1911990"/>
                </a:cubicBezTo>
                <a:cubicBezTo>
                  <a:pt x="3016630" y="1916426"/>
                  <a:pt x="3014412" y="1918644"/>
                  <a:pt x="3009976" y="1918644"/>
                </a:cubicBezTo>
                <a:cubicBezTo>
                  <a:pt x="3005539" y="1918644"/>
                  <a:pt x="3003321" y="1920862"/>
                  <a:pt x="3003321" y="1925299"/>
                </a:cubicBezTo>
                <a:cubicBezTo>
                  <a:pt x="3003321" y="1931213"/>
                  <a:pt x="3007757" y="1933432"/>
                  <a:pt x="3016630" y="1931953"/>
                </a:cubicBezTo>
                <a:cubicBezTo>
                  <a:pt x="3024024" y="1930474"/>
                  <a:pt x="3026981" y="1931953"/>
                  <a:pt x="3025502" y="1936389"/>
                </a:cubicBezTo>
                <a:cubicBezTo>
                  <a:pt x="3019588" y="1946740"/>
                  <a:pt x="3024763" y="1953395"/>
                  <a:pt x="3041029" y="1956352"/>
                </a:cubicBezTo>
                <a:cubicBezTo>
                  <a:pt x="3051380" y="1959310"/>
                  <a:pt x="3057295" y="1962267"/>
                  <a:pt x="3058774" y="1965224"/>
                </a:cubicBezTo>
                <a:cubicBezTo>
                  <a:pt x="3059144" y="1965964"/>
                  <a:pt x="3059513" y="1966426"/>
                  <a:pt x="3059883" y="1966611"/>
                </a:cubicBezTo>
                <a:cubicBezTo>
                  <a:pt x="3060992" y="1967166"/>
                  <a:pt x="3062101" y="1965224"/>
                  <a:pt x="3063210" y="1960788"/>
                </a:cubicBezTo>
                <a:cubicBezTo>
                  <a:pt x="3063210" y="1956352"/>
                  <a:pt x="3070603" y="1955613"/>
                  <a:pt x="3085391" y="1958570"/>
                </a:cubicBezTo>
                <a:cubicBezTo>
                  <a:pt x="3100179" y="1960049"/>
                  <a:pt x="3106833" y="1957831"/>
                  <a:pt x="3105354" y="1951916"/>
                </a:cubicBezTo>
                <a:cubicBezTo>
                  <a:pt x="3103875" y="1946001"/>
                  <a:pt x="3101657" y="1943044"/>
                  <a:pt x="3098700" y="1943044"/>
                </a:cubicBezTo>
                <a:cubicBezTo>
                  <a:pt x="3094264" y="1943044"/>
                  <a:pt x="3092785" y="1940825"/>
                  <a:pt x="3094264" y="1936389"/>
                </a:cubicBezTo>
                <a:cubicBezTo>
                  <a:pt x="3095742" y="1930474"/>
                  <a:pt x="3095742" y="1927517"/>
                  <a:pt x="3094264" y="1927517"/>
                </a:cubicBezTo>
                <a:cubicBezTo>
                  <a:pt x="3091306" y="1927517"/>
                  <a:pt x="3089827" y="1931213"/>
                  <a:pt x="3089827" y="1938607"/>
                </a:cubicBezTo>
                <a:cubicBezTo>
                  <a:pt x="3088349" y="1944522"/>
                  <a:pt x="3087609" y="1944522"/>
                  <a:pt x="3087609" y="1938607"/>
                </a:cubicBezTo>
                <a:cubicBezTo>
                  <a:pt x="3087609" y="1931213"/>
                  <a:pt x="3085391" y="1927517"/>
                  <a:pt x="3080955" y="1927517"/>
                </a:cubicBezTo>
                <a:cubicBezTo>
                  <a:pt x="3069125" y="1928996"/>
                  <a:pt x="3063949" y="1924559"/>
                  <a:pt x="3065428" y="1914208"/>
                </a:cubicBezTo>
                <a:cubicBezTo>
                  <a:pt x="3068386" y="1903857"/>
                  <a:pt x="3075779" y="1897942"/>
                  <a:pt x="3087609" y="1896463"/>
                </a:cubicBezTo>
                <a:cubicBezTo>
                  <a:pt x="3096481" y="1896463"/>
                  <a:pt x="3100179" y="1893506"/>
                  <a:pt x="3098700" y="1887591"/>
                </a:cubicBezTo>
                <a:cubicBezTo>
                  <a:pt x="3097221" y="1881676"/>
                  <a:pt x="3095003" y="1880197"/>
                  <a:pt x="3092045" y="1883154"/>
                </a:cubicBezTo>
                <a:cubicBezTo>
                  <a:pt x="3089087" y="1886112"/>
                  <a:pt x="3085391" y="1885373"/>
                  <a:pt x="3080955" y="1880936"/>
                </a:cubicBezTo>
                <a:cubicBezTo>
                  <a:pt x="3076519" y="1876500"/>
                  <a:pt x="3073561" y="1876500"/>
                  <a:pt x="3072083" y="1880936"/>
                </a:cubicBezTo>
                <a:cubicBezTo>
                  <a:pt x="3070603" y="1886851"/>
                  <a:pt x="3067646" y="1886112"/>
                  <a:pt x="3063210" y="1878718"/>
                </a:cubicBezTo>
                <a:cubicBezTo>
                  <a:pt x="3057295" y="1872803"/>
                  <a:pt x="3060253" y="1868367"/>
                  <a:pt x="3072083" y="1865410"/>
                </a:cubicBezTo>
                <a:cubicBezTo>
                  <a:pt x="3085391" y="1860973"/>
                  <a:pt x="3090567" y="1857276"/>
                  <a:pt x="3087609" y="1854319"/>
                </a:cubicBezTo>
                <a:cubicBezTo>
                  <a:pt x="3086130" y="1849883"/>
                  <a:pt x="3075040" y="1848404"/>
                  <a:pt x="3054338" y="1849883"/>
                </a:cubicBezTo>
                <a:close/>
                <a:moveTo>
                  <a:pt x="10496832" y="1849048"/>
                </a:moveTo>
                <a:cubicBezTo>
                  <a:pt x="10485002" y="1846090"/>
                  <a:pt x="10478347" y="1846830"/>
                  <a:pt x="10476868" y="1851266"/>
                </a:cubicBezTo>
                <a:cubicBezTo>
                  <a:pt x="10475390" y="1854224"/>
                  <a:pt x="10476129" y="1856441"/>
                  <a:pt x="10479087" y="1857920"/>
                </a:cubicBezTo>
                <a:cubicBezTo>
                  <a:pt x="10482044" y="1857920"/>
                  <a:pt x="10482044" y="1863096"/>
                  <a:pt x="10479087" y="1873447"/>
                </a:cubicBezTo>
                <a:cubicBezTo>
                  <a:pt x="10477608" y="1882319"/>
                  <a:pt x="10482784" y="1888234"/>
                  <a:pt x="10494613" y="1891192"/>
                </a:cubicBezTo>
                <a:cubicBezTo>
                  <a:pt x="10499419" y="1892301"/>
                  <a:pt x="10503578" y="1892717"/>
                  <a:pt x="10507090" y="1892440"/>
                </a:cubicBezTo>
                <a:cubicBezTo>
                  <a:pt x="10517626" y="1891608"/>
                  <a:pt x="10522340" y="1884538"/>
                  <a:pt x="10521230" y="1871229"/>
                </a:cubicBezTo>
                <a:cubicBezTo>
                  <a:pt x="10519752" y="1860878"/>
                  <a:pt x="10518273" y="1857181"/>
                  <a:pt x="10516794" y="1860138"/>
                </a:cubicBezTo>
                <a:cubicBezTo>
                  <a:pt x="10513837" y="1863096"/>
                  <a:pt x="10513098" y="1862357"/>
                  <a:pt x="10514576" y="1857920"/>
                </a:cubicBezTo>
                <a:cubicBezTo>
                  <a:pt x="10514576" y="1853484"/>
                  <a:pt x="10508662" y="1850526"/>
                  <a:pt x="10496832" y="1849048"/>
                </a:cubicBezTo>
                <a:close/>
                <a:moveTo>
                  <a:pt x="10246185" y="1849048"/>
                </a:moveTo>
                <a:cubicBezTo>
                  <a:pt x="10244706" y="1854963"/>
                  <a:pt x="10244706" y="1856441"/>
                  <a:pt x="10246185" y="1853484"/>
                </a:cubicBezTo>
                <a:cubicBezTo>
                  <a:pt x="10249143" y="1850526"/>
                  <a:pt x="10249143" y="1852745"/>
                  <a:pt x="10246185" y="1860138"/>
                </a:cubicBezTo>
                <a:cubicBezTo>
                  <a:pt x="10243228" y="1867532"/>
                  <a:pt x="10242488" y="1873447"/>
                  <a:pt x="10243967" y="1877883"/>
                </a:cubicBezTo>
                <a:cubicBezTo>
                  <a:pt x="10245446" y="1882319"/>
                  <a:pt x="10248403" y="1883059"/>
                  <a:pt x="10252840" y="1880101"/>
                </a:cubicBezTo>
                <a:cubicBezTo>
                  <a:pt x="10257276" y="1877144"/>
                  <a:pt x="10258015" y="1872708"/>
                  <a:pt x="10255058" y="1866793"/>
                </a:cubicBezTo>
                <a:cubicBezTo>
                  <a:pt x="10253579" y="1862357"/>
                  <a:pt x="10254318" y="1860138"/>
                  <a:pt x="10257276" y="1860138"/>
                </a:cubicBezTo>
                <a:cubicBezTo>
                  <a:pt x="10261712" y="1861617"/>
                  <a:pt x="10262451" y="1866053"/>
                  <a:pt x="10259494" y="1873447"/>
                </a:cubicBezTo>
                <a:cubicBezTo>
                  <a:pt x="10256536" y="1880841"/>
                  <a:pt x="10259494" y="1885277"/>
                  <a:pt x="10268366" y="1886756"/>
                </a:cubicBezTo>
                <a:cubicBezTo>
                  <a:pt x="10269845" y="1887495"/>
                  <a:pt x="10271278" y="1887911"/>
                  <a:pt x="10272664" y="1888003"/>
                </a:cubicBezTo>
                <a:cubicBezTo>
                  <a:pt x="10276823" y="1888281"/>
                  <a:pt x="10280566" y="1885646"/>
                  <a:pt x="10283893" y="1880101"/>
                </a:cubicBezTo>
                <a:cubicBezTo>
                  <a:pt x="10288329" y="1872708"/>
                  <a:pt x="10289808" y="1866053"/>
                  <a:pt x="10288329" y="1860138"/>
                </a:cubicBezTo>
                <a:cubicBezTo>
                  <a:pt x="10286850" y="1855702"/>
                  <a:pt x="10279457" y="1852005"/>
                  <a:pt x="10266148" y="1849048"/>
                </a:cubicBezTo>
                <a:cubicBezTo>
                  <a:pt x="10254318" y="1844612"/>
                  <a:pt x="10247664" y="1844612"/>
                  <a:pt x="10246185" y="1849048"/>
                </a:cubicBezTo>
                <a:close/>
                <a:moveTo>
                  <a:pt x="4024206" y="1847665"/>
                </a:moveTo>
                <a:cubicBezTo>
                  <a:pt x="4021618" y="1848404"/>
                  <a:pt x="4019215" y="1850622"/>
                  <a:pt x="4016997" y="1854319"/>
                </a:cubicBezTo>
                <a:cubicBezTo>
                  <a:pt x="4012561" y="1861713"/>
                  <a:pt x="4006646" y="1864670"/>
                  <a:pt x="3999252" y="1863192"/>
                </a:cubicBezTo>
                <a:cubicBezTo>
                  <a:pt x="3991859" y="1860234"/>
                  <a:pt x="3986683" y="1861713"/>
                  <a:pt x="3983725" y="1867628"/>
                </a:cubicBezTo>
                <a:cubicBezTo>
                  <a:pt x="3980768" y="1875021"/>
                  <a:pt x="3982247" y="1880197"/>
                  <a:pt x="3988162" y="1883154"/>
                </a:cubicBezTo>
                <a:cubicBezTo>
                  <a:pt x="3989270" y="1883894"/>
                  <a:pt x="3990888" y="1884310"/>
                  <a:pt x="3993014" y="1884402"/>
                </a:cubicBezTo>
                <a:cubicBezTo>
                  <a:pt x="3999391" y="1884680"/>
                  <a:pt x="4010343" y="1882046"/>
                  <a:pt x="4025870" y="1876500"/>
                </a:cubicBezTo>
                <a:cubicBezTo>
                  <a:pt x="4046572" y="1869107"/>
                  <a:pt x="4056923" y="1863192"/>
                  <a:pt x="4056923" y="1858755"/>
                </a:cubicBezTo>
                <a:cubicBezTo>
                  <a:pt x="4056923" y="1855798"/>
                  <a:pt x="4053966" y="1855059"/>
                  <a:pt x="4048050" y="1856537"/>
                </a:cubicBezTo>
                <a:cubicBezTo>
                  <a:pt x="4043614" y="1858016"/>
                  <a:pt x="4038439" y="1855798"/>
                  <a:pt x="4032524" y="1849883"/>
                </a:cubicBezTo>
                <a:cubicBezTo>
                  <a:pt x="4029566" y="1847665"/>
                  <a:pt x="4026794" y="1846926"/>
                  <a:pt x="4024206" y="1847665"/>
                </a:cubicBezTo>
                <a:close/>
                <a:moveTo>
                  <a:pt x="2706095" y="1847665"/>
                </a:moveTo>
                <a:cubicBezTo>
                  <a:pt x="2704616" y="1846186"/>
                  <a:pt x="2703137" y="1848404"/>
                  <a:pt x="2701658" y="1854319"/>
                </a:cubicBezTo>
                <a:cubicBezTo>
                  <a:pt x="2701658" y="1860234"/>
                  <a:pt x="2703137" y="1863192"/>
                  <a:pt x="2706095" y="1863192"/>
                </a:cubicBezTo>
                <a:cubicBezTo>
                  <a:pt x="2707573" y="1863192"/>
                  <a:pt x="2709052" y="1860234"/>
                  <a:pt x="2710531" y="1854319"/>
                </a:cubicBezTo>
                <a:cubicBezTo>
                  <a:pt x="2710531" y="1849883"/>
                  <a:pt x="2709052" y="1847665"/>
                  <a:pt x="2706095" y="1847665"/>
                </a:cubicBezTo>
                <a:close/>
                <a:moveTo>
                  <a:pt x="3336037" y="1845447"/>
                </a:moveTo>
                <a:cubicBezTo>
                  <a:pt x="3333080" y="1843968"/>
                  <a:pt x="3330862" y="1845447"/>
                  <a:pt x="3329383" y="1849883"/>
                </a:cubicBezTo>
                <a:cubicBezTo>
                  <a:pt x="3325502" y="1866703"/>
                  <a:pt x="3327280" y="1875599"/>
                  <a:pt x="3334720" y="1876570"/>
                </a:cubicBezTo>
                <a:cubicBezTo>
                  <a:pt x="3335783" y="1876708"/>
                  <a:pt x="3336962" y="1876685"/>
                  <a:pt x="3338256" y="1876500"/>
                </a:cubicBezTo>
                <a:cubicBezTo>
                  <a:pt x="3339734" y="1876500"/>
                  <a:pt x="3339734" y="1873543"/>
                  <a:pt x="3338256" y="1867628"/>
                </a:cubicBezTo>
                <a:cubicBezTo>
                  <a:pt x="3336777" y="1863192"/>
                  <a:pt x="3336777" y="1860973"/>
                  <a:pt x="3338256" y="1860973"/>
                </a:cubicBezTo>
                <a:cubicBezTo>
                  <a:pt x="3341213" y="1860973"/>
                  <a:pt x="3341953" y="1858016"/>
                  <a:pt x="3340474" y="1852101"/>
                </a:cubicBezTo>
                <a:cubicBezTo>
                  <a:pt x="3340474" y="1847665"/>
                  <a:pt x="3338995" y="1845447"/>
                  <a:pt x="3336037" y="1845447"/>
                </a:cubicBezTo>
                <a:close/>
                <a:moveTo>
                  <a:pt x="13114201" y="1842393"/>
                </a:moveTo>
                <a:cubicBezTo>
                  <a:pt x="13111243" y="1839436"/>
                  <a:pt x="13105328" y="1840175"/>
                  <a:pt x="13096456" y="1844612"/>
                </a:cubicBezTo>
                <a:cubicBezTo>
                  <a:pt x="13089062" y="1849048"/>
                  <a:pt x="13086105" y="1854224"/>
                  <a:pt x="13087583" y="1860138"/>
                </a:cubicBezTo>
                <a:cubicBezTo>
                  <a:pt x="13088323" y="1862357"/>
                  <a:pt x="13090172" y="1863281"/>
                  <a:pt x="13093129" y="1862911"/>
                </a:cubicBezTo>
                <a:cubicBezTo>
                  <a:pt x="13096086" y="1862541"/>
                  <a:pt x="13100153" y="1860878"/>
                  <a:pt x="13105328" y="1857920"/>
                </a:cubicBezTo>
                <a:cubicBezTo>
                  <a:pt x="13114201" y="1852005"/>
                  <a:pt x="13117158" y="1846830"/>
                  <a:pt x="13114201" y="1842393"/>
                </a:cubicBezTo>
                <a:close/>
                <a:moveTo>
                  <a:pt x="12082780" y="1840175"/>
                </a:moveTo>
                <a:cubicBezTo>
                  <a:pt x="12093130" y="1837218"/>
                  <a:pt x="12099046" y="1837957"/>
                  <a:pt x="12100525" y="1842393"/>
                </a:cubicBezTo>
                <a:cubicBezTo>
                  <a:pt x="12100525" y="1848308"/>
                  <a:pt x="12097567" y="1850526"/>
                  <a:pt x="12091652" y="1849048"/>
                </a:cubicBezTo>
                <a:cubicBezTo>
                  <a:pt x="12085738" y="1847569"/>
                  <a:pt x="12082780" y="1849048"/>
                  <a:pt x="12082780" y="1853484"/>
                </a:cubicBezTo>
                <a:cubicBezTo>
                  <a:pt x="12085738" y="1865314"/>
                  <a:pt x="12095349" y="1869011"/>
                  <a:pt x="12111616" y="1864574"/>
                </a:cubicBezTo>
                <a:cubicBezTo>
                  <a:pt x="12121966" y="1861617"/>
                  <a:pt x="12127882" y="1863096"/>
                  <a:pt x="12129360" y="1869011"/>
                </a:cubicBezTo>
                <a:cubicBezTo>
                  <a:pt x="12130839" y="1874926"/>
                  <a:pt x="12124184" y="1879362"/>
                  <a:pt x="12109398" y="1882319"/>
                </a:cubicBezTo>
                <a:cubicBezTo>
                  <a:pt x="12093130" y="1885277"/>
                  <a:pt x="12084259" y="1888974"/>
                  <a:pt x="12082780" y="1893410"/>
                </a:cubicBezTo>
                <a:cubicBezTo>
                  <a:pt x="12081301" y="1895628"/>
                  <a:pt x="12080007" y="1896737"/>
                  <a:pt x="12078898" y="1896737"/>
                </a:cubicBezTo>
                <a:cubicBezTo>
                  <a:pt x="12077789" y="1896737"/>
                  <a:pt x="12076865" y="1895628"/>
                  <a:pt x="12076126" y="1893410"/>
                </a:cubicBezTo>
                <a:cubicBezTo>
                  <a:pt x="12076126" y="1887495"/>
                  <a:pt x="12076865" y="1883798"/>
                  <a:pt x="12078344" y="1882319"/>
                </a:cubicBezTo>
                <a:cubicBezTo>
                  <a:pt x="12081301" y="1880841"/>
                  <a:pt x="12080562" y="1878623"/>
                  <a:pt x="12076126" y="1875665"/>
                </a:cubicBezTo>
                <a:cubicBezTo>
                  <a:pt x="12071689" y="1871229"/>
                  <a:pt x="12070950" y="1869011"/>
                  <a:pt x="12073908" y="1869011"/>
                </a:cubicBezTo>
                <a:cubicBezTo>
                  <a:pt x="12075386" y="1867532"/>
                  <a:pt x="12074647" y="1863096"/>
                  <a:pt x="12071689" y="1855702"/>
                </a:cubicBezTo>
                <a:cubicBezTo>
                  <a:pt x="12068732" y="1848308"/>
                  <a:pt x="12072429" y="1843133"/>
                  <a:pt x="12082780" y="1840175"/>
                </a:cubicBezTo>
                <a:close/>
                <a:moveTo>
                  <a:pt x="2635115" y="1838792"/>
                </a:moveTo>
                <a:cubicBezTo>
                  <a:pt x="2627721" y="1837314"/>
                  <a:pt x="2624024" y="1839532"/>
                  <a:pt x="2624024" y="1845447"/>
                </a:cubicBezTo>
                <a:cubicBezTo>
                  <a:pt x="2624024" y="1849883"/>
                  <a:pt x="2625503" y="1851362"/>
                  <a:pt x="2628461" y="1849883"/>
                </a:cubicBezTo>
                <a:cubicBezTo>
                  <a:pt x="2631418" y="1846926"/>
                  <a:pt x="2632897" y="1849143"/>
                  <a:pt x="2632897" y="1856537"/>
                </a:cubicBezTo>
                <a:cubicBezTo>
                  <a:pt x="2632897" y="1866888"/>
                  <a:pt x="2635115" y="1872064"/>
                  <a:pt x="2639551" y="1872064"/>
                </a:cubicBezTo>
                <a:cubicBezTo>
                  <a:pt x="2643987" y="1872064"/>
                  <a:pt x="2646945" y="1867628"/>
                  <a:pt x="2648424" y="1858755"/>
                </a:cubicBezTo>
                <a:cubicBezTo>
                  <a:pt x="2648424" y="1848404"/>
                  <a:pt x="2649163" y="1846926"/>
                  <a:pt x="2650642" y="1854319"/>
                </a:cubicBezTo>
                <a:cubicBezTo>
                  <a:pt x="2650642" y="1861713"/>
                  <a:pt x="2653599" y="1863931"/>
                  <a:pt x="2659514" y="1860973"/>
                </a:cubicBezTo>
                <a:cubicBezTo>
                  <a:pt x="2665429" y="1858016"/>
                  <a:pt x="2672823" y="1856537"/>
                  <a:pt x="2681695" y="1856537"/>
                </a:cubicBezTo>
                <a:cubicBezTo>
                  <a:pt x="2692047" y="1855059"/>
                  <a:pt x="2695743" y="1852840"/>
                  <a:pt x="2692786" y="1849883"/>
                </a:cubicBezTo>
                <a:cubicBezTo>
                  <a:pt x="2691307" y="1846926"/>
                  <a:pt x="2684653" y="1844707"/>
                  <a:pt x="2672823" y="1843228"/>
                </a:cubicBezTo>
                <a:cubicBezTo>
                  <a:pt x="2656557" y="1841750"/>
                  <a:pt x="2646945" y="1845447"/>
                  <a:pt x="2643987" y="1854319"/>
                </a:cubicBezTo>
                <a:cubicBezTo>
                  <a:pt x="2641030" y="1863192"/>
                  <a:pt x="2640291" y="1862452"/>
                  <a:pt x="2641769" y="1852101"/>
                </a:cubicBezTo>
                <a:cubicBezTo>
                  <a:pt x="2643248" y="1843228"/>
                  <a:pt x="2641030" y="1838792"/>
                  <a:pt x="2635115" y="1838792"/>
                </a:cubicBezTo>
                <a:close/>
                <a:moveTo>
                  <a:pt x="4245463" y="1836574"/>
                </a:moveTo>
                <a:cubicBezTo>
                  <a:pt x="4241026" y="1838053"/>
                  <a:pt x="4239547" y="1841010"/>
                  <a:pt x="4241026" y="1845447"/>
                </a:cubicBezTo>
                <a:cubicBezTo>
                  <a:pt x="4243244" y="1850622"/>
                  <a:pt x="4245093" y="1853025"/>
                  <a:pt x="4246571" y="1852655"/>
                </a:cubicBezTo>
                <a:cubicBezTo>
                  <a:pt x="4248050" y="1852286"/>
                  <a:pt x="4249159" y="1849143"/>
                  <a:pt x="4249899" y="1843228"/>
                </a:cubicBezTo>
                <a:cubicBezTo>
                  <a:pt x="4251378" y="1838792"/>
                  <a:pt x="4249899" y="1836574"/>
                  <a:pt x="4245463" y="1836574"/>
                </a:cubicBezTo>
                <a:close/>
                <a:moveTo>
                  <a:pt x="3214042" y="1836574"/>
                </a:moveTo>
                <a:cubicBezTo>
                  <a:pt x="3212563" y="1836574"/>
                  <a:pt x="3211824" y="1841010"/>
                  <a:pt x="3211824" y="1849883"/>
                </a:cubicBezTo>
                <a:cubicBezTo>
                  <a:pt x="3213302" y="1857276"/>
                  <a:pt x="3214781" y="1860973"/>
                  <a:pt x="3216260" y="1860973"/>
                </a:cubicBezTo>
                <a:cubicBezTo>
                  <a:pt x="3219217" y="1860973"/>
                  <a:pt x="3219956" y="1856537"/>
                  <a:pt x="3218478" y="1847665"/>
                </a:cubicBezTo>
                <a:cubicBezTo>
                  <a:pt x="3216999" y="1840271"/>
                  <a:pt x="3215520" y="1836574"/>
                  <a:pt x="3214042" y="1836574"/>
                </a:cubicBezTo>
                <a:close/>
                <a:moveTo>
                  <a:pt x="4705720" y="1832692"/>
                </a:moveTo>
                <a:cubicBezTo>
                  <a:pt x="4699066" y="1832323"/>
                  <a:pt x="4694260" y="1834356"/>
                  <a:pt x="4691303" y="1838792"/>
                </a:cubicBezTo>
                <a:cubicBezTo>
                  <a:pt x="4686866" y="1841750"/>
                  <a:pt x="4684648" y="1846186"/>
                  <a:pt x="4684648" y="1852101"/>
                </a:cubicBezTo>
                <a:cubicBezTo>
                  <a:pt x="4684648" y="1858016"/>
                  <a:pt x="4686866" y="1859495"/>
                  <a:pt x="4691303" y="1856537"/>
                </a:cubicBezTo>
                <a:cubicBezTo>
                  <a:pt x="4694260" y="1855059"/>
                  <a:pt x="4697217" y="1856537"/>
                  <a:pt x="4700175" y="1860973"/>
                </a:cubicBezTo>
                <a:cubicBezTo>
                  <a:pt x="4701654" y="1865410"/>
                  <a:pt x="4698696" y="1867628"/>
                  <a:pt x="4691303" y="1867628"/>
                </a:cubicBezTo>
                <a:cubicBezTo>
                  <a:pt x="4685388" y="1869107"/>
                  <a:pt x="4683169" y="1872064"/>
                  <a:pt x="4684648" y="1876500"/>
                </a:cubicBezTo>
                <a:cubicBezTo>
                  <a:pt x="4686127" y="1878718"/>
                  <a:pt x="4688715" y="1880012"/>
                  <a:pt x="4692412" y="1880382"/>
                </a:cubicBezTo>
                <a:cubicBezTo>
                  <a:pt x="4696108" y="1880752"/>
                  <a:pt x="4700914" y="1880197"/>
                  <a:pt x="4706829" y="1878718"/>
                </a:cubicBezTo>
                <a:cubicBezTo>
                  <a:pt x="4720138" y="1874282"/>
                  <a:pt x="4730489" y="1868367"/>
                  <a:pt x="4737883" y="1860973"/>
                </a:cubicBezTo>
                <a:cubicBezTo>
                  <a:pt x="4745277" y="1853580"/>
                  <a:pt x="4743059" y="1846926"/>
                  <a:pt x="4731228" y="1841010"/>
                </a:cubicBezTo>
                <a:cubicBezTo>
                  <a:pt x="4720877" y="1835835"/>
                  <a:pt x="4712374" y="1833062"/>
                  <a:pt x="4705720" y="1832692"/>
                </a:cubicBezTo>
                <a:close/>
                <a:moveTo>
                  <a:pt x="11809398" y="1832412"/>
                </a:moveTo>
                <a:cubicBezTo>
                  <a:pt x="11808289" y="1832412"/>
                  <a:pt x="11806256" y="1835000"/>
                  <a:pt x="11803298" y="1840175"/>
                </a:cubicBezTo>
                <a:cubicBezTo>
                  <a:pt x="11801080" y="1844612"/>
                  <a:pt x="11800941" y="1846968"/>
                  <a:pt x="11802882" y="1847246"/>
                </a:cubicBezTo>
                <a:cubicBezTo>
                  <a:pt x="11803529" y="1847338"/>
                  <a:pt x="11804407" y="1847199"/>
                  <a:pt x="11805516" y="1846830"/>
                </a:cubicBezTo>
                <a:cubicBezTo>
                  <a:pt x="11808474" y="1846830"/>
                  <a:pt x="11809952" y="1844612"/>
                  <a:pt x="11809952" y="1840175"/>
                </a:cubicBezTo>
                <a:cubicBezTo>
                  <a:pt x="11810691" y="1835000"/>
                  <a:pt x="11810507" y="1832412"/>
                  <a:pt x="11809398" y="1832412"/>
                </a:cubicBezTo>
                <a:close/>
                <a:moveTo>
                  <a:pt x="2575226" y="1832138"/>
                </a:moveTo>
                <a:cubicBezTo>
                  <a:pt x="2569311" y="1832138"/>
                  <a:pt x="2567832" y="1833617"/>
                  <a:pt x="2570790" y="1836574"/>
                </a:cubicBezTo>
                <a:cubicBezTo>
                  <a:pt x="2573747" y="1839532"/>
                  <a:pt x="2573747" y="1843228"/>
                  <a:pt x="2570790" y="1847665"/>
                </a:cubicBezTo>
                <a:cubicBezTo>
                  <a:pt x="2569311" y="1852101"/>
                  <a:pt x="2569311" y="1858755"/>
                  <a:pt x="2570790" y="1867628"/>
                </a:cubicBezTo>
                <a:cubicBezTo>
                  <a:pt x="2572268" y="1877979"/>
                  <a:pt x="2572268" y="1880936"/>
                  <a:pt x="2570790" y="1876500"/>
                </a:cubicBezTo>
                <a:cubicBezTo>
                  <a:pt x="2567832" y="1870585"/>
                  <a:pt x="2563396" y="1869107"/>
                  <a:pt x="2557481" y="1872064"/>
                </a:cubicBezTo>
                <a:cubicBezTo>
                  <a:pt x="2551566" y="1876500"/>
                  <a:pt x="2547869" y="1882415"/>
                  <a:pt x="2546391" y="1889809"/>
                </a:cubicBezTo>
                <a:cubicBezTo>
                  <a:pt x="2544912" y="1897203"/>
                  <a:pt x="2546391" y="1897942"/>
                  <a:pt x="2550827" y="1892027"/>
                </a:cubicBezTo>
                <a:cubicBezTo>
                  <a:pt x="2555263" y="1886112"/>
                  <a:pt x="2556742" y="1886112"/>
                  <a:pt x="2555263" y="1892027"/>
                </a:cubicBezTo>
                <a:cubicBezTo>
                  <a:pt x="2553784" y="1897942"/>
                  <a:pt x="2554524" y="1900899"/>
                  <a:pt x="2557481" y="1900899"/>
                </a:cubicBezTo>
                <a:cubicBezTo>
                  <a:pt x="2560438" y="1900899"/>
                  <a:pt x="2561178" y="1898681"/>
                  <a:pt x="2559699" y="1894245"/>
                </a:cubicBezTo>
                <a:cubicBezTo>
                  <a:pt x="2559699" y="1888330"/>
                  <a:pt x="2562657" y="1886112"/>
                  <a:pt x="2568572" y="1887591"/>
                </a:cubicBezTo>
                <a:cubicBezTo>
                  <a:pt x="2573008" y="1887591"/>
                  <a:pt x="2575226" y="1891287"/>
                  <a:pt x="2575226" y="1898681"/>
                </a:cubicBezTo>
                <a:cubicBezTo>
                  <a:pt x="2575226" y="1907554"/>
                  <a:pt x="2578184" y="1911990"/>
                  <a:pt x="2584099" y="1911990"/>
                </a:cubicBezTo>
                <a:cubicBezTo>
                  <a:pt x="2585947" y="1912360"/>
                  <a:pt x="2587472" y="1912406"/>
                  <a:pt x="2588673" y="1912129"/>
                </a:cubicBezTo>
                <a:cubicBezTo>
                  <a:pt x="2592278" y="1911297"/>
                  <a:pt x="2592971" y="1907554"/>
                  <a:pt x="2590753" y="1900899"/>
                </a:cubicBezTo>
                <a:cubicBezTo>
                  <a:pt x="2586316" y="1893506"/>
                  <a:pt x="2585577" y="1889809"/>
                  <a:pt x="2588534" y="1889809"/>
                </a:cubicBezTo>
                <a:cubicBezTo>
                  <a:pt x="2591492" y="1889809"/>
                  <a:pt x="2592971" y="1886851"/>
                  <a:pt x="2592971" y="1880936"/>
                </a:cubicBezTo>
                <a:cubicBezTo>
                  <a:pt x="2591492" y="1876500"/>
                  <a:pt x="2589274" y="1872803"/>
                  <a:pt x="2586316" y="1869846"/>
                </a:cubicBezTo>
                <a:cubicBezTo>
                  <a:pt x="2583359" y="1865410"/>
                  <a:pt x="2581880" y="1860973"/>
                  <a:pt x="2581880" y="1856537"/>
                </a:cubicBezTo>
                <a:cubicBezTo>
                  <a:pt x="2583359" y="1850622"/>
                  <a:pt x="2582619" y="1847665"/>
                  <a:pt x="2579662" y="1847665"/>
                </a:cubicBezTo>
                <a:cubicBezTo>
                  <a:pt x="2576705" y="1847665"/>
                  <a:pt x="2576705" y="1844707"/>
                  <a:pt x="2579662" y="1838792"/>
                </a:cubicBezTo>
                <a:cubicBezTo>
                  <a:pt x="2582619" y="1834356"/>
                  <a:pt x="2581141" y="1832138"/>
                  <a:pt x="2575226" y="1832138"/>
                </a:cubicBezTo>
                <a:close/>
                <a:moveTo>
                  <a:pt x="2344543" y="1832138"/>
                </a:moveTo>
                <a:cubicBezTo>
                  <a:pt x="2341585" y="1832138"/>
                  <a:pt x="2340106" y="1835835"/>
                  <a:pt x="2340106" y="1843228"/>
                </a:cubicBezTo>
                <a:cubicBezTo>
                  <a:pt x="2340106" y="1850622"/>
                  <a:pt x="2339367" y="1855798"/>
                  <a:pt x="2337888" y="1858755"/>
                </a:cubicBezTo>
                <a:cubicBezTo>
                  <a:pt x="2336410" y="1861713"/>
                  <a:pt x="2337149" y="1863192"/>
                  <a:pt x="2340106" y="1863192"/>
                </a:cubicBezTo>
                <a:cubicBezTo>
                  <a:pt x="2341215" y="1863561"/>
                  <a:pt x="2342186" y="1863561"/>
                  <a:pt x="2343018" y="1863192"/>
                </a:cubicBezTo>
                <a:cubicBezTo>
                  <a:pt x="2345513" y="1862082"/>
                  <a:pt x="2346760" y="1857646"/>
                  <a:pt x="2346760" y="1849883"/>
                </a:cubicBezTo>
                <a:cubicBezTo>
                  <a:pt x="2348240" y="1839532"/>
                  <a:pt x="2347500" y="1833617"/>
                  <a:pt x="2344543" y="1832138"/>
                </a:cubicBezTo>
                <a:close/>
                <a:moveTo>
                  <a:pt x="12646180" y="1831303"/>
                </a:moveTo>
                <a:cubicBezTo>
                  <a:pt x="12643222" y="1832782"/>
                  <a:pt x="12642483" y="1835739"/>
                  <a:pt x="12643962" y="1840175"/>
                </a:cubicBezTo>
                <a:cubicBezTo>
                  <a:pt x="12645626" y="1843502"/>
                  <a:pt x="12647081" y="1845374"/>
                  <a:pt x="12648328" y="1845790"/>
                </a:cubicBezTo>
                <a:cubicBezTo>
                  <a:pt x="12650408" y="1846483"/>
                  <a:pt x="12651910" y="1843133"/>
                  <a:pt x="12652834" y="1835739"/>
                </a:cubicBezTo>
                <a:cubicBezTo>
                  <a:pt x="12652834" y="1831303"/>
                  <a:pt x="12650616" y="1829824"/>
                  <a:pt x="12646180" y="1831303"/>
                </a:cubicBezTo>
                <a:close/>
                <a:moveTo>
                  <a:pt x="12118270" y="1831303"/>
                </a:moveTo>
                <a:cubicBezTo>
                  <a:pt x="12125663" y="1829824"/>
                  <a:pt x="12128621" y="1831303"/>
                  <a:pt x="12127142" y="1835739"/>
                </a:cubicBezTo>
                <a:cubicBezTo>
                  <a:pt x="12125663" y="1841654"/>
                  <a:pt x="12122706" y="1845351"/>
                  <a:pt x="12118270" y="1846830"/>
                </a:cubicBezTo>
                <a:cubicBezTo>
                  <a:pt x="12117161" y="1847199"/>
                  <a:pt x="12116144" y="1847338"/>
                  <a:pt x="12115220" y="1847246"/>
                </a:cubicBezTo>
                <a:cubicBezTo>
                  <a:pt x="12112447" y="1846968"/>
                  <a:pt x="12110506" y="1844612"/>
                  <a:pt x="12109398" y="1840175"/>
                </a:cubicBezTo>
                <a:cubicBezTo>
                  <a:pt x="12107919" y="1835739"/>
                  <a:pt x="12110876" y="1832782"/>
                  <a:pt x="12118270" y="1831303"/>
                </a:cubicBezTo>
                <a:close/>
                <a:moveTo>
                  <a:pt x="13545069" y="1826312"/>
                </a:moveTo>
                <a:cubicBezTo>
                  <a:pt x="13549135" y="1825203"/>
                  <a:pt x="13551908" y="1826127"/>
                  <a:pt x="13553387" y="1829085"/>
                </a:cubicBezTo>
                <a:cubicBezTo>
                  <a:pt x="13556344" y="1835000"/>
                  <a:pt x="13555605" y="1838697"/>
                  <a:pt x="13551169" y="1840175"/>
                </a:cubicBezTo>
                <a:cubicBezTo>
                  <a:pt x="13545254" y="1841654"/>
                  <a:pt x="13538599" y="1844612"/>
                  <a:pt x="13531206" y="1849048"/>
                </a:cubicBezTo>
                <a:cubicBezTo>
                  <a:pt x="13524551" y="1852375"/>
                  <a:pt x="13519561" y="1854039"/>
                  <a:pt x="13516234" y="1854039"/>
                </a:cubicBezTo>
                <a:cubicBezTo>
                  <a:pt x="13515124" y="1854039"/>
                  <a:pt x="13514200" y="1853854"/>
                  <a:pt x="13513461" y="1853484"/>
                </a:cubicBezTo>
                <a:cubicBezTo>
                  <a:pt x="13510503" y="1850526"/>
                  <a:pt x="13515679" y="1844612"/>
                  <a:pt x="13528988" y="1835739"/>
                </a:cubicBezTo>
                <a:cubicBezTo>
                  <a:pt x="13535642" y="1830564"/>
                  <a:pt x="13541002" y="1827421"/>
                  <a:pt x="13545069" y="1826312"/>
                </a:cubicBezTo>
                <a:close/>
                <a:moveTo>
                  <a:pt x="3524577" y="1825484"/>
                </a:moveTo>
                <a:cubicBezTo>
                  <a:pt x="3521619" y="1825484"/>
                  <a:pt x="3520880" y="1828441"/>
                  <a:pt x="3522359" y="1834356"/>
                </a:cubicBezTo>
                <a:cubicBezTo>
                  <a:pt x="3523838" y="1841750"/>
                  <a:pt x="3523098" y="1841750"/>
                  <a:pt x="3520141" y="1834356"/>
                </a:cubicBezTo>
                <a:cubicBezTo>
                  <a:pt x="3514226" y="1824005"/>
                  <a:pt x="3511268" y="1826223"/>
                  <a:pt x="3511268" y="1841010"/>
                </a:cubicBezTo>
                <a:cubicBezTo>
                  <a:pt x="3509790" y="1849883"/>
                  <a:pt x="3507571" y="1855059"/>
                  <a:pt x="3504614" y="1856537"/>
                </a:cubicBezTo>
                <a:cubicBezTo>
                  <a:pt x="3489827" y="1865410"/>
                  <a:pt x="3477997" y="1866888"/>
                  <a:pt x="3469124" y="1860973"/>
                </a:cubicBezTo>
                <a:cubicBezTo>
                  <a:pt x="3460251" y="1855059"/>
                  <a:pt x="3454336" y="1854319"/>
                  <a:pt x="3451379" y="1858755"/>
                </a:cubicBezTo>
                <a:cubicBezTo>
                  <a:pt x="3446943" y="1863192"/>
                  <a:pt x="3438071" y="1868367"/>
                  <a:pt x="3424762" y="1874282"/>
                </a:cubicBezTo>
                <a:cubicBezTo>
                  <a:pt x="3411453" y="1878718"/>
                  <a:pt x="3404060" y="1882415"/>
                  <a:pt x="3402581" y="1885373"/>
                </a:cubicBezTo>
                <a:cubicBezTo>
                  <a:pt x="3402581" y="1887591"/>
                  <a:pt x="3407260" y="1888562"/>
                  <a:pt x="3416618" y="1888284"/>
                </a:cubicBezTo>
                <a:cubicBezTo>
                  <a:pt x="3432213" y="1887822"/>
                  <a:pt x="3460806" y="1883894"/>
                  <a:pt x="3502396" y="1876500"/>
                </a:cubicBezTo>
                <a:cubicBezTo>
                  <a:pt x="3517183" y="1873543"/>
                  <a:pt x="3526055" y="1875021"/>
                  <a:pt x="3529014" y="1880936"/>
                </a:cubicBezTo>
                <a:cubicBezTo>
                  <a:pt x="3531970" y="1886851"/>
                  <a:pt x="3532710" y="1878718"/>
                  <a:pt x="3531231" y="1856537"/>
                </a:cubicBezTo>
                <a:cubicBezTo>
                  <a:pt x="3528274" y="1835835"/>
                  <a:pt x="3526055" y="1825484"/>
                  <a:pt x="3524577" y="1825484"/>
                </a:cubicBezTo>
                <a:close/>
                <a:moveTo>
                  <a:pt x="10159679" y="1824648"/>
                </a:moveTo>
                <a:cubicBezTo>
                  <a:pt x="10153764" y="1821691"/>
                  <a:pt x="10148588" y="1822431"/>
                  <a:pt x="10144152" y="1826867"/>
                </a:cubicBezTo>
                <a:cubicBezTo>
                  <a:pt x="10139716" y="1829824"/>
                  <a:pt x="10147110" y="1835000"/>
                  <a:pt x="10166333" y="1842393"/>
                </a:cubicBezTo>
                <a:cubicBezTo>
                  <a:pt x="10175945" y="1845351"/>
                  <a:pt x="10183154" y="1846830"/>
                  <a:pt x="10187960" y="1846830"/>
                </a:cubicBezTo>
                <a:cubicBezTo>
                  <a:pt x="10192766" y="1846830"/>
                  <a:pt x="10195168" y="1845351"/>
                  <a:pt x="10195168" y="1842393"/>
                </a:cubicBezTo>
                <a:cubicBezTo>
                  <a:pt x="10195168" y="1837957"/>
                  <a:pt x="10191472" y="1832782"/>
                  <a:pt x="10184078" y="1826867"/>
                </a:cubicBezTo>
                <a:cubicBezTo>
                  <a:pt x="10178163" y="1822431"/>
                  <a:pt x="10173727" y="1821691"/>
                  <a:pt x="10170769" y="1824648"/>
                </a:cubicBezTo>
                <a:cubicBezTo>
                  <a:pt x="10169290" y="1826127"/>
                  <a:pt x="10165594" y="1826127"/>
                  <a:pt x="10159679" y="1824648"/>
                </a:cubicBezTo>
                <a:close/>
                <a:moveTo>
                  <a:pt x="4411821" y="1823820"/>
                </a:moveTo>
                <a:cubicBezTo>
                  <a:pt x="4407384" y="1823450"/>
                  <a:pt x="4402948" y="1825484"/>
                  <a:pt x="4398512" y="1829920"/>
                </a:cubicBezTo>
                <a:cubicBezTo>
                  <a:pt x="4392597" y="1835835"/>
                  <a:pt x="4391118" y="1840271"/>
                  <a:pt x="4394076" y="1843228"/>
                </a:cubicBezTo>
                <a:cubicBezTo>
                  <a:pt x="4396294" y="1844707"/>
                  <a:pt x="4398881" y="1845447"/>
                  <a:pt x="4401839" y="1845447"/>
                </a:cubicBezTo>
                <a:cubicBezTo>
                  <a:pt x="4404796" y="1845447"/>
                  <a:pt x="4408124" y="1844707"/>
                  <a:pt x="4411821" y="1843228"/>
                </a:cubicBezTo>
                <a:cubicBezTo>
                  <a:pt x="4423650" y="1838792"/>
                  <a:pt x="4428087" y="1835095"/>
                  <a:pt x="4425129" y="1832138"/>
                </a:cubicBezTo>
                <a:cubicBezTo>
                  <a:pt x="4420693" y="1826962"/>
                  <a:pt x="4416257" y="1824190"/>
                  <a:pt x="4411821" y="1823820"/>
                </a:cubicBezTo>
                <a:close/>
                <a:moveTo>
                  <a:pt x="2284653" y="1823266"/>
                </a:moveTo>
                <a:cubicBezTo>
                  <a:pt x="2283175" y="1824744"/>
                  <a:pt x="2289090" y="1827702"/>
                  <a:pt x="2302398" y="1832138"/>
                </a:cubicBezTo>
                <a:cubicBezTo>
                  <a:pt x="2314229" y="1836574"/>
                  <a:pt x="2320143" y="1841010"/>
                  <a:pt x="2320143" y="1845447"/>
                </a:cubicBezTo>
                <a:cubicBezTo>
                  <a:pt x="2320143" y="1849883"/>
                  <a:pt x="2322362" y="1849143"/>
                  <a:pt x="2326798" y="1843228"/>
                </a:cubicBezTo>
                <a:lnTo>
                  <a:pt x="2329570" y="1840456"/>
                </a:lnTo>
                <a:lnTo>
                  <a:pt x="2324580" y="1849883"/>
                </a:lnTo>
                <a:cubicBezTo>
                  <a:pt x="2318664" y="1861713"/>
                  <a:pt x="2317925" y="1867628"/>
                  <a:pt x="2322362" y="1867628"/>
                </a:cubicBezTo>
                <a:cubicBezTo>
                  <a:pt x="2323101" y="1867813"/>
                  <a:pt x="2323817" y="1867859"/>
                  <a:pt x="2324511" y="1867766"/>
                </a:cubicBezTo>
                <a:cubicBezTo>
                  <a:pt x="2329362" y="1867120"/>
                  <a:pt x="2333082" y="1859680"/>
                  <a:pt x="2335670" y="1845447"/>
                </a:cubicBezTo>
                <a:lnTo>
                  <a:pt x="2329570" y="1840456"/>
                </a:lnTo>
                <a:lnTo>
                  <a:pt x="2311271" y="1825484"/>
                </a:lnTo>
                <a:cubicBezTo>
                  <a:pt x="2295005" y="1821048"/>
                  <a:pt x="2286132" y="1820308"/>
                  <a:pt x="2284653" y="1823266"/>
                </a:cubicBezTo>
                <a:close/>
                <a:moveTo>
                  <a:pt x="11401820" y="1822431"/>
                </a:moveTo>
                <a:cubicBezTo>
                  <a:pt x="11409214" y="1820952"/>
                  <a:pt x="11412911" y="1821691"/>
                  <a:pt x="11412911" y="1824648"/>
                </a:cubicBezTo>
                <a:cubicBezTo>
                  <a:pt x="11411432" y="1827606"/>
                  <a:pt x="11407735" y="1829085"/>
                  <a:pt x="11401820" y="1829085"/>
                </a:cubicBezTo>
                <a:cubicBezTo>
                  <a:pt x="11400342" y="1829454"/>
                  <a:pt x="11399002" y="1829686"/>
                  <a:pt x="11397800" y="1829778"/>
                </a:cubicBezTo>
                <a:cubicBezTo>
                  <a:pt x="11394196" y="1830056"/>
                  <a:pt x="11391838" y="1829085"/>
                  <a:pt x="11390730" y="1826867"/>
                </a:cubicBezTo>
                <a:cubicBezTo>
                  <a:pt x="11390730" y="1825388"/>
                  <a:pt x="11394427" y="1823909"/>
                  <a:pt x="11401820" y="1822431"/>
                </a:cubicBezTo>
                <a:close/>
                <a:moveTo>
                  <a:pt x="10727515" y="1822431"/>
                </a:moveTo>
                <a:cubicBezTo>
                  <a:pt x="10731951" y="1823909"/>
                  <a:pt x="10737127" y="1826867"/>
                  <a:pt x="10743042" y="1831303"/>
                </a:cubicBezTo>
                <a:cubicBezTo>
                  <a:pt x="10748957" y="1835739"/>
                  <a:pt x="10749696" y="1838697"/>
                  <a:pt x="10745260" y="1840175"/>
                </a:cubicBezTo>
                <a:cubicBezTo>
                  <a:pt x="10742302" y="1840175"/>
                  <a:pt x="10738606" y="1842393"/>
                  <a:pt x="10734169" y="1846830"/>
                </a:cubicBezTo>
                <a:cubicBezTo>
                  <a:pt x="10733430" y="1847939"/>
                  <a:pt x="10732691" y="1848540"/>
                  <a:pt x="10731951" y="1848632"/>
                </a:cubicBezTo>
                <a:cubicBezTo>
                  <a:pt x="10729733" y="1848909"/>
                  <a:pt x="10727515" y="1844612"/>
                  <a:pt x="10725297" y="1835739"/>
                </a:cubicBezTo>
                <a:cubicBezTo>
                  <a:pt x="10720860" y="1825388"/>
                  <a:pt x="10721600" y="1820952"/>
                  <a:pt x="10727515" y="1822431"/>
                </a:cubicBezTo>
                <a:close/>
                <a:moveTo>
                  <a:pt x="10388144" y="1822431"/>
                </a:moveTo>
                <a:cubicBezTo>
                  <a:pt x="10380750" y="1820952"/>
                  <a:pt x="10378532" y="1821691"/>
                  <a:pt x="10381490" y="1824648"/>
                </a:cubicBezTo>
                <a:cubicBezTo>
                  <a:pt x="10383708" y="1826867"/>
                  <a:pt x="10386342" y="1827837"/>
                  <a:pt x="10389392" y="1827560"/>
                </a:cubicBezTo>
                <a:cubicBezTo>
                  <a:pt x="10390408" y="1827468"/>
                  <a:pt x="10391471" y="1827236"/>
                  <a:pt x="10392580" y="1826867"/>
                </a:cubicBezTo>
                <a:cubicBezTo>
                  <a:pt x="10397016" y="1825388"/>
                  <a:pt x="10395538" y="1823909"/>
                  <a:pt x="10388144" y="1822431"/>
                </a:cubicBezTo>
                <a:close/>
                <a:moveTo>
                  <a:pt x="12559119" y="1822430"/>
                </a:moveTo>
                <a:cubicBezTo>
                  <a:pt x="12549137" y="1822430"/>
                  <a:pt x="12535274" y="1823909"/>
                  <a:pt x="12517529" y="1826867"/>
                </a:cubicBezTo>
                <a:cubicBezTo>
                  <a:pt x="12508657" y="1828346"/>
                  <a:pt x="12504221" y="1832042"/>
                  <a:pt x="12504221" y="1837957"/>
                </a:cubicBezTo>
                <a:cubicBezTo>
                  <a:pt x="12502742" y="1842393"/>
                  <a:pt x="12496827" y="1845351"/>
                  <a:pt x="12486476" y="1846830"/>
                </a:cubicBezTo>
                <a:cubicBezTo>
                  <a:pt x="12476124" y="1848308"/>
                  <a:pt x="12467992" y="1848308"/>
                  <a:pt x="12462077" y="1846830"/>
                </a:cubicBezTo>
                <a:cubicBezTo>
                  <a:pt x="12454683" y="1846830"/>
                  <a:pt x="12452465" y="1849048"/>
                  <a:pt x="12455422" y="1853484"/>
                </a:cubicBezTo>
                <a:cubicBezTo>
                  <a:pt x="12458380" y="1857920"/>
                  <a:pt x="12456162" y="1861617"/>
                  <a:pt x="12448768" y="1864574"/>
                </a:cubicBezTo>
                <a:cubicBezTo>
                  <a:pt x="12441374" y="1867532"/>
                  <a:pt x="12438417" y="1869750"/>
                  <a:pt x="12439895" y="1871229"/>
                </a:cubicBezTo>
                <a:cubicBezTo>
                  <a:pt x="12440635" y="1872338"/>
                  <a:pt x="12442714" y="1872800"/>
                  <a:pt x="12446134" y="1872615"/>
                </a:cubicBezTo>
                <a:cubicBezTo>
                  <a:pt x="12456392" y="1872061"/>
                  <a:pt x="12478712" y="1865684"/>
                  <a:pt x="12513093" y="1853484"/>
                </a:cubicBezTo>
                <a:cubicBezTo>
                  <a:pt x="12557456" y="1838697"/>
                  <a:pt x="12578897" y="1829824"/>
                  <a:pt x="12577418" y="1826867"/>
                </a:cubicBezTo>
                <a:cubicBezTo>
                  <a:pt x="12575200" y="1823909"/>
                  <a:pt x="12569100" y="1822430"/>
                  <a:pt x="12559119" y="1822430"/>
                </a:cubicBezTo>
                <a:close/>
                <a:moveTo>
                  <a:pt x="3795741" y="1821048"/>
                </a:moveTo>
                <a:cubicBezTo>
                  <a:pt x="3798329" y="1821048"/>
                  <a:pt x="3800362" y="1824005"/>
                  <a:pt x="3801841" y="1829920"/>
                </a:cubicBezTo>
                <a:cubicBezTo>
                  <a:pt x="3801841" y="1832877"/>
                  <a:pt x="3798143" y="1834356"/>
                  <a:pt x="3790750" y="1834356"/>
                </a:cubicBezTo>
                <a:cubicBezTo>
                  <a:pt x="3788902" y="1834726"/>
                  <a:pt x="3787423" y="1834910"/>
                  <a:pt x="3786314" y="1834910"/>
                </a:cubicBezTo>
                <a:cubicBezTo>
                  <a:pt x="3782987" y="1834910"/>
                  <a:pt x="3782987" y="1833247"/>
                  <a:pt x="3786314" y="1829920"/>
                </a:cubicBezTo>
                <a:cubicBezTo>
                  <a:pt x="3790011" y="1824005"/>
                  <a:pt x="3793153" y="1821048"/>
                  <a:pt x="3795741" y="1821048"/>
                </a:cubicBezTo>
                <a:close/>
                <a:moveTo>
                  <a:pt x="2690568" y="1821048"/>
                </a:moveTo>
                <a:cubicBezTo>
                  <a:pt x="2687610" y="1821048"/>
                  <a:pt x="2685392" y="1823266"/>
                  <a:pt x="2683914" y="1827702"/>
                </a:cubicBezTo>
                <a:cubicBezTo>
                  <a:pt x="2683914" y="1833617"/>
                  <a:pt x="2685392" y="1836574"/>
                  <a:pt x="2688350" y="1836574"/>
                </a:cubicBezTo>
                <a:cubicBezTo>
                  <a:pt x="2691307" y="1836574"/>
                  <a:pt x="2693525" y="1834356"/>
                  <a:pt x="2695004" y="1829920"/>
                </a:cubicBezTo>
                <a:cubicBezTo>
                  <a:pt x="2695004" y="1824005"/>
                  <a:pt x="2693525" y="1821048"/>
                  <a:pt x="2690568" y="1821048"/>
                </a:cubicBezTo>
                <a:close/>
                <a:moveTo>
                  <a:pt x="11288697" y="1817994"/>
                </a:moveTo>
                <a:cubicBezTo>
                  <a:pt x="11306442" y="1817994"/>
                  <a:pt x="11308660" y="1822431"/>
                  <a:pt x="11295351" y="1831303"/>
                </a:cubicBezTo>
                <a:cubicBezTo>
                  <a:pt x="11282042" y="1840175"/>
                  <a:pt x="11274649" y="1846830"/>
                  <a:pt x="11273170" y="1851266"/>
                </a:cubicBezTo>
                <a:cubicBezTo>
                  <a:pt x="11271691" y="1853484"/>
                  <a:pt x="11270582" y="1854408"/>
                  <a:pt x="11269842" y="1854039"/>
                </a:cubicBezTo>
                <a:cubicBezTo>
                  <a:pt x="11269103" y="1853669"/>
                  <a:pt x="11268734" y="1852005"/>
                  <a:pt x="11268734" y="1849048"/>
                </a:cubicBezTo>
                <a:cubicBezTo>
                  <a:pt x="11267255" y="1843133"/>
                  <a:pt x="11267255" y="1840175"/>
                  <a:pt x="11268734" y="1840175"/>
                </a:cubicBezTo>
                <a:cubicBezTo>
                  <a:pt x="11271691" y="1840175"/>
                  <a:pt x="11270952" y="1836479"/>
                  <a:pt x="11266516" y="1829085"/>
                </a:cubicBezTo>
                <a:cubicBezTo>
                  <a:pt x="11263558" y="1821691"/>
                  <a:pt x="11270952" y="1817994"/>
                  <a:pt x="11288697" y="1817994"/>
                </a:cubicBezTo>
                <a:close/>
                <a:moveTo>
                  <a:pt x="5190377" y="1816611"/>
                </a:moveTo>
                <a:cubicBezTo>
                  <a:pt x="5193336" y="1819569"/>
                  <a:pt x="5187421" y="1825484"/>
                  <a:pt x="5172632" y="1834356"/>
                </a:cubicBezTo>
                <a:cubicBezTo>
                  <a:pt x="5161542" y="1839901"/>
                  <a:pt x="5153778" y="1842536"/>
                  <a:pt x="5149342" y="1842258"/>
                </a:cubicBezTo>
                <a:cubicBezTo>
                  <a:pt x="5147863" y="1842166"/>
                  <a:pt x="5146754" y="1841750"/>
                  <a:pt x="5146015" y="1841010"/>
                </a:cubicBezTo>
                <a:cubicBezTo>
                  <a:pt x="5143057" y="1839532"/>
                  <a:pt x="5148972" y="1834356"/>
                  <a:pt x="5163760" y="1825484"/>
                </a:cubicBezTo>
                <a:cubicBezTo>
                  <a:pt x="5178548" y="1818090"/>
                  <a:pt x="5187421" y="1815132"/>
                  <a:pt x="5190377" y="1816611"/>
                </a:cubicBezTo>
                <a:close/>
                <a:moveTo>
                  <a:pt x="1883176" y="1816611"/>
                </a:moveTo>
                <a:cubicBezTo>
                  <a:pt x="1880218" y="1815132"/>
                  <a:pt x="1878000" y="1817350"/>
                  <a:pt x="1876521" y="1823266"/>
                </a:cubicBezTo>
                <a:cubicBezTo>
                  <a:pt x="1875042" y="1830659"/>
                  <a:pt x="1876521" y="1837314"/>
                  <a:pt x="1880958" y="1843228"/>
                </a:cubicBezTo>
                <a:cubicBezTo>
                  <a:pt x="1883176" y="1846186"/>
                  <a:pt x="1885209" y="1847665"/>
                  <a:pt x="1887057" y="1847665"/>
                </a:cubicBezTo>
                <a:cubicBezTo>
                  <a:pt x="1888906" y="1847665"/>
                  <a:pt x="1890569" y="1846186"/>
                  <a:pt x="1892048" y="1843228"/>
                </a:cubicBezTo>
                <a:cubicBezTo>
                  <a:pt x="1895006" y="1838792"/>
                  <a:pt x="1895006" y="1835835"/>
                  <a:pt x="1892048" y="1834356"/>
                </a:cubicBezTo>
                <a:cubicBezTo>
                  <a:pt x="1889091" y="1834356"/>
                  <a:pt x="1887612" y="1831399"/>
                  <a:pt x="1887612" y="1825484"/>
                </a:cubicBezTo>
                <a:cubicBezTo>
                  <a:pt x="1887612" y="1819569"/>
                  <a:pt x="1886133" y="1816611"/>
                  <a:pt x="1883176" y="1816611"/>
                </a:cubicBezTo>
                <a:close/>
                <a:moveTo>
                  <a:pt x="13151909" y="1813558"/>
                </a:moveTo>
                <a:cubicBezTo>
                  <a:pt x="13148951" y="1816515"/>
                  <a:pt x="13148951" y="1819473"/>
                  <a:pt x="13151909" y="1822431"/>
                </a:cubicBezTo>
                <a:cubicBezTo>
                  <a:pt x="13155236" y="1825758"/>
                  <a:pt x="13157731" y="1827421"/>
                  <a:pt x="13159395" y="1827421"/>
                </a:cubicBezTo>
                <a:cubicBezTo>
                  <a:pt x="13159950" y="1827421"/>
                  <a:pt x="13160412" y="1827236"/>
                  <a:pt x="13160781" y="1826867"/>
                </a:cubicBezTo>
                <a:cubicBezTo>
                  <a:pt x="13163738" y="1825388"/>
                  <a:pt x="13163738" y="1822431"/>
                  <a:pt x="13160781" y="1817994"/>
                </a:cubicBezTo>
                <a:cubicBezTo>
                  <a:pt x="13157824" y="1813558"/>
                  <a:pt x="13154866" y="1812079"/>
                  <a:pt x="13151909" y="1813558"/>
                </a:cubicBezTo>
                <a:close/>
                <a:moveTo>
                  <a:pt x="2668941" y="1812729"/>
                </a:moveTo>
                <a:cubicBezTo>
                  <a:pt x="2667832" y="1813838"/>
                  <a:pt x="2666908" y="1816611"/>
                  <a:pt x="2666168" y="1821048"/>
                </a:cubicBezTo>
                <a:cubicBezTo>
                  <a:pt x="2666168" y="1828441"/>
                  <a:pt x="2667647" y="1832877"/>
                  <a:pt x="2670605" y="1834356"/>
                </a:cubicBezTo>
                <a:cubicBezTo>
                  <a:pt x="2671714" y="1834726"/>
                  <a:pt x="2672731" y="1834865"/>
                  <a:pt x="2673654" y="1834772"/>
                </a:cubicBezTo>
                <a:cubicBezTo>
                  <a:pt x="2676427" y="1834495"/>
                  <a:pt x="2678368" y="1832138"/>
                  <a:pt x="2679477" y="1827702"/>
                </a:cubicBezTo>
                <a:cubicBezTo>
                  <a:pt x="2682434" y="1821787"/>
                  <a:pt x="2682434" y="1818829"/>
                  <a:pt x="2679477" y="1818829"/>
                </a:cubicBezTo>
                <a:cubicBezTo>
                  <a:pt x="2676520" y="1818829"/>
                  <a:pt x="2674302" y="1817350"/>
                  <a:pt x="2672823" y="1814393"/>
                </a:cubicBezTo>
                <a:cubicBezTo>
                  <a:pt x="2671344" y="1812175"/>
                  <a:pt x="2670050" y="1811620"/>
                  <a:pt x="2668941" y="1812729"/>
                </a:cubicBezTo>
                <a:close/>
                <a:moveTo>
                  <a:pt x="11948029" y="1809122"/>
                </a:moveTo>
                <a:cubicBezTo>
                  <a:pt x="11944702" y="1808382"/>
                  <a:pt x="11942300" y="1809861"/>
                  <a:pt x="11940821" y="1813558"/>
                </a:cubicBezTo>
                <a:cubicBezTo>
                  <a:pt x="11939342" y="1819473"/>
                  <a:pt x="11940821" y="1825388"/>
                  <a:pt x="11945258" y="1831303"/>
                </a:cubicBezTo>
                <a:cubicBezTo>
                  <a:pt x="11947475" y="1833521"/>
                  <a:pt x="11949694" y="1834630"/>
                  <a:pt x="11951912" y="1834630"/>
                </a:cubicBezTo>
                <a:cubicBezTo>
                  <a:pt x="11954130" y="1834630"/>
                  <a:pt x="11956348" y="1833521"/>
                  <a:pt x="11958566" y="1831303"/>
                </a:cubicBezTo>
                <a:cubicBezTo>
                  <a:pt x="11963002" y="1826867"/>
                  <a:pt x="11963742" y="1822431"/>
                  <a:pt x="11960784" y="1817994"/>
                </a:cubicBezTo>
                <a:cubicBezTo>
                  <a:pt x="11955608" y="1812819"/>
                  <a:pt x="11951357" y="1809861"/>
                  <a:pt x="11948029" y="1809122"/>
                </a:cubicBezTo>
                <a:close/>
                <a:moveTo>
                  <a:pt x="11461709" y="1809122"/>
                </a:moveTo>
                <a:cubicBezTo>
                  <a:pt x="11479454" y="1809122"/>
                  <a:pt x="11488326" y="1810601"/>
                  <a:pt x="11488326" y="1813558"/>
                </a:cubicBezTo>
                <a:cubicBezTo>
                  <a:pt x="11489805" y="1817994"/>
                  <a:pt x="11481672" y="1821691"/>
                  <a:pt x="11463927" y="1824648"/>
                </a:cubicBezTo>
                <a:cubicBezTo>
                  <a:pt x="11446182" y="1829085"/>
                  <a:pt x="11436570" y="1829085"/>
                  <a:pt x="11435092" y="1824648"/>
                </a:cubicBezTo>
                <a:cubicBezTo>
                  <a:pt x="11432134" y="1820212"/>
                  <a:pt x="11429916" y="1820952"/>
                  <a:pt x="11428438" y="1826867"/>
                </a:cubicBezTo>
                <a:cubicBezTo>
                  <a:pt x="11428438" y="1831303"/>
                  <a:pt x="11426959" y="1834260"/>
                  <a:pt x="11424002" y="1835739"/>
                </a:cubicBezTo>
                <a:cubicBezTo>
                  <a:pt x="11421044" y="1835739"/>
                  <a:pt x="11418826" y="1833521"/>
                  <a:pt x="11417347" y="1829085"/>
                </a:cubicBezTo>
                <a:cubicBezTo>
                  <a:pt x="11417347" y="1823170"/>
                  <a:pt x="11419565" y="1819473"/>
                  <a:pt x="11424002" y="1817994"/>
                </a:cubicBezTo>
                <a:cubicBezTo>
                  <a:pt x="11431395" y="1813558"/>
                  <a:pt x="11443964" y="1810601"/>
                  <a:pt x="11461709" y="1809122"/>
                </a:cubicBezTo>
                <a:close/>
                <a:moveTo>
                  <a:pt x="4853224" y="1807739"/>
                </a:moveTo>
                <a:cubicBezTo>
                  <a:pt x="4848788" y="1804781"/>
                  <a:pt x="4841395" y="1805521"/>
                  <a:pt x="4831043" y="1809957"/>
                </a:cubicBezTo>
                <a:cubicBezTo>
                  <a:pt x="4819213" y="1814393"/>
                  <a:pt x="4814038" y="1818829"/>
                  <a:pt x="4815517" y="1823266"/>
                </a:cubicBezTo>
                <a:cubicBezTo>
                  <a:pt x="4816256" y="1826223"/>
                  <a:pt x="4818474" y="1827517"/>
                  <a:pt x="4822171" y="1827147"/>
                </a:cubicBezTo>
                <a:cubicBezTo>
                  <a:pt x="4825868" y="1826777"/>
                  <a:pt x="4831043" y="1824744"/>
                  <a:pt x="4837698" y="1821048"/>
                </a:cubicBezTo>
                <a:cubicBezTo>
                  <a:pt x="4849528" y="1815132"/>
                  <a:pt x="4854703" y="1810696"/>
                  <a:pt x="4853224" y="1807739"/>
                </a:cubicBezTo>
                <a:close/>
                <a:moveTo>
                  <a:pt x="13165218" y="1806904"/>
                </a:moveTo>
                <a:cubicBezTo>
                  <a:pt x="13162260" y="1808382"/>
                  <a:pt x="13162260" y="1811340"/>
                  <a:pt x="13165218" y="1815776"/>
                </a:cubicBezTo>
                <a:cubicBezTo>
                  <a:pt x="13167436" y="1819103"/>
                  <a:pt x="13169654" y="1820767"/>
                  <a:pt x="13171872" y="1820767"/>
                </a:cubicBezTo>
                <a:cubicBezTo>
                  <a:pt x="13172611" y="1820767"/>
                  <a:pt x="13173350" y="1820582"/>
                  <a:pt x="13174090" y="1820212"/>
                </a:cubicBezTo>
                <a:cubicBezTo>
                  <a:pt x="13178526" y="1817255"/>
                  <a:pt x="13178526" y="1814297"/>
                  <a:pt x="13174090" y="1811340"/>
                </a:cubicBezTo>
                <a:cubicBezTo>
                  <a:pt x="13171132" y="1806904"/>
                  <a:pt x="13168175" y="1805425"/>
                  <a:pt x="13165218" y="1806904"/>
                </a:cubicBezTo>
                <a:close/>
                <a:moveTo>
                  <a:pt x="4394076" y="1805521"/>
                </a:moveTo>
                <a:cubicBezTo>
                  <a:pt x="4389640" y="1805521"/>
                  <a:pt x="4388161" y="1807739"/>
                  <a:pt x="4389640" y="1812175"/>
                </a:cubicBezTo>
                <a:cubicBezTo>
                  <a:pt x="4390749" y="1814393"/>
                  <a:pt x="4392690" y="1815364"/>
                  <a:pt x="4395462" y="1815086"/>
                </a:cubicBezTo>
                <a:cubicBezTo>
                  <a:pt x="4396386" y="1814994"/>
                  <a:pt x="4397403" y="1814763"/>
                  <a:pt x="4398512" y="1814393"/>
                </a:cubicBezTo>
                <a:cubicBezTo>
                  <a:pt x="4402948" y="1812914"/>
                  <a:pt x="4404427" y="1810696"/>
                  <a:pt x="4402948" y="1807739"/>
                </a:cubicBezTo>
                <a:cubicBezTo>
                  <a:pt x="4399991" y="1804781"/>
                  <a:pt x="4397033" y="1804042"/>
                  <a:pt x="4394076" y="1805521"/>
                </a:cubicBezTo>
                <a:close/>
                <a:moveTo>
                  <a:pt x="2499810" y="1805521"/>
                </a:moveTo>
                <a:cubicBezTo>
                  <a:pt x="2493895" y="1804042"/>
                  <a:pt x="2492417" y="1804781"/>
                  <a:pt x="2495374" y="1807739"/>
                </a:cubicBezTo>
                <a:cubicBezTo>
                  <a:pt x="2497592" y="1809957"/>
                  <a:pt x="2500226" y="1810927"/>
                  <a:pt x="2503276" y="1810650"/>
                </a:cubicBezTo>
                <a:cubicBezTo>
                  <a:pt x="2504293" y="1810558"/>
                  <a:pt x="2505356" y="1810327"/>
                  <a:pt x="2506465" y="1809957"/>
                </a:cubicBezTo>
                <a:cubicBezTo>
                  <a:pt x="2509422" y="1808478"/>
                  <a:pt x="2507204" y="1806999"/>
                  <a:pt x="2499810" y="1805521"/>
                </a:cubicBezTo>
                <a:close/>
                <a:moveTo>
                  <a:pt x="12626217" y="1804686"/>
                </a:moveTo>
                <a:cubicBezTo>
                  <a:pt x="12620302" y="1807643"/>
                  <a:pt x="12620302" y="1810601"/>
                  <a:pt x="12626217" y="1813558"/>
                </a:cubicBezTo>
                <a:cubicBezTo>
                  <a:pt x="12628065" y="1814297"/>
                  <a:pt x="12629636" y="1814760"/>
                  <a:pt x="12630930" y="1814945"/>
                </a:cubicBezTo>
                <a:cubicBezTo>
                  <a:pt x="12634812" y="1815499"/>
                  <a:pt x="12636198" y="1813558"/>
                  <a:pt x="12635089" y="1809122"/>
                </a:cubicBezTo>
                <a:cubicBezTo>
                  <a:pt x="12635089" y="1803207"/>
                  <a:pt x="12632132" y="1801728"/>
                  <a:pt x="12626217" y="1804686"/>
                </a:cubicBezTo>
                <a:close/>
                <a:moveTo>
                  <a:pt x="3637146" y="1804412"/>
                </a:moveTo>
                <a:cubicBezTo>
                  <a:pt x="3626425" y="1805151"/>
                  <a:pt x="3611083" y="1807739"/>
                  <a:pt x="3591120" y="1812175"/>
                </a:cubicBezTo>
                <a:cubicBezTo>
                  <a:pt x="3552673" y="1821048"/>
                  <a:pt x="3534188" y="1827702"/>
                  <a:pt x="3535668" y="1832138"/>
                </a:cubicBezTo>
                <a:cubicBezTo>
                  <a:pt x="3537146" y="1836574"/>
                  <a:pt x="3540843" y="1838792"/>
                  <a:pt x="3546758" y="1838792"/>
                </a:cubicBezTo>
                <a:cubicBezTo>
                  <a:pt x="3552673" y="1838792"/>
                  <a:pt x="3553412" y="1840271"/>
                  <a:pt x="3548976" y="1843228"/>
                </a:cubicBezTo>
                <a:cubicBezTo>
                  <a:pt x="3546019" y="1846186"/>
                  <a:pt x="3546758" y="1851362"/>
                  <a:pt x="3551194" y="1858755"/>
                </a:cubicBezTo>
                <a:cubicBezTo>
                  <a:pt x="3554521" y="1864301"/>
                  <a:pt x="3561176" y="1867351"/>
                  <a:pt x="3571158" y="1867905"/>
                </a:cubicBezTo>
                <a:cubicBezTo>
                  <a:pt x="3574485" y="1868090"/>
                  <a:pt x="3578181" y="1867997"/>
                  <a:pt x="3582248" y="1867628"/>
                </a:cubicBezTo>
                <a:cubicBezTo>
                  <a:pt x="3599993" y="1864670"/>
                  <a:pt x="3608865" y="1859495"/>
                  <a:pt x="3608865" y="1852101"/>
                </a:cubicBezTo>
                <a:cubicBezTo>
                  <a:pt x="3608865" y="1843228"/>
                  <a:pt x="3608126" y="1837314"/>
                  <a:pt x="3606647" y="1834356"/>
                </a:cubicBezTo>
                <a:cubicBezTo>
                  <a:pt x="3606647" y="1831399"/>
                  <a:pt x="3605907" y="1832138"/>
                  <a:pt x="3604429" y="1836574"/>
                </a:cubicBezTo>
                <a:cubicBezTo>
                  <a:pt x="3602950" y="1843968"/>
                  <a:pt x="3601471" y="1843968"/>
                  <a:pt x="3599993" y="1836574"/>
                </a:cubicBezTo>
                <a:cubicBezTo>
                  <a:pt x="3598514" y="1829181"/>
                  <a:pt x="3602950" y="1824005"/>
                  <a:pt x="3613301" y="1821048"/>
                </a:cubicBezTo>
                <a:cubicBezTo>
                  <a:pt x="3623652" y="1818090"/>
                  <a:pt x="3628088" y="1819569"/>
                  <a:pt x="3626610" y="1825484"/>
                </a:cubicBezTo>
                <a:cubicBezTo>
                  <a:pt x="3625132" y="1829920"/>
                  <a:pt x="3622913" y="1831399"/>
                  <a:pt x="3619955" y="1829920"/>
                </a:cubicBezTo>
                <a:cubicBezTo>
                  <a:pt x="3615519" y="1829920"/>
                  <a:pt x="3613301" y="1832138"/>
                  <a:pt x="3613301" y="1836574"/>
                </a:cubicBezTo>
                <a:cubicBezTo>
                  <a:pt x="3614780" y="1841010"/>
                  <a:pt x="3616998" y="1843228"/>
                  <a:pt x="3619955" y="1843228"/>
                </a:cubicBezTo>
                <a:cubicBezTo>
                  <a:pt x="3622913" y="1843228"/>
                  <a:pt x="3625132" y="1845447"/>
                  <a:pt x="3626610" y="1849883"/>
                </a:cubicBezTo>
                <a:cubicBezTo>
                  <a:pt x="3629568" y="1855798"/>
                  <a:pt x="3633264" y="1858016"/>
                  <a:pt x="3637701" y="1856537"/>
                </a:cubicBezTo>
                <a:cubicBezTo>
                  <a:pt x="3642137" y="1855059"/>
                  <a:pt x="3644355" y="1851362"/>
                  <a:pt x="3644355" y="1845447"/>
                </a:cubicBezTo>
                <a:cubicBezTo>
                  <a:pt x="3644355" y="1838053"/>
                  <a:pt x="3645834" y="1837314"/>
                  <a:pt x="3648791" y="1843228"/>
                </a:cubicBezTo>
                <a:cubicBezTo>
                  <a:pt x="3651749" y="1847665"/>
                  <a:pt x="3655445" y="1849883"/>
                  <a:pt x="3659882" y="1849883"/>
                </a:cubicBezTo>
                <a:cubicBezTo>
                  <a:pt x="3664318" y="1851362"/>
                  <a:pt x="3665796" y="1849883"/>
                  <a:pt x="3664318" y="1845447"/>
                </a:cubicBezTo>
                <a:cubicBezTo>
                  <a:pt x="3662839" y="1838053"/>
                  <a:pt x="3660621" y="1832138"/>
                  <a:pt x="3657664" y="1827702"/>
                </a:cubicBezTo>
                <a:cubicBezTo>
                  <a:pt x="3656185" y="1821787"/>
                  <a:pt x="3654706" y="1821787"/>
                  <a:pt x="3653227" y="1827702"/>
                </a:cubicBezTo>
                <a:cubicBezTo>
                  <a:pt x="3653227" y="1835095"/>
                  <a:pt x="3651749" y="1834356"/>
                  <a:pt x="3648791" y="1825484"/>
                </a:cubicBezTo>
                <a:cubicBezTo>
                  <a:pt x="3644355" y="1818090"/>
                  <a:pt x="3645095" y="1814393"/>
                  <a:pt x="3651009" y="1814393"/>
                </a:cubicBezTo>
                <a:cubicBezTo>
                  <a:pt x="3655445" y="1812914"/>
                  <a:pt x="3656924" y="1810696"/>
                  <a:pt x="3655445" y="1807739"/>
                </a:cubicBezTo>
                <a:cubicBezTo>
                  <a:pt x="3653967" y="1804781"/>
                  <a:pt x="3647867" y="1803672"/>
                  <a:pt x="3637146" y="1804412"/>
                </a:cubicBezTo>
                <a:close/>
                <a:moveTo>
                  <a:pt x="12852464" y="1802467"/>
                </a:moveTo>
                <a:cubicBezTo>
                  <a:pt x="12843591" y="1803946"/>
                  <a:pt x="12839155" y="1808382"/>
                  <a:pt x="12839155" y="1815776"/>
                </a:cubicBezTo>
                <a:cubicBezTo>
                  <a:pt x="12839155" y="1821691"/>
                  <a:pt x="12835458" y="1825388"/>
                  <a:pt x="12828065" y="1826867"/>
                </a:cubicBezTo>
                <a:cubicBezTo>
                  <a:pt x="12814756" y="1826867"/>
                  <a:pt x="12805884" y="1826867"/>
                  <a:pt x="12801447" y="1826867"/>
                </a:cubicBezTo>
                <a:cubicBezTo>
                  <a:pt x="12794054" y="1826867"/>
                  <a:pt x="12792575" y="1832042"/>
                  <a:pt x="12797011" y="1842393"/>
                </a:cubicBezTo>
                <a:cubicBezTo>
                  <a:pt x="12802556" y="1854408"/>
                  <a:pt x="12808102" y="1859780"/>
                  <a:pt x="12813647" y="1858510"/>
                </a:cubicBezTo>
                <a:cubicBezTo>
                  <a:pt x="12816974" y="1857747"/>
                  <a:pt x="12820301" y="1854593"/>
                  <a:pt x="12823629" y="1849048"/>
                </a:cubicBezTo>
                <a:cubicBezTo>
                  <a:pt x="12823629" y="1847569"/>
                  <a:pt x="12825107" y="1846830"/>
                  <a:pt x="12828065" y="1846830"/>
                </a:cubicBezTo>
                <a:cubicBezTo>
                  <a:pt x="12831022" y="1846830"/>
                  <a:pt x="12840634" y="1843133"/>
                  <a:pt x="12856900" y="1835739"/>
                </a:cubicBezTo>
                <a:cubicBezTo>
                  <a:pt x="12879081" y="1825388"/>
                  <a:pt x="12882039" y="1819473"/>
                  <a:pt x="12865773" y="1817994"/>
                </a:cubicBezTo>
                <a:cubicBezTo>
                  <a:pt x="12861336" y="1816515"/>
                  <a:pt x="12861336" y="1814297"/>
                  <a:pt x="12865773" y="1811340"/>
                </a:cubicBezTo>
                <a:cubicBezTo>
                  <a:pt x="12870209" y="1808382"/>
                  <a:pt x="12870948" y="1806164"/>
                  <a:pt x="12867990" y="1804686"/>
                </a:cubicBezTo>
                <a:cubicBezTo>
                  <a:pt x="12865033" y="1801728"/>
                  <a:pt x="12859858" y="1800989"/>
                  <a:pt x="12852464" y="1802467"/>
                </a:cubicBezTo>
                <a:close/>
                <a:moveTo>
                  <a:pt x="11178345" y="1801913"/>
                </a:moveTo>
                <a:cubicBezTo>
                  <a:pt x="11178715" y="1801543"/>
                  <a:pt x="11179270" y="1802468"/>
                  <a:pt x="11180010" y="1804686"/>
                </a:cubicBezTo>
                <a:cubicBezTo>
                  <a:pt x="11182967" y="1810601"/>
                  <a:pt x="11187403" y="1814297"/>
                  <a:pt x="11193318" y="1815776"/>
                </a:cubicBezTo>
                <a:cubicBezTo>
                  <a:pt x="11196276" y="1815776"/>
                  <a:pt x="11197754" y="1818734"/>
                  <a:pt x="11197754" y="1824648"/>
                </a:cubicBezTo>
                <a:cubicBezTo>
                  <a:pt x="11197754" y="1829085"/>
                  <a:pt x="11196276" y="1831303"/>
                  <a:pt x="11193318" y="1831303"/>
                </a:cubicBezTo>
                <a:cubicBezTo>
                  <a:pt x="11190360" y="1832782"/>
                  <a:pt x="11184446" y="1835000"/>
                  <a:pt x="11175573" y="1837957"/>
                </a:cubicBezTo>
                <a:cubicBezTo>
                  <a:pt x="11173724" y="1838697"/>
                  <a:pt x="11172154" y="1839159"/>
                  <a:pt x="11170860" y="1839344"/>
                </a:cubicBezTo>
                <a:cubicBezTo>
                  <a:pt x="11166978" y="1839898"/>
                  <a:pt x="11165592" y="1837957"/>
                  <a:pt x="11166701" y="1833521"/>
                </a:cubicBezTo>
                <a:cubicBezTo>
                  <a:pt x="11166701" y="1827606"/>
                  <a:pt x="11165961" y="1823909"/>
                  <a:pt x="11164482" y="1822431"/>
                </a:cubicBezTo>
                <a:cubicBezTo>
                  <a:pt x="11163004" y="1819473"/>
                  <a:pt x="11165222" y="1817255"/>
                  <a:pt x="11171137" y="1815776"/>
                </a:cubicBezTo>
                <a:cubicBezTo>
                  <a:pt x="11177052" y="1815776"/>
                  <a:pt x="11179270" y="1812819"/>
                  <a:pt x="11177791" y="1806904"/>
                </a:cubicBezTo>
                <a:cubicBezTo>
                  <a:pt x="11177791" y="1803946"/>
                  <a:pt x="11177976" y="1802283"/>
                  <a:pt x="11178345" y="1801913"/>
                </a:cubicBezTo>
                <a:close/>
                <a:moveTo>
                  <a:pt x="2193711" y="1801085"/>
                </a:moveTo>
                <a:cubicBezTo>
                  <a:pt x="2193711" y="1802563"/>
                  <a:pt x="2198147" y="1806260"/>
                  <a:pt x="2207020" y="1812175"/>
                </a:cubicBezTo>
                <a:cubicBezTo>
                  <a:pt x="2211456" y="1815132"/>
                  <a:pt x="2214783" y="1816611"/>
                  <a:pt x="2217001" y="1816611"/>
                </a:cubicBezTo>
                <a:cubicBezTo>
                  <a:pt x="2219219" y="1816611"/>
                  <a:pt x="2220328" y="1815132"/>
                  <a:pt x="2220328" y="1812175"/>
                </a:cubicBezTo>
                <a:cubicBezTo>
                  <a:pt x="2220328" y="1807739"/>
                  <a:pt x="2215892" y="1804781"/>
                  <a:pt x="2207020" y="1803303"/>
                </a:cubicBezTo>
                <a:cubicBezTo>
                  <a:pt x="2198147" y="1800345"/>
                  <a:pt x="2193711" y="1799606"/>
                  <a:pt x="2193711" y="1801085"/>
                </a:cubicBezTo>
                <a:close/>
                <a:moveTo>
                  <a:pt x="2530864" y="1801084"/>
                </a:moveTo>
                <a:cubicBezTo>
                  <a:pt x="2520513" y="1798127"/>
                  <a:pt x="2515337" y="1799606"/>
                  <a:pt x="2515337" y="1805521"/>
                </a:cubicBezTo>
                <a:cubicBezTo>
                  <a:pt x="2513858" y="1809957"/>
                  <a:pt x="2517555" y="1814393"/>
                  <a:pt x="2526427" y="1818829"/>
                </a:cubicBezTo>
                <a:cubicBezTo>
                  <a:pt x="2535300" y="1821787"/>
                  <a:pt x="2531603" y="1822526"/>
                  <a:pt x="2515337" y="1821048"/>
                </a:cubicBezTo>
                <a:cubicBezTo>
                  <a:pt x="2499071" y="1819569"/>
                  <a:pt x="2492417" y="1821787"/>
                  <a:pt x="2495374" y="1827702"/>
                </a:cubicBezTo>
                <a:cubicBezTo>
                  <a:pt x="2499810" y="1832138"/>
                  <a:pt x="2493895" y="1833617"/>
                  <a:pt x="2477629" y="1832138"/>
                </a:cubicBezTo>
                <a:cubicBezTo>
                  <a:pt x="2465799" y="1829181"/>
                  <a:pt x="2459145" y="1829920"/>
                  <a:pt x="2457666" y="1834356"/>
                </a:cubicBezTo>
                <a:cubicBezTo>
                  <a:pt x="2456187" y="1837314"/>
                  <a:pt x="2461363" y="1841010"/>
                  <a:pt x="2473193" y="1845447"/>
                </a:cubicBezTo>
                <a:cubicBezTo>
                  <a:pt x="2490938" y="1849883"/>
                  <a:pt x="2499071" y="1854319"/>
                  <a:pt x="2497592" y="1858755"/>
                </a:cubicBezTo>
                <a:cubicBezTo>
                  <a:pt x="2496113" y="1861713"/>
                  <a:pt x="2491677" y="1862452"/>
                  <a:pt x="2484284" y="1860973"/>
                </a:cubicBezTo>
                <a:cubicBezTo>
                  <a:pt x="2478369" y="1858016"/>
                  <a:pt x="2474672" y="1859495"/>
                  <a:pt x="2473193" y="1865410"/>
                </a:cubicBezTo>
                <a:cubicBezTo>
                  <a:pt x="2473193" y="1872803"/>
                  <a:pt x="2479847" y="1876500"/>
                  <a:pt x="2493156" y="1876500"/>
                </a:cubicBezTo>
                <a:cubicBezTo>
                  <a:pt x="2506465" y="1877979"/>
                  <a:pt x="2517555" y="1879458"/>
                  <a:pt x="2526427" y="1880936"/>
                </a:cubicBezTo>
                <a:cubicBezTo>
                  <a:pt x="2529015" y="1881306"/>
                  <a:pt x="2531326" y="1881491"/>
                  <a:pt x="2533359" y="1881491"/>
                </a:cubicBezTo>
                <a:cubicBezTo>
                  <a:pt x="2539459" y="1881491"/>
                  <a:pt x="2543063" y="1879827"/>
                  <a:pt x="2544173" y="1876500"/>
                </a:cubicBezTo>
                <a:cubicBezTo>
                  <a:pt x="2544173" y="1870585"/>
                  <a:pt x="2540476" y="1866888"/>
                  <a:pt x="2533082" y="1865410"/>
                </a:cubicBezTo>
                <a:cubicBezTo>
                  <a:pt x="2527167" y="1863931"/>
                  <a:pt x="2526427" y="1858755"/>
                  <a:pt x="2530864" y="1849883"/>
                </a:cubicBezTo>
                <a:cubicBezTo>
                  <a:pt x="2536779" y="1839532"/>
                  <a:pt x="2543433" y="1834356"/>
                  <a:pt x="2550827" y="1834356"/>
                </a:cubicBezTo>
                <a:cubicBezTo>
                  <a:pt x="2555263" y="1834356"/>
                  <a:pt x="2556002" y="1832877"/>
                  <a:pt x="2553045" y="1829920"/>
                </a:cubicBezTo>
                <a:cubicBezTo>
                  <a:pt x="2548608" y="1826962"/>
                  <a:pt x="2546391" y="1822526"/>
                  <a:pt x="2546391" y="1816611"/>
                </a:cubicBezTo>
                <a:cubicBezTo>
                  <a:pt x="2546391" y="1810696"/>
                  <a:pt x="2541215" y="1805521"/>
                  <a:pt x="2530864" y="1801084"/>
                </a:cubicBezTo>
                <a:close/>
                <a:moveTo>
                  <a:pt x="10623264" y="1800249"/>
                </a:moveTo>
                <a:cubicBezTo>
                  <a:pt x="10623264" y="1795813"/>
                  <a:pt x="10624742" y="1795813"/>
                  <a:pt x="10627700" y="1800249"/>
                </a:cubicBezTo>
                <a:cubicBezTo>
                  <a:pt x="10630658" y="1803207"/>
                  <a:pt x="10640270" y="1806904"/>
                  <a:pt x="10656536" y="1811340"/>
                </a:cubicBezTo>
                <a:cubicBezTo>
                  <a:pt x="10672802" y="1814297"/>
                  <a:pt x="10680195" y="1818734"/>
                  <a:pt x="10678716" y="1824648"/>
                </a:cubicBezTo>
                <a:cubicBezTo>
                  <a:pt x="10677608" y="1829085"/>
                  <a:pt x="10675250" y="1831026"/>
                  <a:pt x="10671646" y="1830471"/>
                </a:cubicBezTo>
                <a:cubicBezTo>
                  <a:pt x="10670444" y="1830286"/>
                  <a:pt x="10669104" y="1829824"/>
                  <a:pt x="10667626" y="1829085"/>
                </a:cubicBezTo>
                <a:cubicBezTo>
                  <a:pt x="10663190" y="1826127"/>
                  <a:pt x="10658754" y="1824648"/>
                  <a:pt x="10654317" y="1824648"/>
                </a:cubicBezTo>
                <a:cubicBezTo>
                  <a:pt x="10646924" y="1824648"/>
                  <a:pt x="10641009" y="1824648"/>
                  <a:pt x="10636572" y="1824648"/>
                </a:cubicBezTo>
                <a:cubicBezTo>
                  <a:pt x="10624742" y="1824648"/>
                  <a:pt x="10620306" y="1816515"/>
                  <a:pt x="10623264" y="1800249"/>
                </a:cubicBezTo>
                <a:close/>
                <a:moveTo>
                  <a:pt x="4241026" y="1798866"/>
                </a:moveTo>
                <a:cubicBezTo>
                  <a:pt x="4235111" y="1800345"/>
                  <a:pt x="4233633" y="1801824"/>
                  <a:pt x="4236590" y="1803303"/>
                </a:cubicBezTo>
                <a:cubicBezTo>
                  <a:pt x="4237699" y="1803672"/>
                  <a:pt x="4238716" y="1803904"/>
                  <a:pt x="4239640" y="1803996"/>
                </a:cubicBezTo>
                <a:cubicBezTo>
                  <a:pt x="4242413" y="1804273"/>
                  <a:pt x="4244353" y="1803303"/>
                  <a:pt x="4245463" y="1801084"/>
                </a:cubicBezTo>
                <a:cubicBezTo>
                  <a:pt x="4246941" y="1798127"/>
                  <a:pt x="4245463" y="1797388"/>
                  <a:pt x="4241026" y="1798866"/>
                </a:cubicBezTo>
                <a:close/>
                <a:moveTo>
                  <a:pt x="13516234" y="1798586"/>
                </a:moveTo>
                <a:cubicBezTo>
                  <a:pt x="13518822" y="1797477"/>
                  <a:pt x="13519376" y="1798031"/>
                  <a:pt x="13517897" y="1800249"/>
                </a:cubicBezTo>
                <a:cubicBezTo>
                  <a:pt x="13516418" y="1804686"/>
                  <a:pt x="13516418" y="1809861"/>
                  <a:pt x="13517897" y="1815776"/>
                </a:cubicBezTo>
                <a:cubicBezTo>
                  <a:pt x="13517897" y="1820212"/>
                  <a:pt x="13516233" y="1822569"/>
                  <a:pt x="13512906" y="1822847"/>
                </a:cubicBezTo>
                <a:cubicBezTo>
                  <a:pt x="13511797" y="1822939"/>
                  <a:pt x="13510503" y="1822800"/>
                  <a:pt x="13509025" y="1822431"/>
                </a:cubicBezTo>
                <a:cubicBezTo>
                  <a:pt x="13501631" y="1819473"/>
                  <a:pt x="13495716" y="1817994"/>
                  <a:pt x="13491280" y="1817994"/>
                </a:cubicBezTo>
                <a:cubicBezTo>
                  <a:pt x="13486844" y="1819473"/>
                  <a:pt x="13490541" y="1815776"/>
                  <a:pt x="13502370" y="1806904"/>
                </a:cubicBezTo>
                <a:cubicBezTo>
                  <a:pt x="13509025" y="1802467"/>
                  <a:pt x="13513646" y="1799695"/>
                  <a:pt x="13516234" y="1798586"/>
                </a:cubicBezTo>
                <a:close/>
                <a:moveTo>
                  <a:pt x="10552284" y="1798031"/>
                </a:moveTo>
                <a:cubicBezTo>
                  <a:pt x="10555242" y="1793595"/>
                  <a:pt x="10558938" y="1793595"/>
                  <a:pt x="10563374" y="1798031"/>
                </a:cubicBezTo>
                <a:cubicBezTo>
                  <a:pt x="10569290" y="1803946"/>
                  <a:pt x="10571508" y="1808382"/>
                  <a:pt x="10570029" y="1811340"/>
                </a:cubicBezTo>
                <a:cubicBezTo>
                  <a:pt x="10569290" y="1813558"/>
                  <a:pt x="10567996" y="1814667"/>
                  <a:pt x="10566148" y="1814667"/>
                </a:cubicBezTo>
                <a:cubicBezTo>
                  <a:pt x="10564299" y="1814667"/>
                  <a:pt x="10561896" y="1813558"/>
                  <a:pt x="10558938" y="1811340"/>
                </a:cubicBezTo>
                <a:cubicBezTo>
                  <a:pt x="10553024" y="1806904"/>
                  <a:pt x="10550806" y="1802467"/>
                  <a:pt x="10552284" y="1798031"/>
                </a:cubicBezTo>
                <a:close/>
                <a:moveTo>
                  <a:pt x="5225313" y="1797757"/>
                </a:moveTo>
                <a:cubicBezTo>
                  <a:pt x="5227161" y="1797018"/>
                  <a:pt x="5226607" y="1798127"/>
                  <a:pt x="5223650" y="1801084"/>
                </a:cubicBezTo>
                <a:cubicBezTo>
                  <a:pt x="5219212" y="1806999"/>
                  <a:pt x="5213297" y="1811436"/>
                  <a:pt x="5205905" y="1814393"/>
                </a:cubicBezTo>
                <a:cubicBezTo>
                  <a:pt x="5204056" y="1814763"/>
                  <a:pt x="5202808" y="1814855"/>
                  <a:pt x="5202162" y="1814671"/>
                </a:cubicBezTo>
                <a:cubicBezTo>
                  <a:pt x="5200221" y="1814116"/>
                  <a:pt x="5203686" y="1811066"/>
                  <a:pt x="5212559" y="1805521"/>
                </a:cubicBezTo>
                <a:cubicBezTo>
                  <a:pt x="5219212" y="1801084"/>
                  <a:pt x="5223465" y="1798497"/>
                  <a:pt x="5225313" y="1797757"/>
                </a:cubicBezTo>
                <a:close/>
                <a:moveTo>
                  <a:pt x="4207754" y="1796648"/>
                </a:moveTo>
                <a:cubicBezTo>
                  <a:pt x="4204797" y="1793691"/>
                  <a:pt x="4191488" y="1795170"/>
                  <a:pt x="4167828" y="1801084"/>
                </a:cubicBezTo>
                <a:cubicBezTo>
                  <a:pt x="4144168" y="1805521"/>
                  <a:pt x="4132339" y="1809217"/>
                  <a:pt x="4132339" y="1812175"/>
                </a:cubicBezTo>
                <a:cubicBezTo>
                  <a:pt x="4132339" y="1815132"/>
                  <a:pt x="4127163" y="1818829"/>
                  <a:pt x="4116812" y="1823266"/>
                </a:cubicBezTo>
                <a:cubicBezTo>
                  <a:pt x="4106461" y="1827702"/>
                  <a:pt x="4099067" y="1832877"/>
                  <a:pt x="4094630" y="1838792"/>
                </a:cubicBezTo>
                <a:cubicBezTo>
                  <a:pt x="4082801" y="1856537"/>
                  <a:pt x="4094630" y="1858016"/>
                  <a:pt x="4130121" y="1843228"/>
                </a:cubicBezTo>
                <a:cubicBezTo>
                  <a:pt x="4140472" y="1838792"/>
                  <a:pt x="4151563" y="1836574"/>
                  <a:pt x="4163392" y="1836574"/>
                </a:cubicBezTo>
                <a:cubicBezTo>
                  <a:pt x="4176701" y="1838053"/>
                  <a:pt x="4178919" y="1840271"/>
                  <a:pt x="4170047" y="1843228"/>
                </a:cubicBezTo>
                <a:cubicBezTo>
                  <a:pt x="4167089" y="1844707"/>
                  <a:pt x="4167089" y="1847665"/>
                  <a:pt x="4170047" y="1852101"/>
                </a:cubicBezTo>
                <a:cubicBezTo>
                  <a:pt x="4171526" y="1858016"/>
                  <a:pt x="4166350" y="1862452"/>
                  <a:pt x="4154520" y="1865410"/>
                </a:cubicBezTo>
                <a:cubicBezTo>
                  <a:pt x="4142690" y="1869846"/>
                  <a:pt x="4136036" y="1869107"/>
                  <a:pt x="4134557" y="1863192"/>
                </a:cubicBezTo>
                <a:cubicBezTo>
                  <a:pt x="4133078" y="1858755"/>
                  <a:pt x="4132339" y="1860234"/>
                  <a:pt x="4132339" y="1867628"/>
                </a:cubicBezTo>
                <a:cubicBezTo>
                  <a:pt x="4132339" y="1876500"/>
                  <a:pt x="4128642" y="1880197"/>
                  <a:pt x="4121248" y="1878718"/>
                </a:cubicBezTo>
                <a:cubicBezTo>
                  <a:pt x="4091674" y="1878718"/>
                  <a:pt x="4075407" y="1883894"/>
                  <a:pt x="4072450" y="1894245"/>
                </a:cubicBezTo>
                <a:cubicBezTo>
                  <a:pt x="4070971" y="1898681"/>
                  <a:pt x="4067274" y="1900160"/>
                  <a:pt x="4061359" y="1898681"/>
                </a:cubicBezTo>
                <a:cubicBezTo>
                  <a:pt x="4055445" y="1895724"/>
                  <a:pt x="4048050" y="1894985"/>
                  <a:pt x="4039178" y="1896463"/>
                </a:cubicBezTo>
                <a:cubicBezTo>
                  <a:pt x="4031785" y="1897942"/>
                  <a:pt x="4026609" y="1897203"/>
                  <a:pt x="4023651" y="1894245"/>
                </a:cubicBezTo>
                <a:cubicBezTo>
                  <a:pt x="4022173" y="1891287"/>
                  <a:pt x="4021433" y="1893506"/>
                  <a:pt x="4021433" y="1900899"/>
                </a:cubicBezTo>
                <a:cubicBezTo>
                  <a:pt x="4019955" y="1911251"/>
                  <a:pt x="4022912" y="1916426"/>
                  <a:pt x="4030306" y="1916426"/>
                </a:cubicBezTo>
                <a:cubicBezTo>
                  <a:pt x="4036221" y="1916426"/>
                  <a:pt x="4059881" y="1911990"/>
                  <a:pt x="4101285" y="1903118"/>
                </a:cubicBezTo>
                <a:cubicBezTo>
                  <a:pt x="4105722" y="1901639"/>
                  <a:pt x="4110897" y="1900160"/>
                  <a:pt x="4116812" y="1898681"/>
                </a:cubicBezTo>
                <a:cubicBezTo>
                  <a:pt x="4124206" y="1897203"/>
                  <a:pt x="4129381" y="1896463"/>
                  <a:pt x="4132339" y="1896463"/>
                </a:cubicBezTo>
                <a:cubicBezTo>
                  <a:pt x="4144168" y="1893506"/>
                  <a:pt x="4153041" y="1891287"/>
                  <a:pt x="4158956" y="1889809"/>
                </a:cubicBezTo>
                <a:cubicBezTo>
                  <a:pt x="4176701" y="1885373"/>
                  <a:pt x="4187052" y="1883154"/>
                  <a:pt x="4190010" y="1883154"/>
                </a:cubicBezTo>
                <a:cubicBezTo>
                  <a:pt x="4198882" y="1883154"/>
                  <a:pt x="4202579" y="1880936"/>
                  <a:pt x="4201100" y="1876500"/>
                </a:cubicBezTo>
                <a:cubicBezTo>
                  <a:pt x="4201100" y="1872064"/>
                  <a:pt x="4205537" y="1868367"/>
                  <a:pt x="4214409" y="1865410"/>
                </a:cubicBezTo>
                <a:cubicBezTo>
                  <a:pt x="4226239" y="1859495"/>
                  <a:pt x="4228457" y="1849883"/>
                  <a:pt x="4221063" y="1836574"/>
                </a:cubicBezTo>
                <a:cubicBezTo>
                  <a:pt x="4216627" y="1829181"/>
                  <a:pt x="4215888" y="1829181"/>
                  <a:pt x="4218845" y="1836574"/>
                </a:cubicBezTo>
                <a:cubicBezTo>
                  <a:pt x="4220324" y="1842489"/>
                  <a:pt x="4218845" y="1845447"/>
                  <a:pt x="4214409" y="1845447"/>
                </a:cubicBezTo>
                <a:cubicBezTo>
                  <a:pt x="4209973" y="1846926"/>
                  <a:pt x="4205537" y="1844707"/>
                  <a:pt x="4201100" y="1838792"/>
                </a:cubicBezTo>
                <a:cubicBezTo>
                  <a:pt x="4198143" y="1834356"/>
                  <a:pt x="4197403" y="1835095"/>
                  <a:pt x="4198882" y="1841010"/>
                </a:cubicBezTo>
                <a:cubicBezTo>
                  <a:pt x="4200361" y="1848404"/>
                  <a:pt x="4198143" y="1849143"/>
                  <a:pt x="4192228" y="1843228"/>
                </a:cubicBezTo>
                <a:cubicBezTo>
                  <a:pt x="4175962" y="1829920"/>
                  <a:pt x="4182616" y="1821787"/>
                  <a:pt x="4212191" y="1818829"/>
                </a:cubicBezTo>
                <a:cubicBezTo>
                  <a:pt x="4222542" y="1817350"/>
                  <a:pt x="4228457" y="1813654"/>
                  <a:pt x="4229936" y="1807739"/>
                </a:cubicBezTo>
                <a:cubicBezTo>
                  <a:pt x="4229936" y="1801824"/>
                  <a:pt x="4228457" y="1799606"/>
                  <a:pt x="4225500" y="1801084"/>
                </a:cubicBezTo>
                <a:cubicBezTo>
                  <a:pt x="4219585" y="1802563"/>
                  <a:pt x="4213670" y="1801084"/>
                  <a:pt x="4207754" y="1796648"/>
                </a:cubicBezTo>
                <a:close/>
                <a:moveTo>
                  <a:pt x="2182621" y="1796648"/>
                </a:moveTo>
                <a:cubicBezTo>
                  <a:pt x="2178184" y="1795170"/>
                  <a:pt x="2177445" y="1797388"/>
                  <a:pt x="2180402" y="1803303"/>
                </a:cubicBezTo>
                <a:cubicBezTo>
                  <a:pt x="2182621" y="1808478"/>
                  <a:pt x="2184284" y="1811251"/>
                  <a:pt x="2185393" y="1811621"/>
                </a:cubicBezTo>
                <a:cubicBezTo>
                  <a:pt x="2186502" y="1811990"/>
                  <a:pt x="2187057" y="1809957"/>
                  <a:pt x="2187057" y="1805521"/>
                </a:cubicBezTo>
                <a:cubicBezTo>
                  <a:pt x="2187057" y="1799606"/>
                  <a:pt x="2185578" y="1796648"/>
                  <a:pt x="2182621" y="1796648"/>
                </a:cubicBezTo>
                <a:close/>
                <a:moveTo>
                  <a:pt x="10292765" y="1795813"/>
                </a:moveTo>
                <a:cubicBezTo>
                  <a:pt x="10289808" y="1795813"/>
                  <a:pt x="10286850" y="1798031"/>
                  <a:pt x="10283893" y="1802467"/>
                </a:cubicBezTo>
                <a:cubicBezTo>
                  <a:pt x="10282414" y="1806904"/>
                  <a:pt x="10283893" y="1809122"/>
                  <a:pt x="10288329" y="1809122"/>
                </a:cubicBezTo>
                <a:cubicBezTo>
                  <a:pt x="10289438" y="1809492"/>
                  <a:pt x="10290454" y="1809676"/>
                  <a:pt x="10291379" y="1809676"/>
                </a:cubicBezTo>
                <a:cubicBezTo>
                  <a:pt x="10294152" y="1809676"/>
                  <a:pt x="10296092" y="1808013"/>
                  <a:pt x="10297202" y="1804686"/>
                </a:cubicBezTo>
                <a:cubicBezTo>
                  <a:pt x="10298680" y="1800249"/>
                  <a:pt x="10297202" y="1797292"/>
                  <a:pt x="10292765" y="1795813"/>
                </a:cubicBezTo>
                <a:close/>
                <a:moveTo>
                  <a:pt x="3761915" y="1794430"/>
                </a:moveTo>
                <a:cubicBezTo>
                  <a:pt x="3767830" y="1792951"/>
                  <a:pt x="3770048" y="1793691"/>
                  <a:pt x="3768569" y="1796648"/>
                </a:cubicBezTo>
                <a:cubicBezTo>
                  <a:pt x="3766351" y="1798866"/>
                  <a:pt x="3764133" y="1799837"/>
                  <a:pt x="3761915" y="1799560"/>
                </a:cubicBezTo>
                <a:cubicBezTo>
                  <a:pt x="3761175" y="1799467"/>
                  <a:pt x="3760436" y="1799236"/>
                  <a:pt x="3759697" y="1798866"/>
                </a:cubicBezTo>
                <a:cubicBezTo>
                  <a:pt x="3755260" y="1797388"/>
                  <a:pt x="3756000" y="1795909"/>
                  <a:pt x="3761915" y="1794430"/>
                </a:cubicBezTo>
                <a:close/>
                <a:moveTo>
                  <a:pt x="11701265" y="1793595"/>
                </a:moveTo>
                <a:cubicBezTo>
                  <a:pt x="11704222" y="1792116"/>
                  <a:pt x="11706440" y="1794334"/>
                  <a:pt x="11707919" y="1800249"/>
                </a:cubicBezTo>
                <a:cubicBezTo>
                  <a:pt x="11709398" y="1804686"/>
                  <a:pt x="11709583" y="1806904"/>
                  <a:pt x="11708474" y="1806904"/>
                </a:cubicBezTo>
                <a:cubicBezTo>
                  <a:pt x="11707365" y="1806904"/>
                  <a:pt x="11704962" y="1804686"/>
                  <a:pt x="11701265" y="1800249"/>
                </a:cubicBezTo>
                <a:cubicBezTo>
                  <a:pt x="11696829" y="1795813"/>
                  <a:pt x="11696829" y="1793595"/>
                  <a:pt x="11701265" y="1793595"/>
                </a:cubicBezTo>
                <a:close/>
                <a:moveTo>
                  <a:pt x="10195168" y="1793595"/>
                </a:moveTo>
                <a:cubicBezTo>
                  <a:pt x="10190732" y="1796553"/>
                  <a:pt x="10192950" y="1799510"/>
                  <a:pt x="10201823" y="1802467"/>
                </a:cubicBezTo>
                <a:cubicBezTo>
                  <a:pt x="10205520" y="1803946"/>
                  <a:pt x="10208292" y="1804686"/>
                  <a:pt x="10210141" y="1804686"/>
                </a:cubicBezTo>
                <a:cubicBezTo>
                  <a:pt x="10211989" y="1804686"/>
                  <a:pt x="10212914" y="1803946"/>
                  <a:pt x="10212914" y="1802467"/>
                </a:cubicBezTo>
                <a:cubicBezTo>
                  <a:pt x="10214392" y="1799510"/>
                  <a:pt x="10212174" y="1796553"/>
                  <a:pt x="10206259" y="1793595"/>
                </a:cubicBezTo>
                <a:cubicBezTo>
                  <a:pt x="10200344" y="1790637"/>
                  <a:pt x="10196647" y="1790637"/>
                  <a:pt x="10195168" y="1793595"/>
                </a:cubicBezTo>
                <a:close/>
                <a:moveTo>
                  <a:pt x="3808495" y="1792212"/>
                </a:moveTo>
                <a:cubicBezTo>
                  <a:pt x="3809974" y="1790733"/>
                  <a:pt x="3812192" y="1792951"/>
                  <a:pt x="3815149" y="1798866"/>
                </a:cubicBezTo>
                <a:cubicBezTo>
                  <a:pt x="3819585" y="1806260"/>
                  <a:pt x="3828458" y="1807739"/>
                  <a:pt x="3841767" y="1803303"/>
                </a:cubicBezTo>
                <a:cubicBezTo>
                  <a:pt x="3853596" y="1798866"/>
                  <a:pt x="3860990" y="1798866"/>
                  <a:pt x="3863948" y="1803303"/>
                </a:cubicBezTo>
                <a:cubicBezTo>
                  <a:pt x="3865426" y="1809217"/>
                  <a:pt x="3868384" y="1811436"/>
                  <a:pt x="3872820" y="1809957"/>
                </a:cubicBezTo>
                <a:cubicBezTo>
                  <a:pt x="3877256" y="1808478"/>
                  <a:pt x="3879474" y="1809957"/>
                  <a:pt x="3879474" y="1814393"/>
                </a:cubicBezTo>
                <a:cubicBezTo>
                  <a:pt x="3879474" y="1817350"/>
                  <a:pt x="3872820" y="1820308"/>
                  <a:pt x="3859512" y="1823266"/>
                </a:cubicBezTo>
                <a:cubicBezTo>
                  <a:pt x="3847682" y="1827702"/>
                  <a:pt x="3841027" y="1828441"/>
                  <a:pt x="3839548" y="1825484"/>
                </a:cubicBezTo>
                <a:cubicBezTo>
                  <a:pt x="3839548" y="1822526"/>
                  <a:pt x="3833634" y="1822526"/>
                  <a:pt x="3821804" y="1825484"/>
                </a:cubicBezTo>
                <a:cubicBezTo>
                  <a:pt x="3815889" y="1826962"/>
                  <a:pt x="3811637" y="1827702"/>
                  <a:pt x="3809049" y="1827702"/>
                </a:cubicBezTo>
                <a:cubicBezTo>
                  <a:pt x="3806462" y="1827702"/>
                  <a:pt x="3805538" y="1826962"/>
                  <a:pt x="3806277" y="1825484"/>
                </a:cubicBezTo>
                <a:cubicBezTo>
                  <a:pt x="3807756" y="1824005"/>
                  <a:pt x="3807016" y="1819569"/>
                  <a:pt x="3804059" y="1812175"/>
                </a:cubicBezTo>
                <a:cubicBezTo>
                  <a:pt x="3802580" y="1806260"/>
                  <a:pt x="3802580" y="1801824"/>
                  <a:pt x="3804059" y="1798866"/>
                </a:cubicBezTo>
                <a:cubicBezTo>
                  <a:pt x="3807016" y="1794430"/>
                  <a:pt x="3808495" y="1792212"/>
                  <a:pt x="3808495" y="1792212"/>
                </a:cubicBezTo>
                <a:close/>
                <a:moveTo>
                  <a:pt x="12876863" y="1791377"/>
                </a:moveTo>
                <a:cubicBezTo>
                  <a:pt x="12873906" y="1789898"/>
                  <a:pt x="12872427" y="1793595"/>
                  <a:pt x="12872427" y="1802467"/>
                </a:cubicBezTo>
                <a:cubicBezTo>
                  <a:pt x="12872427" y="1811340"/>
                  <a:pt x="12873906" y="1815037"/>
                  <a:pt x="12876863" y="1813558"/>
                </a:cubicBezTo>
                <a:cubicBezTo>
                  <a:pt x="12878342" y="1812079"/>
                  <a:pt x="12882039" y="1814297"/>
                  <a:pt x="12887954" y="1820212"/>
                </a:cubicBezTo>
                <a:cubicBezTo>
                  <a:pt x="12890172" y="1822431"/>
                  <a:pt x="12893129" y="1823170"/>
                  <a:pt x="12896826" y="1822431"/>
                </a:cubicBezTo>
                <a:cubicBezTo>
                  <a:pt x="12900523" y="1821691"/>
                  <a:pt x="12904959" y="1819473"/>
                  <a:pt x="12910135" y="1815776"/>
                </a:cubicBezTo>
                <a:cubicBezTo>
                  <a:pt x="12927880" y="1803946"/>
                  <a:pt x="12926401" y="1797292"/>
                  <a:pt x="12905699" y="1795813"/>
                </a:cubicBezTo>
                <a:cubicBezTo>
                  <a:pt x="12902741" y="1794334"/>
                  <a:pt x="12898305" y="1793595"/>
                  <a:pt x="12892390" y="1793595"/>
                </a:cubicBezTo>
                <a:cubicBezTo>
                  <a:pt x="12886475" y="1792116"/>
                  <a:pt x="12881300" y="1791377"/>
                  <a:pt x="12876863" y="1791377"/>
                </a:cubicBezTo>
                <a:close/>
                <a:moveTo>
                  <a:pt x="12721595" y="1791377"/>
                </a:moveTo>
                <a:cubicBezTo>
                  <a:pt x="12711244" y="1794334"/>
                  <a:pt x="12705329" y="1798771"/>
                  <a:pt x="12703851" y="1804686"/>
                </a:cubicBezTo>
                <a:cubicBezTo>
                  <a:pt x="12702372" y="1810601"/>
                  <a:pt x="12704590" y="1813558"/>
                  <a:pt x="12710505" y="1813558"/>
                </a:cubicBezTo>
                <a:cubicBezTo>
                  <a:pt x="12712723" y="1813928"/>
                  <a:pt x="12714895" y="1814066"/>
                  <a:pt x="12717021" y="1813974"/>
                </a:cubicBezTo>
                <a:cubicBezTo>
                  <a:pt x="12723398" y="1813697"/>
                  <a:pt x="12729359" y="1811340"/>
                  <a:pt x="12734904" y="1806904"/>
                </a:cubicBezTo>
                <a:cubicBezTo>
                  <a:pt x="12743777" y="1802467"/>
                  <a:pt x="12746734" y="1798031"/>
                  <a:pt x="12743777" y="1793595"/>
                </a:cubicBezTo>
                <a:cubicBezTo>
                  <a:pt x="12740819" y="1789159"/>
                  <a:pt x="12733426" y="1788420"/>
                  <a:pt x="12721595" y="1791377"/>
                </a:cubicBezTo>
                <a:close/>
                <a:moveTo>
                  <a:pt x="11049198" y="1789561"/>
                </a:moveTo>
                <a:lnTo>
                  <a:pt x="11049280" y="1789575"/>
                </a:lnTo>
                <a:cubicBezTo>
                  <a:pt x="11049742" y="1789852"/>
                  <a:pt x="11049880" y="1790268"/>
                  <a:pt x="11049696" y="1790822"/>
                </a:cubicBezTo>
                <a:lnTo>
                  <a:pt x="11049430" y="1791184"/>
                </a:lnTo>
                <a:close/>
                <a:moveTo>
                  <a:pt x="12215866" y="1789159"/>
                </a:moveTo>
                <a:cubicBezTo>
                  <a:pt x="12208473" y="1792116"/>
                  <a:pt x="12206994" y="1794334"/>
                  <a:pt x="12211430" y="1795813"/>
                </a:cubicBezTo>
                <a:cubicBezTo>
                  <a:pt x="12215866" y="1795813"/>
                  <a:pt x="12219563" y="1794334"/>
                  <a:pt x="12222521" y="1791377"/>
                </a:cubicBezTo>
                <a:cubicBezTo>
                  <a:pt x="12225478" y="1788420"/>
                  <a:pt x="12223260" y="1787680"/>
                  <a:pt x="12215866" y="1789159"/>
                </a:cubicBezTo>
                <a:close/>
                <a:moveTo>
                  <a:pt x="11157828" y="1789159"/>
                </a:moveTo>
                <a:cubicBezTo>
                  <a:pt x="11168179" y="1790637"/>
                  <a:pt x="11173355" y="1791377"/>
                  <a:pt x="11173355" y="1791377"/>
                </a:cubicBezTo>
                <a:cubicBezTo>
                  <a:pt x="11174834" y="1791377"/>
                  <a:pt x="11175573" y="1793595"/>
                  <a:pt x="11175573" y="1798031"/>
                </a:cubicBezTo>
                <a:cubicBezTo>
                  <a:pt x="11175573" y="1800249"/>
                  <a:pt x="11174279" y="1801543"/>
                  <a:pt x="11171692" y="1801913"/>
                </a:cubicBezTo>
                <a:cubicBezTo>
                  <a:pt x="11169103" y="1802283"/>
                  <a:pt x="11165222" y="1801728"/>
                  <a:pt x="11160046" y="1800249"/>
                </a:cubicBezTo>
                <a:cubicBezTo>
                  <a:pt x="11148216" y="1798771"/>
                  <a:pt x="11142302" y="1795813"/>
                  <a:pt x="11142302" y="1791377"/>
                </a:cubicBezTo>
                <a:cubicBezTo>
                  <a:pt x="11143780" y="1788420"/>
                  <a:pt x="11148956" y="1787680"/>
                  <a:pt x="11157828" y="1789159"/>
                </a:cubicBezTo>
                <a:close/>
                <a:moveTo>
                  <a:pt x="12380006" y="1786941"/>
                </a:moveTo>
                <a:cubicBezTo>
                  <a:pt x="12384443" y="1785462"/>
                  <a:pt x="12385921" y="1788420"/>
                  <a:pt x="12384443" y="1795813"/>
                </a:cubicBezTo>
                <a:cubicBezTo>
                  <a:pt x="12383704" y="1798771"/>
                  <a:pt x="12382779" y="1800434"/>
                  <a:pt x="12381670" y="1800804"/>
                </a:cubicBezTo>
                <a:cubicBezTo>
                  <a:pt x="12380561" y="1801174"/>
                  <a:pt x="12379267" y="1800249"/>
                  <a:pt x="12377788" y="1798031"/>
                </a:cubicBezTo>
                <a:cubicBezTo>
                  <a:pt x="12373352" y="1793595"/>
                  <a:pt x="12374091" y="1789898"/>
                  <a:pt x="12380006" y="1786941"/>
                </a:cubicBezTo>
                <a:close/>
                <a:moveTo>
                  <a:pt x="12038418" y="1785832"/>
                </a:moveTo>
                <a:cubicBezTo>
                  <a:pt x="12031763" y="1786571"/>
                  <a:pt x="12022152" y="1789159"/>
                  <a:pt x="12009582" y="1793595"/>
                </a:cubicBezTo>
                <a:cubicBezTo>
                  <a:pt x="11984444" y="1803946"/>
                  <a:pt x="11971874" y="1812079"/>
                  <a:pt x="11971874" y="1817994"/>
                </a:cubicBezTo>
                <a:cubicBezTo>
                  <a:pt x="11971874" y="1820952"/>
                  <a:pt x="11980008" y="1822431"/>
                  <a:pt x="11996274" y="1822431"/>
                </a:cubicBezTo>
                <a:cubicBezTo>
                  <a:pt x="12004407" y="1823170"/>
                  <a:pt x="12011246" y="1823540"/>
                  <a:pt x="12016791" y="1823540"/>
                </a:cubicBezTo>
                <a:cubicBezTo>
                  <a:pt x="12022336" y="1823540"/>
                  <a:pt x="12026588" y="1823170"/>
                  <a:pt x="12029546" y="1822431"/>
                </a:cubicBezTo>
                <a:cubicBezTo>
                  <a:pt x="12029546" y="1822431"/>
                  <a:pt x="12031764" y="1820952"/>
                  <a:pt x="12036200" y="1817994"/>
                </a:cubicBezTo>
                <a:cubicBezTo>
                  <a:pt x="12042115" y="1816515"/>
                  <a:pt x="12046551" y="1815776"/>
                  <a:pt x="12049508" y="1815776"/>
                </a:cubicBezTo>
                <a:cubicBezTo>
                  <a:pt x="12055424" y="1812819"/>
                  <a:pt x="12059860" y="1808382"/>
                  <a:pt x="12062817" y="1802467"/>
                </a:cubicBezTo>
                <a:cubicBezTo>
                  <a:pt x="12065774" y="1798031"/>
                  <a:pt x="12064296" y="1796553"/>
                  <a:pt x="12058381" y="1798031"/>
                </a:cubicBezTo>
                <a:cubicBezTo>
                  <a:pt x="12055424" y="1798031"/>
                  <a:pt x="12052466" y="1795074"/>
                  <a:pt x="12049508" y="1789159"/>
                </a:cubicBezTo>
                <a:cubicBezTo>
                  <a:pt x="12048769" y="1786201"/>
                  <a:pt x="12045072" y="1785092"/>
                  <a:pt x="12038418" y="1785832"/>
                </a:cubicBezTo>
                <a:close/>
                <a:moveTo>
                  <a:pt x="11239898" y="1784723"/>
                </a:moveTo>
                <a:cubicBezTo>
                  <a:pt x="11251728" y="1784723"/>
                  <a:pt x="11257643" y="1786941"/>
                  <a:pt x="11257643" y="1791377"/>
                </a:cubicBezTo>
                <a:cubicBezTo>
                  <a:pt x="11259122" y="1794334"/>
                  <a:pt x="11252468" y="1796553"/>
                  <a:pt x="11237680" y="1798031"/>
                </a:cubicBezTo>
                <a:cubicBezTo>
                  <a:pt x="11221414" y="1798031"/>
                  <a:pt x="11214760" y="1795813"/>
                  <a:pt x="11217717" y="1791377"/>
                </a:cubicBezTo>
                <a:cubicBezTo>
                  <a:pt x="11219196" y="1788420"/>
                  <a:pt x="11226590" y="1786201"/>
                  <a:pt x="11239898" y="1784723"/>
                </a:cubicBezTo>
                <a:close/>
                <a:moveTo>
                  <a:pt x="2297962" y="1783339"/>
                </a:moveTo>
                <a:cubicBezTo>
                  <a:pt x="2292047" y="1781861"/>
                  <a:pt x="2290568" y="1782600"/>
                  <a:pt x="2293526" y="1785558"/>
                </a:cubicBezTo>
                <a:cubicBezTo>
                  <a:pt x="2295005" y="1788515"/>
                  <a:pt x="2295005" y="1792212"/>
                  <a:pt x="2293526" y="1796648"/>
                </a:cubicBezTo>
                <a:cubicBezTo>
                  <a:pt x="2293526" y="1802563"/>
                  <a:pt x="2295005" y="1805521"/>
                  <a:pt x="2297962" y="1805521"/>
                </a:cubicBezTo>
                <a:cubicBezTo>
                  <a:pt x="2298702" y="1805890"/>
                  <a:pt x="2299395" y="1805983"/>
                  <a:pt x="2300042" y="1805798"/>
                </a:cubicBezTo>
                <a:cubicBezTo>
                  <a:pt x="2301983" y="1805244"/>
                  <a:pt x="2303507" y="1802194"/>
                  <a:pt x="2304617" y="1796648"/>
                </a:cubicBezTo>
                <a:cubicBezTo>
                  <a:pt x="2304617" y="1790733"/>
                  <a:pt x="2302398" y="1786297"/>
                  <a:pt x="2297962" y="1783339"/>
                </a:cubicBezTo>
                <a:close/>
                <a:moveTo>
                  <a:pt x="2131604" y="1781122"/>
                </a:moveTo>
                <a:cubicBezTo>
                  <a:pt x="2125689" y="1779643"/>
                  <a:pt x="2122731" y="1780382"/>
                  <a:pt x="2122731" y="1783339"/>
                </a:cubicBezTo>
                <a:cubicBezTo>
                  <a:pt x="2121253" y="1786297"/>
                  <a:pt x="2123471" y="1788515"/>
                  <a:pt x="2129386" y="1789994"/>
                </a:cubicBezTo>
                <a:cubicBezTo>
                  <a:pt x="2131604" y="1791473"/>
                  <a:pt x="2133452" y="1792212"/>
                  <a:pt x="2134931" y="1792212"/>
                </a:cubicBezTo>
                <a:cubicBezTo>
                  <a:pt x="2136410" y="1792212"/>
                  <a:pt x="2137519" y="1791473"/>
                  <a:pt x="2138258" y="1789994"/>
                </a:cubicBezTo>
                <a:cubicBezTo>
                  <a:pt x="2139737" y="1785558"/>
                  <a:pt x="2137519" y="1782600"/>
                  <a:pt x="2131604" y="1781122"/>
                </a:cubicBezTo>
                <a:close/>
                <a:moveTo>
                  <a:pt x="12238047" y="1780287"/>
                </a:moveTo>
                <a:cubicBezTo>
                  <a:pt x="12232132" y="1783244"/>
                  <a:pt x="12230654" y="1786201"/>
                  <a:pt x="12233611" y="1789159"/>
                </a:cubicBezTo>
                <a:cubicBezTo>
                  <a:pt x="12234351" y="1790637"/>
                  <a:pt x="12235645" y="1791377"/>
                  <a:pt x="12237493" y="1791377"/>
                </a:cubicBezTo>
                <a:cubicBezTo>
                  <a:pt x="12239342" y="1791377"/>
                  <a:pt x="12241744" y="1790637"/>
                  <a:pt x="12244702" y="1789159"/>
                </a:cubicBezTo>
                <a:cubicBezTo>
                  <a:pt x="12249138" y="1786201"/>
                  <a:pt x="12250617" y="1783244"/>
                  <a:pt x="12249138" y="1780287"/>
                </a:cubicBezTo>
                <a:cubicBezTo>
                  <a:pt x="12249138" y="1778808"/>
                  <a:pt x="12245441" y="1778808"/>
                  <a:pt x="12238047" y="1780287"/>
                </a:cubicBezTo>
                <a:close/>
                <a:moveTo>
                  <a:pt x="5252485" y="1778903"/>
                </a:moveTo>
                <a:cubicBezTo>
                  <a:pt x="5258399" y="1774467"/>
                  <a:pt x="5260617" y="1774467"/>
                  <a:pt x="5259140" y="1778903"/>
                </a:cubicBezTo>
                <a:cubicBezTo>
                  <a:pt x="5257660" y="1783339"/>
                  <a:pt x="5254702" y="1785558"/>
                  <a:pt x="5250267" y="1785558"/>
                </a:cubicBezTo>
                <a:cubicBezTo>
                  <a:pt x="5245830" y="1785558"/>
                  <a:pt x="5246570" y="1783339"/>
                  <a:pt x="5252485" y="1778903"/>
                </a:cubicBezTo>
                <a:close/>
                <a:moveTo>
                  <a:pt x="12676124" y="1778068"/>
                </a:moveTo>
                <a:cubicBezTo>
                  <a:pt x="12673906" y="1777329"/>
                  <a:pt x="12672058" y="1778068"/>
                  <a:pt x="12670579" y="1780287"/>
                </a:cubicBezTo>
                <a:cubicBezTo>
                  <a:pt x="12666143" y="1784723"/>
                  <a:pt x="12666882" y="1790637"/>
                  <a:pt x="12672797" y="1798031"/>
                </a:cubicBezTo>
                <a:cubicBezTo>
                  <a:pt x="12678712" y="1803946"/>
                  <a:pt x="12678712" y="1808382"/>
                  <a:pt x="12672797" y="1811340"/>
                </a:cubicBezTo>
                <a:cubicBezTo>
                  <a:pt x="12665403" y="1814297"/>
                  <a:pt x="12663185" y="1817255"/>
                  <a:pt x="12666143" y="1820212"/>
                </a:cubicBezTo>
                <a:cubicBezTo>
                  <a:pt x="12667622" y="1822431"/>
                  <a:pt x="12669470" y="1823724"/>
                  <a:pt x="12671688" y="1824094"/>
                </a:cubicBezTo>
                <a:cubicBezTo>
                  <a:pt x="12673906" y="1824464"/>
                  <a:pt x="12676494" y="1823909"/>
                  <a:pt x="12679451" y="1822431"/>
                </a:cubicBezTo>
                <a:cubicBezTo>
                  <a:pt x="12688324" y="1820952"/>
                  <a:pt x="12694978" y="1820952"/>
                  <a:pt x="12699414" y="1822431"/>
                </a:cubicBezTo>
                <a:cubicBezTo>
                  <a:pt x="12703851" y="1823909"/>
                  <a:pt x="12703851" y="1820952"/>
                  <a:pt x="12699414" y="1813558"/>
                </a:cubicBezTo>
                <a:cubicBezTo>
                  <a:pt x="12696457" y="1807643"/>
                  <a:pt x="12692021" y="1804686"/>
                  <a:pt x="12686106" y="1804686"/>
                </a:cubicBezTo>
                <a:cubicBezTo>
                  <a:pt x="12681670" y="1803207"/>
                  <a:pt x="12680930" y="1799510"/>
                  <a:pt x="12683888" y="1793595"/>
                </a:cubicBezTo>
                <a:cubicBezTo>
                  <a:pt x="12686845" y="1789159"/>
                  <a:pt x="12686845" y="1786201"/>
                  <a:pt x="12683888" y="1784723"/>
                </a:cubicBezTo>
                <a:cubicBezTo>
                  <a:pt x="12680930" y="1781026"/>
                  <a:pt x="12678342" y="1778808"/>
                  <a:pt x="12676124" y="1778068"/>
                </a:cubicBezTo>
                <a:close/>
                <a:moveTo>
                  <a:pt x="10964852" y="1775850"/>
                </a:moveTo>
                <a:cubicBezTo>
                  <a:pt x="10970768" y="1775850"/>
                  <a:pt x="10972246" y="1777329"/>
                  <a:pt x="10969289" y="1780287"/>
                </a:cubicBezTo>
                <a:cubicBezTo>
                  <a:pt x="10967810" y="1781026"/>
                  <a:pt x="10966332" y="1781395"/>
                  <a:pt x="10964852" y="1781395"/>
                </a:cubicBezTo>
                <a:cubicBezTo>
                  <a:pt x="10963374" y="1781395"/>
                  <a:pt x="10961895" y="1781026"/>
                  <a:pt x="10960416" y="1780287"/>
                </a:cubicBezTo>
                <a:cubicBezTo>
                  <a:pt x="10957459" y="1777329"/>
                  <a:pt x="10958938" y="1775850"/>
                  <a:pt x="10964852" y="1775850"/>
                </a:cubicBezTo>
                <a:close/>
                <a:moveTo>
                  <a:pt x="12073353" y="1773632"/>
                </a:moveTo>
                <a:cubicBezTo>
                  <a:pt x="12072244" y="1774371"/>
                  <a:pt x="12071689" y="1776590"/>
                  <a:pt x="12071689" y="1780287"/>
                </a:cubicBezTo>
                <a:cubicBezTo>
                  <a:pt x="12071689" y="1789159"/>
                  <a:pt x="12069471" y="1792116"/>
                  <a:pt x="12065035" y="1789159"/>
                </a:cubicBezTo>
                <a:cubicBezTo>
                  <a:pt x="12062078" y="1787680"/>
                  <a:pt x="12061338" y="1789159"/>
                  <a:pt x="12062817" y="1793595"/>
                </a:cubicBezTo>
                <a:cubicBezTo>
                  <a:pt x="12064665" y="1800989"/>
                  <a:pt x="12070268" y="1804339"/>
                  <a:pt x="12079626" y="1803646"/>
                </a:cubicBezTo>
                <a:cubicBezTo>
                  <a:pt x="12085240" y="1803230"/>
                  <a:pt x="12092207" y="1801359"/>
                  <a:pt x="12100525" y="1798031"/>
                </a:cubicBezTo>
                <a:cubicBezTo>
                  <a:pt x="12113834" y="1793595"/>
                  <a:pt x="12121227" y="1788420"/>
                  <a:pt x="12122706" y="1782504"/>
                </a:cubicBezTo>
                <a:cubicBezTo>
                  <a:pt x="12124184" y="1775111"/>
                  <a:pt x="12118270" y="1773632"/>
                  <a:pt x="12104961" y="1778068"/>
                </a:cubicBezTo>
                <a:cubicBezTo>
                  <a:pt x="12093130" y="1781026"/>
                  <a:pt x="12084259" y="1780287"/>
                  <a:pt x="12078344" y="1775850"/>
                </a:cubicBezTo>
                <a:cubicBezTo>
                  <a:pt x="12076126" y="1773632"/>
                  <a:pt x="12074462" y="1772893"/>
                  <a:pt x="12073353" y="1773632"/>
                </a:cubicBezTo>
                <a:close/>
                <a:moveTo>
                  <a:pt x="5334555" y="1772249"/>
                </a:moveTo>
                <a:cubicBezTo>
                  <a:pt x="5337512" y="1770770"/>
                  <a:pt x="5340469" y="1771510"/>
                  <a:pt x="5343427" y="1774467"/>
                </a:cubicBezTo>
                <a:cubicBezTo>
                  <a:pt x="5349896" y="1784818"/>
                  <a:pt x="5350705" y="1790075"/>
                  <a:pt x="5345854" y="1790236"/>
                </a:cubicBezTo>
                <a:cubicBezTo>
                  <a:pt x="5345160" y="1790260"/>
                  <a:pt x="5344351" y="1790179"/>
                  <a:pt x="5343427" y="1789994"/>
                </a:cubicBezTo>
                <a:cubicBezTo>
                  <a:pt x="5338990" y="1788515"/>
                  <a:pt x="5336034" y="1785558"/>
                  <a:pt x="5334555" y="1781122"/>
                </a:cubicBezTo>
                <a:cubicBezTo>
                  <a:pt x="5333077" y="1776685"/>
                  <a:pt x="5333077" y="1773728"/>
                  <a:pt x="5334555" y="1772249"/>
                </a:cubicBezTo>
                <a:close/>
                <a:moveTo>
                  <a:pt x="4562652" y="1770031"/>
                </a:moveTo>
                <a:cubicBezTo>
                  <a:pt x="4550822" y="1768552"/>
                  <a:pt x="4532338" y="1773728"/>
                  <a:pt x="4507199" y="1785558"/>
                </a:cubicBezTo>
                <a:cubicBezTo>
                  <a:pt x="4483540" y="1797388"/>
                  <a:pt x="4472449" y="1806260"/>
                  <a:pt x="4473928" y="1812175"/>
                </a:cubicBezTo>
                <a:cubicBezTo>
                  <a:pt x="4476146" y="1816611"/>
                  <a:pt x="4480963" y="1818760"/>
                  <a:pt x="4488380" y="1818621"/>
                </a:cubicBezTo>
                <a:cubicBezTo>
                  <a:pt x="4500741" y="1818390"/>
                  <a:pt x="4520323" y="1811805"/>
                  <a:pt x="4547126" y="1798866"/>
                </a:cubicBezTo>
                <a:cubicBezTo>
                  <a:pt x="4578179" y="1782600"/>
                  <a:pt x="4583354" y="1772989"/>
                  <a:pt x="4562652" y="1770031"/>
                </a:cubicBezTo>
                <a:close/>
                <a:moveTo>
                  <a:pt x="2362288" y="1770031"/>
                </a:moveTo>
                <a:cubicBezTo>
                  <a:pt x="2357851" y="1770031"/>
                  <a:pt x="2357112" y="1772989"/>
                  <a:pt x="2360069" y="1778903"/>
                </a:cubicBezTo>
                <a:cubicBezTo>
                  <a:pt x="2362288" y="1784079"/>
                  <a:pt x="2363951" y="1786667"/>
                  <a:pt x="2365060" y="1786667"/>
                </a:cubicBezTo>
                <a:cubicBezTo>
                  <a:pt x="2366169" y="1786667"/>
                  <a:pt x="2366724" y="1784079"/>
                  <a:pt x="2366724" y="1778903"/>
                </a:cubicBezTo>
                <a:cubicBezTo>
                  <a:pt x="2366724" y="1774467"/>
                  <a:pt x="2365245" y="1771510"/>
                  <a:pt x="2362288" y="1770031"/>
                </a:cubicBezTo>
                <a:close/>
                <a:moveTo>
                  <a:pt x="4411821" y="1769476"/>
                </a:moveTo>
                <a:cubicBezTo>
                  <a:pt x="4409603" y="1769107"/>
                  <a:pt x="4406645" y="1770031"/>
                  <a:pt x="4402948" y="1772249"/>
                </a:cubicBezTo>
                <a:cubicBezTo>
                  <a:pt x="4395554" y="1775206"/>
                  <a:pt x="4377810" y="1781122"/>
                  <a:pt x="4349714" y="1789994"/>
                </a:cubicBezTo>
                <a:cubicBezTo>
                  <a:pt x="4321617" y="1798866"/>
                  <a:pt x="4306091" y="1801824"/>
                  <a:pt x="4303133" y="1798866"/>
                </a:cubicBezTo>
                <a:cubicBezTo>
                  <a:pt x="4300176" y="1794430"/>
                  <a:pt x="4298697" y="1795170"/>
                  <a:pt x="4298697" y="1801084"/>
                </a:cubicBezTo>
                <a:cubicBezTo>
                  <a:pt x="4300176" y="1806999"/>
                  <a:pt x="4293521" y="1811436"/>
                  <a:pt x="4278734" y="1814393"/>
                </a:cubicBezTo>
                <a:cubicBezTo>
                  <a:pt x="4263947" y="1817350"/>
                  <a:pt x="4256553" y="1821048"/>
                  <a:pt x="4256553" y="1825484"/>
                </a:cubicBezTo>
                <a:cubicBezTo>
                  <a:pt x="4259510" y="1829920"/>
                  <a:pt x="4259510" y="1832877"/>
                  <a:pt x="4256553" y="1834356"/>
                </a:cubicBezTo>
                <a:cubicBezTo>
                  <a:pt x="4253596" y="1834356"/>
                  <a:pt x="4252856" y="1836574"/>
                  <a:pt x="4254335" y="1841010"/>
                </a:cubicBezTo>
                <a:cubicBezTo>
                  <a:pt x="4255813" y="1843228"/>
                  <a:pt x="4258586" y="1844153"/>
                  <a:pt x="4262653" y="1843783"/>
                </a:cubicBezTo>
                <a:cubicBezTo>
                  <a:pt x="4266719" y="1843413"/>
                  <a:pt x="4272080" y="1841750"/>
                  <a:pt x="4278734" y="1838792"/>
                </a:cubicBezTo>
                <a:cubicBezTo>
                  <a:pt x="4309788" y="1825484"/>
                  <a:pt x="4336405" y="1814393"/>
                  <a:pt x="4358586" y="1805521"/>
                </a:cubicBezTo>
                <a:cubicBezTo>
                  <a:pt x="4398512" y="1789255"/>
                  <a:pt x="4417736" y="1778903"/>
                  <a:pt x="4416257" y="1774467"/>
                </a:cubicBezTo>
                <a:cubicBezTo>
                  <a:pt x="4415518" y="1771510"/>
                  <a:pt x="4414039" y="1769846"/>
                  <a:pt x="4411821" y="1769476"/>
                </a:cubicBezTo>
                <a:close/>
                <a:moveTo>
                  <a:pt x="12703851" y="1769196"/>
                </a:moveTo>
                <a:cubicBezTo>
                  <a:pt x="12699414" y="1767717"/>
                  <a:pt x="12695718" y="1769935"/>
                  <a:pt x="12692760" y="1775850"/>
                </a:cubicBezTo>
                <a:cubicBezTo>
                  <a:pt x="12691281" y="1780287"/>
                  <a:pt x="12694239" y="1783244"/>
                  <a:pt x="12701633" y="1784723"/>
                </a:cubicBezTo>
                <a:cubicBezTo>
                  <a:pt x="12703481" y="1785092"/>
                  <a:pt x="12705098" y="1785231"/>
                  <a:pt x="12706485" y="1785139"/>
                </a:cubicBezTo>
                <a:cubicBezTo>
                  <a:pt x="12710643" y="1784861"/>
                  <a:pt x="12712723" y="1782504"/>
                  <a:pt x="12712723" y="1778068"/>
                </a:cubicBezTo>
                <a:cubicBezTo>
                  <a:pt x="12711244" y="1772153"/>
                  <a:pt x="12708287" y="1769196"/>
                  <a:pt x="12703851" y="1769196"/>
                </a:cubicBezTo>
                <a:close/>
                <a:moveTo>
                  <a:pt x="11632504" y="1769196"/>
                </a:moveTo>
                <a:cubicBezTo>
                  <a:pt x="11635461" y="1767717"/>
                  <a:pt x="11637679" y="1769196"/>
                  <a:pt x="11639158" y="1773632"/>
                </a:cubicBezTo>
                <a:cubicBezTo>
                  <a:pt x="11640636" y="1776589"/>
                  <a:pt x="11638419" y="1779547"/>
                  <a:pt x="11632504" y="1782504"/>
                </a:cubicBezTo>
                <a:cubicBezTo>
                  <a:pt x="11631394" y="1782874"/>
                  <a:pt x="11630424" y="1783013"/>
                  <a:pt x="11629592" y="1782921"/>
                </a:cubicBezTo>
                <a:cubicBezTo>
                  <a:pt x="11627097" y="1782643"/>
                  <a:pt x="11625849" y="1780287"/>
                  <a:pt x="11625849" y="1775850"/>
                </a:cubicBezTo>
                <a:cubicBezTo>
                  <a:pt x="11625849" y="1771414"/>
                  <a:pt x="11628067" y="1769196"/>
                  <a:pt x="11632504" y="1769196"/>
                </a:cubicBezTo>
                <a:close/>
                <a:moveTo>
                  <a:pt x="2329016" y="1767813"/>
                </a:moveTo>
                <a:cubicBezTo>
                  <a:pt x="2317186" y="1764855"/>
                  <a:pt x="2310531" y="1765595"/>
                  <a:pt x="2309053" y="1770031"/>
                </a:cubicBezTo>
                <a:cubicBezTo>
                  <a:pt x="2307574" y="1772989"/>
                  <a:pt x="2308313" y="1775206"/>
                  <a:pt x="2311271" y="1776685"/>
                </a:cubicBezTo>
                <a:cubicBezTo>
                  <a:pt x="2314229" y="1776685"/>
                  <a:pt x="2314229" y="1781861"/>
                  <a:pt x="2311271" y="1792212"/>
                </a:cubicBezTo>
                <a:cubicBezTo>
                  <a:pt x="2309792" y="1801084"/>
                  <a:pt x="2314968" y="1806999"/>
                  <a:pt x="2326798" y="1809957"/>
                </a:cubicBezTo>
                <a:cubicBezTo>
                  <a:pt x="2331603" y="1811066"/>
                  <a:pt x="2335763" y="1811482"/>
                  <a:pt x="2339274" y="1811205"/>
                </a:cubicBezTo>
                <a:cubicBezTo>
                  <a:pt x="2349810" y="1810373"/>
                  <a:pt x="2354524" y="1803303"/>
                  <a:pt x="2353415" y="1789994"/>
                </a:cubicBezTo>
                <a:cubicBezTo>
                  <a:pt x="2351936" y="1779643"/>
                  <a:pt x="2350457" y="1775946"/>
                  <a:pt x="2348979" y="1778903"/>
                </a:cubicBezTo>
                <a:cubicBezTo>
                  <a:pt x="2346021" y="1781861"/>
                  <a:pt x="2345282" y="1781122"/>
                  <a:pt x="2346760" y="1776685"/>
                </a:cubicBezTo>
                <a:cubicBezTo>
                  <a:pt x="2346760" y="1772249"/>
                  <a:pt x="2340846" y="1769291"/>
                  <a:pt x="2329016" y="1767813"/>
                </a:cubicBezTo>
                <a:close/>
                <a:moveTo>
                  <a:pt x="2078369" y="1767813"/>
                </a:moveTo>
                <a:cubicBezTo>
                  <a:pt x="2076890" y="1773728"/>
                  <a:pt x="2076890" y="1775206"/>
                  <a:pt x="2078369" y="1772249"/>
                </a:cubicBezTo>
                <a:cubicBezTo>
                  <a:pt x="2081327" y="1769291"/>
                  <a:pt x="2081327" y="1771510"/>
                  <a:pt x="2078369" y="1778903"/>
                </a:cubicBezTo>
                <a:cubicBezTo>
                  <a:pt x="2075412" y="1786297"/>
                  <a:pt x="2074673" y="1792212"/>
                  <a:pt x="2076151" y="1796648"/>
                </a:cubicBezTo>
                <a:cubicBezTo>
                  <a:pt x="2077630" y="1801084"/>
                  <a:pt x="2080587" y="1801824"/>
                  <a:pt x="2085024" y="1798866"/>
                </a:cubicBezTo>
                <a:cubicBezTo>
                  <a:pt x="2089460" y="1795909"/>
                  <a:pt x="2090199" y="1791473"/>
                  <a:pt x="2087242" y="1785558"/>
                </a:cubicBezTo>
                <a:cubicBezTo>
                  <a:pt x="2085763" y="1781122"/>
                  <a:pt x="2086502" y="1778903"/>
                  <a:pt x="2089460" y="1778903"/>
                </a:cubicBezTo>
                <a:cubicBezTo>
                  <a:pt x="2093896" y="1780382"/>
                  <a:pt x="2094635" y="1784818"/>
                  <a:pt x="2091678" y="1792212"/>
                </a:cubicBezTo>
                <a:cubicBezTo>
                  <a:pt x="2088720" y="1799606"/>
                  <a:pt x="2091678" y="1804042"/>
                  <a:pt x="2100550" y="1805521"/>
                </a:cubicBezTo>
                <a:cubicBezTo>
                  <a:pt x="2102029" y="1806260"/>
                  <a:pt x="2103462" y="1806676"/>
                  <a:pt x="2104848" y="1806768"/>
                </a:cubicBezTo>
                <a:cubicBezTo>
                  <a:pt x="2109007" y="1807046"/>
                  <a:pt x="2112750" y="1804411"/>
                  <a:pt x="2116077" y="1798866"/>
                </a:cubicBezTo>
                <a:cubicBezTo>
                  <a:pt x="2120513" y="1791473"/>
                  <a:pt x="2121992" y="1784818"/>
                  <a:pt x="2120513" y="1778903"/>
                </a:cubicBezTo>
                <a:cubicBezTo>
                  <a:pt x="2119035" y="1774467"/>
                  <a:pt x="2111641" y="1770770"/>
                  <a:pt x="2098332" y="1767813"/>
                </a:cubicBezTo>
                <a:cubicBezTo>
                  <a:pt x="2086502" y="1763377"/>
                  <a:pt x="2079848" y="1763377"/>
                  <a:pt x="2078369" y="1767813"/>
                </a:cubicBezTo>
                <a:close/>
                <a:moveTo>
                  <a:pt x="11896459" y="1766978"/>
                </a:moveTo>
                <a:cubicBezTo>
                  <a:pt x="11884629" y="1769935"/>
                  <a:pt x="11879453" y="1773632"/>
                  <a:pt x="11880932" y="1778068"/>
                </a:cubicBezTo>
                <a:cubicBezTo>
                  <a:pt x="11880932" y="1779547"/>
                  <a:pt x="11882226" y="1780287"/>
                  <a:pt x="11884814" y="1780287"/>
                </a:cubicBezTo>
                <a:cubicBezTo>
                  <a:pt x="11887401" y="1780287"/>
                  <a:pt x="11891283" y="1779547"/>
                  <a:pt x="11896459" y="1778068"/>
                </a:cubicBezTo>
                <a:cubicBezTo>
                  <a:pt x="11906810" y="1776589"/>
                  <a:pt x="11911986" y="1773632"/>
                  <a:pt x="11911986" y="1769196"/>
                </a:cubicBezTo>
                <a:cubicBezTo>
                  <a:pt x="11913464" y="1764760"/>
                  <a:pt x="11908289" y="1764020"/>
                  <a:pt x="11896459" y="1766978"/>
                </a:cubicBezTo>
                <a:close/>
                <a:moveTo>
                  <a:pt x="12165959" y="1764205"/>
                </a:moveTo>
                <a:cubicBezTo>
                  <a:pt x="12165220" y="1763096"/>
                  <a:pt x="12162632" y="1763281"/>
                  <a:pt x="12158196" y="1764760"/>
                </a:cubicBezTo>
                <a:cubicBezTo>
                  <a:pt x="12149323" y="1766238"/>
                  <a:pt x="12146366" y="1769196"/>
                  <a:pt x="12149323" y="1773632"/>
                </a:cubicBezTo>
                <a:cubicBezTo>
                  <a:pt x="12150802" y="1776589"/>
                  <a:pt x="12152650" y="1777883"/>
                  <a:pt x="12154868" y="1777514"/>
                </a:cubicBezTo>
                <a:cubicBezTo>
                  <a:pt x="12157086" y="1777144"/>
                  <a:pt x="12159674" y="1775111"/>
                  <a:pt x="12162632" y="1771414"/>
                </a:cubicBezTo>
                <a:cubicBezTo>
                  <a:pt x="12165589" y="1767717"/>
                  <a:pt x="12166698" y="1765314"/>
                  <a:pt x="12165959" y="1764205"/>
                </a:cubicBezTo>
                <a:close/>
                <a:moveTo>
                  <a:pt x="13773534" y="1763096"/>
                </a:moveTo>
                <a:cubicBezTo>
                  <a:pt x="13772425" y="1764944"/>
                  <a:pt x="13772240" y="1771414"/>
                  <a:pt x="13772980" y="1782504"/>
                </a:cubicBezTo>
                <a:cubicBezTo>
                  <a:pt x="13772980" y="1789898"/>
                  <a:pt x="13775937" y="1795074"/>
                  <a:pt x="13781852" y="1798031"/>
                </a:cubicBezTo>
                <a:cubicBezTo>
                  <a:pt x="13785549" y="1800249"/>
                  <a:pt x="13787767" y="1801359"/>
                  <a:pt x="13788506" y="1801359"/>
                </a:cubicBezTo>
                <a:cubicBezTo>
                  <a:pt x="13789246" y="1801359"/>
                  <a:pt x="13788506" y="1800249"/>
                  <a:pt x="13786288" y="1798031"/>
                </a:cubicBezTo>
                <a:cubicBezTo>
                  <a:pt x="13783331" y="1793595"/>
                  <a:pt x="13784070" y="1789159"/>
                  <a:pt x="13788506" y="1784723"/>
                </a:cubicBezTo>
                <a:cubicBezTo>
                  <a:pt x="13794421" y="1780287"/>
                  <a:pt x="13795161" y="1778068"/>
                  <a:pt x="13790725" y="1778068"/>
                </a:cubicBezTo>
                <a:cubicBezTo>
                  <a:pt x="13786288" y="1778068"/>
                  <a:pt x="13782592" y="1775850"/>
                  <a:pt x="13779634" y="1771414"/>
                </a:cubicBezTo>
                <a:cubicBezTo>
                  <a:pt x="13776677" y="1764020"/>
                  <a:pt x="13774643" y="1761248"/>
                  <a:pt x="13773534" y="1763096"/>
                </a:cubicBezTo>
                <a:close/>
                <a:moveTo>
                  <a:pt x="4946385" y="1761158"/>
                </a:moveTo>
                <a:cubicBezTo>
                  <a:pt x="4943428" y="1758201"/>
                  <a:pt x="4937513" y="1758940"/>
                  <a:pt x="4928641" y="1763377"/>
                </a:cubicBezTo>
                <a:cubicBezTo>
                  <a:pt x="4921247" y="1767813"/>
                  <a:pt x="4918289" y="1772989"/>
                  <a:pt x="4919768" y="1778903"/>
                </a:cubicBezTo>
                <a:cubicBezTo>
                  <a:pt x="4920507" y="1781122"/>
                  <a:pt x="4922356" y="1782046"/>
                  <a:pt x="4925313" y="1781676"/>
                </a:cubicBezTo>
                <a:cubicBezTo>
                  <a:pt x="4928271" y="1781306"/>
                  <a:pt x="4932337" y="1779643"/>
                  <a:pt x="4937513" y="1776685"/>
                </a:cubicBezTo>
                <a:cubicBezTo>
                  <a:pt x="4946385" y="1770770"/>
                  <a:pt x="4949343" y="1765595"/>
                  <a:pt x="4946385" y="1761158"/>
                </a:cubicBezTo>
                <a:close/>
                <a:moveTo>
                  <a:pt x="12191467" y="1760323"/>
                </a:moveTo>
                <a:cubicBezTo>
                  <a:pt x="12189988" y="1761802"/>
                  <a:pt x="12189249" y="1764760"/>
                  <a:pt x="12189249" y="1769196"/>
                </a:cubicBezTo>
                <a:cubicBezTo>
                  <a:pt x="12189249" y="1773632"/>
                  <a:pt x="12190497" y="1775989"/>
                  <a:pt x="12192992" y="1776266"/>
                </a:cubicBezTo>
                <a:cubicBezTo>
                  <a:pt x="12193824" y="1776359"/>
                  <a:pt x="12194794" y="1776220"/>
                  <a:pt x="12195903" y="1775850"/>
                </a:cubicBezTo>
                <a:cubicBezTo>
                  <a:pt x="12198861" y="1775850"/>
                  <a:pt x="12198861" y="1772893"/>
                  <a:pt x="12195903" y="1766978"/>
                </a:cubicBezTo>
                <a:cubicBezTo>
                  <a:pt x="12194424" y="1762542"/>
                  <a:pt x="12192946" y="1760323"/>
                  <a:pt x="12191467" y="1760323"/>
                </a:cubicBezTo>
                <a:close/>
                <a:moveTo>
                  <a:pt x="11919195" y="1760323"/>
                </a:moveTo>
                <a:cubicBezTo>
                  <a:pt x="11916607" y="1761063"/>
                  <a:pt x="11915682" y="1764760"/>
                  <a:pt x="11916422" y="1771414"/>
                </a:cubicBezTo>
                <a:cubicBezTo>
                  <a:pt x="11916422" y="1775850"/>
                  <a:pt x="11918501" y="1777791"/>
                  <a:pt x="11922660" y="1777237"/>
                </a:cubicBezTo>
                <a:cubicBezTo>
                  <a:pt x="11924046" y="1777052"/>
                  <a:pt x="11925664" y="1776589"/>
                  <a:pt x="11927512" y="1775850"/>
                </a:cubicBezTo>
                <a:cubicBezTo>
                  <a:pt x="11934906" y="1774371"/>
                  <a:pt x="11936385" y="1771414"/>
                  <a:pt x="11931948" y="1766978"/>
                </a:cubicBezTo>
                <a:cubicBezTo>
                  <a:pt x="11926034" y="1761802"/>
                  <a:pt x="11921782" y="1759584"/>
                  <a:pt x="11919195" y="1760323"/>
                </a:cubicBezTo>
                <a:close/>
                <a:moveTo>
                  <a:pt x="3914964" y="1758940"/>
                </a:moveTo>
                <a:cubicBezTo>
                  <a:pt x="3925315" y="1755983"/>
                  <a:pt x="3931231" y="1756722"/>
                  <a:pt x="3932709" y="1761158"/>
                </a:cubicBezTo>
                <a:cubicBezTo>
                  <a:pt x="3932709" y="1767073"/>
                  <a:pt x="3929752" y="1769291"/>
                  <a:pt x="3923836" y="1767813"/>
                </a:cubicBezTo>
                <a:cubicBezTo>
                  <a:pt x="3917922" y="1766334"/>
                  <a:pt x="3914964" y="1767813"/>
                  <a:pt x="3914964" y="1772249"/>
                </a:cubicBezTo>
                <a:cubicBezTo>
                  <a:pt x="3917922" y="1784079"/>
                  <a:pt x="3927534" y="1787776"/>
                  <a:pt x="3943800" y="1783339"/>
                </a:cubicBezTo>
                <a:cubicBezTo>
                  <a:pt x="3954151" y="1780382"/>
                  <a:pt x="3960066" y="1781861"/>
                  <a:pt x="3961544" y="1787776"/>
                </a:cubicBezTo>
                <a:cubicBezTo>
                  <a:pt x="3963023" y="1793691"/>
                  <a:pt x="3956369" y="1798127"/>
                  <a:pt x="3941582" y="1801084"/>
                </a:cubicBezTo>
                <a:cubicBezTo>
                  <a:pt x="3925315" y="1804042"/>
                  <a:pt x="3916443" y="1807739"/>
                  <a:pt x="3914964" y="1812175"/>
                </a:cubicBezTo>
                <a:cubicBezTo>
                  <a:pt x="3913485" y="1814393"/>
                  <a:pt x="3912192" y="1815502"/>
                  <a:pt x="3911083" y="1815502"/>
                </a:cubicBezTo>
                <a:cubicBezTo>
                  <a:pt x="3909974" y="1815502"/>
                  <a:pt x="3909049" y="1814393"/>
                  <a:pt x="3908310" y="1812175"/>
                </a:cubicBezTo>
                <a:cubicBezTo>
                  <a:pt x="3908310" y="1806260"/>
                  <a:pt x="3909049" y="1802563"/>
                  <a:pt x="3910528" y="1801084"/>
                </a:cubicBezTo>
                <a:cubicBezTo>
                  <a:pt x="3913485" y="1799606"/>
                  <a:pt x="3912746" y="1797388"/>
                  <a:pt x="3908310" y="1794430"/>
                </a:cubicBezTo>
                <a:cubicBezTo>
                  <a:pt x="3903874" y="1789994"/>
                  <a:pt x="3903134" y="1787776"/>
                  <a:pt x="3906092" y="1787776"/>
                </a:cubicBezTo>
                <a:cubicBezTo>
                  <a:pt x="3907570" y="1786297"/>
                  <a:pt x="3906831" y="1781861"/>
                  <a:pt x="3903874" y="1774467"/>
                </a:cubicBezTo>
                <a:cubicBezTo>
                  <a:pt x="3900916" y="1767073"/>
                  <a:pt x="3904613" y="1761898"/>
                  <a:pt x="3914964" y="1758940"/>
                </a:cubicBezTo>
                <a:close/>
                <a:moveTo>
                  <a:pt x="11943039" y="1758105"/>
                </a:moveTo>
                <a:cubicBezTo>
                  <a:pt x="11937124" y="1759584"/>
                  <a:pt x="11936385" y="1761063"/>
                  <a:pt x="11940821" y="1762542"/>
                </a:cubicBezTo>
                <a:cubicBezTo>
                  <a:pt x="11941560" y="1762911"/>
                  <a:pt x="11942300" y="1763143"/>
                  <a:pt x="11943039" y="1763235"/>
                </a:cubicBezTo>
                <a:cubicBezTo>
                  <a:pt x="11945258" y="1763512"/>
                  <a:pt x="11947475" y="1762542"/>
                  <a:pt x="11949694" y="1760323"/>
                </a:cubicBezTo>
                <a:cubicBezTo>
                  <a:pt x="11952651" y="1757366"/>
                  <a:pt x="11950432" y="1756627"/>
                  <a:pt x="11943039" y="1758105"/>
                </a:cubicBezTo>
                <a:close/>
                <a:moveTo>
                  <a:pt x="10847293" y="1755887"/>
                </a:moveTo>
                <a:cubicBezTo>
                  <a:pt x="10867995" y="1757366"/>
                  <a:pt x="10877607" y="1759584"/>
                  <a:pt x="10876128" y="1762542"/>
                </a:cubicBezTo>
                <a:cubicBezTo>
                  <a:pt x="10876128" y="1765499"/>
                  <a:pt x="10865777" y="1766978"/>
                  <a:pt x="10845075" y="1766978"/>
                </a:cubicBezTo>
                <a:cubicBezTo>
                  <a:pt x="10824372" y="1765499"/>
                  <a:pt x="10814021" y="1766978"/>
                  <a:pt x="10814021" y="1771414"/>
                </a:cubicBezTo>
                <a:cubicBezTo>
                  <a:pt x="10814021" y="1774371"/>
                  <a:pt x="10824372" y="1777329"/>
                  <a:pt x="10845075" y="1780287"/>
                </a:cubicBezTo>
                <a:cubicBezTo>
                  <a:pt x="10867256" y="1783244"/>
                  <a:pt x="10879825" y="1786941"/>
                  <a:pt x="10882782" y="1791377"/>
                </a:cubicBezTo>
                <a:cubicBezTo>
                  <a:pt x="10884261" y="1797292"/>
                  <a:pt x="10881304" y="1799510"/>
                  <a:pt x="10873910" y="1798031"/>
                </a:cubicBezTo>
                <a:cubicBezTo>
                  <a:pt x="10865038" y="1798031"/>
                  <a:pt x="10860602" y="1800249"/>
                  <a:pt x="10860602" y="1804686"/>
                </a:cubicBezTo>
                <a:cubicBezTo>
                  <a:pt x="10860602" y="1809122"/>
                  <a:pt x="10859354" y="1811479"/>
                  <a:pt x="10856859" y="1811756"/>
                </a:cubicBezTo>
                <a:cubicBezTo>
                  <a:pt x="10856027" y="1811848"/>
                  <a:pt x="10855056" y="1811709"/>
                  <a:pt x="10853947" y="1811340"/>
                </a:cubicBezTo>
                <a:cubicBezTo>
                  <a:pt x="10849511" y="1811340"/>
                  <a:pt x="10839899" y="1810601"/>
                  <a:pt x="10825112" y="1809122"/>
                </a:cubicBezTo>
                <a:cubicBezTo>
                  <a:pt x="10813282" y="1807643"/>
                  <a:pt x="10804410" y="1803946"/>
                  <a:pt x="10798494" y="1798031"/>
                </a:cubicBezTo>
                <a:cubicBezTo>
                  <a:pt x="10792580" y="1792116"/>
                  <a:pt x="10792580" y="1786941"/>
                  <a:pt x="10798494" y="1782504"/>
                </a:cubicBezTo>
                <a:cubicBezTo>
                  <a:pt x="10802930" y="1779547"/>
                  <a:pt x="10805149" y="1775850"/>
                  <a:pt x="10805149" y="1771414"/>
                </a:cubicBezTo>
                <a:cubicBezTo>
                  <a:pt x="10805149" y="1765499"/>
                  <a:pt x="10807367" y="1761063"/>
                  <a:pt x="10811803" y="1758105"/>
                </a:cubicBezTo>
                <a:cubicBezTo>
                  <a:pt x="10814761" y="1755148"/>
                  <a:pt x="10826590" y="1754409"/>
                  <a:pt x="10847293" y="1755887"/>
                </a:cubicBezTo>
                <a:close/>
                <a:moveTo>
                  <a:pt x="3641582" y="1751177"/>
                </a:moveTo>
                <a:cubicBezTo>
                  <a:pt x="3640473" y="1751177"/>
                  <a:pt x="3638440" y="1753765"/>
                  <a:pt x="3635482" y="1758940"/>
                </a:cubicBezTo>
                <a:cubicBezTo>
                  <a:pt x="3633264" y="1763377"/>
                  <a:pt x="3633125" y="1765733"/>
                  <a:pt x="3635067" y="1766011"/>
                </a:cubicBezTo>
                <a:cubicBezTo>
                  <a:pt x="3635714" y="1766103"/>
                  <a:pt x="3636592" y="1765964"/>
                  <a:pt x="3637701" y="1765595"/>
                </a:cubicBezTo>
                <a:cubicBezTo>
                  <a:pt x="3640658" y="1765595"/>
                  <a:pt x="3642137" y="1763377"/>
                  <a:pt x="3642137" y="1758940"/>
                </a:cubicBezTo>
                <a:cubicBezTo>
                  <a:pt x="3642876" y="1753765"/>
                  <a:pt x="3642691" y="1751177"/>
                  <a:pt x="3641582" y="1751177"/>
                </a:cubicBezTo>
                <a:close/>
                <a:moveTo>
                  <a:pt x="4478364" y="1750068"/>
                </a:moveTo>
                <a:cubicBezTo>
                  <a:pt x="4475407" y="1751547"/>
                  <a:pt x="4474667" y="1754504"/>
                  <a:pt x="4476146" y="1758940"/>
                </a:cubicBezTo>
                <a:cubicBezTo>
                  <a:pt x="4477810" y="1762267"/>
                  <a:pt x="4479265" y="1764139"/>
                  <a:pt x="4480513" y="1764555"/>
                </a:cubicBezTo>
                <a:cubicBezTo>
                  <a:pt x="4482592" y="1765248"/>
                  <a:pt x="4484094" y="1761898"/>
                  <a:pt x="4485018" y="1754504"/>
                </a:cubicBezTo>
                <a:cubicBezTo>
                  <a:pt x="4485018" y="1750068"/>
                  <a:pt x="4482800" y="1748589"/>
                  <a:pt x="4478364" y="1750068"/>
                </a:cubicBezTo>
                <a:close/>
                <a:moveTo>
                  <a:pt x="3950454" y="1750068"/>
                </a:moveTo>
                <a:cubicBezTo>
                  <a:pt x="3957847" y="1748589"/>
                  <a:pt x="3960805" y="1750068"/>
                  <a:pt x="3959326" y="1754504"/>
                </a:cubicBezTo>
                <a:cubicBezTo>
                  <a:pt x="3957847" y="1760419"/>
                  <a:pt x="3954889" y="1764116"/>
                  <a:pt x="3950454" y="1765595"/>
                </a:cubicBezTo>
                <a:cubicBezTo>
                  <a:pt x="3949345" y="1765964"/>
                  <a:pt x="3948328" y="1766103"/>
                  <a:pt x="3947405" y="1766011"/>
                </a:cubicBezTo>
                <a:cubicBezTo>
                  <a:pt x="3944632" y="1765733"/>
                  <a:pt x="3942691" y="1763377"/>
                  <a:pt x="3941582" y="1758940"/>
                </a:cubicBezTo>
                <a:cubicBezTo>
                  <a:pt x="3940103" y="1754504"/>
                  <a:pt x="3943060" y="1751547"/>
                  <a:pt x="3950454" y="1750068"/>
                </a:cubicBezTo>
                <a:close/>
                <a:moveTo>
                  <a:pt x="11743409" y="1749233"/>
                </a:moveTo>
                <a:cubicBezTo>
                  <a:pt x="11743409" y="1752190"/>
                  <a:pt x="11736754" y="1755148"/>
                  <a:pt x="11723446" y="1758105"/>
                </a:cubicBezTo>
                <a:cubicBezTo>
                  <a:pt x="11713464" y="1760323"/>
                  <a:pt x="11705979" y="1761294"/>
                  <a:pt x="11700988" y="1761017"/>
                </a:cubicBezTo>
                <a:cubicBezTo>
                  <a:pt x="11699324" y="1760924"/>
                  <a:pt x="11697938" y="1760693"/>
                  <a:pt x="11696829" y="1760323"/>
                </a:cubicBezTo>
                <a:cubicBezTo>
                  <a:pt x="11693871" y="1757366"/>
                  <a:pt x="11700526" y="1754409"/>
                  <a:pt x="11716792" y="1751451"/>
                </a:cubicBezTo>
                <a:cubicBezTo>
                  <a:pt x="11736016" y="1747015"/>
                  <a:pt x="11744888" y="1746275"/>
                  <a:pt x="11743409" y="1749233"/>
                </a:cubicBezTo>
                <a:close/>
                <a:moveTo>
                  <a:pt x="13828433" y="1748678"/>
                </a:moveTo>
                <a:cubicBezTo>
                  <a:pt x="13826214" y="1748309"/>
                  <a:pt x="13823257" y="1749972"/>
                  <a:pt x="13819560" y="1753669"/>
                </a:cubicBezTo>
                <a:cubicBezTo>
                  <a:pt x="13812166" y="1759584"/>
                  <a:pt x="13810688" y="1762542"/>
                  <a:pt x="13815124" y="1762542"/>
                </a:cubicBezTo>
                <a:cubicBezTo>
                  <a:pt x="13821039" y="1762542"/>
                  <a:pt x="13825475" y="1763281"/>
                  <a:pt x="13828433" y="1764760"/>
                </a:cubicBezTo>
                <a:cubicBezTo>
                  <a:pt x="13829542" y="1765499"/>
                  <a:pt x="13830466" y="1765869"/>
                  <a:pt x="13831205" y="1765869"/>
                </a:cubicBezTo>
                <a:cubicBezTo>
                  <a:pt x="13833423" y="1765869"/>
                  <a:pt x="13833978" y="1762542"/>
                  <a:pt x="13832869" y="1755887"/>
                </a:cubicBezTo>
                <a:cubicBezTo>
                  <a:pt x="13832129" y="1751451"/>
                  <a:pt x="13830651" y="1749048"/>
                  <a:pt x="13828433" y="1748678"/>
                </a:cubicBezTo>
                <a:close/>
                <a:moveTo>
                  <a:pt x="10763005" y="1747015"/>
                </a:moveTo>
                <a:cubicBezTo>
                  <a:pt x="10771877" y="1748494"/>
                  <a:pt x="10774095" y="1749972"/>
                  <a:pt x="10769659" y="1751451"/>
                </a:cubicBezTo>
                <a:cubicBezTo>
                  <a:pt x="10768550" y="1751821"/>
                  <a:pt x="10767441" y="1752052"/>
                  <a:pt x="10766332" y="1752144"/>
                </a:cubicBezTo>
                <a:cubicBezTo>
                  <a:pt x="10763005" y="1752422"/>
                  <a:pt x="10759678" y="1751451"/>
                  <a:pt x="10756350" y="1749233"/>
                </a:cubicBezTo>
                <a:cubicBezTo>
                  <a:pt x="10751914" y="1747754"/>
                  <a:pt x="10754132" y="1747015"/>
                  <a:pt x="10763005" y="1747015"/>
                </a:cubicBezTo>
                <a:close/>
                <a:moveTo>
                  <a:pt x="5377254" y="1745077"/>
                </a:moveTo>
                <a:cubicBezTo>
                  <a:pt x="5381321" y="1743968"/>
                  <a:pt x="5384092" y="1744892"/>
                  <a:pt x="5385571" y="1747850"/>
                </a:cubicBezTo>
                <a:cubicBezTo>
                  <a:pt x="5388529" y="1753765"/>
                  <a:pt x="5387789" y="1757462"/>
                  <a:pt x="5383354" y="1758940"/>
                </a:cubicBezTo>
                <a:cubicBezTo>
                  <a:pt x="5377439" y="1760419"/>
                  <a:pt x="5370784" y="1763377"/>
                  <a:pt x="5363391" y="1767813"/>
                </a:cubicBezTo>
                <a:cubicBezTo>
                  <a:pt x="5356735" y="1771140"/>
                  <a:pt x="5351744" y="1772804"/>
                  <a:pt x="5348417" y="1772804"/>
                </a:cubicBezTo>
                <a:cubicBezTo>
                  <a:pt x="5347310" y="1772804"/>
                  <a:pt x="5346384" y="1772619"/>
                  <a:pt x="5345646" y="1772249"/>
                </a:cubicBezTo>
                <a:cubicBezTo>
                  <a:pt x="5342688" y="1769291"/>
                  <a:pt x="5347863" y="1763377"/>
                  <a:pt x="5361173" y="1754504"/>
                </a:cubicBezTo>
                <a:cubicBezTo>
                  <a:pt x="5367826" y="1749329"/>
                  <a:pt x="5373186" y="1746186"/>
                  <a:pt x="5377254" y="1745077"/>
                </a:cubicBezTo>
                <a:close/>
                <a:moveTo>
                  <a:pt x="10563374" y="1744797"/>
                </a:moveTo>
                <a:cubicBezTo>
                  <a:pt x="10570768" y="1746275"/>
                  <a:pt x="10570029" y="1752930"/>
                  <a:pt x="10561157" y="1764760"/>
                </a:cubicBezTo>
                <a:cubicBezTo>
                  <a:pt x="10560787" y="1765129"/>
                  <a:pt x="10560463" y="1765222"/>
                  <a:pt x="10560186" y="1765037"/>
                </a:cubicBezTo>
                <a:cubicBezTo>
                  <a:pt x="10559354" y="1764482"/>
                  <a:pt x="10558938" y="1761432"/>
                  <a:pt x="10558938" y="1755887"/>
                </a:cubicBezTo>
                <a:cubicBezTo>
                  <a:pt x="10560417" y="1747015"/>
                  <a:pt x="10561896" y="1743318"/>
                  <a:pt x="10563374" y="1744797"/>
                </a:cubicBezTo>
                <a:close/>
                <a:moveTo>
                  <a:pt x="1991863" y="1743413"/>
                </a:moveTo>
                <a:cubicBezTo>
                  <a:pt x="1985948" y="1740456"/>
                  <a:pt x="1980772" y="1741196"/>
                  <a:pt x="1976336" y="1745632"/>
                </a:cubicBezTo>
                <a:cubicBezTo>
                  <a:pt x="1971900" y="1748589"/>
                  <a:pt x="1979294" y="1753765"/>
                  <a:pt x="1998517" y="1761158"/>
                </a:cubicBezTo>
                <a:cubicBezTo>
                  <a:pt x="2008129" y="1764116"/>
                  <a:pt x="2015338" y="1765595"/>
                  <a:pt x="2020144" y="1765595"/>
                </a:cubicBezTo>
                <a:cubicBezTo>
                  <a:pt x="2024950" y="1765595"/>
                  <a:pt x="2027353" y="1764116"/>
                  <a:pt x="2027353" y="1761158"/>
                </a:cubicBezTo>
                <a:cubicBezTo>
                  <a:pt x="2027353" y="1756722"/>
                  <a:pt x="2023656" y="1751547"/>
                  <a:pt x="2016262" y="1745632"/>
                </a:cubicBezTo>
                <a:cubicBezTo>
                  <a:pt x="2010347" y="1741196"/>
                  <a:pt x="2005911" y="1740456"/>
                  <a:pt x="2002954" y="1743413"/>
                </a:cubicBezTo>
                <a:cubicBezTo>
                  <a:pt x="2001475" y="1744892"/>
                  <a:pt x="1997778" y="1744892"/>
                  <a:pt x="1991863" y="1743413"/>
                </a:cubicBezTo>
                <a:close/>
                <a:moveTo>
                  <a:pt x="10119753" y="1742578"/>
                </a:moveTo>
                <a:cubicBezTo>
                  <a:pt x="10113838" y="1745536"/>
                  <a:pt x="10118274" y="1749972"/>
                  <a:pt x="10133062" y="1755887"/>
                </a:cubicBezTo>
                <a:cubicBezTo>
                  <a:pt x="10147849" y="1763281"/>
                  <a:pt x="10164854" y="1768456"/>
                  <a:pt x="10184078" y="1771414"/>
                </a:cubicBezTo>
                <a:cubicBezTo>
                  <a:pt x="10185187" y="1771784"/>
                  <a:pt x="10186157" y="1771968"/>
                  <a:pt x="10186989" y="1771968"/>
                </a:cubicBezTo>
                <a:cubicBezTo>
                  <a:pt x="10189484" y="1771968"/>
                  <a:pt x="10190732" y="1770305"/>
                  <a:pt x="10190732" y="1766978"/>
                </a:cubicBezTo>
                <a:cubicBezTo>
                  <a:pt x="10190732" y="1764020"/>
                  <a:pt x="10180381" y="1758845"/>
                  <a:pt x="10159679" y="1751451"/>
                </a:cubicBezTo>
                <a:cubicBezTo>
                  <a:pt x="10137498" y="1744057"/>
                  <a:pt x="10124189" y="1741100"/>
                  <a:pt x="10119753" y="1742578"/>
                </a:cubicBezTo>
                <a:close/>
                <a:moveTo>
                  <a:pt x="3234005" y="1741196"/>
                </a:moveTo>
                <a:cubicBezTo>
                  <a:pt x="3241398" y="1739717"/>
                  <a:pt x="3245095" y="1740456"/>
                  <a:pt x="3245095" y="1743413"/>
                </a:cubicBezTo>
                <a:cubicBezTo>
                  <a:pt x="3243616" y="1746371"/>
                  <a:pt x="3239920" y="1747850"/>
                  <a:pt x="3234005" y="1747850"/>
                </a:cubicBezTo>
                <a:cubicBezTo>
                  <a:pt x="3232526" y="1748219"/>
                  <a:pt x="3231186" y="1748451"/>
                  <a:pt x="3229984" y="1748543"/>
                </a:cubicBezTo>
                <a:cubicBezTo>
                  <a:pt x="3226380" y="1748821"/>
                  <a:pt x="3224023" y="1747850"/>
                  <a:pt x="3222914" y="1745632"/>
                </a:cubicBezTo>
                <a:cubicBezTo>
                  <a:pt x="3222914" y="1744153"/>
                  <a:pt x="3226611" y="1742674"/>
                  <a:pt x="3234005" y="1741196"/>
                </a:cubicBezTo>
                <a:close/>
                <a:moveTo>
                  <a:pt x="2559699" y="1741196"/>
                </a:moveTo>
                <a:cubicBezTo>
                  <a:pt x="2564135" y="1742674"/>
                  <a:pt x="2569311" y="1745632"/>
                  <a:pt x="2575226" y="1750068"/>
                </a:cubicBezTo>
                <a:cubicBezTo>
                  <a:pt x="2581141" y="1754504"/>
                  <a:pt x="2581880" y="1757462"/>
                  <a:pt x="2577444" y="1758940"/>
                </a:cubicBezTo>
                <a:cubicBezTo>
                  <a:pt x="2574487" y="1758940"/>
                  <a:pt x="2570790" y="1761158"/>
                  <a:pt x="2566354" y="1765595"/>
                </a:cubicBezTo>
                <a:cubicBezTo>
                  <a:pt x="2565614" y="1766704"/>
                  <a:pt x="2564875" y="1767305"/>
                  <a:pt x="2564135" y="1767397"/>
                </a:cubicBezTo>
                <a:cubicBezTo>
                  <a:pt x="2561917" y="1767674"/>
                  <a:pt x="2559699" y="1763377"/>
                  <a:pt x="2557481" y="1754504"/>
                </a:cubicBezTo>
                <a:cubicBezTo>
                  <a:pt x="2553045" y="1744153"/>
                  <a:pt x="2553784" y="1739717"/>
                  <a:pt x="2559699" y="1741196"/>
                </a:cubicBezTo>
                <a:close/>
                <a:moveTo>
                  <a:pt x="2220328" y="1741196"/>
                </a:moveTo>
                <a:cubicBezTo>
                  <a:pt x="2212935" y="1739717"/>
                  <a:pt x="2210716" y="1740456"/>
                  <a:pt x="2213674" y="1743413"/>
                </a:cubicBezTo>
                <a:cubicBezTo>
                  <a:pt x="2215892" y="1745632"/>
                  <a:pt x="2218526" y="1746602"/>
                  <a:pt x="2221576" y="1746325"/>
                </a:cubicBezTo>
                <a:cubicBezTo>
                  <a:pt x="2222593" y="1746233"/>
                  <a:pt x="2223655" y="1746001"/>
                  <a:pt x="2224765" y="1745632"/>
                </a:cubicBezTo>
                <a:cubicBezTo>
                  <a:pt x="2229200" y="1744153"/>
                  <a:pt x="2227722" y="1742674"/>
                  <a:pt x="2220328" y="1741196"/>
                </a:cubicBezTo>
                <a:close/>
                <a:moveTo>
                  <a:pt x="4391303" y="1741195"/>
                </a:moveTo>
                <a:cubicBezTo>
                  <a:pt x="4381322" y="1741195"/>
                  <a:pt x="4367458" y="1742674"/>
                  <a:pt x="4349714" y="1745632"/>
                </a:cubicBezTo>
                <a:cubicBezTo>
                  <a:pt x="4340841" y="1747111"/>
                  <a:pt x="4336405" y="1750807"/>
                  <a:pt x="4336405" y="1756722"/>
                </a:cubicBezTo>
                <a:cubicBezTo>
                  <a:pt x="4334926" y="1761158"/>
                  <a:pt x="4329011" y="1764116"/>
                  <a:pt x="4318660" y="1765595"/>
                </a:cubicBezTo>
                <a:cubicBezTo>
                  <a:pt x="4308309" y="1767073"/>
                  <a:pt x="4300176" y="1767073"/>
                  <a:pt x="4294261" y="1765595"/>
                </a:cubicBezTo>
                <a:cubicBezTo>
                  <a:pt x="4286867" y="1765595"/>
                  <a:pt x="4284649" y="1767813"/>
                  <a:pt x="4287606" y="1772249"/>
                </a:cubicBezTo>
                <a:cubicBezTo>
                  <a:pt x="4290564" y="1776685"/>
                  <a:pt x="4288346" y="1780382"/>
                  <a:pt x="4280953" y="1783339"/>
                </a:cubicBezTo>
                <a:cubicBezTo>
                  <a:pt x="4273559" y="1786297"/>
                  <a:pt x="4270601" y="1788515"/>
                  <a:pt x="4272080" y="1789994"/>
                </a:cubicBezTo>
                <a:cubicBezTo>
                  <a:pt x="4272819" y="1791103"/>
                  <a:pt x="4274899" y="1791565"/>
                  <a:pt x="4278318" y="1791380"/>
                </a:cubicBezTo>
                <a:cubicBezTo>
                  <a:pt x="4288577" y="1790826"/>
                  <a:pt x="4310897" y="1784449"/>
                  <a:pt x="4345277" y="1772249"/>
                </a:cubicBezTo>
                <a:cubicBezTo>
                  <a:pt x="4389640" y="1757462"/>
                  <a:pt x="4411081" y="1748589"/>
                  <a:pt x="4409603" y="1745632"/>
                </a:cubicBezTo>
                <a:cubicBezTo>
                  <a:pt x="4407384" y="1742674"/>
                  <a:pt x="4401285" y="1741195"/>
                  <a:pt x="4391303" y="1741195"/>
                </a:cubicBezTo>
                <a:close/>
                <a:moveTo>
                  <a:pt x="3120881" y="1736759"/>
                </a:moveTo>
                <a:cubicBezTo>
                  <a:pt x="3138626" y="1736759"/>
                  <a:pt x="3140844" y="1741196"/>
                  <a:pt x="3127535" y="1750068"/>
                </a:cubicBezTo>
                <a:cubicBezTo>
                  <a:pt x="3114227" y="1758940"/>
                  <a:pt x="3106833" y="1765595"/>
                  <a:pt x="3105354" y="1770031"/>
                </a:cubicBezTo>
                <a:cubicBezTo>
                  <a:pt x="3103875" y="1772249"/>
                  <a:pt x="3102766" y="1773173"/>
                  <a:pt x="3102027" y="1772804"/>
                </a:cubicBezTo>
                <a:cubicBezTo>
                  <a:pt x="3101288" y="1772434"/>
                  <a:pt x="3100918" y="1770770"/>
                  <a:pt x="3100918" y="1767813"/>
                </a:cubicBezTo>
                <a:cubicBezTo>
                  <a:pt x="3099439" y="1761898"/>
                  <a:pt x="3099439" y="1758940"/>
                  <a:pt x="3100918" y="1758940"/>
                </a:cubicBezTo>
                <a:cubicBezTo>
                  <a:pt x="3103875" y="1758940"/>
                  <a:pt x="3103136" y="1755244"/>
                  <a:pt x="3098700" y="1747850"/>
                </a:cubicBezTo>
                <a:cubicBezTo>
                  <a:pt x="3095742" y="1740456"/>
                  <a:pt x="3103136" y="1736759"/>
                  <a:pt x="3120881" y="1736759"/>
                </a:cubicBezTo>
                <a:close/>
                <a:moveTo>
                  <a:pt x="13052094" y="1735924"/>
                </a:moveTo>
                <a:cubicBezTo>
                  <a:pt x="13047658" y="1737403"/>
                  <a:pt x="13046179" y="1740360"/>
                  <a:pt x="13047658" y="1744797"/>
                </a:cubicBezTo>
                <a:cubicBezTo>
                  <a:pt x="13048397" y="1747015"/>
                  <a:pt x="13049691" y="1748309"/>
                  <a:pt x="13051539" y="1748678"/>
                </a:cubicBezTo>
                <a:cubicBezTo>
                  <a:pt x="13053388" y="1749048"/>
                  <a:pt x="13055790" y="1748494"/>
                  <a:pt x="13058748" y="1747015"/>
                </a:cubicBezTo>
                <a:cubicBezTo>
                  <a:pt x="13064663" y="1744057"/>
                  <a:pt x="13066142" y="1741100"/>
                  <a:pt x="13063184" y="1738142"/>
                </a:cubicBezTo>
                <a:cubicBezTo>
                  <a:pt x="13058748" y="1735185"/>
                  <a:pt x="13055051" y="1734445"/>
                  <a:pt x="13052094" y="1735924"/>
                </a:cubicBezTo>
                <a:close/>
                <a:moveTo>
                  <a:pt x="12254683" y="1733706"/>
                </a:moveTo>
                <a:cubicBezTo>
                  <a:pt x="12252465" y="1733706"/>
                  <a:pt x="12252834" y="1736664"/>
                  <a:pt x="12255792" y="1742578"/>
                </a:cubicBezTo>
                <a:cubicBezTo>
                  <a:pt x="12257271" y="1748494"/>
                  <a:pt x="12261707" y="1751451"/>
                  <a:pt x="12269101" y="1751451"/>
                </a:cubicBezTo>
                <a:cubicBezTo>
                  <a:pt x="12275016" y="1749972"/>
                  <a:pt x="12275016" y="1747015"/>
                  <a:pt x="12269101" y="1742578"/>
                </a:cubicBezTo>
                <a:cubicBezTo>
                  <a:pt x="12261708" y="1736664"/>
                  <a:pt x="12256902" y="1733706"/>
                  <a:pt x="12254683" y="1733706"/>
                </a:cubicBezTo>
                <a:close/>
                <a:moveTo>
                  <a:pt x="4984093" y="1732323"/>
                </a:moveTo>
                <a:cubicBezTo>
                  <a:pt x="4981136" y="1735280"/>
                  <a:pt x="4981136" y="1738238"/>
                  <a:pt x="4984093" y="1741196"/>
                </a:cubicBezTo>
                <a:cubicBezTo>
                  <a:pt x="4987420" y="1744523"/>
                  <a:pt x="4989916" y="1746186"/>
                  <a:pt x="4991579" y="1746186"/>
                </a:cubicBezTo>
                <a:cubicBezTo>
                  <a:pt x="4992134" y="1746186"/>
                  <a:pt x="4992596" y="1746001"/>
                  <a:pt x="4992965" y="1745632"/>
                </a:cubicBezTo>
                <a:cubicBezTo>
                  <a:pt x="4995923" y="1744153"/>
                  <a:pt x="4995923" y="1741196"/>
                  <a:pt x="4992965" y="1736759"/>
                </a:cubicBezTo>
                <a:cubicBezTo>
                  <a:pt x="4990008" y="1732323"/>
                  <a:pt x="4987051" y="1730844"/>
                  <a:pt x="4984093" y="1732323"/>
                </a:cubicBezTo>
                <a:close/>
                <a:moveTo>
                  <a:pt x="11832134" y="1731488"/>
                </a:moveTo>
                <a:cubicBezTo>
                  <a:pt x="11841006" y="1730009"/>
                  <a:pt x="11843224" y="1730749"/>
                  <a:pt x="11838788" y="1733706"/>
                </a:cubicBezTo>
                <a:cubicBezTo>
                  <a:pt x="11836570" y="1735924"/>
                  <a:pt x="11834352" y="1737218"/>
                  <a:pt x="11832134" y="1737588"/>
                </a:cubicBezTo>
                <a:cubicBezTo>
                  <a:pt x="11829916" y="1737957"/>
                  <a:pt x="11827698" y="1737403"/>
                  <a:pt x="11825479" y="1735924"/>
                </a:cubicBezTo>
                <a:cubicBezTo>
                  <a:pt x="11821043" y="1734445"/>
                  <a:pt x="11823261" y="1732967"/>
                  <a:pt x="11832134" y="1731488"/>
                </a:cubicBezTo>
                <a:close/>
                <a:moveTo>
                  <a:pt x="13860041" y="1730933"/>
                </a:moveTo>
                <a:cubicBezTo>
                  <a:pt x="13855974" y="1729824"/>
                  <a:pt x="13851353" y="1730009"/>
                  <a:pt x="13846177" y="1731488"/>
                </a:cubicBezTo>
                <a:cubicBezTo>
                  <a:pt x="13834348" y="1735924"/>
                  <a:pt x="13831390" y="1741100"/>
                  <a:pt x="13837305" y="1747015"/>
                </a:cubicBezTo>
                <a:cubicBezTo>
                  <a:pt x="13838784" y="1749233"/>
                  <a:pt x="13841002" y="1750157"/>
                  <a:pt x="13843959" y="1749788"/>
                </a:cubicBezTo>
                <a:cubicBezTo>
                  <a:pt x="13846917" y="1749418"/>
                  <a:pt x="13850614" y="1747754"/>
                  <a:pt x="13855050" y="1744797"/>
                </a:cubicBezTo>
                <a:cubicBezTo>
                  <a:pt x="13862443" y="1738882"/>
                  <a:pt x="13869098" y="1738142"/>
                  <a:pt x="13875013" y="1742578"/>
                </a:cubicBezTo>
                <a:cubicBezTo>
                  <a:pt x="13873904" y="1741469"/>
                  <a:pt x="13872425" y="1739991"/>
                  <a:pt x="13870576" y="1738142"/>
                </a:cubicBezTo>
                <a:cubicBezTo>
                  <a:pt x="13867619" y="1734445"/>
                  <a:pt x="13864107" y="1732042"/>
                  <a:pt x="13860041" y="1730933"/>
                </a:cubicBezTo>
                <a:close/>
                <a:moveTo>
                  <a:pt x="3780214" y="1727887"/>
                </a:moveTo>
                <a:cubicBezTo>
                  <a:pt x="3776887" y="1727147"/>
                  <a:pt x="3774484" y="1728626"/>
                  <a:pt x="3773005" y="1732323"/>
                </a:cubicBezTo>
                <a:cubicBezTo>
                  <a:pt x="3771527" y="1738238"/>
                  <a:pt x="3773005" y="1744153"/>
                  <a:pt x="3777442" y="1750068"/>
                </a:cubicBezTo>
                <a:cubicBezTo>
                  <a:pt x="3779659" y="1752286"/>
                  <a:pt x="3781878" y="1753395"/>
                  <a:pt x="3784096" y="1753395"/>
                </a:cubicBezTo>
                <a:cubicBezTo>
                  <a:pt x="3786314" y="1753395"/>
                  <a:pt x="3788532" y="1752286"/>
                  <a:pt x="3790750" y="1750068"/>
                </a:cubicBezTo>
                <a:cubicBezTo>
                  <a:pt x="3795187" y="1745632"/>
                  <a:pt x="3795926" y="1741196"/>
                  <a:pt x="3792968" y="1736759"/>
                </a:cubicBezTo>
                <a:cubicBezTo>
                  <a:pt x="3787793" y="1731584"/>
                  <a:pt x="3783541" y="1728626"/>
                  <a:pt x="3780214" y="1727887"/>
                </a:cubicBezTo>
                <a:close/>
                <a:moveTo>
                  <a:pt x="3293894" y="1727887"/>
                </a:moveTo>
                <a:cubicBezTo>
                  <a:pt x="3311639" y="1727887"/>
                  <a:pt x="3320511" y="1729366"/>
                  <a:pt x="3320511" y="1732323"/>
                </a:cubicBezTo>
                <a:cubicBezTo>
                  <a:pt x="3321989" y="1736759"/>
                  <a:pt x="3313857" y="1740456"/>
                  <a:pt x="3296112" y="1743413"/>
                </a:cubicBezTo>
                <a:cubicBezTo>
                  <a:pt x="3278366" y="1747850"/>
                  <a:pt x="3268755" y="1747850"/>
                  <a:pt x="3267276" y="1743413"/>
                </a:cubicBezTo>
                <a:cubicBezTo>
                  <a:pt x="3264319" y="1738977"/>
                  <a:pt x="3262100" y="1739717"/>
                  <a:pt x="3260622" y="1745632"/>
                </a:cubicBezTo>
                <a:cubicBezTo>
                  <a:pt x="3260622" y="1750068"/>
                  <a:pt x="3259143" y="1753025"/>
                  <a:pt x="3256186" y="1754504"/>
                </a:cubicBezTo>
                <a:cubicBezTo>
                  <a:pt x="3253228" y="1754504"/>
                  <a:pt x="3251010" y="1752286"/>
                  <a:pt x="3249531" y="1747850"/>
                </a:cubicBezTo>
                <a:cubicBezTo>
                  <a:pt x="3249531" y="1741935"/>
                  <a:pt x="3251749" y="1738238"/>
                  <a:pt x="3256186" y="1736759"/>
                </a:cubicBezTo>
                <a:cubicBezTo>
                  <a:pt x="3263580" y="1732323"/>
                  <a:pt x="3276148" y="1729366"/>
                  <a:pt x="3293894" y="1727887"/>
                </a:cubicBezTo>
                <a:close/>
                <a:moveTo>
                  <a:pt x="12275755" y="1727052"/>
                </a:moveTo>
                <a:cubicBezTo>
                  <a:pt x="12274277" y="1727052"/>
                  <a:pt x="12274277" y="1729270"/>
                  <a:pt x="12275755" y="1733706"/>
                </a:cubicBezTo>
                <a:cubicBezTo>
                  <a:pt x="12277973" y="1738142"/>
                  <a:pt x="12280192" y="1740499"/>
                  <a:pt x="12282410" y="1740777"/>
                </a:cubicBezTo>
                <a:cubicBezTo>
                  <a:pt x="12283149" y="1740869"/>
                  <a:pt x="12283889" y="1740730"/>
                  <a:pt x="12284628" y="1740360"/>
                </a:cubicBezTo>
                <a:cubicBezTo>
                  <a:pt x="12286107" y="1740360"/>
                  <a:pt x="12286107" y="1737403"/>
                  <a:pt x="12284628" y="1731488"/>
                </a:cubicBezTo>
                <a:cubicBezTo>
                  <a:pt x="12281670" y="1727052"/>
                  <a:pt x="12278713" y="1725573"/>
                  <a:pt x="12275755" y="1727052"/>
                </a:cubicBezTo>
                <a:close/>
                <a:moveTo>
                  <a:pt x="4997402" y="1725669"/>
                </a:moveTo>
                <a:cubicBezTo>
                  <a:pt x="4994444" y="1727147"/>
                  <a:pt x="4994444" y="1730105"/>
                  <a:pt x="4997402" y="1734541"/>
                </a:cubicBezTo>
                <a:cubicBezTo>
                  <a:pt x="4999620" y="1737868"/>
                  <a:pt x="5001838" y="1739532"/>
                  <a:pt x="5004056" y="1739532"/>
                </a:cubicBezTo>
                <a:cubicBezTo>
                  <a:pt x="5004795" y="1739532"/>
                  <a:pt x="5005535" y="1739347"/>
                  <a:pt x="5006274" y="1738977"/>
                </a:cubicBezTo>
                <a:cubicBezTo>
                  <a:pt x="5010711" y="1736020"/>
                  <a:pt x="5010711" y="1733062"/>
                  <a:pt x="5006274" y="1730105"/>
                </a:cubicBezTo>
                <a:cubicBezTo>
                  <a:pt x="5003317" y="1725669"/>
                  <a:pt x="5000359" y="1724190"/>
                  <a:pt x="4997402" y="1725669"/>
                </a:cubicBezTo>
                <a:close/>
                <a:moveTo>
                  <a:pt x="11258752" y="1724833"/>
                </a:moveTo>
                <a:cubicBezTo>
                  <a:pt x="11256534" y="1724094"/>
                  <a:pt x="11253207" y="1725573"/>
                  <a:pt x="11248771" y="1729270"/>
                </a:cubicBezTo>
                <a:cubicBezTo>
                  <a:pt x="11244334" y="1733706"/>
                  <a:pt x="11245813" y="1735924"/>
                  <a:pt x="11253207" y="1735924"/>
                </a:cubicBezTo>
                <a:cubicBezTo>
                  <a:pt x="11259122" y="1735924"/>
                  <a:pt x="11262080" y="1735185"/>
                  <a:pt x="11262080" y="1733706"/>
                </a:cubicBezTo>
                <a:cubicBezTo>
                  <a:pt x="11262080" y="1728531"/>
                  <a:pt x="11260971" y="1725573"/>
                  <a:pt x="11258752" y="1724833"/>
                </a:cubicBezTo>
                <a:close/>
                <a:moveTo>
                  <a:pt x="4458401" y="1723451"/>
                </a:moveTo>
                <a:cubicBezTo>
                  <a:pt x="4452486" y="1726408"/>
                  <a:pt x="4452486" y="1729366"/>
                  <a:pt x="4458401" y="1732323"/>
                </a:cubicBezTo>
                <a:cubicBezTo>
                  <a:pt x="4460249" y="1733062"/>
                  <a:pt x="4461821" y="1733525"/>
                  <a:pt x="4463114" y="1733710"/>
                </a:cubicBezTo>
                <a:cubicBezTo>
                  <a:pt x="4466996" y="1734264"/>
                  <a:pt x="4468382" y="1732323"/>
                  <a:pt x="4467274" y="1727887"/>
                </a:cubicBezTo>
                <a:cubicBezTo>
                  <a:pt x="4467274" y="1721972"/>
                  <a:pt x="4464316" y="1720493"/>
                  <a:pt x="4458401" y="1723451"/>
                </a:cubicBezTo>
                <a:close/>
                <a:moveTo>
                  <a:pt x="4684648" y="1721232"/>
                </a:moveTo>
                <a:cubicBezTo>
                  <a:pt x="4675776" y="1722711"/>
                  <a:pt x="4671340" y="1727147"/>
                  <a:pt x="4671340" y="1734541"/>
                </a:cubicBezTo>
                <a:cubicBezTo>
                  <a:pt x="4671340" y="1740456"/>
                  <a:pt x="4667643" y="1744153"/>
                  <a:pt x="4660249" y="1745632"/>
                </a:cubicBezTo>
                <a:cubicBezTo>
                  <a:pt x="4646940" y="1745632"/>
                  <a:pt x="4638068" y="1745632"/>
                  <a:pt x="4633632" y="1745632"/>
                </a:cubicBezTo>
                <a:cubicBezTo>
                  <a:pt x="4626238" y="1745632"/>
                  <a:pt x="4624759" y="1750807"/>
                  <a:pt x="4629196" y="1761158"/>
                </a:cubicBezTo>
                <a:cubicBezTo>
                  <a:pt x="4634741" y="1773173"/>
                  <a:pt x="4640286" y="1778545"/>
                  <a:pt x="4645831" y="1777275"/>
                </a:cubicBezTo>
                <a:cubicBezTo>
                  <a:pt x="4649158" y="1776512"/>
                  <a:pt x="4652485" y="1773358"/>
                  <a:pt x="4655813" y="1767813"/>
                </a:cubicBezTo>
                <a:cubicBezTo>
                  <a:pt x="4655813" y="1766334"/>
                  <a:pt x="4657291" y="1765595"/>
                  <a:pt x="4660249" y="1765595"/>
                </a:cubicBezTo>
                <a:cubicBezTo>
                  <a:pt x="4663207" y="1765595"/>
                  <a:pt x="4672818" y="1761898"/>
                  <a:pt x="4689084" y="1754504"/>
                </a:cubicBezTo>
                <a:cubicBezTo>
                  <a:pt x="4711266" y="1744153"/>
                  <a:pt x="4714223" y="1738238"/>
                  <a:pt x="4697957" y="1736759"/>
                </a:cubicBezTo>
                <a:cubicBezTo>
                  <a:pt x="4693521" y="1735280"/>
                  <a:pt x="4693521" y="1733062"/>
                  <a:pt x="4697957" y="1730105"/>
                </a:cubicBezTo>
                <a:cubicBezTo>
                  <a:pt x="4702393" y="1727147"/>
                  <a:pt x="4703132" y="1724929"/>
                  <a:pt x="4700175" y="1723451"/>
                </a:cubicBezTo>
                <a:cubicBezTo>
                  <a:pt x="4697217" y="1720493"/>
                  <a:pt x="4692042" y="1719754"/>
                  <a:pt x="4684648" y="1721232"/>
                </a:cubicBezTo>
                <a:close/>
                <a:moveTo>
                  <a:pt x="3010530" y="1720678"/>
                </a:moveTo>
                <a:cubicBezTo>
                  <a:pt x="3010900" y="1720308"/>
                  <a:pt x="3011454" y="1721233"/>
                  <a:pt x="3012194" y="1723451"/>
                </a:cubicBezTo>
                <a:cubicBezTo>
                  <a:pt x="3015151" y="1729366"/>
                  <a:pt x="3019588" y="1733062"/>
                  <a:pt x="3025502" y="1734541"/>
                </a:cubicBezTo>
                <a:cubicBezTo>
                  <a:pt x="3028460" y="1734541"/>
                  <a:pt x="3029938" y="1737499"/>
                  <a:pt x="3029938" y="1743413"/>
                </a:cubicBezTo>
                <a:cubicBezTo>
                  <a:pt x="3029938" y="1747850"/>
                  <a:pt x="3028460" y="1750068"/>
                  <a:pt x="3025502" y="1750068"/>
                </a:cubicBezTo>
                <a:cubicBezTo>
                  <a:pt x="3022545" y="1751547"/>
                  <a:pt x="3016630" y="1753765"/>
                  <a:pt x="3007757" y="1756722"/>
                </a:cubicBezTo>
                <a:cubicBezTo>
                  <a:pt x="3005909" y="1757462"/>
                  <a:pt x="3004338" y="1757924"/>
                  <a:pt x="3003044" y="1758109"/>
                </a:cubicBezTo>
                <a:cubicBezTo>
                  <a:pt x="2999162" y="1758663"/>
                  <a:pt x="2997776" y="1756722"/>
                  <a:pt x="2998885" y="1752286"/>
                </a:cubicBezTo>
                <a:cubicBezTo>
                  <a:pt x="2998885" y="1746371"/>
                  <a:pt x="2998146" y="1742674"/>
                  <a:pt x="2996667" y="1741196"/>
                </a:cubicBezTo>
                <a:cubicBezTo>
                  <a:pt x="2995188" y="1738238"/>
                  <a:pt x="2997406" y="1736020"/>
                  <a:pt x="3003321" y="1734541"/>
                </a:cubicBezTo>
                <a:cubicBezTo>
                  <a:pt x="3009236" y="1734541"/>
                  <a:pt x="3011454" y="1731584"/>
                  <a:pt x="3009976" y="1725669"/>
                </a:cubicBezTo>
                <a:cubicBezTo>
                  <a:pt x="3009976" y="1722711"/>
                  <a:pt x="3010160" y="1721048"/>
                  <a:pt x="3010530" y="1720678"/>
                </a:cubicBezTo>
                <a:close/>
                <a:moveTo>
                  <a:pt x="11419565" y="1720397"/>
                </a:moveTo>
                <a:cubicBezTo>
                  <a:pt x="11416608" y="1717440"/>
                  <a:pt x="11415129" y="1718179"/>
                  <a:pt x="11415129" y="1722616"/>
                </a:cubicBezTo>
                <a:cubicBezTo>
                  <a:pt x="11415129" y="1727052"/>
                  <a:pt x="11416608" y="1730749"/>
                  <a:pt x="11419565" y="1733706"/>
                </a:cubicBezTo>
                <a:cubicBezTo>
                  <a:pt x="11420304" y="1735185"/>
                  <a:pt x="11421044" y="1735739"/>
                  <a:pt x="11421783" y="1735370"/>
                </a:cubicBezTo>
                <a:cubicBezTo>
                  <a:pt x="11422522" y="1735000"/>
                  <a:pt x="11423262" y="1733706"/>
                  <a:pt x="11424002" y="1731488"/>
                </a:cubicBezTo>
                <a:cubicBezTo>
                  <a:pt x="11424002" y="1727052"/>
                  <a:pt x="11422522" y="1723355"/>
                  <a:pt x="11419565" y="1720397"/>
                </a:cubicBezTo>
                <a:close/>
                <a:moveTo>
                  <a:pt x="11235462" y="1720397"/>
                </a:moveTo>
                <a:cubicBezTo>
                  <a:pt x="11232504" y="1720397"/>
                  <a:pt x="11231026" y="1723355"/>
                  <a:pt x="11231026" y="1729270"/>
                </a:cubicBezTo>
                <a:cubicBezTo>
                  <a:pt x="11231026" y="1735185"/>
                  <a:pt x="11233244" y="1738142"/>
                  <a:pt x="11237680" y="1738142"/>
                </a:cubicBezTo>
                <a:cubicBezTo>
                  <a:pt x="11240638" y="1736664"/>
                  <a:pt x="11241377" y="1733706"/>
                  <a:pt x="11239898" y="1729270"/>
                </a:cubicBezTo>
                <a:cubicBezTo>
                  <a:pt x="11238419" y="1723355"/>
                  <a:pt x="11236941" y="1720397"/>
                  <a:pt x="11235462" y="1720397"/>
                </a:cubicBezTo>
                <a:close/>
                <a:moveTo>
                  <a:pt x="11199972" y="1720397"/>
                </a:moveTo>
                <a:cubicBezTo>
                  <a:pt x="11194057" y="1720397"/>
                  <a:pt x="11191100" y="1722616"/>
                  <a:pt x="11191100" y="1727052"/>
                </a:cubicBezTo>
                <a:cubicBezTo>
                  <a:pt x="11191100" y="1730009"/>
                  <a:pt x="11194057" y="1731488"/>
                  <a:pt x="11199972" y="1731488"/>
                </a:cubicBezTo>
                <a:cubicBezTo>
                  <a:pt x="11205888" y="1730009"/>
                  <a:pt x="11208845" y="1727791"/>
                  <a:pt x="11208845" y="1724834"/>
                </a:cubicBezTo>
                <a:cubicBezTo>
                  <a:pt x="11210324" y="1721876"/>
                  <a:pt x="11207366" y="1720397"/>
                  <a:pt x="11199972" y="1720397"/>
                </a:cubicBezTo>
                <a:close/>
                <a:moveTo>
                  <a:pt x="2455448" y="1719014"/>
                </a:moveTo>
                <a:cubicBezTo>
                  <a:pt x="2455448" y="1714578"/>
                  <a:pt x="2456927" y="1714578"/>
                  <a:pt x="2459884" y="1719014"/>
                </a:cubicBezTo>
                <a:cubicBezTo>
                  <a:pt x="2462842" y="1721972"/>
                  <a:pt x="2472454" y="1725669"/>
                  <a:pt x="2488720" y="1730105"/>
                </a:cubicBezTo>
                <a:cubicBezTo>
                  <a:pt x="2504986" y="1733062"/>
                  <a:pt x="2512380" y="1737499"/>
                  <a:pt x="2510901" y="1743413"/>
                </a:cubicBezTo>
                <a:cubicBezTo>
                  <a:pt x="2509792" y="1747850"/>
                  <a:pt x="2507435" y="1749791"/>
                  <a:pt x="2503831" y="1749236"/>
                </a:cubicBezTo>
                <a:cubicBezTo>
                  <a:pt x="2502629" y="1749051"/>
                  <a:pt x="2501289" y="1748589"/>
                  <a:pt x="2499810" y="1747850"/>
                </a:cubicBezTo>
                <a:cubicBezTo>
                  <a:pt x="2495374" y="1744892"/>
                  <a:pt x="2490938" y="1743413"/>
                  <a:pt x="2486501" y="1743413"/>
                </a:cubicBezTo>
                <a:cubicBezTo>
                  <a:pt x="2479108" y="1743413"/>
                  <a:pt x="2473193" y="1743413"/>
                  <a:pt x="2468757" y="1743413"/>
                </a:cubicBezTo>
                <a:cubicBezTo>
                  <a:pt x="2456927" y="1743413"/>
                  <a:pt x="2452490" y="1735280"/>
                  <a:pt x="2455448" y="1719014"/>
                </a:cubicBezTo>
                <a:close/>
                <a:moveTo>
                  <a:pt x="11111248" y="1718179"/>
                </a:moveTo>
                <a:cubicBezTo>
                  <a:pt x="11108290" y="1718179"/>
                  <a:pt x="11106812" y="1721137"/>
                  <a:pt x="11106812" y="1727052"/>
                </a:cubicBezTo>
                <a:cubicBezTo>
                  <a:pt x="11106812" y="1731488"/>
                  <a:pt x="11107551" y="1733706"/>
                  <a:pt x="11109030" y="1733706"/>
                </a:cubicBezTo>
                <a:cubicBezTo>
                  <a:pt x="11111987" y="1733706"/>
                  <a:pt x="11113466" y="1731488"/>
                  <a:pt x="11113466" y="1727052"/>
                </a:cubicBezTo>
                <a:cubicBezTo>
                  <a:pt x="11113466" y="1721137"/>
                  <a:pt x="11112726" y="1718179"/>
                  <a:pt x="11111248" y="1718179"/>
                </a:cubicBezTo>
                <a:close/>
                <a:moveTo>
                  <a:pt x="2384469" y="1716796"/>
                </a:moveTo>
                <a:cubicBezTo>
                  <a:pt x="2387426" y="1712360"/>
                  <a:pt x="2391123" y="1712360"/>
                  <a:pt x="2395559" y="1716796"/>
                </a:cubicBezTo>
                <a:cubicBezTo>
                  <a:pt x="2401474" y="1722711"/>
                  <a:pt x="2403692" y="1727147"/>
                  <a:pt x="2402213" y="1730105"/>
                </a:cubicBezTo>
                <a:cubicBezTo>
                  <a:pt x="2401474" y="1732323"/>
                  <a:pt x="2400180" y="1733432"/>
                  <a:pt x="2398332" y="1733432"/>
                </a:cubicBezTo>
                <a:cubicBezTo>
                  <a:pt x="2396483" y="1733432"/>
                  <a:pt x="2394080" y="1732323"/>
                  <a:pt x="2391123" y="1730105"/>
                </a:cubicBezTo>
                <a:cubicBezTo>
                  <a:pt x="2385208" y="1725669"/>
                  <a:pt x="2382990" y="1721232"/>
                  <a:pt x="2384469" y="1716796"/>
                </a:cubicBezTo>
                <a:close/>
                <a:moveTo>
                  <a:pt x="11018088" y="1715961"/>
                </a:moveTo>
                <a:cubicBezTo>
                  <a:pt x="11010694" y="1715961"/>
                  <a:pt x="11009215" y="1717440"/>
                  <a:pt x="11013651" y="1720397"/>
                </a:cubicBezTo>
                <a:cubicBezTo>
                  <a:pt x="11015869" y="1721137"/>
                  <a:pt x="11017902" y="1721506"/>
                  <a:pt x="11019751" y="1721506"/>
                </a:cubicBezTo>
                <a:cubicBezTo>
                  <a:pt x="11021599" y="1721506"/>
                  <a:pt x="11023262" y="1721137"/>
                  <a:pt x="11024742" y="1720397"/>
                </a:cubicBezTo>
                <a:cubicBezTo>
                  <a:pt x="11029178" y="1718919"/>
                  <a:pt x="11026960" y="1717440"/>
                  <a:pt x="11018088" y="1715961"/>
                </a:cubicBezTo>
                <a:close/>
                <a:moveTo>
                  <a:pt x="11350804" y="1715407"/>
                </a:moveTo>
                <a:cubicBezTo>
                  <a:pt x="11349325" y="1714298"/>
                  <a:pt x="11348586" y="1715222"/>
                  <a:pt x="11348586" y="1718179"/>
                </a:cubicBezTo>
                <a:cubicBezTo>
                  <a:pt x="11348586" y="1724094"/>
                  <a:pt x="11347846" y="1725573"/>
                  <a:pt x="11346368" y="1722616"/>
                </a:cubicBezTo>
                <a:cubicBezTo>
                  <a:pt x="11344889" y="1719658"/>
                  <a:pt x="11344149" y="1721137"/>
                  <a:pt x="11344149" y="1727052"/>
                </a:cubicBezTo>
                <a:cubicBezTo>
                  <a:pt x="11342671" y="1731488"/>
                  <a:pt x="11343410" y="1733706"/>
                  <a:pt x="11346368" y="1733706"/>
                </a:cubicBezTo>
                <a:cubicBezTo>
                  <a:pt x="11350804" y="1733706"/>
                  <a:pt x="11353022" y="1736664"/>
                  <a:pt x="11353022" y="1742578"/>
                </a:cubicBezTo>
                <a:cubicBezTo>
                  <a:pt x="11353022" y="1747015"/>
                  <a:pt x="11353761" y="1749233"/>
                  <a:pt x="11355240" y="1749233"/>
                </a:cubicBezTo>
                <a:cubicBezTo>
                  <a:pt x="11356718" y="1749233"/>
                  <a:pt x="11356718" y="1747015"/>
                  <a:pt x="11355240" y="1742578"/>
                </a:cubicBezTo>
                <a:cubicBezTo>
                  <a:pt x="11355240" y="1736664"/>
                  <a:pt x="11355979" y="1735185"/>
                  <a:pt x="11357458" y="1738142"/>
                </a:cubicBezTo>
                <a:cubicBezTo>
                  <a:pt x="11360416" y="1742578"/>
                  <a:pt x="11361894" y="1747015"/>
                  <a:pt x="11361894" y="1751451"/>
                </a:cubicBezTo>
                <a:cubicBezTo>
                  <a:pt x="11361894" y="1755887"/>
                  <a:pt x="11363373" y="1758105"/>
                  <a:pt x="11366330" y="1758105"/>
                </a:cubicBezTo>
                <a:cubicBezTo>
                  <a:pt x="11367809" y="1758105"/>
                  <a:pt x="11367809" y="1755148"/>
                  <a:pt x="11366330" y="1749233"/>
                </a:cubicBezTo>
                <a:cubicBezTo>
                  <a:pt x="11366330" y="1743318"/>
                  <a:pt x="11363373" y="1735185"/>
                  <a:pt x="11357458" y="1724834"/>
                </a:cubicBezTo>
                <a:cubicBezTo>
                  <a:pt x="11354500" y="1719658"/>
                  <a:pt x="11352282" y="1716516"/>
                  <a:pt x="11350804" y="1715407"/>
                </a:cubicBezTo>
                <a:close/>
                <a:moveTo>
                  <a:pt x="2124950" y="1714578"/>
                </a:moveTo>
                <a:cubicBezTo>
                  <a:pt x="2121992" y="1714578"/>
                  <a:pt x="2119035" y="1716796"/>
                  <a:pt x="2116077" y="1721232"/>
                </a:cubicBezTo>
                <a:cubicBezTo>
                  <a:pt x="2114598" y="1725669"/>
                  <a:pt x="2116077" y="1727887"/>
                  <a:pt x="2120513" y="1727887"/>
                </a:cubicBezTo>
                <a:cubicBezTo>
                  <a:pt x="2121623" y="1728257"/>
                  <a:pt x="2122639" y="1728441"/>
                  <a:pt x="2123563" y="1728441"/>
                </a:cubicBezTo>
                <a:cubicBezTo>
                  <a:pt x="2126336" y="1728441"/>
                  <a:pt x="2128277" y="1726778"/>
                  <a:pt x="2129386" y="1723451"/>
                </a:cubicBezTo>
                <a:cubicBezTo>
                  <a:pt x="2130865" y="1719014"/>
                  <a:pt x="2129386" y="1716057"/>
                  <a:pt x="2124950" y="1714578"/>
                </a:cubicBezTo>
                <a:close/>
                <a:moveTo>
                  <a:pt x="12322336" y="1713743"/>
                </a:moveTo>
                <a:cubicBezTo>
                  <a:pt x="12314942" y="1716700"/>
                  <a:pt x="12313463" y="1718179"/>
                  <a:pt x="12317900" y="1718179"/>
                </a:cubicBezTo>
                <a:cubicBezTo>
                  <a:pt x="12319008" y="1718549"/>
                  <a:pt x="12320071" y="1718780"/>
                  <a:pt x="12321088" y="1718872"/>
                </a:cubicBezTo>
                <a:cubicBezTo>
                  <a:pt x="12324138" y="1719150"/>
                  <a:pt x="12326772" y="1718179"/>
                  <a:pt x="12328990" y="1715961"/>
                </a:cubicBezTo>
                <a:cubicBezTo>
                  <a:pt x="12331948" y="1713004"/>
                  <a:pt x="12329729" y="1712264"/>
                  <a:pt x="12322336" y="1713743"/>
                </a:cubicBezTo>
                <a:close/>
                <a:moveTo>
                  <a:pt x="11077976" y="1713743"/>
                </a:moveTo>
                <a:cubicBezTo>
                  <a:pt x="11069104" y="1712264"/>
                  <a:pt x="11063189" y="1713743"/>
                  <a:pt x="11060231" y="1718179"/>
                </a:cubicBezTo>
                <a:cubicBezTo>
                  <a:pt x="11057274" y="1722616"/>
                  <a:pt x="11060971" y="1725573"/>
                  <a:pt x="11071322" y="1727052"/>
                </a:cubicBezTo>
                <a:cubicBezTo>
                  <a:pt x="11078715" y="1728530"/>
                  <a:pt x="11084631" y="1729270"/>
                  <a:pt x="11089067" y="1729270"/>
                </a:cubicBezTo>
                <a:cubicBezTo>
                  <a:pt x="11090546" y="1729270"/>
                  <a:pt x="11091285" y="1727052"/>
                  <a:pt x="11091285" y="1722616"/>
                </a:cubicBezTo>
                <a:cubicBezTo>
                  <a:pt x="11091285" y="1718179"/>
                  <a:pt x="11086849" y="1715222"/>
                  <a:pt x="11077976" y="1713743"/>
                </a:cubicBezTo>
                <a:close/>
                <a:moveTo>
                  <a:pt x="3533450" y="1712360"/>
                </a:moveTo>
                <a:cubicBezTo>
                  <a:pt x="3536407" y="1710881"/>
                  <a:pt x="3538625" y="1713099"/>
                  <a:pt x="3540103" y="1719014"/>
                </a:cubicBezTo>
                <a:cubicBezTo>
                  <a:pt x="3541582" y="1723451"/>
                  <a:pt x="3541767" y="1725669"/>
                  <a:pt x="3540658" y="1725669"/>
                </a:cubicBezTo>
                <a:cubicBezTo>
                  <a:pt x="3539549" y="1725669"/>
                  <a:pt x="3537146" y="1723451"/>
                  <a:pt x="3533450" y="1719014"/>
                </a:cubicBezTo>
                <a:cubicBezTo>
                  <a:pt x="3529014" y="1714578"/>
                  <a:pt x="3529014" y="1712360"/>
                  <a:pt x="3533450" y="1712360"/>
                </a:cubicBezTo>
                <a:close/>
                <a:moveTo>
                  <a:pt x="2027353" y="1712360"/>
                </a:moveTo>
                <a:cubicBezTo>
                  <a:pt x="2022917" y="1715318"/>
                  <a:pt x="2025135" y="1718275"/>
                  <a:pt x="2034007" y="1721232"/>
                </a:cubicBezTo>
                <a:cubicBezTo>
                  <a:pt x="2037704" y="1722711"/>
                  <a:pt x="2040477" y="1723451"/>
                  <a:pt x="2042325" y="1723451"/>
                </a:cubicBezTo>
                <a:cubicBezTo>
                  <a:pt x="2044173" y="1723451"/>
                  <a:pt x="2045098" y="1722711"/>
                  <a:pt x="2045098" y="1721232"/>
                </a:cubicBezTo>
                <a:cubicBezTo>
                  <a:pt x="2046576" y="1718275"/>
                  <a:pt x="2044359" y="1715318"/>
                  <a:pt x="2038443" y="1712360"/>
                </a:cubicBezTo>
                <a:cubicBezTo>
                  <a:pt x="2032528" y="1709402"/>
                  <a:pt x="2028832" y="1709402"/>
                  <a:pt x="2027353" y="1712360"/>
                </a:cubicBezTo>
                <a:close/>
                <a:moveTo>
                  <a:pt x="11393502" y="1712080"/>
                </a:moveTo>
                <a:cubicBezTo>
                  <a:pt x="11391654" y="1713189"/>
                  <a:pt x="11388512" y="1716701"/>
                  <a:pt x="11384075" y="1722616"/>
                </a:cubicBezTo>
                <a:cubicBezTo>
                  <a:pt x="11378160" y="1730009"/>
                  <a:pt x="11374464" y="1732227"/>
                  <a:pt x="11372985" y="1729270"/>
                </a:cubicBezTo>
                <a:cubicBezTo>
                  <a:pt x="11371506" y="1726312"/>
                  <a:pt x="11370767" y="1727791"/>
                  <a:pt x="11370767" y="1733706"/>
                </a:cubicBezTo>
                <a:cubicBezTo>
                  <a:pt x="11369288" y="1739621"/>
                  <a:pt x="11370767" y="1742578"/>
                  <a:pt x="11375203" y="1742578"/>
                </a:cubicBezTo>
                <a:cubicBezTo>
                  <a:pt x="11382596" y="1745536"/>
                  <a:pt x="11388512" y="1749233"/>
                  <a:pt x="11392948" y="1753669"/>
                </a:cubicBezTo>
                <a:cubicBezTo>
                  <a:pt x="11394427" y="1755148"/>
                  <a:pt x="11395720" y="1755887"/>
                  <a:pt x="11396830" y="1755887"/>
                </a:cubicBezTo>
                <a:cubicBezTo>
                  <a:pt x="11397938" y="1755887"/>
                  <a:pt x="11398863" y="1755148"/>
                  <a:pt x="11399602" y="1753669"/>
                </a:cubicBezTo>
                <a:cubicBezTo>
                  <a:pt x="11399602" y="1750711"/>
                  <a:pt x="11398863" y="1748494"/>
                  <a:pt x="11397384" y="1747015"/>
                </a:cubicBezTo>
                <a:cubicBezTo>
                  <a:pt x="11394427" y="1747015"/>
                  <a:pt x="11394427" y="1745536"/>
                  <a:pt x="11397384" y="1742578"/>
                </a:cubicBezTo>
                <a:cubicBezTo>
                  <a:pt x="11400342" y="1739621"/>
                  <a:pt x="11401820" y="1735185"/>
                  <a:pt x="11401820" y="1729270"/>
                </a:cubicBezTo>
                <a:cubicBezTo>
                  <a:pt x="11401820" y="1723355"/>
                  <a:pt x="11400342" y="1721137"/>
                  <a:pt x="11397384" y="1722616"/>
                </a:cubicBezTo>
                <a:cubicBezTo>
                  <a:pt x="11395905" y="1722616"/>
                  <a:pt x="11395166" y="1720397"/>
                  <a:pt x="11395166" y="1715961"/>
                </a:cubicBezTo>
                <a:cubicBezTo>
                  <a:pt x="11395905" y="1712264"/>
                  <a:pt x="11395351" y="1710970"/>
                  <a:pt x="11393502" y="1712080"/>
                </a:cubicBezTo>
                <a:close/>
                <a:moveTo>
                  <a:pt x="4709047" y="1710142"/>
                </a:moveTo>
                <a:cubicBezTo>
                  <a:pt x="4706090" y="1708663"/>
                  <a:pt x="4704611" y="1712360"/>
                  <a:pt x="4704611" y="1721232"/>
                </a:cubicBezTo>
                <a:cubicBezTo>
                  <a:pt x="4704611" y="1730105"/>
                  <a:pt x="4706090" y="1733802"/>
                  <a:pt x="4709047" y="1732323"/>
                </a:cubicBezTo>
                <a:cubicBezTo>
                  <a:pt x="4710526" y="1730844"/>
                  <a:pt x="4714223" y="1733062"/>
                  <a:pt x="4720138" y="1738977"/>
                </a:cubicBezTo>
                <a:cubicBezTo>
                  <a:pt x="4722356" y="1741196"/>
                  <a:pt x="4725313" y="1741935"/>
                  <a:pt x="4729010" y="1741196"/>
                </a:cubicBezTo>
                <a:cubicBezTo>
                  <a:pt x="4732707" y="1740456"/>
                  <a:pt x="4737143" y="1738238"/>
                  <a:pt x="4742319" y="1734541"/>
                </a:cubicBezTo>
                <a:cubicBezTo>
                  <a:pt x="4760064" y="1722711"/>
                  <a:pt x="4758585" y="1716057"/>
                  <a:pt x="4737883" y="1714578"/>
                </a:cubicBezTo>
                <a:cubicBezTo>
                  <a:pt x="4734925" y="1713099"/>
                  <a:pt x="4730489" y="1712360"/>
                  <a:pt x="4724574" y="1712360"/>
                </a:cubicBezTo>
                <a:cubicBezTo>
                  <a:pt x="4718659" y="1710881"/>
                  <a:pt x="4713484" y="1710142"/>
                  <a:pt x="4709047" y="1710142"/>
                </a:cubicBezTo>
                <a:close/>
                <a:moveTo>
                  <a:pt x="4553780" y="1710142"/>
                </a:moveTo>
                <a:cubicBezTo>
                  <a:pt x="4543428" y="1713099"/>
                  <a:pt x="4537514" y="1717536"/>
                  <a:pt x="4536035" y="1723451"/>
                </a:cubicBezTo>
                <a:cubicBezTo>
                  <a:pt x="4534556" y="1729366"/>
                  <a:pt x="4536774" y="1732323"/>
                  <a:pt x="4542689" y="1732323"/>
                </a:cubicBezTo>
                <a:cubicBezTo>
                  <a:pt x="4544907" y="1732693"/>
                  <a:pt x="4547079" y="1732831"/>
                  <a:pt x="4549205" y="1732739"/>
                </a:cubicBezTo>
                <a:cubicBezTo>
                  <a:pt x="4555582" y="1732462"/>
                  <a:pt x="4561543" y="1730105"/>
                  <a:pt x="4567088" y="1725669"/>
                </a:cubicBezTo>
                <a:cubicBezTo>
                  <a:pt x="4575961" y="1721232"/>
                  <a:pt x="4578918" y="1716796"/>
                  <a:pt x="4575961" y="1712360"/>
                </a:cubicBezTo>
                <a:cubicBezTo>
                  <a:pt x="4573003" y="1707924"/>
                  <a:pt x="4565610" y="1707185"/>
                  <a:pt x="4553780" y="1710142"/>
                </a:cubicBezTo>
                <a:close/>
                <a:moveTo>
                  <a:pt x="13074275" y="1709307"/>
                </a:moveTo>
                <a:cubicBezTo>
                  <a:pt x="13066881" y="1709307"/>
                  <a:pt x="13062445" y="1712264"/>
                  <a:pt x="13060966" y="1718179"/>
                </a:cubicBezTo>
                <a:cubicBezTo>
                  <a:pt x="13059488" y="1722616"/>
                  <a:pt x="13061706" y="1726312"/>
                  <a:pt x="13067621" y="1729270"/>
                </a:cubicBezTo>
                <a:cubicBezTo>
                  <a:pt x="13070948" y="1731488"/>
                  <a:pt x="13074691" y="1732459"/>
                  <a:pt x="13078850" y="1732181"/>
                </a:cubicBezTo>
                <a:cubicBezTo>
                  <a:pt x="13080236" y="1732089"/>
                  <a:pt x="13081668" y="1731858"/>
                  <a:pt x="13083147" y="1731488"/>
                </a:cubicBezTo>
                <a:cubicBezTo>
                  <a:pt x="13090541" y="1728530"/>
                  <a:pt x="13092020" y="1724094"/>
                  <a:pt x="13087583" y="1718179"/>
                </a:cubicBezTo>
                <a:cubicBezTo>
                  <a:pt x="13084626" y="1712264"/>
                  <a:pt x="13080190" y="1709307"/>
                  <a:pt x="13074275" y="1709307"/>
                </a:cubicBezTo>
                <a:close/>
                <a:moveTo>
                  <a:pt x="12938970" y="1709307"/>
                </a:moveTo>
                <a:cubicBezTo>
                  <a:pt x="12934534" y="1709307"/>
                  <a:pt x="12927880" y="1710786"/>
                  <a:pt x="12919007" y="1713743"/>
                </a:cubicBezTo>
                <a:cubicBezTo>
                  <a:pt x="12910135" y="1716700"/>
                  <a:pt x="12907917" y="1720397"/>
                  <a:pt x="12912353" y="1724834"/>
                </a:cubicBezTo>
                <a:cubicBezTo>
                  <a:pt x="12914571" y="1727052"/>
                  <a:pt x="12918868" y="1728022"/>
                  <a:pt x="12925246" y="1727745"/>
                </a:cubicBezTo>
                <a:cubicBezTo>
                  <a:pt x="12927372" y="1727653"/>
                  <a:pt x="12929728" y="1727422"/>
                  <a:pt x="12932316" y="1727052"/>
                </a:cubicBezTo>
                <a:cubicBezTo>
                  <a:pt x="12938231" y="1725573"/>
                  <a:pt x="12942667" y="1722616"/>
                  <a:pt x="12945625" y="1718179"/>
                </a:cubicBezTo>
                <a:cubicBezTo>
                  <a:pt x="12947103" y="1713743"/>
                  <a:pt x="12944885" y="1710786"/>
                  <a:pt x="12938970" y="1709307"/>
                </a:cubicBezTo>
                <a:close/>
                <a:moveTo>
                  <a:pt x="2881382" y="1708326"/>
                </a:moveTo>
                <a:lnTo>
                  <a:pt x="2881464" y="1708340"/>
                </a:lnTo>
                <a:cubicBezTo>
                  <a:pt x="2881926" y="1708617"/>
                  <a:pt x="2882065" y="1709033"/>
                  <a:pt x="2881880" y="1709587"/>
                </a:cubicBezTo>
                <a:lnTo>
                  <a:pt x="2881614" y="1709949"/>
                </a:lnTo>
                <a:close/>
                <a:moveTo>
                  <a:pt x="11034723" y="1708198"/>
                </a:moveTo>
                <a:cubicBezTo>
                  <a:pt x="11033245" y="1708198"/>
                  <a:pt x="11032136" y="1710785"/>
                  <a:pt x="11031396" y="1715961"/>
                </a:cubicBezTo>
                <a:cubicBezTo>
                  <a:pt x="11031396" y="1720397"/>
                  <a:pt x="11033614" y="1722616"/>
                  <a:pt x="11038050" y="1722616"/>
                </a:cubicBezTo>
                <a:cubicBezTo>
                  <a:pt x="11041008" y="1722616"/>
                  <a:pt x="11041747" y="1720397"/>
                  <a:pt x="11040268" y="1715961"/>
                </a:cubicBezTo>
                <a:cubicBezTo>
                  <a:pt x="11038050" y="1710785"/>
                  <a:pt x="11036202" y="1708198"/>
                  <a:pt x="11034723" y="1708198"/>
                </a:cubicBezTo>
                <a:close/>
                <a:moveTo>
                  <a:pt x="4048050" y="1707924"/>
                </a:moveTo>
                <a:cubicBezTo>
                  <a:pt x="4040657" y="1710881"/>
                  <a:pt x="4039178" y="1713099"/>
                  <a:pt x="4043614" y="1714578"/>
                </a:cubicBezTo>
                <a:cubicBezTo>
                  <a:pt x="4048050" y="1714578"/>
                  <a:pt x="4051747" y="1713099"/>
                  <a:pt x="4054705" y="1710142"/>
                </a:cubicBezTo>
                <a:cubicBezTo>
                  <a:pt x="4057662" y="1707185"/>
                  <a:pt x="4055445" y="1706445"/>
                  <a:pt x="4048050" y="1707924"/>
                </a:cubicBezTo>
                <a:close/>
                <a:moveTo>
                  <a:pt x="2990012" y="1707924"/>
                </a:moveTo>
                <a:cubicBezTo>
                  <a:pt x="3000364" y="1709402"/>
                  <a:pt x="3005539" y="1710142"/>
                  <a:pt x="3005539" y="1710142"/>
                </a:cubicBezTo>
                <a:cubicBezTo>
                  <a:pt x="3007018" y="1710142"/>
                  <a:pt x="3007757" y="1712360"/>
                  <a:pt x="3007757" y="1716796"/>
                </a:cubicBezTo>
                <a:cubicBezTo>
                  <a:pt x="3007757" y="1719014"/>
                  <a:pt x="3006463" y="1720308"/>
                  <a:pt x="3003876" y="1720678"/>
                </a:cubicBezTo>
                <a:cubicBezTo>
                  <a:pt x="3001287" y="1721048"/>
                  <a:pt x="2997406" y="1720493"/>
                  <a:pt x="2992231" y="1719014"/>
                </a:cubicBezTo>
                <a:cubicBezTo>
                  <a:pt x="2980401" y="1717536"/>
                  <a:pt x="2974486" y="1714578"/>
                  <a:pt x="2974486" y="1710142"/>
                </a:cubicBezTo>
                <a:cubicBezTo>
                  <a:pt x="2975965" y="1707185"/>
                  <a:pt x="2981140" y="1706445"/>
                  <a:pt x="2990012" y="1707924"/>
                </a:cubicBezTo>
                <a:close/>
                <a:moveTo>
                  <a:pt x="12965587" y="1707089"/>
                </a:moveTo>
                <a:cubicBezTo>
                  <a:pt x="12961151" y="1708567"/>
                  <a:pt x="12959672" y="1710786"/>
                  <a:pt x="12961151" y="1713743"/>
                </a:cubicBezTo>
                <a:cubicBezTo>
                  <a:pt x="12961151" y="1715222"/>
                  <a:pt x="12964109" y="1715961"/>
                  <a:pt x="12970024" y="1715961"/>
                </a:cubicBezTo>
                <a:cubicBezTo>
                  <a:pt x="12974460" y="1715961"/>
                  <a:pt x="12975939" y="1713743"/>
                  <a:pt x="12974460" y="1709307"/>
                </a:cubicBezTo>
                <a:cubicBezTo>
                  <a:pt x="12971503" y="1706350"/>
                  <a:pt x="12968545" y="1705610"/>
                  <a:pt x="12965587" y="1707089"/>
                </a:cubicBezTo>
                <a:close/>
                <a:moveTo>
                  <a:pt x="4212191" y="1705706"/>
                </a:moveTo>
                <a:cubicBezTo>
                  <a:pt x="4216627" y="1704227"/>
                  <a:pt x="4218106" y="1707185"/>
                  <a:pt x="4216627" y="1714578"/>
                </a:cubicBezTo>
                <a:cubicBezTo>
                  <a:pt x="4215888" y="1717536"/>
                  <a:pt x="4214964" y="1719199"/>
                  <a:pt x="4213854" y="1719569"/>
                </a:cubicBezTo>
                <a:cubicBezTo>
                  <a:pt x="4212745" y="1719939"/>
                  <a:pt x="4211452" y="1719014"/>
                  <a:pt x="4209973" y="1716796"/>
                </a:cubicBezTo>
                <a:cubicBezTo>
                  <a:pt x="4205537" y="1712360"/>
                  <a:pt x="4206275" y="1708663"/>
                  <a:pt x="4212191" y="1705706"/>
                </a:cubicBezTo>
                <a:close/>
                <a:moveTo>
                  <a:pt x="5620331" y="1705645"/>
                </a:moveTo>
                <a:lnTo>
                  <a:pt x="5613293" y="1715497"/>
                </a:lnTo>
                <a:lnTo>
                  <a:pt x="5614037" y="1716796"/>
                </a:lnTo>
                <a:cubicBezTo>
                  <a:pt x="5617734" y="1719014"/>
                  <a:pt x="5619952" y="1720124"/>
                  <a:pt x="5620690" y="1720124"/>
                </a:cubicBezTo>
                <a:cubicBezTo>
                  <a:pt x="5621431" y="1720124"/>
                  <a:pt x="5620690" y="1719014"/>
                  <a:pt x="5618472" y="1716796"/>
                </a:cubicBezTo>
                <a:close/>
                <a:moveTo>
                  <a:pt x="12211430" y="1704871"/>
                </a:moveTo>
                <a:cubicBezTo>
                  <a:pt x="12204036" y="1707828"/>
                  <a:pt x="12202558" y="1711525"/>
                  <a:pt x="12206994" y="1715961"/>
                </a:cubicBezTo>
                <a:cubicBezTo>
                  <a:pt x="12209212" y="1719288"/>
                  <a:pt x="12211846" y="1720952"/>
                  <a:pt x="12214896" y="1720952"/>
                </a:cubicBezTo>
                <a:cubicBezTo>
                  <a:pt x="12215913" y="1720952"/>
                  <a:pt x="12216976" y="1720767"/>
                  <a:pt x="12218085" y="1720397"/>
                </a:cubicBezTo>
                <a:cubicBezTo>
                  <a:pt x="12221042" y="1718919"/>
                  <a:pt x="12222521" y="1715961"/>
                  <a:pt x="12222521" y="1711525"/>
                </a:cubicBezTo>
                <a:cubicBezTo>
                  <a:pt x="12221042" y="1705610"/>
                  <a:pt x="12217345" y="1703392"/>
                  <a:pt x="12211430" y="1704871"/>
                </a:cubicBezTo>
                <a:close/>
                <a:moveTo>
                  <a:pt x="3870602" y="1704597"/>
                </a:moveTo>
                <a:cubicBezTo>
                  <a:pt x="3863948" y="1705336"/>
                  <a:pt x="3854336" y="1707924"/>
                  <a:pt x="3841767" y="1712360"/>
                </a:cubicBezTo>
                <a:cubicBezTo>
                  <a:pt x="3816628" y="1722711"/>
                  <a:pt x="3804059" y="1730844"/>
                  <a:pt x="3804059" y="1736759"/>
                </a:cubicBezTo>
                <a:cubicBezTo>
                  <a:pt x="3804059" y="1739717"/>
                  <a:pt x="3812192" y="1741196"/>
                  <a:pt x="3828458" y="1741196"/>
                </a:cubicBezTo>
                <a:cubicBezTo>
                  <a:pt x="3836591" y="1741935"/>
                  <a:pt x="3843430" y="1742305"/>
                  <a:pt x="3848976" y="1742305"/>
                </a:cubicBezTo>
                <a:cubicBezTo>
                  <a:pt x="3854521" y="1742305"/>
                  <a:pt x="3858772" y="1741935"/>
                  <a:pt x="3861730" y="1741196"/>
                </a:cubicBezTo>
                <a:cubicBezTo>
                  <a:pt x="3861730" y="1741196"/>
                  <a:pt x="3863948" y="1739717"/>
                  <a:pt x="3868384" y="1736759"/>
                </a:cubicBezTo>
                <a:cubicBezTo>
                  <a:pt x="3874299" y="1735280"/>
                  <a:pt x="3878735" y="1734541"/>
                  <a:pt x="3881693" y="1734541"/>
                </a:cubicBezTo>
                <a:cubicBezTo>
                  <a:pt x="3887608" y="1731584"/>
                  <a:pt x="3892044" y="1727147"/>
                  <a:pt x="3895001" y="1721232"/>
                </a:cubicBezTo>
                <a:cubicBezTo>
                  <a:pt x="3897958" y="1716796"/>
                  <a:pt x="3896480" y="1715318"/>
                  <a:pt x="3890565" y="1716796"/>
                </a:cubicBezTo>
                <a:cubicBezTo>
                  <a:pt x="3887608" y="1716796"/>
                  <a:pt x="3884650" y="1713839"/>
                  <a:pt x="3881693" y="1707924"/>
                </a:cubicBezTo>
                <a:cubicBezTo>
                  <a:pt x="3880953" y="1704966"/>
                  <a:pt x="3877256" y="1703857"/>
                  <a:pt x="3870602" y="1704597"/>
                </a:cubicBezTo>
                <a:close/>
                <a:moveTo>
                  <a:pt x="3072083" y="1703488"/>
                </a:moveTo>
                <a:cubicBezTo>
                  <a:pt x="3083913" y="1703488"/>
                  <a:pt x="3089827" y="1705706"/>
                  <a:pt x="3089827" y="1710142"/>
                </a:cubicBezTo>
                <a:cubicBezTo>
                  <a:pt x="3091306" y="1713099"/>
                  <a:pt x="3084652" y="1715318"/>
                  <a:pt x="3069864" y="1716796"/>
                </a:cubicBezTo>
                <a:cubicBezTo>
                  <a:pt x="3053598" y="1716796"/>
                  <a:pt x="3046944" y="1714578"/>
                  <a:pt x="3049902" y="1710142"/>
                </a:cubicBezTo>
                <a:cubicBezTo>
                  <a:pt x="3051380" y="1707185"/>
                  <a:pt x="3058774" y="1704966"/>
                  <a:pt x="3072083" y="1703488"/>
                </a:cubicBezTo>
                <a:close/>
                <a:moveTo>
                  <a:pt x="11747845" y="1702652"/>
                </a:moveTo>
                <a:cubicBezTo>
                  <a:pt x="11758196" y="1701174"/>
                  <a:pt x="11761894" y="1704871"/>
                  <a:pt x="11758936" y="1713743"/>
                </a:cubicBezTo>
                <a:cubicBezTo>
                  <a:pt x="11755978" y="1719658"/>
                  <a:pt x="11747845" y="1725573"/>
                  <a:pt x="11734537" y="1731488"/>
                </a:cubicBezTo>
                <a:cubicBezTo>
                  <a:pt x="11721228" y="1735924"/>
                  <a:pt x="11713095" y="1735924"/>
                  <a:pt x="11710137" y="1731488"/>
                </a:cubicBezTo>
                <a:cubicBezTo>
                  <a:pt x="11708659" y="1728530"/>
                  <a:pt x="11705701" y="1729270"/>
                  <a:pt x="11701265" y="1733706"/>
                </a:cubicBezTo>
                <a:cubicBezTo>
                  <a:pt x="11699786" y="1734445"/>
                  <a:pt x="11698492" y="1734908"/>
                  <a:pt x="11697384" y="1735093"/>
                </a:cubicBezTo>
                <a:cubicBezTo>
                  <a:pt x="11694056" y="1735647"/>
                  <a:pt x="11692392" y="1733706"/>
                  <a:pt x="11692392" y="1729270"/>
                </a:cubicBezTo>
                <a:cubicBezTo>
                  <a:pt x="11693871" y="1723355"/>
                  <a:pt x="11691654" y="1720397"/>
                  <a:pt x="11685738" y="1720397"/>
                </a:cubicBezTo>
                <a:cubicBezTo>
                  <a:pt x="11681302" y="1721876"/>
                  <a:pt x="11679084" y="1720397"/>
                  <a:pt x="11679084" y="1715961"/>
                </a:cubicBezTo>
                <a:cubicBezTo>
                  <a:pt x="11679084" y="1711525"/>
                  <a:pt x="11683520" y="1710046"/>
                  <a:pt x="11692392" y="1711525"/>
                </a:cubicBezTo>
                <a:cubicBezTo>
                  <a:pt x="11699786" y="1713004"/>
                  <a:pt x="11704962" y="1715961"/>
                  <a:pt x="11707919" y="1720397"/>
                </a:cubicBezTo>
                <a:cubicBezTo>
                  <a:pt x="11710877" y="1724834"/>
                  <a:pt x="11711616" y="1724094"/>
                  <a:pt x="11710137" y="1718179"/>
                </a:cubicBezTo>
                <a:cubicBezTo>
                  <a:pt x="11708659" y="1712264"/>
                  <a:pt x="11710137" y="1710046"/>
                  <a:pt x="11714574" y="1711525"/>
                </a:cubicBezTo>
                <a:cubicBezTo>
                  <a:pt x="11717531" y="1714483"/>
                  <a:pt x="11719010" y="1713743"/>
                  <a:pt x="11719010" y="1709307"/>
                </a:cubicBezTo>
                <a:cubicBezTo>
                  <a:pt x="11720488" y="1704871"/>
                  <a:pt x="11722707" y="1703392"/>
                  <a:pt x="11725664" y="1704871"/>
                </a:cubicBezTo>
                <a:cubicBezTo>
                  <a:pt x="11730101" y="1704871"/>
                  <a:pt x="11737494" y="1704131"/>
                  <a:pt x="11747845" y="1702652"/>
                </a:cubicBezTo>
                <a:close/>
                <a:moveTo>
                  <a:pt x="11337495" y="1702652"/>
                </a:moveTo>
                <a:cubicBezTo>
                  <a:pt x="11334538" y="1702652"/>
                  <a:pt x="11333059" y="1705610"/>
                  <a:pt x="11333059" y="1711525"/>
                </a:cubicBezTo>
                <a:cubicBezTo>
                  <a:pt x="11333059" y="1717440"/>
                  <a:pt x="11333798" y="1718179"/>
                  <a:pt x="11335277" y="1713743"/>
                </a:cubicBezTo>
                <a:cubicBezTo>
                  <a:pt x="11336756" y="1710786"/>
                  <a:pt x="11336756" y="1713743"/>
                  <a:pt x="11335277" y="1722616"/>
                </a:cubicBezTo>
                <a:cubicBezTo>
                  <a:pt x="11335277" y="1727052"/>
                  <a:pt x="11335646" y="1729455"/>
                  <a:pt x="11336386" y="1729824"/>
                </a:cubicBezTo>
                <a:cubicBezTo>
                  <a:pt x="11337125" y="1730194"/>
                  <a:pt x="11338234" y="1728530"/>
                  <a:pt x="11339713" y="1724834"/>
                </a:cubicBezTo>
                <a:cubicBezTo>
                  <a:pt x="11342671" y="1717440"/>
                  <a:pt x="11344149" y="1712264"/>
                  <a:pt x="11344149" y="1709307"/>
                </a:cubicBezTo>
                <a:cubicBezTo>
                  <a:pt x="11344149" y="1704871"/>
                  <a:pt x="11341931" y="1702652"/>
                  <a:pt x="11337495" y="1702652"/>
                </a:cubicBezTo>
                <a:close/>
                <a:moveTo>
                  <a:pt x="4070232" y="1699052"/>
                </a:moveTo>
                <a:cubicBezTo>
                  <a:pt x="4064317" y="1702009"/>
                  <a:pt x="4062838" y="1704966"/>
                  <a:pt x="4065796" y="1707924"/>
                </a:cubicBezTo>
                <a:cubicBezTo>
                  <a:pt x="4066535" y="1709402"/>
                  <a:pt x="4067829" y="1710142"/>
                  <a:pt x="4069677" y="1710142"/>
                </a:cubicBezTo>
                <a:cubicBezTo>
                  <a:pt x="4071526" y="1710142"/>
                  <a:pt x="4073929" y="1709402"/>
                  <a:pt x="4076886" y="1707924"/>
                </a:cubicBezTo>
                <a:cubicBezTo>
                  <a:pt x="4081323" y="1704966"/>
                  <a:pt x="4082801" y="1702009"/>
                  <a:pt x="4081323" y="1699052"/>
                </a:cubicBezTo>
                <a:cubicBezTo>
                  <a:pt x="4081323" y="1697573"/>
                  <a:pt x="4077625" y="1697573"/>
                  <a:pt x="4070232" y="1699052"/>
                </a:cubicBezTo>
                <a:close/>
                <a:moveTo>
                  <a:pt x="10414207" y="1698771"/>
                </a:moveTo>
                <a:cubicBezTo>
                  <a:pt x="10414576" y="1699140"/>
                  <a:pt x="10414761" y="1701174"/>
                  <a:pt x="10414761" y="1704871"/>
                </a:cubicBezTo>
                <a:cubicBezTo>
                  <a:pt x="10414761" y="1712264"/>
                  <a:pt x="10413283" y="1716700"/>
                  <a:pt x="10410325" y="1718179"/>
                </a:cubicBezTo>
                <a:cubicBezTo>
                  <a:pt x="10408846" y="1719288"/>
                  <a:pt x="10407783" y="1719797"/>
                  <a:pt x="10407137" y="1719705"/>
                </a:cubicBezTo>
                <a:cubicBezTo>
                  <a:pt x="10405196" y="1719427"/>
                  <a:pt x="10406998" y="1713743"/>
                  <a:pt x="10412543" y="1702652"/>
                </a:cubicBezTo>
                <a:cubicBezTo>
                  <a:pt x="10413283" y="1699695"/>
                  <a:pt x="10413837" y="1698401"/>
                  <a:pt x="10414207" y="1698771"/>
                </a:cubicBezTo>
                <a:close/>
                <a:moveTo>
                  <a:pt x="12233611" y="1698216"/>
                </a:moveTo>
                <a:cubicBezTo>
                  <a:pt x="12229175" y="1699695"/>
                  <a:pt x="12228436" y="1702652"/>
                  <a:pt x="12231393" y="1707089"/>
                </a:cubicBezTo>
                <a:cubicBezTo>
                  <a:pt x="12232132" y="1708567"/>
                  <a:pt x="12233057" y="1709307"/>
                  <a:pt x="12234166" y="1709307"/>
                </a:cubicBezTo>
                <a:cubicBezTo>
                  <a:pt x="12235275" y="1709307"/>
                  <a:pt x="12236569" y="1708567"/>
                  <a:pt x="12238047" y="1707089"/>
                </a:cubicBezTo>
                <a:cubicBezTo>
                  <a:pt x="12241005" y="1705610"/>
                  <a:pt x="12241744" y="1702652"/>
                  <a:pt x="12240266" y="1698216"/>
                </a:cubicBezTo>
                <a:cubicBezTo>
                  <a:pt x="12240266" y="1696738"/>
                  <a:pt x="12238047" y="1696738"/>
                  <a:pt x="12233611" y="1698216"/>
                </a:cubicBezTo>
                <a:close/>
                <a:moveTo>
                  <a:pt x="4508309" y="1696833"/>
                </a:moveTo>
                <a:cubicBezTo>
                  <a:pt x="4506090" y="1696094"/>
                  <a:pt x="4504242" y="1696834"/>
                  <a:pt x="4502763" y="1699052"/>
                </a:cubicBezTo>
                <a:cubicBezTo>
                  <a:pt x="4498327" y="1703488"/>
                  <a:pt x="4499066" y="1709402"/>
                  <a:pt x="4504981" y="1716796"/>
                </a:cubicBezTo>
                <a:cubicBezTo>
                  <a:pt x="4510896" y="1722711"/>
                  <a:pt x="4510896" y="1727147"/>
                  <a:pt x="4504981" y="1730105"/>
                </a:cubicBezTo>
                <a:cubicBezTo>
                  <a:pt x="4497588" y="1733062"/>
                  <a:pt x="4495370" y="1736020"/>
                  <a:pt x="4498327" y="1738977"/>
                </a:cubicBezTo>
                <a:cubicBezTo>
                  <a:pt x="4499806" y="1741196"/>
                  <a:pt x="4501654" y="1742489"/>
                  <a:pt x="4503872" y="1742859"/>
                </a:cubicBezTo>
                <a:cubicBezTo>
                  <a:pt x="4506090" y="1743229"/>
                  <a:pt x="4508678" y="1742674"/>
                  <a:pt x="4511636" y="1741196"/>
                </a:cubicBezTo>
                <a:cubicBezTo>
                  <a:pt x="4520508" y="1739717"/>
                  <a:pt x="4527162" y="1739717"/>
                  <a:pt x="4531599" y="1741196"/>
                </a:cubicBezTo>
                <a:cubicBezTo>
                  <a:pt x="4536035" y="1742674"/>
                  <a:pt x="4536035" y="1739717"/>
                  <a:pt x="4531599" y="1732323"/>
                </a:cubicBezTo>
                <a:cubicBezTo>
                  <a:pt x="4528641" y="1726408"/>
                  <a:pt x="4524205" y="1723451"/>
                  <a:pt x="4518290" y="1723451"/>
                </a:cubicBezTo>
                <a:cubicBezTo>
                  <a:pt x="4513854" y="1721972"/>
                  <a:pt x="4513114" y="1718275"/>
                  <a:pt x="4516072" y="1712360"/>
                </a:cubicBezTo>
                <a:cubicBezTo>
                  <a:pt x="4519029" y="1707924"/>
                  <a:pt x="4519029" y="1704966"/>
                  <a:pt x="4516072" y="1703488"/>
                </a:cubicBezTo>
                <a:cubicBezTo>
                  <a:pt x="4513114" y="1699791"/>
                  <a:pt x="4510526" y="1697573"/>
                  <a:pt x="4508309" y="1696833"/>
                </a:cubicBezTo>
                <a:close/>
                <a:moveTo>
                  <a:pt x="2797037" y="1694615"/>
                </a:moveTo>
                <a:cubicBezTo>
                  <a:pt x="2802952" y="1694615"/>
                  <a:pt x="2804430" y="1696094"/>
                  <a:pt x="2801473" y="1699052"/>
                </a:cubicBezTo>
                <a:cubicBezTo>
                  <a:pt x="2799994" y="1699791"/>
                  <a:pt x="2798516" y="1700160"/>
                  <a:pt x="2797037" y="1700160"/>
                </a:cubicBezTo>
                <a:cubicBezTo>
                  <a:pt x="2795558" y="1700160"/>
                  <a:pt x="2794079" y="1699791"/>
                  <a:pt x="2792601" y="1699052"/>
                </a:cubicBezTo>
                <a:cubicBezTo>
                  <a:pt x="2789643" y="1696094"/>
                  <a:pt x="2791122" y="1694615"/>
                  <a:pt x="2797037" y="1694615"/>
                </a:cubicBezTo>
                <a:close/>
                <a:moveTo>
                  <a:pt x="3905537" y="1692397"/>
                </a:moveTo>
                <a:cubicBezTo>
                  <a:pt x="3904428" y="1693136"/>
                  <a:pt x="3903874" y="1695355"/>
                  <a:pt x="3903874" y="1699052"/>
                </a:cubicBezTo>
                <a:cubicBezTo>
                  <a:pt x="3903874" y="1707924"/>
                  <a:pt x="3901656" y="1710881"/>
                  <a:pt x="3897219" y="1707924"/>
                </a:cubicBezTo>
                <a:cubicBezTo>
                  <a:pt x="3894262" y="1706445"/>
                  <a:pt x="3893522" y="1707924"/>
                  <a:pt x="3895001" y="1712360"/>
                </a:cubicBezTo>
                <a:cubicBezTo>
                  <a:pt x="3896849" y="1719754"/>
                  <a:pt x="3902453" y="1723104"/>
                  <a:pt x="3911810" y="1722411"/>
                </a:cubicBezTo>
                <a:cubicBezTo>
                  <a:pt x="3917425" y="1721995"/>
                  <a:pt x="3924391" y="1720124"/>
                  <a:pt x="3932709" y="1716796"/>
                </a:cubicBezTo>
                <a:cubicBezTo>
                  <a:pt x="3946018" y="1712360"/>
                  <a:pt x="3953411" y="1707185"/>
                  <a:pt x="3954889" y="1701269"/>
                </a:cubicBezTo>
                <a:cubicBezTo>
                  <a:pt x="3956369" y="1693876"/>
                  <a:pt x="3950454" y="1692397"/>
                  <a:pt x="3937146" y="1696833"/>
                </a:cubicBezTo>
                <a:cubicBezTo>
                  <a:pt x="3925315" y="1699791"/>
                  <a:pt x="3916443" y="1699052"/>
                  <a:pt x="3910528" y="1694615"/>
                </a:cubicBezTo>
                <a:cubicBezTo>
                  <a:pt x="3908310" y="1692397"/>
                  <a:pt x="3906646" y="1691658"/>
                  <a:pt x="3905537" y="1692397"/>
                </a:cubicBezTo>
                <a:close/>
                <a:moveTo>
                  <a:pt x="11427329" y="1691562"/>
                </a:moveTo>
                <a:cubicBezTo>
                  <a:pt x="11425850" y="1691562"/>
                  <a:pt x="11424002" y="1693780"/>
                  <a:pt x="11421783" y="1698216"/>
                </a:cubicBezTo>
                <a:cubicBezTo>
                  <a:pt x="11420305" y="1704131"/>
                  <a:pt x="11421783" y="1707089"/>
                  <a:pt x="11426220" y="1707089"/>
                </a:cubicBezTo>
                <a:cubicBezTo>
                  <a:pt x="11430656" y="1707089"/>
                  <a:pt x="11432134" y="1704131"/>
                  <a:pt x="11430656" y="1698216"/>
                </a:cubicBezTo>
                <a:cubicBezTo>
                  <a:pt x="11429917" y="1693780"/>
                  <a:pt x="11428807" y="1691562"/>
                  <a:pt x="11427329" y="1691562"/>
                </a:cubicBezTo>
                <a:close/>
                <a:moveTo>
                  <a:pt x="4536035" y="1687961"/>
                </a:moveTo>
                <a:cubicBezTo>
                  <a:pt x="4531599" y="1686482"/>
                  <a:pt x="4527902" y="1688700"/>
                  <a:pt x="4524944" y="1694615"/>
                </a:cubicBezTo>
                <a:cubicBezTo>
                  <a:pt x="4523466" y="1699052"/>
                  <a:pt x="4526423" y="1702009"/>
                  <a:pt x="4533817" y="1703488"/>
                </a:cubicBezTo>
                <a:cubicBezTo>
                  <a:pt x="4535665" y="1703857"/>
                  <a:pt x="4537282" y="1703996"/>
                  <a:pt x="4538669" y="1703904"/>
                </a:cubicBezTo>
                <a:cubicBezTo>
                  <a:pt x="4542828" y="1703626"/>
                  <a:pt x="4544907" y="1701269"/>
                  <a:pt x="4544907" y="1696833"/>
                </a:cubicBezTo>
                <a:cubicBezTo>
                  <a:pt x="4543428" y="1690918"/>
                  <a:pt x="4540471" y="1687961"/>
                  <a:pt x="4536035" y="1687961"/>
                </a:cubicBezTo>
                <a:close/>
                <a:moveTo>
                  <a:pt x="3464688" y="1687961"/>
                </a:moveTo>
                <a:cubicBezTo>
                  <a:pt x="3467646" y="1686482"/>
                  <a:pt x="3469863" y="1687961"/>
                  <a:pt x="3471342" y="1692397"/>
                </a:cubicBezTo>
                <a:cubicBezTo>
                  <a:pt x="3472821" y="1695354"/>
                  <a:pt x="3470603" y="1698312"/>
                  <a:pt x="3464688" y="1701269"/>
                </a:cubicBezTo>
                <a:cubicBezTo>
                  <a:pt x="3463579" y="1701639"/>
                  <a:pt x="3462608" y="1701778"/>
                  <a:pt x="3461777" y="1701686"/>
                </a:cubicBezTo>
                <a:cubicBezTo>
                  <a:pt x="3459281" y="1701408"/>
                  <a:pt x="3458033" y="1699052"/>
                  <a:pt x="3458033" y="1694615"/>
                </a:cubicBezTo>
                <a:cubicBezTo>
                  <a:pt x="3458033" y="1690179"/>
                  <a:pt x="3460251" y="1687961"/>
                  <a:pt x="3464688" y="1687961"/>
                </a:cubicBezTo>
                <a:close/>
                <a:moveTo>
                  <a:pt x="13116419" y="1687126"/>
                </a:moveTo>
                <a:cubicBezTo>
                  <a:pt x="13111983" y="1690083"/>
                  <a:pt x="13111983" y="1693041"/>
                  <a:pt x="13116419" y="1695998"/>
                </a:cubicBezTo>
                <a:cubicBezTo>
                  <a:pt x="13117898" y="1698216"/>
                  <a:pt x="13119746" y="1699510"/>
                  <a:pt x="13121964" y="1699880"/>
                </a:cubicBezTo>
                <a:cubicBezTo>
                  <a:pt x="13124182" y="1700250"/>
                  <a:pt x="13126770" y="1699695"/>
                  <a:pt x="13129728" y="1698216"/>
                </a:cubicBezTo>
                <a:cubicBezTo>
                  <a:pt x="13135643" y="1693780"/>
                  <a:pt x="13136382" y="1690083"/>
                  <a:pt x="13131946" y="1687126"/>
                </a:cubicBezTo>
                <a:cubicBezTo>
                  <a:pt x="13126031" y="1684168"/>
                  <a:pt x="13120856" y="1684168"/>
                  <a:pt x="13116419" y="1687126"/>
                </a:cubicBezTo>
                <a:close/>
                <a:moveTo>
                  <a:pt x="11829916" y="1687126"/>
                </a:moveTo>
                <a:cubicBezTo>
                  <a:pt x="11853575" y="1687126"/>
                  <a:pt x="11864666" y="1689344"/>
                  <a:pt x="11863187" y="1693780"/>
                </a:cubicBezTo>
                <a:cubicBezTo>
                  <a:pt x="11860229" y="1702652"/>
                  <a:pt x="11846921" y="1709307"/>
                  <a:pt x="11823261" y="1713743"/>
                </a:cubicBezTo>
                <a:cubicBezTo>
                  <a:pt x="11812725" y="1715961"/>
                  <a:pt x="11804061" y="1717140"/>
                  <a:pt x="11797268" y="1717278"/>
                </a:cubicBezTo>
                <a:cubicBezTo>
                  <a:pt x="11785946" y="1717510"/>
                  <a:pt x="11779823" y="1714852"/>
                  <a:pt x="11778899" y="1709307"/>
                </a:cubicBezTo>
                <a:cubicBezTo>
                  <a:pt x="11778899" y="1703392"/>
                  <a:pt x="11780378" y="1698956"/>
                  <a:pt x="11783335" y="1695998"/>
                </a:cubicBezTo>
                <a:cubicBezTo>
                  <a:pt x="11790729" y="1691562"/>
                  <a:pt x="11806255" y="1688605"/>
                  <a:pt x="11829916" y="1687126"/>
                </a:cubicBezTo>
                <a:close/>
                <a:moveTo>
                  <a:pt x="3728643" y="1685743"/>
                </a:moveTo>
                <a:cubicBezTo>
                  <a:pt x="3716813" y="1688700"/>
                  <a:pt x="3711637" y="1692397"/>
                  <a:pt x="3713116" y="1696833"/>
                </a:cubicBezTo>
                <a:cubicBezTo>
                  <a:pt x="3713116" y="1698312"/>
                  <a:pt x="3714410" y="1699052"/>
                  <a:pt x="3716997" y="1699052"/>
                </a:cubicBezTo>
                <a:cubicBezTo>
                  <a:pt x="3719586" y="1699052"/>
                  <a:pt x="3723467" y="1698312"/>
                  <a:pt x="3728643" y="1696833"/>
                </a:cubicBezTo>
                <a:cubicBezTo>
                  <a:pt x="3738994" y="1695354"/>
                  <a:pt x="3744170" y="1692397"/>
                  <a:pt x="3744170" y="1687961"/>
                </a:cubicBezTo>
                <a:cubicBezTo>
                  <a:pt x="3745648" y="1683525"/>
                  <a:pt x="3740473" y="1682785"/>
                  <a:pt x="3728643" y="1685743"/>
                </a:cubicBezTo>
                <a:close/>
                <a:moveTo>
                  <a:pt x="10302193" y="1683799"/>
                </a:moveTo>
                <a:cubicBezTo>
                  <a:pt x="10300344" y="1686017"/>
                  <a:pt x="10297941" y="1691562"/>
                  <a:pt x="10294984" y="1700434"/>
                </a:cubicBezTo>
                <a:cubicBezTo>
                  <a:pt x="10293504" y="1707828"/>
                  <a:pt x="10296462" y="1712264"/>
                  <a:pt x="10303856" y="1713743"/>
                </a:cubicBezTo>
                <a:cubicBezTo>
                  <a:pt x="10305704" y="1714483"/>
                  <a:pt x="10307368" y="1714899"/>
                  <a:pt x="10308847" y="1714991"/>
                </a:cubicBezTo>
                <a:cubicBezTo>
                  <a:pt x="10313283" y="1715268"/>
                  <a:pt x="10316056" y="1712634"/>
                  <a:pt x="10317164" y="1707089"/>
                </a:cubicBezTo>
                <a:cubicBezTo>
                  <a:pt x="10317164" y="1701174"/>
                  <a:pt x="10315686" y="1697477"/>
                  <a:pt x="10312728" y="1695998"/>
                </a:cubicBezTo>
                <a:cubicBezTo>
                  <a:pt x="10308292" y="1694519"/>
                  <a:pt x="10306074" y="1691562"/>
                  <a:pt x="10306074" y="1687126"/>
                </a:cubicBezTo>
                <a:cubicBezTo>
                  <a:pt x="10305335" y="1682690"/>
                  <a:pt x="10304041" y="1681581"/>
                  <a:pt x="10302193" y="1683799"/>
                </a:cubicBezTo>
                <a:close/>
                <a:moveTo>
                  <a:pt x="3998143" y="1682970"/>
                </a:moveTo>
                <a:cubicBezTo>
                  <a:pt x="3997404" y="1681861"/>
                  <a:pt x="3994816" y="1682046"/>
                  <a:pt x="3990380" y="1683525"/>
                </a:cubicBezTo>
                <a:cubicBezTo>
                  <a:pt x="3981508" y="1685003"/>
                  <a:pt x="3978550" y="1687961"/>
                  <a:pt x="3981508" y="1692397"/>
                </a:cubicBezTo>
                <a:cubicBezTo>
                  <a:pt x="3982986" y="1695354"/>
                  <a:pt x="3984835" y="1696648"/>
                  <a:pt x="3987053" y="1696279"/>
                </a:cubicBezTo>
                <a:cubicBezTo>
                  <a:pt x="3989271" y="1695909"/>
                  <a:pt x="3991859" y="1693876"/>
                  <a:pt x="3994816" y="1690179"/>
                </a:cubicBezTo>
                <a:cubicBezTo>
                  <a:pt x="3997773" y="1686482"/>
                  <a:pt x="3998882" y="1684079"/>
                  <a:pt x="3998143" y="1682970"/>
                </a:cubicBezTo>
                <a:close/>
                <a:moveTo>
                  <a:pt x="5605719" y="1681861"/>
                </a:moveTo>
                <a:cubicBezTo>
                  <a:pt x="5604609" y="1683709"/>
                  <a:pt x="5604424" y="1690179"/>
                  <a:pt x="5605165" y="1701269"/>
                </a:cubicBezTo>
                <a:lnTo>
                  <a:pt x="5607897" y="1706052"/>
                </a:lnTo>
                <a:lnTo>
                  <a:pt x="5608550" y="1705726"/>
                </a:lnTo>
                <a:lnTo>
                  <a:pt x="5620654" y="1703708"/>
                </a:lnTo>
                <a:lnTo>
                  <a:pt x="5620690" y="1703488"/>
                </a:lnTo>
                <a:cubicBezTo>
                  <a:pt x="5626606" y="1699052"/>
                  <a:pt x="5627345" y="1696833"/>
                  <a:pt x="5622908" y="1696833"/>
                </a:cubicBezTo>
                <a:cubicBezTo>
                  <a:pt x="5618472" y="1696833"/>
                  <a:pt x="5614776" y="1694615"/>
                  <a:pt x="5611818" y="1690179"/>
                </a:cubicBezTo>
                <a:cubicBezTo>
                  <a:pt x="5608861" y="1682785"/>
                  <a:pt x="5606828" y="1680013"/>
                  <a:pt x="5605719" y="1681861"/>
                </a:cubicBezTo>
                <a:close/>
                <a:moveTo>
                  <a:pt x="4023651" y="1679088"/>
                </a:moveTo>
                <a:cubicBezTo>
                  <a:pt x="4022173" y="1680567"/>
                  <a:pt x="4021433" y="1683525"/>
                  <a:pt x="4021433" y="1687961"/>
                </a:cubicBezTo>
                <a:cubicBezTo>
                  <a:pt x="4021433" y="1692397"/>
                  <a:pt x="4022681" y="1694754"/>
                  <a:pt x="4025177" y="1695031"/>
                </a:cubicBezTo>
                <a:cubicBezTo>
                  <a:pt x="4026008" y="1695124"/>
                  <a:pt x="4026978" y="1694985"/>
                  <a:pt x="4028088" y="1694615"/>
                </a:cubicBezTo>
                <a:cubicBezTo>
                  <a:pt x="4031045" y="1694615"/>
                  <a:pt x="4031045" y="1691658"/>
                  <a:pt x="4028088" y="1685743"/>
                </a:cubicBezTo>
                <a:cubicBezTo>
                  <a:pt x="4026609" y="1681307"/>
                  <a:pt x="4025130" y="1679088"/>
                  <a:pt x="4023651" y="1679088"/>
                </a:cubicBezTo>
                <a:close/>
                <a:moveTo>
                  <a:pt x="3751379" y="1679088"/>
                </a:moveTo>
                <a:cubicBezTo>
                  <a:pt x="3748791" y="1679828"/>
                  <a:pt x="3747867" y="1683525"/>
                  <a:pt x="3748606" y="1690179"/>
                </a:cubicBezTo>
                <a:cubicBezTo>
                  <a:pt x="3748606" y="1694615"/>
                  <a:pt x="3750685" y="1696556"/>
                  <a:pt x="3754845" y="1696002"/>
                </a:cubicBezTo>
                <a:cubicBezTo>
                  <a:pt x="3756231" y="1695817"/>
                  <a:pt x="3757848" y="1695354"/>
                  <a:pt x="3759697" y="1694615"/>
                </a:cubicBezTo>
                <a:cubicBezTo>
                  <a:pt x="3767090" y="1693136"/>
                  <a:pt x="3768569" y="1690179"/>
                  <a:pt x="3764133" y="1685743"/>
                </a:cubicBezTo>
                <a:cubicBezTo>
                  <a:pt x="3758218" y="1680567"/>
                  <a:pt x="3753967" y="1678349"/>
                  <a:pt x="3751379" y="1679088"/>
                </a:cubicBezTo>
                <a:close/>
                <a:moveTo>
                  <a:pt x="10958198" y="1678253"/>
                </a:moveTo>
                <a:cubicBezTo>
                  <a:pt x="10950804" y="1678253"/>
                  <a:pt x="10946368" y="1680471"/>
                  <a:pt x="10944890" y="1684907"/>
                </a:cubicBezTo>
                <a:cubicBezTo>
                  <a:pt x="10944890" y="1690823"/>
                  <a:pt x="10945629" y="1693041"/>
                  <a:pt x="10947108" y="1691562"/>
                </a:cubicBezTo>
                <a:cubicBezTo>
                  <a:pt x="10961895" y="1687126"/>
                  <a:pt x="10967071" y="1690083"/>
                  <a:pt x="10962635" y="1700434"/>
                </a:cubicBezTo>
                <a:cubicBezTo>
                  <a:pt x="10961156" y="1703392"/>
                  <a:pt x="10957459" y="1704131"/>
                  <a:pt x="10951544" y="1702652"/>
                </a:cubicBezTo>
                <a:cubicBezTo>
                  <a:pt x="10945629" y="1701174"/>
                  <a:pt x="10941932" y="1702652"/>
                  <a:pt x="10940454" y="1707089"/>
                </a:cubicBezTo>
                <a:cubicBezTo>
                  <a:pt x="10940454" y="1713004"/>
                  <a:pt x="10944150" y="1716700"/>
                  <a:pt x="10951544" y="1718179"/>
                </a:cubicBezTo>
                <a:cubicBezTo>
                  <a:pt x="10953762" y="1718919"/>
                  <a:pt x="10957459" y="1719288"/>
                  <a:pt x="10962635" y="1719288"/>
                </a:cubicBezTo>
                <a:cubicBezTo>
                  <a:pt x="10967810" y="1719288"/>
                  <a:pt x="10974464" y="1718919"/>
                  <a:pt x="10982597" y="1718179"/>
                </a:cubicBezTo>
                <a:cubicBezTo>
                  <a:pt x="10998863" y="1716700"/>
                  <a:pt x="11006258" y="1715222"/>
                  <a:pt x="11004778" y="1713743"/>
                </a:cubicBezTo>
                <a:cubicBezTo>
                  <a:pt x="11004778" y="1712264"/>
                  <a:pt x="10999603" y="1710786"/>
                  <a:pt x="10989252" y="1709307"/>
                </a:cubicBezTo>
                <a:cubicBezTo>
                  <a:pt x="10981858" y="1707828"/>
                  <a:pt x="10975943" y="1704871"/>
                  <a:pt x="10971507" y="1700434"/>
                </a:cubicBezTo>
                <a:cubicBezTo>
                  <a:pt x="10967071" y="1695998"/>
                  <a:pt x="10967810" y="1693780"/>
                  <a:pt x="10973725" y="1693780"/>
                </a:cubicBezTo>
                <a:cubicBezTo>
                  <a:pt x="10976683" y="1693780"/>
                  <a:pt x="10976683" y="1691562"/>
                  <a:pt x="10973725" y="1687126"/>
                </a:cubicBezTo>
                <a:cubicBezTo>
                  <a:pt x="10972246" y="1682690"/>
                  <a:pt x="10967071" y="1679732"/>
                  <a:pt x="10958198" y="1678253"/>
                </a:cubicBezTo>
                <a:close/>
                <a:moveTo>
                  <a:pt x="3775223" y="1676870"/>
                </a:moveTo>
                <a:cubicBezTo>
                  <a:pt x="3769308" y="1678349"/>
                  <a:pt x="3768569" y="1679828"/>
                  <a:pt x="3773005" y="1681307"/>
                </a:cubicBezTo>
                <a:cubicBezTo>
                  <a:pt x="3773745" y="1681676"/>
                  <a:pt x="3774484" y="1681908"/>
                  <a:pt x="3775223" y="1682000"/>
                </a:cubicBezTo>
                <a:cubicBezTo>
                  <a:pt x="3777442" y="1682277"/>
                  <a:pt x="3779659" y="1681307"/>
                  <a:pt x="3781878" y="1679088"/>
                </a:cubicBezTo>
                <a:cubicBezTo>
                  <a:pt x="3784835" y="1676131"/>
                  <a:pt x="3782617" y="1675392"/>
                  <a:pt x="3775223" y="1676870"/>
                </a:cubicBezTo>
                <a:close/>
                <a:moveTo>
                  <a:pt x="2679477" y="1674652"/>
                </a:moveTo>
                <a:cubicBezTo>
                  <a:pt x="2700180" y="1676131"/>
                  <a:pt x="2709791" y="1678349"/>
                  <a:pt x="2708313" y="1681307"/>
                </a:cubicBezTo>
                <a:cubicBezTo>
                  <a:pt x="2708313" y="1684264"/>
                  <a:pt x="2697962" y="1685743"/>
                  <a:pt x="2677259" y="1685743"/>
                </a:cubicBezTo>
                <a:cubicBezTo>
                  <a:pt x="2656557" y="1684264"/>
                  <a:pt x="2646205" y="1685743"/>
                  <a:pt x="2646205" y="1690179"/>
                </a:cubicBezTo>
                <a:cubicBezTo>
                  <a:pt x="2646205" y="1693136"/>
                  <a:pt x="2656557" y="1696094"/>
                  <a:pt x="2677259" y="1699052"/>
                </a:cubicBezTo>
                <a:cubicBezTo>
                  <a:pt x="2699440" y="1702009"/>
                  <a:pt x="2712009" y="1705706"/>
                  <a:pt x="2714967" y="1710142"/>
                </a:cubicBezTo>
                <a:cubicBezTo>
                  <a:pt x="2716445" y="1716057"/>
                  <a:pt x="2713488" y="1718275"/>
                  <a:pt x="2706095" y="1716796"/>
                </a:cubicBezTo>
                <a:cubicBezTo>
                  <a:pt x="2697222" y="1716796"/>
                  <a:pt x="2692786" y="1719014"/>
                  <a:pt x="2692786" y="1723451"/>
                </a:cubicBezTo>
                <a:cubicBezTo>
                  <a:pt x="2692786" y="1727887"/>
                  <a:pt x="2691538" y="1730244"/>
                  <a:pt x="2689043" y="1730521"/>
                </a:cubicBezTo>
                <a:cubicBezTo>
                  <a:pt x="2688211" y="1730613"/>
                  <a:pt x="2687241" y="1730474"/>
                  <a:pt x="2686131" y="1730105"/>
                </a:cubicBezTo>
                <a:cubicBezTo>
                  <a:pt x="2681695" y="1730105"/>
                  <a:pt x="2672083" y="1729366"/>
                  <a:pt x="2657296" y="1727887"/>
                </a:cubicBezTo>
                <a:cubicBezTo>
                  <a:pt x="2645466" y="1726408"/>
                  <a:pt x="2636594" y="1722711"/>
                  <a:pt x="2630679" y="1716796"/>
                </a:cubicBezTo>
                <a:cubicBezTo>
                  <a:pt x="2624764" y="1710881"/>
                  <a:pt x="2624764" y="1705706"/>
                  <a:pt x="2630679" y="1701269"/>
                </a:cubicBezTo>
                <a:cubicBezTo>
                  <a:pt x="2635115" y="1698312"/>
                  <a:pt x="2637333" y="1694615"/>
                  <a:pt x="2637333" y="1690179"/>
                </a:cubicBezTo>
                <a:cubicBezTo>
                  <a:pt x="2637333" y="1684264"/>
                  <a:pt x="2639551" y="1679828"/>
                  <a:pt x="2643987" y="1676870"/>
                </a:cubicBezTo>
                <a:cubicBezTo>
                  <a:pt x="2646945" y="1673913"/>
                  <a:pt x="2658775" y="1673174"/>
                  <a:pt x="2679477" y="1674652"/>
                </a:cubicBezTo>
                <a:close/>
                <a:moveTo>
                  <a:pt x="12315681" y="1671599"/>
                </a:moveTo>
                <a:cubicBezTo>
                  <a:pt x="12306809" y="1674557"/>
                  <a:pt x="12297936" y="1676035"/>
                  <a:pt x="12289064" y="1676035"/>
                </a:cubicBezTo>
                <a:cubicBezTo>
                  <a:pt x="12271319" y="1678993"/>
                  <a:pt x="12262446" y="1687126"/>
                  <a:pt x="12262446" y="1700434"/>
                </a:cubicBezTo>
                <a:cubicBezTo>
                  <a:pt x="12262446" y="1701174"/>
                  <a:pt x="12263186" y="1701590"/>
                  <a:pt x="12264665" y="1701682"/>
                </a:cubicBezTo>
                <a:cubicBezTo>
                  <a:pt x="12269101" y="1701960"/>
                  <a:pt x="12280192" y="1699325"/>
                  <a:pt x="12297936" y="1693780"/>
                </a:cubicBezTo>
                <a:cubicBezTo>
                  <a:pt x="12323075" y="1686386"/>
                  <a:pt x="12334905" y="1679732"/>
                  <a:pt x="12333426" y="1673817"/>
                </a:cubicBezTo>
                <a:cubicBezTo>
                  <a:pt x="12330469" y="1669381"/>
                  <a:pt x="12324554" y="1668641"/>
                  <a:pt x="12315681" y="1671599"/>
                </a:cubicBezTo>
                <a:close/>
                <a:moveTo>
                  <a:pt x="12965587" y="1669381"/>
                </a:moveTo>
                <a:cubicBezTo>
                  <a:pt x="12959672" y="1666423"/>
                  <a:pt x="12950800" y="1667902"/>
                  <a:pt x="12938970" y="1673817"/>
                </a:cubicBezTo>
                <a:cubicBezTo>
                  <a:pt x="12928619" y="1679732"/>
                  <a:pt x="12921226" y="1681950"/>
                  <a:pt x="12916789" y="1680471"/>
                </a:cubicBezTo>
                <a:cubicBezTo>
                  <a:pt x="12913832" y="1677514"/>
                  <a:pt x="12907917" y="1678253"/>
                  <a:pt x="12899044" y="1682690"/>
                </a:cubicBezTo>
                <a:cubicBezTo>
                  <a:pt x="12891650" y="1687126"/>
                  <a:pt x="12888693" y="1691562"/>
                  <a:pt x="12890172" y="1695998"/>
                </a:cubicBezTo>
                <a:cubicBezTo>
                  <a:pt x="12891650" y="1700434"/>
                  <a:pt x="12890172" y="1701174"/>
                  <a:pt x="12885736" y="1698216"/>
                </a:cubicBezTo>
                <a:cubicBezTo>
                  <a:pt x="12882778" y="1693780"/>
                  <a:pt x="12873166" y="1695259"/>
                  <a:pt x="12856900" y="1702652"/>
                </a:cubicBezTo>
                <a:cubicBezTo>
                  <a:pt x="12840634" y="1710046"/>
                  <a:pt x="12828804" y="1713743"/>
                  <a:pt x="12821410" y="1713743"/>
                </a:cubicBezTo>
                <a:cubicBezTo>
                  <a:pt x="12814017" y="1713743"/>
                  <a:pt x="12811059" y="1715961"/>
                  <a:pt x="12812538" y="1720397"/>
                </a:cubicBezTo>
                <a:cubicBezTo>
                  <a:pt x="12814017" y="1723355"/>
                  <a:pt x="12811059" y="1725573"/>
                  <a:pt x="12803666" y="1727052"/>
                </a:cubicBezTo>
                <a:cubicBezTo>
                  <a:pt x="12796272" y="1730009"/>
                  <a:pt x="12790357" y="1731488"/>
                  <a:pt x="12785920" y="1731488"/>
                </a:cubicBezTo>
                <a:cubicBezTo>
                  <a:pt x="12780006" y="1731488"/>
                  <a:pt x="12777788" y="1732967"/>
                  <a:pt x="12779266" y="1735924"/>
                </a:cubicBezTo>
                <a:cubicBezTo>
                  <a:pt x="12780745" y="1738882"/>
                  <a:pt x="12777788" y="1741839"/>
                  <a:pt x="12770394" y="1744797"/>
                </a:cubicBezTo>
                <a:cubicBezTo>
                  <a:pt x="12757085" y="1752190"/>
                  <a:pt x="12756346" y="1760323"/>
                  <a:pt x="12768176" y="1769196"/>
                </a:cubicBezTo>
                <a:cubicBezTo>
                  <a:pt x="12772612" y="1772153"/>
                  <a:pt x="12774091" y="1774371"/>
                  <a:pt x="12772612" y="1775850"/>
                </a:cubicBezTo>
                <a:cubicBezTo>
                  <a:pt x="12769654" y="1775850"/>
                  <a:pt x="12769654" y="1777329"/>
                  <a:pt x="12772612" y="1780287"/>
                </a:cubicBezTo>
                <a:cubicBezTo>
                  <a:pt x="12774091" y="1783244"/>
                  <a:pt x="12776309" y="1784723"/>
                  <a:pt x="12779266" y="1784723"/>
                </a:cubicBezTo>
                <a:cubicBezTo>
                  <a:pt x="12782224" y="1784723"/>
                  <a:pt x="12785920" y="1786201"/>
                  <a:pt x="12790357" y="1789159"/>
                </a:cubicBezTo>
                <a:cubicBezTo>
                  <a:pt x="12791466" y="1789898"/>
                  <a:pt x="12793037" y="1790176"/>
                  <a:pt x="12795070" y="1789991"/>
                </a:cubicBezTo>
                <a:cubicBezTo>
                  <a:pt x="12801170" y="1789436"/>
                  <a:pt x="12811429" y="1784723"/>
                  <a:pt x="12825847" y="1775850"/>
                </a:cubicBezTo>
                <a:cubicBezTo>
                  <a:pt x="12848028" y="1764020"/>
                  <a:pt x="12865033" y="1756627"/>
                  <a:pt x="12876863" y="1753669"/>
                </a:cubicBezTo>
                <a:cubicBezTo>
                  <a:pt x="12884257" y="1752190"/>
                  <a:pt x="12887954" y="1747015"/>
                  <a:pt x="12887954" y="1738142"/>
                </a:cubicBezTo>
                <a:cubicBezTo>
                  <a:pt x="12889432" y="1730749"/>
                  <a:pt x="12886475" y="1728530"/>
                  <a:pt x="12879081" y="1731488"/>
                </a:cubicBezTo>
                <a:cubicBezTo>
                  <a:pt x="12871688" y="1734445"/>
                  <a:pt x="12870209" y="1732227"/>
                  <a:pt x="12874645" y="1724834"/>
                </a:cubicBezTo>
                <a:cubicBezTo>
                  <a:pt x="12880560" y="1715961"/>
                  <a:pt x="12885736" y="1711525"/>
                  <a:pt x="12890172" y="1711525"/>
                </a:cubicBezTo>
                <a:cubicBezTo>
                  <a:pt x="12896087" y="1711525"/>
                  <a:pt x="12905699" y="1708567"/>
                  <a:pt x="12919007" y="1702652"/>
                </a:cubicBezTo>
                <a:cubicBezTo>
                  <a:pt x="12932316" y="1696738"/>
                  <a:pt x="12940449" y="1697477"/>
                  <a:pt x="12943406" y="1704871"/>
                </a:cubicBezTo>
                <a:cubicBezTo>
                  <a:pt x="12947843" y="1712264"/>
                  <a:pt x="12951540" y="1715222"/>
                  <a:pt x="12954497" y="1713743"/>
                </a:cubicBezTo>
                <a:cubicBezTo>
                  <a:pt x="12957454" y="1710786"/>
                  <a:pt x="12956715" y="1706350"/>
                  <a:pt x="12952279" y="1700434"/>
                </a:cubicBezTo>
                <a:cubicBezTo>
                  <a:pt x="12946364" y="1694519"/>
                  <a:pt x="12947843" y="1688605"/>
                  <a:pt x="12956715" y="1682690"/>
                </a:cubicBezTo>
                <a:cubicBezTo>
                  <a:pt x="12967066" y="1676774"/>
                  <a:pt x="12970024" y="1672338"/>
                  <a:pt x="12965587" y="1669381"/>
                </a:cubicBezTo>
                <a:close/>
                <a:moveTo>
                  <a:pt x="12705514" y="1668272"/>
                </a:moveTo>
                <a:cubicBezTo>
                  <a:pt x="12712538" y="1668272"/>
                  <a:pt x="12717159" y="1670859"/>
                  <a:pt x="12719378" y="1676035"/>
                </a:cubicBezTo>
                <a:cubicBezTo>
                  <a:pt x="12720856" y="1678993"/>
                  <a:pt x="12714941" y="1681950"/>
                  <a:pt x="12701633" y="1684907"/>
                </a:cubicBezTo>
                <a:cubicBezTo>
                  <a:pt x="12694239" y="1687126"/>
                  <a:pt x="12688324" y="1688420"/>
                  <a:pt x="12683888" y="1688789"/>
                </a:cubicBezTo>
                <a:cubicBezTo>
                  <a:pt x="12679451" y="1689159"/>
                  <a:pt x="12676494" y="1688605"/>
                  <a:pt x="12675015" y="1687126"/>
                </a:cubicBezTo>
                <a:cubicBezTo>
                  <a:pt x="12670579" y="1684168"/>
                  <a:pt x="12671318" y="1680471"/>
                  <a:pt x="12677234" y="1676035"/>
                </a:cubicBezTo>
                <a:cubicBezTo>
                  <a:pt x="12689063" y="1670859"/>
                  <a:pt x="12698490" y="1668272"/>
                  <a:pt x="12705514" y="1668272"/>
                </a:cubicBezTo>
                <a:close/>
                <a:moveTo>
                  <a:pt x="3575593" y="1667998"/>
                </a:moveTo>
                <a:cubicBezTo>
                  <a:pt x="3575593" y="1670955"/>
                  <a:pt x="3568939" y="1673913"/>
                  <a:pt x="3555630" y="1676870"/>
                </a:cubicBezTo>
                <a:cubicBezTo>
                  <a:pt x="3545649" y="1679088"/>
                  <a:pt x="3538163" y="1680059"/>
                  <a:pt x="3533172" y="1679782"/>
                </a:cubicBezTo>
                <a:cubicBezTo>
                  <a:pt x="3531509" y="1679689"/>
                  <a:pt x="3530122" y="1679458"/>
                  <a:pt x="3529014" y="1679088"/>
                </a:cubicBezTo>
                <a:cubicBezTo>
                  <a:pt x="3526055" y="1676131"/>
                  <a:pt x="3532710" y="1673174"/>
                  <a:pt x="3548976" y="1670216"/>
                </a:cubicBezTo>
                <a:cubicBezTo>
                  <a:pt x="3568200" y="1665780"/>
                  <a:pt x="3577072" y="1665040"/>
                  <a:pt x="3575593" y="1667998"/>
                </a:cubicBezTo>
                <a:close/>
                <a:moveTo>
                  <a:pt x="12604036" y="1667717"/>
                </a:moveTo>
                <a:cubicBezTo>
                  <a:pt x="12606993" y="1668826"/>
                  <a:pt x="12608472" y="1671599"/>
                  <a:pt x="12608472" y="1676035"/>
                </a:cubicBezTo>
                <a:cubicBezTo>
                  <a:pt x="12608472" y="1684907"/>
                  <a:pt x="12609951" y="1689344"/>
                  <a:pt x="12612908" y="1689344"/>
                </a:cubicBezTo>
                <a:cubicBezTo>
                  <a:pt x="12614387" y="1687865"/>
                  <a:pt x="12615126" y="1690083"/>
                  <a:pt x="12615126" y="1695998"/>
                </a:cubicBezTo>
                <a:cubicBezTo>
                  <a:pt x="12613647" y="1701913"/>
                  <a:pt x="12614387" y="1704131"/>
                  <a:pt x="12617344" y="1702652"/>
                </a:cubicBezTo>
                <a:cubicBezTo>
                  <a:pt x="12620302" y="1702652"/>
                  <a:pt x="12621781" y="1704871"/>
                  <a:pt x="12621781" y="1709307"/>
                </a:cubicBezTo>
                <a:cubicBezTo>
                  <a:pt x="12620302" y="1713743"/>
                  <a:pt x="12616605" y="1717440"/>
                  <a:pt x="12610690" y="1720397"/>
                </a:cubicBezTo>
                <a:cubicBezTo>
                  <a:pt x="12609211" y="1720767"/>
                  <a:pt x="12607825" y="1720999"/>
                  <a:pt x="12606531" y="1721091"/>
                </a:cubicBezTo>
                <a:cubicBezTo>
                  <a:pt x="12602650" y="1721368"/>
                  <a:pt x="12599599" y="1720397"/>
                  <a:pt x="12597381" y="1718179"/>
                </a:cubicBezTo>
                <a:cubicBezTo>
                  <a:pt x="12594424" y="1715222"/>
                  <a:pt x="12595903" y="1712264"/>
                  <a:pt x="12601818" y="1709307"/>
                </a:cubicBezTo>
                <a:cubicBezTo>
                  <a:pt x="12607732" y="1707828"/>
                  <a:pt x="12609211" y="1705610"/>
                  <a:pt x="12606254" y="1702652"/>
                </a:cubicBezTo>
                <a:cubicBezTo>
                  <a:pt x="12603296" y="1701174"/>
                  <a:pt x="12598860" y="1700434"/>
                  <a:pt x="12592945" y="1700434"/>
                </a:cubicBezTo>
                <a:cubicBezTo>
                  <a:pt x="12584073" y="1700434"/>
                  <a:pt x="12578158" y="1698956"/>
                  <a:pt x="12575200" y="1695998"/>
                </a:cubicBezTo>
                <a:cubicBezTo>
                  <a:pt x="12570764" y="1691562"/>
                  <a:pt x="12569285" y="1693041"/>
                  <a:pt x="12570764" y="1700434"/>
                </a:cubicBezTo>
                <a:cubicBezTo>
                  <a:pt x="12570764" y="1706350"/>
                  <a:pt x="12568546" y="1707089"/>
                  <a:pt x="12564110" y="1702652"/>
                </a:cubicBezTo>
                <a:cubicBezTo>
                  <a:pt x="12561152" y="1698216"/>
                  <a:pt x="12558934" y="1697477"/>
                  <a:pt x="12557456" y="1700434"/>
                </a:cubicBezTo>
                <a:cubicBezTo>
                  <a:pt x="12555977" y="1703392"/>
                  <a:pt x="12553758" y="1701913"/>
                  <a:pt x="12550801" y="1695998"/>
                </a:cubicBezTo>
                <a:cubicBezTo>
                  <a:pt x="12549322" y="1690083"/>
                  <a:pt x="12550062" y="1688605"/>
                  <a:pt x="12553019" y="1691562"/>
                </a:cubicBezTo>
                <a:cubicBezTo>
                  <a:pt x="12554498" y="1694519"/>
                  <a:pt x="12555237" y="1693780"/>
                  <a:pt x="12555237" y="1689344"/>
                </a:cubicBezTo>
                <a:cubicBezTo>
                  <a:pt x="12553758" y="1684907"/>
                  <a:pt x="12556716" y="1681950"/>
                  <a:pt x="12564110" y="1680471"/>
                </a:cubicBezTo>
                <a:cubicBezTo>
                  <a:pt x="12570025" y="1677514"/>
                  <a:pt x="12578897" y="1673817"/>
                  <a:pt x="12590727" y="1669381"/>
                </a:cubicBezTo>
                <a:cubicBezTo>
                  <a:pt x="12596642" y="1667163"/>
                  <a:pt x="12601078" y="1666608"/>
                  <a:pt x="12604036" y="1667717"/>
                </a:cubicBezTo>
                <a:close/>
                <a:moveTo>
                  <a:pt x="5660617" y="1667443"/>
                </a:moveTo>
                <a:cubicBezTo>
                  <a:pt x="5658398" y="1667073"/>
                  <a:pt x="5655442" y="1668737"/>
                  <a:pt x="5651745" y="1672434"/>
                </a:cubicBezTo>
                <a:cubicBezTo>
                  <a:pt x="5644350" y="1678349"/>
                  <a:pt x="5642872" y="1681307"/>
                  <a:pt x="5647308" y="1681307"/>
                </a:cubicBezTo>
                <a:cubicBezTo>
                  <a:pt x="5653223" y="1681307"/>
                  <a:pt x="5657660" y="1682046"/>
                  <a:pt x="5660617" y="1683525"/>
                </a:cubicBezTo>
                <a:cubicBezTo>
                  <a:pt x="5661725" y="1684264"/>
                  <a:pt x="5662651" y="1684634"/>
                  <a:pt x="5663389" y="1684634"/>
                </a:cubicBezTo>
                <a:cubicBezTo>
                  <a:pt x="5665607" y="1684634"/>
                  <a:pt x="5666163" y="1681307"/>
                  <a:pt x="5665052" y="1674652"/>
                </a:cubicBezTo>
                <a:cubicBezTo>
                  <a:pt x="5664314" y="1670216"/>
                  <a:pt x="5662836" y="1667813"/>
                  <a:pt x="5660617" y="1667443"/>
                </a:cubicBezTo>
                <a:close/>
                <a:moveTo>
                  <a:pt x="13333794" y="1667163"/>
                </a:moveTo>
                <a:cubicBezTo>
                  <a:pt x="13330836" y="1668641"/>
                  <a:pt x="13330836" y="1671599"/>
                  <a:pt x="13333794" y="1676035"/>
                </a:cubicBezTo>
                <a:cubicBezTo>
                  <a:pt x="13335272" y="1678253"/>
                  <a:pt x="13336751" y="1679547"/>
                  <a:pt x="13338230" y="1679917"/>
                </a:cubicBezTo>
                <a:cubicBezTo>
                  <a:pt x="13339709" y="1680287"/>
                  <a:pt x="13341187" y="1679732"/>
                  <a:pt x="13342666" y="1678253"/>
                </a:cubicBezTo>
                <a:cubicBezTo>
                  <a:pt x="13347102" y="1676774"/>
                  <a:pt x="13347842" y="1673817"/>
                  <a:pt x="13344884" y="1669381"/>
                </a:cubicBezTo>
                <a:cubicBezTo>
                  <a:pt x="13340448" y="1664945"/>
                  <a:pt x="13336751" y="1664205"/>
                  <a:pt x="13333794" y="1667163"/>
                </a:cubicBezTo>
                <a:close/>
                <a:moveTo>
                  <a:pt x="12450986" y="1667163"/>
                </a:moveTo>
                <a:cubicBezTo>
                  <a:pt x="12446550" y="1668641"/>
                  <a:pt x="12447289" y="1672338"/>
                  <a:pt x="12453204" y="1678253"/>
                </a:cubicBezTo>
                <a:cubicBezTo>
                  <a:pt x="12455422" y="1682690"/>
                  <a:pt x="12457641" y="1684631"/>
                  <a:pt x="12459858" y="1684076"/>
                </a:cubicBezTo>
                <a:cubicBezTo>
                  <a:pt x="12460598" y="1683891"/>
                  <a:pt x="12461337" y="1683429"/>
                  <a:pt x="12462077" y="1682690"/>
                </a:cubicBezTo>
                <a:cubicBezTo>
                  <a:pt x="12463555" y="1681211"/>
                  <a:pt x="12462816" y="1677514"/>
                  <a:pt x="12459858" y="1671599"/>
                </a:cubicBezTo>
                <a:cubicBezTo>
                  <a:pt x="12458380" y="1665684"/>
                  <a:pt x="12455422" y="1664205"/>
                  <a:pt x="12450986" y="1667163"/>
                </a:cubicBezTo>
                <a:close/>
                <a:moveTo>
                  <a:pt x="2595189" y="1665780"/>
                </a:moveTo>
                <a:cubicBezTo>
                  <a:pt x="2604061" y="1667259"/>
                  <a:pt x="2606280" y="1668737"/>
                  <a:pt x="2601844" y="1670216"/>
                </a:cubicBezTo>
                <a:cubicBezTo>
                  <a:pt x="2600734" y="1670586"/>
                  <a:pt x="2599625" y="1670817"/>
                  <a:pt x="2598516" y="1670909"/>
                </a:cubicBezTo>
                <a:cubicBezTo>
                  <a:pt x="2595189" y="1671187"/>
                  <a:pt x="2591862" y="1670216"/>
                  <a:pt x="2588534" y="1667998"/>
                </a:cubicBezTo>
                <a:cubicBezTo>
                  <a:pt x="2584099" y="1666519"/>
                  <a:pt x="2586316" y="1665780"/>
                  <a:pt x="2595189" y="1665780"/>
                </a:cubicBezTo>
                <a:close/>
                <a:moveTo>
                  <a:pt x="2395559" y="1663562"/>
                </a:moveTo>
                <a:cubicBezTo>
                  <a:pt x="2402953" y="1665040"/>
                  <a:pt x="2402213" y="1671695"/>
                  <a:pt x="2393341" y="1683525"/>
                </a:cubicBezTo>
                <a:cubicBezTo>
                  <a:pt x="2392971" y="1683894"/>
                  <a:pt x="2392648" y="1683987"/>
                  <a:pt x="2392371" y="1683802"/>
                </a:cubicBezTo>
                <a:cubicBezTo>
                  <a:pt x="2391539" y="1683247"/>
                  <a:pt x="2391123" y="1680197"/>
                  <a:pt x="2391123" y="1674652"/>
                </a:cubicBezTo>
                <a:cubicBezTo>
                  <a:pt x="2392602" y="1665780"/>
                  <a:pt x="2394080" y="1662083"/>
                  <a:pt x="2395559" y="1663562"/>
                </a:cubicBezTo>
                <a:close/>
                <a:moveTo>
                  <a:pt x="12996641" y="1662727"/>
                </a:moveTo>
                <a:cubicBezTo>
                  <a:pt x="13001077" y="1659769"/>
                  <a:pt x="13005513" y="1659769"/>
                  <a:pt x="13009950" y="1662727"/>
                </a:cubicBezTo>
                <a:cubicBezTo>
                  <a:pt x="13015864" y="1665684"/>
                  <a:pt x="13015125" y="1669381"/>
                  <a:pt x="13007732" y="1673817"/>
                </a:cubicBezTo>
                <a:cubicBezTo>
                  <a:pt x="13004035" y="1676035"/>
                  <a:pt x="13000892" y="1677144"/>
                  <a:pt x="12998304" y="1677144"/>
                </a:cubicBezTo>
                <a:cubicBezTo>
                  <a:pt x="12995717" y="1677144"/>
                  <a:pt x="12993684" y="1676035"/>
                  <a:pt x="12992205" y="1673817"/>
                </a:cubicBezTo>
                <a:cubicBezTo>
                  <a:pt x="12989247" y="1669381"/>
                  <a:pt x="12990726" y="1665684"/>
                  <a:pt x="12996641" y="1662727"/>
                </a:cubicBezTo>
                <a:close/>
                <a:moveTo>
                  <a:pt x="12628435" y="1662727"/>
                </a:moveTo>
                <a:cubicBezTo>
                  <a:pt x="12629914" y="1662727"/>
                  <a:pt x="12632132" y="1664945"/>
                  <a:pt x="12635089" y="1669381"/>
                </a:cubicBezTo>
                <a:cubicBezTo>
                  <a:pt x="12639525" y="1673817"/>
                  <a:pt x="12639525" y="1676774"/>
                  <a:pt x="12635089" y="1678253"/>
                </a:cubicBezTo>
                <a:cubicBezTo>
                  <a:pt x="12634350" y="1678623"/>
                  <a:pt x="12633657" y="1678762"/>
                  <a:pt x="12633010" y="1678669"/>
                </a:cubicBezTo>
                <a:cubicBezTo>
                  <a:pt x="12631069" y="1678392"/>
                  <a:pt x="12629544" y="1676035"/>
                  <a:pt x="12628435" y="1671599"/>
                </a:cubicBezTo>
                <a:cubicBezTo>
                  <a:pt x="12625477" y="1667163"/>
                  <a:pt x="12625477" y="1664205"/>
                  <a:pt x="12628435" y="1662727"/>
                </a:cubicBezTo>
                <a:close/>
                <a:moveTo>
                  <a:pt x="11998492" y="1662727"/>
                </a:moveTo>
                <a:cubicBezTo>
                  <a:pt x="12001449" y="1661248"/>
                  <a:pt x="12003667" y="1662727"/>
                  <a:pt x="12005146" y="1667163"/>
                </a:cubicBezTo>
                <a:cubicBezTo>
                  <a:pt x="12005146" y="1671599"/>
                  <a:pt x="11985922" y="1678993"/>
                  <a:pt x="11947475" y="1689344"/>
                </a:cubicBezTo>
                <a:cubicBezTo>
                  <a:pt x="11917530" y="1697107"/>
                  <a:pt x="11897568" y="1701128"/>
                  <a:pt x="11887586" y="1701405"/>
                </a:cubicBezTo>
                <a:cubicBezTo>
                  <a:pt x="11884260" y="1701497"/>
                  <a:pt x="11882041" y="1701174"/>
                  <a:pt x="11880932" y="1700434"/>
                </a:cubicBezTo>
                <a:cubicBezTo>
                  <a:pt x="11866144" y="1694519"/>
                  <a:pt x="11863926" y="1687865"/>
                  <a:pt x="11874278" y="1680471"/>
                </a:cubicBezTo>
                <a:cubicBezTo>
                  <a:pt x="11886107" y="1670120"/>
                  <a:pt x="11927512" y="1664205"/>
                  <a:pt x="11998492" y="1662727"/>
                </a:cubicBezTo>
                <a:close/>
                <a:moveTo>
                  <a:pt x="1951937" y="1661343"/>
                </a:moveTo>
                <a:cubicBezTo>
                  <a:pt x="1946022" y="1664301"/>
                  <a:pt x="1950458" y="1668737"/>
                  <a:pt x="1965246" y="1674652"/>
                </a:cubicBezTo>
                <a:cubicBezTo>
                  <a:pt x="1980033" y="1682046"/>
                  <a:pt x="1997039" y="1687221"/>
                  <a:pt x="2016262" y="1690179"/>
                </a:cubicBezTo>
                <a:cubicBezTo>
                  <a:pt x="2017372" y="1690549"/>
                  <a:pt x="2018342" y="1690733"/>
                  <a:pt x="2019174" y="1690733"/>
                </a:cubicBezTo>
                <a:cubicBezTo>
                  <a:pt x="2021669" y="1690733"/>
                  <a:pt x="2022917" y="1689070"/>
                  <a:pt x="2022917" y="1685743"/>
                </a:cubicBezTo>
                <a:cubicBezTo>
                  <a:pt x="2022917" y="1682785"/>
                  <a:pt x="2012566" y="1677610"/>
                  <a:pt x="1991863" y="1670216"/>
                </a:cubicBezTo>
                <a:cubicBezTo>
                  <a:pt x="1969682" y="1662822"/>
                  <a:pt x="1956373" y="1659865"/>
                  <a:pt x="1951937" y="1661343"/>
                </a:cubicBezTo>
                <a:close/>
                <a:moveTo>
                  <a:pt x="10971507" y="1654963"/>
                </a:moveTo>
                <a:cubicBezTo>
                  <a:pt x="10970028" y="1654963"/>
                  <a:pt x="10969289" y="1656812"/>
                  <a:pt x="10969289" y="1660508"/>
                </a:cubicBezTo>
                <a:cubicBezTo>
                  <a:pt x="10969289" y="1666423"/>
                  <a:pt x="10970768" y="1670120"/>
                  <a:pt x="10973725" y="1671599"/>
                </a:cubicBezTo>
                <a:cubicBezTo>
                  <a:pt x="10975204" y="1673078"/>
                  <a:pt x="10976313" y="1673817"/>
                  <a:pt x="10977052" y="1673817"/>
                </a:cubicBezTo>
                <a:cubicBezTo>
                  <a:pt x="10977792" y="1673817"/>
                  <a:pt x="10978161" y="1673078"/>
                  <a:pt x="10978161" y="1671599"/>
                </a:cubicBezTo>
                <a:cubicBezTo>
                  <a:pt x="10979640" y="1667163"/>
                  <a:pt x="10979640" y="1663466"/>
                  <a:pt x="10978161" y="1660508"/>
                </a:cubicBezTo>
                <a:cubicBezTo>
                  <a:pt x="10975203" y="1656812"/>
                  <a:pt x="10972985" y="1654963"/>
                  <a:pt x="10971507" y="1654963"/>
                </a:cubicBezTo>
                <a:close/>
                <a:moveTo>
                  <a:pt x="4884278" y="1654689"/>
                </a:moveTo>
                <a:cubicBezTo>
                  <a:pt x="4879842" y="1656168"/>
                  <a:pt x="4878363" y="1659125"/>
                  <a:pt x="4879842" y="1663562"/>
                </a:cubicBezTo>
                <a:cubicBezTo>
                  <a:pt x="4880581" y="1665780"/>
                  <a:pt x="4881875" y="1667074"/>
                  <a:pt x="4883723" y="1667443"/>
                </a:cubicBezTo>
                <a:cubicBezTo>
                  <a:pt x="4885572" y="1667813"/>
                  <a:pt x="4887975" y="1667259"/>
                  <a:pt x="4890932" y="1665780"/>
                </a:cubicBezTo>
                <a:cubicBezTo>
                  <a:pt x="4896847" y="1662822"/>
                  <a:pt x="4898326" y="1659865"/>
                  <a:pt x="4895368" y="1656907"/>
                </a:cubicBezTo>
                <a:cubicBezTo>
                  <a:pt x="4890932" y="1653950"/>
                  <a:pt x="4887236" y="1653210"/>
                  <a:pt x="4884278" y="1654689"/>
                </a:cubicBezTo>
                <a:close/>
                <a:moveTo>
                  <a:pt x="12761521" y="1653854"/>
                </a:moveTo>
                <a:cubicBezTo>
                  <a:pt x="12761521" y="1656812"/>
                  <a:pt x="12755606" y="1661248"/>
                  <a:pt x="12743777" y="1667163"/>
                </a:cubicBezTo>
                <a:cubicBezTo>
                  <a:pt x="12733795" y="1670490"/>
                  <a:pt x="12727141" y="1672153"/>
                  <a:pt x="12723814" y="1672153"/>
                </a:cubicBezTo>
                <a:cubicBezTo>
                  <a:pt x="12722705" y="1672153"/>
                  <a:pt x="12721965" y="1671969"/>
                  <a:pt x="12721595" y="1671599"/>
                </a:cubicBezTo>
                <a:cubicBezTo>
                  <a:pt x="12720117" y="1670120"/>
                  <a:pt x="12726032" y="1665684"/>
                  <a:pt x="12739340" y="1658290"/>
                </a:cubicBezTo>
                <a:cubicBezTo>
                  <a:pt x="12752649" y="1652375"/>
                  <a:pt x="12760043" y="1650897"/>
                  <a:pt x="12761521" y="1653854"/>
                </a:cubicBezTo>
                <a:close/>
                <a:moveTo>
                  <a:pt x="4086867" y="1652471"/>
                </a:moveTo>
                <a:cubicBezTo>
                  <a:pt x="4084649" y="1652471"/>
                  <a:pt x="4085019" y="1655429"/>
                  <a:pt x="4087976" y="1661343"/>
                </a:cubicBezTo>
                <a:cubicBezTo>
                  <a:pt x="4089455" y="1667259"/>
                  <a:pt x="4093891" y="1670216"/>
                  <a:pt x="4101285" y="1670216"/>
                </a:cubicBezTo>
                <a:cubicBezTo>
                  <a:pt x="4107200" y="1668737"/>
                  <a:pt x="4107200" y="1665780"/>
                  <a:pt x="4101285" y="1661343"/>
                </a:cubicBezTo>
                <a:cubicBezTo>
                  <a:pt x="4093892" y="1655429"/>
                  <a:pt x="4089086" y="1652471"/>
                  <a:pt x="4086867" y="1652471"/>
                </a:cubicBezTo>
                <a:close/>
                <a:moveTo>
                  <a:pt x="10625482" y="1651636"/>
                </a:moveTo>
                <a:cubicBezTo>
                  <a:pt x="10618088" y="1650157"/>
                  <a:pt x="10613652" y="1651636"/>
                  <a:pt x="10612173" y="1656072"/>
                </a:cubicBezTo>
                <a:cubicBezTo>
                  <a:pt x="10610694" y="1660508"/>
                  <a:pt x="10614391" y="1663466"/>
                  <a:pt x="10623264" y="1664945"/>
                </a:cubicBezTo>
                <a:cubicBezTo>
                  <a:pt x="10625112" y="1665314"/>
                  <a:pt x="10626730" y="1665499"/>
                  <a:pt x="10628116" y="1665499"/>
                </a:cubicBezTo>
                <a:cubicBezTo>
                  <a:pt x="10632275" y="1665499"/>
                  <a:pt x="10634354" y="1663835"/>
                  <a:pt x="10634354" y="1660508"/>
                </a:cubicBezTo>
                <a:cubicBezTo>
                  <a:pt x="10634354" y="1654593"/>
                  <a:pt x="10631397" y="1651636"/>
                  <a:pt x="10625482" y="1651636"/>
                </a:cubicBezTo>
                <a:close/>
                <a:moveTo>
                  <a:pt x="3664318" y="1650253"/>
                </a:moveTo>
                <a:cubicBezTo>
                  <a:pt x="3673191" y="1648774"/>
                  <a:pt x="3675408" y="1649514"/>
                  <a:pt x="3670972" y="1652471"/>
                </a:cubicBezTo>
                <a:cubicBezTo>
                  <a:pt x="3668754" y="1654689"/>
                  <a:pt x="3666536" y="1655983"/>
                  <a:pt x="3664318" y="1656353"/>
                </a:cubicBezTo>
                <a:cubicBezTo>
                  <a:pt x="3662100" y="1656722"/>
                  <a:pt x="3659882" y="1656168"/>
                  <a:pt x="3657664" y="1654689"/>
                </a:cubicBezTo>
                <a:cubicBezTo>
                  <a:pt x="3653227" y="1653210"/>
                  <a:pt x="3655445" y="1651732"/>
                  <a:pt x="3664318" y="1650253"/>
                </a:cubicBezTo>
                <a:close/>
                <a:moveTo>
                  <a:pt x="5692225" y="1649698"/>
                </a:moveTo>
                <a:cubicBezTo>
                  <a:pt x="5688159" y="1648589"/>
                  <a:pt x="5683537" y="1648774"/>
                  <a:pt x="5678362" y="1650253"/>
                </a:cubicBezTo>
                <a:cubicBezTo>
                  <a:pt x="5666532" y="1654689"/>
                  <a:pt x="5663574" y="1659865"/>
                  <a:pt x="5669489" y="1665780"/>
                </a:cubicBezTo>
                <a:cubicBezTo>
                  <a:pt x="5670967" y="1667998"/>
                  <a:pt x="5673186" y="1668922"/>
                  <a:pt x="5676143" y="1668553"/>
                </a:cubicBezTo>
                <a:lnTo>
                  <a:pt x="5679528" y="1667029"/>
                </a:lnTo>
                <a:lnTo>
                  <a:pt x="5679528" y="1661364"/>
                </a:lnTo>
                <a:cubicBezTo>
                  <a:pt x="5677310" y="1659146"/>
                  <a:pt x="5676571" y="1658222"/>
                  <a:pt x="5677310" y="1658592"/>
                </a:cubicBezTo>
                <a:cubicBezTo>
                  <a:pt x="5678051" y="1658961"/>
                  <a:pt x="5680268" y="1660625"/>
                  <a:pt x="5683965" y="1663582"/>
                </a:cubicBezTo>
                <a:lnTo>
                  <a:pt x="5684965" y="1664583"/>
                </a:lnTo>
                <a:lnTo>
                  <a:pt x="5687234" y="1663562"/>
                </a:lnTo>
                <a:lnTo>
                  <a:pt x="5693889" y="1660409"/>
                </a:lnTo>
                <a:lnTo>
                  <a:pt x="5692838" y="1659146"/>
                </a:lnTo>
                <a:cubicBezTo>
                  <a:pt x="5690620" y="1653601"/>
                  <a:pt x="5690064" y="1650551"/>
                  <a:pt x="5691174" y="1649996"/>
                </a:cubicBezTo>
                <a:cubicBezTo>
                  <a:pt x="5691543" y="1649811"/>
                  <a:pt x="5692097" y="1649904"/>
                  <a:pt x="5692838" y="1650274"/>
                </a:cubicBezTo>
                <a:lnTo>
                  <a:pt x="5693066" y="1650274"/>
                </a:lnTo>
                <a:close/>
                <a:moveTo>
                  <a:pt x="13897194" y="1647200"/>
                </a:moveTo>
                <a:cubicBezTo>
                  <a:pt x="13872055" y="1659030"/>
                  <a:pt x="13863183" y="1668641"/>
                  <a:pt x="13870576" y="1676035"/>
                </a:cubicBezTo>
                <a:cubicBezTo>
                  <a:pt x="13872795" y="1677514"/>
                  <a:pt x="13875567" y="1678068"/>
                  <a:pt x="13878894" y="1677699"/>
                </a:cubicBezTo>
                <a:cubicBezTo>
                  <a:pt x="13882222" y="1677329"/>
                  <a:pt x="13886103" y="1676035"/>
                  <a:pt x="13890540" y="1673817"/>
                </a:cubicBezTo>
                <a:cubicBezTo>
                  <a:pt x="13897933" y="1667902"/>
                  <a:pt x="13901630" y="1661248"/>
                  <a:pt x="13901630" y="1653854"/>
                </a:cubicBezTo>
                <a:cubicBezTo>
                  <a:pt x="13901630" y="1647939"/>
                  <a:pt x="13900151" y="1645721"/>
                  <a:pt x="13897194" y="1647200"/>
                </a:cubicBezTo>
                <a:close/>
                <a:moveTo>
                  <a:pt x="5732763" y="1645837"/>
                </a:moveTo>
                <a:lnTo>
                  <a:pt x="5734013" y="1650835"/>
                </a:lnTo>
                <a:lnTo>
                  <a:pt x="5735771" y="1649846"/>
                </a:lnTo>
                <a:close/>
                <a:moveTo>
                  <a:pt x="4107940" y="1645817"/>
                </a:moveTo>
                <a:cubicBezTo>
                  <a:pt x="4106461" y="1645817"/>
                  <a:pt x="4106461" y="1648035"/>
                  <a:pt x="4107940" y="1652471"/>
                </a:cubicBezTo>
                <a:cubicBezTo>
                  <a:pt x="4110158" y="1656907"/>
                  <a:pt x="4112376" y="1659264"/>
                  <a:pt x="4114594" y="1659542"/>
                </a:cubicBezTo>
                <a:cubicBezTo>
                  <a:pt x="4115333" y="1659634"/>
                  <a:pt x="4116072" y="1659495"/>
                  <a:pt x="4116812" y="1659125"/>
                </a:cubicBezTo>
                <a:cubicBezTo>
                  <a:pt x="4118291" y="1659125"/>
                  <a:pt x="4118291" y="1656168"/>
                  <a:pt x="4116812" y="1650253"/>
                </a:cubicBezTo>
                <a:cubicBezTo>
                  <a:pt x="4113855" y="1645817"/>
                  <a:pt x="4110897" y="1644338"/>
                  <a:pt x="4107940" y="1645817"/>
                </a:cubicBezTo>
                <a:close/>
                <a:moveTo>
                  <a:pt x="3090937" y="1643598"/>
                </a:moveTo>
                <a:cubicBezTo>
                  <a:pt x="3088718" y="1642859"/>
                  <a:pt x="3085391" y="1644338"/>
                  <a:pt x="3080955" y="1648035"/>
                </a:cubicBezTo>
                <a:cubicBezTo>
                  <a:pt x="3076519" y="1652471"/>
                  <a:pt x="3077997" y="1654689"/>
                  <a:pt x="3085391" y="1654689"/>
                </a:cubicBezTo>
                <a:cubicBezTo>
                  <a:pt x="3091306" y="1654689"/>
                  <a:pt x="3094264" y="1653950"/>
                  <a:pt x="3094264" y="1652471"/>
                </a:cubicBezTo>
                <a:cubicBezTo>
                  <a:pt x="3094264" y="1647296"/>
                  <a:pt x="3093155" y="1644338"/>
                  <a:pt x="3090937" y="1643598"/>
                </a:cubicBezTo>
                <a:close/>
                <a:moveTo>
                  <a:pt x="3251749" y="1639162"/>
                </a:moveTo>
                <a:cubicBezTo>
                  <a:pt x="3248792" y="1636205"/>
                  <a:pt x="3247313" y="1636944"/>
                  <a:pt x="3247313" y="1641381"/>
                </a:cubicBezTo>
                <a:cubicBezTo>
                  <a:pt x="3247313" y="1645817"/>
                  <a:pt x="3248792" y="1649514"/>
                  <a:pt x="3251749" y="1652471"/>
                </a:cubicBezTo>
                <a:cubicBezTo>
                  <a:pt x="3252488" y="1653950"/>
                  <a:pt x="3253228" y="1654504"/>
                  <a:pt x="3253968" y="1654135"/>
                </a:cubicBezTo>
                <a:cubicBezTo>
                  <a:pt x="3254707" y="1653765"/>
                  <a:pt x="3255446" y="1652471"/>
                  <a:pt x="3256186" y="1650253"/>
                </a:cubicBezTo>
                <a:cubicBezTo>
                  <a:pt x="3256186" y="1645817"/>
                  <a:pt x="3254707" y="1642120"/>
                  <a:pt x="3251749" y="1639162"/>
                </a:cubicBezTo>
                <a:close/>
                <a:moveTo>
                  <a:pt x="3067646" y="1639162"/>
                </a:moveTo>
                <a:cubicBezTo>
                  <a:pt x="3064689" y="1639162"/>
                  <a:pt x="3063210" y="1642120"/>
                  <a:pt x="3063210" y="1648035"/>
                </a:cubicBezTo>
                <a:cubicBezTo>
                  <a:pt x="3063210" y="1653950"/>
                  <a:pt x="3065428" y="1656907"/>
                  <a:pt x="3069864" y="1656907"/>
                </a:cubicBezTo>
                <a:cubicBezTo>
                  <a:pt x="3072822" y="1655429"/>
                  <a:pt x="3073561" y="1652471"/>
                  <a:pt x="3072083" y="1648035"/>
                </a:cubicBezTo>
                <a:cubicBezTo>
                  <a:pt x="3070603" y="1642120"/>
                  <a:pt x="3069125" y="1639162"/>
                  <a:pt x="3067646" y="1639162"/>
                </a:cubicBezTo>
                <a:close/>
                <a:moveTo>
                  <a:pt x="3032157" y="1639162"/>
                </a:moveTo>
                <a:cubicBezTo>
                  <a:pt x="3026242" y="1639162"/>
                  <a:pt x="3023284" y="1641381"/>
                  <a:pt x="3023284" y="1645817"/>
                </a:cubicBezTo>
                <a:cubicBezTo>
                  <a:pt x="3023284" y="1648774"/>
                  <a:pt x="3026242" y="1650253"/>
                  <a:pt x="3032157" y="1650253"/>
                </a:cubicBezTo>
                <a:cubicBezTo>
                  <a:pt x="3038072" y="1648774"/>
                  <a:pt x="3041029" y="1646556"/>
                  <a:pt x="3041029" y="1643599"/>
                </a:cubicBezTo>
                <a:cubicBezTo>
                  <a:pt x="3042508" y="1640641"/>
                  <a:pt x="3039550" y="1639162"/>
                  <a:pt x="3032157" y="1639162"/>
                </a:cubicBezTo>
                <a:close/>
                <a:moveTo>
                  <a:pt x="12509212" y="1638882"/>
                </a:moveTo>
                <a:cubicBezTo>
                  <a:pt x="12504406" y="1639252"/>
                  <a:pt x="12499045" y="1642024"/>
                  <a:pt x="12493130" y="1647200"/>
                </a:cubicBezTo>
                <a:cubicBezTo>
                  <a:pt x="12479821" y="1657551"/>
                  <a:pt x="12476124" y="1667163"/>
                  <a:pt x="12482040" y="1676035"/>
                </a:cubicBezTo>
                <a:cubicBezTo>
                  <a:pt x="12485736" y="1681580"/>
                  <a:pt x="12487700" y="1684238"/>
                  <a:pt x="12487932" y="1684007"/>
                </a:cubicBezTo>
                <a:cubicBezTo>
                  <a:pt x="12488070" y="1683868"/>
                  <a:pt x="12487585" y="1682690"/>
                  <a:pt x="12486476" y="1680471"/>
                </a:cubicBezTo>
                <a:cubicBezTo>
                  <a:pt x="12484997" y="1674557"/>
                  <a:pt x="12485737" y="1670860"/>
                  <a:pt x="12488694" y="1669381"/>
                </a:cubicBezTo>
                <a:cubicBezTo>
                  <a:pt x="12493130" y="1669381"/>
                  <a:pt x="12499784" y="1665684"/>
                  <a:pt x="12508657" y="1658290"/>
                </a:cubicBezTo>
                <a:cubicBezTo>
                  <a:pt x="12519008" y="1649418"/>
                  <a:pt x="12523444" y="1644982"/>
                  <a:pt x="12521966" y="1644982"/>
                </a:cubicBezTo>
                <a:cubicBezTo>
                  <a:pt x="12518269" y="1640546"/>
                  <a:pt x="12514017" y="1638512"/>
                  <a:pt x="12509212" y="1638882"/>
                </a:cubicBezTo>
                <a:close/>
                <a:moveTo>
                  <a:pt x="2943433" y="1636944"/>
                </a:moveTo>
                <a:cubicBezTo>
                  <a:pt x="2940475" y="1636944"/>
                  <a:pt x="2938996" y="1639902"/>
                  <a:pt x="2938996" y="1645817"/>
                </a:cubicBezTo>
                <a:cubicBezTo>
                  <a:pt x="2938996" y="1650253"/>
                  <a:pt x="2939735" y="1652471"/>
                  <a:pt x="2941214" y="1652471"/>
                </a:cubicBezTo>
                <a:cubicBezTo>
                  <a:pt x="2944172" y="1652471"/>
                  <a:pt x="2945650" y="1650253"/>
                  <a:pt x="2945650" y="1645817"/>
                </a:cubicBezTo>
                <a:cubicBezTo>
                  <a:pt x="2945650" y="1639902"/>
                  <a:pt x="2944911" y="1636944"/>
                  <a:pt x="2943433" y="1636944"/>
                </a:cubicBezTo>
                <a:close/>
                <a:moveTo>
                  <a:pt x="10110880" y="1636109"/>
                </a:moveTo>
                <a:cubicBezTo>
                  <a:pt x="10106444" y="1637588"/>
                  <a:pt x="10103486" y="1640546"/>
                  <a:pt x="10102008" y="1644982"/>
                </a:cubicBezTo>
                <a:cubicBezTo>
                  <a:pt x="10102008" y="1649418"/>
                  <a:pt x="10103486" y="1652375"/>
                  <a:pt x="10106444" y="1653854"/>
                </a:cubicBezTo>
                <a:cubicBezTo>
                  <a:pt x="10107923" y="1654224"/>
                  <a:pt x="10109263" y="1654408"/>
                  <a:pt x="10110464" y="1654408"/>
                </a:cubicBezTo>
                <a:cubicBezTo>
                  <a:pt x="10114069" y="1654408"/>
                  <a:pt x="10116426" y="1652745"/>
                  <a:pt x="10117535" y="1649418"/>
                </a:cubicBezTo>
                <a:cubicBezTo>
                  <a:pt x="10120492" y="1639067"/>
                  <a:pt x="10118274" y="1634630"/>
                  <a:pt x="10110880" y="1636109"/>
                </a:cubicBezTo>
                <a:close/>
                <a:moveTo>
                  <a:pt x="2850272" y="1634726"/>
                </a:moveTo>
                <a:cubicBezTo>
                  <a:pt x="2842878" y="1634726"/>
                  <a:pt x="2841399" y="1636205"/>
                  <a:pt x="2845836" y="1639162"/>
                </a:cubicBezTo>
                <a:cubicBezTo>
                  <a:pt x="2848054" y="1639902"/>
                  <a:pt x="2850087" y="1640271"/>
                  <a:pt x="2851935" y="1640271"/>
                </a:cubicBezTo>
                <a:cubicBezTo>
                  <a:pt x="2853784" y="1640271"/>
                  <a:pt x="2855447" y="1639902"/>
                  <a:pt x="2856926" y="1639162"/>
                </a:cubicBezTo>
                <a:cubicBezTo>
                  <a:pt x="2861362" y="1637684"/>
                  <a:pt x="2859144" y="1636205"/>
                  <a:pt x="2850272" y="1634726"/>
                </a:cubicBezTo>
                <a:close/>
                <a:moveTo>
                  <a:pt x="3182988" y="1634172"/>
                </a:moveTo>
                <a:cubicBezTo>
                  <a:pt x="3181509" y="1633063"/>
                  <a:pt x="3180770" y="1633987"/>
                  <a:pt x="3180770" y="1636944"/>
                </a:cubicBezTo>
                <a:cubicBezTo>
                  <a:pt x="3180770" y="1642859"/>
                  <a:pt x="3180031" y="1644338"/>
                  <a:pt x="3178552" y="1641381"/>
                </a:cubicBezTo>
                <a:cubicBezTo>
                  <a:pt x="3177073" y="1638423"/>
                  <a:pt x="3176334" y="1639902"/>
                  <a:pt x="3176334" y="1645817"/>
                </a:cubicBezTo>
                <a:cubicBezTo>
                  <a:pt x="3174855" y="1650253"/>
                  <a:pt x="3175594" y="1652471"/>
                  <a:pt x="3178552" y="1652471"/>
                </a:cubicBezTo>
                <a:cubicBezTo>
                  <a:pt x="3182988" y="1652471"/>
                  <a:pt x="3185206" y="1655429"/>
                  <a:pt x="3185206" y="1661343"/>
                </a:cubicBezTo>
                <a:cubicBezTo>
                  <a:pt x="3185206" y="1665780"/>
                  <a:pt x="3185945" y="1667998"/>
                  <a:pt x="3187424" y="1667998"/>
                </a:cubicBezTo>
                <a:cubicBezTo>
                  <a:pt x="3188903" y="1667998"/>
                  <a:pt x="3188903" y="1665780"/>
                  <a:pt x="3187424" y="1661343"/>
                </a:cubicBezTo>
                <a:cubicBezTo>
                  <a:pt x="3187424" y="1655429"/>
                  <a:pt x="3188164" y="1653950"/>
                  <a:pt x="3189642" y="1656907"/>
                </a:cubicBezTo>
                <a:cubicBezTo>
                  <a:pt x="3192600" y="1661343"/>
                  <a:pt x="3194078" y="1665780"/>
                  <a:pt x="3194078" y="1670216"/>
                </a:cubicBezTo>
                <a:cubicBezTo>
                  <a:pt x="3194078" y="1674652"/>
                  <a:pt x="3195557" y="1676870"/>
                  <a:pt x="3198515" y="1676870"/>
                </a:cubicBezTo>
                <a:cubicBezTo>
                  <a:pt x="3199994" y="1676870"/>
                  <a:pt x="3199994" y="1673913"/>
                  <a:pt x="3198515" y="1667998"/>
                </a:cubicBezTo>
                <a:cubicBezTo>
                  <a:pt x="3198515" y="1662083"/>
                  <a:pt x="3195557" y="1653950"/>
                  <a:pt x="3189642" y="1643599"/>
                </a:cubicBezTo>
                <a:cubicBezTo>
                  <a:pt x="3186685" y="1638423"/>
                  <a:pt x="3184467" y="1635281"/>
                  <a:pt x="3182988" y="1634172"/>
                </a:cubicBezTo>
                <a:close/>
                <a:moveTo>
                  <a:pt x="13143036" y="1633891"/>
                </a:moveTo>
                <a:cubicBezTo>
                  <a:pt x="13140079" y="1635370"/>
                  <a:pt x="13140079" y="1638327"/>
                  <a:pt x="13143036" y="1642764"/>
                </a:cubicBezTo>
                <a:cubicBezTo>
                  <a:pt x="13145254" y="1647200"/>
                  <a:pt x="13147057" y="1649557"/>
                  <a:pt x="13148443" y="1649834"/>
                </a:cubicBezTo>
                <a:cubicBezTo>
                  <a:pt x="13148905" y="1649926"/>
                  <a:pt x="13149321" y="1649788"/>
                  <a:pt x="13149691" y="1649418"/>
                </a:cubicBezTo>
                <a:cubicBezTo>
                  <a:pt x="13152648" y="1647939"/>
                  <a:pt x="13153387" y="1644242"/>
                  <a:pt x="13151909" y="1638327"/>
                </a:cubicBezTo>
                <a:cubicBezTo>
                  <a:pt x="13148951" y="1633891"/>
                  <a:pt x="13145994" y="1632413"/>
                  <a:pt x="13143036" y="1633891"/>
                </a:cubicBezTo>
                <a:close/>
                <a:moveTo>
                  <a:pt x="10310510" y="1633891"/>
                </a:moveTo>
                <a:cubicBezTo>
                  <a:pt x="10309032" y="1638327"/>
                  <a:pt x="10310510" y="1642024"/>
                  <a:pt x="10314946" y="1644982"/>
                </a:cubicBezTo>
                <a:cubicBezTo>
                  <a:pt x="10320862" y="1646460"/>
                  <a:pt x="10321601" y="1647939"/>
                  <a:pt x="10317164" y="1649418"/>
                </a:cubicBezTo>
                <a:cubicBezTo>
                  <a:pt x="10302377" y="1650897"/>
                  <a:pt x="10298680" y="1657551"/>
                  <a:pt x="10306074" y="1669381"/>
                </a:cubicBezTo>
                <a:cubicBezTo>
                  <a:pt x="10311250" y="1676774"/>
                  <a:pt x="10315316" y="1680471"/>
                  <a:pt x="10318274" y="1680471"/>
                </a:cubicBezTo>
                <a:cubicBezTo>
                  <a:pt x="10321231" y="1680471"/>
                  <a:pt x="10323080" y="1676774"/>
                  <a:pt x="10323819" y="1669381"/>
                </a:cubicBezTo>
                <a:cubicBezTo>
                  <a:pt x="10323819" y="1664945"/>
                  <a:pt x="10325298" y="1661987"/>
                  <a:pt x="10328255" y="1660508"/>
                </a:cubicBezTo>
                <a:cubicBezTo>
                  <a:pt x="10332691" y="1657551"/>
                  <a:pt x="10334910" y="1653115"/>
                  <a:pt x="10334910" y="1647200"/>
                </a:cubicBezTo>
                <a:cubicBezTo>
                  <a:pt x="10334910" y="1641285"/>
                  <a:pt x="10331213" y="1636849"/>
                  <a:pt x="10323819" y="1633891"/>
                </a:cubicBezTo>
                <a:cubicBezTo>
                  <a:pt x="10314946" y="1629455"/>
                  <a:pt x="10310510" y="1629455"/>
                  <a:pt x="10310510" y="1633891"/>
                </a:cubicBezTo>
                <a:close/>
                <a:moveTo>
                  <a:pt x="4154520" y="1632508"/>
                </a:moveTo>
                <a:cubicBezTo>
                  <a:pt x="4147127" y="1635465"/>
                  <a:pt x="4145648" y="1636944"/>
                  <a:pt x="4150084" y="1636944"/>
                </a:cubicBezTo>
                <a:cubicBezTo>
                  <a:pt x="4151193" y="1637314"/>
                  <a:pt x="4152255" y="1637545"/>
                  <a:pt x="4153272" y="1637637"/>
                </a:cubicBezTo>
                <a:cubicBezTo>
                  <a:pt x="4156322" y="1637915"/>
                  <a:pt x="4158956" y="1636944"/>
                  <a:pt x="4161174" y="1634726"/>
                </a:cubicBezTo>
                <a:cubicBezTo>
                  <a:pt x="4164132" y="1631769"/>
                  <a:pt x="4161914" y="1631029"/>
                  <a:pt x="4154520" y="1632508"/>
                </a:cubicBezTo>
                <a:close/>
                <a:moveTo>
                  <a:pt x="2910161" y="1632508"/>
                </a:moveTo>
                <a:cubicBezTo>
                  <a:pt x="2901288" y="1631029"/>
                  <a:pt x="2895373" y="1632508"/>
                  <a:pt x="2892415" y="1636944"/>
                </a:cubicBezTo>
                <a:cubicBezTo>
                  <a:pt x="2889458" y="1641381"/>
                  <a:pt x="2893155" y="1644338"/>
                  <a:pt x="2903506" y="1645817"/>
                </a:cubicBezTo>
                <a:cubicBezTo>
                  <a:pt x="2910900" y="1647295"/>
                  <a:pt x="2916815" y="1648035"/>
                  <a:pt x="2921251" y="1648035"/>
                </a:cubicBezTo>
                <a:cubicBezTo>
                  <a:pt x="2922730" y="1648035"/>
                  <a:pt x="2923469" y="1645817"/>
                  <a:pt x="2923469" y="1641381"/>
                </a:cubicBezTo>
                <a:cubicBezTo>
                  <a:pt x="2923469" y="1636944"/>
                  <a:pt x="2919033" y="1633987"/>
                  <a:pt x="2910161" y="1632508"/>
                </a:cubicBezTo>
                <a:close/>
                <a:moveTo>
                  <a:pt x="3225686" y="1630845"/>
                </a:moveTo>
                <a:cubicBezTo>
                  <a:pt x="3223838" y="1631954"/>
                  <a:pt x="3220696" y="1635466"/>
                  <a:pt x="3216260" y="1641381"/>
                </a:cubicBezTo>
                <a:cubicBezTo>
                  <a:pt x="3210344" y="1648774"/>
                  <a:pt x="3206648" y="1650992"/>
                  <a:pt x="3205169" y="1648035"/>
                </a:cubicBezTo>
                <a:cubicBezTo>
                  <a:pt x="3203690" y="1645077"/>
                  <a:pt x="3202951" y="1646556"/>
                  <a:pt x="3202951" y="1652471"/>
                </a:cubicBezTo>
                <a:cubicBezTo>
                  <a:pt x="3201472" y="1658386"/>
                  <a:pt x="3202951" y="1661343"/>
                  <a:pt x="3207387" y="1661343"/>
                </a:cubicBezTo>
                <a:cubicBezTo>
                  <a:pt x="3214781" y="1664301"/>
                  <a:pt x="3220696" y="1667998"/>
                  <a:pt x="3225132" y="1672434"/>
                </a:cubicBezTo>
                <a:cubicBezTo>
                  <a:pt x="3226611" y="1673913"/>
                  <a:pt x="3227905" y="1674652"/>
                  <a:pt x="3229014" y="1674652"/>
                </a:cubicBezTo>
                <a:cubicBezTo>
                  <a:pt x="3230123" y="1674652"/>
                  <a:pt x="3231047" y="1673913"/>
                  <a:pt x="3231786" y="1672434"/>
                </a:cubicBezTo>
                <a:cubicBezTo>
                  <a:pt x="3231786" y="1669476"/>
                  <a:pt x="3231047" y="1667259"/>
                  <a:pt x="3229568" y="1665780"/>
                </a:cubicBezTo>
                <a:cubicBezTo>
                  <a:pt x="3226611" y="1665780"/>
                  <a:pt x="3226611" y="1664301"/>
                  <a:pt x="3229568" y="1661343"/>
                </a:cubicBezTo>
                <a:cubicBezTo>
                  <a:pt x="3232526" y="1658386"/>
                  <a:pt x="3234005" y="1653950"/>
                  <a:pt x="3234005" y="1648035"/>
                </a:cubicBezTo>
                <a:cubicBezTo>
                  <a:pt x="3234005" y="1642120"/>
                  <a:pt x="3232526" y="1639902"/>
                  <a:pt x="3229568" y="1641381"/>
                </a:cubicBezTo>
                <a:cubicBezTo>
                  <a:pt x="3228090" y="1641381"/>
                  <a:pt x="3227350" y="1639162"/>
                  <a:pt x="3227350" y="1634726"/>
                </a:cubicBezTo>
                <a:cubicBezTo>
                  <a:pt x="3228090" y="1631029"/>
                  <a:pt x="3227535" y="1629735"/>
                  <a:pt x="3225686" y="1630845"/>
                </a:cubicBezTo>
                <a:close/>
                <a:moveTo>
                  <a:pt x="10124189" y="1629455"/>
                </a:moveTo>
                <a:cubicBezTo>
                  <a:pt x="10122710" y="1632413"/>
                  <a:pt x="10123450" y="1638327"/>
                  <a:pt x="10126407" y="1647200"/>
                </a:cubicBezTo>
                <a:cubicBezTo>
                  <a:pt x="10127886" y="1655333"/>
                  <a:pt x="10129919" y="1659584"/>
                  <a:pt x="10132507" y="1659954"/>
                </a:cubicBezTo>
                <a:cubicBezTo>
                  <a:pt x="10135095" y="1660324"/>
                  <a:pt x="10138237" y="1656812"/>
                  <a:pt x="10141934" y="1649418"/>
                </a:cubicBezTo>
                <a:cubicBezTo>
                  <a:pt x="10146370" y="1642024"/>
                  <a:pt x="10147849" y="1636109"/>
                  <a:pt x="10146370" y="1631673"/>
                </a:cubicBezTo>
                <a:cubicBezTo>
                  <a:pt x="10146370" y="1627237"/>
                  <a:pt x="10143413" y="1627237"/>
                  <a:pt x="10137498" y="1631673"/>
                </a:cubicBezTo>
                <a:cubicBezTo>
                  <a:pt x="10133062" y="1636109"/>
                  <a:pt x="10130104" y="1636109"/>
                  <a:pt x="10128625" y="1631673"/>
                </a:cubicBezTo>
                <a:cubicBezTo>
                  <a:pt x="10125668" y="1627237"/>
                  <a:pt x="10124189" y="1626497"/>
                  <a:pt x="10124189" y="1629455"/>
                </a:cubicBezTo>
                <a:close/>
                <a:moveTo>
                  <a:pt x="4906459" y="1628072"/>
                </a:moveTo>
                <a:cubicBezTo>
                  <a:pt x="4899066" y="1628072"/>
                  <a:pt x="4894629" y="1631029"/>
                  <a:pt x="4893150" y="1636944"/>
                </a:cubicBezTo>
                <a:cubicBezTo>
                  <a:pt x="4891672" y="1641381"/>
                  <a:pt x="4893890" y="1645077"/>
                  <a:pt x="4899805" y="1648035"/>
                </a:cubicBezTo>
                <a:cubicBezTo>
                  <a:pt x="4903132" y="1650253"/>
                  <a:pt x="4906875" y="1651224"/>
                  <a:pt x="4911034" y="1650946"/>
                </a:cubicBezTo>
                <a:cubicBezTo>
                  <a:pt x="4912420" y="1650854"/>
                  <a:pt x="4913853" y="1650623"/>
                  <a:pt x="4915332" y="1650253"/>
                </a:cubicBezTo>
                <a:cubicBezTo>
                  <a:pt x="4922725" y="1647295"/>
                  <a:pt x="4924204" y="1642859"/>
                  <a:pt x="4919768" y="1636944"/>
                </a:cubicBezTo>
                <a:cubicBezTo>
                  <a:pt x="4916810" y="1631029"/>
                  <a:pt x="4912374" y="1628072"/>
                  <a:pt x="4906459" y="1628072"/>
                </a:cubicBezTo>
                <a:close/>
                <a:moveTo>
                  <a:pt x="4771154" y="1628072"/>
                </a:moveTo>
                <a:cubicBezTo>
                  <a:pt x="4766718" y="1628072"/>
                  <a:pt x="4760064" y="1629551"/>
                  <a:pt x="4751191" y="1632508"/>
                </a:cubicBezTo>
                <a:cubicBezTo>
                  <a:pt x="4742319" y="1635465"/>
                  <a:pt x="4740101" y="1639162"/>
                  <a:pt x="4744537" y="1643599"/>
                </a:cubicBezTo>
                <a:cubicBezTo>
                  <a:pt x="4746755" y="1645817"/>
                  <a:pt x="4751053" y="1646787"/>
                  <a:pt x="4757430" y="1646510"/>
                </a:cubicBezTo>
                <a:cubicBezTo>
                  <a:pt x="4759556" y="1646418"/>
                  <a:pt x="4761912" y="1646187"/>
                  <a:pt x="4764500" y="1645817"/>
                </a:cubicBezTo>
                <a:cubicBezTo>
                  <a:pt x="4770415" y="1644338"/>
                  <a:pt x="4774851" y="1641381"/>
                  <a:pt x="4777809" y="1636944"/>
                </a:cubicBezTo>
                <a:cubicBezTo>
                  <a:pt x="4779287" y="1632508"/>
                  <a:pt x="4777069" y="1629551"/>
                  <a:pt x="4771154" y="1628072"/>
                </a:cubicBezTo>
                <a:close/>
                <a:moveTo>
                  <a:pt x="2866908" y="1626963"/>
                </a:moveTo>
                <a:cubicBezTo>
                  <a:pt x="2865429" y="1626963"/>
                  <a:pt x="2864320" y="1629551"/>
                  <a:pt x="2863580" y="1634726"/>
                </a:cubicBezTo>
                <a:cubicBezTo>
                  <a:pt x="2863580" y="1639162"/>
                  <a:pt x="2865798" y="1641381"/>
                  <a:pt x="2870235" y="1641381"/>
                </a:cubicBezTo>
                <a:cubicBezTo>
                  <a:pt x="2873192" y="1641381"/>
                  <a:pt x="2873931" y="1639162"/>
                  <a:pt x="2872453" y="1634726"/>
                </a:cubicBezTo>
                <a:cubicBezTo>
                  <a:pt x="2870235" y="1629551"/>
                  <a:pt x="2868386" y="1626963"/>
                  <a:pt x="2866908" y="1626963"/>
                </a:cubicBezTo>
                <a:close/>
                <a:moveTo>
                  <a:pt x="4797772" y="1625854"/>
                </a:moveTo>
                <a:cubicBezTo>
                  <a:pt x="4793336" y="1627332"/>
                  <a:pt x="4791857" y="1629551"/>
                  <a:pt x="4793336" y="1632508"/>
                </a:cubicBezTo>
                <a:cubicBezTo>
                  <a:pt x="4793336" y="1633987"/>
                  <a:pt x="4796293" y="1634726"/>
                  <a:pt x="4802208" y="1634726"/>
                </a:cubicBezTo>
                <a:cubicBezTo>
                  <a:pt x="4806644" y="1634726"/>
                  <a:pt x="4808123" y="1632508"/>
                  <a:pt x="4806644" y="1628072"/>
                </a:cubicBezTo>
                <a:cubicBezTo>
                  <a:pt x="4803687" y="1625115"/>
                  <a:pt x="4800729" y="1624375"/>
                  <a:pt x="4797772" y="1625854"/>
                </a:cubicBezTo>
                <a:close/>
                <a:moveTo>
                  <a:pt x="4043614" y="1623636"/>
                </a:moveTo>
                <a:cubicBezTo>
                  <a:pt x="4036221" y="1626593"/>
                  <a:pt x="4034742" y="1630290"/>
                  <a:pt x="4039178" y="1634726"/>
                </a:cubicBezTo>
                <a:cubicBezTo>
                  <a:pt x="4041396" y="1638053"/>
                  <a:pt x="4044030" y="1639717"/>
                  <a:pt x="4047080" y="1639717"/>
                </a:cubicBezTo>
                <a:cubicBezTo>
                  <a:pt x="4048097" y="1639717"/>
                  <a:pt x="4049160" y="1639532"/>
                  <a:pt x="4050269" y="1639162"/>
                </a:cubicBezTo>
                <a:cubicBezTo>
                  <a:pt x="4053226" y="1637684"/>
                  <a:pt x="4054705" y="1634726"/>
                  <a:pt x="4054705" y="1630290"/>
                </a:cubicBezTo>
                <a:cubicBezTo>
                  <a:pt x="4053226" y="1624375"/>
                  <a:pt x="4049529" y="1622157"/>
                  <a:pt x="4043614" y="1623636"/>
                </a:cubicBezTo>
                <a:close/>
                <a:moveTo>
                  <a:pt x="3580030" y="1621417"/>
                </a:moveTo>
                <a:cubicBezTo>
                  <a:pt x="3590381" y="1619939"/>
                  <a:pt x="3594077" y="1623636"/>
                  <a:pt x="3591120" y="1632508"/>
                </a:cubicBezTo>
                <a:cubicBezTo>
                  <a:pt x="3588162" y="1638423"/>
                  <a:pt x="3580030" y="1644338"/>
                  <a:pt x="3566721" y="1650253"/>
                </a:cubicBezTo>
                <a:cubicBezTo>
                  <a:pt x="3553412" y="1654689"/>
                  <a:pt x="3545280" y="1654689"/>
                  <a:pt x="3542322" y="1650253"/>
                </a:cubicBezTo>
                <a:cubicBezTo>
                  <a:pt x="3540843" y="1647295"/>
                  <a:pt x="3537885" y="1648035"/>
                  <a:pt x="3533450" y="1652471"/>
                </a:cubicBezTo>
                <a:cubicBezTo>
                  <a:pt x="3531970" y="1653210"/>
                  <a:pt x="3530677" y="1653673"/>
                  <a:pt x="3529568" y="1653858"/>
                </a:cubicBezTo>
                <a:cubicBezTo>
                  <a:pt x="3526240" y="1654412"/>
                  <a:pt x="3524577" y="1652471"/>
                  <a:pt x="3524577" y="1648035"/>
                </a:cubicBezTo>
                <a:cubicBezTo>
                  <a:pt x="3526055" y="1642120"/>
                  <a:pt x="3523838" y="1639162"/>
                  <a:pt x="3517922" y="1639162"/>
                </a:cubicBezTo>
                <a:cubicBezTo>
                  <a:pt x="3513487" y="1640641"/>
                  <a:pt x="3511268" y="1639162"/>
                  <a:pt x="3511268" y="1634726"/>
                </a:cubicBezTo>
                <a:cubicBezTo>
                  <a:pt x="3511268" y="1630290"/>
                  <a:pt x="3515704" y="1628811"/>
                  <a:pt x="3524577" y="1630290"/>
                </a:cubicBezTo>
                <a:cubicBezTo>
                  <a:pt x="3531970" y="1631769"/>
                  <a:pt x="3537146" y="1634726"/>
                  <a:pt x="3540103" y="1639162"/>
                </a:cubicBezTo>
                <a:cubicBezTo>
                  <a:pt x="3543061" y="1643599"/>
                  <a:pt x="3543801" y="1642859"/>
                  <a:pt x="3542322" y="1636944"/>
                </a:cubicBezTo>
                <a:cubicBezTo>
                  <a:pt x="3540843" y="1631029"/>
                  <a:pt x="3542322" y="1628811"/>
                  <a:pt x="3546758" y="1630290"/>
                </a:cubicBezTo>
                <a:cubicBezTo>
                  <a:pt x="3549715" y="1633248"/>
                  <a:pt x="3551194" y="1632508"/>
                  <a:pt x="3551194" y="1628072"/>
                </a:cubicBezTo>
                <a:cubicBezTo>
                  <a:pt x="3552673" y="1623636"/>
                  <a:pt x="3554891" y="1622157"/>
                  <a:pt x="3557848" y="1623636"/>
                </a:cubicBezTo>
                <a:cubicBezTo>
                  <a:pt x="3562285" y="1623636"/>
                  <a:pt x="3569678" y="1622896"/>
                  <a:pt x="3580030" y="1621417"/>
                </a:cubicBezTo>
                <a:close/>
                <a:moveTo>
                  <a:pt x="3169679" y="1621417"/>
                </a:moveTo>
                <a:cubicBezTo>
                  <a:pt x="3166722" y="1621417"/>
                  <a:pt x="3165243" y="1624375"/>
                  <a:pt x="3165243" y="1630290"/>
                </a:cubicBezTo>
                <a:cubicBezTo>
                  <a:pt x="3165243" y="1636205"/>
                  <a:pt x="3165982" y="1636944"/>
                  <a:pt x="3167461" y="1632508"/>
                </a:cubicBezTo>
                <a:cubicBezTo>
                  <a:pt x="3168940" y="1629551"/>
                  <a:pt x="3168940" y="1632508"/>
                  <a:pt x="3167461" y="1641381"/>
                </a:cubicBezTo>
                <a:cubicBezTo>
                  <a:pt x="3167461" y="1645817"/>
                  <a:pt x="3167831" y="1648220"/>
                  <a:pt x="3168570" y="1648589"/>
                </a:cubicBezTo>
                <a:cubicBezTo>
                  <a:pt x="3169309" y="1648959"/>
                  <a:pt x="3170419" y="1647295"/>
                  <a:pt x="3171898" y="1643599"/>
                </a:cubicBezTo>
                <a:cubicBezTo>
                  <a:pt x="3174855" y="1636205"/>
                  <a:pt x="3176334" y="1631029"/>
                  <a:pt x="3176334" y="1628072"/>
                </a:cubicBezTo>
                <a:cubicBezTo>
                  <a:pt x="3176334" y="1623636"/>
                  <a:pt x="3174116" y="1621417"/>
                  <a:pt x="3169679" y="1621417"/>
                </a:cubicBezTo>
                <a:close/>
                <a:moveTo>
                  <a:pt x="10079827" y="1620582"/>
                </a:moveTo>
                <a:cubicBezTo>
                  <a:pt x="10072433" y="1619104"/>
                  <a:pt x="10067997" y="1620582"/>
                  <a:pt x="10066518" y="1625019"/>
                </a:cubicBezTo>
                <a:cubicBezTo>
                  <a:pt x="10066518" y="1627976"/>
                  <a:pt x="10066518" y="1630194"/>
                  <a:pt x="10066518" y="1631673"/>
                </a:cubicBezTo>
                <a:cubicBezTo>
                  <a:pt x="10075391" y="1639806"/>
                  <a:pt x="10082969" y="1644242"/>
                  <a:pt x="10089254" y="1644982"/>
                </a:cubicBezTo>
                <a:cubicBezTo>
                  <a:pt x="10095538" y="1645721"/>
                  <a:pt x="10100529" y="1642764"/>
                  <a:pt x="10104226" y="1636109"/>
                </a:cubicBezTo>
                <a:cubicBezTo>
                  <a:pt x="10114577" y="1618364"/>
                  <a:pt x="10112359" y="1616146"/>
                  <a:pt x="10097572" y="1629455"/>
                </a:cubicBezTo>
                <a:cubicBezTo>
                  <a:pt x="10090178" y="1635370"/>
                  <a:pt x="10087220" y="1635370"/>
                  <a:pt x="10088699" y="1629455"/>
                </a:cubicBezTo>
                <a:cubicBezTo>
                  <a:pt x="10088699" y="1625019"/>
                  <a:pt x="10085742" y="1622061"/>
                  <a:pt x="10079827" y="1620582"/>
                </a:cubicBezTo>
                <a:close/>
                <a:moveTo>
                  <a:pt x="13043222" y="1618364"/>
                </a:moveTo>
                <a:cubicBezTo>
                  <a:pt x="13032871" y="1616886"/>
                  <a:pt x="13022519" y="1619104"/>
                  <a:pt x="13012168" y="1625019"/>
                </a:cubicBezTo>
                <a:cubicBezTo>
                  <a:pt x="12998859" y="1633891"/>
                  <a:pt x="12990726" y="1637588"/>
                  <a:pt x="12987769" y="1636109"/>
                </a:cubicBezTo>
                <a:cubicBezTo>
                  <a:pt x="12983332" y="1634630"/>
                  <a:pt x="12980375" y="1638327"/>
                  <a:pt x="12978896" y="1647200"/>
                </a:cubicBezTo>
                <a:cubicBezTo>
                  <a:pt x="12978896" y="1654593"/>
                  <a:pt x="12977418" y="1658290"/>
                  <a:pt x="12974460" y="1658290"/>
                </a:cubicBezTo>
                <a:cubicBezTo>
                  <a:pt x="12971503" y="1656812"/>
                  <a:pt x="12971503" y="1659030"/>
                  <a:pt x="12974460" y="1664945"/>
                </a:cubicBezTo>
                <a:cubicBezTo>
                  <a:pt x="12975939" y="1670860"/>
                  <a:pt x="12977418" y="1673078"/>
                  <a:pt x="12978896" y="1671599"/>
                </a:cubicBezTo>
                <a:cubicBezTo>
                  <a:pt x="12981854" y="1670120"/>
                  <a:pt x="12984072" y="1672338"/>
                  <a:pt x="12985550" y="1678253"/>
                </a:cubicBezTo>
                <a:cubicBezTo>
                  <a:pt x="12987029" y="1682690"/>
                  <a:pt x="12987029" y="1684907"/>
                  <a:pt x="12985550" y="1684907"/>
                </a:cubicBezTo>
                <a:cubicBezTo>
                  <a:pt x="12969284" y="1687865"/>
                  <a:pt x="12965587" y="1693780"/>
                  <a:pt x="12974460" y="1702652"/>
                </a:cubicBezTo>
                <a:cubicBezTo>
                  <a:pt x="12975569" y="1703392"/>
                  <a:pt x="12977048" y="1703854"/>
                  <a:pt x="12978896" y="1704039"/>
                </a:cubicBezTo>
                <a:cubicBezTo>
                  <a:pt x="12984441" y="1704594"/>
                  <a:pt x="12993314" y="1702652"/>
                  <a:pt x="13005513" y="1698216"/>
                </a:cubicBezTo>
                <a:cubicBezTo>
                  <a:pt x="13021780" y="1692301"/>
                  <a:pt x="13031391" y="1691562"/>
                  <a:pt x="13034349" y="1695998"/>
                </a:cubicBezTo>
                <a:cubicBezTo>
                  <a:pt x="13037306" y="1700434"/>
                  <a:pt x="13040264" y="1701913"/>
                  <a:pt x="13043222" y="1700434"/>
                </a:cubicBezTo>
                <a:cubicBezTo>
                  <a:pt x="13046179" y="1698956"/>
                  <a:pt x="13046179" y="1695998"/>
                  <a:pt x="13043222" y="1691562"/>
                </a:cubicBezTo>
                <a:cubicBezTo>
                  <a:pt x="13041743" y="1685647"/>
                  <a:pt x="13042482" y="1681950"/>
                  <a:pt x="13045440" y="1680471"/>
                </a:cubicBezTo>
                <a:cubicBezTo>
                  <a:pt x="13049876" y="1677514"/>
                  <a:pt x="13051355" y="1673817"/>
                  <a:pt x="13049876" y="1669381"/>
                </a:cubicBezTo>
                <a:cubicBezTo>
                  <a:pt x="13046918" y="1663466"/>
                  <a:pt x="13043222" y="1659769"/>
                  <a:pt x="13038785" y="1658290"/>
                </a:cubicBezTo>
                <a:cubicBezTo>
                  <a:pt x="13034349" y="1656812"/>
                  <a:pt x="13034349" y="1653115"/>
                  <a:pt x="13038785" y="1647200"/>
                </a:cubicBezTo>
                <a:cubicBezTo>
                  <a:pt x="13043222" y="1641285"/>
                  <a:pt x="13048397" y="1638327"/>
                  <a:pt x="13054312" y="1638327"/>
                </a:cubicBezTo>
                <a:cubicBezTo>
                  <a:pt x="13055790" y="1638327"/>
                  <a:pt x="13057269" y="1636109"/>
                  <a:pt x="13058748" y="1631673"/>
                </a:cubicBezTo>
                <a:cubicBezTo>
                  <a:pt x="13060227" y="1624279"/>
                  <a:pt x="13055051" y="1619843"/>
                  <a:pt x="13043222" y="1618364"/>
                </a:cubicBezTo>
                <a:close/>
                <a:moveTo>
                  <a:pt x="10636572" y="1618364"/>
                </a:moveTo>
                <a:cubicBezTo>
                  <a:pt x="10633615" y="1618364"/>
                  <a:pt x="10632876" y="1621322"/>
                  <a:pt x="10634354" y="1627237"/>
                </a:cubicBezTo>
                <a:cubicBezTo>
                  <a:pt x="10635833" y="1632413"/>
                  <a:pt x="10637127" y="1635000"/>
                  <a:pt x="10638236" y="1635000"/>
                </a:cubicBezTo>
                <a:cubicBezTo>
                  <a:pt x="10639345" y="1635000"/>
                  <a:pt x="10640270" y="1632413"/>
                  <a:pt x="10641009" y="1627237"/>
                </a:cubicBezTo>
                <a:cubicBezTo>
                  <a:pt x="10642487" y="1622801"/>
                  <a:pt x="10641009" y="1619843"/>
                  <a:pt x="10636572" y="1618364"/>
                </a:cubicBezTo>
                <a:close/>
                <a:moveTo>
                  <a:pt x="2246391" y="1617536"/>
                </a:moveTo>
                <a:cubicBezTo>
                  <a:pt x="2246761" y="1617906"/>
                  <a:pt x="2246945" y="1619939"/>
                  <a:pt x="2246945" y="1623636"/>
                </a:cubicBezTo>
                <a:cubicBezTo>
                  <a:pt x="2246945" y="1631029"/>
                  <a:pt x="2245467" y="1635465"/>
                  <a:pt x="2242510" y="1636944"/>
                </a:cubicBezTo>
                <a:cubicBezTo>
                  <a:pt x="2241031" y="1638053"/>
                  <a:pt x="2239968" y="1638562"/>
                  <a:pt x="2239321" y="1638470"/>
                </a:cubicBezTo>
                <a:cubicBezTo>
                  <a:pt x="2237380" y="1638192"/>
                  <a:pt x="2239182" y="1632508"/>
                  <a:pt x="2244728" y="1621417"/>
                </a:cubicBezTo>
                <a:cubicBezTo>
                  <a:pt x="2245467" y="1618460"/>
                  <a:pt x="2246021" y="1617166"/>
                  <a:pt x="2246391" y="1617536"/>
                </a:cubicBezTo>
                <a:close/>
                <a:moveTo>
                  <a:pt x="4065796" y="1616981"/>
                </a:moveTo>
                <a:cubicBezTo>
                  <a:pt x="4061359" y="1618460"/>
                  <a:pt x="4060620" y="1621417"/>
                  <a:pt x="4063577" y="1625854"/>
                </a:cubicBezTo>
                <a:cubicBezTo>
                  <a:pt x="4064317" y="1627332"/>
                  <a:pt x="4065241" y="1628072"/>
                  <a:pt x="4066350" y="1628072"/>
                </a:cubicBezTo>
                <a:cubicBezTo>
                  <a:pt x="4067459" y="1628072"/>
                  <a:pt x="4068753" y="1627332"/>
                  <a:pt x="4070232" y="1625854"/>
                </a:cubicBezTo>
                <a:cubicBezTo>
                  <a:pt x="4073189" y="1624375"/>
                  <a:pt x="4073929" y="1621417"/>
                  <a:pt x="4072450" y="1616981"/>
                </a:cubicBezTo>
                <a:cubicBezTo>
                  <a:pt x="4072450" y="1615503"/>
                  <a:pt x="4070232" y="1615503"/>
                  <a:pt x="4065796" y="1616981"/>
                </a:cubicBezTo>
                <a:close/>
                <a:moveTo>
                  <a:pt x="12761521" y="1611710"/>
                </a:moveTo>
                <a:cubicBezTo>
                  <a:pt x="12763000" y="1610231"/>
                  <a:pt x="12765218" y="1612449"/>
                  <a:pt x="12768176" y="1618364"/>
                </a:cubicBezTo>
                <a:cubicBezTo>
                  <a:pt x="12769654" y="1622801"/>
                  <a:pt x="12769654" y="1625758"/>
                  <a:pt x="12768176" y="1627237"/>
                </a:cubicBezTo>
                <a:cubicBezTo>
                  <a:pt x="12767436" y="1627607"/>
                  <a:pt x="12766744" y="1627745"/>
                  <a:pt x="12766096" y="1627653"/>
                </a:cubicBezTo>
                <a:cubicBezTo>
                  <a:pt x="12764155" y="1627375"/>
                  <a:pt x="12762631" y="1625019"/>
                  <a:pt x="12761521" y="1620582"/>
                </a:cubicBezTo>
                <a:cubicBezTo>
                  <a:pt x="12758564" y="1616146"/>
                  <a:pt x="12758564" y="1613189"/>
                  <a:pt x="12761521" y="1611710"/>
                </a:cubicBezTo>
                <a:close/>
                <a:moveTo>
                  <a:pt x="11770026" y="1611710"/>
                </a:moveTo>
                <a:cubicBezTo>
                  <a:pt x="11762633" y="1611710"/>
                  <a:pt x="11759675" y="1613928"/>
                  <a:pt x="11761154" y="1618364"/>
                </a:cubicBezTo>
                <a:cubicBezTo>
                  <a:pt x="11762633" y="1620582"/>
                  <a:pt x="11764481" y="1621692"/>
                  <a:pt x="11766700" y="1621692"/>
                </a:cubicBezTo>
                <a:cubicBezTo>
                  <a:pt x="11768918" y="1621692"/>
                  <a:pt x="11771506" y="1620582"/>
                  <a:pt x="11774462" y="1618364"/>
                </a:cubicBezTo>
                <a:cubicBezTo>
                  <a:pt x="11780378" y="1612449"/>
                  <a:pt x="11778899" y="1610231"/>
                  <a:pt x="11770026" y="1611710"/>
                </a:cubicBezTo>
                <a:close/>
                <a:moveTo>
                  <a:pt x="10064300" y="1611710"/>
                </a:moveTo>
                <a:cubicBezTo>
                  <a:pt x="10059864" y="1611710"/>
                  <a:pt x="10057646" y="1614668"/>
                  <a:pt x="10057646" y="1620582"/>
                </a:cubicBezTo>
                <a:cubicBezTo>
                  <a:pt x="10057646" y="1624279"/>
                  <a:pt x="10058200" y="1626313"/>
                  <a:pt x="10059309" y="1626682"/>
                </a:cubicBezTo>
                <a:cubicBezTo>
                  <a:pt x="10060418" y="1627052"/>
                  <a:pt x="10062082" y="1625758"/>
                  <a:pt x="10064300" y="1622801"/>
                </a:cubicBezTo>
                <a:cubicBezTo>
                  <a:pt x="10067258" y="1616886"/>
                  <a:pt x="10067258" y="1613189"/>
                  <a:pt x="10064300" y="1611710"/>
                </a:cubicBezTo>
                <a:close/>
                <a:moveTo>
                  <a:pt x="3259513" y="1610327"/>
                </a:moveTo>
                <a:cubicBezTo>
                  <a:pt x="3258034" y="1610327"/>
                  <a:pt x="3256186" y="1612545"/>
                  <a:pt x="3253968" y="1616981"/>
                </a:cubicBezTo>
                <a:cubicBezTo>
                  <a:pt x="3252489" y="1622896"/>
                  <a:pt x="3253968" y="1625854"/>
                  <a:pt x="3258403" y="1625854"/>
                </a:cubicBezTo>
                <a:cubicBezTo>
                  <a:pt x="3262840" y="1625854"/>
                  <a:pt x="3264319" y="1622896"/>
                  <a:pt x="3262840" y="1616981"/>
                </a:cubicBezTo>
                <a:cubicBezTo>
                  <a:pt x="3262101" y="1612545"/>
                  <a:pt x="3260992" y="1610327"/>
                  <a:pt x="3259513" y="1610327"/>
                </a:cubicBezTo>
                <a:close/>
                <a:moveTo>
                  <a:pt x="11439528" y="1609492"/>
                </a:moveTo>
                <a:cubicBezTo>
                  <a:pt x="11432134" y="1606535"/>
                  <a:pt x="11424741" y="1607274"/>
                  <a:pt x="11417347" y="1611710"/>
                </a:cubicBezTo>
                <a:cubicBezTo>
                  <a:pt x="11411432" y="1614668"/>
                  <a:pt x="11409953" y="1616886"/>
                  <a:pt x="11412911" y="1618364"/>
                </a:cubicBezTo>
                <a:cubicBezTo>
                  <a:pt x="11415868" y="1618364"/>
                  <a:pt x="11417347" y="1621322"/>
                  <a:pt x="11417347" y="1627237"/>
                </a:cubicBezTo>
                <a:cubicBezTo>
                  <a:pt x="11418456" y="1630564"/>
                  <a:pt x="11421229" y="1632228"/>
                  <a:pt x="11425665" y="1632228"/>
                </a:cubicBezTo>
                <a:cubicBezTo>
                  <a:pt x="11427144" y="1632228"/>
                  <a:pt x="11428807" y="1632043"/>
                  <a:pt x="11430656" y="1631673"/>
                </a:cubicBezTo>
                <a:cubicBezTo>
                  <a:pt x="11438049" y="1631673"/>
                  <a:pt x="11439528" y="1630194"/>
                  <a:pt x="11435092" y="1627237"/>
                </a:cubicBezTo>
                <a:cubicBezTo>
                  <a:pt x="11430656" y="1624279"/>
                  <a:pt x="11432134" y="1620582"/>
                  <a:pt x="11439528" y="1616146"/>
                </a:cubicBezTo>
                <a:cubicBezTo>
                  <a:pt x="11446922" y="1613189"/>
                  <a:pt x="11446922" y="1610971"/>
                  <a:pt x="11439528" y="1609492"/>
                </a:cubicBezTo>
                <a:close/>
                <a:moveTo>
                  <a:pt x="11397384" y="1609492"/>
                </a:moveTo>
                <a:cubicBezTo>
                  <a:pt x="11392948" y="1609492"/>
                  <a:pt x="11389990" y="1610971"/>
                  <a:pt x="11388512" y="1613928"/>
                </a:cubicBezTo>
                <a:cubicBezTo>
                  <a:pt x="11387033" y="1618364"/>
                  <a:pt x="11389990" y="1620582"/>
                  <a:pt x="11397384" y="1620582"/>
                </a:cubicBezTo>
                <a:cubicBezTo>
                  <a:pt x="11403299" y="1620582"/>
                  <a:pt x="11406256" y="1619104"/>
                  <a:pt x="11406256" y="1616146"/>
                </a:cubicBezTo>
                <a:cubicBezTo>
                  <a:pt x="11406256" y="1613189"/>
                  <a:pt x="11403299" y="1610971"/>
                  <a:pt x="11397384" y="1609492"/>
                </a:cubicBezTo>
                <a:close/>
                <a:moveTo>
                  <a:pt x="4948603" y="1605891"/>
                </a:moveTo>
                <a:cubicBezTo>
                  <a:pt x="4944167" y="1608848"/>
                  <a:pt x="4944167" y="1611806"/>
                  <a:pt x="4948603" y="1614763"/>
                </a:cubicBezTo>
                <a:cubicBezTo>
                  <a:pt x="4950082" y="1616981"/>
                  <a:pt x="4951931" y="1618275"/>
                  <a:pt x="4954148" y="1618645"/>
                </a:cubicBezTo>
                <a:cubicBezTo>
                  <a:pt x="4956367" y="1619015"/>
                  <a:pt x="4958954" y="1618460"/>
                  <a:pt x="4961912" y="1616981"/>
                </a:cubicBezTo>
                <a:cubicBezTo>
                  <a:pt x="4967827" y="1612545"/>
                  <a:pt x="4968566" y="1608848"/>
                  <a:pt x="4964130" y="1605891"/>
                </a:cubicBezTo>
                <a:cubicBezTo>
                  <a:pt x="4958215" y="1602933"/>
                  <a:pt x="4953040" y="1602933"/>
                  <a:pt x="4948603" y="1605891"/>
                </a:cubicBezTo>
                <a:close/>
                <a:moveTo>
                  <a:pt x="3662100" y="1605891"/>
                </a:moveTo>
                <a:cubicBezTo>
                  <a:pt x="3685759" y="1605891"/>
                  <a:pt x="3696850" y="1608109"/>
                  <a:pt x="3695371" y="1612545"/>
                </a:cubicBezTo>
                <a:cubicBezTo>
                  <a:pt x="3692413" y="1621417"/>
                  <a:pt x="3679105" y="1628072"/>
                  <a:pt x="3655445" y="1632508"/>
                </a:cubicBezTo>
                <a:cubicBezTo>
                  <a:pt x="3644909" y="1634726"/>
                  <a:pt x="3636245" y="1635905"/>
                  <a:pt x="3629452" y="1636043"/>
                </a:cubicBezTo>
                <a:cubicBezTo>
                  <a:pt x="3618130" y="1636275"/>
                  <a:pt x="3612007" y="1633617"/>
                  <a:pt x="3611083" y="1628072"/>
                </a:cubicBezTo>
                <a:cubicBezTo>
                  <a:pt x="3611083" y="1622157"/>
                  <a:pt x="3612562" y="1617721"/>
                  <a:pt x="3615519" y="1614763"/>
                </a:cubicBezTo>
                <a:cubicBezTo>
                  <a:pt x="3622913" y="1610327"/>
                  <a:pt x="3638440" y="1607370"/>
                  <a:pt x="3662100" y="1605891"/>
                </a:cubicBezTo>
                <a:close/>
                <a:moveTo>
                  <a:pt x="12869100" y="1604501"/>
                </a:moveTo>
                <a:cubicBezTo>
                  <a:pt x="12873536" y="1603392"/>
                  <a:pt x="12876123" y="1603577"/>
                  <a:pt x="12876863" y="1605056"/>
                </a:cubicBezTo>
                <a:cubicBezTo>
                  <a:pt x="12876863" y="1608013"/>
                  <a:pt x="12862076" y="1616146"/>
                  <a:pt x="12832501" y="1629455"/>
                </a:cubicBezTo>
                <a:cubicBezTo>
                  <a:pt x="12806623" y="1642394"/>
                  <a:pt x="12790934" y="1648540"/>
                  <a:pt x="12785435" y="1647893"/>
                </a:cubicBezTo>
                <a:cubicBezTo>
                  <a:pt x="12784650" y="1647801"/>
                  <a:pt x="12784072" y="1647569"/>
                  <a:pt x="12783703" y="1647200"/>
                </a:cubicBezTo>
                <a:cubicBezTo>
                  <a:pt x="12779266" y="1645721"/>
                  <a:pt x="12785181" y="1641285"/>
                  <a:pt x="12801447" y="1633891"/>
                </a:cubicBezTo>
                <a:cubicBezTo>
                  <a:pt x="12819192" y="1625019"/>
                  <a:pt x="12835458" y="1617625"/>
                  <a:pt x="12850246" y="1611710"/>
                </a:cubicBezTo>
                <a:cubicBezTo>
                  <a:pt x="12858379" y="1608013"/>
                  <a:pt x="12864664" y="1605610"/>
                  <a:pt x="12869100" y="1604501"/>
                </a:cubicBezTo>
                <a:close/>
                <a:moveTo>
                  <a:pt x="13945992" y="1602837"/>
                </a:moveTo>
                <a:cubicBezTo>
                  <a:pt x="13948950" y="1604316"/>
                  <a:pt x="13946732" y="1608013"/>
                  <a:pt x="13939338" y="1613928"/>
                </a:cubicBezTo>
                <a:cubicBezTo>
                  <a:pt x="13934902" y="1617625"/>
                  <a:pt x="13931020" y="1619843"/>
                  <a:pt x="13927693" y="1620582"/>
                </a:cubicBezTo>
                <a:cubicBezTo>
                  <a:pt x="13924366" y="1621322"/>
                  <a:pt x="13921593" y="1620582"/>
                  <a:pt x="13919375" y="1618364"/>
                </a:cubicBezTo>
                <a:cubicBezTo>
                  <a:pt x="13916418" y="1615407"/>
                  <a:pt x="13919375" y="1611710"/>
                  <a:pt x="13928247" y="1607274"/>
                </a:cubicBezTo>
                <a:cubicBezTo>
                  <a:pt x="13937120" y="1602837"/>
                  <a:pt x="13943035" y="1601359"/>
                  <a:pt x="13945992" y="1602837"/>
                </a:cubicBezTo>
                <a:close/>
                <a:moveTo>
                  <a:pt x="10236758" y="1602837"/>
                </a:moveTo>
                <a:cubicBezTo>
                  <a:pt x="10235649" y="1602837"/>
                  <a:pt x="10234355" y="1604316"/>
                  <a:pt x="10232876" y="1607274"/>
                </a:cubicBezTo>
                <a:cubicBezTo>
                  <a:pt x="10229919" y="1610231"/>
                  <a:pt x="10226222" y="1612449"/>
                  <a:pt x="10221786" y="1613928"/>
                </a:cubicBezTo>
                <a:cubicBezTo>
                  <a:pt x="10192211" y="1613928"/>
                  <a:pt x="10181860" y="1616146"/>
                  <a:pt x="10190732" y="1620582"/>
                </a:cubicBezTo>
                <a:cubicBezTo>
                  <a:pt x="10196647" y="1623540"/>
                  <a:pt x="10198866" y="1627976"/>
                  <a:pt x="10197387" y="1633891"/>
                </a:cubicBezTo>
                <a:cubicBezTo>
                  <a:pt x="10195908" y="1641285"/>
                  <a:pt x="10196647" y="1642764"/>
                  <a:pt x="10199605" y="1638327"/>
                </a:cubicBezTo>
                <a:cubicBezTo>
                  <a:pt x="10204041" y="1630934"/>
                  <a:pt x="10210695" y="1630934"/>
                  <a:pt x="10219568" y="1638327"/>
                </a:cubicBezTo>
                <a:cubicBezTo>
                  <a:pt x="10222525" y="1641285"/>
                  <a:pt x="10219568" y="1645721"/>
                  <a:pt x="10210695" y="1651636"/>
                </a:cubicBezTo>
                <a:cubicBezTo>
                  <a:pt x="10203302" y="1657551"/>
                  <a:pt x="10198126" y="1659769"/>
                  <a:pt x="10195168" y="1658290"/>
                </a:cubicBezTo>
                <a:cubicBezTo>
                  <a:pt x="10190732" y="1655333"/>
                  <a:pt x="10187036" y="1656072"/>
                  <a:pt x="10184078" y="1660508"/>
                </a:cubicBezTo>
                <a:cubicBezTo>
                  <a:pt x="10182599" y="1664945"/>
                  <a:pt x="10180381" y="1665684"/>
                  <a:pt x="10177424" y="1662727"/>
                </a:cubicBezTo>
                <a:cubicBezTo>
                  <a:pt x="10174466" y="1658290"/>
                  <a:pt x="10172988" y="1659030"/>
                  <a:pt x="10172988" y="1664945"/>
                </a:cubicBezTo>
                <a:cubicBezTo>
                  <a:pt x="10171508" y="1670860"/>
                  <a:pt x="10180381" y="1676774"/>
                  <a:pt x="10199605" y="1682690"/>
                </a:cubicBezTo>
                <a:cubicBezTo>
                  <a:pt x="10218828" y="1690083"/>
                  <a:pt x="10228440" y="1689344"/>
                  <a:pt x="10228440" y="1680471"/>
                </a:cubicBezTo>
                <a:cubicBezTo>
                  <a:pt x="10229919" y="1671599"/>
                  <a:pt x="10232137" y="1667902"/>
                  <a:pt x="10235094" y="1669381"/>
                </a:cubicBezTo>
                <a:cubicBezTo>
                  <a:pt x="10238052" y="1670860"/>
                  <a:pt x="10238792" y="1675296"/>
                  <a:pt x="10237312" y="1682690"/>
                </a:cubicBezTo>
                <a:cubicBezTo>
                  <a:pt x="10234355" y="1688605"/>
                  <a:pt x="10238792" y="1693780"/>
                  <a:pt x="10250621" y="1698216"/>
                </a:cubicBezTo>
                <a:cubicBezTo>
                  <a:pt x="10256536" y="1700434"/>
                  <a:pt x="10260788" y="1701359"/>
                  <a:pt x="10263375" y="1700989"/>
                </a:cubicBezTo>
                <a:cubicBezTo>
                  <a:pt x="10265963" y="1700619"/>
                  <a:pt x="10266887" y="1698956"/>
                  <a:pt x="10266148" y="1695998"/>
                </a:cubicBezTo>
                <a:cubicBezTo>
                  <a:pt x="10264669" y="1690083"/>
                  <a:pt x="10261712" y="1686386"/>
                  <a:pt x="10257276" y="1684907"/>
                </a:cubicBezTo>
                <a:cubicBezTo>
                  <a:pt x="10252840" y="1684907"/>
                  <a:pt x="10251360" y="1681950"/>
                  <a:pt x="10252840" y="1676035"/>
                </a:cubicBezTo>
                <a:cubicBezTo>
                  <a:pt x="10254318" y="1671599"/>
                  <a:pt x="10253579" y="1667163"/>
                  <a:pt x="10250621" y="1662727"/>
                </a:cubicBezTo>
                <a:cubicBezTo>
                  <a:pt x="10246185" y="1658290"/>
                  <a:pt x="10244706" y="1653854"/>
                  <a:pt x="10246185" y="1649418"/>
                </a:cubicBezTo>
                <a:cubicBezTo>
                  <a:pt x="10247664" y="1643503"/>
                  <a:pt x="10246924" y="1639067"/>
                  <a:pt x="10243967" y="1636109"/>
                </a:cubicBezTo>
                <a:cubicBezTo>
                  <a:pt x="10239531" y="1631673"/>
                  <a:pt x="10236573" y="1632413"/>
                  <a:pt x="10235094" y="1638327"/>
                </a:cubicBezTo>
                <a:cubicBezTo>
                  <a:pt x="10230658" y="1644242"/>
                  <a:pt x="10230658" y="1640546"/>
                  <a:pt x="10235094" y="1627237"/>
                </a:cubicBezTo>
                <a:cubicBezTo>
                  <a:pt x="10238052" y="1618364"/>
                  <a:pt x="10239531" y="1611710"/>
                  <a:pt x="10239531" y="1607274"/>
                </a:cubicBezTo>
                <a:cubicBezTo>
                  <a:pt x="10238792" y="1604316"/>
                  <a:pt x="10237867" y="1602837"/>
                  <a:pt x="10236758" y="1602837"/>
                </a:cubicBezTo>
                <a:close/>
                <a:moveTo>
                  <a:pt x="2134377" y="1602564"/>
                </a:moveTo>
                <a:cubicBezTo>
                  <a:pt x="2132528" y="1604782"/>
                  <a:pt x="2130125" y="1610327"/>
                  <a:pt x="2127168" y="1619199"/>
                </a:cubicBezTo>
                <a:cubicBezTo>
                  <a:pt x="2125689" y="1626593"/>
                  <a:pt x="2128646" y="1631029"/>
                  <a:pt x="2136040" y="1632508"/>
                </a:cubicBezTo>
                <a:cubicBezTo>
                  <a:pt x="2137889" y="1633248"/>
                  <a:pt x="2139552" y="1633664"/>
                  <a:pt x="2141031" y="1633756"/>
                </a:cubicBezTo>
                <a:cubicBezTo>
                  <a:pt x="2145467" y="1634033"/>
                  <a:pt x="2148240" y="1631399"/>
                  <a:pt x="2149349" y="1625854"/>
                </a:cubicBezTo>
                <a:cubicBezTo>
                  <a:pt x="2149349" y="1619939"/>
                  <a:pt x="2147870" y="1616242"/>
                  <a:pt x="2144913" y="1614763"/>
                </a:cubicBezTo>
                <a:cubicBezTo>
                  <a:pt x="2140477" y="1613284"/>
                  <a:pt x="2138258" y="1610327"/>
                  <a:pt x="2138258" y="1605891"/>
                </a:cubicBezTo>
                <a:cubicBezTo>
                  <a:pt x="2137519" y="1601455"/>
                  <a:pt x="2136225" y="1600345"/>
                  <a:pt x="2134377" y="1602564"/>
                </a:cubicBezTo>
                <a:close/>
                <a:moveTo>
                  <a:pt x="2790383" y="1597018"/>
                </a:moveTo>
                <a:cubicBezTo>
                  <a:pt x="2782989" y="1597018"/>
                  <a:pt x="2778552" y="1599236"/>
                  <a:pt x="2777074" y="1603672"/>
                </a:cubicBezTo>
                <a:cubicBezTo>
                  <a:pt x="2777074" y="1609588"/>
                  <a:pt x="2777813" y="1611806"/>
                  <a:pt x="2779292" y="1610327"/>
                </a:cubicBezTo>
                <a:cubicBezTo>
                  <a:pt x="2794079" y="1605891"/>
                  <a:pt x="2799255" y="1608848"/>
                  <a:pt x="2794819" y="1619199"/>
                </a:cubicBezTo>
                <a:cubicBezTo>
                  <a:pt x="2793340" y="1622157"/>
                  <a:pt x="2789643" y="1622896"/>
                  <a:pt x="2783728" y="1621417"/>
                </a:cubicBezTo>
                <a:cubicBezTo>
                  <a:pt x="2777813" y="1619939"/>
                  <a:pt x="2774117" y="1621417"/>
                  <a:pt x="2772638" y="1625854"/>
                </a:cubicBezTo>
                <a:cubicBezTo>
                  <a:pt x="2772638" y="1631769"/>
                  <a:pt x="2776335" y="1635465"/>
                  <a:pt x="2783728" y="1636944"/>
                </a:cubicBezTo>
                <a:cubicBezTo>
                  <a:pt x="2785946" y="1637684"/>
                  <a:pt x="2789643" y="1638053"/>
                  <a:pt x="2794819" y="1638053"/>
                </a:cubicBezTo>
                <a:cubicBezTo>
                  <a:pt x="2799994" y="1638053"/>
                  <a:pt x="2806649" y="1637684"/>
                  <a:pt x="2814782" y="1636944"/>
                </a:cubicBezTo>
                <a:cubicBezTo>
                  <a:pt x="2831047" y="1635465"/>
                  <a:pt x="2838442" y="1633987"/>
                  <a:pt x="2836963" y="1632508"/>
                </a:cubicBezTo>
                <a:cubicBezTo>
                  <a:pt x="2836963" y="1631029"/>
                  <a:pt x="2831788" y="1629551"/>
                  <a:pt x="2821436" y="1628072"/>
                </a:cubicBezTo>
                <a:cubicBezTo>
                  <a:pt x="2814043" y="1626593"/>
                  <a:pt x="2808128" y="1623636"/>
                  <a:pt x="2803692" y="1619199"/>
                </a:cubicBezTo>
                <a:cubicBezTo>
                  <a:pt x="2799255" y="1614763"/>
                  <a:pt x="2799994" y="1612545"/>
                  <a:pt x="2805909" y="1612545"/>
                </a:cubicBezTo>
                <a:cubicBezTo>
                  <a:pt x="2808867" y="1612545"/>
                  <a:pt x="2808867" y="1610327"/>
                  <a:pt x="2805909" y="1605891"/>
                </a:cubicBezTo>
                <a:cubicBezTo>
                  <a:pt x="2804430" y="1601455"/>
                  <a:pt x="2799255" y="1598497"/>
                  <a:pt x="2790383" y="1597018"/>
                </a:cubicBezTo>
                <a:close/>
                <a:moveTo>
                  <a:pt x="13149691" y="1591747"/>
                </a:moveTo>
                <a:cubicBezTo>
                  <a:pt x="13151170" y="1594704"/>
                  <a:pt x="13145994" y="1600620"/>
                  <a:pt x="13134164" y="1609492"/>
                </a:cubicBezTo>
                <a:cubicBezTo>
                  <a:pt x="13124182" y="1616146"/>
                  <a:pt x="13117528" y="1619474"/>
                  <a:pt x="13114201" y="1619474"/>
                </a:cubicBezTo>
                <a:cubicBezTo>
                  <a:pt x="13113092" y="1619474"/>
                  <a:pt x="13112352" y="1619104"/>
                  <a:pt x="13111983" y="1618364"/>
                </a:cubicBezTo>
                <a:cubicBezTo>
                  <a:pt x="13107546" y="1615407"/>
                  <a:pt x="13112722" y="1609492"/>
                  <a:pt x="13127510" y="1600620"/>
                </a:cubicBezTo>
                <a:cubicBezTo>
                  <a:pt x="13140818" y="1591747"/>
                  <a:pt x="13148212" y="1588790"/>
                  <a:pt x="13149691" y="1591747"/>
                </a:cubicBezTo>
                <a:close/>
                <a:moveTo>
                  <a:pt x="10104226" y="1591747"/>
                </a:moveTo>
                <a:cubicBezTo>
                  <a:pt x="10110141" y="1602098"/>
                  <a:pt x="10107184" y="1608013"/>
                  <a:pt x="10095354" y="1609492"/>
                </a:cubicBezTo>
                <a:cubicBezTo>
                  <a:pt x="10089438" y="1609492"/>
                  <a:pt x="10090178" y="1611710"/>
                  <a:pt x="10097572" y="1616146"/>
                </a:cubicBezTo>
                <a:cubicBezTo>
                  <a:pt x="10100529" y="1617625"/>
                  <a:pt x="10102932" y="1618180"/>
                  <a:pt x="10104780" y="1617810"/>
                </a:cubicBezTo>
                <a:cubicBezTo>
                  <a:pt x="10106629" y="1617440"/>
                  <a:pt x="10107923" y="1616146"/>
                  <a:pt x="10108662" y="1613928"/>
                </a:cubicBezTo>
                <a:cubicBezTo>
                  <a:pt x="10110141" y="1609492"/>
                  <a:pt x="10113098" y="1605056"/>
                  <a:pt x="10117535" y="1600620"/>
                </a:cubicBezTo>
                <a:cubicBezTo>
                  <a:pt x="10123450" y="1597662"/>
                  <a:pt x="10121971" y="1594704"/>
                  <a:pt x="10113098" y="1591747"/>
                </a:cubicBezTo>
                <a:cubicBezTo>
                  <a:pt x="10105705" y="1587311"/>
                  <a:pt x="10102747" y="1587311"/>
                  <a:pt x="10104226" y="1591747"/>
                </a:cubicBezTo>
                <a:close/>
                <a:moveTo>
                  <a:pt x="4147865" y="1590364"/>
                </a:moveTo>
                <a:cubicBezTo>
                  <a:pt x="4138993" y="1593322"/>
                  <a:pt x="4130121" y="1594800"/>
                  <a:pt x="4121248" y="1594800"/>
                </a:cubicBezTo>
                <a:cubicBezTo>
                  <a:pt x="4103503" y="1597758"/>
                  <a:pt x="4094630" y="1605891"/>
                  <a:pt x="4094630" y="1619199"/>
                </a:cubicBezTo>
                <a:cubicBezTo>
                  <a:pt x="4094630" y="1619939"/>
                  <a:pt x="4095370" y="1620355"/>
                  <a:pt x="4096849" y="1620447"/>
                </a:cubicBezTo>
                <a:cubicBezTo>
                  <a:pt x="4101285" y="1620725"/>
                  <a:pt x="4112376" y="1618090"/>
                  <a:pt x="4130121" y="1612545"/>
                </a:cubicBezTo>
                <a:cubicBezTo>
                  <a:pt x="4155260" y="1605151"/>
                  <a:pt x="4167089" y="1598497"/>
                  <a:pt x="4165610" y="1592582"/>
                </a:cubicBezTo>
                <a:cubicBezTo>
                  <a:pt x="4162653" y="1588146"/>
                  <a:pt x="4156738" y="1587406"/>
                  <a:pt x="4147865" y="1590364"/>
                </a:cubicBezTo>
                <a:close/>
                <a:moveTo>
                  <a:pt x="4797772" y="1588146"/>
                </a:moveTo>
                <a:cubicBezTo>
                  <a:pt x="4791857" y="1585188"/>
                  <a:pt x="4782985" y="1586667"/>
                  <a:pt x="4771154" y="1592582"/>
                </a:cubicBezTo>
                <a:cubicBezTo>
                  <a:pt x="4760803" y="1598497"/>
                  <a:pt x="4753410" y="1600715"/>
                  <a:pt x="4748973" y="1599236"/>
                </a:cubicBezTo>
                <a:cubicBezTo>
                  <a:pt x="4746016" y="1596279"/>
                  <a:pt x="4740101" y="1597018"/>
                  <a:pt x="4731228" y="1601455"/>
                </a:cubicBezTo>
                <a:cubicBezTo>
                  <a:pt x="4723835" y="1605891"/>
                  <a:pt x="4720877" y="1610327"/>
                  <a:pt x="4722356" y="1614763"/>
                </a:cubicBezTo>
                <a:cubicBezTo>
                  <a:pt x="4723835" y="1619199"/>
                  <a:pt x="4722356" y="1619939"/>
                  <a:pt x="4717920" y="1616981"/>
                </a:cubicBezTo>
                <a:cubicBezTo>
                  <a:pt x="4714962" y="1612545"/>
                  <a:pt x="4705350" y="1614024"/>
                  <a:pt x="4689084" y="1621417"/>
                </a:cubicBezTo>
                <a:cubicBezTo>
                  <a:pt x="4672818" y="1628811"/>
                  <a:pt x="4660989" y="1632508"/>
                  <a:pt x="4653595" y="1632508"/>
                </a:cubicBezTo>
                <a:cubicBezTo>
                  <a:pt x="4646201" y="1632508"/>
                  <a:pt x="4643244" y="1634726"/>
                  <a:pt x="4644722" y="1639162"/>
                </a:cubicBezTo>
                <a:cubicBezTo>
                  <a:pt x="4646201" y="1642120"/>
                  <a:pt x="4643244" y="1644338"/>
                  <a:pt x="4635850" y="1645817"/>
                </a:cubicBezTo>
                <a:cubicBezTo>
                  <a:pt x="4628456" y="1648774"/>
                  <a:pt x="4622541" y="1650253"/>
                  <a:pt x="4618105" y="1650253"/>
                </a:cubicBezTo>
                <a:cubicBezTo>
                  <a:pt x="4612190" y="1650253"/>
                  <a:pt x="4609972" y="1651732"/>
                  <a:pt x="4611451" y="1654689"/>
                </a:cubicBezTo>
                <a:cubicBezTo>
                  <a:pt x="4612929" y="1657647"/>
                  <a:pt x="4609972" y="1660604"/>
                  <a:pt x="4602578" y="1663562"/>
                </a:cubicBezTo>
                <a:cubicBezTo>
                  <a:pt x="4589270" y="1670955"/>
                  <a:pt x="4588530" y="1679088"/>
                  <a:pt x="4600360" y="1687961"/>
                </a:cubicBezTo>
                <a:cubicBezTo>
                  <a:pt x="4604796" y="1690918"/>
                  <a:pt x="4606275" y="1693136"/>
                  <a:pt x="4604796" y="1694615"/>
                </a:cubicBezTo>
                <a:cubicBezTo>
                  <a:pt x="4601839" y="1694615"/>
                  <a:pt x="4601839" y="1696094"/>
                  <a:pt x="4604796" y="1699052"/>
                </a:cubicBezTo>
                <a:cubicBezTo>
                  <a:pt x="4606275" y="1702009"/>
                  <a:pt x="4608493" y="1703488"/>
                  <a:pt x="4611451" y="1703488"/>
                </a:cubicBezTo>
                <a:cubicBezTo>
                  <a:pt x="4614408" y="1703488"/>
                  <a:pt x="4618105" y="1704966"/>
                  <a:pt x="4622541" y="1707924"/>
                </a:cubicBezTo>
                <a:cubicBezTo>
                  <a:pt x="4623650" y="1708663"/>
                  <a:pt x="4625221" y="1708941"/>
                  <a:pt x="4627254" y="1708756"/>
                </a:cubicBezTo>
                <a:cubicBezTo>
                  <a:pt x="4633354" y="1708201"/>
                  <a:pt x="4643613" y="1703488"/>
                  <a:pt x="4658031" y="1694615"/>
                </a:cubicBezTo>
                <a:cubicBezTo>
                  <a:pt x="4680212" y="1682785"/>
                  <a:pt x="4697217" y="1675392"/>
                  <a:pt x="4709047" y="1672434"/>
                </a:cubicBezTo>
                <a:cubicBezTo>
                  <a:pt x="4716441" y="1670955"/>
                  <a:pt x="4720138" y="1665780"/>
                  <a:pt x="4720138" y="1656907"/>
                </a:cubicBezTo>
                <a:cubicBezTo>
                  <a:pt x="4721617" y="1649514"/>
                  <a:pt x="4718659" y="1647295"/>
                  <a:pt x="4711266" y="1650253"/>
                </a:cubicBezTo>
                <a:cubicBezTo>
                  <a:pt x="4703872" y="1653210"/>
                  <a:pt x="4702393" y="1650992"/>
                  <a:pt x="4706829" y="1643599"/>
                </a:cubicBezTo>
                <a:cubicBezTo>
                  <a:pt x="4712744" y="1634726"/>
                  <a:pt x="4717920" y="1630290"/>
                  <a:pt x="4722356" y="1630290"/>
                </a:cubicBezTo>
                <a:cubicBezTo>
                  <a:pt x="4728271" y="1630290"/>
                  <a:pt x="4737883" y="1627332"/>
                  <a:pt x="4751191" y="1621417"/>
                </a:cubicBezTo>
                <a:cubicBezTo>
                  <a:pt x="4764500" y="1615503"/>
                  <a:pt x="4772633" y="1616242"/>
                  <a:pt x="4775591" y="1623636"/>
                </a:cubicBezTo>
                <a:cubicBezTo>
                  <a:pt x="4780027" y="1631029"/>
                  <a:pt x="4783724" y="1633987"/>
                  <a:pt x="4786681" y="1632508"/>
                </a:cubicBezTo>
                <a:cubicBezTo>
                  <a:pt x="4789639" y="1629551"/>
                  <a:pt x="4788899" y="1625115"/>
                  <a:pt x="4784463" y="1619199"/>
                </a:cubicBezTo>
                <a:cubicBezTo>
                  <a:pt x="4778548" y="1613284"/>
                  <a:pt x="4780027" y="1607370"/>
                  <a:pt x="4788899" y="1601455"/>
                </a:cubicBezTo>
                <a:cubicBezTo>
                  <a:pt x="4799251" y="1595539"/>
                  <a:pt x="4802208" y="1591103"/>
                  <a:pt x="4797772" y="1588146"/>
                </a:cubicBezTo>
                <a:close/>
                <a:moveTo>
                  <a:pt x="5176210" y="1587974"/>
                </a:moveTo>
                <a:lnTo>
                  <a:pt x="5169363" y="1594821"/>
                </a:lnTo>
                <a:lnTo>
                  <a:pt x="5166539" y="1595291"/>
                </a:lnTo>
                <a:lnTo>
                  <a:pt x="5170414" y="1598682"/>
                </a:lnTo>
                <a:cubicBezTo>
                  <a:pt x="5171893" y="1599052"/>
                  <a:pt x="5173372" y="1598497"/>
                  <a:pt x="5174851" y="1597018"/>
                </a:cubicBezTo>
                <a:cubicBezTo>
                  <a:pt x="5179286" y="1595539"/>
                  <a:pt x="5180027" y="1592582"/>
                  <a:pt x="5177069" y="1588146"/>
                </a:cubicBezTo>
                <a:close/>
                <a:moveTo>
                  <a:pt x="11878714" y="1587311"/>
                </a:moveTo>
                <a:cubicBezTo>
                  <a:pt x="11875756" y="1587311"/>
                  <a:pt x="11874278" y="1588790"/>
                  <a:pt x="11874278" y="1591747"/>
                </a:cubicBezTo>
                <a:cubicBezTo>
                  <a:pt x="11874278" y="1596183"/>
                  <a:pt x="11875525" y="1598540"/>
                  <a:pt x="11878021" y="1598818"/>
                </a:cubicBezTo>
                <a:cubicBezTo>
                  <a:pt x="11878852" y="1598910"/>
                  <a:pt x="11879823" y="1598771"/>
                  <a:pt x="11880932" y="1598401"/>
                </a:cubicBezTo>
                <a:cubicBezTo>
                  <a:pt x="11883890" y="1596923"/>
                  <a:pt x="11885368" y="1595444"/>
                  <a:pt x="11885368" y="1593965"/>
                </a:cubicBezTo>
                <a:cubicBezTo>
                  <a:pt x="11883890" y="1591008"/>
                  <a:pt x="11881671" y="1588790"/>
                  <a:pt x="11878714" y="1587311"/>
                </a:cubicBezTo>
                <a:close/>
                <a:moveTo>
                  <a:pt x="4537699" y="1587037"/>
                </a:moveTo>
                <a:cubicBezTo>
                  <a:pt x="4544723" y="1587037"/>
                  <a:pt x="4549344" y="1589625"/>
                  <a:pt x="4551562" y="1594800"/>
                </a:cubicBezTo>
                <a:cubicBezTo>
                  <a:pt x="4553040" y="1597758"/>
                  <a:pt x="4547126" y="1600715"/>
                  <a:pt x="4533817" y="1603672"/>
                </a:cubicBezTo>
                <a:cubicBezTo>
                  <a:pt x="4526423" y="1605891"/>
                  <a:pt x="4520508" y="1607185"/>
                  <a:pt x="4516072" y="1607554"/>
                </a:cubicBezTo>
                <a:cubicBezTo>
                  <a:pt x="4511636" y="1607924"/>
                  <a:pt x="4508678" y="1607370"/>
                  <a:pt x="4507199" y="1605891"/>
                </a:cubicBezTo>
                <a:cubicBezTo>
                  <a:pt x="4502763" y="1602933"/>
                  <a:pt x="4503502" y="1599236"/>
                  <a:pt x="4509418" y="1594800"/>
                </a:cubicBezTo>
                <a:cubicBezTo>
                  <a:pt x="4521248" y="1589625"/>
                  <a:pt x="4530675" y="1587037"/>
                  <a:pt x="4537699" y="1587037"/>
                </a:cubicBezTo>
                <a:close/>
                <a:moveTo>
                  <a:pt x="4436220" y="1586482"/>
                </a:moveTo>
                <a:cubicBezTo>
                  <a:pt x="4439178" y="1587591"/>
                  <a:pt x="4440656" y="1590364"/>
                  <a:pt x="4440656" y="1594800"/>
                </a:cubicBezTo>
                <a:cubicBezTo>
                  <a:pt x="4440656" y="1603672"/>
                  <a:pt x="4442135" y="1608109"/>
                  <a:pt x="4445092" y="1608109"/>
                </a:cubicBezTo>
                <a:cubicBezTo>
                  <a:pt x="4446571" y="1606630"/>
                  <a:pt x="4447311" y="1608848"/>
                  <a:pt x="4447311" y="1614763"/>
                </a:cubicBezTo>
                <a:cubicBezTo>
                  <a:pt x="4445832" y="1620678"/>
                  <a:pt x="4446571" y="1622896"/>
                  <a:pt x="4449529" y="1621417"/>
                </a:cubicBezTo>
                <a:cubicBezTo>
                  <a:pt x="4452486" y="1621417"/>
                  <a:pt x="4453965" y="1623636"/>
                  <a:pt x="4453965" y="1628072"/>
                </a:cubicBezTo>
                <a:cubicBezTo>
                  <a:pt x="4452486" y="1632508"/>
                  <a:pt x="4448789" y="1636205"/>
                  <a:pt x="4442874" y="1639162"/>
                </a:cubicBezTo>
                <a:cubicBezTo>
                  <a:pt x="4441395" y="1639532"/>
                  <a:pt x="4440009" y="1639764"/>
                  <a:pt x="4438716" y="1639856"/>
                </a:cubicBezTo>
                <a:cubicBezTo>
                  <a:pt x="4434834" y="1640133"/>
                  <a:pt x="4431784" y="1639162"/>
                  <a:pt x="4429566" y="1636944"/>
                </a:cubicBezTo>
                <a:cubicBezTo>
                  <a:pt x="4426608" y="1633987"/>
                  <a:pt x="4428087" y="1631029"/>
                  <a:pt x="4434002" y="1628072"/>
                </a:cubicBezTo>
                <a:cubicBezTo>
                  <a:pt x="4439917" y="1626593"/>
                  <a:pt x="4441395" y="1624375"/>
                  <a:pt x="4438438" y="1621417"/>
                </a:cubicBezTo>
                <a:cubicBezTo>
                  <a:pt x="4435481" y="1619939"/>
                  <a:pt x="4431044" y="1619199"/>
                  <a:pt x="4425129" y="1619199"/>
                </a:cubicBezTo>
                <a:cubicBezTo>
                  <a:pt x="4416257" y="1619199"/>
                  <a:pt x="4410342" y="1617721"/>
                  <a:pt x="4407384" y="1614763"/>
                </a:cubicBezTo>
                <a:cubicBezTo>
                  <a:pt x="4402948" y="1610327"/>
                  <a:pt x="4401470" y="1611806"/>
                  <a:pt x="4402948" y="1619199"/>
                </a:cubicBezTo>
                <a:cubicBezTo>
                  <a:pt x="4402948" y="1625115"/>
                  <a:pt x="4400730" y="1625854"/>
                  <a:pt x="4396294" y="1621417"/>
                </a:cubicBezTo>
                <a:cubicBezTo>
                  <a:pt x="4393337" y="1616981"/>
                  <a:pt x="4391118" y="1616242"/>
                  <a:pt x="4389640" y="1619199"/>
                </a:cubicBezTo>
                <a:cubicBezTo>
                  <a:pt x="4388161" y="1622157"/>
                  <a:pt x="4385943" y="1620678"/>
                  <a:pt x="4382985" y="1614763"/>
                </a:cubicBezTo>
                <a:cubicBezTo>
                  <a:pt x="4381507" y="1608848"/>
                  <a:pt x="4382246" y="1607370"/>
                  <a:pt x="4385203" y="1610327"/>
                </a:cubicBezTo>
                <a:cubicBezTo>
                  <a:pt x="4386682" y="1613284"/>
                  <a:pt x="4387421" y="1612545"/>
                  <a:pt x="4387421" y="1608109"/>
                </a:cubicBezTo>
                <a:cubicBezTo>
                  <a:pt x="4385943" y="1603672"/>
                  <a:pt x="4388900" y="1600715"/>
                  <a:pt x="4396294" y="1599236"/>
                </a:cubicBezTo>
                <a:cubicBezTo>
                  <a:pt x="4402208" y="1596279"/>
                  <a:pt x="4411081" y="1592582"/>
                  <a:pt x="4422911" y="1588146"/>
                </a:cubicBezTo>
                <a:cubicBezTo>
                  <a:pt x="4428826" y="1585928"/>
                  <a:pt x="4433263" y="1585373"/>
                  <a:pt x="4436220" y="1586482"/>
                </a:cubicBezTo>
                <a:close/>
                <a:moveTo>
                  <a:pt x="5165978" y="1585928"/>
                </a:moveTo>
                <a:lnTo>
                  <a:pt x="5165978" y="1586820"/>
                </a:lnTo>
                <a:lnTo>
                  <a:pt x="5167437" y="1586219"/>
                </a:lnTo>
                <a:close/>
                <a:moveTo>
                  <a:pt x="4283170" y="1585928"/>
                </a:moveTo>
                <a:cubicBezTo>
                  <a:pt x="4278734" y="1587406"/>
                  <a:pt x="4279474" y="1591103"/>
                  <a:pt x="4285389" y="1597018"/>
                </a:cubicBezTo>
                <a:cubicBezTo>
                  <a:pt x="4287607" y="1601455"/>
                  <a:pt x="4289825" y="1603396"/>
                  <a:pt x="4292043" y="1602841"/>
                </a:cubicBezTo>
                <a:cubicBezTo>
                  <a:pt x="4292782" y="1602656"/>
                  <a:pt x="4293522" y="1602194"/>
                  <a:pt x="4294261" y="1601455"/>
                </a:cubicBezTo>
                <a:cubicBezTo>
                  <a:pt x="4295739" y="1599976"/>
                  <a:pt x="4295001" y="1596279"/>
                  <a:pt x="4292043" y="1590364"/>
                </a:cubicBezTo>
                <a:cubicBezTo>
                  <a:pt x="4290564" y="1584449"/>
                  <a:pt x="4287606" y="1582970"/>
                  <a:pt x="4283170" y="1585928"/>
                </a:cubicBezTo>
                <a:close/>
                <a:moveTo>
                  <a:pt x="12218085" y="1585093"/>
                </a:moveTo>
                <a:cubicBezTo>
                  <a:pt x="12225478" y="1582135"/>
                  <a:pt x="12230654" y="1582135"/>
                  <a:pt x="12233611" y="1585093"/>
                </a:cubicBezTo>
                <a:cubicBezTo>
                  <a:pt x="12238047" y="1589529"/>
                  <a:pt x="12243223" y="1591747"/>
                  <a:pt x="12249138" y="1591747"/>
                </a:cubicBezTo>
                <a:cubicBezTo>
                  <a:pt x="12252096" y="1591747"/>
                  <a:pt x="12253574" y="1593965"/>
                  <a:pt x="12253574" y="1598401"/>
                </a:cubicBezTo>
                <a:cubicBezTo>
                  <a:pt x="12252096" y="1604316"/>
                  <a:pt x="12243962" y="1608013"/>
                  <a:pt x="12229175" y="1609492"/>
                </a:cubicBezTo>
                <a:cubicBezTo>
                  <a:pt x="12214388" y="1610971"/>
                  <a:pt x="12205515" y="1609492"/>
                  <a:pt x="12202558" y="1605056"/>
                </a:cubicBezTo>
                <a:cubicBezTo>
                  <a:pt x="12201079" y="1600620"/>
                  <a:pt x="12200340" y="1601359"/>
                  <a:pt x="12200340" y="1607274"/>
                </a:cubicBezTo>
                <a:cubicBezTo>
                  <a:pt x="12201818" y="1613189"/>
                  <a:pt x="12195903" y="1618364"/>
                  <a:pt x="12182595" y="1622801"/>
                </a:cubicBezTo>
                <a:cubicBezTo>
                  <a:pt x="12170765" y="1625758"/>
                  <a:pt x="12166328" y="1630194"/>
                  <a:pt x="12169286" y="1636109"/>
                </a:cubicBezTo>
                <a:cubicBezTo>
                  <a:pt x="12172244" y="1640546"/>
                  <a:pt x="12168547" y="1642764"/>
                  <a:pt x="12158196" y="1642764"/>
                </a:cubicBezTo>
                <a:cubicBezTo>
                  <a:pt x="12147844" y="1641285"/>
                  <a:pt x="12142669" y="1644242"/>
                  <a:pt x="12142669" y="1651636"/>
                </a:cubicBezTo>
                <a:cubicBezTo>
                  <a:pt x="12144147" y="1659030"/>
                  <a:pt x="12143408" y="1659769"/>
                  <a:pt x="12140450" y="1653854"/>
                </a:cubicBezTo>
                <a:cubicBezTo>
                  <a:pt x="12137493" y="1647939"/>
                  <a:pt x="12133796" y="1644242"/>
                  <a:pt x="12129360" y="1642764"/>
                </a:cubicBezTo>
                <a:cubicBezTo>
                  <a:pt x="12124924" y="1641285"/>
                  <a:pt x="12119009" y="1639067"/>
                  <a:pt x="12111616" y="1636109"/>
                </a:cubicBezTo>
                <a:cubicBezTo>
                  <a:pt x="12105700" y="1634630"/>
                  <a:pt x="12100525" y="1637588"/>
                  <a:pt x="12096088" y="1644982"/>
                </a:cubicBezTo>
                <a:cubicBezTo>
                  <a:pt x="12091652" y="1652375"/>
                  <a:pt x="12082041" y="1656812"/>
                  <a:pt x="12067253" y="1658290"/>
                </a:cubicBezTo>
                <a:cubicBezTo>
                  <a:pt x="12063556" y="1658660"/>
                  <a:pt x="12060322" y="1658752"/>
                  <a:pt x="12057549" y="1658568"/>
                </a:cubicBezTo>
                <a:cubicBezTo>
                  <a:pt x="12049231" y="1658013"/>
                  <a:pt x="12045072" y="1654963"/>
                  <a:pt x="12045072" y="1649418"/>
                </a:cubicBezTo>
                <a:cubicBezTo>
                  <a:pt x="12043593" y="1644982"/>
                  <a:pt x="12044332" y="1643503"/>
                  <a:pt x="12047290" y="1644982"/>
                </a:cubicBezTo>
                <a:cubicBezTo>
                  <a:pt x="12050248" y="1647939"/>
                  <a:pt x="12051726" y="1647200"/>
                  <a:pt x="12051726" y="1642764"/>
                </a:cubicBezTo>
                <a:cubicBezTo>
                  <a:pt x="12050248" y="1638327"/>
                  <a:pt x="12068732" y="1630934"/>
                  <a:pt x="12107179" y="1620582"/>
                </a:cubicBezTo>
                <a:cubicBezTo>
                  <a:pt x="12144147" y="1610231"/>
                  <a:pt x="12164850" y="1606535"/>
                  <a:pt x="12169286" y="1609492"/>
                </a:cubicBezTo>
                <a:cubicBezTo>
                  <a:pt x="12175201" y="1613928"/>
                  <a:pt x="12181855" y="1610971"/>
                  <a:pt x="12189249" y="1600620"/>
                </a:cubicBezTo>
                <a:cubicBezTo>
                  <a:pt x="12198122" y="1590268"/>
                  <a:pt x="12203297" y="1585832"/>
                  <a:pt x="12204776" y="1587311"/>
                </a:cubicBezTo>
                <a:cubicBezTo>
                  <a:pt x="12207733" y="1590268"/>
                  <a:pt x="12212170" y="1589529"/>
                  <a:pt x="12218085" y="1585093"/>
                </a:cubicBezTo>
                <a:close/>
                <a:moveTo>
                  <a:pt x="11679084" y="1585093"/>
                </a:moveTo>
                <a:cubicBezTo>
                  <a:pt x="11670212" y="1586571"/>
                  <a:pt x="11667254" y="1589529"/>
                  <a:pt x="11670212" y="1593965"/>
                </a:cubicBezTo>
                <a:cubicBezTo>
                  <a:pt x="11670951" y="1596183"/>
                  <a:pt x="11672245" y="1597292"/>
                  <a:pt x="11674093" y="1597292"/>
                </a:cubicBezTo>
                <a:cubicBezTo>
                  <a:pt x="11675942" y="1597292"/>
                  <a:pt x="11678344" y="1596183"/>
                  <a:pt x="11681302" y="1593965"/>
                </a:cubicBezTo>
                <a:cubicBezTo>
                  <a:pt x="11687217" y="1588050"/>
                  <a:pt x="11686478" y="1585093"/>
                  <a:pt x="11679084" y="1585093"/>
                </a:cubicBezTo>
                <a:close/>
                <a:moveTo>
                  <a:pt x="11651912" y="1582875"/>
                </a:moveTo>
                <a:cubicBezTo>
                  <a:pt x="11651542" y="1584353"/>
                  <a:pt x="11651727" y="1587311"/>
                  <a:pt x="11652466" y="1591747"/>
                </a:cubicBezTo>
                <a:cubicBezTo>
                  <a:pt x="11653206" y="1598401"/>
                  <a:pt x="11654500" y="1601914"/>
                  <a:pt x="11656348" y="1602283"/>
                </a:cubicBezTo>
                <a:cubicBezTo>
                  <a:pt x="11658197" y="1602653"/>
                  <a:pt x="11660600" y="1599880"/>
                  <a:pt x="11663557" y="1593965"/>
                </a:cubicBezTo>
                <a:cubicBezTo>
                  <a:pt x="11665036" y="1589529"/>
                  <a:pt x="11665036" y="1587311"/>
                  <a:pt x="11663557" y="1587311"/>
                </a:cubicBezTo>
                <a:cubicBezTo>
                  <a:pt x="11660600" y="1587311"/>
                  <a:pt x="11657642" y="1585832"/>
                  <a:pt x="11654684" y="1582875"/>
                </a:cubicBezTo>
                <a:cubicBezTo>
                  <a:pt x="11653206" y="1581396"/>
                  <a:pt x="11652282" y="1581396"/>
                  <a:pt x="11651912" y="1582875"/>
                </a:cubicBezTo>
                <a:close/>
                <a:moveTo>
                  <a:pt x="10095354" y="1582875"/>
                </a:moveTo>
                <a:cubicBezTo>
                  <a:pt x="10095354" y="1581396"/>
                  <a:pt x="10093135" y="1584353"/>
                  <a:pt x="10088699" y="1591747"/>
                </a:cubicBezTo>
                <a:cubicBezTo>
                  <a:pt x="10082784" y="1603577"/>
                  <a:pt x="10080566" y="1610231"/>
                  <a:pt x="10082045" y="1611710"/>
                </a:cubicBezTo>
                <a:cubicBezTo>
                  <a:pt x="10083524" y="1611710"/>
                  <a:pt x="10086481" y="1607274"/>
                  <a:pt x="10090918" y="1598401"/>
                </a:cubicBezTo>
                <a:cubicBezTo>
                  <a:pt x="10095354" y="1589529"/>
                  <a:pt x="10096832" y="1584353"/>
                  <a:pt x="10095354" y="1582875"/>
                </a:cubicBezTo>
                <a:close/>
                <a:moveTo>
                  <a:pt x="4828825" y="1581492"/>
                </a:moveTo>
                <a:cubicBezTo>
                  <a:pt x="4833262" y="1578534"/>
                  <a:pt x="4837698" y="1578534"/>
                  <a:pt x="4842134" y="1581492"/>
                </a:cubicBezTo>
                <a:cubicBezTo>
                  <a:pt x="4848049" y="1584449"/>
                  <a:pt x="4847310" y="1588146"/>
                  <a:pt x="4839916" y="1592582"/>
                </a:cubicBezTo>
                <a:cubicBezTo>
                  <a:pt x="4836219" y="1594800"/>
                  <a:pt x="4833077" y="1595909"/>
                  <a:pt x="4830489" y="1595909"/>
                </a:cubicBezTo>
                <a:cubicBezTo>
                  <a:pt x="4827901" y="1595909"/>
                  <a:pt x="4825868" y="1594800"/>
                  <a:pt x="4824389" y="1592582"/>
                </a:cubicBezTo>
                <a:cubicBezTo>
                  <a:pt x="4821431" y="1588146"/>
                  <a:pt x="4822910" y="1584449"/>
                  <a:pt x="4828825" y="1581492"/>
                </a:cubicBezTo>
                <a:close/>
                <a:moveTo>
                  <a:pt x="4460619" y="1581492"/>
                </a:moveTo>
                <a:cubicBezTo>
                  <a:pt x="4462098" y="1581492"/>
                  <a:pt x="4464316" y="1583710"/>
                  <a:pt x="4467274" y="1588146"/>
                </a:cubicBezTo>
                <a:cubicBezTo>
                  <a:pt x="4471710" y="1592582"/>
                  <a:pt x="4471710" y="1595539"/>
                  <a:pt x="4467274" y="1597018"/>
                </a:cubicBezTo>
                <a:cubicBezTo>
                  <a:pt x="4466534" y="1597388"/>
                  <a:pt x="4465841" y="1597527"/>
                  <a:pt x="4465194" y="1597434"/>
                </a:cubicBezTo>
                <a:cubicBezTo>
                  <a:pt x="4463253" y="1597157"/>
                  <a:pt x="4461728" y="1594800"/>
                  <a:pt x="4460619" y="1590364"/>
                </a:cubicBezTo>
                <a:cubicBezTo>
                  <a:pt x="4457662" y="1585928"/>
                  <a:pt x="4457662" y="1582970"/>
                  <a:pt x="4460619" y="1581492"/>
                </a:cubicBezTo>
                <a:close/>
                <a:moveTo>
                  <a:pt x="3830676" y="1581492"/>
                </a:moveTo>
                <a:cubicBezTo>
                  <a:pt x="3833634" y="1580013"/>
                  <a:pt x="3835852" y="1581492"/>
                  <a:pt x="3837331" y="1585928"/>
                </a:cubicBezTo>
                <a:cubicBezTo>
                  <a:pt x="3837331" y="1590364"/>
                  <a:pt x="3818107" y="1597758"/>
                  <a:pt x="3779659" y="1608109"/>
                </a:cubicBezTo>
                <a:cubicBezTo>
                  <a:pt x="3749715" y="1615872"/>
                  <a:pt x="3729752" y="1619893"/>
                  <a:pt x="3719771" y="1620170"/>
                </a:cubicBezTo>
                <a:cubicBezTo>
                  <a:pt x="3716444" y="1620262"/>
                  <a:pt x="3714225" y="1619939"/>
                  <a:pt x="3713116" y="1619199"/>
                </a:cubicBezTo>
                <a:cubicBezTo>
                  <a:pt x="3698329" y="1613284"/>
                  <a:pt x="3696111" y="1606630"/>
                  <a:pt x="3706462" y="1599236"/>
                </a:cubicBezTo>
                <a:cubicBezTo>
                  <a:pt x="3718291" y="1588885"/>
                  <a:pt x="3759697" y="1582970"/>
                  <a:pt x="3830676" y="1581492"/>
                </a:cubicBezTo>
                <a:close/>
                <a:moveTo>
                  <a:pt x="11925294" y="1576220"/>
                </a:moveTo>
                <a:cubicBezTo>
                  <a:pt x="11913464" y="1577699"/>
                  <a:pt x="11908289" y="1579917"/>
                  <a:pt x="11909768" y="1582875"/>
                </a:cubicBezTo>
                <a:cubicBezTo>
                  <a:pt x="11910877" y="1587311"/>
                  <a:pt x="11914897" y="1589252"/>
                  <a:pt x="11921828" y="1588697"/>
                </a:cubicBezTo>
                <a:cubicBezTo>
                  <a:pt x="11924139" y="1588513"/>
                  <a:pt x="11926773" y="1588050"/>
                  <a:pt x="11929731" y="1587311"/>
                </a:cubicBezTo>
                <a:cubicBezTo>
                  <a:pt x="11941560" y="1584353"/>
                  <a:pt x="11946736" y="1582135"/>
                  <a:pt x="11945258" y="1580657"/>
                </a:cubicBezTo>
                <a:cubicBezTo>
                  <a:pt x="11942300" y="1577699"/>
                  <a:pt x="11935646" y="1576220"/>
                  <a:pt x="11925294" y="1576220"/>
                </a:cubicBezTo>
                <a:close/>
                <a:moveTo>
                  <a:pt x="2803691" y="1573728"/>
                </a:moveTo>
                <a:cubicBezTo>
                  <a:pt x="2802212" y="1573728"/>
                  <a:pt x="2801473" y="1575576"/>
                  <a:pt x="2801473" y="1579273"/>
                </a:cubicBezTo>
                <a:cubicBezTo>
                  <a:pt x="2801473" y="1585188"/>
                  <a:pt x="2802952" y="1588885"/>
                  <a:pt x="2805909" y="1590364"/>
                </a:cubicBezTo>
                <a:cubicBezTo>
                  <a:pt x="2807388" y="1591843"/>
                  <a:pt x="2808497" y="1592582"/>
                  <a:pt x="2809236" y="1592582"/>
                </a:cubicBezTo>
                <a:cubicBezTo>
                  <a:pt x="2809976" y="1592582"/>
                  <a:pt x="2810345" y="1591843"/>
                  <a:pt x="2810345" y="1590364"/>
                </a:cubicBezTo>
                <a:cubicBezTo>
                  <a:pt x="2811824" y="1585928"/>
                  <a:pt x="2811824" y="1582231"/>
                  <a:pt x="2810345" y="1579273"/>
                </a:cubicBezTo>
                <a:cubicBezTo>
                  <a:pt x="2807388" y="1575576"/>
                  <a:pt x="2805170" y="1573728"/>
                  <a:pt x="2803691" y="1573728"/>
                </a:cubicBezTo>
                <a:close/>
                <a:moveTo>
                  <a:pt x="4593706" y="1572619"/>
                </a:moveTo>
                <a:cubicBezTo>
                  <a:pt x="4593706" y="1575577"/>
                  <a:pt x="4587791" y="1580013"/>
                  <a:pt x="4575961" y="1585928"/>
                </a:cubicBezTo>
                <a:cubicBezTo>
                  <a:pt x="4565979" y="1589255"/>
                  <a:pt x="4559325" y="1590918"/>
                  <a:pt x="4555998" y="1590918"/>
                </a:cubicBezTo>
                <a:cubicBezTo>
                  <a:pt x="4554889" y="1590918"/>
                  <a:pt x="4554149" y="1590734"/>
                  <a:pt x="4553780" y="1590364"/>
                </a:cubicBezTo>
                <a:cubicBezTo>
                  <a:pt x="4552301" y="1588885"/>
                  <a:pt x="4558216" y="1584449"/>
                  <a:pt x="4571525" y="1577055"/>
                </a:cubicBezTo>
                <a:cubicBezTo>
                  <a:pt x="4584833" y="1571140"/>
                  <a:pt x="4592227" y="1569662"/>
                  <a:pt x="4593706" y="1572619"/>
                </a:cubicBezTo>
                <a:close/>
                <a:moveTo>
                  <a:pt x="11978529" y="1571784"/>
                </a:moveTo>
                <a:cubicBezTo>
                  <a:pt x="11972614" y="1573263"/>
                  <a:pt x="11971135" y="1574742"/>
                  <a:pt x="11974092" y="1576220"/>
                </a:cubicBezTo>
                <a:cubicBezTo>
                  <a:pt x="11975202" y="1576590"/>
                  <a:pt x="11976218" y="1576821"/>
                  <a:pt x="11977143" y="1576914"/>
                </a:cubicBezTo>
                <a:cubicBezTo>
                  <a:pt x="11979915" y="1577191"/>
                  <a:pt x="11981856" y="1576220"/>
                  <a:pt x="11982965" y="1574002"/>
                </a:cubicBezTo>
                <a:cubicBezTo>
                  <a:pt x="11985922" y="1571045"/>
                  <a:pt x="11984444" y="1570305"/>
                  <a:pt x="11978529" y="1571784"/>
                </a:cubicBezTo>
                <a:close/>
                <a:moveTo>
                  <a:pt x="9844707" y="1571784"/>
                </a:moveTo>
                <a:cubicBezTo>
                  <a:pt x="9840271" y="1568827"/>
                  <a:pt x="9838053" y="1569566"/>
                  <a:pt x="9838053" y="1574002"/>
                </a:cubicBezTo>
                <a:cubicBezTo>
                  <a:pt x="9836574" y="1578438"/>
                  <a:pt x="9838053" y="1582135"/>
                  <a:pt x="9842489" y="1585093"/>
                </a:cubicBezTo>
                <a:cubicBezTo>
                  <a:pt x="9843598" y="1585462"/>
                  <a:pt x="9844568" y="1585694"/>
                  <a:pt x="9845400" y="1585786"/>
                </a:cubicBezTo>
                <a:cubicBezTo>
                  <a:pt x="9847896" y="1586064"/>
                  <a:pt x="9849144" y="1585093"/>
                  <a:pt x="9849144" y="1582875"/>
                </a:cubicBezTo>
                <a:cubicBezTo>
                  <a:pt x="9850622" y="1578438"/>
                  <a:pt x="9849144" y="1574742"/>
                  <a:pt x="9844707" y="1571784"/>
                </a:cubicBezTo>
                <a:close/>
                <a:moveTo>
                  <a:pt x="2457666" y="1570401"/>
                </a:moveTo>
                <a:cubicBezTo>
                  <a:pt x="2450272" y="1568922"/>
                  <a:pt x="2445836" y="1570401"/>
                  <a:pt x="2444358" y="1574837"/>
                </a:cubicBezTo>
                <a:cubicBezTo>
                  <a:pt x="2442878" y="1579273"/>
                  <a:pt x="2446575" y="1582231"/>
                  <a:pt x="2455448" y="1583710"/>
                </a:cubicBezTo>
                <a:cubicBezTo>
                  <a:pt x="2457297" y="1584079"/>
                  <a:pt x="2458914" y="1584264"/>
                  <a:pt x="2460300" y="1584264"/>
                </a:cubicBezTo>
                <a:cubicBezTo>
                  <a:pt x="2464459" y="1584264"/>
                  <a:pt x="2466539" y="1582600"/>
                  <a:pt x="2466539" y="1579273"/>
                </a:cubicBezTo>
                <a:cubicBezTo>
                  <a:pt x="2466539" y="1573358"/>
                  <a:pt x="2463581" y="1570401"/>
                  <a:pt x="2457666" y="1570401"/>
                </a:cubicBezTo>
                <a:close/>
                <a:moveTo>
                  <a:pt x="12828065" y="1569566"/>
                </a:moveTo>
                <a:cubicBezTo>
                  <a:pt x="12820671" y="1566609"/>
                  <a:pt x="12816974" y="1568087"/>
                  <a:pt x="12816974" y="1574002"/>
                </a:cubicBezTo>
                <a:cubicBezTo>
                  <a:pt x="12816974" y="1578438"/>
                  <a:pt x="12819054" y="1580380"/>
                  <a:pt x="12823213" y="1579825"/>
                </a:cubicBezTo>
                <a:cubicBezTo>
                  <a:pt x="12824599" y="1579640"/>
                  <a:pt x="12826216" y="1579178"/>
                  <a:pt x="12828065" y="1578438"/>
                </a:cubicBezTo>
                <a:cubicBezTo>
                  <a:pt x="12833980" y="1575481"/>
                  <a:pt x="12833980" y="1572523"/>
                  <a:pt x="12828065" y="1569566"/>
                </a:cubicBezTo>
                <a:close/>
                <a:moveTo>
                  <a:pt x="9946740" y="1569566"/>
                </a:moveTo>
                <a:cubicBezTo>
                  <a:pt x="9945262" y="1568087"/>
                  <a:pt x="9943044" y="1569566"/>
                  <a:pt x="9940086" y="1574002"/>
                </a:cubicBezTo>
                <a:cubicBezTo>
                  <a:pt x="9938607" y="1579917"/>
                  <a:pt x="9939346" y="1583614"/>
                  <a:pt x="9942304" y="1585093"/>
                </a:cubicBezTo>
                <a:cubicBezTo>
                  <a:pt x="9945262" y="1585093"/>
                  <a:pt x="9947480" y="1582875"/>
                  <a:pt x="9948958" y="1578438"/>
                </a:cubicBezTo>
                <a:cubicBezTo>
                  <a:pt x="9950437" y="1572523"/>
                  <a:pt x="9949698" y="1569566"/>
                  <a:pt x="9946740" y="1569566"/>
                </a:cubicBezTo>
                <a:close/>
                <a:moveTo>
                  <a:pt x="9860234" y="1569566"/>
                </a:moveTo>
                <a:cubicBezTo>
                  <a:pt x="9858755" y="1566609"/>
                  <a:pt x="9857276" y="1567348"/>
                  <a:pt x="9855798" y="1571784"/>
                </a:cubicBezTo>
                <a:cubicBezTo>
                  <a:pt x="9854319" y="1576220"/>
                  <a:pt x="9853580" y="1580657"/>
                  <a:pt x="9853580" y="1585093"/>
                </a:cubicBezTo>
                <a:cubicBezTo>
                  <a:pt x="9853580" y="1588050"/>
                  <a:pt x="9872803" y="1599880"/>
                  <a:pt x="9911250" y="1620582"/>
                </a:cubicBezTo>
                <a:cubicBezTo>
                  <a:pt x="9917166" y="1623540"/>
                  <a:pt x="9920862" y="1625758"/>
                  <a:pt x="9922341" y="1627237"/>
                </a:cubicBezTo>
                <a:lnTo>
                  <a:pt x="9935650" y="1631673"/>
                </a:lnTo>
                <a:cubicBezTo>
                  <a:pt x="9944522" y="1636109"/>
                  <a:pt x="9952655" y="1639806"/>
                  <a:pt x="9960049" y="1642764"/>
                </a:cubicBezTo>
                <a:cubicBezTo>
                  <a:pt x="9977794" y="1650157"/>
                  <a:pt x="9991102" y="1655333"/>
                  <a:pt x="9999974" y="1658290"/>
                </a:cubicBezTo>
                <a:cubicBezTo>
                  <a:pt x="10001638" y="1658660"/>
                  <a:pt x="10003071" y="1658880"/>
                  <a:pt x="10004272" y="1658949"/>
                </a:cubicBezTo>
                <a:cubicBezTo>
                  <a:pt x="10012683" y="1659434"/>
                  <a:pt x="10009772" y="1652560"/>
                  <a:pt x="9995538" y="1638327"/>
                </a:cubicBezTo>
                <a:cubicBezTo>
                  <a:pt x="9979272" y="1622061"/>
                  <a:pt x="9962267" y="1610971"/>
                  <a:pt x="9944522" y="1605056"/>
                </a:cubicBezTo>
                <a:cubicBezTo>
                  <a:pt x="9940086" y="1602098"/>
                  <a:pt x="9937128" y="1602837"/>
                  <a:pt x="9935650" y="1607274"/>
                </a:cubicBezTo>
                <a:cubicBezTo>
                  <a:pt x="9935650" y="1610231"/>
                  <a:pt x="9933432" y="1610971"/>
                  <a:pt x="9928995" y="1609492"/>
                </a:cubicBezTo>
                <a:cubicBezTo>
                  <a:pt x="9924559" y="1606535"/>
                  <a:pt x="9914948" y="1599141"/>
                  <a:pt x="9900160" y="1587311"/>
                </a:cubicBezTo>
                <a:cubicBezTo>
                  <a:pt x="9879458" y="1571045"/>
                  <a:pt x="9866888" y="1565130"/>
                  <a:pt x="9862452" y="1569566"/>
                </a:cubicBezTo>
                <a:cubicBezTo>
                  <a:pt x="9860974" y="1572523"/>
                  <a:pt x="9860234" y="1572523"/>
                  <a:pt x="9860234" y="1569566"/>
                </a:cubicBezTo>
                <a:close/>
                <a:moveTo>
                  <a:pt x="13235643" y="1569011"/>
                </a:moveTo>
                <a:cubicBezTo>
                  <a:pt x="13236012" y="1570860"/>
                  <a:pt x="13233979" y="1575481"/>
                  <a:pt x="13229543" y="1582875"/>
                </a:cubicBezTo>
                <a:cubicBezTo>
                  <a:pt x="13227325" y="1586571"/>
                  <a:pt x="13225661" y="1588605"/>
                  <a:pt x="13224552" y="1588975"/>
                </a:cubicBezTo>
                <a:cubicBezTo>
                  <a:pt x="13223443" y="1589344"/>
                  <a:pt x="13222888" y="1588050"/>
                  <a:pt x="13222888" y="1585093"/>
                </a:cubicBezTo>
                <a:cubicBezTo>
                  <a:pt x="13221410" y="1579178"/>
                  <a:pt x="13222888" y="1574742"/>
                  <a:pt x="13227325" y="1571784"/>
                </a:cubicBezTo>
                <a:cubicBezTo>
                  <a:pt x="13232500" y="1568087"/>
                  <a:pt x="13235273" y="1567163"/>
                  <a:pt x="13235643" y="1569011"/>
                </a:cubicBezTo>
                <a:close/>
                <a:moveTo>
                  <a:pt x="12626217" y="1567348"/>
                </a:moveTo>
                <a:cubicBezTo>
                  <a:pt x="12624738" y="1564390"/>
                  <a:pt x="12615126" y="1565869"/>
                  <a:pt x="12597381" y="1571784"/>
                </a:cubicBezTo>
                <a:cubicBezTo>
                  <a:pt x="12579637" y="1579178"/>
                  <a:pt x="12565589" y="1584353"/>
                  <a:pt x="12555237" y="1587311"/>
                </a:cubicBezTo>
                <a:cubicBezTo>
                  <a:pt x="12543407" y="1590268"/>
                  <a:pt x="12536753" y="1594704"/>
                  <a:pt x="12535274" y="1600620"/>
                </a:cubicBezTo>
                <a:cubicBezTo>
                  <a:pt x="12534165" y="1603947"/>
                  <a:pt x="12535136" y="1605610"/>
                  <a:pt x="12538186" y="1605610"/>
                </a:cubicBezTo>
                <a:cubicBezTo>
                  <a:pt x="12539202" y="1605610"/>
                  <a:pt x="12540450" y="1605425"/>
                  <a:pt x="12541928" y="1605056"/>
                </a:cubicBezTo>
                <a:cubicBezTo>
                  <a:pt x="12602557" y="1590268"/>
                  <a:pt x="12630653" y="1577699"/>
                  <a:pt x="12626217" y="1567348"/>
                </a:cubicBezTo>
                <a:close/>
                <a:moveTo>
                  <a:pt x="5729379" y="1565965"/>
                </a:moveTo>
                <a:cubicBezTo>
                  <a:pt x="5704240" y="1577795"/>
                  <a:pt x="5695367" y="1587406"/>
                  <a:pt x="5702761" y="1594800"/>
                </a:cubicBezTo>
                <a:cubicBezTo>
                  <a:pt x="5704978" y="1596279"/>
                  <a:pt x="5707753" y="1596833"/>
                  <a:pt x="5711080" y="1596464"/>
                </a:cubicBezTo>
                <a:cubicBezTo>
                  <a:pt x="5714407" y="1596094"/>
                  <a:pt x="5718288" y="1594800"/>
                  <a:pt x="5722723" y="1592582"/>
                </a:cubicBezTo>
                <a:cubicBezTo>
                  <a:pt x="5730117" y="1586667"/>
                  <a:pt x="5733814" y="1580013"/>
                  <a:pt x="5733814" y="1572619"/>
                </a:cubicBezTo>
                <a:cubicBezTo>
                  <a:pt x="5733814" y="1566704"/>
                  <a:pt x="5732336" y="1564486"/>
                  <a:pt x="5729379" y="1565965"/>
                </a:cubicBezTo>
                <a:close/>
                <a:moveTo>
                  <a:pt x="12291282" y="1562912"/>
                </a:moveTo>
                <a:cubicBezTo>
                  <a:pt x="12303112" y="1561433"/>
                  <a:pt x="12309027" y="1562172"/>
                  <a:pt x="12309027" y="1565130"/>
                </a:cubicBezTo>
                <a:cubicBezTo>
                  <a:pt x="12310506" y="1569566"/>
                  <a:pt x="12311984" y="1571784"/>
                  <a:pt x="12313463" y="1571784"/>
                </a:cubicBezTo>
                <a:cubicBezTo>
                  <a:pt x="12316421" y="1570305"/>
                  <a:pt x="12317160" y="1567348"/>
                  <a:pt x="12315681" y="1562912"/>
                </a:cubicBezTo>
                <a:cubicBezTo>
                  <a:pt x="12314203" y="1559954"/>
                  <a:pt x="12316421" y="1560693"/>
                  <a:pt x="12322336" y="1565130"/>
                </a:cubicBezTo>
                <a:cubicBezTo>
                  <a:pt x="12329729" y="1571045"/>
                  <a:pt x="12328250" y="1575481"/>
                  <a:pt x="12317900" y="1578438"/>
                </a:cubicBezTo>
                <a:cubicBezTo>
                  <a:pt x="12312724" y="1579917"/>
                  <a:pt x="12307733" y="1580472"/>
                  <a:pt x="12302927" y="1580102"/>
                </a:cubicBezTo>
                <a:cubicBezTo>
                  <a:pt x="12298122" y="1579732"/>
                  <a:pt x="12293500" y="1578438"/>
                  <a:pt x="12289064" y="1576220"/>
                </a:cubicBezTo>
                <a:cubicBezTo>
                  <a:pt x="12278713" y="1570305"/>
                  <a:pt x="12279452" y="1565869"/>
                  <a:pt x="12291282" y="1562912"/>
                </a:cubicBezTo>
                <a:close/>
                <a:moveTo>
                  <a:pt x="11712355" y="1562912"/>
                </a:moveTo>
                <a:cubicBezTo>
                  <a:pt x="11718271" y="1562912"/>
                  <a:pt x="11721228" y="1565130"/>
                  <a:pt x="11721228" y="1569566"/>
                </a:cubicBezTo>
                <a:cubicBezTo>
                  <a:pt x="11722707" y="1572523"/>
                  <a:pt x="11720488" y="1574002"/>
                  <a:pt x="11714574" y="1574002"/>
                </a:cubicBezTo>
                <a:cubicBezTo>
                  <a:pt x="11713464" y="1574372"/>
                  <a:pt x="11712448" y="1574557"/>
                  <a:pt x="11711524" y="1574557"/>
                </a:cubicBezTo>
                <a:cubicBezTo>
                  <a:pt x="11708751" y="1574557"/>
                  <a:pt x="11706810" y="1572893"/>
                  <a:pt x="11705701" y="1569566"/>
                </a:cubicBezTo>
                <a:cubicBezTo>
                  <a:pt x="11704222" y="1566609"/>
                  <a:pt x="11706440" y="1564390"/>
                  <a:pt x="11712355" y="1562912"/>
                </a:cubicBezTo>
                <a:close/>
                <a:moveTo>
                  <a:pt x="11042486" y="1562912"/>
                </a:moveTo>
                <a:cubicBezTo>
                  <a:pt x="11035093" y="1562912"/>
                  <a:pt x="11031396" y="1565130"/>
                  <a:pt x="11031396" y="1569566"/>
                </a:cubicBezTo>
                <a:cubicBezTo>
                  <a:pt x="11031396" y="1574002"/>
                  <a:pt x="11033614" y="1577699"/>
                  <a:pt x="11038050" y="1580657"/>
                </a:cubicBezTo>
                <a:cubicBezTo>
                  <a:pt x="11042486" y="1582875"/>
                  <a:pt x="11046507" y="1583845"/>
                  <a:pt x="11050111" y="1583568"/>
                </a:cubicBezTo>
                <a:cubicBezTo>
                  <a:pt x="11051313" y="1583476"/>
                  <a:pt x="11052468" y="1583244"/>
                  <a:pt x="11053577" y="1582875"/>
                </a:cubicBezTo>
                <a:cubicBezTo>
                  <a:pt x="11058014" y="1579917"/>
                  <a:pt x="11058753" y="1576220"/>
                  <a:pt x="11055795" y="1571784"/>
                </a:cubicBezTo>
                <a:cubicBezTo>
                  <a:pt x="11052838" y="1567348"/>
                  <a:pt x="11048402" y="1564390"/>
                  <a:pt x="11042486" y="1562912"/>
                </a:cubicBezTo>
                <a:close/>
                <a:moveTo>
                  <a:pt x="9833616" y="1562912"/>
                </a:moveTo>
                <a:cubicBezTo>
                  <a:pt x="9833616" y="1562912"/>
                  <a:pt x="9831398" y="1565130"/>
                  <a:pt x="9826962" y="1569566"/>
                </a:cubicBezTo>
                <a:cubicBezTo>
                  <a:pt x="9824005" y="1574002"/>
                  <a:pt x="9824744" y="1576960"/>
                  <a:pt x="9829180" y="1578438"/>
                </a:cubicBezTo>
                <a:cubicBezTo>
                  <a:pt x="9829920" y="1578808"/>
                  <a:pt x="9830613" y="1578947"/>
                  <a:pt x="9831260" y="1578854"/>
                </a:cubicBezTo>
                <a:cubicBezTo>
                  <a:pt x="9833200" y="1578577"/>
                  <a:pt x="9834726" y="1576220"/>
                  <a:pt x="9835834" y="1571784"/>
                </a:cubicBezTo>
                <a:cubicBezTo>
                  <a:pt x="9835834" y="1567348"/>
                  <a:pt x="9835096" y="1564390"/>
                  <a:pt x="9833616" y="1562912"/>
                </a:cubicBezTo>
                <a:close/>
                <a:moveTo>
                  <a:pt x="9926778" y="1560693"/>
                </a:moveTo>
                <a:cubicBezTo>
                  <a:pt x="9920862" y="1557736"/>
                  <a:pt x="9917904" y="1559215"/>
                  <a:pt x="9917904" y="1565130"/>
                </a:cubicBezTo>
                <a:cubicBezTo>
                  <a:pt x="9916426" y="1569566"/>
                  <a:pt x="9918644" y="1573263"/>
                  <a:pt x="9924559" y="1576220"/>
                </a:cubicBezTo>
                <a:cubicBezTo>
                  <a:pt x="9926038" y="1576960"/>
                  <a:pt x="9927332" y="1577422"/>
                  <a:pt x="9928441" y="1577607"/>
                </a:cubicBezTo>
                <a:cubicBezTo>
                  <a:pt x="9931768" y="1578161"/>
                  <a:pt x="9933432" y="1576220"/>
                  <a:pt x="9933432" y="1571784"/>
                </a:cubicBezTo>
                <a:cubicBezTo>
                  <a:pt x="9933432" y="1565869"/>
                  <a:pt x="9931214" y="1562172"/>
                  <a:pt x="9926778" y="1560693"/>
                </a:cubicBezTo>
                <a:close/>
                <a:moveTo>
                  <a:pt x="12848028" y="1558476"/>
                </a:moveTo>
                <a:cubicBezTo>
                  <a:pt x="12842113" y="1558476"/>
                  <a:pt x="12839895" y="1560693"/>
                  <a:pt x="12841373" y="1565130"/>
                </a:cubicBezTo>
                <a:cubicBezTo>
                  <a:pt x="12843591" y="1567348"/>
                  <a:pt x="12846225" y="1568319"/>
                  <a:pt x="12849276" y="1568041"/>
                </a:cubicBezTo>
                <a:cubicBezTo>
                  <a:pt x="12850292" y="1567949"/>
                  <a:pt x="12851355" y="1567717"/>
                  <a:pt x="12852464" y="1567348"/>
                </a:cubicBezTo>
                <a:cubicBezTo>
                  <a:pt x="12856900" y="1564390"/>
                  <a:pt x="12858379" y="1562172"/>
                  <a:pt x="12856900" y="1560693"/>
                </a:cubicBezTo>
                <a:cubicBezTo>
                  <a:pt x="12855422" y="1559215"/>
                  <a:pt x="12852464" y="1558476"/>
                  <a:pt x="12848028" y="1558476"/>
                </a:cubicBezTo>
                <a:close/>
                <a:moveTo>
                  <a:pt x="4341396" y="1557647"/>
                </a:moveTo>
                <a:cubicBezTo>
                  <a:pt x="4336590" y="1558017"/>
                  <a:pt x="4331229" y="1560789"/>
                  <a:pt x="4325315" y="1565965"/>
                </a:cubicBezTo>
                <a:cubicBezTo>
                  <a:pt x="4312005" y="1576316"/>
                  <a:pt x="4308309" y="1585928"/>
                  <a:pt x="4314224" y="1594800"/>
                </a:cubicBezTo>
                <a:cubicBezTo>
                  <a:pt x="4317921" y="1600345"/>
                  <a:pt x="4319885" y="1603003"/>
                  <a:pt x="4320116" y="1602772"/>
                </a:cubicBezTo>
                <a:cubicBezTo>
                  <a:pt x="4320254" y="1602633"/>
                  <a:pt x="4319769" y="1601455"/>
                  <a:pt x="4318660" y="1599236"/>
                </a:cubicBezTo>
                <a:cubicBezTo>
                  <a:pt x="4317181" y="1593322"/>
                  <a:pt x="4317921" y="1589625"/>
                  <a:pt x="4320878" y="1588146"/>
                </a:cubicBezTo>
                <a:cubicBezTo>
                  <a:pt x="4325315" y="1588146"/>
                  <a:pt x="4331969" y="1584449"/>
                  <a:pt x="4340841" y="1577055"/>
                </a:cubicBezTo>
                <a:cubicBezTo>
                  <a:pt x="4351193" y="1568183"/>
                  <a:pt x="4355629" y="1563747"/>
                  <a:pt x="4354150" y="1563747"/>
                </a:cubicBezTo>
                <a:cubicBezTo>
                  <a:pt x="4350453" y="1559310"/>
                  <a:pt x="4346202" y="1557277"/>
                  <a:pt x="4341396" y="1557647"/>
                </a:cubicBezTo>
                <a:close/>
                <a:moveTo>
                  <a:pt x="12777048" y="1556257"/>
                </a:moveTo>
                <a:cubicBezTo>
                  <a:pt x="12771133" y="1554778"/>
                  <a:pt x="12771133" y="1556257"/>
                  <a:pt x="12777048" y="1560693"/>
                </a:cubicBezTo>
                <a:cubicBezTo>
                  <a:pt x="12784442" y="1566609"/>
                  <a:pt x="12788878" y="1574002"/>
                  <a:pt x="12790357" y="1582875"/>
                </a:cubicBezTo>
                <a:cubicBezTo>
                  <a:pt x="12792575" y="1588420"/>
                  <a:pt x="12794793" y="1591054"/>
                  <a:pt x="12797011" y="1590777"/>
                </a:cubicBezTo>
                <a:cubicBezTo>
                  <a:pt x="12797751" y="1590685"/>
                  <a:pt x="12798490" y="1590268"/>
                  <a:pt x="12799229" y="1589529"/>
                </a:cubicBezTo>
                <a:cubicBezTo>
                  <a:pt x="12802187" y="1585093"/>
                  <a:pt x="12804405" y="1582135"/>
                  <a:pt x="12805884" y="1580657"/>
                </a:cubicBezTo>
                <a:cubicBezTo>
                  <a:pt x="12808841" y="1579178"/>
                  <a:pt x="12807362" y="1576220"/>
                  <a:pt x="12801447" y="1571784"/>
                </a:cubicBezTo>
                <a:cubicBezTo>
                  <a:pt x="12795532" y="1568827"/>
                  <a:pt x="12791096" y="1565869"/>
                  <a:pt x="12788139" y="1562912"/>
                </a:cubicBezTo>
                <a:cubicBezTo>
                  <a:pt x="12786660" y="1559954"/>
                  <a:pt x="12782963" y="1557736"/>
                  <a:pt x="12777048" y="1556257"/>
                </a:cubicBezTo>
                <a:close/>
                <a:moveTo>
                  <a:pt x="11521598" y="1556257"/>
                </a:moveTo>
                <a:cubicBezTo>
                  <a:pt x="11521598" y="1554778"/>
                  <a:pt x="11522338" y="1556997"/>
                  <a:pt x="11523816" y="1562912"/>
                </a:cubicBezTo>
                <a:cubicBezTo>
                  <a:pt x="11525295" y="1568827"/>
                  <a:pt x="11523816" y="1571784"/>
                  <a:pt x="11519380" y="1571784"/>
                </a:cubicBezTo>
                <a:cubicBezTo>
                  <a:pt x="11514944" y="1570305"/>
                  <a:pt x="11514204" y="1567348"/>
                  <a:pt x="11517162" y="1562912"/>
                </a:cubicBezTo>
                <a:cubicBezTo>
                  <a:pt x="11520120" y="1558476"/>
                  <a:pt x="11521598" y="1556257"/>
                  <a:pt x="11521598" y="1556257"/>
                </a:cubicBezTo>
                <a:close/>
                <a:moveTo>
                  <a:pt x="11092948" y="1555703"/>
                </a:moveTo>
                <a:cubicBezTo>
                  <a:pt x="11090361" y="1556072"/>
                  <a:pt x="11086109" y="1559954"/>
                  <a:pt x="11080194" y="1567348"/>
                </a:cubicBezTo>
                <a:cubicBezTo>
                  <a:pt x="11072800" y="1576220"/>
                  <a:pt x="11071322" y="1580657"/>
                  <a:pt x="11075758" y="1580657"/>
                </a:cubicBezTo>
                <a:cubicBezTo>
                  <a:pt x="11081673" y="1580657"/>
                  <a:pt x="11084631" y="1583614"/>
                  <a:pt x="11084631" y="1589529"/>
                </a:cubicBezTo>
                <a:cubicBezTo>
                  <a:pt x="11084631" y="1595444"/>
                  <a:pt x="11083152" y="1598401"/>
                  <a:pt x="11080194" y="1598401"/>
                </a:cubicBezTo>
                <a:cubicBezTo>
                  <a:pt x="11072800" y="1598401"/>
                  <a:pt x="11070582" y="1605056"/>
                  <a:pt x="11073540" y="1618364"/>
                </a:cubicBezTo>
                <a:cubicBezTo>
                  <a:pt x="11075019" y="1621322"/>
                  <a:pt x="11078715" y="1622801"/>
                  <a:pt x="11084631" y="1622801"/>
                </a:cubicBezTo>
                <a:cubicBezTo>
                  <a:pt x="11092024" y="1622801"/>
                  <a:pt x="11096460" y="1621322"/>
                  <a:pt x="11097939" y="1618364"/>
                </a:cubicBezTo>
                <a:cubicBezTo>
                  <a:pt x="11100897" y="1613928"/>
                  <a:pt x="11100158" y="1608013"/>
                  <a:pt x="11095721" y="1600620"/>
                </a:cubicBezTo>
                <a:cubicBezTo>
                  <a:pt x="11088328" y="1588790"/>
                  <a:pt x="11092024" y="1585093"/>
                  <a:pt x="11106812" y="1589529"/>
                </a:cubicBezTo>
                <a:cubicBezTo>
                  <a:pt x="11109769" y="1591008"/>
                  <a:pt x="11112726" y="1588790"/>
                  <a:pt x="11115684" y="1582875"/>
                </a:cubicBezTo>
                <a:cubicBezTo>
                  <a:pt x="11120120" y="1578438"/>
                  <a:pt x="11117902" y="1575481"/>
                  <a:pt x="11109030" y="1574002"/>
                </a:cubicBezTo>
                <a:cubicBezTo>
                  <a:pt x="11100158" y="1574002"/>
                  <a:pt x="11095721" y="1571045"/>
                  <a:pt x="11095721" y="1565130"/>
                </a:cubicBezTo>
                <a:cubicBezTo>
                  <a:pt x="11096461" y="1558475"/>
                  <a:pt x="11095536" y="1555333"/>
                  <a:pt x="11092948" y="1555703"/>
                </a:cubicBezTo>
                <a:close/>
                <a:moveTo>
                  <a:pt x="1943065" y="1554874"/>
                </a:moveTo>
                <a:cubicBezTo>
                  <a:pt x="1938628" y="1556353"/>
                  <a:pt x="1935671" y="1559311"/>
                  <a:pt x="1934192" y="1563747"/>
                </a:cubicBezTo>
                <a:cubicBezTo>
                  <a:pt x="1934192" y="1568183"/>
                  <a:pt x="1935671" y="1571140"/>
                  <a:pt x="1938628" y="1572619"/>
                </a:cubicBezTo>
                <a:cubicBezTo>
                  <a:pt x="1940107" y="1572989"/>
                  <a:pt x="1941447" y="1573173"/>
                  <a:pt x="1942649" y="1573173"/>
                </a:cubicBezTo>
                <a:cubicBezTo>
                  <a:pt x="1946253" y="1573173"/>
                  <a:pt x="1948610" y="1571510"/>
                  <a:pt x="1949719" y="1568183"/>
                </a:cubicBezTo>
                <a:cubicBezTo>
                  <a:pt x="1952677" y="1557832"/>
                  <a:pt x="1950458" y="1553395"/>
                  <a:pt x="1943065" y="1554874"/>
                </a:cubicBezTo>
                <a:close/>
                <a:moveTo>
                  <a:pt x="12007364" y="1554039"/>
                </a:moveTo>
                <a:cubicBezTo>
                  <a:pt x="11999971" y="1555518"/>
                  <a:pt x="11997752" y="1558476"/>
                  <a:pt x="12000710" y="1562912"/>
                </a:cubicBezTo>
                <a:cubicBezTo>
                  <a:pt x="12001819" y="1567348"/>
                  <a:pt x="12003760" y="1569705"/>
                  <a:pt x="12006532" y="1569982"/>
                </a:cubicBezTo>
                <a:cubicBezTo>
                  <a:pt x="12007457" y="1570074"/>
                  <a:pt x="12008473" y="1569936"/>
                  <a:pt x="12009582" y="1569566"/>
                </a:cubicBezTo>
                <a:cubicBezTo>
                  <a:pt x="12014018" y="1568087"/>
                  <a:pt x="12016237" y="1564390"/>
                  <a:pt x="12016237" y="1558476"/>
                </a:cubicBezTo>
                <a:cubicBezTo>
                  <a:pt x="12016237" y="1554039"/>
                  <a:pt x="12013279" y="1552560"/>
                  <a:pt x="12007364" y="1554039"/>
                </a:cubicBezTo>
                <a:close/>
                <a:moveTo>
                  <a:pt x="4975220" y="1552656"/>
                </a:moveTo>
                <a:cubicBezTo>
                  <a:pt x="4972263" y="1554135"/>
                  <a:pt x="4972263" y="1557092"/>
                  <a:pt x="4975220" y="1561529"/>
                </a:cubicBezTo>
                <a:cubicBezTo>
                  <a:pt x="4977439" y="1565965"/>
                  <a:pt x="4979241" y="1568322"/>
                  <a:pt x="4980627" y="1568599"/>
                </a:cubicBezTo>
                <a:cubicBezTo>
                  <a:pt x="4981089" y="1568691"/>
                  <a:pt x="4981505" y="1568553"/>
                  <a:pt x="4981875" y="1568183"/>
                </a:cubicBezTo>
                <a:cubicBezTo>
                  <a:pt x="4984832" y="1566704"/>
                  <a:pt x="4985572" y="1563007"/>
                  <a:pt x="4984093" y="1557092"/>
                </a:cubicBezTo>
                <a:cubicBezTo>
                  <a:pt x="4981136" y="1552656"/>
                  <a:pt x="4978178" y="1551178"/>
                  <a:pt x="4975220" y="1552656"/>
                </a:cubicBezTo>
                <a:close/>
                <a:moveTo>
                  <a:pt x="2142695" y="1552656"/>
                </a:moveTo>
                <a:cubicBezTo>
                  <a:pt x="2141216" y="1557092"/>
                  <a:pt x="2142695" y="1560789"/>
                  <a:pt x="2147131" y="1563747"/>
                </a:cubicBezTo>
                <a:cubicBezTo>
                  <a:pt x="2153046" y="1565225"/>
                  <a:pt x="2153785" y="1566704"/>
                  <a:pt x="2149349" y="1568183"/>
                </a:cubicBezTo>
                <a:cubicBezTo>
                  <a:pt x="2134562" y="1569662"/>
                  <a:pt x="2130865" y="1576316"/>
                  <a:pt x="2138258" y="1588146"/>
                </a:cubicBezTo>
                <a:cubicBezTo>
                  <a:pt x="2143434" y="1595539"/>
                  <a:pt x="2147500" y="1599236"/>
                  <a:pt x="2150458" y="1599236"/>
                </a:cubicBezTo>
                <a:cubicBezTo>
                  <a:pt x="2153416" y="1599236"/>
                  <a:pt x="2155264" y="1595539"/>
                  <a:pt x="2156003" y="1588146"/>
                </a:cubicBezTo>
                <a:cubicBezTo>
                  <a:pt x="2156003" y="1583710"/>
                  <a:pt x="2157482" y="1580752"/>
                  <a:pt x="2160439" y="1579273"/>
                </a:cubicBezTo>
                <a:cubicBezTo>
                  <a:pt x="2164876" y="1576316"/>
                  <a:pt x="2167094" y="1571880"/>
                  <a:pt x="2167094" y="1565965"/>
                </a:cubicBezTo>
                <a:cubicBezTo>
                  <a:pt x="2167094" y="1560050"/>
                  <a:pt x="2163397" y="1555614"/>
                  <a:pt x="2156003" y="1552656"/>
                </a:cubicBezTo>
                <a:cubicBezTo>
                  <a:pt x="2147131" y="1548220"/>
                  <a:pt x="2142695" y="1548220"/>
                  <a:pt x="2142695" y="1552656"/>
                </a:cubicBezTo>
                <a:close/>
                <a:moveTo>
                  <a:pt x="12870209" y="1551821"/>
                </a:moveTo>
                <a:cubicBezTo>
                  <a:pt x="12862815" y="1554778"/>
                  <a:pt x="12861336" y="1556257"/>
                  <a:pt x="12865773" y="1556257"/>
                </a:cubicBezTo>
                <a:cubicBezTo>
                  <a:pt x="12866882" y="1556627"/>
                  <a:pt x="12867944" y="1556812"/>
                  <a:pt x="12868961" y="1556812"/>
                </a:cubicBezTo>
                <a:cubicBezTo>
                  <a:pt x="12872011" y="1556812"/>
                  <a:pt x="12874645" y="1555148"/>
                  <a:pt x="12876863" y="1551821"/>
                </a:cubicBezTo>
                <a:cubicBezTo>
                  <a:pt x="12878342" y="1548864"/>
                  <a:pt x="12876124" y="1548864"/>
                  <a:pt x="12870209" y="1551821"/>
                </a:cubicBezTo>
                <a:close/>
                <a:moveTo>
                  <a:pt x="11080194" y="1551821"/>
                </a:moveTo>
                <a:cubicBezTo>
                  <a:pt x="11075758" y="1551821"/>
                  <a:pt x="11074280" y="1552560"/>
                  <a:pt x="11075758" y="1554039"/>
                </a:cubicBezTo>
                <a:cubicBezTo>
                  <a:pt x="11077976" y="1556257"/>
                  <a:pt x="11080194" y="1557228"/>
                  <a:pt x="11082412" y="1556950"/>
                </a:cubicBezTo>
                <a:cubicBezTo>
                  <a:pt x="11083152" y="1556858"/>
                  <a:pt x="11083891" y="1556627"/>
                  <a:pt x="11084631" y="1556257"/>
                </a:cubicBezTo>
                <a:cubicBezTo>
                  <a:pt x="11087588" y="1553300"/>
                  <a:pt x="11086109" y="1551821"/>
                  <a:pt x="11080194" y="1551821"/>
                </a:cubicBezTo>
                <a:close/>
                <a:moveTo>
                  <a:pt x="9787036" y="1551821"/>
                </a:moveTo>
                <a:cubicBezTo>
                  <a:pt x="9782600" y="1554778"/>
                  <a:pt x="9784079" y="1557736"/>
                  <a:pt x="9791472" y="1560693"/>
                </a:cubicBezTo>
                <a:cubicBezTo>
                  <a:pt x="9795908" y="1562912"/>
                  <a:pt x="9799098" y="1563882"/>
                  <a:pt x="9801038" y="1563605"/>
                </a:cubicBezTo>
                <a:cubicBezTo>
                  <a:pt x="9801685" y="1563513"/>
                  <a:pt x="9802193" y="1563281"/>
                  <a:pt x="9802563" y="1562912"/>
                </a:cubicBezTo>
                <a:cubicBezTo>
                  <a:pt x="9804042" y="1559954"/>
                  <a:pt x="9802563" y="1556997"/>
                  <a:pt x="9798127" y="1554039"/>
                </a:cubicBezTo>
                <a:cubicBezTo>
                  <a:pt x="9793690" y="1551082"/>
                  <a:pt x="9789994" y="1550342"/>
                  <a:pt x="9787036" y="1551821"/>
                </a:cubicBezTo>
                <a:close/>
                <a:moveTo>
                  <a:pt x="9966704" y="1549603"/>
                </a:moveTo>
                <a:cubicBezTo>
                  <a:pt x="9953394" y="1548124"/>
                  <a:pt x="9948219" y="1549603"/>
                  <a:pt x="9951176" y="1554039"/>
                </a:cubicBezTo>
                <a:cubicBezTo>
                  <a:pt x="9954134" y="1559954"/>
                  <a:pt x="9957092" y="1562912"/>
                  <a:pt x="9960049" y="1562912"/>
                </a:cubicBezTo>
                <a:cubicBezTo>
                  <a:pt x="9963006" y="1562912"/>
                  <a:pt x="9963746" y="1565869"/>
                  <a:pt x="9962267" y="1571784"/>
                </a:cubicBezTo>
                <a:cubicBezTo>
                  <a:pt x="9960788" y="1577699"/>
                  <a:pt x="9957830" y="1581396"/>
                  <a:pt x="9953394" y="1582875"/>
                </a:cubicBezTo>
                <a:cubicBezTo>
                  <a:pt x="9950437" y="1584353"/>
                  <a:pt x="9953394" y="1587311"/>
                  <a:pt x="9962267" y="1591747"/>
                </a:cubicBezTo>
                <a:cubicBezTo>
                  <a:pt x="9971140" y="1596183"/>
                  <a:pt x="9979272" y="1601359"/>
                  <a:pt x="9986666" y="1607274"/>
                </a:cubicBezTo>
                <a:cubicBezTo>
                  <a:pt x="9991102" y="1610231"/>
                  <a:pt x="9994614" y="1611895"/>
                  <a:pt x="9997202" y="1612264"/>
                </a:cubicBezTo>
                <a:cubicBezTo>
                  <a:pt x="9999790" y="1612634"/>
                  <a:pt x="10001454" y="1611710"/>
                  <a:pt x="10002193" y="1609492"/>
                </a:cubicBezTo>
                <a:cubicBezTo>
                  <a:pt x="10003672" y="1605056"/>
                  <a:pt x="10003672" y="1598401"/>
                  <a:pt x="10002193" y="1589529"/>
                </a:cubicBezTo>
                <a:cubicBezTo>
                  <a:pt x="10002193" y="1582135"/>
                  <a:pt x="10000714" y="1578438"/>
                  <a:pt x="9997756" y="1578438"/>
                </a:cubicBezTo>
                <a:cubicBezTo>
                  <a:pt x="9994799" y="1578438"/>
                  <a:pt x="9994799" y="1576220"/>
                  <a:pt x="9997756" y="1571784"/>
                </a:cubicBezTo>
                <a:cubicBezTo>
                  <a:pt x="10000714" y="1567348"/>
                  <a:pt x="10001454" y="1563651"/>
                  <a:pt x="9999974" y="1560693"/>
                </a:cubicBezTo>
                <a:cubicBezTo>
                  <a:pt x="9999974" y="1556257"/>
                  <a:pt x="9997756" y="1554039"/>
                  <a:pt x="9993320" y="1554039"/>
                </a:cubicBezTo>
                <a:cubicBezTo>
                  <a:pt x="9988884" y="1554039"/>
                  <a:pt x="9980012" y="1552560"/>
                  <a:pt x="9966704" y="1549603"/>
                </a:cubicBezTo>
                <a:close/>
                <a:moveTo>
                  <a:pt x="9900160" y="1549603"/>
                </a:moveTo>
                <a:cubicBezTo>
                  <a:pt x="9892766" y="1546645"/>
                  <a:pt x="9888330" y="1547385"/>
                  <a:pt x="9886851" y="1551821"/>
                </a:cubicBezTo>
                <a:cubicBezTo>
                  <a:pt x="9885372" y="1557736"/>
                  <a:pt x="9888330" y="1561433"/>
                  <a:pt x="9895724" y="1562912"/>
                </a:cubicBezTo>
                <a:cubicBezTo>
                  <a:pt x="9899420" y="1564390"/>
                  <a:pt x="9902378" y="1564945"/>
                  <a:pt x="9904596" y="1564575"/>
                </a:cubicBezTo>
                <a:cubicBezTo>
                  <a:pt x="9906814" y="1564205"/>
                  <a:pt x="9908293" y="1562912"/>
                  <a:pt x="9909032" y="1560693"/>
                </a:cubicBezTo>
                <a:cubicBezTo>
                  <a:pt x="9910511" y="1556257"/>
                  <a:pt x="9907554" y="1552560"/>
                  <a:pt x="9900160" y="1549603"/>
                </a:cubicBezTo>
                <a:close/>
                <a:moveTo>
                  <a:pt x="1956373" y="1548220"/>
                </a:moveTo>
                <a:cubicBezTo>
                  <a:pt x="1954894" y="1551178"/>
                  <a:pt x="1955634" y="1557092"/>
                  <a:pt x="1958591" y="1565965"/>
                </a:cubicBezTo>
                <a:cubicBezTo>
                  <a:pt x="1960070" y="1574098"/>
                  <a:pt x="1962104" y="1578349"/>
                  <a:pt x="1964691" y="1578719"/>
                </a:cubicBezTo>
                <a:cubicBezTo>
                  <a:pt x="1967279" y="1579089"/>
                  <a:pt x="1970422" y="1575577"/>
                  <a:pt x="1974118" y="1568183"/>
                </a:cubicBezTo>
                <a:cubicBezTo>
                  <a:pt x="1978555" y="1560789"/>
                  <a:pt x="1980033" y="1554874"/>
                  <a:pt x="1978555" y="1550438"/>
                </a:cubicBezTo>
                <a:cubicBezTo>
                  <a:pt x="1978555" y="1546002"/>
                  <a:pt x="1975597" y="1546002"/>
                  <a:pt x="1969682" y="1550438"/>
                </a:cubicBezTo>
                <a:cubicBezTo>
                  <a:pt x="1965246" y="1554874"/>
                  <a:pt x="1962288" y="1554874"/>
                  <a:pt x="1960810" y="1550438"/>
                </a:cubicBezTo>
                <a:cubicBezTo>
                  <a:pt x="1957852" y="1546002"/>
                  <a:pt x="1956373" y="1545262"/>
                  <a:pt x="1956373" y="1548220"/>
                </a:cubicBezTo>
                <a:close/>
                <a:moveTo>
                  <a:pt x="11634167" y="1545721"/>
                </a:moveTo>
                <a:cubicBezTo>
                  <a:pt x="11636755" y="1546091"/>
                  <a:pt x="11638419" y="1548864"/>
                  <a:pt x="11639158" y="1554039"/>
                </a:cubicBezTo>
                <a:cubicBezTo>
                  <a:pt x="11640636" y="1555518"/>
                  <a:pt x="11636940" y="1556997"/>
                  <a:pt x="11628067" y="1558476"/>
                </a:cubicBezTo>
                <a:cubicBezTo>
                  <a:pt x="11620674" y="1558476"/>
                  <a:pt x="11619195" y="1556257"/>
                  <a:pt x="11623631" y="1551821"/>
                </a:cubicBezTo>
                <a:cubicBezTo>
                  <a:pt x="11628068" y="1547385"/>
                  <a:pt x="11631580" y="1545352"/>
                  <a:pt x="11634167" y="1545721"/>
                </a:cubicBezTo>
                <a:close/>
                <a:moveTo>
                  <a:pt x="12348953" y="1540731"/>
                </a:moveTo>
                <a:cubicBezTo>
                  <a:pt x="12353389" y="1539252"/>
                  <a:pt x="12355607" y="1539991"/>
                  <a:pt x="12355607" y="1542949"/>
                </a:cubicBezTo>
                <a:cubicBezTo>
                  <a:pt x="12357086" y="1544427"/>
                  <a:pt x="12356347" y="1547385"/>
                  <a:pt x="12353389" y="1551821"/>
                </a:cubicBezTo>
                <a:cubicBezTo>
                  <a:pt x="12351910" y="1553300"/>
                  <a:pt x="12350617" y="1553854"/>
                  <a:pt x="12349508" y="1553485"/>
                </a:cubicBezTo>
                <a:cubicBezTo>
                  <a:pt x="12348398" y="1553115"/>
                  <a:pt x="12347474" y="1551821"/>
                  <a:pt x="12346735" y="1549603"/>
                </a:cubicBezTo>
                <a:cubicBezTo>
                  <a:pt x="12345256" y="1545167"/>
                  <a:pt x="12345996" y="1542209"/>
                  <a:pt x="12348953" y="1540731"/>
                </a:cubicBezTo>
                <a:close/>
                <a:moveTo>
                  <a:pt x="11517162" y="1540731"/>
                </a:moveTo>
                <a:cubicBezTo>
                  <a:pt x="11528992" y="1539252"/>
                  <a:pt x="11535646" y="1539252"/>
                  <a:pt x="11537125" y="1540731"/>
                </a:cubicBezTo>
                <a:cubicBezTo>
                  <a:pt x="11541562" y="1540731"/>
                  <a:pt x="11543040" y="1542209"/>
                  <a:pt x="11541562" y="1545167"/>
                </a:cubicBezTo>
                <a:cubicBezTo>
                  <a:pt x="11538604" y="1552560"/>
                  <a:pt x="11538604" y="1558476"/>
                  <a:pt x="11541562" y="1562912"/>
                </a:cubicBezTo>
                <a:cubicBezTo>
                  <a:pt x="11544518" y="1565869"/>
                  <a:pt x="11543040" y="1568087"/>
                  <a:pt x="11537125" y="1569566"/>
                </a:cubicBezTo>
                <a:cubicBezTo>
                  <a:pt x="11532689" y="1569566"/>
                  <a:pt x="11530470" y="1565869"/>
                  <a:pt x="11530470" y="1558476"/>
                </a:cubicBezTo>
                <a:cubicBezTo>
                  <a:pt x="11530470" y="1551082"/>
                  <a:pt x="11523816" y="1546645"/>
                  <a:pt x="11510508" y="1545167"/>
                </a:cubicBezTo>
                <a:cubicBezTo>
                  <a:pt x="11495720" y="1545167"/>
                  <a:pt x="11497938" y="1543688"/>
                  <a:pt x="11517162" y="1540731"/>
                </a:cubicBezTo>
                <a:close/>
                <a:moveTo>
                  <a:pt x="9780382" y="1540731"/>
                </a:moveTo>
                <a:cubicBezTo>
                  <a:pt x="9774467" y="1537773"/>
                  <a:pt x="9771510" y="1539252"/>
                  <a:pt x="9771510" y="1545167"/>
                </a:cubicBezTo>
                <a:cubicBezTo>
                  <a:pt x="9771510" y="1549603"/>
                  <a:pt x="9773173" y="1551544"/>
                  <a:pt x="9776500" y="1550989"/>
                </a:cubicBezTo>
                <a:cubicBezTo>
                  <a:pt x="9777610" y="1550805"/>
                  <a:pt x="9778904" y="1550342"/>
                  <a:pt x="9780382" y="1549603"/>
                </a:cubicBezTo>
                <a:cubicBezTo>
                  <a:pt x="9784818" y="1545167"/>
                  <a:pt x="9784818" y="1542209"/>
                  <a:pt x="9780382" y="1540731"/>
                </a:cubicBezTo>
                <a:close/>
                <a:moveTo>
                  <a:pt x="1912011" y="1539347"/>
                </a:moveTo>
                <a:cubicBezTo>
                  <a:pt x="1904618" y="1537869"/>
                  <a:pt x="1900181" y="1539347"/>
                  <a:pt x="1898702" y="1543784"/>
                </a:cubicBezTo>
                <a:cubicBezTo>
                  <a:pt x="1898702" y="1546741"/>
                  <a:pt x="1898702" y="1548959"/>
                  <a:pt x="1898702" y="1550438"/>
                </a:cubicBezTo>
                <a:cubicBezTo>
                  <a:pt x="1907575" y="1558571"/>
                  <a:pt x="1915153" y="1563007"/>
                  <a:pt x="1921438" y="1563747"/>
                </a:cubicBezTo>
                <a:cubicBezTo>
                  <a:pt x="1927723" y="1564486"/>
                  <a:pt x="1932713" y="1561529"/>
                  <a:pt x="1936410" y="1554874"/>
                </a:cubicBezTo>
                <a:cubicBezTo>
                  <a:pt x="1946762" y="1537129"/>
                  <a:pt x="1944544" y="1534911"/>
                  <a:pt x="1929756" y="1548220"/>
                </a:cubicBezTo>
                <a:cubicBezTo>
                  <a:pt x="1922362" y="1554135"/>
                  <a:pt x="1919405" y="1554135"/>
                  <a:pt x="1920884" y="1548220"/>
                </a:cubicBezTo>
                <a:cubicBezTo>
                  <a:pt x="1920884" y="1543784"/>
                  <a:pt x="1917926" y="1540826"/>
                  <a:pt x="1912011" y="1539347"/>
                </a:cubicBezTo>
                <a:close/>
                <a:moveTo>
                  <a:pt x="5550323" y="1538675"/>
                </a:moveTo>
                <a:cubicBezTo>
                  <a:pt x="5551064" y="1538767"/>
                  <a:pt x="5551987" y="1538998"/>
                  <a:pt x="5553097" y="1539368"/>
                </a:cubicBezTo>
                <a:cubicBezTo>
                  <a:pt x="5556053" y="1539368"/>
                  <a:pt x="5559011" y="1541586"/>
                  <a:pt x="5561969" y="1546022"/>
                </a:cubicBezTo>
                <a:cubicBezTo>
                  <a:pt x="5564926" y="1551937"/>
                  <a:pt x="5563448" y="1553416"/>
                  <a:pt x="5557532" y="1550458"/>
                </a:cubicBezTo>
                <a:cubicBezTo>
                  <a:pt x="5554575" y="1548980"/>
                  <a:pt x="5551617" y="1546022"/>
                  <a:pt x="5548659" y="1541586"/>
                </a:cubicBezTo>
                <a:cubicBezTo>
                  <a:pt x="5547552" y="1539368"/>
                  <a:pt x="5548105" y="1538397"/>
                  <a:pt x="5550323" y="1538675"/>
                </a:cubicBezTo>
                <a:close/>
                <a:moveTo>
                  <a:pt x="13681483" y="1537403"/>
                </a:moveTo>
                <a:cubicBezTo>
                  <a:pt x="13678156" y="1536664"/>
                  <a:pt x="13673904" y="1537773"/>
                  <a:pt x="13668729" y="1540731"/>
                </a:cubicBezTo>
                <a:cubicBezTo>
                  <a:pt x="13662814" y="1545167"/>
                  <a:pt x="13657638" y="1545167"/>
                  <a:pt x="13653202" y="1540731"/>
                </a:cubicBezTo>
                <a:cubicBezTo>
                  <a:pt x="13648766" y="1537773"/>
                  <a:pt x="13649505" y="1539991"/>
                  <a:pt x="13655420" y="1547385"/>
                </a:cubicBezTo>
                <a:cubicBezTo>
                  <a:pt x="13659117" y="1552930"/>
                  <a:pt x="13661947" y="1555587"/>
                  <a:pt x="13663911" y="1555356"/>
                </a:cubicBezTo>
                <a:cubicBezTo>
                  <a:pt x="13665089" y="1555218"/>
                  <a:pt x="13665956" y="1554039"/>
                  <a:pt x="13666510" y="1551821"/>
                </a:cubicBezTo>
                <a:cubicBezTo>
                  <a:pt x="13667989" y="1545906"/>
                  <a:pt x="13672425" y="1544427"/>
                  <a:pt x="13679819" y="1547385"/>
                </a:cubicBezTo>
                <a:cubicBezTo>
                  <a:pt x="13687213" y="1550342"/>
                  <a:pt x="13690170" y="1549603"/>
                  <a:pt x="13688691" y="1545167"/>
                </a:cubicBezTo>
                <a:cubicBezTo>
                  <a:pt x="13687212" y="1540730"/>
                  <a:pt x="13684810" y="1538143"/>
                  <a:pt x="13681483" y="1537403"/>
                </a:cubicBezTo>
                <a:close/>
                <a:moveTo>
                  <a:pt x="4875406" y="1537129"/>
                </a:moveTo>
                <a:cubicBezTo>
                  <a:pt x="4865055" y="1535651"/>
                  <a:pt x="4854703" y="1537869"/>
                  <a:pt x="4844352" y="1543784"/>
                </a:cubicBezTo>
                <a:cubicBezTo>
                  <a:pt x="4831043" y="1552656"/>
                  <a:pt x="4822910" y="1556353"/>
                  <a:pt x="4819953" y="1554874"/>
                </a:cubicBezTo>
                <a:cubicBezTo>
                  <a:pt x="4815517" y="1553395"/>
                  <a:pt x="4812559" y="1557092"/>
                  <a:pt x="4811080" y="1565965"/>
                </a:cubicBezTo>
                <a:cubicBezTo>
                  <a:pt x="4811080" y="1573358"/>
                  <a:pt x="4809602" y="1577055"/>
                  <a:pt x="4806644" y="1577055"/>
                </a:cubicBezTo>
                <a:cubicBezTo>
                  <a:pt x="4803687" y="1575577"/>
                  <a:pt x="4803687" y="1577795"/>
                  <a:pt x="4806644" y="1583710"/>
                </a:cubicBezTo>
                <a:cubicBezTo>
                  <a:pt x="4808123" y="1589625"/>
                  <a:pt x="4809602" y="1591843"/>
                  <a:pt x="4811080" y="1590364"/>
                </a:cubicBezTo>
                <a:cubicBezTo>
                  <a:pt x="4814038" y="1588885"/>
                  <a:pt x="4816256" y="1591103"/>
                  <a:pt x="4817735" y="1597018"/>
                </a:cubicBezTo>
                <a:cubicBezTo>
                  <a:pt x="4819213" y="1601455"/>
                  <a:pt x="4819213" y="1603672"/>
                  <a:pt x="4817735" y="1603672"/>
                </a:cubicBezTo>
                <a:cubicBezTo>
                  <a:pt x="4801469" y="1606630"/>
                  <a:pt x="4797772" y="1612545"/>
                  <a:pt x="4806644" y="1621417"/>
                </a:cubicBezTo>
                <a:cubicBezTo>
                  <a:pt x="4807754" y="1622157"/>
                  <a:pt x="4809232" y="1622619"/>
                  <a:pt x="4811080" y="1622804"/>
                </a:cubicBezTo>
                <a:cubicBezTo>
                  <a:pt x="4816625" y="1623359"/>
                  <a:pt x="4825498" y="1621417"/>
                  <a:pt x="4837698" y="1616981"/>
                </a:cubicBezTo>
                <a:cubicBezTo>
                  <a:pt x="4853964" y="1611066"/>
                  <a:pt x="4863576" y="1610327"/>
                  <a:pt x="4866533" y="1614763"/>
                </a:cubicBezTo>
                <a:cubicBezTo>
                  <a:pt x="4869490" y="1619199"/>
                  <a:pt x="4872448" y="1620678"/>
                  <a:pt x="4875406" y="1619199"/>
                </a:cubicBezTo>
                <a:cubicBezTo>
                  <a:pt x="4878363" y="1617721"/>
                  <a:pt x="4878363" y="1614763"/>
                  <a:pt x="4875406" y="1610327"/>
                </a:cubicBezTo>
                <a:cubicBezTo>
                  <a:pt x="4873927" y="1604412"/>
                  <a:pt x="4874666" y="1600715"/>
                  <a:pt x="4877624" y="1599236"/>
                </a:cubicBezTo>
                <a:cubicBezTo>
                  <a:pt x="4882060" y="1596279"/>
                  <a:pt x="4883539" y="1592582"/>
                  <a:pt x="4882060" y="1588146"/>
                </a:cubicBezTo>
                <a:cubicBezTo>
                  <a:pt x="4879102" y="1582231"/>
                  <a:pt x="4875406" y="1578534"/>
                  <a:pt x="4870969" y="1577055"/>
                </a:cubicBezTo>
                <a:cubicBezTo>
                  <a:pt x="4866533" y="1575577"/>
                  <a:pt x="4866533" y="1571880"/>
                  <a:pt x="4870969" y="1565965"/>
                </a:cubicBezTo>
                <a:cubicBezTo>
                  <a:pt x="4875406" y="1560050"/>
                  <a:pt x="4880581" y="1557092"/>
                  <a:pt x="4886496" y="1557092"/>
                </a:cubicBezTo>
                <a:cubicBezTo>
                  <a:pt x="4887975" y="1557092"/>
                  <a:pt x="4889454" y="1554874"/>
                  <a:pt x="4890932" y="1550438"/>
                </a:cubicBezTo>
                <a:cubicBezTo>
                  <a:pt x="4892411" y="1543044"/>
                  <a:pt x="4887236" y="1538608"/>
                  <a:pt x="4875406" y="1537129"/>
                </a:cubicBezTo>
                <a:close/>
                <a:moveTo>
                  <a:pt x="2468757" y="1537129"/>
                </a:moveTo>
                <a:cubicBezTo>
                  <a:pt x="2465799" y="1537129"/>
                  <a:pt x="2465060" y="1540087"/>
                  <a:pt x="2466539" y="1546002"/>
                </a:cubicBezTo>
                <a:cubicBezTo>
                  <a:pt x="2468017" y="1551178"/>
                  <a:pt x="2469311" y="1553765"/>
                  <a:pt x="2470420" y="1553765"/>
                </a:cubicBezTo>
                <a:cubicBezTo>
                  <a:pt x="2471530" y="1553765"/>
                  <a:pt x="2472454" y="1551178"/>
                  <a:pt x="2473193" y="1546002"/>
                </a:cubicBezTo>
                <a:cubicBezTo>
                  <a:pt x="2474672" y="1541566"/>
                  <a:pt x="2473193" y="1538608"/>
                  <a:pt x="2468757" y="1537129"/>
                </a:cubicBezTo>
                <a:close/>
                <a:moveTo>
                  <a:pt x="12362262" y="1536294"/>
                </a:moveTo>
                <a:cubicBezTo>
                  <a:pt x="12374091" y="1531858"/>
                  <a:pt x="12377049" y="1537773"/>
                  <a:pt x="12371134" y="1554039"/>
                </a:cubicBezTo>
                <a:cubicBezTo>
                  <a:pt x="12370025" y="1557366"/>
                  <a:pt x="12368812" y="1559030"/>
                  <a:pt x="12367495" y="1559030"/>
                </a:cubicBezTo>
                <a:cubicBezTo>
                  <a:pt x="12365300" y="1559030"/>
                  <a:pt x="12362816" y="1554409"/>
                  <a:pt x="12360043" y="1545167"/>
                </a:cubicBezTo>
                <a:cubicBezTo>
                  <a:pt x="12358564" y="1540731"/>
                  <a:pt x="12359304" y="1537773"/>
                  <a:pt x="12362262" y="1536294"/>
                </a:cubicBezTo>
                <a:close/>
                <a:moveTo>
                  <a:pt x="10771877" y="1536294"/>
                </a:moveTo>
                <a:cubicBezTo>
                  <a:pt x="10765962" y="1536294"/>
                  <a:pt x="10765223" y="1539252"/>
                  <a:pt x="10769659" y="1545167"/>
                </a:cubicBezTo>
                <a:cubicBezTo>
                  <a:pt x="10771138" y="1548124"/>
                  <a:pt x="10772616" y="1549603"/>
                  <a:pt x="10774095" y="1549603"/>
                </a:cubicBezTo>
                <a:cubicBezTo>
                  <a:pt x="10775574" y="1549603"/>
                  <a:pt x="10777052" y="1548124"/>
                  <a:pt x="10778532" y="1545167"/>
                </a:cubicBezTo>
                <a:cubicBezTo>
                  <a:pt x="10781489" y="1540731"/>
                  <a:pt x="10779271" y="1537773"/>
                  <a:pt x="10771877" y="1536294"/>
                </a:cubicBezTo>
                <a:close/>
                <a:moveTo>
                  <a:pt x="10798495" y="1535740"/>
                </a:moveTo>
                <a:cubicBezTo>
                  <a:pt x="10788144" y="1536849"/>
                  <a:pt x="10782229" y="1541470"/>
                  <a:pt x="10780750" y="1549603"/>
                </a:cubicBezTo>
                <a:cubicBezTo>
                  <a:pt x="10780750" y="1555518"/>
                  <a:pt x="10775574" y="1558476"/>
                  <a:pt x="10765223" y="1558476"/>
                </a:cubicBezTo>
                <a:cubicBezTo>
                  <a:pt x="10754872" y="1556997"/>
                  <a:pt x="10747478" y="1556997"/>
                  <a:pt x="10743042" y="1558476"/>
                </a:cubicBezTo>
                <a:cubicBezTo>
                  <a:pt x="10738606" y="1559954"/>
                  <a:pt x="10733430" y="1560693"/>
                  <a:pt x="10727515" y="1560693"/>
                </a:cubicBezTo>
                <a:cubicBezTo>
                  <a:pt x="10721600" y="1560693"/>
                  <a:pt x="10718642" y="1562912"/>
                  <a:pt x="10718642" y="1567348"/>
                </a:cubicBezTo>
                <a:cubicBezTo>
                  <a:pt x="10718642" y="1571784"/>
                  <a:pt x="10734169" y="1576960"/>
                  <a:pt x="10765223" y="1582875"/>
                </a:cubicBezTo>
                <a:cubicBezTo>
                  <a:pt x="10797755" y="1587311"/>
                  <a:pt x="10822154" y="1591747"/>
                  <a:pt x="10838420" y="1596183"/>
                </a:cubicBezTo>
                <a:cubicBezTo>
                  <a:pt x="10857644" y="1600620"/>
                  <a:pt x="10867256" y="1599880"/>
                  <a:pt x="10867256" y="1593965"/>
                </a:cubicBezTo>
                <a:cubicBezTo>
                  <a:pt x="10867256" y="1589529"/>
                  <a:pt x="10868734" y="1591008"/>
                  <a:pt x="10871692" y="1598401"/>
                </a:cubicBezTo>
                <a:cubicBezTo>
                  <a:pt x="10873171" y="1605795"/>
                  <a:pt x="10875389" y="1605795"/>
                  <a:pt x="10878346" y="1598401"/>
                </a:cubicBezTo>
                <a:cubicBezTo>
                  <a:pt x="10881304" y="1589529"/>
                  <a:pt x="10882043" y="1588790"/>
                  <a:pt x="10880564" y="1596183"/>
                </a:cubicBezTo>
                <a:cubicBezTo>
                  <a:pt x="10879086" y="1610971"/>
                  <a:pt x="10882782" y="1610971"/>
                  <a:pt x="10891655" y="1596183"/>
                </a:cubicBezTo>
                <a:cubicBezTo>
                  <a:pt x="10894612" y="1591747"/>
                  <a:pt x="10895352" y="1592486"/>
                  <a:pt x="10893873" y="1598401"/>
                </a:cubicBezTo>
                <a:cubicBezTo>
                  <a:pt x="10893873" y="1599880"/>
                  <a:pt x="10896831" y="1602098"/>
                  <a:pt x="10902745" y="1605056"/>
                </a:cubicBezTo>
                <a:cubicBezTo>
                  <a:pt x="10911618" y="1608013"/>
                  <a:pt x="10920490" y="1609492"/>
                  <a:pt x="10929362" y="1609492"/>
                </a:cubicBezTo>
                <a:cubicBezTo>
                  <a:pt x="10951544" y="1613928"/>
                  <a:pt x="10984816" y="1617625"/>
                  <a:pt x="11029178" y="1620582"/>
                </a:cubicBezTo>
                <a:cubicBezTo>
                  <a:pt x="11033984" y="1620952"/>
                  <a:pt x="11038096" y="1621045"/>
                  <a:pt x="11041516" y="1620860"/>
                </a:cubicBezTo>
                <a:cubicBezTo>
                  <a:pt x="11051775" y="1620305"/>
                  <a:pt x="11055795" y="1617255"/>
                  <a:pt x="11053577" y="1611710"/>
                </a:cubicBezTo>
                <a:cubicBezTo>
                  <a:pt x="11052098" y="1607274"/>
                  <a:pt x="11052098" y="1605056"/>
                  <a:pt x="11053577" y="1605056"/>
                </a:cubicBezTo>
                <a:cubicBezTo>
                  <a:pt x="11056534" y="1605056"/>
                  <a:pt x="11058014" y="1607274"/>
                  <a:pt x="11058014" y="1611710"/>
                </a:cubicBezTo>
                <a:cubicBezTo>
                  <a:pt x="11058014" y="1617625"/>
                  <a:pt x="11058753" y="1620582"/>
                  <a:pt x="11060231" y="1620582"/>
                </a:cubicBezTo>
                <a:cubicBezTo>
                  <a:pt x="11061710" y="1620582"/>
                  <a:pt x="11063189" y="1618364"/>
                  <a:pt x="11064668" y="1613928"/>
                </a:cubicBezTo>
                <a:cubicBezTo>
                  <a:pt x="11064668" y="1608013"/>
                  <a:pt x="11062450" y="1602837"/>
                  <a:pt x="11058014" y="1598401"/>
                </a:cubicBezTo>
                <a:cubicBezTo>
                  <a:pt x="11055056" y="1592486"/>
                  <a:pt x="11052838" y="1591747"/>
                  <a:pt x="11051359" y="1596183"/>
                </a:cubicBezTo>
                <a:cubicBezTo>
                  <a:pt x="11049880" y="1602098"/>
                  <a:pt x="11043965" y="1599880"/>
                  <a:pt x="11033614" y="1589529"/>
                </a:cubicBezTo>
                <a:cubicBezTo>
                  <a:pt x="11030656" y="1586571"/>
                  <a:pt x="11029917" y="1587311"/>
                  <a:pt x="11031396" y="1591747"/>
                </a:cubicBezTo>
                <a:cubicBezTo>
                  <a:pt x="11031396" y="1597662"/>
                  <a:pt x="11030656" y="1602098"/>
                  <a:pt x="11029178" y="1605056"/>
                </a:cubicBezTo>
                <a:cubicBezTo>
                  <a:pt x="11026220" y="1608013"/>
                  <a:pt x="11021784" y="1607274"/>
                  <a:pt x="11015869" y="1602837"/>
                </a:cubicBezTo>
                <a:cubicBezTo>
                  <a:pt x="11009954" y="1599880"/>
                  <a:pt x="11006996" y="1596183"/>
                  <a:pt x="11006996" y="1591747"/>
                </a:cubicBezTo>
                <a:cubicBezTo>
                  <a:pt x="11006996" y="1587311"/>
                  <a:pt x="11004778" y="1585093"/>
                  <a:pt x="11000342" y="1585093"/>
                </a:cubicBezTo>
                <a:cubicBezTo>
                  <a:pt x="10997385" y="1583614"/>
                  <a:pt x="10995906" y="1582135"/>
                  <a:pt x="10995906" y="1580657"/>
                </a:cubicBezTo>
                <a:cubicBezTo>
                  <a:pt x="10997385" y="1577699"/>
                  <a:pt x="11002561" y="1576220"/>
                  <a:pt x="11011433" y="1576220"/>
                </a:cubicBezTo>
                <a:cubicBezTo>
                  <a:pt x="11021784" y="1576220"/>
                  <a:pt x="11026960" y="1574002"/>
                  <a:pt x="11026960" y="1569566"/>
                </a:cubicBezTo>
                <a:cubicBezTo>
                  <a:pt x="11026960" y="1559215"/>
                  <a:pt x="11012912" y="1554778"/>
                  <a:pt x="10984816" y="1556257"/>
                </a:cubicBezTo>
                <a:cubicBezTo>
                  <a:pt x="10958198" y="1556257"/>
                  <a:pt x="10942394" y="1556257"/>
                  <a:pt x="10937404" y="1556257"/>
                </a:cubicBezTo>
                <a:lnTo>
                  <a:pt x="10936017" y="1556257"/>
                </a:lnTo>
                <a:cubicBezTo>
                  <a:pt x="10925666" y="1556257"/>
                  <a:pt x="10918272" y="1557736"/>
                  <a:pt x="10913836" y="1560693"/>
                </a:cubicBezTo>
                <a:cubicBezTo>
                  <a:pt x="10910878" y="1562172"/>
                  <a:pt x="10910878" y="1565869"/>
                  <a:pt x="10913836" y="1571784"/>
                </a:cubicBezTo>
                <a:cubicBezTo>
                  <a:pt x="10915315" y="1574742"/>
                  <a:pt x="10914575" y="1575481"/>
                  <a:pt x="10911618" y="1574002"/>
                </a:cubicBezTo>
                <a:cubicBezTo>
                  <a:pt x="10908660" y="1574002"/>
                  <a:pt x="10907921" y="1570305"/>
                  <a:pt x="10909400" y="1562912"/>
                </a:cubicBezTo>
                <a:cubicBezTo>
                  <a:pt x="10909400" y="1556997"/>
                  <a:pt x="10899788" y="1552560"/>
                  <a:pt x="10880564" y="1549603"/>
                </a:cubicBezTo>
                <a:cubicBezTo>
                  <a:pt x="10861341" y="1546645"/>
                  <a:pt x="10851729" y="1546645"/>
                  <a:pt x="10851729" y="1549603"/>
                </a:cubicBezTo>
                <a:cubicBezTo>
                  <a:pt x="10853208" y="1556997"/>
                  <a:pt x="10862820" y="1562172"/>
                  <a:pt x="10880564" y="1565130"/>
                </a:cubicBezTo>
                <a:cubicBezTo>
                  <a:pt x="10893873" y="1566609"/>
                  <a:pt x="10899788" y="1569566"/>
                  <a:pt x="10898309" y="1574002"/>
                </a:cubicBezTo>
                <a:cubicBezTo>
                  <a:pt x="10896831" y="1576960"/>
                  <a:pt x="10890176" y="1576960"/>
                  <a:pt x="10878346" y="1574002"/>
                </a:cubicBezTo>
                <a:cubicBezTo>
                  <a:pt x="10866516" y="1571045"/>
                  <a:pt x="10860602" y="1572523"/>
                  <a:pt x="10860602" y="1578438"/>
                </a:cubicBezTo>
                <a:cubicBezTo>
                  <a:pt x="10860602" y="1584353"/>
                  <a:pt x="10859862" y="1587311"/>
                  <a:pt x="10858383" y="1587311"/>
                </a:cubicBezTo>
                <a:cubicBezTo>
                  <a:pt x="10856905" y="1587311"/>
                  <a:pt x="10856165" y="1583614"/>
                  <a:pt x="10856165" y="1576220"/>
                </a:cubicBezTo>
                <a:cubicBezTo>
                  <a:pt x="10853208" y="1582135"/>
                  <a:pt x="10849511" y="1584353"/>
                  <a:pt x="10845075" y="1582875"/>
                </a:cubicBezTo>
                <a:cubicBezTo>
                  <a:pt x="10821415" y="1569566"/>
                  <a:pt x="10809585" y="1566609"/>
                  <a:pt x="10809585" y="1574002"/>
                </a:cubicBezTo>
                <a:cubicBezTo>
                  <a:pt x="10809585" y="1581396"/>
                  <a:pt x="10808846" y="1581396"/>
                  <a:pt x="10807367" y="1574002"/>
                </a:cubicBezTo>
                <a:cubicBezTo>
                  <a:pt x="10805888" y="1568087"/>
                  <a:pt x="10803670" y="1566609"/>
                  <a:pt x="10800712" y="1569566"/>
                </a:cubicBezTo>
                <a:cubicBezTo>
                  <a:pt x="10799234" y="1571045"/>
                  <a:pt x="10797755" y="1568827"/>
                  <a:pt x="10796276" y="1562912"/>
                </a:cubicBezTo>
                <a:cubicBezTo>
                  <a:pt x="10796276" y="1556997"/>
                  <a:pt x="10797016" y="1555518"/>
                  <a:pt x="10798494" y="1558476"/>
                </a:cubicBezTo>
                <a:cubicBezTo>
                  <a:pt x="10799973" y="1562912"/>
                  <a:pt x="10801452" y="1562912"/>
                  <a:pt x="10802930" y="1558476"/>
                </a:cubicBezTo>
                <a:cubicBezTo>
                  <a:pt x="10804410" y="1554039"/>
                  <a:pt x="10811064" y="1552560"/>
                  <a:pt x="10822894" y="1554039"/>
                </a:cubicBezTo>
                <a:cubicBezTo>
                  <a:pt x="10831766" y="1555518"/>
                  <a:pt x="10838420" y="1554778"/>
                  <a:pt x="10842856" y="1551821"/>
                </a:cubicBezTo>
                <a:cubicBezTo>
                  <a:pt x="10848772" y="1548864"/>
                  <a:pt x="10848772" y="1545906"/>
                  <a:pt x="10842856" y="1542949"/>
                </a:cubicBezTo>
                <a:cubicBezTo>
                  <a:pt x="10823633" y="1537034"/>
                  <a:pt x="10808846" y="1534631"/>
                  <a:pt x="10798495" y="1535740"/>
                </a:cubicBezTo>
                <a:close/>
                <a:moveTo>
                  <a:pt x="12076126" y="1534076"/>
                </a:moveTo>
                <a:cubicBezTo>
                  <a:pt x="12068732" y="1537034"/>
                  <a:pt x="12065774" y="1540731"/>
                  <a:pt x="12067253" y="1545167"/>
                </a:cubicBezTo>
                <a:cubicBezTo>
                  <a:pt x="12068362" y="1549603"/>
                  <a:pt x="12071135" y="1551544"/>
                  <a:pt x="12075571" y="1550989"/>
                </a:cubicBezTo>
                <a:cubicBezTo>
                  <a:pt x="12077050" y="1550805"/>
                  <a:pt x="12078714" y="1550342"/>
                  <a:pt x="12080562" y="1549603"/>
                </a:cubicBezTo>
                <a:cubicBezTo>
                  <a:pt x="12086477" y="1548124"/>
                  <a:pt x="12089434" y="1544427"/>
                  <a:pt x="12089434" y="1538512"/>
                </a:cubicBezTo>
                <a:cubicBezTo>
                  <a:pt x="12089434" y="1534076"/>
                  <a:pt x="12084998" y="1532598"/>
                  <a:pt x="12076126" y="1534076"/>
                </a:cubicBezTo>
                <a:close/>
                <a:moveTo>
                  <a:pt x="10973725" y="1534076"/>
                </a:moveTo>
                <a:cubicBezTo>
                  <a:pt x="10969289" y="1534076"/>
                  <a:pt x="10967071" y="1536294"/>
                  <a:pt x="10967071" y="1540731"/>
                </a:cubicBezTo>
                <a:cubicBezTo>
                  <a:pt x="10967071" y="1543688"/>
                  <a:pt x="10968550" y="1545167"/>
                  <a:pt x="10971507" y="1545167"/>
                </a:cubicBezTo>
                <a:cubicBezTo>
                  <a:pt x="10974464" y="1545167"/>
                  <a:pt x="10976683" y="1543688"/>
                  <a:pt x="10978161" y="1540731"/>
                </a:cubicBezTo>
                <a:cubicBezTo>
                  <a:pt x="10979640" y="1536294"/>
                  <a:pt x="10978161" y="1534076"/>
                  <a:pt x="10973725" y="1534076"/>
                </a:cubicBezTo>
                <a:close/>
                <a:moveTo>
                  <a:pt x="9866888" y="1534076"/>
                </a:moveTo>
                <a:cubicBezTo>
                  <a:pt x="9860974" y="1542949"/>
                  <a:pt x="9862452" y="1548864"/>
                  <a:pt x="9871324" y="1551821"/>
                </a:cubicBezTo>
                <a:cubicBezTo>
                  <a:pt x="9871694" y="1552191"/>
                  <a:pt x="9872064" y="1552376"/>
                  <a:pt x="9872434" y="1552376"/>
                </a:cubicBezTo>
                <a:cubicBezTo>
                  <a:pt x="9873542" y="1552376"/>
                  <a:pt x="9874652" y="1550712"/>
                  <a:pt x="9875760" y="1547385"/>
                </a:cubicBezTo>
                <a:cubicBezTo>
                  <a:pt x="9878718" y="1542949"/>
                  <a:pt x="9878718" y="1539252"/>
                  <a:pt x="9875760" y="1536294"/>
                </a:cubicBezTo>
                <a:cubicBezTo>
                  <a:pt x="9872803" y="1531858"/>
                  <a:pt x="9869846" y="1531119"/>
                  <a:pt x="9866888" y="1534076"/>
                </a:cubicBezTo>
                <a:close/>
                <a:moveTo>
                  <a:pt x="11896459" y="1531858"/>
                </a:moveTo>
                <a:cubicBezTo>
                  <a:pt x="11903853" y="1530379"/>
                  <a:pt x="11906070" y="1531119"/>
                  <a:pt x="11903113" y="1534076"/>
                </a:cubicBezTo>
                <a:cubicBezTo>
                  <a:pt x="11902004" y="1536294"/>
                  <a:pt x="11899647" y="1537265"/>
                  <a:pt x="11896043" y="1536988"/>
                </a:cubicBezTo>
                <a:cubicBezTo>
                  <a:pt x="11894842" y="1536895"/>
                  <a:pt x="11893501" y="1536664"/>
                  <a:pt x="11892022" y="1536294"/>
                </a:cubicBezTo>
                <a:cubicBezTo>
                  <a:pt x="11887586" y="1534816"/>
                  <a:pt x="11889065" y="1533337"/>
                  <a:pt x="11896459" y="1531858"/>
                </a:cubicBezTo>
                <a:close/>
                <a:moveTo>
                  <a:pt x="4593706" y="1530475"/>
                </a:moveTo>
                <a:cubicBezTo>
                  <a:pt x="4595185" y="1528996"/>
                  <a:pt x="4597403" y="1531214"/>
                  <a:pt x="4600360" y="1537129"/>
                </a:cubicBezTo>
                <a:cubicBezTo>
                  <a:pt x="4601839" y="1541566"/>
                  <a:pt x="4601839" y="1544523"/>
                  <a:pt x="4600360" y="1546002"/>
                </a:cubicBezTo>
                <a:cubicBezTo>
                  <a:pt x="4599621" y="1546372"/>
                  <a:pt x="4598928" y="1546510"/>
                  <a:pt x="4598280" y="1546418"/>
                </a:cubicBezTo>
                <a:cubicBezTo>
                  <a:pt x="4596340" y="1546140"/>
                  <a:pt x="4594815" y="1543784"/>
                  <a:pt x="4593706" y="1539347"/>
                </a:cubicBezTo>
                <a:cubicBezTo>
                  <a:pt x="4590748" y="1534911"/>
                  <a:pt x="4590748" y="1531954"/>
                  <a:pt x="4593706" y="1530475"/>
                </a:cubicBezTo>
                <a:close/>
                <a:moveTo>
                  <a:pt x="3602211" y="1530475"/>
                </a:moveTo>
                <a:cubicBezTo>
                  <a:pt x="3594817" y="1530475"/>
                  <a:pt x="3591860" y="1532693"/>
                  <a:pt x="3593338" y="1537129"/>
                </a:cubicBezTo>
                <a:cubicBezTo>
                  <a:pt x="3594817" y="1539347"/>
                  <a:pt x="3596665" y="1540457"/>
                  <a:pt x="3598884" y="1540457"/>
                </a:cubicBezTo>
                <a:cubicBezTo>
                  <a:pt x="3601102" y="1540457"/>
                  <a:pt x="3603690" y="1539347"/>
                  <a:pt x="3606647" y="1537129"/>
                </a:cubicBezTo>
                <a:cubicBezTo>
                  <a:pt x="3612562" y="1531214"/>
                  <a:pt x="3611083" y="1528996"/>
                  <a:pt x="3602211" y="1530475"/>
                </a:cubicBezTo>
                <a:close/>
                <a:moveTo>
                  <a:pt x="1896484" y="1530475"/>
                </a:moveTo>
                <a:cubicBezTo>
                  <a:pt x="1892048" y="1530475"/>
                  <a:pt x="1889830" y="1533433"/>
                  <a:pt x="1889830" y="1539347"/>
                </a:cubicBezTo>
                <a:cubicBezTo>
                  <a:pt x="1889830" y="1543044"/>
                  <a:pt x="1890385" y="1545078"/>
                  <a:pt x="1891493" y="1545447"/>
                </a:cubicBezTo>
                <a:cubicBezTo>
                  <a:pt x="1892603" y="1545817"/>
                  <a:pt x="1894266" y="1544523"/>
                  <a:pt x="1896484" y="1541566"/>
                </a:cubicBezTo>
                <a:cubicBezTo>
                  <a:pt x="1899442" y="1535651"/>
                  <a:pt x="1899442" y="1531954"/>
                  <a:pt x="1896484" y="1530475"/>
                </a:cubicBezTo>
                <a:close/>
                <a:moveTo>
                  <a:pt x="3271712" y="1528257"/>
                </a:moveTo>
                <a:cubicBezTo>
                  <a:pt x="3264319" y="1525300"/>
                  <a:pt x="3256925" y="1526039"/>
                  <a:pt x="3249531" y="1530475"/>
                </a:cubicBezTo>
                <a:cubicBezTo>
                  <a:pt x="3243616" y="1533433"/>
                  <a:pt x="3242138" y="1535651"/>
                  <a:pt x="3245095" y="1537129"/>
                </a:cubicBezTo>
                <a:cubicBezTo>
                  <a:pt x="3248052" y="1537129"/>
                  <a:pt x="3249531" y="1540087"/>
                  <a:pt x="3249531" y="1546002"/>
                </a:cubicBezTo>
                <a:cubicBezTo>
                  <a:pt x="3250641" y="1549329"/>
                  <a:pt x="3253413" y="1550993"/>
                  <a:pt x="3257849" y="1550993"/>
                </a:cubicBezTo>
                <a:cubicBezTo>
                  <a:pt x="3259328" y="1550993"/>
                  <a:pt x="3260991" y="1550808"/>
                  <a:pt x="3262840" y="1550438"/>
                </a:cubicBezTo>
                <a:cubicBezTo>
                  <a:pt x="3270234" y="1550438"/>
                  <a:pt x="3271712" y="1548959"/>
                  <a:pt x="3267276" y="1546002"/>
                </a:cubicBezTo>
                <a:cubicBezTo>
                  <a:pt x="3262840" y="1543044"/>
                  <a:pt x="3264319" y="1539347"/>
                  <a:pt x="3271712" y="1534911"/>
                </a:cubicBezTo>
                <a:cubicBezTo>
                  <a:pt x="3279106" y="1531954"/>
                  <a:pt x="3279106" y="1529736"/>
                  <a:pt x="3271712" y="1528257"/>
                </a:cubicBezTo>
                <a:close/>
                <a:moveTo>
                  <a:pt x="3229568" y="1528257"/>
                </a:moveTo>
                <a:cubicBezTo>
                  <a:pt x="3225132" y="1528257"/>
                  <a:pt x="3222174" y="1529736"/>
                  <a:pt x="3220696" y="1532693"/>
                </a:cubicBezTo>
                <a:cubicBezTo>
                  <a:pt x="3219217" y="1537129"/>
                  <a:pt x="3222174" y="1539347"/>
                  <a:pt x="3229568" y="1539347"/>
                </a:cubicBezTo>
                <a:cubicBezTo>
                  <a:pt x="3235483" y="1539347"/>
                  <a:pt x="3238441" y="1537869"/>
                  <a:pt x="3238441" y="1534911"/>
                </a:cubicBezTo>
                <a:cubicBezTo>
                  <a:pt x="3238441" y="1531954"/>
                  <a:pt x="3235483" y="1529736"/>
                  <a:pt x="3229568" y="1528257"/>
                </a:cubicBezTo>
                <a:close/>
                <a:moveTo>
                  <a:pt x="11883150" y="1525204"/>
                </a:moveTo>
                <a:cubicBezTo>
                  <a:pt x="11883150" y="1525204"/>
                  <a:pt x="11883150" y="1527422"/>
                  <a:pt x="11883150" y="1531858"/>
                </a:cubicBezTo>
                <a:cubicBezTo>
                  <a:pt x="11883150" y="1537773"/>
                  <a:pt x="11877235" y="1541470"/>
                  <a:pt x="11865405" y="1542949"/>
                </a:cubicBezTo>
                <a:cubicBezTo>
                  <a:pt x="11862078" y="1543318"/>
                  <a:pt x="11859536" y="1543457"/>
                  <a:pt x="11857781" y="1543365"/>
                </a:cubicBezTo>
                <a:cubicBezTo>
                  <a:pt x="11852512" y="1543087"/>
                  <a:pt x="11854315" y="1540731"/>
                  <a:pt x="11863187" y="1536294"/>
                </a:cubicBezTo>
                <a:cubicBezTo>
                  <a:pt x="11876496" y="1530379"/>
                  <a:pt x="11883150" y="1526683"/>
                  <a:pt x="11883150" y="1525204"/>
                </a:cubicBezTo>
                <a:close/>
                <a:moveTo>
                  <a:pt x="4701284" y="1523266"/>
                </a:moveTo>
                <a:cubicBezTo>
                  <a:pt x="4705720" y="1522157"/>
                  <a:pt x="4708308" y="1522342"/>
                  <a:pt x="4709047" y="1523821"/>
                </a:cubicBezTo>
                <a:cubicBezTo>
                  <a:pt x="4709047" y="1526778"/>
                  <a:pt x="4694260" y="1534911"/>
                  <a:pt x="4664685" y="1548220"/>
                </a:cubicBezTo>
                <a:cubicBezTo>
                  <a:pt x="4638807" y="1561159"/>
                  <a:pt x="4623119" y="1567305"/>
                  <a:pt x="4617620" y="1566658"/>
                </a:cubicBezTo>
                <a:cubicBezTo>
                  <a:pt x="4616834" y="1566566"/>
                  <a:pt x="4616256" y="1566334"/>
                  <a:pt x="4615887" y="1565965"/>
                </a:cubicBezTo>
                <a:cubicBezTo>
                  <a:pt x="4611451" y="1564486"/>
                  <a:pt x="4617366" y="1560050"/>
                  <a:pt x="4633632" y="1552656"/>
                </a:cubicBezTo>
                <a:cubicBezTo>
                  <a:pt x="4651377" y="1543784"/>
                  <a:pt x="4667643" y="1536390"/>
                  <a:pt x="4682430" y="1530475"/>
                </a:cubicBezTo>
                <a:cubicBezTo>
                  <a:pt x="4690563" y="1526778"/>
                  <a:pt x="4696848" y="1524375"/>
                  <a:pt x="4701284" y="1523266"/>
                </a:cubicBezTo>
                <a:close/>
                <a:moveTo>
                  <a:pt x="5974537" y="1521623"/>
                </a:moveTo>
                <a:cubicBezTo>
                  <a:pt x="5970101" y="1520884"/>
                  <a:pt x="5964186" y="1521623"/>
                  <a:pt x="5956793" y="1523841"/>
                </a:cubicBezTo>
                <a:lnTo>
                  <a:pt x="5949385" y="1522359"/>
                </a:lnTo>
                <a:lnTo>
                  <a:pt x="5920135" y="1550438"/>
                </a:lnTo>
                <a:cubicBezTo>
                  <a:pt x="5912741" y="1556353"/>
                  <a:pt x="5902946" y="1564486"/>
                  <a:pt x="5890747" y="1574837"/>
                </a:cubicBezTo>
                <a:lnTo>
                  <a:pt x="5884561" y="1580162"/>
                </a:lnTo>
                <a:lnTo>
                  <a:pt x="5927957" y="1559331"/>
                </a:lnTo>
                <a:cubicBezTo>
                  <a:pt x="5930915" y="1554895"/>
                  <a:pt x="5933871" y="1554895"/>
                  <a:pt x="5936830" y="1559331"/>
                </a:cubicBezTo>
                <a:cubicBezTo>
                  <a:pt x="5939786" y="1563767"/>
                  <a:pt x="5944962" y="1563767"/>
                  <a:pt x="5952356" y="1559331"/>
                </a:cubicBezTo>
                <a:cubicBezTo>
                  <a:pt x="5959750" y="1556373"/>
                  <a:pt x="5962707" y="1552677"/>
                  <a:pt x="5961228" y="1548240"/>
                </a:cubicBezTo>
                <a:cubicBezTo>
                  <a:pt x="5961228" y="1545283"/>
                  <a:pt x="5965665" y="1543065"/>
                  <a:pt x="5974538" y="1541586"/>
                </a:cubicBezTo>
                <a:cubicBezTo>
                  <a:pt x="5981931" y="1538629"/>
                  <a:pt x="5984888" y="1534192"/>
                  <a:pt x="5983410" y="1528278"/>
                </a:cubicBezTo>
                <a:cubicBezTo>
                  <a:pt x="5981931" y="1524581"/>
                  <a:pt x="5978973" y="1522362"/>
                  <a:pt x="5974537" y="1521623"/>
                </a:cubicBezTo>
                <a:close/>
                <a:moveTo>
                  <a:pt x="2068942" y="1521603"/>
                </a:moveTo>
                <a:cubicBezTo>
                  <a:pt x="2067833" y="1521602"/>
                  <a:pt x="2066539" y="1523081"/>
                  <a:pt x="2065061" y="1526039"/>
                </a:cubicBezTo>
                <a:cubicBezTo>
                  <a:pt x="2062103" y="1528996"/>
                  <a:pt x="2058406" y="1531214"/>
                  <a:pt x="2053970" y="1532693"/>
                </a:cubicBezTo>
                <a:cubicBezTo>
                  <a:pt x="2024395" y="1532693"/>
                  <a:pt x="2014044" y="1534911"/>
                  <a:pt x="2022917" y="1539347"/>
                </a:cubicBezTo>
                <a:cubicBezTo>
                  <a:pt x="2028832" y="1542305"/>
                  <a:pt x="2031050" y="1546741"/>
                  <a:pt x="2029571" y="1552656"/>
                </a:cubicBezTo>
                <a:cubicBezTo>
                  <a:pt x="2028092" y="1560050"/>
                  <a:pt x="2028832" y="1561529"/>
                  <a:pt x="2031789" y="1557092"/>
                </a:cubicBezTo>
                <a:cubicBezTo>
                  <a:pt x="2036225" y="1549699"/>
                  <a:pt x="2042880" y="1549699"/>
                  <a:pt x="2051752" y="1557092"/>
                </a:cubicBezTo>
                <a:cubicBezTo>
                  <a:pt x="2054709" y="1560050"/>
                  <a:pt x="2051752" y="1564486"/>
                  <a:pt x="2042880" y="1570401"/>
                </a:cubicBezTo>
                <a:cubicBezTo>
                  <a:pt x="2035486" y="1576316"/>
                  <a:pt x="2030310" y="1578534"/>
                  <a:pt x="2027353" y="1577055"/>
                </a:cubicBezTo>
                <a:cubicBezTo>
                  <a:pt x="2022917" y="1574098"/>
                  <a:pt x="2019220" y="1574837"/>
                  <a:pt x="2016262" y="1579273"/>
                </a:cubicBezTo>
                <a:cubicBezTo>
                  <a:pt x="2014783" y="1583710"/>
                  <a:pt x="2012566" y="1584449"/>
                  <a:pt x="2009608" y="1581492"/>
                </a:cubicBezTo>
                <a:cubicBezTo>
                  <a:pt x="2006650" y="1577055"/>
                  <a:pt x="2005172" y="1577795"/>
                  <a:pt x="2005172" y="1583710"/>
                </a:cubicBezTo>
                <a:cubicBezTo>
                  <a:pt x="2003693" y="1589625"/>
                  <a:pt x="2012566" y="1595539"/>
                  <a:pt x="2031789" y="1601455"/>
                </a:cubicBezTo>
                <a:cubicBezTo>
                  <a:pt x="2051012" y="1608848"/>
                  <a:pt x="2060624" y="1608109"/>
                  <a:pt x="2060624" y="1599236"/>
                </a:cubicBezTo>
                <a:cubicBezTo>
                  <a:pt x="2062103" y="1590364"/>
                  <a:pt x="2064321" y="1586667"/>
                  <a:pt x="2067279" y="1588146"/>
                </a:cubicBezTo>
                <a:cubicBezTo>
                  <a:pt x="2070236" y="1589625"/>
                  <a:pt x="2070976" y="1594061"/>
                  <a:pt x="2069497" y="1601455"/>
                </a:cubicBezTo>
                <a:cubicBezTo>
                  <a:pt x="2066539" y="1607370"/>
                  <a:pt x="2070976" y="1612545"/>
                  <a:pt x="2082805" y="1616981"/>
                </a:cubicBezTo>
                <a:cubicBezTo>
                  <a:pt x="2088720" y="1619199"/>
                  <a:pt x="2092972" y="1620124"/>
                  <a:pt x="2095560" y="1619754"/>
                </a:cubicBezTo>
                <a:cubicBezTo>
                  <a:pt x="2098147" y="1619384"/>
                  <a:pt x="2099072" y="1617721"/>
                  <a:pt x="2098332" y="1614763"/>
                </a:cubicBezTo>
                <a:cubicBezTo>
                  <a:pt x="2096854" y="1608848"/>
                  <a:pt x="2093896" y="1605151"/>
                  <a:pt x="2089460" y="1603672"/>
                </a:cubicBezTo>
                <a:cubicBezTo>
                  <a:pt x="2085024" y="1603672"/>
                  <a:pt x="2083545" y="1600715"/>
                  <a:pt x="2085024" y="1594800"/>
                </a:cubicBezTo>
                <a:cubicBezTo>
                  <a:pt x="2086502" y="1590364"/>
                  <a:pt x="2085763" y="1585928"/>
                  <a:pt x="2082805" y="1581492"/>
                </a:cubicBezTo>
                <a:cubicBezTo>
                  <a:pt x="2078369" y="1577055"/>
                  <a:pt x="2076890" y="1572619"/>
                  <a:pt x="2078369" y="1568183"/>
                </a:cubicBezTo>
                <a:cubicBezTo>
                  <a:pt x="2079848" y="1562268"/>
                  <a:pt x="2079109" y="1557832"/>
                  <a:pt x="2076151" y="1554874"/>
                </a:cubicBezTo>
                <a:cubicBezTo>
                  <a:pt x="2071715" y="1550438"/>
                  <a:pt x="2068758" y="1551178"/>
                  <a:pt x="2067279" y="1557092"/>
                </a:cubicBezTo>
                <a:cubicBezTo>
                  <a:pt x="2062843" y="1563007"/>
                  <a:pt x="2062843" y="1559311"/>
                  <a:pt x="2067279" y="1546002"/>
                </a:cubicBezTo>
                <a:cubicBezTo>
                  <a:pt x="2070236" y="1537129"/>
                  <a:pt x="2071715" y="1530475"/>
                  <a:pt x="2071715" y="1526039"/>
                </a:cubicBezTo>
                <a:cubicBezTo>
                  <a:pt x="2070976" y="1523081"/>
                  <a:pt x="2070051" y="1521602"/>
                  <a:pt x="2068942" y="1521603"/>
                </a:cubicBezTo>
                <a:close/>
                <a:moveTo>
                  <a:pt x="13364848" y="1520767"/>
                </a:moveTo>
                <a:cubicBezTo>
                  <a:pt x="13370762" y="1517810"/>
                  <a:pt x="13372981" y="1517810"/>
                  <a:pt x="13371502" y="1520767"/>
                </a:cubicBezTo>
                <a:cubicBezTo>
                  <a:pt x="13371502" y="1525204"/>
                  <a:pt x="13368544" y="1527422"/>
                  <a:pt x="13362629" y="1527422"/>
                </a:cubicBezTo>
                <a:cubicBezTo>
                  <a:pt x="13358193" y="1527422"/>
                  <a:pt x="13358933" y="1525204"/>
                  <a:pt x="13364848" y="1520767"/>
                </a:cubicBezTo>
                <a:close/>
                <a:moveTo>
                  <a:pt x="12661707" y="1520767"/>
                </a:moveTo>
                <a:cubicBezTo>
                  <a:pt x="12658749" y="1522246"/>
                  <a:pt x="12658749" y="1525204"/>
                  <a:pt x="12661707" y="1529640"/>
                </a:cubicBezTo>
                <a:cubicBezTo>
                  <a:pt x="12662816" y="1531858"/>
                  <a:pt x="12664756" y="1532829"/>
                  <a:pt x="12667529" y="1532551"/>
                </a:cubicBezTo>
                <a:cubicBezTo>
                  <a:pt x="12668453" y="1532459"/>
                  <a:pt x="12669470" y="1532228"/>
                  <a:pt x="12670579" y="1531858"/>
                </a:cubicBezTo>
                <a:cubicBezTo>
                  <a:pt x="12673536" y="1530379"/>
                  <a:pt x="12673536" y="1527422"/>
                  <a:pt x="12670579" y="1522986"/>
                </a:cubicBezTo>
                <a:cubicBezTo>
                  <a:pt x="12667622" y="1520028"/>
                  <a:pt x="12664664" y="1519289"/>
                  <a:pt x="12661707" y="1520767"/>
                </a:cubicBezTo>
                <a:close/>
                <a:moveTo>
                  <a:pt x="12415496" y="1516331"/>
                </a:moveTo>
                <a:cubicBezTo>
                  <a:pt x="12421411" y="1517810"/>
                  <a:pt x="12425848" y="1520767"/>
                  <a:pt x="12428805" y="1525204"/>
                </a:cubicBezTo>
                <a:cubicBezTo>
                  <a:pt x="12431023" y="1527422"/>
                  <a:pt x="12431162" y="1528393"/>
                  <a:pt x="12429221" y="1528115"/>
                </a:cubicBezTo>
                <a:cubicBezTo>
                  <a:pt x="12428574" y="1528023"/>
                  <a:pt x="12427696" y="1527792"/>
                  <a:pt x="12426587" y="1527422"/>
                </a:cubicBezTo>
                <a:cubicBezTo>
                  <a:pt x="12423629" y="1524464"/>
                  <a:pt x="12419932" y="1523725"/>
                  <a:pt x="12415496" y="1525204"/>
                </a:cubicBezTo>
                <a:cubicBezTo>
                  <a:pt x="12412539" y="1526683"/>
                  <a:pt x="12409581" y="1525204"/>
                  <a:pt x="12406624" y="1520767"/>
                </a:cubicBezTo>
                <a:cubicBezTo>
                  <a:pt x="12405145" y="1516331"/>
                  <a:pt x="12408102" y="1514853"/>
                  <a:pt x="12415496" y="1516331"/>
                </a:cubicBezTo>
                <a:close/>
                <a:moveTo>
                  <a:pt x="5519963" y="1514414"/>
                </a:moveTo>
                <a:cubicBezTo>
                  <a:pt x="5520611" y="1514414"/>
                  <a:pt x="5521303" y="1514599"/>
                  <a:pt x="5522043" y="1514969"/>
                </a:cubicBezTo>
                <a:cubicBezTo>
                  <a:pt x="5526479" y="1514969"/>
                  <a:pt x="5526479" y="1516447"/>
                  <a:pt x="5522043" y="1519405"/>
                </a:cubicBezTo>
                <a:cubicBezTo>
                  <a:pt x="5516128" y="1522363"/>
                  <a:pt x="5513910" y="1522363"/>
                  <a:pt x="5515389" y="1519405"/>
                </a:cubicBezTo>
                <a:cubicBezTo>
                  <a:pt x="5516497" y="1516078"/>
                  <a:pt x="5518022" y="1514414"/>
                  <a:pt x="5519963" y="1514414"/>
                </a:cubicBezTo>
                <a:close/>
                <a:moveTo>
                  <a:pt x="10678716" y="1513559"/>
                </a:moveTo>
                <a:cubicBezTo>
                  <a:pt x="10677237" y="1513189"/>
                  <a:pt x="10675019" y="1514853"/>
                  <a:pt x="10672062" y="1518550"/>
                </a:cubicBezTo>
                <a:cubicBezTo>
                  <a:pt x="10669104" y="1524464"/>
                  <a:pt x="10669844" y="1527422"/>
                  <a:pt x="10674280" y="1527422"/>
                </a:cubicBezTo>
                <a:cubicBezTo>
                  <a:pt x="10675389" y="1527792"/>
                  <a:pt x="10676360" y="1527930"/>
                  <a:pt x="10677192" y="1527838"/>
                </a:cubicBezTo>
                <a:cubicBezTo>
                  <a:pt x="10679687" y="1527561"/>
                  <a:pt x="10680934" y="1525204"/>
                  <a:pt x="10680934" y="1520767"/>
                </a:cubicBezTo>
                <a:cubicBezTo>
                  <a:pt x="10680934" y="1516331"/>
                  <a:pt x="10680195" y="1513928"/>
                  <a:pt x="10678716" y="1513559"/>
                </a:cubicBezTo>
                <a:close/>
                <a:moveTo>
                  <a:pt x="5902390" y="1511889"/>
                </a:moveTo>
                <a:lnTo>
                  <a:pt x="5890803" y="1516078"/>
                </a:lnTo>
                <a:cubicBezTo>
                  <a:pt x="5880082" y="1519035"/>
                  <a:pt x="5873984" y="1519405"/>
                  <a:pt x="5872505" y="1517187"/>
                </a:cubicBezTo>
                <a:cubicBezTo>
                  <a:pt x="5871025" y="1512751"/>
                  <a:pt x="5868808" y="1511272"/>
                  <a:pt x="5865849" y="1512751"/>
                </a:cubicBezTo>
                <a:cubicBezTo>
                  <a:pt x="5862893" y="1514230"/>
                  <a:pt x="5863632" y="1516447"/>
                  <a:pt x="5868067" y="1519405"/>
                </a:cubicBezTo>
                <a:cubicBezTo>
                  <a:pt x="5872505" y="1522363"/>
                  <a:pt x="5871765" y="1525320"/>
                  <a:pt x="5865849" y="1528278"/>
                </a:cubicBezTo>
                <a:cubicBezTo>
                  <a:pt x="5859935" y="1529756"/>
                  <a:pt x="5857717" y="1528278"/>
                  <a:pt x="5859196" y="1523841"/>
                </a:cubicBezTo>
                <a:cubicBezTo>
                  <a:pt x="5860674" y="1517926"/>
                  <a:pt x="5858456" y="1515708"/>
                  <a:pt x="5852542" y="1517187"/>
                </a:cubicBezTo>
                <a:cubicBezTo>
                  <a:pt x="5846627" y="1520144"/>
                  <a:pt x="5844407" y="1523841"/>
                  <a:pt x="5845886" y="1528278"/>
                </a:cubicBezTo>
                <a:cubicBezTo>
                  <a:pt x="5847366" y="1534192"/>
                  <a:pt x="5846627" y="1535671"/>
                  <a:pt x="5843669" y="1532714"/>
                </a:cubicBezTo>
                <a:cubicBezTo>
                  <a:pt x="5839232" y="1528278"/>
                  <a:pt x="5834797" y="1526799"/>
                  <a:pt x="5830360" y="1528278"/>
                </a:cubicBezTo>
                <a:cubicBezTo>
                  <a:pt x="5825924" y="1529756"/>
                  <a:pt x="5825185" y="1532714"/>
                  <a:pt x="5828141" y="1537150"/>
                </a:cubicBezTo>
                <a:cubicBezTo>
                  <a:pt x="5832579" y="1543065"/>
                  <a:pt x="5831100" y="1545283"/>
                  <a:pt x="5823706" y="1543804"/>
                </a:cubicBezTo>
                <a:lnTo>
                  <a:pt x="5816870" y="1540875"/>
                </a:lnTo>
                <a:lnTo>
                  <a:pt x="5813667" y="1546002"/>
                </a:lnTo>
                <a:cubicBezTo>
                  <a:pt x="5809230" y="1549699"/>
                  <a:pt x="5805533" y="1551917"/>
                  <a:pt x="5802577" y="1552656"/>
                </a:cubicBezTo>
                <a:cubicBezTo>
                  <a:pt x="5799618" y="1553395"/>
                  <a:pt x="5797401" y="1552656"/>
                  <a:pt x="5795922" y="1550438"/>
                </a:cubicBezTo>
                <a:cubicBezTo>
                  <a:pt x="5794442" y="1547480"/>
                  <a:pt x="5792225" y="1546741"/>
                  <a:pt x="5789267" y="1548220"/>
                </a:cubicBezTo>
                <a:cubicBezTo>
                  <a:pt x="5786311" y="1549699"/>
                  <a:pt x="5783353" y="1548959"/>
                  <a:pt x="5780394" y="1546002"/>
                </a:cubicBezTo>
                <a:lnTo>
                  <a:pt x="5778517" y="1539899"/>
                </a:lnTo>
                <a:lnTo>
                  <a:pt x="5777679" y="1539922"/>
                </a:lnTo>
                <a:lnTo>
                  <a:pt x="5756020" y="1552681"/>
                </a:lnTo>
                <a:lnTo>
                  <a:pt x="5760987" y="1557647"/>
                </a:lnTo>
                <a:cubicBezTo>
                  <a:pt x="5762835" y="1558756"/>
                  <a:pt x="5764128" y="1558571"/>
                  <a:pt x="5764869" y="1557092"/>
                </a:cubicBezTo>
                <a:cubicBezTo>
                  <a:pt x="5767825" y="1555614"/>
                  <a:pt x="5770783" y="1559311"/>
                  <a:pt x="5773741" y="1568183"/>
                </a:cubicBezTo>
                <a:cubicBezTo>
                  <a:pt x="5776697" y="1577055"/>
                  <a:pt x="5775219" y="1580013"/>
                  <a:pt x="5769304" y="1577055"/>
                </a:cubicBezTo>
                <a:cubicBezTo>
                  <a:pt x="5764869" y="1574098"/>
                  <a:pt x="5754517" y="1580013"/>
                  <a:pt x="5738251" y="1594800"/>
                </a:cubicBezTo>
                <a:lnTo>
                  <a:pt x="5736715" y="1596490"/>
                </a:lnTo>
                <a:lnTo>
                  <a:pt x="5736783" y="1596484"/>
                </a:lnTo>
                <a:cubicBezTo>
                  <a:pt x="5742607" y="1596484"/>
                  <a:pt x="5747180" y="1598148"/>
                  <a:pt x="5750508" y="1601475"/>
                </a:cubicBezTo>
                <a:cubicBezTo>
                  <a:pt x="5751987" y="1604433"/>
                  <a:pt x="5749770" y="1607390"/>
                  <a:pt x="5743853" y="1610348"/>
                </a:cubicBezTo>
                <a:cubicBezTo>
                  <a:pt x="5736459" y="1613305"/>
                  <a:pt x="5730546" y="1614044"/>
                  <a:pt x="5726108" y="1612566"/>
                </a:cubicBezTo>
                <a:lnTo>
                  <a:pt x="5724010" y="1610466"/>
                </a:lnTo>
                <a:lnTo>
                  <a:pt x="5721616" y="1613100"/>
                </a:lnTo>
                <a:cubicBezTo>
                  <a:pt x="5717918" y="1617905"/>
                  <a:pt x="5716069" y="1621417"/>
                  <a:pt x="5716069" y="1623636"/>
                </a:cubicBezTo>
                <a:cubicBezTo>
                  <a:pt x="5716069" y="1629551"/>
                  <a:pt x="5713851" y="1632508"/>
                  <a:pt x="5709416" y="1632508"/>
                </a:cubicBezTo>
                <a:cubicBezTo>
                  <a:pt x="5706457" y="1631029"/>
                  <a:pt x="5703500" y="1632508"/>
                  <a:pt x="5700543" y="1636944"/>
                </a:cubicBezTo>
                <a:cubicBezTo>
                  <a:pt x="5699064" y="1641381"/>
                  <a:pt x="5699803" y="1645817"/>
                  <a:pt x="5702761" y="1650253"/>
                </a:cubicBezTo>
                <a:lnTo>
                  <a:pt x="5702877" y="1650274"/>
                </a:lnTo>
                <a:lnTo>
                  <a:pt x="5706145" y="1650274"/>
                </a:lnTo>
                <a:lnTo>
                  <a:pt x="5706662" y="1650962"/>
                </a:lnTo>
                <a:lnTo>
                  <a:pt x="5727160" y="1654689"/>
                </a:lnTo>
                <a:lnTo>
                  <a:pt x="5730034" y="1653072"/>
                </a:lnTo>
                <a:lnTo>
                  <a:pt x="5721674" y="1648055"/>
                </a:lnTo>
                <a:cubicBezTo>
                  <a:pt x="5718715" y="1649534"/>
                  <a:pt x="5717977" y="1647316"/>
                  <a:pt x="5719455" y="1641401"/>
                </a:cubicBezTo>
                <a:cubicBezTo>
                  <a:pt x="5722411" y="1636965"/>
                  <a:pt x="5727587" y="1634747"/>
                  <a:pt x="5734981" y="1634747"/>
                </a:cubicBezTo>
                <a:lnTo>
                  <a:pt x="5749611" y="1642061"/>
                </a:lnTo>
                <a:lnTo>
                  <a:pt x="5759743" y="1636362"/>
                </a:lnTo>
                <a:lnTo>
                  <a:pt x="5764372" y="1628647"/>
                </a:lnTo>
                <a:lnTo>
                  <a:pt x="5768498" y="1629772"/>
                </a:lnTo>
                <a:lnTo>
                  <a:pt x="5798539" y="1604325"/>
                </a:lnTo>
                <a:lnTo>
                  <a:pt x="5800416" y="1600366"/>
                </a:lnTo>
                <a:lnTo>
                  <a:pt x="5802679" y="1600819"/>
                </a:lnTo>
                <a:lnTo>
                  <a:pt x="5809785" y="1594800"/>
                </a:lnTo>
                <a:cubicBezTo>
                  <a:pt x="5822724" y="1584449"/>
                  <a:pt x="5832890" y="1577055"/>
                  <a:pt x="5840284" y="1572619"/>
                </a:cubicBezTo>
                <a:lnTo>
                  <a:pt x="5848994" y="1562664"/>
                </a:lnTo>
                <a:lnTo>
                  <a:pt x="5845886" y="1554895"/>
                </a:lnTo>
                <a:cubicBezTo>
                  <a:pt x="5846256" y="1554525"/>
                  <a:pt x="5846673" y="1554340"/>
                  <a:pt x="5847135" y="1554340"/>
                </a:cubicBezTo>
                <a:lnTo>
                  <a:pt x="5852192" y="1559009"/>
                </a:lnTo>
                <a:lnTo>
                  <a:pt x="5855810" y="1554874"/>
                </a:lnTo>
                <a:cubicBezTo>
                  <a:pt x="5852853" y="1550438"/>
                  <a:pt x="5855072" y="1548220"/>
                  <a:pt x="5862464" y="1548220"/>
                </a:cubicBezTo>
                <a:cubicBezTo>
                  <a:pt x="5869858" y="1546741"/>
                  <a:pt x="5876514" y="1542305"/>
                  <a:pt x="5882427" y="1534911"/>
                </a:cubicBezTo>
                <a:cubicBezTo>
                  <a:pt x="5889821" y="1527518"/>
                  <a:pt x="5896475" y="1520863"/>
                  <a:pt x="5902390" y="1514948"/>
                </a:cubicBezTo>
                <a:close/>
                <a:moveTo>
                  <a:pt x="4981875" y="1510512"/>
                </a:moveTo>
                <a:cubicBezTo>
                  <a:pt x="4983354" y="1513469"/>
                  <a:pt x="4978178" y="1519385"/>
                  <a:pt x="4966348" y="1528257"/>
                </a:cubicBezTo>
                <a:cubicBezTo>
                  <a:pt x="4956367" y="1534911"/>
                  <a:pt x="4949712" y="1538239"/>
                  <a:pt x="4946385" y="1538239"/>
                </a:cubicBezTo>
                <a:cubicBezTo>
                  <a:pt x="4945276" y="1538239"/>
                  <a:pt x="4944537" y="1537869"/>
                  <a:pt x="4944167" y="1537129"/>
                </a:cubicBezTo>
                <a:cubicBezTo>
                  <a:pt x="4939731" y="1534172"/>
                  <a:pt x="4944907" y="1528257"/>
                  <a:pt x="4959694" y="1519385"/>
                </a:cubicBezTo>
                <a:cubicBezTo>
                  <a:pt x="4973003" y="1510512"/>
                  <a:pt x="4980396" y="1507555"/>
                  <a:pt x="4981875" y="1510512"/>
                </a:cubicBezTo>
                <a:close/>
                <a:moveTo>
                  <a:pt x="1936410" y="1510512"/>
                </a:moveTo>
                <a:cubicBezTo>
                  <a:pt x="1942325" y="1520863"/>
                  <a:pt x="1939368" y="1526778"/>
                  <a:pt x="1927538" y="1528257"/>
                </a:cubicBezTo>
                <a:cubicBezTo>
                  <a:pt x="1921623" y="1528257"/>
                  <a:pt x="1922362" y="1530475"/>
                  <a:pt x="1929756" y="1534911"/>
                </a:cubicBezTo>
                <a:cubicBezTo>
                  <a:pt x="1932713" y="1536390"/>
                  <a:pt x="1935117" y="1536945"/>
                  <a:pt x="1936965" y="1536575"/>
                </a:cubicBezTo>
                <a:cubicBezTo>
                  <a:pt x="1938813" y="1536205"/>
                  <a:pt x="1940107" y="1534911"/>
                  <a:pt x="1940846" y="1532693"/>
                </a:cubicBezTo>
                <a:cubicBezTo>
                  <a:pt x="1942325" y="1528257"/>
                  <a:pt x="1945283" y="1523821"/>
                  <a:pt x="1949719" y="1519385"/>
                </a:cubicBezTo>
                <a:cubicBezTo>
                  <a:pt x="1955634" y="1516427"/>
                  <a:pt x="1954155" y="1513469"/>
                  <a:pt x="1945283" y="1510512"/>
                </a:cubicBezTo>
                <a:cubicBezTo>
                  <a:pt x="1937889" y="1506076"/>
                  <a:pt x="1934932" y="1506076"/>
                  <a:pt x="1936410" y="1510512"/>
                </a:cubicBezTo>
                <a:close/>
                <a:moveTo>
                  <a:pt x="13072057" y="1509677"/>
                </a:moveTo>
                <a:cubicBezTo>
                  <a:pt x="13076493" y="1509677"/>
                  <a:pt x="13074275" y="1513374"/>
                  <a:pt x="13065402" y="1520767"/>
                </a:cubicBezTo>
                <a:cubicBezTo>
                  <a:pt x="13056530" y="1529640"/>
                  <a:pt x="13046179" y="1536294"/>
                  <a:pt x="13034349" y="1540731"/>
                </a:cubicBezTo>
                <a:cubicBezTo>
                  <a:pt x="13027695" y="1542949"/>
                  <a:pt x="13023628" y="1543873"/>
                  <a:pt x="13022149" y="1543503"/>
                </a:cubicBezTo>
                <a:cubicBezTo>
                  <a:pt x="13020671" y="1543133"/>
                  <a:pt x="13021780" y="1541470"/>
                  <a:pt x="13025476" y="1538512"/>
                </a:cubicBezTo>
                <a:cubicBezTo>
                  <a:pt x="13028434" y="1534076"/>
                  <a:pt x="13028434" y="1529640"/>
                  <a:pt x="13025476" y="1525204"/>
                </a:cubicBezTo>
                <a:cubicBezTo>
                  <a:pt x="13023998" y="1519289"/>
                  <a:pt x="13025476" y="1518550"/>
                  <a:pt x="13029913" y="1522986"/>
                </a:cubicBezTo>
                <a:cubicBezTo>
                  <a:pt x="13034349" y="1525943"/>
                  <a:pt x="13038785" y="1525943"/>
                  <a:pt x="13043222" y="1522986"/>
                </a:cubicBezTo>
                <a:cubicBezTo>
                  <a:pt x="13059488" y="1514113"/>
                  <a:pt x="13069099" y="1509677"/>
                  <a:pt x="13072057" y="1509677"/>
                </a:cubicBezTo>
                <a:close/>
                <a:moveTo>
                  <a:pt x="12377788" y="1507459"/>
                </a:moveTo>
                <a:cubicBezTo>
                  <a:pt x="12378528" y="1507459"/>
                  <a:pt x="12380006" y="1508938"/>
                  <a:pt x="12382225" y="1511895"/>
                </a:cubicBezTo>
                <a:cubicBezTo>
                  <a:pt x="12386661" y="1516331"/>
                  <a:pt x="12388140" y="1517071"/>
                  <a:pt x="12386661" y="1514113"/>
                </a:cubicBezTo>
                <a:cubicBezTo>
                  <a:pt x="12386661" y="1511156"/>
                  <a:pt x="12389618" y="1511895"/>
                  <a:pt x="12395533" y="1516331"/>
                </a:cubicBezTo>
                <a:cubicBezTo>
                  <a:pt x="12402927" y="1520767"/>
                  <a:pt x="12407363" y="1525204"/>
                  <a:pt x="12408842" y="1529640"/>
                </a:cubicBezTo>
                <a:cubicBezTo>
                  <a:pt x="12410321" y="1534076"/>
                  <a:pt x="12408842" y="1537034"/>
                  <a:pt x="12404406" y="1538512"/>
                </a:cubicBezTo>
                <a:cubicBezTo>
                  <a:pt x="12401449" y="1539991"/>
                  <a:pt x="12399230" y="1542209"/>
                  <a:pt x="12397752" y="1545167"/>
                </a:cubicBezTo>
                <a:cubicBezTo>
                  <a:pt x="12397197" y="1546830"/>
                  <a:pt x="12396642" y="1547558"/>
                  <a:pt x="12396088" y="1547351"/>
                </a:cubicBezTo>
                <a:cubicBezTo>
                  <a:pt x="12395164" y="1547004"/>
                  <a:pt x="12394240" y="1544058"/>
                  <a:pt x="12393316" y="1538512"/>
                </a:cubicBezTo>
                <a:cubicBezTo>
                  <a:pt x="12390358" y="1528161"/>
                  <a:pt x="12388140" y="1525204"/>
                  <a:pt x="12386661" y="1529640"/>
                </a:cubicBezTo>
                <a:cubicBezTo>
                  <a:pt x="12383703" y="1534076"/>
                  <a:pt x="12380746" y="1534076"/>
                  <a:pt x="12377788" y="1529640"/>
                </a:cubicBezTo>
                <a:cubicBezTo>
                  <a:pt x="12376310" y="1525204"/>
                  <a:pt x="12376310" y="1522986"/>
                  <a:pt x="12377788" y="1522986"/>
                </a:cubicBezTo>
                <a:cubicBezTo>
                  <a:pt x="12380746" y="1521507"/>
                  <a:pt x="12380746" y="1517810"/>
                  <a:pt x="12377788" y="1511895"/>
                </a:cubicBezTo>
                <a:cubicBezTo>
                  <a:pt x="12377049" y="1508938"/>
                  <a:pt x="12377049" y="1507459"/>
                  <a:pt x="12377788" y="1507459"/>
                </a:cubicBezTo>
                <a:close/>
                <a:moveTo>
                  <a:pt x="13331576" y="1506904"/>
                </a:moveTo>
                <a:cubicBezTo>
                  <a:pt x="13333055" y="1508013"/>
                  <a:pt x="13333055" y="1511156"/>
                  <a:pt x="13331576" y="1516331"/>
                </a:cubicBezTo>
                <a:cubicBezTo>
                  <a:pt x="13330836" y="1518550"/>
                  <a:pt x="13329727" y="1519843"/>
                  <a:pt x="13328249" y="1520213"/>
                </a:cubicBezTo>
                <a:cubicBezTo>
                  <a:pt x="13326770" y="1520583"/>
                  <a:pt x="13324921" y="1520028"/>
                  <a:pt x="13322703" y="1518550"/>
                </a:cubicBezTo>
                <a:cubicBezTo>
                  <a:pt x="13319746" y="1515592"/>
                  <a:pt x="13319746" y="1512634"/>
                  <a:pt x="13322703" y="1509677"/>
                </a:cubicBezTo>
                <a:cubicBezTo>
                  <a:pt x="13327140" y="1506719"/>
                  <a:pt x="13330097" y="1505795"/>
                  <a:pt x="13331576" y="1506904"/>
                </a:cubicBezTo>
                <a:close/>
                <a:moveTo>
                  <a:pt x="3710898" y="1506076"/>
                </a:moveTo>
                <a:cubicBezTo>
                  <a:pt x="3707941" y="1506076"/>
                  <a:pt x="3706462" y="1507555"/>
                  <a:pt x="3706462" y="1510512"/>
                </a:cubicBezTo>
                <a:cubicBezTo>
                  <a:pt x="3706462" y="1514948"/>
                  <a:pt x="3707710" y="1517305"/>
                  <a:pt x="3710205" y="1517583"/>
                </a:cubicBezTo>
                <a:cubicBezTo>
                  <a:pt x="3711037" y="1517675"/>
                  <a:pt x="3712008" y="1517536"/>
                  <a:pt x="3713116" y="1517166"/>
                </a:cubicBezTo>
                <a:cubicBezTo>
                  <a:pt x="3716074" y="1515688"/>
                  <a:pt x="3717552" y="1514209"/>
                  <a:pt x="3717552" y="1512730"/>
                </a:cubicBezTo>
                <a:cubicBezTo>
                  <a:pt x="3716074" y="1509773"/>
                  <a:pt x="3713855" y="1507555"/>
                  <a:pt x="3710898" y="1506076"/>
                </a:cubicBezTo>
                <a:close/>
                <a:moveTo>
                  <a:pt x="9882415" y="1505241"/>
                </a:moveTo>
                <a:cubicBezTo>
                  <a:pt x="9877979" y="1503762"/>
                  <a:pt x="9875022" y="1505241"/>
                  <a:pt x="9873542" y="1509677"/>
                </a:cubicBezTo>
                <a:cubicBezTo>
                  <a:pt x="9872064" y="1515592"/>
                  <a:pt x="9873542" y="1519289"/>
                  <a:pt x="9877979" y="1520767"/>
                </a:cubicBezTo>
                <a:cubicBezTo>
                  <a:pt x="9879088" y="1521137"/>
                  <a:pt x="9880104" y="1521322"/>
                  <a:pt x="9881028" y="1521322"/>
                </a:cubicBezTo>
                <a:cubicBezTo>
                  <a:pt x="9883802" y="1521322"/>
                  <a:pt x="9885742" y="1519659"/>
                  <a:pt x="9886851" y="1516331"/>
                </a:cubicBezTo>
                <a:cubicBezTo>
                  <a:pt x="9889809" y="1511895"/>
                  <a:pt x="9888330" y="1508198"/>
                  <a:pt x="9882415" y="1505241"/>
                </a:cubicBezTo>
                <a:close/>
                <a:moveTo>
                  <a:pt x="5269734" y="1504987"/>
                </a:moveTo>
                <a:lnTo>
                  <a:pt x="5264103" y="1508557"/>
                </a:lnTo>
                <a:lnTo>
                  <a:pt x="5273942" y="1513477"/>
                </a:lnTo>
                <a:lnTo>
                  <a:pt x="5280270" y="1506096"/>
                </a:lnTo>
                <a:cubicBezTo>
                  <a:pt x="5278791" y="1503139"/>
                  <a:pt x="5275278" y="1502769"/>
                  <a:pt x="5269734" y="1504987"/>
                </a:cubicBezTo>
                <a:close/>
                <a:moveTo>
                  <a:pt x="4050269" y="1503858"/>
                </a:moveTo>
                <a:cubicBezTo>
                  <a:pt x="4057662" y="1500900"/>
                  <a:pt x="4062838" y="1500900"/>
                  <a:pt x="4065796" y="1503858"/>
                </a:cubicBezTo>
                <a:cubicBezTo>
                  <a:pt x="4070232" y="1508294"/>
                  <a:pt x="4075407" y="1510512"/>
                  <a:pt x="4081323" y="1510512"/>
                </a:cubicBezTo>
                <a:cubicBezTo>
                  <a:pt x="4084280" y="1510512"/>
                  <a:pt x="4085759" y="1512730"/>
                  <a:pt x="4085759" y="1517166"/>
                </a:cubicBezTo>
                <a:cubicBezTo>
                  <a:pt x="4084280" y="1523081"/>
                  <a:pt x="4076147" y="1526778"/>
                  <a:pt x="4061359" y="1528257"/>
                </a:cubicBezTo>
                <a:cubicBezTo>
                  <a:pt x="4046572" y="1529736"/>
                  <a:pt x="4037699" y="1528257"/>
                  <a:pt x="4034742" y="1523821"/>
                </a:cubicBezTo>
                <a:cubicBezTo>
                  <a:pt x="4033263" y="1519385"/>
                  <a:pt x="4032524" y="1520124"/>
                  <a:pt x="4032524" y="1526039"/>
                </a:cubicBezTo>
                <a:cubicBezTo>
                  <a:pt x="4034003" y="1531954"/>
                  <a:pt x="4028088" y="1537129"/>
                  <a:pt x="4014779" y="1541566"/>
                </a:cubicBezTo>
                <a:cubicBezTo>
                  <a:pt x="4002949" y="1544523"/>
                  <a:pt x="3998513" y="1548959"/>
                  <a:pt x="4001470" y="1554874"/>
                </a:cubicBezTo>
                <a:cubicBezTo>
                  <a:pt x="4004428" y="1559311"/>
                  <a:pt x="4000731" y="1561529"/>
                  <a:pt x="3990380" y="1561529"/>
                </a:cubicBezTo>
                <a:cubicBezTo>
                  <a:pt x="3980029" y="1560050"/>
                  <a:pt x="3974853" y="1563007"/>
                  <a:pt x="3974853" y="1570401"/>
                </a:cubicBezTo>
                <a:cubicBezTo>
                  <a:pt x="3976331" y="1577795"/>
                  <a:pt x="3975593" y="1578534"/>
                  <a:pt x="3972635" y="1572619"/>
                </a:cubicBezTo>
                <a:cubicBezTo>
                  <a:pt x="3969677" y="1566704"/>
                  <a:pt x="3965981" y="1563007"/>
                  <a:pt x="3961544" y="1561529"/>
                </a:cubicBezTo>
                <a:cubicBezTo>
                  <a:pt x="3957108" y="1560050"/>
                  <a:pt x="3951193" y="1557832"/>
                  <a:pt x="3943800" y="1554874"/>
                </a:cubicBezTo>
                <a:cubicBezTo>
                  <a:pt x="3937885" y="1553395"/>
                  <a:pt x="3932709" y="1556353"/>
                  <a:pt x="3928273" y="1563747"/>
                </a:cubicBezTo>
                <a:cubicBezTo>
                  <a:pt x="3923836" y="1571140"/>
                  <a:pt x="3914225" y="1575577"/>
                  <a:pt x="3899438" y="1577055"/>
                </a:cubicBezTo>
                <a:cubicBezTo>
                  <a:pt x="3895741" y="1577425"/>
                  <a:pt x="3892506" y="1577517"/>
                  <a:pt x="3889734" y="1577333"/>
                </a:cubicBezTo>
                <a:cubicBezTo>
                  <a:pt x="3881416" y="1576778"/>
                  <a:pt x="3877256" y="1573728"/>
                  <a:pt x="3877256" y="1568183"/>
                </a:cubicBezTo>
                <a:cubicBezTo>
                  <a:pt x="3875778" y="1563747"/>
                  <a:pt x="3876517" y="1562268"/>
                  <a:pt x="3879474" y="1563747"/>
                </a:cubicBezTo>
                <a:cubicBezTo>
                  <a:pt x="3882432" y="1566704"/>
                  <a:pt x="3883910" y="1565965"/>
                  <a:pt x="3883910" y="1561529"/>
                </a:cubicBezTo>
                <a:cubicBezTo>
                  <a:pt x="3882432" y="1557092"/>
                  <a:pt x="3900916" y="1549699"/>
                  <a:pt x="3939363" y="1539347"/>
                </a:cubicBezTo>
                <a:cubicBezTo>
                  <a:pt x="3976331" y="1528996"/>
                  <a:pt x="3997034" y="1525300"/>
                  <a:pt x="4001470" y="1528257"/>
                </a:cubicBezTo>
                <a:cubicBezTo>
                  <a:pt x="4007385" y="1532693"/>
                  <a:pt x="4014040" y="1529736"/>
                  <a:pt x="4021433" y="1519385"/>
                </a:cubicBezTo>
                <a:cubicBezTo>
                  <a:pt x="4030306" y="1509033"/>
                  <a:pt x="4035481" y="1504597"/>
                  <a:pt x="4036960" y="1506076"/>
                </a:cubicBezTo>
                <a:cubicBezTo>
                  <a:pt x="4039918" y="1509033"/>
                  <a:pt x="4044354" y="1508294"/>
                  <a:pt x="4050269" y="1503858"/>
                </a:cubicBezTo>
                <a:close/>
                <a:moveTo>
                  <a:pt x="3511268" y="1503858"/>
                </a:moveTo>
                <a:cubicBezTo>
                  <a:pt x="3502396" y="1505336"/>
                  <a:pt x="3499438" y="1508294"/>
                  <a:pt x="3502396" y="1512730"/>
                </a:cubicBezTo>
                <a:cubicBezTo>
                  <a:pt x="3503136" y="1514948"/>
                  <a:pt x="3504429" y="1516057"/>
                  <a:pt x="3506277" y="1516057"/>
                </a:cubicBezTo>
                <a:cubicBezTo>
                  <a:pt x="3508126" y="1516057"/>
                  <a:pt x="3510529" y="1514948"/>
                  <a:pt x="3513487" y="1512730"/>
                </a:cubicBezTo>
                <a:cubicBezTo>
                  <a:pt x="3519402" y="1506815"/>
                  <a:pt x="3518662" y="1503858"/>
                  <a:pt x="3511268" y="1503858"/>
                </a:cubicBezTo>
                <a:close/>
                <a:moveTo>
                  <a:pt x="12428805" y="1503023"/>
                </a:moveTo>
                <a:cubicBezTo>
                  <a:pt x="12431763" y="1503023"/>
                  <a:pt x="12435459" y="1505241"/>
                  <a:pt x="12439895" y="1509677"/>
                </a:cubicBezTo>
                <a:cubicBezTo>
                  <a:pt x="12445810" y="1515592"/>
                  <a:pt x="12445810" y="1518550"/>
                  <a:pt x="12439895" y="1518550"/>
                </a:cubicBezTo>
                <a:cubicBezTo>
                  <a:pt x="12432502" y="1518550"/>
                  <a:pt x="12428066" y="1516331"/>
                  <a:pt x="12426587" y="1511895"/>
                </a:cubicBezTo>
                <a:cubicBezTo>
                  <a:pt x="12425108" y="1505980"/>
                  <a:pt x="12425848" y="1503023"/>
                  <a:pt x="12428805" y="1503023"/>
                </a:cubicBezTo>
                <a:close/>
                <a:moveTo>
                  <a:pt x="11297569" y="1503023"/>
                </a:moveTo>
                <a:cubicBezTo>
                  <a:pt x="11306442" y="1503023"/>
                  <a:pt x="11310138" y="1504501"/>
                  <a:pt x="11308660" y="1507459"/>
                </a:cubicBezTo>
                <a:cubicBezTo>
                  <a:pt x="11308660" y="1510416"/>
                  <a:pt x="11304963" y="1511895"/>
                  <a:pt x="11297569" y="1511895"/>
                </a:cubicBezTo>
                <a:cubicBezTo>
                  <a:pt x="11290175" y="1511895"/>
                  <a:pt x="11286478" y="1510416"/>
                  <a:pt x="11286478" y="1507459"/>
                </a:cubicBezTo>
                <a:cubicBezTo>
                  <a:pt x="11285000" y="1504501"/>
                  <a:pt x="11288697" y="1503023"/>
                  <a:pt x="11297569" y="1503023"/>
                </a:cubicBezTo>
                <a:close/>
                <a:moveTo>
                  <a:pt x="11277606" y="1503023"/>
                </a:moveTo>
                <a:cubicBezTo>
                  <a:pt x="11282042" y="1503023"/>
                  <a:pt x="11282782" y="1507459"/>
                  <a:pt x="11279824" y="1516331"/>
                </a:cubicBezTo>
                <a:cubicBezTo>
                  <a:pt x="11278345" y="1523725"/>
                  <a:pt x="11279824" y="1527422"/>
                  <a:pt x="11284260" y="1527422"/>
                </a:cubicBezTo>
                <a:cubicBezTo>
                  <a:pt x="11304963" y="1528900"/>
                  <a:pt x="11318272" y="1532598"/>
                  <a:pt x="11324186" y="1538512"/>
                </a:cubicBezTo>
                <a:cubicBezTo>
                  <a:pt x="11330102" y="1542949"/>
                  <a:pt x="11344149" y="1545167"/>
                  <a:pt x="11366330" y="1545167"/>
                </a:cubicBezTo>
                <a:cubicBezTo>
                  <a:pt x="11389990" y="1543688"/>
                  <a:pt x="11401820" y="1540731"/>
                  <a:pt x="11401820" y="1536294"/>
                </a:cubicBezTo>
                <a:cubicBezTo>
                  <a:pt x="11401820" y="1530379"/>
                  <a:pt x="11403299" y="1530379"/>
                  <a:pt x="11406256" y="1536294"/>
                </a:cubicBezTo>
                <a:cubicBezTo>
                  <a:pt x="11409214" y="1540731"/>
                  <a:pt x="11418826" y="1543688"/>
                  <a:pt x="11435092" y="1545167"/>
                </a:cubicBezTo>
                <a:cubicBezTo>
                  <a:pt x="11452837" y="1545167"/>
                  <a:pt x="11460970" y="1551082"/>
                  <a:pt x="11459491" y="1562912"/>
                </a:cubicBezTo>
                <a:cubicBezTo>
                  <a:pt x="11458012" y="1568827"/>
                  <a:pt x="11455055" y="1572523"/>
                  <a:pt x="11450619" y="1574002"/>
                </a:cubicBezTo>
                <a:cubicBezTo>
                  <a:pt x="11447661" y="1575481"/>
                  <a:pt x="11446182" y="1573263"/>
                  <a:pt x="11446182" y="1567348"/>
                </a:cubicBezTo>
                <a:cubicBezTo>
                  <a:pt x="11446182" y="1561433"/>
                  <a:pt x="11444704" y="1557736"/>
                  <a:pt x="11441746" y="1556257"/>
                </a:cubicBezTo>
                <a:cubicBezTo>
                  <a:pt x="11438789" y="1554778"/>
                  <a:pt x="11435831" y="1556257"/>
                  <a:pt x="11432874" y="1560693"/>
                </a:cubicBezTo>
                <a:cubicBezTo>
                  <a:pt x="11429916" y="1566609"/>
                  <a:pt x="11430656" y="1569566"/>
                  <a:pt x="11435092" y="1569566"/>
                </a:cubicBezTo>
                <a:cubicBezTo>
                  <a:pt x="11439528" y="1569566"/>
                  <a:pt x="11442486" y="1571045"/>
                  <a:pt x="11443964" y="1574002"/>
                </a:cubicBezTo>
                <a:cubicBezTo>
                  <a:pt x="11443964" y="1578438"/>
                  <a:pt x="11438789" y="1579917"/>
                  <a:pt x="11428438" y="1578438"/>
                </a:cubicBezTo>
                <a:cubicBezTo>
                  <a:pt x="11419565" y="1576960"/>
                  <a:pt x="11415129" y="1572523"/>
                  <a:pt x="11415129" y="1565130"/>
                </a:cubicBezTo>
                <a:cubicBezTo>
                  <a:pt x="11416608" y="1557736"/>
                  <a:pt x="11415129" y="1554778"/>
                  <a:pt x="11410693" y="1556257"/>
                </a:cubicBezTo>
                <a:cubicBezTo>
                  <a:pt x="11406256" y="1556257"/>
                  <a:pt x="11405517" y="1559954"/>
                  <a:pt x="11408474" y="1567348"/>
                </a:cubicBezTo>
                <a:cubicBezTo>
                  <a:pt x="11412911" y="1574742"/>
                  <a:pt x="11412911" y="1578438"/>
                  <a:pt x="11408474" y="1578438"/>
                </a:cubicBezTo>
                <a:cubicBezTo>
                  <a:pt x="11405517" y="1578438"/>
                  <a:pt x="11403299" y="1574742"/>
                  <a:pt x="11401820" y="1567348"/>
                </a:cubicBezTo>
                <a:cubicBezTo>
                  <a:pt x="11400342" y="1559954"/>
                  <a:pt x="11397384" y="1556257"/>
                  <a:pt x="11392948" y="1556257"/>
                </a:cubicBezTo>
                <a:cubicBezTo>
                  <a:pt x="11388512" y="1556257"/>
                  <a:pt x="11387033" y="1559215"/>
                  <a:pt x="11388512" y="1565130"/>
                </a:cubicBezTo>
                <a:cubicBezTo>
                  <a:pt x="11391469" y="1569566"/>
                  <a:pt x="11392948" y="1571784"/>
                  <a:pt x="11392948" y="1571784"/>
                </a:cubicBezTo>
                <a:cubicBezTo>
                  <a:pt x="11373724" y="1588050"/>
                  <a:pt x="11365591" y="1585832"/>
                  <a:pt x="11368549" y="1565130"/>
                </a:cubicBezTo>
                <a:cubicBezTo>
                  <a:pt x="11368549" y="1559215"/>
                  <a:pt x="11365591" y="1556997"/>
                  <a:pt x="11359676" y="1558476"/>
                </a:cubicBezTo>
                <a:cubicBezTo>
                  <a:pt x="11353761" y="1558476"/>
                  <a:pt x="11345628" y="1558476"/>
                  <a:pt x="11335277" y="1558476"/>
                </a:cubicBezTo>
                <a:cubicBezTo>
                  <a:pt x="11323447" y="1558476"/>
                  <a:pt x="11316792" y="1562172"/>
                  <a:pt x="11315314" y="1569566"/>
                </a:cubicBezTo>
                <a:cubicBezTo>
                  <a:pt x="11312356" y="1578438"/>
                  <a:pt x="11306442" y="1582875"/>
                  <a:pt x="11297569" y="1582875"/>
                </a:cubicBezTo>
                <a:cubicBezTo>
                  <a:pt x="11288697" y="1582875"/>
                  <a:pt x="11284260" y="1579178"/>
                  <a:pt x="11284260" y="1571784"/>
                </a:cubicBezTo>
                <a:cubicBezTo>
                  <a:pt x="11284260" y="1564390"/>
                  <a:pt x="11281303" y="1560693"/>
                  <a:pt x="11275388" y="1560693"/>
                </a:cubicBezTo>
                <a:cubicBezTo>
                  <a:pt x="11270952" y="1562172"/>
                  <a:pt x="11269473" y="1566609"/>
                  <a:pt x="11270952" y="1574002"/>
                </a:cubicBezTo>
                <a:cubicBezTo>
                  <a:pt x="11272430" y="1579917"/>
                  <a:pt x="11270212" y="1582875"/>
                  <a:pt x="11264297" y="1582875"/>
                </a:cubicBezTo>
                <a:cubicBezTo>
                  <a:pt x="11239159" y="1582875"/>
                  <a:pt x="11228068" y="1577699"/>
                  <a:pt x="11231026" y="1567348"/>
                </a:cubicBezTo>
                <a:cubicBezTo>
                  <a:pt x="11231026" y="1562912"/>
                  <a:pt x="11230286" y="1560693"/>
                  <a:pt x="11228808" y="1560693"/>
                </a:cubicBezTo>
                <a:cubicBezTo>
                  <a:pt x="11227329" y="1560693"/>
                  <a:pt x="11226590" y="1558476"/>
                  <a:pt x="11226590" y="1554039"/>
                </a:cubicBezTo>
                <a:cubicBezTo>
                  <a:pt x="11226590" y="1548124"/>
                  <a:pt x="11228808" y="1545167"/>
                  <a:pt x="11233244" y="1545167"/>
                </a:cubicBezTo>
                <a:cubicBezTo>
                  <a:pt x="11237680" y="1545167"/>
                  <a:pt x="11238419" y="1542209"/>
                  <a:pt x="11235462" y="1536294"/>
                </a:cubicBezTo>
                <a:cubicBezTo>
                  <a:pt x="11233983" y="1531858"/>
                  <a:pt x="11233983" y="1529640"/>
                  <a:pt x="11235462" y="1529640"/>
                </a:cubicBezTo>
                <a:cubicBezTo>
                  <a:pt x="11238419" y="1529640"/>
                  <a:pt x="11239898" y="1531858"/>
                  <a:pt x="11239898" y="1536294"/>
                </a:cubicBezTo>
                <a:cubicBezTo>
                  <a:pt x="11239898" y="1540731"/>
                  <a:pt x="11242856" y="1542949"/>
                  <a:pt x="11248771" y="1542949"/>
                </a:cubicBezTo>
                <a:cubicBezTo>
                  <a:pt x="11254686" y="1542949"/>
                  <a:pt x="11258382" y="1543688"/>
                  <a:pt x="11259861" y="1545167"/>
                </a:cubicBezTo>
                <a:cubicBezTo>
                  <a:pt x="11264297" y="1546645"/>
                  <a:pt x="11267994" y="1546645"/>
                  <a:pt x="11270952" y="1545167"/>
                </a:cubicBezTo>
                <a:cubicBezTo>
                  <a:pt x="11272430" y="1542209"/>
                  <a:pt x="11272430" y="1539252"/>
                  <a:pt x="11270952" y="1536294"/>
                </a:cubicBezTo>
                <a:cubicBezTo>
                  <a:pt x="11267994" y="1531858"/>
                  <a:pt x="11267994" y="1528900"/>
                  <a:pt x="11270952" y="1527422"/>
                </a:cubicBezTo>
                <a:cubicBezTo>
                  <a:pt x="11275388" y="1527422"/>
                  <a:pt x="11276867" y="1523725"/>
                  <a:pt x="11275388" y="1516331"/>
                </a:cubicBezTo>
                <a:cubicBezTo>
                  <a:pt x="11273909" y="1507459"/>
                  <a:pt x="11274649" y="1503023"/>
                  <a:pt x="11277606" y="1503023"/>
                </a:cubicBezTo>
                <a:close/>
                <a:moveTo>
                  <a:pt x="3484096" y="1501640"/>
                </a:moveTo>
                <a:cubicBezTo>
                  <a:pt x="3483726" y="1503118"/>
                  <a:pt x="3483912" y="1506076"/>
                  <a:pt x="3484651" y="1510512"/>
                </a:cubicBezTo>
                <a:cubicBezTo>
                  <a:pt x="3485391" y="1517166"/>
                  <a:pt x="3486684" y="1520679"/>
                  <a:pt x="3488533" y="1521048"/>
                </a:cubicBezTo>
                <a:cubicBezTo>
                  <a:pt x="3490381" y="1521418"/>
                  <a:pt x="3492784" y="1518645"/>
                  <a:pt x="3495741" y="1512730"/>
                </a:cubicBezTo>
                <a:cubicBezTo>
                  <a:pt x="3497220" y="1508294"/>
                  <a:pt x="3497220" y="1506076"/>
                  <a:pt x="3495741" y="1506076"/>
                </a:cubicBezTo>
                <a:cubicBezTo>
                  <a:pt x="3492784" y="1506076"/>
                  <a:pt x="3489827" y="1504597"/>
                  <a:pt x="3486869" y="1501640"/>
                </a:cubicBezTo>
                <a:cubicBezTo>
                  <a:pt x="3485390" y="1500161"/>
                  <a:pt x="3484466" y="1500161"/>
                  <a:pt x="3484096" y="1501640"/>
                </a:cubicBezTo>
                <a:close/>
                <a:moveTo>
                  <a:pt x="1927538" y="1501640"/>
                </a:moveTo>
                <a:cubicBezTo>
                  <a:pt x="1927538" y="1500161"/>
                  <a:pt x="1925320" y="1503118"/>
                  <a:pt x="1920884" y="1510512"/>
                </a:cubicBezTo>
                <a:cubicBezTo>
                  <a:pt x="1914969" y="1522342"/>
                  <a:pt x="1912751" y="1528996"/>
                  <a:pt x="1914229" y="1530475"/>
                </a:cubicBezTo>
                <a:cubicBezTo>
                  <a:pt x="1915708" y="1530475"/>
                  <a:pt x="1918665" y="1526039"/>
                  <a:pt x="1923102" y="1517166"/>
                </a:cubicBezTo>
                <a:cubicBezTo>
                  <a:pt x="1927538" y="1508294"/>
                  <a:pt x="1929016" y="1503118"/>
                  <a:pt x="1927538" y="1501640"/>
                </a:cubicBezTo>
                <a:close/>
                <a:moveTo>
                  <a:pt x="12954497" y="1500805"/>
                </a:moveTo>
                <a:cubicBezTo>
                  <a:pt x="12958933" y="1499326"/>
                  <a:pt x="12962630" y="1500805"/>
                  <a:pt x="12965587" y="1505241"/>
                </a:cubicBezTo>
                <a:cubicBezTo>
                  <a:pt x="12967066" y="1509677"/>
                  <a:pt x="12970024" y="1511895"/>
                  <a:pt x="12974460" y="1511895"/>
                </a:cubicBezTo>
                <a:cubicBezTo>
                  <a:pt x="12978896" y="1511895"/>
                  <a:pt x="12975939" y="1514853"/>
                  <a:pt x="12965587" y="1520767"/>
                </a:cubicBezTo>
                <a:cubicBezTo>
                  <a:pt x="12959672" y="1524464"/>
                  <a:pt x="12955606" y="1526313"/>
                  <a:pt x="12953388" y="1526313"/>
                </a:cubicBezTo>
                <a:cubicBezTo>
                  <a:pt x="12951170" y="1526313"/>
                  <a:pt x="12950800" y="1524464"/>
                  <a:pt x="12952279" y="1520767"/>
                </a:cubicBezTo>
                <a:cubicBezTo>
                  <a:pt x="12953758" y="1514853"/>
                  <a:pt x="12953758" y="1512634"/>
                  <a:pt x="12952279" y="1514113"/>
                </a:cubicBezTo>
                <a:cubicBezTo>
                  <a:pt x="12949321" y="1514113"/>
                  <a:pt x="12947843" y="1511895"/>
                  <a:pt x="12947843" y="1507459"/>
                </a:cubicBezTo>
                <a:cubicBezTo>
                  <a:pt x="12947843" y="1503023"/>
                  <a:pt x="12950061" y="1500805"/>
                  <a:pt x="12954497" y="1500805"/>
                </a:cubicBezTo>
                <a:close/>
                <a:moveTo>
                  <a:pt x="5314234" y="1500274"/>
                </a:moveTo>
                <a:cubicBezTo>
                  <a:pt x="5318947" y="1499719"/>
                  <a:pt x="5322412" y="1501660"/>
                  <a:pt x="5324631" y="1506096"/>
                </a:cubicBezTo>
                <a:cubicBezTo>
                  <a:pt x="5329068" y="1510533"/>
                  <a:pt x="5328327" y="1513490"/>
                  <a:pt x="5322412" y="1514969"/>
                </a:cubicBezTo>
                <a:cubicBezTo>
                  <a:pt x="5316498" y="1517926"/>
                  <a:pt x="5311322" y="1516447"/>
                  <a:pt x="5306887" y="1510533"/>
                </a:cubicBezTo>
                <a:cubicBezTo>
                  <a:pt x="5300971" y="1506096"/>
                  <a:pt x="5301711" y="1503139"/>
                  <a:pt x="5309105" y="1501660"/>
                </a:cubicBezTo>
                <a:cubicBezTo>
                  <a:pt x="5310953" y="1500921"/>
                  <a:pt x="5312663" y="1500458"/>
                  <a:pt x="5314234" y="1500274"/>
                </a:cubicBezTo>
                <a:close/>
                <a:moveTo>
                  <a:pt x="10696462" y="1498586"/>
                </a:moveTo>
                <a:cubicBezTo>
                  <a:pt x="10687589" y="1497108"/>
                  <a:pt x="10683153" y="1497847"/>
                  <a:pt x="10683153" y="1500805"/>
                </a:cubicBezTo>
                <a:cubicBezTo>
                  <a:pt x="10683153" y="1505241"/>
                  <a:pt x="10686850" y="1508938"/>
                  <a:pt x="10694243" y="1511895"/>
                </a:cubicBezTo>
                <a:cubicBezTo>
                  <a:pt x="10695722" y="1512265"/>
                  <a:pt x="10697062" y="1512496"/>
                  <a:pt x="10698264" y="1512588"/>
                </a:cubicBezTo>
                <a:cubicBezTo>
                  <a:pt x="10701868" y="1512866"/>
                  <a:pt x="10704225" y="1511895"/>
                  <a:pt x="10705334" y="1509677"/>
                </a:cubicBezTo>
                <a:cubicBezTo>
                  <a:pt x="10706813" y="1503762"/>
                  <a:pt x="10703855" y="1500065"/>
                  <a:pt x="10696462" y="1498586"/>
                </a:cubicBezTo>
                <a:close/>
                <a:moveTo>
                  <a:pt x="5530914" y="1497224"/>
                </a:moveTo>
                <a:cubicBezTo>
                  <a:pt x="5532394" y="1497224"/>
                  <a:pt x="5533134" y="1500181"/>
                  <a:pt x="5533134" y="1506096"/>
                </a:cubicBezTo>
                <a:cubicBezTo>
                  <a:pt x="5534613" y="1512011"/>
                  <a:pt x="5536831" y="1517926"/>
                  <a:pt x="5539787" y="1523841"/>
                </a:cubicBezTo>
                <a:cubicBezTo>
                  <a:pt x="5544224" y="1528278"/>
                  <a:pt x="5543484" y="1528278"/>
                  <a:pt x="5537569" y="1523841"/>
                </a:cubicBezTo>
                <a:cubicBezTo>
                  <a:pt x="5525740" y="1510533"/>
                  <a:pt x="5523521" y="1501660"/>
                  <a:pt x="5530914" y="1497224"/>
                </a:cubicBezTo>
                <a:close/>
                <a:moveTo>
                  <a:pt x="13016604" y="1496368"/>
                </a:moveTo>
                <a:cubicBezTo>
                  <a:pt x="13023998" y="1493411"/>
                  <a:pt x="13026216" y="1493411"/>
                  <a:pt x="13023258" y="1496368"/>
                </a:cubicBezTo>
                <a:cubicBezTo>
                  <a:pt x="13021780" y="1500805"/>
                  <a:pt x="13018822" y="1503023"/>
                  <a:pt x="13014386" y="1503023"/>
                </a:cubicBezTo>
                <a:cubicBezTo>
                  <a:pt x="13008471" y="1503023"/>
                  <a:pt x="13009210" y="1500805"/>
                  <a:pt x="13016604" y="1496368"/>
                </a:cubicBezTo>
                <a:close/>
                <a:moveTo>
                  <a:pt x="12206994" y="1496368"/>
                </a:moveTo>
                <a:cubicBezTo>
                  <a:pt x="12204036" y="1497847"/>
                  <a:pt x="12203297" y="1500805"/>
                  <a:pt x="12204776" y="1505241"/>
                </a:cubicBezTo>
                <a:cubicBezTo>
                  <a:pt x="12206254" y="1509677"/>
                  <a:pt x="12208473" y="1511895"/>
                  <a:pt x="12211430" y="1511895"/>
                </a:cubicBezTo>
                <a:cubicBezTo>
                  <a:pt x="12215866" y="1510416"/>
                  <a:pt x="12216606" y="1507459"/>
                  <a:pt x="12213648" y="1503023"/>
                </a:cubicBezTo>
                <a:cubicBezTo>
                  <a:pt x="12210691" y="1498586"/>
                  <a:pt x="12208473" y="1496368"/>
                  <a:pt x="12206994" y="1496368"/>
                </a:cubicBezTo>
                <a:close/>
                <a:moveTo>
                  <a:pt x="10454687" y="1496368"/>
                </a:moveTo>
                <a:cubicBezTo>
                  <a:pt x="10445815" y="1496368"/>
                  <a:pt x="10444336" y="1500065"/>
                  <a:pt x="10450251" y="1507459"/>
                </a:cubicBezTo>
                <a:cubicBezTo>
                  <a:pt x="10454687" y="1511895"/>
                  <a:pt x="10464299" y="1515592"/>
                  <a:pt x="10479087" y="1518550"/>
                </a:cubicBezTo>
                <a:cubicBezTo>
                  <a:pt x="10495353" y="1522986"/>
                  <a:pt x="10514576" y="1528161"/>
                  <a:pt x="10536757" y="1534076"/>
                </a:cubicBezTo>
                <a:cubicBezTo>
                  <a:pt x="10588513" y="1545906"/>
                  <a:pt x="10617349" y="1556257"/>
                  <a:pt x="10623264" y="1565130"/>
                </a:cubicBezTo>
                <a:cubicBezTo>
                  <a:pt x="10629733" y="1573448"/>
                  <a:pt x="10635048" y="1577144"/>
                  <a:pt x="10639206" y="1576220"/>
                </a:cubicBezTo>
                <a:cubicBezTo>
                  <a:pt x="10641702" y="1575666"/>
                  <a:pt x="10643781" y="1573448"/>
                  <a:pt x="10645445" y="1569566"/>
                </a:cubicBezTo>
                <a:cubicBezTo>
                  <a:pt x="10646924" y="1566609"/>
                  <a:pt x="10657275" y="1565869"/>
                  <a:pt x="10676498" y="1567348"/>
                </a:cubicBezTo>
                <a:cubicBezTo>
                  <a:pt x="10704594" y="1571784"/>
                  <a:pt x="10714946" y="1566609"/>
                  <a:pt x="10707552" y="1551821"/>
                </a:cubicBezTo>
                <a:cubicBezTo>
                  <a:pt x="10706073" y="1548864"/>
                  <a:pt x="10706073" y="1543688"/>
                  <a:pt x="10707552" y="1536294"/>
                </a:cubicBezTo>
                <a:cubicBezTo>
                  <a:pt x="10710509" y="1520028"/>
                  <a:pt x="10708291" y="1520028"/>
                  <a:pt x="10700898" y="1536294"/>
                </a:cubicBezTo>
                <a:cubicBezTo>
                  <a:pt x="10696462" y="1549603"/>
                  <a:pt x="10688328" y="1551082"/>
                  <a:pt x="10676498" y="1540731"/>
                </a:cubicBezTo>
                <a:cubicBezTo>
                  <a:pt x="10672062" y="1534816"/>
                  <a:pt x="10669844" y="1535555"/>
                  <a:pt x="10669844" y="1542949"/>
                </a:cubicBezTo>
                <a:cubicBezTo>
                  <a:pt x="10669844" y="1548864"/>
                  <a:pt x="10669104" y="1551821"/>
                  <a:pt x="10667626" y="1551821"/>
                </a:cubicBezTo>
                <a:cubicBezTo>
                  <a:pt x="10666147" y="1550342"/>
                  <a:pt x="10665408" y="1547385"/>
                  <a:pt x="10665408" y="1542949"/>
                </a:cubicBezTo>
                <a:cubicBezTo>
                  <a:pt x="10666887" y="1537034"/>
                  <a:pt x="10664668" y="1534076"/>
                  <a:pt x="10658754" y="1534076"/>
                </a:cubicBezTo>
                <a:cubicBezTo>
                  <a:pt x="10654317" y="1532598"/>
                  <a:pt x="10652099" y="1529640"/>
                  <a:pt x="10652099" y="1525204"/>
                </a:cubicBezTo>
                <a:cubicBezTo>
                  <a:pt x="10653578" y="1519289"/>
                  <a:pt x="10652838" y="1516331"/>
                  <a:pt x="10649881" y="1516331"/>
                </a:cubicBezTo>
                <a:cubicBezTo>
                  <a:pt x="10646924" y="1514853"/>
                  <a:pt x="10644706" y="1517071"/>
                  <a:pt x="10643227" y="1522986"/>
                </a:cubicBezTo>
                <a:cubicBezTo>
                  <a:pt x="10643227" y="1527422"/>
                  <a:pt x="10641748" y="1526683"/>
                  <a:pt x="10638790" y="1520767"/>
                </a:cubicBezTo>
                <a:cubicBezTo>
                  <a:pt x="10635833" y="1514853"/>
                  <a:pt x="10632876" y="1514113"/>
                  <a:pt x="10629918" y="1518550"/>
                </a:cubicBezTo>
                <a:cubicBezTo>
                  <a:pt x="10628439" y="1524464"/>
                  <a:pt x="10616610" y="1526683"/>
                  <a:pt x="10594428" y="1525204"/>
                </a:cubicBezTo>
                <a:cubicBezTo>
                  <a:pt x="10578162" y="1523725"/>
                  <a:pt x="10570768" y="1519289"/>
                  <a:pt x="10572247" y="1511895"/>
                </a:cubicBezTo>
                <a:cubicBezTo>
                  <a:pt x="10572247" y="1503023"/>
                  <a:pt x="10570768" y="1502283"/>
                  <a:pt x="10567811" y="1509677"/>
                </a:cubicBezTo>
                <a:cubicBezTo>
                  <a:pt x="10566332" y="1517071"/>
                  <a:pt x="10547108" y="1516331"/>
                  <a:pt x="10510140" y="1507459"/>
                </a:cubicBezTo>
                <a:cubicBezTo>
                  <a:pt x="10496832" y="1504501"/>
                  <a:pt x="10485741" y="1502283"/>
                  <a:pt x="10476868" y="1500805"/>
                </a:cubicBezTo>
                <a:cubicBezTo>
                  <a:pt x="10463560" y="1497847"/>
                  <a:pt x="10456166" y="1496368"/>
                  <a:pt x="10454687" y="1496368"/>
                </a:cubicBezTo>
                <a:close/>
                <a:moveTo>
                  <a:pt x="9849144" y="1496368"/>
                </a:moveTo>
                <a:cubicBezTo>
                  <a:pt x="9850622" y="1499326"/>
                  <a:pt x="9852840" y="1500805"/>
                  <a:pt x="9855798" y="1500805"/>
                </a:cubicBezTo>
                <a:cubicBezTo>
                  <a:pt x="9860234" y="1499326"/>
                  <a:pt x="9859494" y="1497847"/>
                  <a:pt x="9853580" y="1496368"/>
                </a:cubicBezTo>
                <a:cubicBezTo>
                  <a:pt x="9849144" y="1493411"/>
                  <a:pt x="9847664" y="1493411"/>
                  <a:pt x="9849144" y="1496368"/>
                </a:cubicBezTo>
                <a:close/>
                <a:moveTo>
                  <a:pt x="12983743" y="1495794"/>
                </a:moveTo>
                <a:lnTo>
                  <a:pt x="12985550" y="1503023"/>
                </a:lnTo>
                <a:cubicBezTo>
                  <a:pt x="12986290" y="1505980"/>
                  <a:pt x="12986290" y="1507459"/>
                  <a:pt x="12985550" y="1507459"/>
                </a:cubicBezTo>
                <a:cubicBezTo>
                  <a:pt x="12984811" y="1507459"/>
                  <a:pt x="12983332" y="1505980"/>
                  <a:pt x="12981114" y="1503023"/>
                </a:cubicBezTo>
                <a:close/>
                <a:moveTo>
                  <a:pt x="3757479" y="1494985"/>
                </a:moveTo>
                <a:cubicBezTo>
                  <a:pt x="3745648" y="1496464"/>
                  <a:pt x="3740473" y="1498682"/>
                  <a:pt x="3741952" y="1501640"/>
                </a:cubicBezTo>
                <a:cubicBezTo>
                  <a:pt x="3743061" y="1506076"/>
                  <a:pt x="3747081" y="1508017"/>
                  <a:pt x="3754013" y="1507462"/>
                </a:cubicBezTo>
                <a:cubicBezTo>
                  <a:pt x="3756323" y="1507278"/>
                  <a:pt x="3758957" y="1506815"/>
                  <a:pt x="3761915" y="1506076"/>
                </a:cubicBezTo>
                <a:cubicBezTo>
                  <a:pt x="3773745" y="1503118"/>
                  <a:pt x="3778920" y="1500900"/>
                  <a:pt x="3777442" y="1499422"/>
                </a:cubicBezTo>
                <a:cubicBezTo>
                  <a:pt x="3774484" y="1496464"/>
                  <a:pt x="3767830" y="1494985"/>
                  <a:pt x="3757479" y="1494985"/>
                </a:cubicBezTo>
                <a:close/>
                <a:moveTo>
                  <a:pt x="12983332" y="1494150"/>
                </a:moveTo>
                <a:lnTo>
                  <a:pt x="12984125" y="1494744"/>
                </a:lnTo>
                <a:lnTo>
                  <a:pt x="12983743" y="1495794"/>
                </a:lnTo>
                <a:close/>
                <a:moveTo>
                  <a:pt x="12164850" y="1494150"/>
                </a:moveTo>
                <a:cubicBezTo>
                  <a:pt x="12158935" y="1495629"/>
                  <a:pt x="12157456" y="1501544"/>
                  <a:pt x="12160414" y="1511895"/>
                </a:cubicBezTo>
                <a:cubicBezTo>
                  <a:pt x="12163371" y="1522246"/>
                  <a:pt x="12166328" y="1526683"/>
                  <a:pt x="12169286" y="1525204"/>
                </a:cubicBezTo>
                <a:cubicBezTo>
                  <a:pt x="12170765" y="1525204"/>
                  <a:pt x="12170025" y="1521507"/>
                  <a:pt x="12167068" y="1514113"/>
                </a:cubicBezTo>
                <a:cubicBezTo>
                  <a:pt x="12164110" y="1506719"/>
                  <a:pt x="12164850" y="1501544"/>
                  <a:pt x="12169286" y="1498586"/>
                </a:cubicBezTo>
                <a:cubicBezTo>
                  <a:pt x="12172244" y="1494150"/>
                  <a:pt x="12170765" y="1492672"/>
                  <a:pt x="12164850" y="1494150"/>
                </a:cubicBezTo>
                <a:close/>
                <a:moveTo>
                  <a:pt x="13531206" y="1493596"/>
                </a:moveTo>
                <a:cubicBezTo>
                  <a:pt x="13528988" y="1493226"/>
                  <a:pt x="13526030" y="1494889"/>
                  <a:pt x="13522333" y="1498586"/>
                </a:cubicBezTo>
                <a:cubicBezTo>
                  <a:pt x="13517897" y="1503023"/>
                  <a:pt x="13514940" y="1508198"/>
                  <a:pt x="13513461" y="1514113"/>
                </a:cubicBezTo>
                <a:cubicBezTo>
                  <a:pt x="13513461" y="1518550"/>
                  <a:pt x="13514708" y="1520490"/>
                  <a:pt x="13517204" y="1519936"/>
                </a:cubicBezTo>
                <a:cubicBezTo>
                  <a:pt x="13518036" y="1519751"/>
                  <a:pt x="13519006" y="1519289"/>
                  <a:pt x="13520115" y="1518550"/>
                </a:cubicBezTo>
                <a:cubicBezTo>
                  <a:pt x="13523073" y="1515592"/>
                  <a:pt x="13526769" y="1514113"/>
                  <a:pt x="13531206" y="1514113"/>
                </a:cubicBezTo>
                <a:cubicBezTo>
                  <a:pt x="13535642" y="1514113"/>
                  <a:pt x="13537121" y="1509677"/>
                  <a:pt x="13535642" y="1500805"/>
                </a:cubicBezTo>
                <a:cubicBezTo>
                  <a:pt x="13534902" y="1496368"/>
                  <a:pt x="13533424" y="1493965"/>
                  <a:pt x="13531206" y="1493596"/>
                </a:cubicBezTo>
                <a:close/>
                <a:moveTo>
                  <a:pt x="13316049" y="1491932"/>
                </a:moveTo>
                <a:cubicBezTo>
                  <a:pt x="13317528" y="1496368"/>
                  <a:pt x="13307177" y="1505241"/>
                  <a:pt x="13284996" y="1518550"/>
                </a:cubicBezTo>
                <a:cubicBezTo>
                  <a:pt x="13277602" y="1524464"/>
                  <a:pt x="13271687" y="1528900"/>
                  <a:pt x="13267250" y="1531858"/>
                </a:cubicBezTo>
                <a:cubicBezTo>
                  <a:pt x="13261335" y="1536294"/>
                  <a:pt x="13257639" y="1539991"/>
                  <a:pt x="13256160" y="1542949"/>
                </a:cubicBezTo>
                <a:cubicBezTo>
                  <a:pt x="13251724" y="1548864"/>
                  <a:pt x="13255421" y="1551082"/>
                  <a:pt x="13267250" y="1549603"/>
                </a:cubicBezTo>
                <a:cubicBezTo>
                  <a:pt x="13273166" y="1549603"/>
                  <a:pt x="13272426" y="1551821"/>
                  <a:pt x="13265032" y="1556257"/>
                </a:cubicBezTo>
                <a:cubicBezTo>
                  <a:pt x="13262075" y="1558476"/>
                  <a:pt x="13259487" y="1559399"/>
                  <a:pt x="13257269" y="1559030"/>
                </a:cubicBezTo>
                <a:cubicBezTo>
                  <a:pt x="13255051" y="1558660"/>
                  <a:pt x="13253202" y="1556997"/>
                  <a:pt x="13251724" y="1554039"/>
                </a:cubicBezTo>
                <a:cubicBezTo>
                  <a:pt x="13248766" y="1548124"/>
                  <a:pt x="13241373" y="1547385"/>
                  <a:pt x="13229543" y="1551821"/>
                </a:cubicBezTo>
                <a:cubicBezTo>
                  <a:pt x="13217713" y="1557736"/>
                  <a:pt x="13216973" y="1554778"/>
                  <a:pt x="13227325" y="1542949"/>
                </a:cubicBezTo>
                <a:cubicBezTo>
                  <a:pt x="13237676" y="1532598"/>
                  <a:pt x="13244330" y="1527422"/>
                  <a:pt x="13247288" y="1527422"/>
                </a:cubicBezTo>
                <a:cubicBezTo>
                  <a:pt x="13254681" y="1525943"/>
                  <a:pt x="13267250" y="1519289"/>
                  <a:pt x="13284996" y="1507459"/>
                </a:cubicBezTo>
                <a:cubicBezTo>
                  <a:pt x="13304219" y="1494150"/>
                  <a:pt x="13314570" y="1488975"/>
                  <a:pt x="13316049" y="1491932"/>
                </a:cubicBezTo>
                <a:close/>
                <a:moveTo>
                  <a:pt x="12601818" y="1491932"/>
                </a:moveTo>
                <a:cubicBezTo>
                  <a:pt x="12610690" y="1490453"/>
                  <a:pt x="12618084" y="1490453"/>
                  <a:pt x="12623998" y="1491932"/>
                </a:cubicBezTo>
                <a:cubicBezTo>
                  <a:pt x="12629914" y="1493411"/>
                  <a:pt x="12626217" y="1495629"/>
                  <a:pt x="12612908" y="1498586"/>
                </a:cubicBezTo>
                <a:cubicBezTo>
                  <a:pt x="12604036" y="1500805"/>
                  <a:pt x="12597658" y="1501775"/>
                  <a:pt x="12593777" y="1501498"/>
                </a:cubicBezTo>
                <a:cubicBezTo>
                  <a:pt x="12592483" y="1501406"/>
                  <a:pt x="12591466" y="1501174"/>
                  <a:pt x="12590727" y="1500805"/>
                </a:cubicBezTo>
                <a:cubicBezTo>
                  <a:pt x="12589248" y="1497847"/>
                  <a:pt x="12592945" y="1494890"/>
                  <a:pt x="12601818" y="1491932"/>
                </a:cubicBezTo>
                <a:close/>
                <a:moveTo>
                  <a:pt x="12226957" y="1491932"/>
                </a:moveTo>
                <a:cubicBezTo>
                  <a:pt x="12221042" y="1493411"/>
                  <a:pt x="12218085" y="1497108"/>
                  <a:pt x="12218085" y="1503023"/>
                </a:cubicBezTo>
                <a:cubicBezTo>
                  <a:pt x="12218824" y="1509677"/>
                  <a:pt x="12220118" y="1513189"/>
                  <a:pt x="12221966" y="1513559"/>
                </a:cubicBezTo>
                <a:cubicBezTo>
                  <a:pt x="12223815" y="1513928"/>
                  <a:pt x="12226218" y="1511156"/>
                  <a:pt x="12229175" y="1505241"/>
                </a:cubicBezTo>
                <a:cubicBezTo>
                  <a:pt x="12232132" y="1499326"/>
                  <a:pt x="12235090" y="1497847"/>
                  <a:pt x="12238047" y="1500805"/>
                </a:cubicBezTo>
                <a:cubicBezTo>
                  <a:pt x="12239526" y="1503762"/>
                  <a:pt x="12239526" y="1502283"/>
                  <a:pt x="12238047" y="1496368"/>
                </a:cubicBezTo>
                <a:cubicBezTo>
                  <a:pt x="12236569" y="1491932"/>
                  <a:pt x="12232872" y="1490453"/>
                  <a:pt x="12226957" y="1491932"/>
                </a:cubicBezTo>
                <a:close/>
                <a:moveTo>
                  <a:pt x="10416980" y="1491932"/>
                </a:moveTo>
                <a:cubicBezTo>
                  <a:pt x="10416980" y="1494890"/>
                  <a:pt x="10420676" y="1497847"/>
                  <a:pt x="10428070" y="1500805"/>
                </a:cubicBezTo>
                <a:cubicBezTo>
                  <a:pt x="10431028" y="1502283"/>
                  <a:pt x="10433430" y="1503023"/>
                  <a:pt x="10435279" y="1503023"/>
                </a:cubicBezTo>
                <a:cubicBezTo>
                  <a:pt x="10437127" y="1503023"/>
                  <a:pt x="10438421" y="1502283"/>
                  <a:pt x="10439160" y="1500805"/>
                </a:cubicBezTo>
                <a:cubicBezTo>
                  <a:pt x="10440639" y="1496368"/>
                  <a:pt x="10436942" y="1493411"/>
                  <a:pt x="10428070" y="1491932"/>
                </a:cubicBezTo>
                <a:cubicBezTo>
                  <a:pt x="10420676" y="1488975"/>
                  <a:pt x="10416980" y="1488975"/>
                  <a:pt x="10416980" y="1491932"/>
                </a:cubicBezTo>
                <a:close/>
                <a:moveTo>
                  <a:pt x="3810713" y="1490549"/>
                </a:moveTo>
                <a:cubicBezTo>
                  <a:pt x="3804798" y="1492028"/>
                  <a:pt x="3803320" y="1493507"/>
                  <a:pt x="3806277" y="1494985"/>
                </a:cubicBezTo>
                <a:cubicBezTo>
                  <a:pt x="3807386" y="1495355"/>
                  <a:pt x="3808403" y="1495586"/>
                  <a:pt x="3809327" y="1495679"/>
                </a:cubicBezTo>
                <a:cubicBezTo>
                  <a:pt x="3812099" y="1495956"/>
                  <a:pt x="3814040" y="1494985"/>
                  <a:pt x="3815149" y="1492767"/>
                </a:cubicBezTo>
                <a:cubicBezTo>
                  <a:pt x="3818107" y="1489810"/>
                  <a:pt x="3816628" y="1489070"/>
                  <a:pt x="3810713" y="1490549"/>
                </a:cubicBezTo>
                <a:close/>
                <a:moveTo>
                  <a:pt x="1676891" y="1490549"/>
                </a:moveTo>
                <a:cubicBezTo>
                  <a:pt x="1672455" y="1487592"/>
                  <a:pt x="1670237" y="1488331"/>
                  <a:pt x="1670237" y="1492767"/>
                </a:cubicBezTo>
                <a:cubicBezTo>
                  <a:pt x="1668758" y="1497203"/>
                  <a:pt x="1670237" y="1500900"/>
                  <a:pt x="1674673" y="1503858"/>
                </a:cubicBezTo>
                <a:cubicBezTo>
                  <a:pt x="1675782" y="1504227"/>
                  <a:pt x="1676753" y="1504459"/>
                  <a:pt x="1677585" y="1504551"/>
                </a:cubicBezTo>
                <a:cubicBezTo>
                  <a:pt x="1680080" y="1504829"/>
                  <a:pt x="1681328" y="1503858"/>
                  <a:pt x="1681328" y="1501640"/>
                </a:cubicBezTo>
                <a:cubicBezTo>
                  <a:pt x="1682806" y="1497203"/>
                  <a:pt x="1681328" y="1493507"/>
                  <a:pt x="1676891" y="1490549"/>
                </a:cubicBezTo>
                <a:close/>
                <a:moveTo>
                  <a:pt x="4660249" y="1488331"/>
                </a:moveTo>
                <a:cubicBezTo>
                  <a:pt x="4652855" y="1485374"/>
                  <a:pt x="4649158" y="1486852"/>
                  <a:pt x="4649158" y="1492767"/>
                </a:cubicBezTo>
                <a:cubicBezTo>
                  <a:pt x="4649158" y="1497203"/>
                  <a:pt x="4651238" y="1499145"/>
                  <a:pt x="4655397" y="1498590"/>
                </a:cubicBezTo>
                <a:cubicBezTo>
                  <a:pt x="4656783" y="1498405"/>
                  <a:pt x="4658401" y="1497943"/>
                  <a:pt x="4660249" y="1497203"/>
                </a:cubicBezTo>
                <a:cubicBezTo>
                  <a:pt x="4666164" y="1494246"/>
                  <a:pt x="4666164" y="1491288"/>
                  <a:pt x="4660249" y="1488331"/>
                </a:cubicBezTo>
                <a:close/>
                <a:moveTo>
                  <a:pt x="1778924" y="1488331"/>
                </a:moveTo>
                <a:cubicBezTo>
                  <a:pt x="1777446" y="1486852"/>
                  <a:pt x="1775228" y="1488331"/>
                  <a:pt x="1772270" y="1492767"/>
                </a:cubicBezTo>
                <a:cubicBezTo>
                  <a:pt x="1770791" y="1498682"/>
                  <a:pt x="1771531" y="1502379"/>
                  <a:pt x="1774488" y="1503858"/>
                </a:cubicBezTo>
                <a:cubicBezTo>
                  <a:pt x="1777446" y="1503858"/>
                  <a:pt x="1779664" y="1501640"/>
                  <a:pt x="1781143" y="1497203"/>
                </a:cubicBezTo>
                <a:cubicBezTo>
                  <a:pt x="1782621" y="1491288"/>
                  <a:pt x="1781882" y="1488331"/>
                  <a:pt x="1778924" y="1488331"/>
                </a:cubicBezTo>
                <a:close/>
                <a:moveTo>
                  <a:pt x="1692418" y="1488331"/>
                </a:moveTo>
                <a:cubicBezTo>
                  <a:pt x="1690939" y="1485374"/>
                  <a:pt x="1689461" y="1486113"/>
                  <a:pt x="1687982" y="1490549"/>
                </a:cubicBezTo>
                <a:cubicBezTo>
                  <a:pt x="1686503" y="1494985"/>
                  <a:pt x="1685764" y="1499422"/>
                  <a:pt x="1685764" y="1503858"/>
                </a:cubicBezTo>
                <a:cubicBezTo>
                  <a:pt x="1685764" y="1506815"/>
                  <a:pt x="1704987" y="1518645"/>
                  <a:pt x="1743435" y="1539347"/>
                </a:cubicBezTo>
                <a:cubicBezTo>
                  <a:pt x="1749350" y="1542305"/>
                  <a:pt x="1753046" y="1544523"/>
                  <a:pt x="1754525" y="1546002"/>
                </a:cubicBezTo>
                <a:lnTo>
                  <a:pt x="1767834" y="1550438"/>
                </a:lnTo>
                <a:cubicBezTo>
                  <a:pt x="1776706" y="1554874"/>
                  <a:pt x="1784839" y="1558571"/>
                  <a:pt x="1792233" y="1561529"/>
                </a:cubicBezTo>
                <a:cubicBezTo>
                  <a:pt x="1809978" y="1568922"/>
                  <a:pt x="1823287" y="1574098"/>
                  <a:pt x="1832159" y="1577055"/>
                </a:cubicBezTo>
                <a:cubicBezTo>
                  <a:pt x="1833823" y="1577425"/>
                  <a:pt x="1835255" y="1577645"/>
                  <a:pt x="1836457" y="1577714"/>
                </a:cubicBezTo>
                <a:cubicBezTo>
                  <a:pt x="1844867" y="1578199"/>
                  <a:pt x="1841956" y="1571325"/>
                  <a:pt x="1827723" y="1557092"/>
                </a:cubicBezTo>
                <a:cubicBezTo>
                  <a:pt x="1811457" y="1540826"/>
                  <a:pt x="1794451" y="1529736"/>
                  <a:pt x="1776706" y="1523821"/>
                </a:cubicBezTo>
                <a:cubicBezTo>
                  <a:pt x="1772270" y="1520863"/>
                  <a:pt x="1769312" y="1521602"/>
                  <a:pt x="1767834" y="1526039"/>
                </a:cubicBezTo>
                <a:cubicBezTo>
                  <a:pt x="1767834" y="1528996"/>
                  <a:pt x="1765616" y="1529736"/>
                  <a:pt x="1761179" y="1528257"/>
                </a:cubicBezTo>
                <a:cubicBezTo>
                  <a:pt x="1756743" y="1525300"/>
                  <a:pt x="1747132" y="1517906"/>
                  <a:pt x="1732344" y="1506076"/>
                </a:cubicBezTo>
                <a:cubicBezTo>
                  <a:pt x="1711642" y="1489810"/>
                  <a:pt x="1699073" y="1483895"/>
                  <a:pt x="1694636" y="1488331"/>
                </a:cubicBezTo>
                <a:cubicBezTo>
                  <a:pt x="1693158" y="1491288"/>
                  <a:pt x="1692418" y="1491288"/>
                  <a:pt x="1692418" y="1488331"/>
                </a:cubicBezTo>
                <a:close/>
                <a:moveTo>
                  <a:pt x="5067827" y="1487776"/>
                </a:moveTo>
                <a:cubicBezTo>
                  <a:pt x="5068196" y="1489625"/>
                  <a:pt x="5066163" y="1494246"/>
                  <a:pt x="5061727" y="1501640"/>
                </a:cubicBezTo>
                <a:cubicBezTo>
                  <a:pt x="5059509" y="1505336"/>
                  <a:pt x="5057845" y="1507370"/>
                  <a:pt x="5056736" y="1507740"/>
                </a:cubicBezTo>
                <a:cubicBezTo>
                  <a:pt x="5055627" y="1508109"/>
                  <a:pt x="5055073" y="1506815"/>
                  <a:pt x="5055073" y="1503858"/>
                </a:cubicBezTo>
                <a:cubicBezTo>
                  <a:pt x="5053594" y="1497943"/>
                  <a:pt x="5055073" y="1493507"/>
                  <a:pt x="5059509" y="1490549"/>
                </a:cubicBezTo>
                <a:cubicBezTo>
                  <a:pt x="5064685" y="1486852"/>
                  <a:pt x="5067457" y="1485928"/>
                  <a:pt x="5067827" y="1487776"/>
                </a:cubicBezTo>
                <a:close/>
                <a:moveTo>
                  <a:pt x="12808102" y="1487496"/>
                </a:moveTo>
                <a:cubicBezTo>
                  <a:pt x="12803666" y="1486017"/>
                  <a:pt x="12799969" y="1488235"/>
                  <a:pt x="12797011" y="1494150"/>
                </a:cubicBezTo>
                <a:cubicBezTo>
                  <a:pt x="12794054" y="1500065"/>
                  <a:pt x="12794054" y="1503762"/>
                  <a:pt x="12797011" y="1505241"/>
                </a:cubicBezTo>
                <a:cubicBezTo>
                  <a:pt x="12797751" y="1505980"/>
                  <a:pt x="12798582" y="1506396"/>
                  <a:pt x="12799507" y="1506489"/>
                </a:cubicBezTo>
                <a:cubicBezTo>
                  <a:pt x="12802279" y="1506766"/>
                  <a:pt x="12805884" y="1504132"/>
                  <a:pt x="12810320" y="1498586"/>
                </a:cubicBezTo>
                <a:cubicBezTo>
                  <a:pt x="12816235" y="1491193"/>
                  <a:pt x="12818453" y="1487496"/>
                  <a:pt x="12816974" y="1487496"/>
                </a:cubicBezTo>
                <a:cubicBezTo>
                  <a:pt x="12814017" y="1487496"/>
                  <a:pt x="12811059" y="1487496"/>
                  <a:pt x="12808102" y="1487496"/>
                </a:cubicBezTo>
                <a:close/>
                <a:moveTo>
                  <a:pt x="4458401" y="1486113"/>
                </a:moveTo>
                <a:cubicBezTo>
                  <a:pt x="4456922" y="1483155"/>
                  <a:pt x="4447311" y="1484634"/>
                  <a:pt x="4429566" y="1490549"/>
                </a:cubicBezTo>
                <a:lnTo>
                  <a:pt x="4402467" y="1500533"/>
                </a:lnTo>
                <a:lnTo>
                  <a:pt x="4399679" y="1503878"/>
                </a:lnTo>
                <a:cubicBezTo>
                  <a:pt x="4396721" y="1512751"/>
                  <a:pt x="4393764" y="1516447"/>
                  <a:pt x="4390807" y="1514969"/>
                </a:cubicBezTo>
                <a:lnTo>
                  <a:pt x="4389214" y="1505415"/>
                </a:lnTo>
                <a:lnTo>
                  <a:pt x="4387421" y="1506076"/>
                </a:lnTo>
                <a:cubicBezTo>
                  <a:pt x="4375592" y="1509033"/>
                  <a:pt x="4368937" y="1513469"/>
                  <a:pt x="4367458" y="1519385"/>
                </a:cubicBezTo>
                <a:cubicBezTo>
                  <a:pt x="4366349" y="1522712"/>
                  <a:pt x="4367320" y="1524375"/>
                  <a:pt x="4370370" y="1524375"/>
                </a:cubicBezTo>
                <a:cubicBezTo>
                  <a:pt x="4371386" y="1524375"/>
                  <a:pt x="4372634" y="1524190"/>
                  <a:pt x="4374112" y="1523821"/>
                </a:cubicBezTo>
                <a:cubicBezTo>
                  <a:pt x="4434741" y="1509033"/>
                  <a:pt x="4462837" y="1496464"/>
                  <a:pt x="4458401" y="1486113"/>
                </a:cubicBezTo>
                <a:close/>
                <a:moveTo>
                  <a:pt x="11634722" y="1483060"/>
                </a:moveTo>
                <a:cubicBezTo>
                  <a:pt x="11640636" y="1481581"/>
                  <a:pt x="11645073" y="1481581"/>
                  <a:pt x="11648030" y="1483060"/>
                </a:cubicBezTo>
                <a:cubicBezTo>
                  <a:pt x="11652466" y="1486017"/>
                  <a:pt x="11651727" y="1488235"/>
                  <a:pt x="11645812" y="1489714"/>
                </a:cubicBezTo>
                <a:cubicBezTo>
                  <a:pt x="11641376" y="1492672"/>
                  <a:pt x="11639158" y="1496368"/>
                  <a:pt x="11639158" y="1500805"/>
                </a:cubicBezTo>
                <a:cubicBezTo>
                  <a:pt x="11639158" y="1505241"/>
                  <a:pt x="11640636" y="1507459"/>
                  <a:pt x="11643594" y="1507459"/>
                </a:cubicBezTo>
                <a:cubicBezTo>
                  <a:pt x="11648030" y="1507459"/>
                  <a:pt x="11656164" y="1508938"/>
                  <a:pt x="11667994" y="1511895"/>
                </a:cubicBezTo>
                <a:cubicBezTo>
                  <a:pt x="11679824" y="1514853"/>
                  <a:pt x="11687217" y="1514113"/>
                  <a:pt x="11690175" y="1509677"/>
                </a:cubicBezTo>
                <a:cubicBezTo>
                  <a:pt x="11693132" y="1503762"/>
                  <a:pt x="11698308" y="1502283"/>
                  <a:pt x="11705701" y="1505241"/>
                </a:cubicBezTo>
                <a:cubicBezTo>
                  <a:pt x="11714574" y="1508198"/>
                  <a:pt x="11714574" y="1512634"/>
                  <a:pt x="11705701" y="1518550"/>
                </a:cubicBezTo>
                <a:cubicBezTo>
                  <a:pt x="11693871" y="1524464"/>
                  <a:pt x="11677605" y="1528900"/>
                  <a:pt x="11656902" y="1531858"/>
                </a:cubicBezTo>
                <a:cubicBezTo>
                  <a:pt x="11627328" y="1536294"/>
                  <a:pt x="11612541" y="1540731"/>
                  <a:pt x="11612541" y="1545167"/>
                </a:cubicBezTo>
                <a:cubicBezTo>
                  <a:pt x="11614759" y="1556257"/>
                  <a:pt x="11612402" y="1561526"/>
                  <a:pt x="11605470" y="1560971"/>
                </a:cubicBezTo>
                <a:cubicBezTo>
                  <a:pt x="11603160" y="1560786"/>
                  <a:pt x="11600341" y="1559954"/>
                  <a:pt x="11597014" y="1558476"/>
                </a:cubicBezTo>
                <a:cubicBezTo>
                  <a:pt x="11591099" y="1554039"/>
                  <a:pt x="11589620" y="1549603"/>
                  <a:pt x="11592578" y="1545167"/>
                </a:cubicBezTo>
                <a:cubicBezTo>
                  <a:pt x="11594056" y="1540731"/>
                  <a:pt x="11590360" y="1539252"/>
                  <a:pt x="11581487" y="1540731"/>
                </a:cubicBezTo>
                <a:cubicBezTo>
                  <a:pt x="11571136" y="1540731"/>
                  <a:pt x="11565960" y="1539252"/>
                  <a:pt x="11565960" y="1536294"/>
                </a:cubicBezTo>
                <a:cubicBezTo>
                  <a:pt x="11565960" y="1530379"/>
                  <a:pt x="11577790" y="1524464"/>
                  <a:pt x="11601450" y="1518550"/>
                </a:cubicBezTo>
                <a:cubicBezTo>
                  <a:pt x="11625110" y="1511156"/>
                  <a:pt x="11633983" y="1503023"/>
                  <a:pt x="11628067" y="1494150"/>
                </a:cubicBezTo>
                <a:cubicBezTo>
                  <a:pt x="11625110" y="1489714"/>
                  <a:pt x="11627328" y="1486017"/>
                  <a:pt x="11634722" y="1483060"/>
                </a:cubicBezTo>
                <a:close/>
                <a:moveTo>
                  <a:pt x="6051063" y="1482252"/>
                </a:moveTo>
                <a:cubicBezTo>
                  <a:pt x="6054019" y="1481882"/>
                  <a:pt x="6055867" y="1482436"/>
                  <a:pt x="6056608" y="1483915"/>
                </a:cubicBezTo>
                <a:cubicBezTo>
                  <a:pt x="6058085" y="1488352"/>
                  <a:pt x="6053651" y="1492048"/>
                  <a:pt x="6043298" y="1495006"/>
                </a:cubicBezTo>
                <a:cubicBezTo>
                  <a:pt x="6032947" y="1499442"/>
                  <a:pt x="6026294" y="1500181"/>
                  <a:pt x="6023335" y="1497224"/>
                </a:cubicBezTo>
                <a:cubicBezTo>
                  <a:pt x="6021856" y="1494266"/>
                  <a:pt x="6027032" y="1490570"/>
                  <a:pt x="6038863" y="1486133"/>
                </a:cubicBezTo>
                <a:cubicBezTo>
                  <a:pt x="6044038" y="1483915"/>
                  <a:pt x="6048105" y="1482621"/>
                  <a:pt x="6051063" y="1482252"/>
                </a:cubicBezTo>
                <a:close/>
                <a:moveTo>
                  <a:pt x="4123466" y="1481677"/>
                </a:moveTo>
                <a:cubicBezTo>
                  <a:pt x="4135297" y="1480198"/>
                  <a:pt x="4141211" y="1480937"/>
                  <a:pt x="4141211" y="1483895"/>
                </a:cubicBezTo>
                <a:cubicBezTo>
                  <a:pt x="4142690" y="1488331"/>
                  <a:pt x="4144168" y="1490549"/>
                  <a:pt x="4145648" y="1490549"/>
                </a:cubicBezTo>
                <a:cubicBezTo>
                  <a:pt x="4148605" y="1489070"/>
                  <a:pt x="4149344" y="1486113"/>
                  <a:pt x="4147865" y="1481677"/>
                </a:cubicBezTo>
                <a:cubicBezTo>
                  <a:pt x="4146387" y="1478719"/>
                  <a:pt x="4148605" y="1479458"/>
                  <a:pt x="4154520" y="1483895"/>
                </a:cubicBezTo>
                <a:cubicBezTo>
                  <a:pt x="4161914" y="1489810"/>
                  <a:pt x="4160435" y="1494246"/>
                  <a:pt x="4150084" y="1497203"/>
                </a:cubicBezTo>
                <a:cubicBezTo>
                  <a:pt x="4144908" y="1498682"/>
                  <a:pt x="4139917" y="1499237"/>
                  <a:pt x="4135111" y="1498867"/>
                </a:cubicBezTo>
                <a:cubicBezTo>
                  <a:pt x="4130306" y="1498497"/>
                  <a:pt x="4125684" y="1497203"/>
                  <a:pt x="4121248" y="1494985"/>
                </a:cubicBezTo>
                <a:cubicBezTo>
                  <a:pt x="4110897" y="1489070"/>
                  <a:pt x="4111637" y="1484634"/>
                  <a:pt x="4123466" y="1481677"/>
                </a:cubicBezTo>
                <a:close/>
                <a:moveTo>
                  <a:pt x="3544539" y="1481677"/>
                </a:moveTo>
                <a:cubicBezTo>
                  <a:pt x="3550455" y="1481677"/>
                  <a:pt x="3553412" y="1483895"/>
                  <a:pt x="3553412" y="1488331"/>
                </a:cubicBezTo>
                <a:cubicBezTo>
                  <a:pt x="3554891" y="1491288"/>
                  <a:pt x="3552673" y="1492767"/>
                  <a:pt x="3546758" y="1492767"/>
                </a:cubicBezTo>
                <a:cubicBezTo>
                  <a:pt x="3545649" y="1493137"/>
                  <a:pt x="3544633" y="1493322"/>
                  <a:pt x="3543708" y="1493322"/>
                </a:cubicBezTo>
                <a:cubicBezTo>
                  <a:pt x="3540936" y="1493322"/>
                  <a:pt x="3538995" y="1491658"/>
                  <a:pt x="3537885" y="1488331"/>
                </a:cubicBezTo>
                <a:cubicBezTo>
                  <a:pt x="3536407" y="1485374"/>
                  <a:pt x="3538625" y="1483155"/>
                  <a:pt x="3544539" y="1481677"/>
                </a:cubicBezTo>
                <a:close/>
                <a:moveTo>
                  <a:pt x="2874671" y="1481677"/>
                </a:moveTo>
                <a:cubicBezTo>
                  <a:pt x="2867277" y="1481677"/>
                  <a:pt x="2863580" y="1483895"/>
                  <a:pt x="2863580" y="1488331"/>
                </a:cubicBezTo>
                <a:cubicBezTo>
                  <a:pt x="2863580" y="1492767"/>
                  <a:pt x="2865798" y="1496464"/>
                  <a:pt x="2870235" y="1499422"/>
                </a:cubicBezTo>
                <a:cubicBezTo>
                  <a:pt x="2874671" y="1501640"/>
                  <a:pt x="2878691" y="1502610"/>
                  <a:pt x="2882296" y="1502333"/>
                </a:cubicBezTo>
                <a:cubicBezTo>
                  <a:pt x="2883497" y="1502241"/>
                  <a:pt x="2884652" y="1502009"/>
                  <a:pt x="2885761" y="1501640"/>
                </a:cubicBezTo>
                <a:cubicBezTo>
                  <a:pt x="2890198" y="1498682"/>
                  <a:pt x="2890937" y="1494985"/>
                  <a:pt x="2887980" y="1490549"/>
                </a:cubicBezTo>
                <a:cubicBezTo>
                  <a:pt x="2885022" y="1486113"/>
                  <a:pt x="2880586" y="1483155"/>
                  <a:pt x="2874671" y="1481677"/>
                </a:cubicBezTo>
                <a:close/>
                <a:moveTo>
                  <a:pt x="1665801" y="1481677"/>
                </a:moveTo>
                <a:cubicBezTo>
                  <a:pt x="1665801" y="1481677"/>
                  <a:pt x="1663583" y="1483895"/>
                  <a:pt x="1659147" y="1488331"/>
                </a:cubicBezTo>
                <a:cubicBezTo>
                  <a:pt x="1656189" y="1492767"/>
                  <a:pt x="1656928" y="1495725"/>
                  <a:pt x="1661365" y="1497203"/>
                </a:cubicBezTo>
                <a:cubicBezTo>
                  <a:pt x="1662104" y="1497573"/>
                  <a:pt x="1662797" y="1497712"/>
                  <a:pt x="1663444" y="1497619"/>
                </a:cubicBezTo>
                <a:cubicBezTo>
                  <a:pt x="1665385" y="1497342"/>
                  <a:pt x="1666910" y="1494985"/>
                  <a:pt x="1668019" y="1490549"/>
                </a:cubicBezTo>
                <a:cubicBezTo>
                  <a:pt x="1668019" y="1486113"/>
                  <a:pt x="1667280" y="1483155"/>
                  <a:pt x="1665801" y="1481677"/>
                </a:cubicBezTo>
                <a:close/>
                <a:moveTo>
                  <a:pt x="1758962" y="1479458"/>
                </a:moveTo>
                <a:cubicBezTo>
                  <a:pt x="1753046" y="1476501"/>
                  <a:pt x="1750089" y="1477980"/>
                  <a:pt x="1750089" y="1483895"/>
                </a:cubicBezTo>
                <a:cubicBezTo>
                  <a:pt x="1748610" y="1488331"/>
                  <a:pt x="1750828" y="1492028"/>
                  <a:pt x="1756743" y="1494985"/>
                </a:cubicBezTo>
                <a:cubicBezTo>
                  <a:pt x="1758222" y="1495725"/>
                  <a:pt x="1759516" y="1496187"/>
                  <a:pt x="1760625" y="1496372"/>
                </a:cubicBezTo>
                <a:cubicBezTo>
                  <a:pt x="1763952" y="1496926"/>
                  <a:pt x="1765616" y="1494985"/>
                  <a:pt x="1765616" y="1490549"/>
                </a:cubicBezTo>
                <a:cubicBezTo>
                  <a:pt x="1765616" y="1484634"/>
                  <a:pt x="1763398" y="1480937"/>
                  <a:pt x="1758962" y="1479458"/>
                </a:cubicBezTo>
                <a:close/>
                <a:moveTo>
                  <a:pt x="12238047" y="1478623"/>
                </a:moveTo>
                <a:cubicBezTo>
                  <a:pt x="12236569" y="1480102"/>
                  <a:pt x="12237308" y="1483799"/>
                  <a:pt x="12240266" y="1489714"/>
                </a:cubicBezTo>
                <a:cubicBezTo>
                  <a:pt x="12242484" y="1495259"/>
                  <a:pt x="12245949" y="1497894"/>
                  <a:pt x="12250663" y="1497616"/>
                </a:cubicBezTo>
                <a:cubicBezTo>
                  <a:pt x="12252234" y="1497524"/>
                  <a:pt x="12253944" y="1497108"/>
                  <a:pt x="12255792" y="1496368"/>
                </a:cubicBezTo>
                <a:cubicBezTo>
                  <a:pt x="12264665" y="1491932"/>
                  <a:pt x="12266144" y="1489714"/>
                  <a:pt x="12260229" y="1489714"/>
                </a:cubicBezTo>
                <a:cubicBezTo>
                  <a:pt x="12254314" y="1489714"/>
                  <a:pt x="12249877" y="1487496"/>
                  <a:pt x="12246920" y="1483060"/>
                </a:cubicBezTo>
                <a:cubicBezTo>
                  <a:pt x="12242484" y="1478623"/>
                  <a:pt x="12239526" y="1477145"/>
                  <a:pt x="12238047" y="1478623"/>
                </a:cubicBezTo>
                <a:close/>
                <a:moveTo>
                  <a:pt x="14131205" y="1478069"/>
                </a:moveTo>
                <a:cubicBezTo>
                  <a:pt x="14131944" y="1479917"/>
                  <a:pt x="14130095" y="1484538"/>
                  <a:pt x="14125659" y="1491932"/>
                </a:cubicBezTo>
                <a:cubicBezTo>
                  <a:pt x="14116787" y="1505241"/>
                  <a:pt x="14103478" y="1520767"/>
                  <a:pt x="14085733" y="1538512"/>
                </a:cubicBezTo>
                <a:cubicBezTo>
                  <a:pt x="14065031" y="1559215"/>
                  <a:pt x="14056159" y="1568827"/>
                  <a:pt x="14059116" y="1567348"/>
                </a:cubicBezTo>
                <a:cubicBezTo>
                  <a:pt x="14053201" y="1571784"/>
                  <a:pt x="14046547" y="1577699"/>
                  <a:pt x="14039153" y="1585093"/>
                </a:cubicBezTo>
                <a:cubicBezTo>
                  <a:pt x="14031759" y="1592486"/>
                  <a:pt x="14025844" y="1593965"/>
                  <a:pt x="14021408" y="1589529"/>
                </a:cubicBezTo>
                <a:cubicBezTo>
                  <a:pt x="14015493" y="1582135"/>
                  <a:pt x="14008099" y="1581396"/>
                  <a:pt x="13999227" y="1587311"/>
                </a:cubicBezTo>
                <a:cubicBezTo>
                  <a:pt x="13991833" y="1591747"/>
                  <a:pt x="13989615" y="1599141"/>
                  <a:pt x="13992573" y="1609492"/>
                </a:cubicBezTo>
                <a:cubicBezTo>
                  <a:pt x="13994051" y="1613928"/>
                  <a:pt x="13990355" y="1619843"/>
                  <a:pt x="13981482" y="1627237"/>
                </a:cubicBezTo>
                <a:cubicBezTo>
                  <a:pt x="13977046" y="1630934"/>
                  <a:pt x="13973349" y="1633152"/>
                  <a:pt x="13970391" y="1633891"/>
                </a:cubicBezTo>
                <a:cubicBezTo>
                  <a:pt x="13967434" y="1634630"/>
                  <a:pt x="13965216" y="1633891"/>
                  <a:pt x="13963737" y="1631673"/>
                </a:cubicBezTo>
                <a:cubicBezTo>
                  <a:pt x="13962258" y="1628715"/>
                  <a:pt x="13960040" y="1627976"/>
                  <a:pt x="13957083" y="1629455"/>
                </a:cubicBezTo>
                <a:cubicBezTo>
                  <a:pt x="13954125" y="1630934"/>
                  <a:pt x="13951168" y="1630194"/>
                  <a:pt x="13948210" y="1627237"/>
                </a:cubicBezTo>
                <a:cubicBezTo>
                  <a:pt x="13942295" y="1619843"/>
                  <a:pt x="13945253" y="1617625"/>
                  <a:pt x="13957083" y="1620582"/>
                </a:cubicBezTo>
                <a:cubicBezTo>
                  <a:pt x="13962998" y="1622061"/>
                  <a:pt x="13965216" y="1620582"/>
                  <a:pt x="13963737" y="1616146"/>
                </a:cubicBezTo>
                <a:cubicBezTo>
                  <a:pt x="13962258" y="1610231"/>
                  <a:pt x="13962998" y="1607274"/>
                  <a:pt x="13965955" y="1607274"/>
                </a:cubicBezTo>
                <a:cubicBezTo>
                  <a:pt x="13970391" y="1607274"/>
                  <a:pt x="13971131" y="1605795"/>
                  <a:pt x="13968173" y="1602837"/>
                </a:cubicBezTo>
                <a:cubicBezTo>
                  <a:pt x="13963737" y="1598401"/>
                  <a:pt x="13960040" y="1595444"/>
                  <a:pt x="13957083" y="1593965"/>
                </a:cubicBezTo>
                <a:cubicBezTo>
                  <a:pt x="13952646" y="1593965"/>
                  <a:pt x="13954865" y="1591008"/>
                  <a:pt x="13963737" y="1585093"/>
                </a:cubicBezTo>
                <a:cubicBezTo>
                  <a:pt x="13974088" y="1579178"/>
                  <a:pt x="13982222" y="1576960"/>
                  <a:pt x="13988136" y="1578438"/>
                </a:cubicBezTo>
                <a:cubicBezTo>
                  <a:pt x="13994051" y="1579917"/>
                  <a:pt x="14004403" y="1574742"/>
                  <a:pt x="14019190" y="1562912"/>
                </a:cubicBezTo>
                <a:cubicBezTo>
                  <a:pt x="14033977" y="1552560"/>
                  <a:pt x="14040631" y="1544427"/>
                  <a:pt x="14039153" y="1538512"/>
                </a:cubicBezTo>
                <a:cubicBezTo>
                  <a:pt x="14036195" y="1529640"/>
                  <a:pt x="14040631" y="1519289"/>
                  <a:pt x="14052462" y="1507459"/>
                </a:cubicBezTo>
                <a:cubicBezTo>
                  <a:pt x="14062813" y="1497108"/>
                  <a:pt x="14070206" y="1496368"/>
                  <a:pt x="14074643" y="1505241"/>
                </a:cubicBezTo>
                <a:cubicBezTo>
                  <a:pt x="14077600" y="1509677"/>
                  <a:pt x="14081297" y="1509677"/>
                  <a:pt x="14085733" y="1505241"/>
                </a:cubicBezTo>
                <a:cubicBezTo>
                  <a:pt x="14091648" y="1500805"/>
                  <a:pt x="14097563" y="1497108"/>
                  <a:pt x="14103478" y="1494150"/>
                </a:cubicBezTo>
                <a:cubicBezTo>
                  <a:pt x="14109393" y="1489714"/>
                  <a:pt x="14115308" y="1485278"/>
                  <a:pt x="14121223" y="1480841"/>
                </a:cubicBezTo>
                <a:cubicBezTo>
                  <a:pt x="14127138" y="1477144"/>
                  <a:pt x="14130465" y="1476220"/>
                  <a:pt x="14131205" y="1478069"/>
                </a:cubicBezTo>
                <a:close/>
                <a:moveTo>
                  <a:pt x="4680212" y="1477241"/>
                </a:moveTo>
                <a:cubicBezTo>
                  <a:pt x="4674297" y="1477241"/>
                  <a:pt x="4672079" y="1479458"/>
                  <a:pt x="4673557" y="1483895"/>
                </a:cubicBezTo>
                <a:cubicBezTo>
                  <a:pt x="4675776" y="1486113"/>
                  <a:pt x="4678410" y="1487084"/>
                  <a:pt x="4681460" y="1486806"/>
                </a:cubicBezTo>
                <a:cubicBezTo>
                  <a:pt x="4682476" y="1486714"/>
                  <a:pt x="4683539" y="1486482"/>
                  <a:pt x="4684648" y="1486113"/>
                </a:cubicBezTo>
                <a:cubicBezTo>
                  <a:pt x="4689084" y="1483155"/>
                  <a:pt x="4690563" y="1480937"/>
                  <a:pt x="4689084" y="1479458"/>
                </a:cubicBezTo>
                <a:cubicBezTo>
                  <a:pt x="4687606" y="1477980"/>
                  <a:pt x="4684648" y="1477241"/>
                  <a:pt x="4680212" y="1477241"/>
                </a:cubicBezTo>
                <a:close/>
                <a:moveTo>
                  <a:pt x="5684519" y="1476983"/>
                </a:moveTo>
                <a:cubicBezTo>
                  <a:pt x="5685629" y="1477538"/>
                  <a:pt x="5688400" y="1480588"/>
                  <a:pt x="5692838" y="1486133"/>
                </a:cubicBezTo>
                <a:cubicBezTo>
                  <a:pt x="5698752" y="1495006"/>
                  <a:pt x="5700970" y="1499442"/>
                  <a:pt x="5699491" y="1499442"/>
                </a:cubicBezTo>
                <a:cubicBezTo>
                  <a:pt x="5698013" y="1500921"/>
                  <a:pt x="5695056" y="1497963"/>
                  <a:pt x="5690620" y="1490570"/>
                </a:cubicBezTo>
                <a:cubicBezTo>
                  <a:pt x="5686182" y="1483176"/>
                  <a:pt x="5683965" y="1478740"/>
                  <a:pt x="5683965" y="1477261"/>
                </a:cubicBezTo>
                <a:cubicBezTo>
                  <a:pt x="5683965" y="1476891"/>
                  <a:pt x="5684150" y="1476799"/>
                  <a:pt x="5684519" y="1476983"/>
                </a:cubicBezTo>
                <a:close/>
                <a:moveTo>
                  <a:pt x="4609232" y="1475022"/>
                </a:moveTo>
                <a:cubicBezTo>
                  <a:pt x="4603318" y="1473543"/>
                  <a:pt x="4603318" y="1475022"/>
                  <a:pt x="4609232" y="1479458"/>
                </a:cubicBezTo>
                <a:cubicBezTo>
                  <a:pt x="4616626" y="1485374"/>
                  <a:pt x="4621063" y="1492767"/>
                  <a:pt x="4622541" y="1501640"/>
                </a:cubicBezTo>
                <a:cubicBezTo>
                  <a:pt x="4624759" y="1507185"/>
                  <a:pt x="4626977" y="1509819"/>
                  <a:pt x="4629196" y="1509542"/>
                </a:cubicBezTo>
                <a:cubicBezTo>
                  <a:pt x="4629935" y="1509450"/>
                  <a:pt x="4630674" y="1509033"/>
                  <a:pt x="4631413" y="1508294"/>
                </a:cubicBezTo>
                <a:cubicBezTo>
                  <a:pt x="4634371" y="1503858"/>
                  <a:pt x="4636589" y="1500900"/>
                  <a:pt x="4638068" y="1499422"/>
                </a:cubicBezTo>
                <a:cubicBezTo>
                  <a:pt x="4641025" y="1497943"/>
                  <a:pt x="4639547" y="1494985"/>
                  <a:pt x="4633632" y="1490549"/>
                </a:cubicBezTo>
                <a:cubicBezTo>
                  <a:pt x="4627717" y="1487592"/>
                  <a:pt x="4623280" y="1484634"/>
                  <a:pt x="4620323" y="1481677"/>
                </a:cubicBezTo>
                <a:cubicBezTo>
                  <a:pt x="4618844" y="1478719"/>
                  <a:pt x="4615147" y="1476501"/>
                  <a:pt x="4609232" y="1475022"/>
                </a:cubicBezTo>
                <a:close/>
                <a:moveTo>
                  <a:pt x="3353782" y="1475022"/>
                </a:moveTo>
                <a:cubicBezTo>
                  <a:pt x="3353782" y="1473543"/>
                  <a:pt x="3354522" y="1475762"/>
                  <a:pt x="3356000" y="1481677"/>
                </a:cubicBezTo>
                <a:cubicBezTo>
                  <a:pt x="3357479" y="1487592"/>
                  <a:pt x="3356000" y="1490549"/>
                  <a:pt x="3351564" y="1490549"/>
                </a:cubicBezTo>
                <a:cubicBezTo>
                  <a:pt x="3347128" y="1489070"/>
                  <a:pt x="3346389" y="1486113"/>
                  <a:pt x="3349346" y="1481677"/>
                </a:cubicBezTo>
                <a:cubicBezTo>
                  <a:pt x="3352304" y="1477241"/>
                  <a:pt x="3353782" y="1475022"/>
                  <a:pt x="3353782" y="1475022"/>
                </a:cubicBezTo>
                <a:close/>
                <a:moveTo>
                  <a:pt x="2925133" y="1474468"/>
                </a:moveTo>
                <a:cubicBezTo>
                  <a:pt x="2922545" y="1474837"/>
                  <a:pt x="2918294" y="1478719"/>
                  <a:pt x="2912379" y="1486113"/>
                </a:cubicBezTo>
                <a:cubicBezTo>
                  <a:pt x="2904985" y="1494985"/>
                  <a:pt x="2903506" y="1499422"/>
                  <a:pt x="2907942" y="1499422"/>
                </a:cubicBezTo>
                <a:cubicBezTo>
                  <a:pt x="2913858" y="1499422"/>
                  <a:pt x="2916815" y="1502379"/>
                  <a:pt x="2916815" y="1508294"/>
                </a:cubicBezTo>
                <a:cubicBezTo>
                  <a:pt x="2916815" y="1514209"/>
                  <a:pt x="2915336" y="1517166"/>
                  <a:pt x="2912379" y="1517166"/>
                </a:cubicBezTo>
                <a:cubicBezTo>
                  <a:pt x="2904985" y="1517166"/>
                  <a:pt x="2902766" y="1523821"/>
                  <a:pt x="2905724" y="1537129"/>
                </a:cubicBezTo>
                <a:cubicBezTo>
                  <a:pt x="2907203" y="1540087"/>
                  <a:pt x="2910900" y="1541566"/>
                  <a:pt x="2916815" y="1541566"/>
                </a:cubicBezTo>
                <a:cubicBezTo>
                  <a:pt x="2924208" y="1541566"/>
                  <a:pt x="2928645" y="1540087"/>
                  <a:pt x="2930123" y="1537129"/>
                </a:cubicBezTo>
                <a:cubicBezTo>
                  <a:pt x="2933081" y="1532693"/>
                  <a:pt x="2932342" y="1526778"/>
                  <a:pt x="2927905" y="1519385"/>
                </a:cubicBezTo>
                <a:cubicBezTo>
                  <a:pt x="2920512" y="1507555"/>
                  <a:pt x="2924208" y="1503858"/>
                  <a:pt x="2938996" y="1508294"/>
                </a:cubicBezTo>
                <a:cubicBezTo>
                  <a:pt x="2941953" y="1509773"/>
                  <a:pt x="2944911" y="1507555"/>
                  <a:pt x="2947868" y="1501640"/>
                </a:cubicBezTo>
                <a:cubicBezTo>
                  <a:pt x="2952304" y="1497203"/>
                  <a:pt x="2950087" y="1494246"/>
                  <a:pt x="2941214" y="1492767"/>
                </a:cubicBezTo>
                <a:cubicBezTo>
                  <a:pt x="2932342" y="1492767"/>
                  <a:pt x="2927905" y="1489810"/>
                  <a:pt x="2927905" y="1483895"/>
                </a:cubicBezTo>
                <a:cubicBezTo>
                  <a:pt x="2928645" y="1477240"/>
                  <a:pt x="2927720" y="1474098"/>
                  <a:pt x="2925133" y="1474468"/>
                </a:cubicBezTo>
                <a:close/>
                <a:moveTo>
                  <a:pt x="5351580" y="1474150"/>
                </a:moveTo>
                <a:lnTo>
                  <a:pt x="5347863" y="1479458"/>
                </a:lnTo>
                <a:cubicBezTo>
                  <a:pt x="5350821" y="1485374"/>
                  <a:pt x="5352300" y="1486113"/>
                  <a:pt x="5352300" y="1481677"/>
                </a:cubicBezTo>
                <a:cubicBezTo>
                  <a:pt x="5351559" y="1479459"/>
                  <a:pt x="5351559" y="1478535"/>
                  <a:pt x="5352300" y="1478904"/>
                </a:cubicBezTo>
                <a:lnTo>
                  <a:pt x="5352951" y="1479638"/>
                </a:lnTo>
                <a:close/>
                <a:moveTo>
                  <a:pt x="3839548" y="1472804"/>
                </a:moveTo>
                <a:cubicBezTo>
                  <a:pt x="3832155" y="1474283"/>
                  <a:pt x="3829937" y="1477241"/>
                  <a:pt x="3832894" y="1481677"/>
                </a:cubicBezTo>
                <a:cubicBezTo>
                  <a:pt x="3834004" y="1486113"/>
                  <a:pt x="3835944" y="1488470"/>
                  <a:pt x="3838717" y="1488747"/>
                </a:cubicBezTo>
                <a:cubicBezTo>
                  <a:pt x="3839641" y="1488839"/>
                  <a:pt x="3840657" y="1488701"/>
                  <a:pt x="3841767" y="1488331"/>
                </a:cubicBezTo>
                <a:cubicBezTo>
                  <a:pt x="3846203" y="1486852"/>
                  <a:pt x="3848421" y="1483155"/>
                  <a:pt x="3848421" y="1477241"/>
                </a:cubicBezTo>
                <a:cubicBezTo>
                  <a:pt x="3848421" y="1472804"/>
                  <a:pt x="3845463" y="1471325"/>
                  <a:pt x="3839548" y="1472804"/>
                </a:cubicBezTo>
                <a:close/>
                <a:moveTo>
                  <a:pt x="12794793" y="1471969"/>
                </a:moveTo>
                <a:cubicBezTo>
                  <a:pt x="12788878" y="1474927"/>
                  <a:pt x="12788139" y="1477145"/>
                  <a:pt x="12792575" y="1478623"/>
                </a:cubicBezTo>
                <a:cubicBezTo>
                  <a:pt x="12795532" y="1478623"/>
                  <a:pt x="12797751" y="1477145"/>
                  <a:pt x="12799229" y="1474187"/>
                </a:cubicBezTo>
                <a:cubicBezTo>
                  <a:pt x="12800708" y="1469751"/>
                  <a:pt x="12799229" y="1469012"/>
                  <a:pt x="12794793" y="1471969"/>
                </a:cubicBezTo>
                <a:close/>
                <a:moveTo>
                  <a:pt x="10385926" y="1471969"/>
                </a:moveTo>
                <a:cubicBezTo>
                  <a:pt x="10381490" y="1470490"/>
                  <a:pt x="10378532" y="1471969"/>
                  <a:pt x="10377054" y="1476405"/>
                </a:cubicBezTo>
                <a:cubicBezTo>
                  <a:pt x="10374096" y="1482320"/>
                  <a:pt x="10374836" y="1485278"/>
                  <a:pt x="10379272" y="1485278"/>
                </a:cubicBezTo>
                <a:cubicBezTo>
                  <a:pt x="10380380" y="1485647"/>
                  <a:pt x="10381398" y="1485832"/>
                  <a:pt x="10382322" y="1485832"/>
                </a:cubicBezTo>
                <a:cubicBezTo>
                  <a:pt x="10385094" y="1485832"/>
                  <a:pt x="10387035" y="1484169"/>
                  <a:pt x="10388144" y="1480841"/>
                </a:cubicBezTo>
                <a:cubicBezTo>
                  <a:pt x="10389623" y="1474927"/>
                  <a:pt x="10388883" y="1471969"/>
                  <a:pt x="10385926" y="1471969"/>
                </a:cubicBezTo>
                <a:close/>
                <a:moveTo>
                  <a:pt x="4702393" y="1470586"/>
                </a:moveTo>
                <a:cubicBezTo>
                  <a:pt x="4694999" y="1473543"/>
                  <a:pt x="4693521" y="1475022"/>
                  <a:pt x="4697957" y="1475022"/>
                </a:cubicBezTo>
                <a:cubicBezTo>
                  <a:pt x="4699066" y="1475392"/>
                  <a:pt x="4700129" y="1475577"/>
                  <a:pt x="4701145" y="1475577"/>
                </a:cubicBezTo>
                <a:cubicBezTo>
                  <a:pt x="4704195" y="1475577"/>
                  <a:pt x="4706829" y="1473913"/>
                  <a:pt x="4709047" y="1470586"/>
                </a:cubicBezTo>
                <a:cubicBezTo>
                  <a:pt x="4710526" y="1467629"/>
                  <a:pt x="4708308" y="1467629"/>
                  <a:pt x="4702393" y="1470586"/>
                </a:cubicBezTo>
                <a:close/>
                <a:moveTo>
                  <a:pt x="2912379" y="1470586"/>
                </a:moveTo>
                <a:cubicBezTo>
                  <a:pt x="2907942" y="1470586"/>
                  <a:pt x="2906464" y="1471325"/>
                  <a:pt x="2907942" y="1472804"/>
                </a:cubicBezTo>
                <a:cubicBezTo>
                  <a:pt x="2910161" y="1475022"/>
                  <a:pt x="2912379" y="1475993"/>
                  <a:pt x="2914597" y="1475715"/>
                </a:cubicBezTo>
                <a:cubicBezTo>
                  <a:pt x="2915336" y="1475623"/>
                  <a:pt x="2916075" y="1475392"/>
                  <a:pt x="2916815" y="1475022"/>
                </a:cubicBezTo>
                <a:cubicBezTo>
                  <a:pt x="2919773" y="1472065"/>
                  <a:pt x="2918293" y="1470586"/>
                  <a:pt x="2912379" y="1470586"/>
                </a:cubicBezTo>
                <a:close/>
                <a:moveTo>
                  <a:pt x="1619221" y="1470586"/>
                </a:moveTo>
                <a:cubicBezTo>
                  <a:pt x="1614784" y="1473543"/>
                  <a:pt x="1616263" y="1476501"/>
                  <a:pt x="1623657" y="1479458"/>
                </a:cubicBezTo>
                <a:cubicBezTo>
                  <a:pt x="1628093" y="1481677"/>
                  <a:pt x="1631282" y="1482647"/>
                  <a:pt x="1633222" y="1482370"/>
                </a:cubicBezTo>
                <a:cubicBezTo>
                  <a:pt x="1633869" y="1482278"/>
                  <a:pt x="1634377" y="1482046"/>
                  <a:pt x="1634747" y="1481677"/>
                </a:cubicBezTo>
                <a:cubicBezTo>
                  <a:pt x="1636226" y="1478719"/>
                  <a:pt x="1634747" y="1475762"/>
                  <a:pt x="1630311" y="1472804"/>
                </a:cubicBezTo>
                <a:cubicBezTo>
                  <a:pt x="1625875" y="1469847"/>
                  <a:pt x="1622178" y="1469107"/>
                  <a:pt x="1619221" y="1470586"/>
                </a:cubicBezTo>
                <a:close/>
                <a:moveTo>
                  <a:pt x="12285737" y="1469196"/>
                </a:moveTo>
                <a:cubicBezTo>
                  <a:pt x="12284258" y="1469566"/>
                  <a:pt x="12282410" y="1473448"/>
                  <a:pt x="12280192" y="1480841"/>
                </a:cubicBezTo>
                <a:cubicBezTo>
                  <a:pt x="12279082" y="1485278"/>
                  <a:pt x="12279637" y="1487634"/>
                  <a:pt x="12281855" y="1487912"/>
                </a:cubicBezTo>
                <a:cubicBezTo>
                  <a:pt x="12282595" y="1488004"/>
                  <a:pt x="12283519" y="1487866"/>
                  <a:pt x="12284628" y="1487496"/>
                </a:cubicBezTo>
                <a:cubicBezTo>
                  <a:pt x="12289064" y="1486017"/>
                  <a:pt x="12290543" y="1483060"/>
                  <a:pt x="12289064" y="1478623"/>
                </a:cubicBezTo>
                <a:cubicBezTo>
                  <a:pt x="12288325" y="1471969"/>
                  <a:pt x="12287216" y="1468827"/>
                  <a:pt x="12285737" y="1469196"/>
                </a:cubicBezTo>
                <a:close/>
                <a:moveTo>
                  <a:pt x="6216866" y="1468388"/>
                </a:moveTo>
                <a:cubicBezTo>
                  <a:pt x="6221673" y="1467649"/>
                  <a:pt x="6224444" y="1468388"/>
                  <a:pt x="6225184" y="1470607"/>
                </a:cubicBezTo>
                <a:cubicBezTo>
                  <a:pt x="6225184" y="1475043"/>
                  <a:pt x="6216312" y="1480219"/>
                  <a:pt x="6198567" y="1486133"/>
                </a:cubicBezTo>
                <a:cubicBezTo>
                  <a:pt x="6182301" y="1490570"/>
                  <a:pt x="6172688" y="1491309"/>
                  <a:pt x="6169732" y="1488352"/>
                </a:cubicBezTo>
                <a:cubicBezTo>
                  <a:pt x="6168253" y="1485394"/>
                  <a:pt x="6177126" y="1480958"/>
                  <a:pt x="6196349" y="1475043"/>
                </a:cubicBezTo>
                <a:cubicBezTo>
                  <a:pt x="6205221" y="1471346"/>
                  <a:pt x="6212059" y="1469128"/>
                  <a:pt x="6216866" y="1468388"/>
                </a:cubicBezTo>
                <a:close/>
                <a:moveTo>
                  <a:pt x="1798888" y="1468368"/>
                </a:moveTo>
                <a:cubicBezTo>
                  <a:pt x="1785579" y="1466889"/>
                  <a:pt x="1780403" y="1468368"/>
                  <a:pt x="1783361" y="1472804"/>
                </a:cubicBezTo>
                <a:cubicBezTo>
                  <a:pt x="1786318" y="1478719"/>
                  <a:pt x="1789276" y="1481677"/>
                  <a:pt x="1792233" y="1481677"/>
                </a:cubicBezTo>
                <a:cubicBezTo>
                  <a:pt x="1795190" y="1481677"/>
                  <a:pt x="1795930" y="1484634"/>
                  <a:pt x="1794451" y="1490549"/>
                </a:cubicBezTo>
                <a:cubicBezTo>
                  <a:pt x="1792972" y="1496464"/>
                  <a:pt x="1790015" y="1500161"/>
                  <a:pt x="1785579" y="1501640"/>
                </a:cubicBezTo>
                <a:cubicBezTo>
                  <a:pt x="1782621" y="1503118"/>
                  <a:pt x="1785579" y="1506076"/>
                  <a:pt x="1794451" y="1510512"/>
                </a:cubicBezTo>
                <a:cubicBezTo>
                  <a:pt x="1803324" y="1514948"/>
                  <a:pt x="1811457" y="1520124"/>
                  <a:pt x="1818850" y="1526039"/>
                </a:cubicBezTo>
                <a:cubicBezTo>
                  <a:pt x="1823287" y="1528996"/>
                  <a:pt x="1826799" y="1530660"/>
                  <a:pt x="1829387" y="1531029"/>
                </a:cubicBezTo>
                <a:cubicBezTo>
                  <a:pt x="1831974" y="1531399"/>
                  <a:pt x="1833638" y="1530475"/>
                  <a:pt x="1834377" y="1528257"/>
                </a:cubicBezTo>
                <a:cubicBezTo>
                  <a:pt x="1835856" y="1523821"/>
                  <a:pt x="1835856" y="1517166"/>
                  <a:pt x="1834377" y="1508294"/>
                </a:cubicBezTo>
                <a:cubicBezTo>
                  <a:pt x="1834377" y="1500900"/>
                  <a:pt x="1832899" y="1497203"/>
                  <a:pt x="1829941" y="1497203"/>
                </a:cubicBezTo>
                <a:cubicBezTo>
                  <a:pt x="1826983" y="1497203"/>
                  <a:pt x="1826983" y="1494985"/>
                  <a:pt x="1829941" y="1490549"/>
                </a:cubicBezTo>
                <a:cubicBezTo>
                  <a:pt x="1832899" y="1486113"/>
                  <a:pt x="1833638" y="1482416"/>
                  <a:pt x="1832159" y="1479458"/>
                </a:cubicBezTo>
                <a:cubicBezTo>
                  <a:pt x="1832159" y="1475022"/>
                  <a:pt x="1829941" y="1472804"/>
                  <a:pt x="1825505" y="1472804"/>
                </a:cubicBezTo>
                <a:cubicBezTo>
                  <a:pt x="1821069" y="1472804"/>
                  <a:pt x="1812196" y="1471325"/>
                  <a:pt x="1798888" y="1468368"/>
                </a:cubicBezTo>
                <a:close/>
                <a:moveTo>
                  <a:pt x="1732344" y="1468368"/>
                </a:moveTo>
                <a:cubicBezTo>
                  <a:pt x="1724951" y="1465410"/>
                  <a:pt x="1720514" y="1466150"/>
                  <a:pt x="1719035" y="1470586"/>
                </a:cubicBezTo>
                <a:cubicBezTo>
                  <a:pt x="1717557" y="1476501"/>
                  <a:pt x="1720514" y="1480198"/>
                  <a:pt x="1727908" y="1481677"/>
                </a:cubicBezTo>
                <a:cubicBezTo>
                  <a:pt x="1731605" y="1483155"/>
                  <a:pt x="1734562" y="1483710"/>
                  <a:pt x="1736780" y="1483340"/>
                </a:cubicBezTo>
                <a:cubicBezTo>
                  <a:pt x="1738998" y="1482970"/>
                  <a:pt x="1740477" y="1481677"/>
                  <a:pt x="1741217" y="1479458"/>
                </a:cubicBezTo>
                <a:cubicBezTo>
                  <a:pt x="1742695" y="1475022"/>
                  <a:pt x="1739738" y="1471325"/>
                  <a:pt x="1732344" y="1468368"/>
                </a:cubicBezTo>
                <a:close/>
                <a:moveTo>
                  <a:pt x="6102633" y="1467834"/>
                </a:moveTo>
                <a:cubicBezTo>
                  <a:pt x="6103374" y="1467834"/>
                  <a:pt x="6104297" y="1468019"/>
                  <a:pt x="6105407" y="1468388"/>
                </a:cubicBezTo>
                <a:cubicBezTo>
                  <a:pt x="6109842" y="1468388"/>
                  <a:pt x="6112061" y="1469867"/>
                  <a:pt x="6112061" y="1472825"/>
                </a:cubicBezTo>
                <a:cubicBezTo>
                  <a:pt x="6112061" y="1474303"/>
                  <a:pt x="6110582" y="1475782"/>
                  <a:pt x="6107623" y="1477261"/>
                </a:cubicBezTo>
                <a:cubicBezTo>
                  <a:pt x="6104667" y="1478740"/>
                  <a:pt x="6102448" y="1477261"/>
                  <a:pt x="6100969" y="1472825"/>
                </a:cubicBezTo>
                <a:cubicBezTo>
                  <a:pt x="6099861" y="1469498"/>
                  <a:pt x="6100416" y="1467834"/>
                  <a:pt x="6102633" y="1467834"/>
                </a:cubicBezTo>
                <a:close/>
                <a:moveTo>
                  <a:pt x="12548583" y="1467533"/>
                </a:moveTo>
                <a:cubicBezTo>
                  <a:pt x="12554498" y="1469012"/>
                  <a:pt x="12555977" y="1474187"/>
                  <a:pt x="12553019" y="1483060"/>
                </a:cubicBezTo>
                <a:cubicBezTo>
                  <a:pt x="12550062" y="1488975"/>
                  <a:pt x="12539710" y="1495629"/>
                  <a:pt x="12521966" y="1503023"/>
                </a:cubicBezTo>
                <a:cubicBezTo>
                  <a:pt x="12505700" y="1510416"/>
                  <a:pt x="12495348" y="1511895"/>
                  <a:pt x="12490912" y="1507459"/>
                </a:cubicBezTo>
                <a:cubicBezTo>
                  <a:pt x="12489433" y="1505980"/>
                  <a:pt x="12488694" y="1507459"/>
                  <a:pt x="12488694" y="1511895"/>
                </a:cubicBezTo>
                <a:cubicBezTo>
                  <a:pt x="12490173" y="1517810"/>
                  <a:pt x="12487954" y="1520767"/>
                  <a:pt x="12482040" y="1520767"/>
                </a:cubicBezTo>
                <a:cubicBezTo>
                  <a:pt x="12476124" y="1520767"/>
                  <a:pt x="12470949" y="1518550"/>
                  <a:pt x="12466513" y="1514113"/>
                </a:cubicBezTo>
                <a:cubicBezTo>
                  <a:pt x="12460598" y="1506719"/>
                  <a:pt x="12459858" y="1502283"/>
                  <a:pt x="12464295" y="1500805"/>
                </a:cubicBezTo>
                <a:cubicBezTo>
                  <a:pt x="12470210" y="1500805"/>
                  <a:pt x="12473906" y="1502283"/>
                  <a:pt x="12475385" y="1505241"/>
                </a:cubicBezTo>
                <a:cubicBezTo>
                  <a:pt x="12478343" y="1508198"/>
                  <a:pt x="12479821" y="1507459"/>
                  <a:pt x="12479821" y="1503023"/>
                </a:cubicBezTo>
                <a:cubicBezTo>
                  <a:pt x="12479821" y="1498586"/>
                  <a:pt x="12490173" y="1491932"/>
                  <a:pt x="12510875" y="1483060"/>
                </a:cubicBezTo>
                <a:cubicBezTo>
                  <a:pt x="12530099" y="1472708"/>
                  <a:pt x="12542668" y="1467533"/>
                  <a:pt x="12548583" y="1467533"/>
                </a:cubicBezTo>
                <a:close/>
                <a:moveTo>
                  <a:pt x="11672430" y="1467533"/>
                </a:moveTo>
                <a:cubicBezTo>
                  <a:pt x="11673169" y="1467533"/>
                  <a:pt x="11673909" y="1469012"/>
                  <a:pt x="11674648" y="1471969"/>
                </a:cubicBezTo>
                <a:cubicBezTo>
                  <a:pt x="11674648" y="1477884"/>
                  <a:pt x="11677605" y="1479363"/>
                  <a:pt x="11683520" y="1476405"/>
                </a:cubicBezTo>
                <a:cubicBezTo>
                  <a:pt x="11687956" y="1473448"/>
                  <a:pt x="11693132" y="1473448"/>
                  <a:pt x="11699047" y="1476405"/>
                </a:cubicBezTo>
                <a:cubicBezTo>
                  <a:pt x="11703483" y="1479363"/>
                  <a:pt x="11697568" y="1483060"/>
                  <a:pt x="11681302" y="1487496"/>
                </a:cubicBezTo>
                <a:cubicBezTo>
                  <a:pt x="11678714" y="1487866"/>
                  <a:pt x="11676300" y="1488108"/>
                  <a:pt x="11674058" y="1488224"/>
                </a:cubicBezTo>
                <a:cubicBezTo>
                  <a:pt x="11658370" y="1489032"/>
                  <a:pt x="11651173" y="1483614"/>
                  <a:pt x="11652466" y="1471969"/>
                </a:cubicBezTo>
                <a:cubicBezTo>
                  <a:pt x="11653946" y="1469012"/>
                  <a:pt x="11656902" y="1470490"/>
                  <a:pt x="11661339" y="1476405"/>
                </a:cubicBezTo>
                <a:cubicBezTo>
                  <a:pt x="11667254" y="1480841"/>
                  <a:pt x="11670212" y="1479363"/>
                  <a:pt x="11670212" y="1471969"/>
                </a:cubicBezTo>
                <a:cubicBezTo>
                  <a:pt x="11670951" y="1469012"/>
                  <a:pt x="11671690" y="1467533"/>
                  <a:pt x="11672430" y="1467533"/>
                </a:cubicBezTo>
                <a:close/>
                <a:moveTo>
                  <a:pt x="5288529" y="1464486"/>
                </a:moveTo>
                <a:cubicBezTo>
                  <a:pt x="5285201" y="1465595"/>
                  <a:pt x="5281319" y="1468368"/>
                  <a:pt x="5276885" y="1472804"/>
                </a:cubicBezTo>
                <a:lnTo>
                  <a:pt x="5269075" y="1483540"/>
                </a:lnTo>
                <a:lnTo>
                  <a:pt x="5275832" y="1483915"/>
                </a:lnTo>
                <a:cubicBezTo>
                  <a:pt x="5280270" y="1485394"/>
                  <a:pt x="5283226" y="1483176"/>
                  <a:pt x="5284704" y="1477261"/>
                </a:cubicBezTo>
                <a:lnTo>
                  <a:pt x="5298180" y="1471486"/>
                </a:lnTo>
                <a:lnTo>
                  <a:pt x="5296847" y="1466150"/>
                </a:lnTo>
                <a:cubicBezTo>
                  <a:pt x="5294628" y="1463932"/>
                  <a:pt x="5291857" y="1463377"/>
                  <a:pt x="5288529" y="1464486"/>
                </a:cubicBezTo>
                <a:close/>
                <a:moveTo>
                  <a:pt x="3466351" y="1464486"/>
                </a:moveTo>
                <a:cubicBezTo>
                  <a:pt x="3468939" y="1464856"/>
                  <a:pt x="3470603" y="1467628"/>
                  <a:pt x="3471342" y="1472804"/>
                </a:cubicBezTo>
                <a:cubicBezTo>
                  <a:pt x="3472821" y="1474283"/>
                  <a:pt x="3469124" y="1475762"/>
                  <a:pt x="3460251" y="1477241"/>
                </a:cubicBezTo>
                <a:cubicBezTo>
                  <a:pt x="3452858" y="1477241"/>
                  <a:pt x="3451379" y="1475022"/>
                  <a:pt x="3455815" y="1470586"/>
                </a:cubicBezTo>
                <a:cubicBezTo>
                  <a:pt x="3460252" y="1466150"/>
                  <a:pt x="3463764" y="1464116"/>
                  <a:pt x="3466351" y="1464486"/>
                </a:cubicBezTo>
                <a:close/>
                <a:moveTo>
                  <a:pt x="10364854" y="1463651"/>
                </a:moveTo>
                <a:cubicBezTo>
                  <a:pt x="10363375" y="1463281"/>
                  <a:pt x="10362266" y="1466054"/>
                  <a:pt x="10361527" y="1471969"/>
                </a:cubicBezTo>
                <a:cubicBezTo>
                  <a:pt x="10361527" y="1477884"/>
                  <a:pt x="10363006" y="1481581"/>
                  <a:pt x="10365963" y="1483060"/>
                </a:cubicBezTo>
                <a:cubicBezTo>
                  <a:pt x="10370399" y="1483060"/>
                  <a:pt x="10371878" y="1480102"/>
                  <a:pt x="10370399" y="1474187"/>
                </a:cubicBezTo>
                <a:cubicBezTo>
                  <a:pt x="10368181" y="1467533"/>
                  <a:pt x="10366333" y="1464021"/>
                  <a:pt x="10364854" y="1463651"/>
                </a:cubicBezTo>
                <a:close/>
                <a:moveTo>
                  <a:pt x="10350436" y="1463097"/>
                </a:moveTo>
                <a:cubicBezTo>
                  <a:pt x="10347479" y="1461618"/>
                  <a:pt x="10345261" y="1463097"/>
                  <a:pt x="10343782" y="1467533"/>
                </a:cubicBezTo>
                <a:cubicBezTo>
                  <a:pt x="10342303" y="1473448"/>
                  <a:pt x="10344521" y="1477145"/>
                  <a:pt x="10350436" y="1478623"/>
                </a:cubicBezTo>
                <a:cubicBezTo>
                  <a:pt x="10354872" y="1478623"/>
                  <a:pt x="10356351" y="1476405"/>
                  <a:pt x="10354872" y="1471969"/>
                </a:cubicBezTo>
                <a:cubicBezTo>
                  <a:pt x="10354872" y="1466054"/>
                  <a:pt x="10353394" y="1463097"/>
                  <a:pt x="10350436" y="1463097"/>
                </a:cubicBezTo>
                <a:close/>
                <a:moveTo>
                  <a:pt x="13594976" y="1460879"/>
                </a:moveTo>
                <a:cubicBezTo>
                  <a:pt x="13596825" y="1460879"/>
                  <a:pt x="13599967" y="1463836"/>
                  <a:pt x="13604403" y="1469751"/>
                </a:cubicBezTo>
                <a:cubicBezTo>
                  <a:pt x="13610318" y="1477145"/>
                  <a:pt x="13610318" y="1478623"/>
                  <a:pt x="13604403" y="1474187"/>
                </a:cubicBezTo>
                <a:cubicBezTo>
                  <a:pt x="13599967" y="1468272"/>
                  <a:pt x="13599228" y="1469012"/>
                  <a:pt x="13602185" y="1476405"/>
                </a:cubicBezTo>
                <a:cubicBezTo>
                  <a:pt x="13604403" y="1480841"/>
                  <a:pt x="13604542" y="1482783"/>
                  <a:pt x="13602601" y="1482228"/>
                </a:cubicBezTo>
                <a:cubicBezTo>
                  <a:pt x="13601954" y="1482043"/>
                  <a:pt x="13601076" y="1481581"/>
                  <a:pt x="13599967" y="1480841"/>
                </a:cubicBezTo>
                <a:cubicBezTo>
                  <a:pt x="13597010" y="1479363"/>
                  <a:pt x="13594792" y="1475666"/>
                  <a:pt x="13593313" y="1469751"/>
                </a:cubicBezTo>
                <a:cubicBezTo>
                  <a:pt x="13592574" y="1463836"/>
                  <a:pt x="13593128" y="1460879"/>
                  <a:pt x="13594976" y="1460879"/>
                </a:cubicBezTo>
                <a:close/>
                <a:moveTo>
                  <a:pt x="11581487" y="1460879"/>
                </a:moveTo>
                <a:cubicBezTo>
                  <a:pt x="11577051" y="1462357"/>
                  <a:pt x="11576312" y="1463836"/>
                  <a:pt x="11579269" y="1465315"/>
                </a:cubicBezTo>
                <a:cubicBezTo>
                  <a:pt x="11582226" y="1466794"/>
                  <a:pt x="11583705" y="1470490"/>
                  <a:pt x="11583705" y="1476405"/>
                </a:cubicBezTo>
                <a:cubicBezTo>
                  <a:pt x="11584444" y="1478623"/>
                  <a:pt x="11585184" y="1479917"/>
                  <a:pt x="11585923" y="1480287"/>
                </a:cubicBezTo>
                <a:cubicBezTo>
                  <a:pt x="11586662" y="1480657"/>
                  <a:pt x="11587402" y="1480102"/>
                  <a:pt x="11588142" y="1478623"/>
                </a:cubicBezTo>
                <a:cubicBezTo>
                  <a:pt x="11589620" y="1474187"/>
                  <a:pt x="11589620" y="1469751"/>
                  <a:pt x="11588142" y="1465315"/>
                </a:cubicBezTo>
                <a:cubicBezTo>
                  <a:pt x="11586662" y="1460879"/>
                  <a:pt x="11584445" y="1459400"/>
                  <a:pt x="11581487" y="1460879"/>
                </a:cubicBezTo>
                <a:close/>
                <a:moveTo>
                  <a:pt x="10334910" y="1460879"/>
                </a:moveTo>
                <a:cubicBezTo>
                  <a:pt x="10331952" y="1459400"/>
                  <a:pt x="10329734" y="1460139"/>
                  <a:pt x="10328255" y="1463097"/>
                </a:cubicBezTo>
                <a:cubicBezTo>
                  <a:pt x="10325298" y="1469012"/>
                  <a:pt x="10326776" y="1472708"/>
                  <a:pt x="10332691" y="1474187"/>
                </a:cubicBezTo>
                <a:cubicBezTo>
                  <a:pt x="10334170" y="1474557"/>
                  <a:pt x="10335464" y="1474742"/>
                  <a:pt x="10336573" y="1474742"/>
                </a:cubicBezTo>
                <a:cubicBezTo>
                  <a:pt x="10339900" y="1474742"/>
                  <a:pt x="10341564" y="1473078"/>
                  <a:pt x="10341564" y="1469751"/>
                </a:cubicBezTo>
                <a:cubicBezTo>
                  <a:pt x="10341564" y="1465315"/>
                  <a:pt x="10339346" y="1462357"/>
                  <a:pt x="10334910" y="1460879"/>
                </a:cubicBezTo>
                <a:close/>
                <a:moveTo>
                  <a:pt x="4181137" y="1459496"/>
                </a:moveTo>
                <a:cubicBezTo>
                  <a:pt x="4185574" y="1458017"/>
                  <a:pt x="4187791" y="1458756"/>
                  <a:pt x="4187791" y="1461714"/>
                </a:cubicBezTo>
                <a:cubicBezTo>
                  <a:pt x="4189270" y="1463192"/>
                  <a:pt x="4188531" y="1466150"/>
                  <a:pt x="4185574" y="1470586"/>
                </a:cubicBezTo>
                <a:cubicBezTo>
                  <a:pt x="4184095" y="1472065"/>
                  <a:pt x="4182801" y="1472619"/>
                  <a:pt x="4181692" y="1472250"/>
                </a:cubicBezTo>
                <a:cubicBezTo>
                  <a:pt x="4180583" y="1471880"/>
                  <a:pt x="4179658" y="1470586"/>
                  <a:pt x="4178919" y="1468368"/>
                </a:cubicBezTo>
                <a:cubicBezTo>
                  <a:pt x="4177440" y="1463932"/>
                  <a:pt x="4178180" y="1460974"/>
                  <a:pt x="4181137" y="1459496"/>
                </a:cubicBezTo>
                <a:close/>
                <a:moveTo>
                  <a:pt x="3349346" y="1459496"/>
                </a:moveTo>
                <a:cubicBezTo>
                  <a:pt x="3361176" y="1458017"/>
                  <a:pt x="3367831" y="1458017"/>
                  <a:pt x="3369309" y="1459496"/>
                </a:cubicBezTo>
                <a:cubicBezTo>
                  <a:pt x="3373746" y="1459496"/>
                  <a:pt x="3375224" y="1460974"/>
                  <a:pt x="3373746" y="1463932"/>
                </a:cubicBezTo>
                <a:cubicBezTo>
                  <a:pt x="3370788" y="1471325"/>
                  <a:pt x="3370788" y="1477241"/>
                  <a:pt x="3373746" y="1481677"/>
                </a:cubicBezTo>
                <a:cubicBezTo>
                  <a:pt x="3376703" y="1484634"/>
                  <a:pt x="3375224" y="1486852"/>
                  <a:pt x="3369309" y="1488331"/>
                </a:cubicBezTo>
                <a:cubicBezTo>
                  <a:pt x="3364873" y="1488331"/>
                  <a:pt x="3362655" y="1484634"/>
                  <a:pt x="3362655" y="1477241"/>
                </a:cubicBezTo>
                <a:cubicBezTo>
                  <a:pt x="3362655" y="1469847"/>
                  <a:pt x="3356000" y="1465410"/>
                  <a:pt x="3342692" y="1463932"/>
                </a:cubicBezTo>
                <a:cubicBezTo>
                  <a:pt x="3327905" y="1463932"/>
                  <a:pt x="3330123" y="1462453"/>
                  <a:pt x="3349346" y="1459496"/>
                </a:cubicBezTo>
                <a:close/>
                <a:moveTo>
                  <a:pt x="1612566" y="1459496"/>
                </a:moveTo>
                <a:cubicBezTo>
                  <a:pt x="1606651" y="1456538"/>
                  <a:pt x="1603694" y="1458017"/>
                  <a:pt x="1603694" y="1463932"/>
                </a:cubicBezTo>
                <a:cubicBezTo>
                  <a:pt x="1603694" y="1468368"/>
                  <a:pt x="1605357" y="1470309"/>
                  <a:pt x="1608684" y="1469754"/>
                </a:cubicBezTo>
                <a:cubicBezTo>
                  <a:pt x="1609794" y="1469570"/>
                  <a:pt x="1611088" y="1469107"/>
                  <a:pt x="1612566" y="1468368"/>
                </a:cubicBezTo>
                <a:cubicBezTo>
                  <a:pt x="1617002" y="1463932"/>
                  <a:pt x="1617002" y="1460974"/>
                  <a:pt x="1612566" y="1459496"/>
                </a:cubicBezTo>
                <a:close/>
                <a:moveTo>
                  <a:pt x="6118853" y="1458823"/>
                </a:moveTo>
                <a:cubicBezTo>
                  <a:pt x="6119501" y="1458915"/>
                  <a:pt x="6120194" y="1459146"/>
                  <a:pt x="6120933" y="1459516"/>
                </a:cubicBezTo>
                <a:cubicBezTo>
                  <a:pt x="6123890" y="1460995"/>
                  <a:pt x="6123151" y="1462474"/>
                  <a:pt x="6118714" y="1463952"/>
                </a:cubicBezTo>
                <a:cubicBezTo>
                  <a:pt x="6112800" y="1465431"/>
                  <a:pt x="6111321" y="1464692"/>
                  <a:pt x="6114279" y="1461734"/>
                </a:cubicBezTo>
                <a:cubicBezTo>
                  <a:pt x="6115387" y="1459516"/>
                  <a:pt x="6116912" y="1458545"/>
                  <a:pt x="6118853" y="1458823"/>
                </a:cubicBezTo>
                <a:close/>
                <a:moveTo>
                  <a:pt x="6132855" y="1456743"/>
                </a:moveTo>
                <a:cubicBezTo>
                  <a:pt x="6135628" y="1456743"/>
                  <a:pt x="6137569" y="1458407"/>
                  <a:pt x="6138677" y="1461734"/>
                </a:cubicBezTo>
                <a:cubicBezTo>
                  <a:pt x="6141634" y="1464692"/>
                  <a:pt x="6140896" y="1466910"/>
                  <a:pt x="6136460" y="1468388"/>
                </a:cubicBezTo>
                <a:cubicBezTo>
                  <a:pt x="6133502" y="1468388"/>
                  <a:pt x="6130545" y="1466170"/>
                  <a:pt x="6127587" y="1461734"/>
                </a:cubicBezTo>
                <a:cubicBezTo>
                  <a:pt x="6126108" y="1458777"/>
                  <a:pt x="6126849" y="1457298"/>
                  <a:pt x="6129805" y="1457298"/>
                </a:cubicBezTo>
                <a:cubicBezTo>
                  <a:pt x="6130914" y="1456928"/>
                  <a:pt x="6131931" y="1456743"/>
                  <a:pt x="6132855" y="1456743"/>
                </a:cubicBezTo>
                <a:close/>
                <a:moveTo>
                  <a:pt x="13149691" y="1456442"/>
                </a:moveTo>
                <a:cubicBezTo>
                  <a:pt x="13161520" y="1457921"/>
                  <a:pt x="13163738" y="1460879"/>
                  <a:pt x="13156345" y="1465315"/>
                </a:cubicBezTo>
                <a:cubicBezTo>
                  <a:pt x="13154127" y="1466794"/>
                  <a:pt x="13152094" y="1467348"/>
                  <a:pt x="13150245" y="1466978"/>
                </a:cubicBezTo>
                <a:cubicBezTo>
                  <a:pt x="13148397" y="1466609"/>
                  <a:pt x="13146733" y="1465315"/>
                  <a:pt x="13145254" y="1463097"/>
                </a:cubicBezTo>
                <a:cubicBezTo>
                  <a:pt x="13142297" y="1458661"/>
                  <a:pt x="13143776" y="1456442"/>
                  <a:pt x="13149691" y="1456442"/>
                </a:cubicBezTo>
                <a:close/>
                <a:moveTo>
                  <a:pt x="5513668" y="1456168"/>
                </a:moveTo>
                <a:cubicBezTo>
                  <a:pt x="5510340" y="1455429"/>
                  <a:pt x="5506088" y="1456538"/>
                  <a:pt x="5500913" y="1459496"/>
                </a:cubicBezTo>
                <a:cubicBezTo>
                  <a:pt x="5494998" y="1463932"/>
                  <a:pt x="5489822" y="1463932"/>
                  <a:pt x="5485387" y="1459496"/>
                </a:cubicBezTo>
                <a:cubicBezTo>
                  <a:pt x="5480950" y="1456538"/>
                  <a:pt x="5481689" y="1458756"/>
                  <a:pt x="5487604" y="1466150"/>
                </a:cubicBezTo>
                <a:cubicBezTo>
                  <a:pt x="5491300" y="1471695"/>
                  <a:pt x="5494132" y="1474352"/>
                  <a:pt x="5496096" y="1474121"/>
                </a:cubicBezTo>
                <a:cubicBezTo>
                  <a:pt x="5497274" y="1473983"/>
                  <a:pt x="5498141" y="1472804"/>
                  <a:pt x="5498694" y="1470586"/>
                </a:cubicBezTo>
                <a:cubicBezTo>
                  <a:pt x="5500173" y="1464671"/>
                  <a:pt x="5504610" y="1463192"/>
                  <a:pt x="5512004" y="1466150"/>
                </a:cubicBezTo>
                <a:cubicBezTo>
                  <a:pt x="5519398" y="1469107"/>
                  <a:pt x="5522354" y="1468368"/>
                  <a:pt x="5520876" y="1463932"/>
                </a:cubicBezTo>
                <a:cubicBezTo>
                  <a:pt x="5519397" y="1459496"/>
                  <a:pt x="5516994" y="1456908"/>
                  <a:pt x="5513668" y="1456168"/>
                </a:cubicBezTo>
                <a:close/>
                <a:moveTo>
                  <a:pt x="4194446" y="1455059"/>
                </a:moveTo>
                <a:cubicBezTo>
                  <a:pt x="4206275" y="1450623"/>
                  <a:pt x="4209233" y="1456538"/>
                  <a:pt x="4203318" y="1472804"/>
                </a:cubicBezTo>
                <a:cubicBezTo>
                  <a:pt x="4202209" y="1476131"/>
                  <a:pt x="4200996" y="1477795"/>
                  <a:pt x="4199679" y="1477795"/>
                </a:cubicBezTo>
                <a:cubicBezTo>
                  <a:pt x="4197484" y="1477795"/>
                  <a:pt x="4195001" y="1473174"/>
                  <a:pt x="4192228" y="1463932"/>
                </a:cubicBezTo>
                <a:cubicBezTo>
                  <a:pt x="4190749" y="1459496"/>
                  <a:pt x="4191488" y="1456538"/>
                  <a:pt x="4194446" y="1455059"/>
                </a:cubicBezTo>
                <a:close/>
                <a:moveTo>
                  <a:pt x="2604061" y="1455059"/>
                </a:moveTo>
                <a:cubicBezTo>
                  <a:pt x="2598146" y="1455059"/>
                  <a:pt x="2597407" y="1458017"/>
                  <a:pt x="2601844" y="1463932"/>
                </a:cubicBezTo>
                <a:cubicBezTo>
                  <a:pt x="2603322" y="1466889"/>
                  <a:pt x="2604801" y="1468368"/>
                  <a:pt x="2606280" y="1468368"/>
                </a:cubicBezTo>
                <a:cubicBezTo>
                  <a:pt x="2607758" y="1468368"/>
                  <a:pt x="2609237" y="1466889"/>
                  <a:pt x="2610716" y="1463932"/>
                </a:cubicBezTo>
                <a:cubicBezTo>
                  <a:pt x="2613673" y="1459496"/>
                  <a:pt x="2611455" y="1456538"/>
                  <a:pt x="2604061" y="1455059"/>
                </a:cubicBezTo>
                <a:close/>
                <a:moveTo>
                  <a:pt x="2630679" y="1454505"/>
                </a:moveTo>
                <a:cubicBezTo>
                  <a:pt x="2620327" y="1455614"/>
                  <a:pt x="2614413" y="1460235"/>
                  <a:pt x="2612934" y="1468368"/>
                </a:cubicBezTo>
                <a:cubicBezTo>
                  <a:pt x="2612934" y="1474283"/>
                  <a:pt x="2607758" y="1477241"/>
                  <a:pt x="2597407" y="1477241"/>
                </a:cubicBezTo>
                <a:cubicBezTo>
                  <a:pt x="2587056" y="1475762"/>
                  <a:pt x="2579662" y="1475762"/>
                  <a:pt x="2575226" y="1477241"/>
                </a:cubicBezTo>
                <a:cubicBezTo>
                  <a:pt x="2570790" y="1478719"/>
                  <a:pt x="2565614" y="1479458"/>
                  <a:pt x="2559699" y="1479458"/>
                </a:cubicBezTo>
                <a:cubicBezTo>
                  <a:pt x="2553784" y="1479458"/>
                  <a:pt x="2550827" y="1481677"/>
                  <a:pt x="2550827" y="1486113"/>
                </a:cubicBezTo>
                <a:cubicBezTo>
                  <a:pt x="2550827" y="1490549"/>
                  <a:pt x="2566354" y="1495725"/>
                  <a:pt x="2597407" y="1501640"/>
                </a:cubicBezTo>
                <a:cubicBezTo>
                  <a:pt x="2629939" y="1506076"/>
                  <a:pt x="2654338" y="1510512"/>
                  <a:pt x="2670605" y="1514948"/>
                </a:cubicBezTo>
                <a:cubicBezTo>
                  <a:pt x="2689828" y="1519385"/>
                  <a:pt x="2699440" y="1518645"/>
                  <a:pt x="2699440" y="1512730"/>
                </a:cubicBezTo>
                <a:cubicBezTo>
                  <a:pt x="2699440" y="1508294"/>
                  <a:pt x="2700919" y="1509773"/>
                  <a:pt x="2703876" y="1517166"/>
                </a:cubicBezTo>
                <a:cubicBezTo>
                  <a:pt x="2705355" y="1524560"/>
                  <a:pt x="2707573" y="1524560"/>
                  <a:pt x="2710531" y="1517166"/>
                </a:cubicBezTo>
                <a:cubicBezTo>
                  <a:pt x="2713488" y="1508294"/>
                  <a:pt x="2714227" y="1507555"/>
                  <a:pt x="2712749" y="1514948"/>
                </a:cubicBezTo>
                <a:cubicBezTo>
                  <a:pt x="2711270" y="1529736"/>
                  <a:pt x="2714967" y="1529736"/>
                  <a:pt x="2723840" y="1514948"/>
                </a:cubicBezTo>
                <a:cubicBezTo>
                  <a:pt x="2726797" y="1510512"/>
                  <a:pt x="2727536" y="1511251"/>
                  <a:pt x="2726057" y="1517166"/>
                </a:cubicBezTo>
                <a:cubicBezTo>
                  <a:pt x="2726057" y="1518645"/>
                  <a:pt x="2729015" y="1520863"/>
                  <a:pt x="2734929" y="1523821"/>
                </a:cubicBezTo>
                <a:cubicBezTo>
                  <a:pt x="2743802" y="1526778"/>
                  <a:pt x="2752675" y="1528257"/>
                  <a:pt x="2761547" y="1528257"/>
                </a:cubicBezTo>
                <a:cubicBezTo>
                  <a:pt x="2783728" y="1532693"/>
                  <a:pt x="2817000" y="1536390"/>
                  <a:pt x="2861362" y="1539347"/>
                </a:cubicBezTo>
                <a:cubicBezTo>
                  <a:pt x="2866168" y="1539717"/>
                  <a:pt x="2870281" y="1539810"/>
                  <a:pt x="2873700" y="1539625"/>
                </a:cubicBezTo>
                <a:cubicBezTo>
                  <a:pt x="2883959" y="1539070"/>
                  <a:pt x="2887980" y="1536020"/>
                  <a:pt x="2885761" y="1530475"/>
                </a:cubicBezTo>
                <a:cubicBezTo>
                  <a:pt x="2884282" y="1526039"/>
                  <a:pt x="2884282" y="1523821"/>
                  <a:pt x="2885761" y="1523821"/>
                </a:cubicBezTo>
                <a:cubicBezTo>
                  <a:pt x="2888719" y="1523821"/>
                  <a:pt x="2890198" y="1526039"/>
                  <a:pt x="2890198" y="1530475"/>
                </a:cubicBezTo>
                <a:cubicBezTo>
                  <a:pt x="2890198" y="1536390"/>
                  <a:pt x="2890937" y="1539347"/>
                  <a:pt x="2892415" y="1539347"/>
                </a:cubicBezTo>
                <a:cubicBezTo>
                  <a:pt x="2893895" y="1539347"/>
                  <a:pt x="2895373" y="1537129"/>
                  <a:pt x="2896852" y="1532693"/>
                </a:cubicBezTo>
                <a:cubicBezTo>
                  <a:pt x="2896852" y="1526778"/>
                  <a:pt x="2894634" y="1521602"/>
                  <a:pt x="2890198" y="1517166"/>
                </a:cubicBezTo>
                <a:cubicBezTo>
                  <a:pt x="2887240" y="1511251"/>
                  <a:pt x="2885022" y="1510512"/>
                  <a:pt x="2883543" y="1514948"/>
                </a:cubicBezTo>
                <a:cubicBezTo>
                  <a:pt x="2882065" y="1520863"/>
                  <a:pt x="2876149" y="1518645"/>
                  <a:pt x="2865798" y="1508294"/>
                </a:cubicBezTo>
                <a:cubicBezTo>
                  <a:pt x="2862841" y="1505336"/>
                  <a:pt x="2862101" y="1506076"/>
                  <a:pt x="2863580" y="1510512"/>
                </a:cubicBezTo>
                <a:cubicBezTo>
                  <a:pt x="2863580" y="1516427"/>
                  <a:pt x="2862841" y="1520863"/>
                  <a:pt x="2861362" y="1523821"/>
                </a:cubicBezTo>
                <a:cubicBezTo>
                  <a:pt x="2858405" y="1526778"/>
                  <a:pt x="2853969" y="1526039"/>
                  <a:pt x="2848054" y="1521602"/>
                </a:cubicBezTo>
                <a:cubicBezTo>
                  <a:pt x="2842138" y="1518645"/>
                  <a:pt x="2839181" y="1514948"/>
                  <a:pt x="2839181" y="1510512"/>
                </a:cubicBezTo>
                <a:cubicBezTo>
                  <a:pt x="2839181" y="1506076"/>
                  <a:pt x="2836963" y="1503858"/>
                  <a:pt x="2832527" y="1503858"/>
                </a:cubicBezTo>
                <a:cubicBezTo>
                  <a:pt x="2829569" y="1502379"/>
                  <a:pt x="2828091" y="1500900"/>
                  <a:pt x="2828091" y="1499422"/>
                </a:cubicBezTo>
                <a:cubicBezTo>
                  <a:pt x="2829569" y="1496464"/>
                  <a:pt x="2834745" y="1494985"/>
                  <a:pt x="2843617" y="1494985"/>
                </a:cubicBezTo>
                <a:cubicBezTo>
                  <a:pt x="2853969" y="1494985"/>
                  <a:pt x="2859144" y="1492767"/>
                  <a:pt x="2859144" y="1488331"/>
                </a:cubicBezTo>
                <a:cubicBezTo>
                  <a:pt x="2859144" y="1477980"/>
                  <a:pt x="2845096" y="1473543"/>
                  <a:pt x="2817000" y="1475022"/>
                </a:cubicBezTo>
                <a:cubicBezTo>
                  <a:pt x="2790383" y="1475022"/>
                  <a:pt x="2774578" y="1475022"/>
                  <a:pt x="2769588" y="1475022"/>
                </a:cubicBezTo>
                <a:lnTo>
                  <a:pt x="2768201" y="1475022"/>
                </a:lnTo>
                <a:cubicBezTo>
                  <a:pt x="2757851" y="1475022"/>
                  <a:pt x="2750457" y="1476501"/>
                  <a:pt x="2746020" y="1479458"/>
                </a:cubicBezTo>
                <a:cubicBezTo>
                  <a:pt x="2743063" y="1480937"/>
                  <a:pt x="2743063" y="1484634"/>
                  <a:pt x="2746020" y="1490549"/>
                </a:cubicBezTo>
                <a:cubicBezTo>
                  <a:pt x="2747499" y="1493507"/>
                  <a:pt x="2746759" y="1494246"/>
                  <a:pt x="2743802" y="1492767"/>
                </a:cubicBezTo>
                <a:cubicBezTo>
                  <a:pt x="2740844" y="1492767"/>
                  <a:pt x="2740106" y="1489070"/>
                  <a:pt x="2741584" y="1481677"/>
                </a:cubicBezTo>
                <a:cubicBezTo>
                  <a:pt x="2741584" y="1475762"/>
                  <a:pt x="2731972" y="1471325"/>
                  <a:pt x="2712749" y="1468368"/>
                </a:cubicBezTo>
                <a:cubicBezTo>
                  <a:pt x="2693525" y="1465410"/>
                  <a:pt x="2683914" y="1465410"/>
                  <a:pt x="2683914" y="1468368"/>
                </a:cubicBezTo>
                <a:cubicBezTo>
                  <a:pt x="2685392" y="1475762"/>
                  <a:pt x="2695004" y="1480937"/>
                  <a:pt x="2712749" y="1483895"/>
                </a:cubicBezTo>
                <a:cubicBezTo>
                  <a:pt x="2726057" y="1485374"/>
                  <a:pt x="2731972" y="1488331"/>
                  <a:pt x="2730493" y="1492767"/>
                </a:cubicBezTo>
                <a:cubicBezTo>
                  <a:pt x="2729015" y="1495725"/>
                  <a:pt x="2722360" y="1495725"/>
                  <a:pt x="2710531" y="1492767"/>
                </a:cubicBezTo>
                <a:cubicBezTo>
                  <a:pt x="2698701" y="1489810"/>
                  <a:pt x="2692786" y="1491288"/>
                  <a:pt x="2692786" y="1497203"/>
                </a:cubicBezTo>
                <a:cubicBezTo>
                  <a:pt x="2692786" y="1503118"/>
                  <a:pt x="2692047" y="1506076"/>
                  <a:pt x="2690568" y="1506076"/>
                </a:cubicBezTo>
                <a:cubicBezTo>
                  <a:pt x="2689089" y="1506076"/>
                  <a:pt x="2688350" y="1502379"/>
                  <a:pt x="2688350" y="1494985"/>
                </a:cubicBezTo>
                <a:cubicBezTo>
                  <a:pt x="2685392" y="1500900"/>
                  <a:pt x="2681695" y="1503118"/>
                  <a:pt x="2677259" y="1501640"/>
                </a:cubicBezTo>
                <a:cubicBezTo>
                  <a:pt x="2653599" y="1488331"/>
                  <a:pt x="2641769" y="1485374"/>
                  <a:pt x="2641769" y="1492767"/>
                </a:cubicBezTo>
                <a:cubicBezTo>
                  <a:pt x="2641769" y="1500161"/>
                  <a:pt x="2641030" y="1500161"/>
                  <a:pt x="2639551" y="1492767"/>
                </a:cubicBezTo>
                <a:cubicBezTo>
                  <a:pt x="2638072" y="1486852"/>
                  <a:pt x="2635854" y="1485374"/>
                  <a:pt x="2632897" y="1488331"/>
                </a:cubicBezTo>
                <a:cubicBezTo>
                  <a:pt x="2631418" y="1489810"/>
                  <a:pt x="2629939" y="1487592"/>
                  <a:pt x="2628461" y="1481677"/>
                </a:cubicBezTo>
                <a:cubicBezTo>
                  <a:pt x="2628461" y="1475762"/>
                  <a:pt x="2629200" y="1474283"/>
                  <a:pt x="2630679" y="1477241"/>
                </a:cubicBezTo>
                <a:cubicBezTo>
                  <a:pt x="2632158" y="1481677"/>
                  <a:pt x="2633636" y="1481677"/>
                  <a:pt x="2635115" y="1477241"/>
                </a:cubicBezTo>
                <a:cubicBezTo>
                  <a:pt x="2636594" y="1472804"/>
                  <a:pt x="2643248" y="1471325"/>
                  <a:pt x="2655078" y="1472804"/>
                </a:cubicBezTo>
                <a:cubicBezTo>
                  <a:pt x="2663951" y="1474283"/>
                  <a:pt x="2670605" y="1473543"/>
                  <a:pt x="2675041" y="1470586"/>
                </a:cubicBezTo>
                <a:cubicBezTo>
                  <a:pt x="2680956" y="1467629"/>
                  <a:pt x="2680956" y="1464671"/>
                  <a:pt x="2675041" y="1461714"/>
                </a:cubicBezTo>
                <a:cubicBezTo>
                  <a:pt x="2655817" y="1455799"/>
                  <a:pt x="2641030" y="1453396"/>
                  <a:pt x="2630679" y="1454505"/>
                </a:cubicBezTo>
                <a:close/>
                <a:moveTo>
                  <a:pt x="12701633" y="1454224"/>
                </a:moveTo>
                <a:cubicBezTo>
                  <a:pt x="12704590" y="1452746"/>
                  <a:pt x="12706808" y="1452746"/>
                  <a:pt x="12708287" y="1454224"/>
                </a:cubicBezTo>
                <a:cubicBezTo>
                  <a:pt x="12708287" y="1455703"/>
                  <a:pt x="12707548" y="1458661"/>
                  <a:pt x="12706069" y="1463097"/>
                </a:cubicBezTo>
                <a:cubicBezTo>
                  <a:pt x="12704590" y="1465315"/>
                  <a:pt x="12703111" y="1466424"/>
                  <a:pt x="12701633" y="1466424"/>
                </a:cubicBezTo>
                <a:cubicBezTo>
                  <a:pt x="12700154" y="1466424"/>
                  <a:pt x="12698675" y="1465315"/>
                  <a:pt x="12697196" y="1463097"/>
                </a:cubicBezTo>
                <a:cubicBezTo>
                  <a:pt x="12695718" y="1458661"/>
                  <a:pt x="12697196" y="1455703"/>
                  <a:pt x="12701633" y="1454224"/>
                </a:cubicBezTo>
                <a:close/>
                <a:moveTo>
                  <a:pt x="12595163" y="1454224"/>
                </a:moveTo>
                <a:cubicBezTo>
                  <a:pt x="12598860" y="1454964"/>
                  <a:pt x="12601818" y="1457921"/>
                  <a:pt x="12604036" y="1463097"/>
                </a:cubicBezTo>
                <a:cubicBezTo>
                  <a:pt x="12606993" y="1469012"/>
                  <a:pt x="12604775" y="1472708"/>
                  <a:pt x="12597381" y="1474187"/>
                </a:cubicBezTo>
                <a:cubicBezTo>
                  <a:pt x="12593684" y="1475666"/>
                  <a:pt x="12590542" y="1476220"/>
                  <a:pt x="12587954" y="1475851"/>
                </a:cubicBezTo>
                <a:cubicBezTo>
                  <a:pt x="12585366" y="1475481"/>
                  <a:pt x="12583333" y="1474187"/>
                  <a:pt x="12581855" y="1471969"/>
                </a:cubicBezTo>
                <a:cubicBezTo>
                  <a:pt x="12577418" y="1466054"/>
                  <a:pt x="12577418" y="1461618"/>
                  <a:pt x="12581855" y="1458661"/>
                </a:cubicBezTo>
                <a:cubicBezTo>
                  <a:pt x="12587030" y="1454964"/>
                  <a:pt x="12591467" y="1453485"/>
                  <a:pt x="12595163" y="1454224"/>
                </a:cubicBezTo>
                <a:close/>
                <a:moveTo>
                  <a:pt x="3908310" y="1452841"/>
                </a:moveTo>
                <a:cubicBezTo>
                  <a:pt x="3900916" y="1455799"/>
                  <a:pt x="3897958" y="1459496"/>
                  <a:pt x="3899438" y="1463932"/>
                </a:cubicBezTo>
                <a:cubicBezTo>
                  <a:pt x="3900546" y="1468368"/>
                  <a:pt x="3903319" y="1470309"/>
                  <a:pt x="3907755" y="1469754"/>
                </a:cubicBezTo>
                <a:cubicBezTo>
                  <a:pt x="3909234" y="1469570"/>
                  <a:pt x="3910898" y="1469107"/>
                  <a:pt x="3912746" y="1468368"/>
                </a:cubicBezTo>
                <a:cubicBezTo>
                  <a:pt x="3918661" y="1466889"/>
                  <a:pt x="3921619" y="1463192"/>
                  <a:pt x="3921619" y="1457277"/>
                </a:cubicBezTo>
                <a:cubicBezTo>
                  <a:pt x="3921619" y="1452841"/>
                  <a:pt x="3917182" y="1451363"/>
                  <a:pt x="3908310" y="1452841"/>
                </a:cubicBezTo>
                <a:close/>
                <a:moveTo>
                  <a:pt x="2805909" y="1452841"/>
                </a:moveTo>
                <a:cubicBezTo>
                  <a:pt x="2801473" y="1452841"/>
                  <a:pt x="2799255" y="1455059"/>
                  <a:pt x="2799255" y="1459496"/>
                </a:cubicBezTo>
                <a:cubicBezTo>
                  <a:pt x="2799255" y="1462453"/>
                  <a:pt x="2800734" y="1463932"/>
                  <a:pt x="2803692" y="1463932"/>
                </a:cubicBezTo>
                <a:cubicBezTo>
                  <a:pt x="2806649" y="1463932"/>
                  <a:pt x="2808867" y="1462453"/>
                  <a:pt x="2810345" y="1459496"/>
                </a:cubicBezTo>
                <a:cubicBezTo>
                  <a:pt x="2811824" y="1455059"/>
                  <a:pt x="2810345" y="1452841"/>
                  <a:pt x="2805909" y="1452841"/>
                </a:cubicBezTo>
                <a:close/>
                <a:moveTo>
                  <a:pt x="1699073" y="1452841"/>
                </a:moveTo>
                <a:cubicBezTo>
                  <a:pt x="1693158" y="1461714"/>
                  <a:pt x="1694636" y="1467629"/>
                  <a:pt x="1703509" y="1470586"/>
                </a:cubicBezTo>
                <a:cubicBezTo>
                  <a:pt x="1703878" y="1470956"/>
                  <a:pt x="1704248" y="1471141"/>
                  <a:pt x="1704618" y="1471141"/>
                </a:cubicBezTo>
                <a:cubicBezTo>
                  <a:pt x="1705727" y="1471141"/>
                  <a:pt x="1706836" y="1469477"/>
                  <a:pt x="1707945" y="1466150"/>
                </a:cubicBezTo>
                <a:cubicBezTo>
                  <a:pt x="1710902" y="1461714"/>
                  <a:pt x="1710902" y="1458017"/>
                  <a:pt x="1707945" y="1455059"/>
                </a:cubicBezTo>
                <a:cubicBezTo>
                  <a:pt x="1704987" y="1450623"/>
                  <a:pt x="1702030" y="1449884"/>
                  <a:pt x="1699073" y="1452841"/>
                </a:cubicBezTo>
                <a:close/>
                <a:moveTo>
                  <a:pt x="14258746" y="1452006"/>
                </a:moveTo>
                <a:cubicBezTo>
                  <a:pt x="14264661" y="1450527"/>
                  <a:pt x="14265400" y="1454224"/>
                  <a:pt x="14260964" y="1463097"/>
                </a:cubicBezTo>
                <a:cubicBezTo>
                  <a:pt x="14256528" y="1470490"/>
                  <a:pt x="14247655" y="1478623"/>
                  <a:pt x="14234347" y="1487496"/>
                </a:cubicBezTo>
                <a:cubicBezTo>
                  <a:pt x="14224365" y="1494150"/>
                  <a:pt x="14217295" y="1497478"/>
                  <a:pt x="14213136" y="1497478"/>
                </a:cubicBezTo>
                <a:cubicBezTo>
                  <a:pt x="14211749" y="1497478"/>
                  <a:pt x="14210687" y="1497108"/>
                  <a:pt x="14209947" y="1496368"/>
                </a:cubicBezTo>
                <a:cubicBezTo>
                  <a:pt x="14205511" y="1493411"/>
                  <a:pt x="14212166" y="1484539"/>
                  <a:pt x="14229910" y="1469751"/>
                </a:cubicBezTo>
                <a:cubicBezTo>
                  <a:pt x="14241740" y="1459400"/>
                  <a:pt x="14251352" y="1453485"/>
                  <a:pt x="14258746" y="1452006"/>
                </a:cubicBezTo>
                <a:close/>
                <a:moveTo>
                  <a:pt x="3728643" y="1450623"/>
                </a:moveTo>
                <a:cubicBezTo>
                  <a:pt x="3736037" y="1449144"/>
                  <a:pt x="3738255" y="1449884"/>
                  <a:pt x="3735297" y="1452841"/>
                </a:cubicBezTo>
                <a:cubicBezTo>
                  <a:pt x="3734188" y="1455059"/>
                  <a:pt x="3731832" y="1456030"/>
                  <a:pt x="3728227" y="1455753"/>
                </a:cubicBezTo>
                <a:cubicBezTo>
                  <a:pt x="3727026" y="1455660"/>
                  <a:pt x="3725685" y="1455429"/>
                  <a:pt x="3724207" y="1455059"/>
                </a:cubicBezTo>
                <a:cubicBezTo>
                  <a:pt x="3719771" y="1453581"/>
                  <a:pt x="3721249" y="1452102"/>
                  <a:pt x="3728643" y="1450623"/>
                </a:cubicBezTo>
                <a:close/>
                <a:moveTo>
                  <a:pt x="11951912" y="1449788"/>
                </a:moveTo>
                <a:cubicBezTo>
                  <a:pt x="11959305" y="1449788"/>
                  <a:pt x="11961523" y="1452746"/>
                  <a:pt x="11958566" y="1458661"/>
                </a:cubicBezTo>
                <a:cubicBezTo>
                  <a:pt x="11955609" y="1464575"/>
                  <a:pt x="11950432" y="1468272"/>
                  <a:pt x="11943039" y="1469751"/>
                </a:cubicBezTo>
                <a:cubicBezTo>
                  <a:pt x="11936385" y="1471230"/>
                  <a:pt x="11931209" y="1471784"/>
                  <a:pt x="11927512" y="1471415"/>
                </a:cubicBezTo>
                <a:cubicBezTo>
                  <a:pt x="11923816" y="1471045"/>
                  <a:pt x="11921597" y="1469751"/>
                  <a:pt x="11920858" y="1467533"/>
                </a:cubicBezTo>
                <a:cubicBezTo>
                  <a:pt x="11920858" y="1461618"/>
                  <a:pt x="11918640" y="1457921"/>
                  <a:pt x="11914204" y="1456442"/>
                </a:cubicBezTo>
                <a:cubicBezTo>
                  <a:pt x="11908289" y="1454963"/>
                  <a:pt x="11912725" y="1453485"/>
                  <a:pt x="11927512" y="1452006"/>
                </a:cubicBezTo>
                <a:cubicBezTo>
                  <a:pt x="11939342" y="1452006"/>
                  <a:pt x="11947475" y="1451267"/>
                  <a:pt x="11951912" y="1449788"/>
                </a:cubicBezTo>
                <a:close/>
                <a:moveTo>
                  <a:pt x="6148244" y="1448009"/>
                </a:moveTo>
                <a:cubicBezTo>
                  <a:pt x="6150738" y="1448287"/>
                  <a:pt x="6151987" y="1450643"/>
                  <a:pt x="6151987" y="1455080"/>
                </a:cubicBezTo>
                <a:cubicBezTo>
                  <a:pt x="6153465" y="1459516"/>
                  <a:pt x="6152725" y="1462474"/>
                  <a:pt x="6149768" y="1463952"/>
                </a:cubicBezTo>
                <a:cubicBezTo>
                  <a:pt x="6146811" y="1463952"/>
                  <a:pt x="6144593" y="1461734"/>
                  <a:pt x="6143115" y="1457298"/>
                </a:cubicBezTo>
                <a:cubicBezTo>
                  <a:pt x="6140156" y="1452862"/>
                  <a:pt x="6140896" y="1449904"/>
                  <a:pt x="6145332" y="1448426"/>
                </a:cubicBezTo>
                <a:cubicBezTo>
                  <a:pt x="6146442" y="1448056"/>
                  <a:pt x="6147411" y="1447917"/>
                  <a:pt x="6148244" y="1448009"/>
                </a:cubicBezTo>
                <a:close/>
                <a:moveTo>
                  <a:pt x="6170285" y="1447732"/>
                </a:moveTo>
                <a:cubicBezTo>
                  <a:pt x="6174721" y="1447455"/>
                  <a:pt x="6177494" y="1448426"/>
                  <a:pt x="6178604" y="1450643"/>
                </a:cubicBezTo>
                <a:cubicBezTo>
                  <a:pt x="6180082" y="1452122"/>
                  <a:pt x="6177126" y="1454341"/>
                  <a:pt x="6169732" y="1457298"/>
                </a:cubicBezTo>
                <a:cubicBezTo>
                  <a:pt x="6162338" y="1460255"/>
                  <a:pt x="6157902" y="1458777"/>
                  <a:pt x="6156422" y="1452862"/>
                </a:cubicBezTo>
                <a:cubicBezTo>
                  <a:pt x="6154944" y="1449904"/>
                  <a:pt x="6157902" y="1448426"/>
                  <a:pt x="6165295" y="1448426"/>
                </a:cubicBezTo>
                <a:cubicBezTo>
                  <a:pt x="6167144" y="1448056"/>
                  <a:pt x="6168807" y="1447825"/>
                  <a:pt x="6170285" y="1447732"/>
                </a:cubicBezTo>
                <a:close/>
                <a:moveTo>
                  <a:pt x="13258378" y="1447570"/>
                </a:moveTo>
                <a:cubicBezTo>
                  <a:pt x="13253942" y="1450527"/>
                  <a:pt x="13254681" y="1453485"/>
                  <a:pt x="13260596" y="1456442"/>
                </a:cubicBezTo>
                <a:cubicBezTo>
                  <a:pt x="13262814" y="1458661"/>
                  <a:pt x="13264478" y="1459400"/>
                  <a:pt x="13265587" y="1458661"/>
                </a:cubicBezTo>
                <a:cubicBezTo>
                  <a:pt x="13266696" y="1457921"/>
                  <a:pt x="13267250" y="1455703"/>
                  <a:pt x="13267250" y="1452006"/>
                </a:cubicBezTo>
                <a:cubicBezTo>
                  <a:pt x="13265772" y="1446091"/>
                  <a:pt x="13262814" y="1444613"/>
                  <a:pt x="13258378" y="1447570"/>
                </a:cubicBezTo>
                <a:close/>
                <a:moveTo>
                  <a:pt x="11865405" y="1447570"/>
                </a:moveTo>
                <a:cubicBezTo>
                  <a:pt x="11871320" y="1446091"/>
                  <a:pt x="11873538" y="1446830"/>
                  <a:pt x="11872059" y="1449788"/>
                </a:cubicBezTo>
                <a:cubicBezTo>
                  <a:pt x="11869841" y="1452006"/>
                  <a:pt x="11867624" y="1452977"/>
                  <a:pt x="11865405" y="1452699"/>
                </a:cubicBezTo>
                <a:cubicBezTo>
                  <a:pt x="11864666" y="1452607"/>
                  <a:pt x="11863926" y="1452376"/>
                  <a:pt x="11863187" y="1452006"/>
                </a:cubicBezTo>
                <a:cubicBezTo>
                  <a:pt x="11860229" y="1450527"/>
                  <a:pt x="11860969" y="1449049"/>
                  <a:pt x="11865405" y="1447570"/>
                </a:cubicBezTo>
                <a:close/>
                <a:moveTo>
                  <a:pt x="12643962" y="1445352"/>
                </a:moveTo>
                <a:cubicBezTo>
                  <a:pt x="12648398" y="1448309"/>
                  <a:pt x="12648398" y="1452006"/>
                  <a:pt x="12643962" y="1456442"/>
                </a:cubicBezTo>
                <a:cubicBezTo>
                  <a:pt x="12642298" y="1459215"/>
                  <a:pt x="12640738" y="1460532"/>
                  <a:pt x="12639283" y="1460394"/>
                </a:cubicBezTo>
                <a:cubicBezTo>
                  <a:pt x="12636857" y="1460162"/>
                  <a:pt x="12634720" y="1455888"/>
                  <a:pt x="12632871" y="1447570"/>
                </a:cubicBezTo>
                <a:cubicBezTo>
                  <a:pt x="12632871" y="1443134"/>
                  <a:pt x="12636568" y="1442394"/>
                  <a:pt x="12643962" y="1445352"/>
                </a:cubicBezTo>
                <a:close/>
                <a:moveTo>
                  <a:pt x="13393683" y="1444797"/>
                </a:moveTo>
                <a:cubicBezTo>
                  <a:pt x="13395161" y="1444427"/>
                  <a:pt x="13395161" y="1445352"/>
                  <a:pt x="13393683" y="1447570"/>
                </a:cubicBezTo>
                <a:cubicBezTo>
                  <a:pt x="13390725" y="1452006"/>
                  <a:pt x="13386289" y="1454963"/>
                  <a:pt x="13380374" y="1456442"/>
                </a:cubicBezTo>
                <a:cubicBezTo>
                  <a:pt x="13378895" y="1456812"/>
                  <a:pt x="13377879" y="1456951"/>
                  <a:pt x="13377324" y="1456858"/>
                </a:cubicBezTo>
                <a:cubicBezTo>
                  <a:pt x="13375661" y="1456581"/>
                  <a:pt x="13378156" y="1454224"/>
                  <a:pt x="13384810" y="1449788"/>
                </a:cubicBezTo>
                <a:cubicBezTo>
                  <a:pt x="13389247" y="1446830"/>
                  <a:pt x="13392204" y="1445167"/>
                  <a:pt x="13393683" y="1444797"/>
                </a:cubicBezTo>
                <a:close/>
                <a:moveTo>
                  <a:pt x="3715335" y="1443969"/>
                </a:moveTo>
                <a:cubicBezTo>
                  <a:pt x="3715335" y="1443969"/>
                  <a:pt x="3715335" y="1446187"/>
                  <a:pt x="3715335" y="1450623"/>
                </a:cubicBezTo>
                <a:cubicBezTo>
                  <a:pt x="3715335" y="1456538"/>
                  <a:pt x="3709419" y="1460235"/>
                  <a:pt x="3697589" y="1461714"/>
                </a:cubicBezTo>
                <a:cubicBezTo>
                  <a:pt x="3694262" y="1462083"/>
                  <a:pt x="3691721" y="1462222"/>
                  <a:pt x="3689965" y="1462130"/>
                </a:cubicBezTo>
                <a:cubicBezTo>
                  <a:pt x="3684697" y="1461852"/>
                  <a:pt x="3686499" y="1459496"/>
                  <a:pt x="3695371" y="1455059"/>
                </a:cubicBezTo>
                <a:cubicBezTo>
                  <a:pt x="3708680" y="1449144"/>
                  <a:pt x="3715335" y="1445448"/>
                  <a:pt x="3715335" y="1443969"/>
                </a:cubicBezTo>
                <a:close/>
                <a:moveTo>
                  <a:pt x="11364112" y="1443134"/>
                </a:moveTo>
                <a:cubicBezTo>
                  <a:pt x="11361155" y="1441655"/>
                  <a:pt x="11358198" y="1442394"/>
                  <a:pt x="11355240" y="1445352"/>
                </a:cubicBezTo>
                <a:cubicBezTo>
                  <a:pt x="11350804" y="1449788"/>
                  <a:pt x="11350804" y="1452746"/>
                  <a:pt x="11355240" y="1454224"/>
                </a:cubicBezTo>
                <a:cubicBezTo>
                  <a:pt x="11358198" y="1454224"/>
                  <a:pt x="11361155" y="1454963"/>
                  <a:pt x="11364112" y="1456442"/>
                </a:cubicBezTo>
                <a:cubicBezTo>
                  <a:pt x="11374094" y="1461988"/>
                  <a:pt x="11382412" y="1464206"/>
                  <a:pt x="11389066" y="1463097"/>
                </a:cubicBezTo>
                <a:cubicBezTo>
                  <a:pt x="11391284" y="1462727"/>
                  <a:pt x="11393318" y="1461988"/>
                  <a:pt x="11395166" y="1460879"/>
                </a:cubicBezTo>
                <a:cubicBezTo>
                  <a:pt x="11401081" y="1454963"/>
                  <a:pt x="11400342" y="1452006"/>
                  <a:pt x="11392948" y="1452006"/>
                </a:cubicBezTo>
                <a:cubicBezTo>
                  <a:pt x="11385554" y="1450527"/>
                  <a:pt x="11379639" y="1449049"/>
                  <a:pt x="11375203" y="1447570"/>
                </a:cubicBezTo>
                <a:cubicBezTo>
                  <a:pt x="11370767" y="1447570"/>
                  <a:pt x="11367070" y="1446091"/>
                  <a:pt x="11364112" y="1443134"/>
                </a:cubicBezTo>
                <a:close/>
                <a:moveTo>
                  <a:pt x="13089802" y="1440916"/>
                </a:moveTo>
                <a:cubicBezTo>
                  <a:pt x="13073536" y="1445352"/>
                  <a:pt x="13066142" y="1450527"/>
                  <a:pt x="13067621" y="1456442"/>
                </a:cubicBezTo>
                <a:cubicBezTo>
                  <a:pt x="13068730" y="1459215"/>
                  <a:pt x="13070255" y="1460740"/>
                  <a:pt x="13072195" y="1461017"/>
                </a:cubicBezTo>
                <a:cubicBezTo>
                  <a:pt x="13075430" y="1461479"/>
                  <a:pt x="13079820" y="1458476"/>
                  <a:pt x="13085366" y="1452006"/>
                </a:cubicBezTo>
                <a:cubicBezTo>
                  <a:pt x="13092759" y="1444613"/>
                  <a:pt x="13094238" y="1440916"/>
                  <a:pt x="13089802" y="1440916"/>
                </a:cubicBezTo>
                <a:close/>
                <a:moveTo>
                  <a:pt x="10277238" y="1440916"/>
                </a:moveTo>
                <a:cubicBezTo>
                  <a:pt x="10271324" y="1439437"/>
                  <a:pt x="10269845" y="1440176"/>
                  <a:pt x="10272802" y="1443134"/>
                </a:cubicBezTo>
                <a:cubicBezTo>
                  <a:pt x="10273912" y="1445352"/>
                  <a:pt x="10275852" y="1446323"/>
                  <a:pt x="10278625" y="1446045"/>
                </a:cubicBezTo>
                <a:cubicBezTo>
                  <a:pt x="10279549" y="1445953"/>
                  <a:pt x="10280566" y="1445721"/>
                  <a:pt x="10281675" y="1445352"/>
                </a:cubicBezTo>
                <a:cubicBezTo>
                  <a:pt x="10284632" y="1443873"/>
                  <a:pt x="10283154" y="1442394"/>
                  <a:pt x="10277238" y="1440916"/>
                </a:cubicBezTo>
                <a:close/>
                <a:moveTo>
                  <a:pt x="5197032" y="1439532"/>
                </a:moveTo>
                <a:cubicBezTo>
                  <a:pt x="5202947" y="1436575"/>
                  <a:pt x="5205165" y="1436575"/>
                  <a:pt x="5203686" y="1439532"/>
                </a:cubicBezTo>
                <a:cubicBezTo>
                  <a:pt x="5203686" y="1443969"/>
                  <a:pt x="5200728" y="1446187"/>
                  <a:pt x="5194814" y="1446187"/>
                </a:cubicBezTo>
                <a:cubicBezTo>
                  <a:pt x="5190377" y="1446187"/>
                  <a:pt x="5191117" y="1443969"/>
                  <a:pt x="5197032" y="1439532"/>
                </a:cubicBezTo>
                <a:close/>
                <a:moveTo>
                  <a:pt x="4493891" y="1439532"/>
                </a:moveTo>
                <a:cubicBezTo>
                  <a:pt x="4490934" y="1441011"/>
                  <a:pt x="4490934" y="1443969"/>
                  <a:pt x="4493891" y="1448405"/>
                </a:cubicBezTo>
                <a:cubicBezTo>
                  <a:pt x="4495000" y="1450623"/>
                  <a:pt x="4496941" y="1451594"/>
                  <a:pt x="4499714" y="1451316"/>
                </a:cubicBezTo>
                <a:cubicBezTo>
                  <a:pt x="4500637" y="1451224"/>
                  <a:pt x="4501654" y="1450993"/>
                  <a:pt x="4502763" y="1450623"/>
                </a:cubicBezTo>
                <a:cubicBezTo>
                  <a:pt x="4505721" y="1449144"/>
                  <a:pt x="4505721" y="1446187"/>
                  <a:pt x="4502763" y="1441751"/>
                </a:cubicBezTo>
                <a:cubicBezTo>
                  <a:pt x="4499806" y="1438793"/>
                  <a:pt x="4496848" y="1438054"/>
                  <a:pt x="4493891" y="1439532"/>
                </a:cubicBezTo>
                <a:close/>
                <a:moveTo>
                  <a:pt x="1572640" y="1439532"/>
                </a:moveTo>
                <a:cubicBezTo>
                  <a:pt x="1550459" y="1438054"/>
                  <a:pt x="1545284" y="1441011"/>
                  <a:pt x="1557113" y="1448405"/>
                </a:cubicBezTo>
                <a:cubicBezTo>
                  <a:pt x="1561550" y="1451363"/>
                  <a:pt x="1565062" y="1452841"/>
                  <a:pt x="1567650" y="1452841"/>
                </a:cubicBezTo>
                <a:cubicBezTo>
                  <a:pt x="1570237" y="1452841"/>
                  <a:pt x="1571901" y="1451363"/>
                  <a:pt x="1572640" y="1448405"/>
                </a:cubicBezTo>
                <a:cubicBezTo>
                  <a:pt x="1574119" y="1442490"/>
                  <a:pt x="1574119" y="1439532"/>
                  <a:pt x="1572640" y="1439532"/>
                </a:cubicBezTo>
                <a:close/>
                <a:moveTo>
                  <a:pt x="12732686" y="1438697"/>
                </a:moveTo>
                <a:cubicBezTo>
                  <a:pt x="12735644" y="1437219"/>
                  <a:pt x="12737862" y="1437958"/>
                  <a:pt x="12739340" y="1440916"/>
                </a:cubicBezTo>
                <a:cubicBezTo>
                  <a:pt x="12742298" y="1445352"/>
                  <a:pt x="12741558" y="1449049"/>
                  <a:pt x="12737122" y="1452006"/>
                </a:cubicBezTo>
                <a:cubicBezTo>
                  <a:pt x="12736013" y="1452376"/>
                  <a:pt x="12734996" y="1452561"/>
                  <a:pt x="12734072" y="1452561"/>
                </a:cubicBezTo>
                <a:cubicBezTo>
                  <a:pt x="12731300" y="1452561"/>
                  <a:pt x="12729359" y="1450897"/>
                  <a:pt x="12728250" y="1447570"/>
                </a:cubicBezTo>
                <a:cubicBezTo>
                  <a:pt x="12726771" y="1443134"/>
                  <a:pt x="12728250" y="1440176"/>
                  <a:pt x="12732686" y="1438697"/>
                </a:cubicBezTo>
                <a:close/>
                <a:moveTo>
                  <a:pt x="11481672" y="1436479"/>
                </a:moveTo>
                <a:cubicBezTo>
                  <a:pt x="11474278" y="1437958"/>
                  <a:pt x="11471321" y="1440176"/>
                  <a:pt x="11472800" y="1443134"/>
                </a:cubicBezTo>
                <a:cubicBezTo>
                  <a:pt x="11474278" y="1446091"/>
                  <a:pt x="11477975" y="1447570"/>
                  <a:pt x="11483890" y="1447570"/>
                </a:cubicBezTo>
                <a:cubicBezTo>
                  <a:pt x="11489805" y="1446091"/>
                  <a:pt x="11492763" y="1443873"/>
                  <a:pt x="11492763" y="1440916"/>
                </a:cubicBezTo>
                <a:cubicBezTo>
                  <a:pt x="11494242" y="1437958"/>
                  <a:pt x="11490545" y="1436479"/>
                  <a:pt x="11481672" y="1436479"/>
                </a:cubicBezTo>
                <a:close/>
                <a:moveTo>
                  <a:pt x="4247680" y="1435096"/>
                </a:moveTo>
                <a:cubicBezTo>
                  <a:pt x="4253596" y="1436575"/>
                  <a:pt x="4258032" y="1439532"/>
                  <a:pt x="4260989" y="1443969"/>
                </a:cubicBezTo>
                <a:cubicBezTo>
                  <a:pt x="4263207" y="1446187"/>
                  <a:pt x="4263346" y="1447158"/>
                  <a:pt x="4261405" y="1446880"/>
                </a:cubicBezTo>
                <a:cubicBezTo>
                  <a:pt x="4260758" y="1446788"/>
                  <a:pt x="4259880" y="1446557"/>
                  <a:pt x="4258771" y="1446187"/>
                </a:cubicBezTo>
                <a:cubicBezTo>
                  <a:pt x="4255813" y="1443229"/>
                  <a:pt x="4252117" y="1442490"/>
                  <a:pt x="4247680" y="1443969"/>
                </a:cubicBezTo>
                <a:cubicBezTo>
                  <a:pt x="4244723" y="1445448"/>
                  <a:pt x="4241766" y="1443969"/>
                  <a:pt x="4238808" y="1439532"/>
                </a:cubicBezTo>
                <a:cubicBezTo>
                  <a:pt x="4237329" y="1435096"/>
                  <a:pt x="4240287" y="1433618"/>
                  <a:pt x="4247680" y="1435096"/>
                </a:cubicBezTo>
                <a:close/>
                <a:moveTo>
                  <a:pt x="12000710" y="1434261"/>
                </a:moveTo>
                <a:cubicBezTo>
                  <a:pt x="12003667" y="1435740"/>
                  <a:pt x="12005886" y="1436479"/>
                  <a:pt x="12007364" y="1436479"/>
                </a:cubicBezTo>
                <a:cubicBezTo>
                  <a:pt x="12008843" y="1436479"/>
                  <a:pt x="12010322" y="1438697"/>
                  <a:pt x="12011800" y="1443134"/>
                </a:cubicBezTo>
                <a:cubicBezTo>
                  <a:pt x="12011800" y="1446461"/>
                  <a:pt x="12010553" y="1448124"/>
                  <a:pt x="12008057" y="1448124"/>
                </a:cubicBezTo>
                <a:cubicBezTo>
                  <a:pt x="12007226" y="1448124"/>
                  <a:pt x="12006256" y="1447940"/>
                  <a:pt x="12005146" y="1447570"/>
                </a:cubicBezTo>
                <a:cubicBezTo>
                  <a:pt x="12002189" y="1446091"/>
                  <a:pt x="11999971" y="1443134"/>
                  <a:pt x="11998492" y="1438697"/>
                </a:cubicBezTo>
                <a:cubicBezTo>
                  <a:pt x="11997013" y="1432782"/>
                  <a:pt x="11997752" y="1431304"/>
                  <a:pt x="12000710" y="1434261"/>
                </a:cubicBezTo>
                <a:close/>
                <a:moveTo>
                  <a:pt x="13309" y="1432878"/>
                </a:moveTo>
                <a:lnTo>
                  <a:pt x="19963" y="1432878"/>
                </a:lnTo>
                <a:cubicBezTo>
                  <a:pt x="21442" y="1432878"/>
                  <a:pt x="19224" y="1435836"/>
                  <a:pt x="13309" y="1441751"/>
                </a:cubicBezTo>
                <a:cubicBezTo>
                  <a:pt x="8873" y="1446187"/>
                  <a:pt x="5684" y="1448128"/>
                  <a:pt x="3743" y="1447573"/>
                </a:cubicBezTo>
                <a:cubicBezTo>
                  <a:pt x="3097" y="1447388"/>
                  <a:pt x="2588" y="1446926"/>
                  <a:pt x="2218" y="1446187"/>
                </a:cubicBezTo>
                <a:cubicBezTo>
                  <a:pt x="-739" y="1444708"/>
                  <a:pt x="-739" y="1442490"/>
                  <a:pt x="2218" y="1439532"/>
                </a:cubicBezTo>
                <a:cubicBezTo>
                  <a:pt x="6654" y="1435096"/>
                  <a:pt x="10351" y="1432878"/>
                  <a:pt x="13309" y="1432878"/>
                </a:cubicBezTo>
                <a:close/>
                <a:moveTo>
                  <a:pt x="4479946" y="1432722"/>
                </a:moveTo>
                <a:lnTo>
                  <a:pt x="4477313" y="1435117"/>
                </a:lnTo>
                <a:lnTo>
                  <a:pt x="4476730" y="1435641"/>
                </a:lnTo>
                <a:lnTo>
                  <a:pt x="4478364" y="1435096"/>
                </a:lnTo>
                <a:close/>
                <a:moveTo>
                  <a:pt x="2510901" y="1432324"/>
                </a:moveTo>
                <a:cubicBezTo>
                  <a:pt x="2509422" y="1431954"/>
                  <a:pt x="2507204" y="1433618"/>
                  <a:pt x="2504247" y="1437315"/>
                </a:cubicBezTo>
                <a:cubicBezTo>
                  <a:pt x="2501289" y="1443229"/>
                  <a:pt x="2502029" y="1446187"/>
                  <a:pt x="2506465" y="1446187"/>
                </a:cubicBezTo>
                <a:cubicBezTo>
                  <a:pt x="2507574" y="1446557"/>
                  <a:pt x="2508544" y="1446695"/>
                  <a:pt x="2509376" y="1446603"/>
                </a:cubicBezTo>
                <a:cubicBezTo>
                  <a:pt x="2511871" y="1446326"/>
                  <a:pt x="2513119" y="1443969"/>
                  <a:pt x="2513119" y="1439532"/>
                </a:cubicBezTo>
                <a:cubicBezTo>
                  <a:pt x="2513119" y="1435096"/>
                  <a:pt x="2512379" y="1432693"/>
                  <a:pt x="2510901" y="1432324"/>
                </a:cubicBezTo>
                <a:close/>
                <a:moveTo>
                  <a:pt x="11457273" y="1428716"/>
                </a:moveTo>
                <a:cubicBezTo>
                  <a:pt x="11455794" y="1428716"/>
                  <a:pt x="11455055" y="1432043"/>
                  <a:pt x="11455055" y="1438697"/>
                </a:cubicBezTo>
                <a:cubicBezTo>
                  <a:pt x="11456534" y="1444613"/>
                  <a:pt x="11458752" y="1447570"/>
                  <a:pt x="11461709" y="1447570"/>
                </a:cubicBezTo>
                <a:cubicBezTo>
                  <a:pt x="11466146" y="1446091"/>
                  <a:pt x="11466885" y="1443134"/>
                  <a:pt x="11463927" y="1438697"/>
                </a:cubicBezTo>
                <a:cubicBezTo>
                  <a:pt x="11460969" y="1432043"/>
                  <a:pt x="11458751" y="1428716"/>
                  <a:pt x="11457273" y="1428716"/>
                </a:cubicBezTo>
                <a:close/>
                <a:moveTo>
                  <a:pt x="4904241" y="1428442"/>
                </a:moveTo>
                <a:cubicBezTo>
                  <a:pt x="4908677" y="1428442"/>
                  <a:pt x="4906459" y="1432139"/>
                  <a:pt x="4897587" y="1439532"/>
                </a:cubicBezTo>
                <a:cubicBezTo>
                  <a:pt x="4888714" y="1448405"/>
                  <a:pt x="4878363" y="1455059"/>
                  <a:pt x="4866533" y="1459496"/>
                </a:cubicBezTo>
                <a:cubicBezTo>
                  <a:pt x="4859879" y="1461714"/>
                  <a:pt x="4855812" y="1462638"/>
                  <a:pt x="4854334" y="1462268"/>
                </a:cubicBezTo>
                <a:cubicBezTo>
                  <a:pt x="4852855" y="1461898"/>
                  <a:pt x="4853964" y="1460235"/>
                  <a:pt x="4857661" y="1457277"/>
                </a:cubicBezTo>
                <a:cubicBezTo>
                  <a:pt x="4860618" y="1452841"/>
                  <a:pt x="4860618" y="1448405"/>
                  <a:pt x="4857661" y="1443969"/>
                </a:cubicBezTo>
                <a:cubicBezTo>
                  <a:pt x="4856182" y="1438054"/>
                  <a:pt x="4857661" y="1437315"/>
                  <a:pt x="4862097" y="1441751"/>
                </a:cubicBezTo>
                <a:cubicBezTo>
                  <a:pt x="4866533" y="1444708"/>
                  <a:pt x="4870969" y="1444708"/>
                  <a:pt x="4875406" y="1441751"/>
                </a:cubicBezTo>
                <a:cubicBezTo>
                  <a:pt x="4891672" y="1432878"/>
                  <a:pt x="4901283" y="1428442"/>
                  <a:pt x="4904241" y="1428442"/>
                </a:cubicBezTo>
                <a:close/>
                <a:moveTo>
                  <a:pt x="5421839" y="1426248"/>
                </a:moveTo>
                <a:lnTo>
                  <a:pt x="5417791" y="1432899"/>
                </a:lnTo>
                <a:cubicBezTo>
                  <a:pt x="5419270" y="1435856"/>
                  <a:pt x="5422228" y="1435856"/>
                  <a:pt x="5426664" y="1432899"/>
                </a:cubicBezTo>
                <a:lnTo>
                  <a:pt x="5431813" y="1430968"/>
                </a:lnTo>
                <a:lnTo>
                  <a:pt x="5425496" y="1428442"/>
                </a:lnTo>
                <a:close/>
                <a:moveTo>
                  <a:pt x="4209973" y="1426224"/>
                </a:moveTo>
                <a:cubicBezTo>
                  <a:pt x="4210712" y="1426224"/>
                  <a:pt x="4212191" y="1427702"/>
                  <a:pt x="4214409" y="1430660"/>
                </a:cubicBezTo>
                <a:cubicBezTo>
                  <a:pt x="4218845" y="1435096"/>
                  <a:pt x="4220324" y="1435836"/>
                  <a:pt x="4218845" y="1432878"/>
                </a:cubicBezTo>
                <a:cubicBezTo>
                  <a:pt x="4218845" y="1429921"/>
                  <a:pt x="4221802" y="1430660"/>
                  <a:pt x="4227717" y="1435096"/>
                </a:cubicBezTo>
                <a:cubicBezTo>
                  <a:pt x="4235111" y="1439532"/>
                  <a:pt x="4239547" y="1443969"/>
                  <a:pt x="4241026" y="1448405"/>
                </a:cubicBezTo>
                <a:cubicBezTo>
                  <a:pt x="4242505" y="1452841"/>
                  <a:pt x="4241026" y="1455799"/>
                  <a:pt x="4236590" y="1457277"/>
                </a:cubicBezTo>
                <a:cubicBezTo>
                  <a:pt x="4233633" y="1458756"/>
                  <a:pt x="4231415" y="1460974"/>
                  <a:pt x="4229936" y="1463932"/>
                </a:cubicBezTo>
                <a:cubicBezTo>
                  <a:pt x="4229381" y="1465595"/>
                  <a:pt x="4228827" y="1466323"/>
                  <a:pt x="4228272" y="1466116"/>
                </a:cubicBezTo>
                <a:cubicBezTo>
                  <a:pt x="4227348" y="1465769"/>
                  <a:pt x="4226424" y="1462823"/>
                  <a:pt x="4225500" y="1457277"/>
                </a:cubicBezTo>
                <a:cubicBezTo>
                  <a:pt x="4222542" y="1446926"/>
                  <a:pt x="4220324" y="1443969"/>
                  <a:pt x="4218845" y="1448405"/>
                </a:cubicBezTo>
                <a:cubicBezTo>
                  <a:pt x="4215888" y="1452841"/>
                  <a:pt x="4212930" y="1452841"/>
                  <a:pt x="4209973" y="1448405"/>
                </a:cubicBezTo>
                <a:cubicBezTo>
                  <a:pt x="4208494" y="1443969"/>
                  <a:pt x="4208494" y="1441751"/>
                  <a:pt x="4209973" y="1441751"/>
                </a:cubicBezTo>
                <a:cubicBezTo>
                  <a:pt x="4212930" y="1440272"/>
                  <a:pt x="4212930" y="1436575"/>
                  <a:pt x="4209973" y="1430660"/>
                </a:cubicBezTo>
                <a:cubicBezTo>
                  <a:pt x="4209234" y="1427702"/>
                  <a:pt x="4209234" y="1426224"/>
                  <a:pt x="4209973" y="1426224"/>
                </a:cubicBezTo>
                <a:close/>
                <a:moveTo>
                  <a:pt x="5163760" y="1425669"/>
                </a:moveTo>
                <a:cubicBezTo>
                  <a:pt x="5165238" y="1426778"/>
                  <a:pt x="5165238" y="1429921"/>
                  <a:pt x="5163760" y="1435096"/>
                </a:cubicBezTo>
                <a:cubicBezTo>
                  <a:pt x="5163020" y="1437315"/>
                  <a:pt x="5161911" y="1438608"/>
                  <a:pt x="5160433" y="1438978"/>
                </a:cubicBezTo>
                <a:cubicBezTo>
                  <a:pt x="5158954" y="1439348"/>
                  <a:pt x="5157105" y="1438793"/>
                  <a:pt x="5154887" y="1437315"/>
                </a:cubicBezTo>
                <a:cubicBezTo>
                  <a:pt x="5151930" y="1434357"/>
                  <a:pt x="5151930" y="1431399"/>
                  <a:pt x="5154887" y="1428442"/>
                </a:cubicBezTo>
                <a:cubicBezTo>
                  <a:pt x="5159323" y="1425484"/>
                  <a:pt x="5162281" y="1424560"/>
                  <a:pt x="5163760" y="1425669"/>
                </a:cubicBezTo>
                <a:close/>
                <a:moveTo>
                  <a:pt x="12876863" y="1425389"/>
                </a:moveTo>
                <a:cubicBezTo>
                  <a:pt x="12885736" y="1420953"/>
                  <a:pt x="12890911" y="1420953"/>
                  <a:pt x="12892390" y="1425389"/>
                </a:cubicBezTo>
                <a:cubicBezTo>
                  <a:pt x="12893868" y="1431304"/>
                  <a:pt x="12896826" y="1433522"/>
                  <a:pt x="12901262" y="1432043"/>
                </a:cubicBezTo>
                <a:cubicBezTo>
                  <a:pt x="12904220" y="1430564"/>
                  <a:pt x="12904959" y="1432043"/>
                  <a:pt x="12903480" y="1436479"/>
                </a:cubicBezTo>
                <a:cubicBezTo>
                  <a:pt x="12902002" y="1443873"/>
                  <a:pt x="12893868" y="1449788"/>
                  <a:pt x="12879081" y="1454224"/>
                </a:cubicBezTo>
                <a:cubicBezTo>
                  <a:pt x="12877602" y="1454224"/>
                  <a:pt x="12874645" y="1450527"/>
                  <a:pt x="12870209" y="1443134"/>
                </a:cubicBezTo>
                <a:cubicBezTo>
                  <a:pt x="12867252" y="1437219"/>
                  <a:pt x="12869469" y="1431304"/>
                  <a:pt x="12876863" y="1425389"/>
                </a:cubicBezTo>
                <a:close/>
                <a:moveTo>
                  <a:pt x="6344962" y="1425135"/>
                </a:moveTo>
                <a:cubicBezTo>
                  <a:pt x="6347919" y="1425135"/>
                  <a:pt x="6351615" y="1425505"/>
                  <a:pt x="6356053" y="1426244"/>
                </a:cubicBezTo>
                <a:cubicBezTo>
                  <a:pt x="6369361" y="1430681"/>
                  <a:pt x="6353095" y="1439553"/>
                  <a:pt x="6307254" y="1452862"/>
                </a:cubicBezTo>
                <a:cubicBezTo>
                  <a:pt x="6279159" y="1461734"/>
                  <a:pt x="6265849" y="1466910"/>
                  <a:pt x="6267328" y="1468388"/>
                </a:cubicBezTo>
                <a:cubicBezTo>
                  <a:pt x="6267328" y="1472825"/>
                  <a:pt x="6262892" y="1476521"/>
                  <a:pt x="6254019" y="1479479"/>
                </a:cubicBezTo>
                <a:cubicBezTo>
                  <a:pt x="6246626" y="1480958"/>
                  <a:pt x="6242189" y="1480219"/>
                  <a:pt x="6240710" y="1477261"/>
                </a:cubicBezTo>
                <a:cubicBezTo>
                  <a:pt x="6234796" y="1465431"/>
                  <a:pt x="6250323" y="1453601"/>
                  <a:pt x="6287290" y="1441771"/>
                </a:cubicBezTo>
                <a:cubicBezTo>
                  <a:pt x="6316867" y="1432899"/>
                  <a:pt x="6333871" y="1427723"/>
                  <a:pt x="6338308" y="1426244"/>
                </a:cubicBezTo>
                <a:cubicBezTo>
                  <a:pt x="6339787" y="1425505"/>
                  <a:pt x="6342005" y="1425135"/>
                  <a:pt x="6344962" y="1425135"/>
                </a:cubicBezTo>
                <a:close/>
                <a:moveTo>
                  <a:pt x="1714599" y="1424006"/>
                </a:moveTo>
                <a:cubicBezTo>
                  <a:pt x="1710163" y="1422527"/>
                  <a:pt x="1707206" y="1424006"/>
                  <a:pt x="1705727" y="1428442"/>
                </a:cubicBezTo>
                <a:cubicBezTo>
                  <a:pt x="1704248" y="1434357"/>
                  <a:pt x="1705727" y="1438054"/>
                  <a:pt x="1710163" y="1439532"/>
                </a:cubicBezTo>
                <a:cubicBezTo>
                  <a:pt x="1711272" y="1439902"/>
                  <a:pt x="1712289" y="1440087"/>
                  <a:pt x="1713213" y="1440087"/>
                </a:cubicBezTo>
                <a:cubicBezTo>
                  <a:pt x="1715986" y="1440087"/>
                  <a:pt x="1717926" y="1438424"/>
                  <a:pt x="1719035" y="1435096"/>
                </a:cubicBezTo>
                <a:cubicBezTo>
                  <a:pt x="1721993" y="1430660"/>
                  <a:pt x="1720514" y="1426963"/>
                  <a:pt x="1714599" y="1424006"/>
                </a:cubicBezTo>
                <a:close/>
                <a:moveTo>
                  <a:pt x="13689246" y="1423171"/>
                </a:moveTo>
                <a:cubicBezTo>
                  <a:pt x="13691095" y="1421692"/>
                  <a:pt x="13693128" y="1421692"/>
                  <a:pt x="13695346" y="1423171"/>
                </a:cubicBezTo>
                <a:cubicBezTo>
                  <a:pt x="13698303" y="1424649"/>
                  <a:pt x="13702000" y="1424649"/>
                  <a:pt x="13706436" y="1423171"/>
                </a:cubicBezTo>
                <a:cubicBezTo>
                  <a:pt x="13712351" y="1423171"/>
                  <a:pt x="13710133" y="1428346"/>
                  <a:pt x="13699782" y="1438697"/>
                </a:cubicBezTo>
                <a:cubicBezTo>
                  <a:pt x="13693128" y="1444243"/>
                  <a:pt x="13688137" y="1447293"/>
                  <a:pt x="13684810" y="1447847"/>
                </a:cubicBezTo>
                <a:cubicBezTo>
                  <a:pt x="13683701" y="1448032"/>
                  <a:pt x="13682776" y="1447940"/>
                  <a:pt x="13682037" y="1447570"/>
                </a:cubicBezTo>
                <a:cubicBezTo>
                  <a:pt x="13680558" y="1447570"/>
                  <a:pt x="13681298" y="1442394"/>
                  <a:pt x="13684255" y="1432043"/>
                </a:cubicBezTo>
                <a:cubicBezTo>
                  <a:pt x="13685734" y="1427607"/>
                  <a:pt x="13687398" y="1424649"/>
                  <a:pt x="13689246" y="1423171"/>
                </a:cubicBezTo>
                <a:close/>
                <a:moveTo>
                  <a:pt x="12025110" y="1423171"/>
                </a:moveTo>
                <a:cubicBezTo>
                  <a:pt x="12029546" y="1421692"/>
                  <a:pt x="12033242" y="1422431"/>
                  <a:pt x="12036200" y="1425389"/>
                </a:cubicBezTo>
                <a:cubicBezTo>
                  <a:pt x="12039157" y="1428346"/>
                  <a:pt x="12040636" y="1431304"/>
                  <a:pt x="12040636" y="1434261"/>
                </a:cubicBezTo>
                <a:cubicBezTo>
                  <a:pt x="12042115" y="1438697"/>
                  <a:pt x="12039157" y="1440916"/>
                  <a:pt x="12031764" y="1440916"/>
                </a:cubicBezTo>
                <a:cubicBezTo>
                  <a:pt x="12025849" y="1439437"/>
                  <a:pt x="12022152" y="1436479"/>
                  <a:pt x="12020673" y="1432043"/>
                </a:cubicBezTo>
                <a:cubicBezTo>
                  <a:pt x="12019194" y="1429086"/>
                  <a:pt x="12020673" y="1426128"/>
                  <a:pt x="12025110" y="1423171"/>
                </a:cubicBezTo>
                <a:close/>
                <a:moveTo>
                  <a:pt x="6239602" y="1421808"/>
                </a:moveTo>
                <a:cubicBezTo>
                  <a:pt x="6242559" y="1421808"/>
                  <a:pt x="6245886" y="1422548"/>
                  <a:pt x="6249582" y="1424026"/>
                </a:cubicBezTo>
                <a:cubicBezTo>
                  <a:pt x="6255498" y="1426984"/>
                  <a:pt x="6252541" y="1429941"/>
                  <a:pt x="6240710" y="1432899"/>
                </a:cubicBezTo>
                <a:cubicBezTo>
                  <a:pt x="6231839" y="1435856"/>
                  <a:pt x="6226663" y="1436596"/>
                  <a:pt x="6225184" y="1435117"/>
                </a:cubicBezTo>
                <a:cubicBezTo>
                  <a:pt x="6222227" y="1432159"/>
                  <a:pt x="6224444" y="1428462"/>
                  <a:pt x="6231839" y="1424026"/>
                </a:cubicBezTo>
                <a:cubicBezTo>
                  <a:pt x="6234057" y="1422548"/>
                  <a:pt x="6236644" y="1421808"/>
                  <a:pt x="6239602" y="1421808"/>
                </a:cubicBezTo>
                <a:close/>
                <a:moveTo>
                  <a:pt x="4260989" y="1421788"/>
                </a:moveTo>
                <a:cubicBezTo>
                  <a:pt x="4263947" y="1421788"/>
                  <a:pt x="4267644" y="1424006"/>
                  <a:pt x="4272080" y="1428442"/>
                </a:cubicBezTo>
                <a:cubicBezTo>
                  <a:pt x="4277995" y="1434357"/>
                  <a:pt x="4277995" y="1437315"/>
                  <a:pt x="4272080" y="1437315"/>
                </a:cubicBezTo>
                <a:cubicBezTo>
                  <a:pt x="4264686" y="1437315"/>
                  <a:pt x="4260250" y="1435096"/>
                  <a:pt x="4258771" y="1430660"/>
                </a:cubicBezTo>
                <a:cubicBezTo>
                  <a:pt x="4257292" y="1424745"/>
                  <a:pt x="4258032" y="1421788"/>
                  <a:pt x="4260989" y="1421788"/>
                </a:cubicBezTo>
                <a:close/>
                <a:moveTo>
                  <a:pt x="3129753" y="1421788"/>
                </a:moveTo>
                <a:cubicBezTo>
                  <a:pt x="3138626" y="1421788"/>
                  <a:pt x="3142323" y="1423266"/>
                  <a:pt x="3140844" y="1426224"/>
                </a:cubicBezTo>
                <a:cubicBezTo>
                  <a:pt x="3140844" y="1429181"/>
                  <a:pt x="3137147" y="1430660"/>
                  <a:pt x="3129753" y="1430660"/>
                </a:cubicBezTo>
                <a:cubicBezTo>
                  <a:pt x="3122359" y="1430660"/>
                  <a:pt x="3118662" y="1429181"/>
                  <a:pt x="3118662" y="1426224"/>
                </a:cubicBezTo>
                <a:cubicBezTo>
                  <a:pt x="3117184" y="1423266"/>
                  <a:pt x="3120881" y="1421788"/>
                  <a:pt x="3129753" y="1421788"/>
                </a:cubicBezTo>
                <a:close/>
                <a:moveTo>
                  <a:pt x="3109791" y="1421788"/>
                </a:moveTo>
                <a:cubicBezTo>
                  <a:pt x="3114227" y="1421788"/>
                  <a:pt x="3114966" y="1426224"/>
                  <a:pt x="3112008" y="1435096"/>
                </a:cubicBezTo>
                <a:cubicBezTo>
                  <a:pt x="3110529" y="1442490"/>
                  <a:pt x="3112008" y="1446187"/>
                  <a:pt x="3116445" y="1446187"/>
                </a:cubicBezTo>
                <a:cubicBezTo>
                  <a:pt x="3137147" y="1447665"/>
                  <a:pt x="3150456" y="1451363"/>
                  <a:pt x="3156371" y="1457277"/>
                </a:cubicBezTo>
                <a:cubicBezTo>
                  <a:pt x="3162286" y="1461714"/>
                  <a:pt x="3176334" y="1463932"/>
                  <a:pt x="3198515" y="1463932"/>
                </a:cubicBezTo>
                <a:cubicBezTo>
                  <a:pt x="3222174" y="1462453"/>
                  <a:pt x="3234005" y="1459496"/>
                  <a:pt x="3234005" y="1455059"/>
                </a:cubicBezTo>
                <a:cubicBezTo>
                  <a:pt x="3234005" y="1449144"/>
                  <a:pt x="3235483" y="1449144"/>
                  <a:pt x="3238441" y="1455059"/>
                </a:cubicBezTo>
                <a:cubicBezTo>
                  <a:pt x="3241398" y="1459496"/>
                  <a:pt x="3251010" y="1462453"/>
                  <a:pt x="3267276" y="1463932"/>
                </a:cubicBezTo>
                <a:cubicBezTo>
                  <a:pt x="3285021" y="1463932"/>
                  <a:pt x="3293154" y="1469847"/>
                  <a:pt x="3291675" y="1481677"/>
                </a:cubicBezTo>
                <a:cubicBezTo>
                  <a:pt x="3290196" y="1487592"/>
                  <a:pt x="3287239" y="1491288"/>
                  <a:pt x="3282803" y="1492767"/>
                </a:cubicBezTo>
                <a:cubicBezTo>
                  <a:pt x="3279846" y="1494246"/>
                  <a:pt x="3278366" y="1492028"/>
                  <a:pt x="3278366" y="1486113"/>
                </a:cubicBezTo>
                <a:cubicBezTo>
                  <a:pt x="3278366" y="1480198"/>
                  <a:pt x="3276888" y="1476501"/>
                  <a:pt x="3273930" y="1475022"/>
                </a:cubicBezTo>
                <a:cubicBezTo>
                  <a:pt x="3270973" y="1473543"/>
                  <a:pt x="3268016" y="1475022"/>
                  <a:pt x="3265058" y="1479458"/>
                </a:cubicBezTo>
                <a:cubicBezTo>
                  <a:pt x="3262100" y="1485374"/>
                  <a:pt x="3262840" y="1488331"/>
                  <a:pt x="3267276" y="1488331"/>
                </a:cubicBezTo>
                <a:cubicBezTo>
                  <a:pt x="3271712" y="1488331"/>
                  <a:pt x="3274670" y="1489810"/>
                  <a:pt x="3276148" y="1492767"/>
                </a:cubicBezTo>
                <a:cubicBezTo>
                  <a:pt x="3276148" y="1497203"/>
                  <a:pt x="3270973" y="1498682"/>
                  <a:pt x="3260622" y="1497203"/>
                </a:cubicBezTo>
                <a:cubicBezTo>
                  <a:pt x="3251749" y="1495725"/>
                  <a:pt x="3247313" y="1491288"/>
                  <a:pt x="3247313" y="1483895"/>
                </a:cubicBezTo>
                <a:cubicBezTo>
                  <a:pt x="3248792" y="1476501"/>
                  <a:pt x="3247313" y="1473543"/>
                  <a:pt x="3242877" y="1475022"/>
                </a:cubicBezTo>
                <a:cubicBezTo>
                  <a:pt x="3238441" y="1475022"/>
                  <a:pt x="3237702" y="1478719"/>
                  <a:pt x="3240659" y="1486113"/>
                </a:cubicBezTo>
                <a:cubicBezTo>
                  <a:pt x="3245095" y="1493507"/>
                  <a:pt x="3245095" y="1497203"/>
                  <a:pt x="3240659" y="1497203"/>
                </a:cubicBezTo>
                <a:cubicBezTo>
                  <a:pt x="3237702" y="1497203"/>
                  <a:pt x="3235483" y="1493507"/>
                  <a:pt x="3234005" y="1486113"/>
                </a:cubicBezTo>
                <a:cubicBezTo>
                  <a:pt x="3232526" y="1478719"/>
                  <a:pt x="3229568" y="1475022"/>
                  <a:pt x="3225132" y="1475022"/>
                </a:cubicBezTo>
                <a:cubicBezTo>
                  <a:pt x="3220696" y="1475022"/>
                  <a:pt x="3219217" y="1477980"/>
                  <a:pt x="3220696" y="1483895"/>
                </a:cubicBezTo>
                <a:cubicBezTo>
                  <a:pt x="3223654" y="1488331"/>
                  <a:pt x="3225132" y="1490549"/>
                  <a:pt x="3225132" y="1490549"/>
                </a:cubicBezTo>
                <a:cubicBezTo>
                  <a:pt x="3205908" y="1506815"/>
                  <a:pt x="3197775" y="1504597"/>
                  <a:pt x="3200733" y="1483895"/>
                </a:cubicBezTo>
                <a:cubicBezTo>
                  <a:pt x="3200733" y="1477980"/>
                  <a:pt x="3197775" y="1475762"/>
                  <a:pt x="3191860" y="1477241"/>
                </a:cubicBezTo>
                <a:cubicBezTo>
                  <a:pt x="3185945" y="1477241"/>
                  <a:pt x="3177812" y="1477241"/>
                  <a:pt x="3167461" y="1477241"/>
                </a:cubicBezTo>
                <a:cubicBezTo>
                  <a:pt x="3155631" y="1477241"/>
                  <a:pt x="3148977" y="1480937"/>
                  <a:pt x="3147498" y="1488331"/>
                </a:cubicBezTo>
                <a:cubicBezTo>
                  <a:pt x="3144541" y="1497203"/>
                  <a:pt x="3138626" y="1501640"/>
                  <a:pt x="3129753" y="1501640"/>
                </a:cubicBezTo>
                <a:cubicBezTo>
                  <a:pt x="3120881" y="1501640"/>
                  <a:pt x="3116445" y="1497943"/>
                  <a:pt x="3116445" y="1490549"/>
                </a:cubicBezTo>
                <a:cubicBezTo>
                  <a:pt x="3116445" y="1483155"/>
                  <a:pt x="3113487" y="1479458"/>
                  <a:pt x="3107572" y="1479458"/>
                </a:cubicBezTo>
                <a:cubicBezTo>
                  <a:pt x="3103136" y="1480937"/>
                  <a:pt x="3101657" y="1485374"/>
                  <a:pt x="3103136" y="1492767"/>
                </a:cubicBezTo>
                <a:cubicBezTo>
                  <a:pt x="3104615" y="1498682"/>
                  <a:pt x="3102397" y="1501640"/>
                  <a:pt x="3096481" y="1501640"/>
                </a:cubicBezTo>
                <a:cubicBezTo>
                  <a:pt x="3071343" y="1501640"/>
                  <a:pt x="3060253" y="1496464"/>
                  <a:pt x="3063210" y="1486113"/>
                </a:cubicBezTo>
                <a:cubicBezTo>
                  <a:pt x="3063210" y="1481677"/>
                  <a:pt x="3062471" y="1479458"/>
                  <a:pt x="3060992" y="1479458"/>
                </a:cubicBezTo>
                <a:cubicBezTo>
                  <a:pt x="3059513" y="1479458"/>
                  <a:pt x="3058774" y="1477241"/>
                  <a:pt x="3058774" y="1472804"/>
                </a:cubicBezTo>
                <a:cubicBezTo>
                  <a:pt x="3058774" y="1466889"/>
                  <a:pt x="3060992" y="1463932"/>
                  <a:pt x="3065428" y="1463932"/>
                </a:cubicBezTo>
                <a:cubicBezTo>
                  <a:pt x="3069864" y="1463932"/>
                  <a:pt x="3070603" y="1460974"/>
                  <a:pt x="3067646" y="1455059"/>
                </a:cubicBezTo>
                <a:cubicBezTo>
                  <a:pt x="3066168" y="1450623"/>
                  <a:pt x="3066168" y="1448405"/>
                  <a:pt x="3067646" y="1448405"/>
                </a:cubicBezTo>
                <a:cubicBezTo>
                  <a:pt x="3070603" y="1448405"/>
                  <a:pt x="3072083" y="1450623"/>
                  <a:pt x="3072083" y="1455059"/>
                </a:cubicBezTo>
                <a:cubicBezTo>
                  <a:pt x="3072083" y="1459496"/>
                  <a:pt x="3075040" y="1461714"/>
                  <a:pt x="3080955" y="1461714"/>
                </a:cubicBezTo>
                <a:cubicBezTo>
                  <a:pt x="3086870" y="1461714"/>
                  <a:pt x="3090567" y="1462453"/>
                  <a:pt x="3092045" y="1463932"/>
                </a:cubicBezTo>
                <a:cubicBezTo>
                  <a:pt x="3096481" y="1465410"/>
                  <a:pt x="3100179" y="1465410"/>
                  <a:pt x="3103136" y="1463932"/>
                </a:cubicBezTo>
                <a:cubicBezTo>
                  <a:pt x="3104615" y="1460974"/>
                  <a:pt x="3104615" y="1458017"/>
                  <a:pt x="3103136" y="1455059"/>
                </a:cubicBezTo>
                <a:cubicBezTo>
                  <a:pt x="3100179" y="1450623"/>
                  <a:pt x="3100179" y="1447665"/>
                  <a:pt x="3103136" y="1446187"/>
                </a:cubicBezTo>
                <a:cubicBezTo>
                  <a:pt x="3107572" y="1446187"/>
                  <a:pt x="3109051" y="1442490"/>
                  <a:pt x="3107572" y="1435096"/>
                </a:cubicBezTo>
                <a:cubicBezTo>
                  <a:pt x="3106093" y="1426224"/>
                  <a:pt x="3106833" y="1421788"/>
                  <a:pt x="3109791" y="1421788"/>
                </a:cubicBezTo>
                <a:close/>
                <a:moveTo>
                  <a:pt x="12808102" y="1420953"/>
                </a:moveTo>
                <a:cubicBezTo>
                  <a:pt x="12816974" y="1416516"/>
                  <a:pt x="12819192" y="1416516"/>
                  <a:pt x="12814756" y="1420953"/>
                </a:cubicBezTo>
                <a:cubicBezTo>
                  <a:pt x="12811798" y="1425389"/>
                  <a:pt x="12807362" y="1427607"/>
                  <a:pt x="12801447" y="1427607"/>
                </a:cubicBezTo>
                <a:cubicBezTo>
                  <a:pt x="12800338" y="1427977"/>
                  <a:pt x="12799645" y="1428115"/>
                  <a:pt x="12799368" y="1428023"/>
                </a:cubicBezTo>
                <a:cubicBezTo>
                  <a:pt x="12798536" y="1427746"/>
                  <a:pt x="12801447" y="1425389"/>
                  <a:pt x="12808102" y="1420953"/>
                </a:cubicBezTo>
                <a:close/>
                <a:moveTo>
                  <a:pt x="7753461" y="1419590"/>
                </a:moveTo>
                <a:cubicBezTo>
                  <a:pt x="7749025" y="1419590"/>
                  <a:pt x="7745328" y="1421808"/>
                  <a:pt x="7742370" y="1426244"/>
                </a:cubicBezTo>
                <a:cubicBezTo>
                  <a:pt x="7740892" y="1429202"/>
                  <a:pt x="7743110" y="1431420"/>
                  <a:pt x="7749025" y="1432899"/>
                </a:cubicBezTo>
                <a:cubicBezTo>
                  <a:pt x="7753461" y="1432899"/>
                  <a:pt x="7756418" y="1430681"/>
                  <a:pt x="7757897" y="1426244"/>
                </a:cubicBezTo>
                <a:cubicBezTo>
                  <a:pt x="7759376" y="1421808"/>
                  <a:pt x="7757897" y="1419590"/>
                  <a:pt x="7753461" y="1419590"/>
                </a:cubicBezTo>
                <a:close/>
                <a:moveTo>
                  <a:pt x="4786681" y="1419570"/>
                </a:moveTo>
                <a:cubicBezTo>
                  <a:pt x="4791118" y="1418091"/>
                  <a:pt x="4794814" y="1419570"/>
                  <a:pt x="4797772" y="1424006"/>
                </a:cubicBezTo>
                <a:cubicBezTo>
                  <a:pt x="4799251" y="1428442"/>
                  <a:pt x="4802208" y="1430660"/>
                  <a:pt x="4806644" y="1430660"/>
                </a:cubicBezTo>
                <a:cubicBezTo>
                  <a:pt x="4811080" y="1430660"/>
                  <a:pt x="4808123" y="1433618"/>
                  <a:pt x="4797772" y="1439532"/>
                </a:cubicBezTo>
                <a:cubicBezTo>
                  <a:pt x="4791857" y="1443229"/>
                  <a:pt x="4787790" y="1445078"/>
                  <a:pt x="4785572" y="1445078"/>
                </a:cubicBezTo>
                <a:cubicBezTo>
                  <a:pt x="4783354" y="1445078"/>
                  <a:pt x="4782985" y="1443229"/>
                  <a:pt x="4784463" y="1439532"/>
                </a:cubicBezTo>
                <a:cubicBezTo>
                  <a:pt x="4785942" y="1433618"/>
                  <a:pt x="4785942" y="1431399"/>
                  <a:pt x="4784463" y="1432878"/>
                </a:cubicBezTo>
                <a:cubicBezTo>
                  <a:pt x="4781506" y="1432878"/>
                  <a:pt x="4780027" y="1430660"/>
                  <a:pt x="4780027" y="1426224"/>
                </a:cubicBezTo>
                <a:cubicBezTo>
                  <a:pt x="4780027" y="1421788"/>
                  <a:pt x="4782245" y="1419570"/>
                  <a:pt x="4786681" y="1419570"/>
                </a:cubicBezTo>
                <a:close/>
                <a:moveTo>
                  <a:pt x="2528646" y="1417351"/>
                </a:moveTo>
                <a:cubicBezTo>
                  <a:pt x="2519773" y="1415873"/>
                  <a:pt x="2515337" y="1416612"/>
                  <a:pt x="2515337" y="1419570"/>
                </a:cubicBezTo>
                <a:cubicBezTo>
                  <a:pt x="2515337" y="1424006"/>
                  <a:pt x="2519034" y="1427703"/>
                  <a:pt x="2526427" y="1430660"/>
                </a:cubicBezTo>
                <a:cubicBezTo>
                  <a:pt x="2527907" y="1431030"/>
                  <a:pt x="2529246" y="1431261"/>
                  <a:pt x="2530448" y="1431353"/>
                </a:cubicBezTo>
                <a:cubicBezTo>
                  <a:pt x="2534052" y="1431631"/>
                  <a:pt x="2536409" y="1430660"/>
                  <a:pt x="2537518" y="1428442"/>
                </a:cubicBezTo>
                <a:cubicBezTo>
                  <a:pt x="2538997" y="1422527"/>
                  <a:pt x="2536039" y="1418830"/>
                  <a:pt x="2528646" y="1417351"/>
                </a:cubicBezTo>
                <a:close/>
                <a:moveTo>
                  <a:pt x="12450986" y="1416516"/>
                </a:moveTo>
                <a:cubicBezTo>
                  <a:pt x="12439156" y="1417995"/>
                  <a:pt x="12425108" y="1423171"/>
                  <a:pt x="12408842" y="1432043"/>
                </a:cubicBezTo>
                <a:cubicBezTo>
                  <a:pt x="12394054" y="1440916"/>
                  <a:pt x="12388879" y="1446091"/>
                  <a:pt x="12393316" y="1447570"/>
                </a:cubicBezTo>
                <a:cubicBezTo>
                  <a:pt x="12394424" y="1447940"/>
                  <a:pt x="12396042" y="1448032"/>
                  <a:pt x="12398167" y="1447847"/>
                </a:cubicBezTo>
                <a:cubicBezTo>
                  <a:pt x="12404544" y="1447293"/>
                  <a:pt x="12415496" y="1444243"/>
                  <a:pt x="12431023" y="1438697"/>
                </a:cubicBezTo>
                <a:cubicBezTo>
                  <a:pt x="12450247" y="1431304"/>
                  <a:pt x="12459120" y="1425389"/>
                  <a:pt x="12457641" y="1420953"/>
                </a:cubicBezTo>
                <a:cubicBezTo>
                  <a:pt x="12456162" y="1416516"/>
                  <a:pt x="12453944" y="1415038"/>
                  <a:pt x="12450986" y="1416516"/>
                </a:cubicBezTo>
                <a:close/>
                <a:moveTo>
                  <a:pt x="4848788" y="1415133"/>
                </a:moveTo>
                <a:cubicBezTo>
                  <a:pt x="4856182" y="1412176"/>
                  <a:pt x="4858400" y="1412176"/>
                  <a:pt x="4855443" y="1415133"/>
                </a:cubicBezTo>
                <a:cubicBezTo>
                  <a:pt x="4853964" y="1419570"/>
                  <a:pt x="4851006" y="1421788"/>
                  <a:pt x="4846571" y="1421788"/>
                </a:cubicBezTo>
                <a:cubicBezTo>
                  <a:pt x="4840655" y="1421788"/>
                  <a:pt x="4841395" y="1419570"/>
                  <a:pt x="4848788" y="1415133"/>
                </a:cubicBezTo>
                <a:close/>
                <a:moveTo>
                  <a:pt x="4039178" y="1415133"/>
                </a:moveTo>
                <a:cubicBezTo>
                  <a:pt x="4036221" y="1416612"/>
                  <a:pt x="4035481" y="1419570"/>
                  <a:pt x="4036960" y="1424006"/>
                </a:cubicBezTo>
                <a:cubicBezTo>
                  <a:pt x="4038439" y="1428442"/>
                  <a:pt x="4040657" y="1430660"/>
                  <a:pt x="4043614" y="1430660"/>
                </a:cubicBezTo>
                <a:cubicBezTo>
                  <a:pt x="4048050" y="1429181"/>
                  <a:pt x="4048790" y="1426224"/>
                  <a:pt x="4045833" y="1421788"/>
                </a:cubicBezTo>
                <a:cubicBezTo>
                  <a:pt x="4042875" y="1417351"/>
                  <a:pt x="4040657" y="1415133"/>
                  <a:pt x="4039178" y="1415133"/>
                </a:cubicBezTo>
                <a:close/>
                <a:moveTo>
                  <a:pt x="2286872" y="1415133"/>
                </a:moveTo>
                <a:cubicBezTo>
                  <a:pt x="2277999" y="1415133"/>
                  <a:pt x="2276520" y="1418830"/>
                  <a:pt x="2282436" y="1426224"/>
                </a:cubicBezTo>
                <a:cubicBezTo>
                  <a:pt x="2286872" y="1430660"/>
                  <a:pt x="2296483" y="1434357"/>
                  <a:pt x="2311271" y="1437315"/>
                </a:cubicBezTo>
                <a:cubicBezTo>
                  <a:pt x="2327537" y="1441751"/>
                  <a:pt x="2346760" y="1446926"/>
                  <a:pt x="2368942" y="1452841"/>
                </a:cubicBezTo>
                <a:cubicBezTo>
                  <a:pt x="2420697" y="1464671"/>
                  <a:pt x="2449533" y="1475022"/>
                  <a:pt x="2455448" y="1483895"/>
                </a:cubicBezTo>
                <a:cubicBezTo>
                  <a:pt x="2461918" y="1492213"/>
                  <a:pt x="2467232" y="1495909"/>
                  <a:pt x="2471391" y="1494985"/>
                </a:cubicBezTo>
                <a:cubicBezTo>
                  <a:pt x="2473886" y="1494431"/>
                  <a:pt x="2475965" y="1492213"/>
                  <a:pt x="2477629" y="1488331"/>
                </a:cubicBezTo>
                <a:cubicBezTo>
                  <a:pt x="2479108" y="1485374"/>
                  <a:pt x="2489459" y="1484634"/>
                  <a:pt x="2508683" y="1486113"/>
                </a:cubicBezTo>
                <a:cubicBezTo>
                  <a:pt x="2536779" y="1490549"/>
                  <a:pt x="2547130" y="1485374"/>
                  <a:pt x="2539736" y="1470586"/>
                </a:cubicBezTo>
                <a:cubicBezTo>
                  <a:pt x="2538257" y="1467629"/>
                  <a:pt x="2538257" y="1462453"/>
                  <a:pt x="2539736" y="1455059"/>
                </a:cubicBezTo>
                <a:cubicBezTo>
                  <a:pt x="2542693" y="1438793"/>
                  <a:pt x="2540476" y="1438793"/>
                  <a:pt x="2533082" y="1455059"/>
                </a:cubicBezTo>
                <a:cubicBezTo>
                  <a:pt x="2528646" y="1468368"/>
                  <a:pt x="2520513" y="1469847"/>
                  <a:pt x="2508683" y="1459496"/>
                </a:cubicBezTo>
                <a:cubicBezTo>
                  <a:pt x="2504247" y="1453581"/>
                  <a:pt x="2502029" y="1454320"/>
                  <a:pt x="2502029" y="1461714"/>
                </a:cubicBezTo>
                <a:cubicBezTo>
                  <a:pt x="2502029" y="1467629"/>
                  <a:pt x="2501289" y="1470586"/>
                  <a:pt x="2499810" y="1470586"/>
                </a:cubicBezTo>
                <a:cubicBezTo>
                  <a:pt x="2498331" y="1469107"/>
                  <a:pt x="2497592" y="1466150"/>
                  <a:pt x="2497592" y="1461714"/>
                </a:cubicBezTo>
                <a:cubicBezTo>
                  <a:pt x="2499071" y="1455799"/>
                  <a:pt x="2496853" y="1452841"/>
                  <a:pt x="2490938" y="1452841"/>
                </a:cubicBezTo>
                <a:cubicBezTo>
                  <a:pt x="2486501" y="1451363"/>
                  <a:pt x="2484284" y="1448405"/>
                  <a:pt x="2484284" y="1443969"/>
                </a:cubicBezTo>
                <a:cubicBezTo>
                  <a:pt x="2485762" y="1438054"/>
                  <a:pt x="2485023" y="1435096"/>
                  <a:pt x="2482065" y="1435096"/>
                </a:cubicBezTo>
                <a:cubicBezTo>
                  <a:pt x="2479108" y="1433618"/>
                  <a:pt x="2476890" y="1435836"/>
                  <a:pt x="2475411" y="1441751"/>
                </a:cubicBezTo>
                <a:cubicBezTo>
                  <a:pt x="2475411" y="1446187"/>
                  <a:pt x="2473932" y="1445448"/>
                  <a:pt x="2470975" y="1439532"/>
                </a:cubicBezTo>
                <a:cubicBezTo>
                  <a:pt x="2468017" y="1433618"/>
                  <a:pt x="2465060" y="1432878"/>
                  <a:pt x="2462103" y="1437315"/>
                </a:cubicBezTo>
                <a:cubicBezTo>
                  <a:pt x="2460624" y="1443229"/>
                  <a:pt x="2448794" y="1445448"/>
                  <a:pt x="2426613" y="1443969"/>
                </a:cubicBezTo>
                <a:cubicBezTo>
                  <a:pt x="2410347" y="1442490"/>
                  <a:pt x="2402953" y="1438054"/>
                  <a:pt x="2404432" y="1430660"/>
                </a:cubicBezTo>
                <a:cubicBezTo>
                  <a:pt x="2404432" y="1421788"/>
                  <a:pt x="2402953" y="1421048"/>
                  <a:pt x="2399995" y="1428442"/>
                </a:cubicBezTo>
                <a:cubicBezTo>
                  <a:pt x="2398517" y="1435836"/>
                  <a:pt x="2379293" y="1435096"/>
                  <a:pt x="2342324" y="1426224"/>
                </a:cubicBezTo>
                <a:cubicBezTo>
                  <a:pt x="2329016" y="1423266"/>
                  <a:pt x="2317925" y="1421048"/>
                  <a:pt x="2309053" y="1419570"/>
                </a:cubicBezTo>
                <a:cubicBezTo>
                  <a:pt x="2295744" y="1416612"/>
                  <a:pt x="2288351" y="1415133"/>
                  <a:pt x="2286872" y="1415133"/>
                </a:cubicBezTo>
                <a:close/>
                <a:moveTo>
                  <a:pt x="1681328" y="1415133"/>
                </a:moveTo>
                <a:cubicBezTo>
                  <a:pt x="1682806" y="1418091"/>
                  <a:pt x="1685025" y="1419570"/>
                  <a:pt x="1687982" y="1419570"/>
                </a:cubicBezTo>
                <a:cubicBezTo>
                  <a:pt x="1692418" y="1418091"/>
                  <a:pt x="1691679" y="1416612"/>
                  <a:pt x="1685764" y="1415133"/>
                </a:cubicBezTo>
                <a:cubicBezTo>
                  <a:pt x="1681328" y="1412176"/>
                  <a:pt x="1679849" y="1412176"/>
                  <a:pt x="1681328" y="1415133"/>
                </a:cubicBezTo>
                <a:close/>
                <a:moveTo>
                  <a:pt x="4815928" y="1414558"/>
                </a:moveTo>
                <a:lnTo>
                  <a:pt x="4817735" y="1421788"/>
                </a:lnTo>
                <a:cubicBezTo>
                  <a:pt x="4818474" y="1424745"/>
                  <a:pt x="4818474" y="1426224"/>
                  <a:pt x="4817735" y="1426224"/>
                </a:cubicBezTo>
                <a:cubicBezTo>
                  <a:pt x="4816996" y="1426224"/>
                  <a:pt x="4815517" y="1424745"/>
                  <a:pt x="4813298" y="1421788"/>
                </a:cubicBezTo>
                <a:close/>
                <a:moveTo>
                  <a:pt x="11397384" y="1414298"/>
                </a:moveTo>
                <a:cubicBezTo>
                  <a:pt x="11391469" y="1414298"/>
                  <a:pt x="11389990" y="1415038"/>
                  <a:pt x="11392948" y="1416516"/>
                </a:cubicBezTo>
                <a:cubicBezTo>
                  <a:pt x="11394427" y="1417995"/>
                  <a:pt x="11395905" y="1418735"/>
                  <a:pt x="11397384" y="1418735"/>
                </a:cubicBezTo>
                <a:cubicBezTo>
                  <a:pt x="11398863" y="1418735"/>
                  <a:pt x="11400342" y="1417995"/>
                  <a:pt x="11401820" y="1416516"/>
                </a:cubicBezTo>
                <a:cubicBezTo>
                  <a:pt x="11403299" y="1413559"/>
                  <a:pt x="11401820" y="1412820"/>
                  <a:pt x="11397384" y="1414298"/>
                </a:cubicBezTo>
                <a:close/>
                <a:moveTo>
                  <a:pt x="4815517" y="1412915"/>
                </a:moveTo>
                <a:lnTo>
                  <a:pt x="4816309" y="1413509"/>
                </a:lnTo>
                <a:lnTo>
                  <a:pt x="4815928" y="1414558"/>
                </a:lnTo>
                <a:close/>
                <a:moveTo>
                  <a:pt x="3997034" y="1412915"/>
                </a:moveTo>
                <a:cubicBezTo>
                  <a:pt x="3991119" y="1414394"/>
                  <a:pt x="3989640" y="1420309"/>
                  <a:pt x="3992598" y="1430660"/>
                </a:cubicBezTo>
                <a:cubicBezTo>
                  <a:pt x="3995556" y="1441011"/>
                  <a:pt x="3998513" y="1445448"/>
                  <a:pt x="4001470" y="1443969"/>
                </a:cubicBezTo>
                <a:cubicBezTo>
                  <a:pt x="4002949" y="1443969"/>
                  <a:pt x="4002209" y="1440272"/>
                  <a:pt x="3999252" y="1432878"/>
                </a:cubicBezTo>
                <a:cubicBezTo>
                  <a:pt x="3996295" y="1425484"/>
                  <a:pt x="3997034" y="1420309"/>
                  <a:pt x="4001470" y="1417351"/>
                </a:cubicBezTo>
                <a:cubicBezTo>
                  <a:pt x="4004428" y="1412915"/>
                  <a:pt x="4002949" y="1411437"/>
                  <a:pt x="3997034" y="1412915"/>
                </a:cubicBezTo>
                <a:close/>
                <a:moveTo>
                  <a:pt x="11699047" y="1412080"/>
                </a:moveTo>
                <a:cubicBezTo>
                  <a:pt x="11691654" y="1412080"/>
                  <a:pt x="11688696" y="1413559"/>
                  <a:pt x="11690175" y="1416516"/>
                </a:cubicBezTo>
                <a:cubicBezTo>
                  <a:pt x="11690175" y="1419474"/>
                  <a:pt x="11693871" y="1420953"/>
                  <a:pt x="11701265" y="1420953"/>
                </a:cubicBezTo>
                <a:cubicBezTo>
                  <a:pt x="11707180" y="1419474"/>
                  <a:pt x="11710137" y="1417256"/>
                  <a:pt x="11710137" y="1414298"/>
                </a:cubicBezTo>
                <a:cubicBezTo>
                  <a:pt x="11710137" y="1411341"/>
                  <a:pt x="11706440" y="1410602"/>
                  <a:pt x="11699047" y="1412080"/>
                </a:cubicBezTo>
                <a:close/>
                <a:moveTo>
                  <a:pt x="10614391" y="1412080"/>
                </a:moveTo>
                <a:cubicBezTo>
                  <a:pt x="10617348" y="1412820"/>
                  <a:pt x="10618827" y="1415777"/>
                  <a:pt x="10618827" y="1420953"/>
                </a:cubicBezTo>
                <a:cubicBezTo>
                  <a:pt x="10618827" y="1424280"/>
                  <a:pt x="10616332" y="1425943"/>
                  <a:pt x="10611342" y="1425943"/>
                </a:cubicBezTo>
                <a:cubicBezTo>
                  <a:pt x="10609678" y="1425943"/>
                  <a:pt x="10607737" y="1425758"/>
                  <a:pt x="10605519" y="1425389"/>
                </a:cubicBezTo>
                <a:cubicBezTo>
                  <a:pt x="10598125" y="1422431"/>
                  <a:pt x="10596646" y="1419474"/>
                  <a:pt x="10601083" y="1416516"/>
                </a:cubicBezTo>
                <a:cubicBezTo>
                  <a:pt x="10606998" y="1412819"/>
                  <a:pt x="10611433" y="1411341"/>
                  <a:pt x="10614391" y="1412080"/>
                </a:cubicBezTo>
                <a:close/>
                <a:moveTo>
                  <a:pt x="5148233" y="1410697"/>
                </a:moveTo>
                <a:cubicBezTo>
                  <a:pt x="5149712" y="1415133"/>
                  <a:pt x="5139361" y="1424006"/>
                  <a:pt x="5117180" y="1437315"/>
                </a:cubicBezTo>
                <a:cubicBezTo>
                  <a:pt x="5109786" y="1443229"/>
                  <a:pt x="5103871" y="1447665"/>
                  <a:pt x="5099434" y="1450623"/>
                </a:cubicBezTo>
                <a:cubicBezTo>
                  <a:pt x="5093520" y="1455059"/>
                  <a:pt x="5089823" y="1458756"/>
                  <a:pt x="5088344" y="1461714"/>
                </a:cubicBezTo>
                <a:cubicBezTo>
                  <a:pt x="5083908" y="1467629"/>
                  <a:pt x="5087605" y="1469847"/>
                  <a:pt x="5099434" y="1468368"/>
                </a:cubicBezTo>
                <a:cubicBezTo>
                  <a:pt x="5105350" y="1468368"/>
                  <a:pt x="5104610" y="1470586"/>
                  <a:pt x="5097217" y="1475022"/>
                </a:cubicBezTo>
                <a:cubicBezTo>
                  <a:pt x="5094259" y="1477241"/>
                  <a:pt x="5091671" y="1478164"/>
                  <a:pt x="5089453" y="1477795"/>
                </a:cubicBezTo>
                <a:cubicBezTo>
                  <a:pt x="5087235" y="1477425"/>
                  <a:pt x="5085386" y="1475762"/>
                  <a:pt x="5083908" y="1472804"/>
                </a:cubicBezTo>
                <a:cubicBezTo>
                  <a:pt x="5080950" y="1466889"/>
                  <a:pt x="5073557" y="1466150"/>
                  <a:pt x="5061727" y="1470586"/>
                </a:cubicBezTo>
                <a:cubicBezTo>
                  <a:pt x="5049897" y="1476501"/>
                  <a:pt x="5049157" y="1473543"/>
                  <a:pt x="5059509" y="1461714"/>
                </a:cubicBezTo>
                <a:cubicBezTo>
                  <a:pt x="5069860" y="1451363"/>
                  <a:pt x="5076515" y="1446187"/>
                  <a:pt x="5079472" y="1446187"/>
                </a:cubicBezTo>
                <a:cubicBezTo>
                  <a:pt x="5086865" y="1444708"/>
                  <a:pt x="5099434" y="1438054"/>
                  <a:pt x="5117180" y="1426224"/>
                </a:cubicBezTo>
                <a:cubicBezTo>
                  <a:pt x="5136403" y="1412915"/>
                  <a:pt x="5146754" y="1407740"/>
                  <a:pt x="5148233" y="1410697"/>
                </a:cubicBezTo>
                <a:close/>
                <a:moveTo>
                  <a:pt x="4434002" y="1410697"/>
                </a:moveTo>
                <a:cubicBezTo>
                  <a:pt x="4442874" y="1409218"/>
                  <a:pt x="4450268" y="1409218"/>
                  <a:pt x="4456183" y="1410697"/>
                </a:cubicBezTo>
                <a:cubicBezTo>
                  <a:pt x="4462098" y="1412176"/>
                  <a:pt x="4458401" y="1414394"/>
                  <a:pt x="4445092" y="1417351"/>
                </a:cubicBezTo>
                <a:cubicBezTo>
                  <a:pt x="4436220" y="1419570"/>
                  <a:pt x="4429843" y="1420540"/>
                  <a:pt x="4425961" y="1420263"/>
                </a:cubicBezTo>
                <a:cubicBezTo>
                  <a:pt x="4424667" y="1420171"/>
                  <a:pt x="4423650" y="1419939"/>
                  <a:pt x="4422911" y="1419570"/>
                </a:cubicBezTo>
                <a:cubicBezTo>
                  <a:pt x="4421433" y="1416612"/>
                  <a:pt x="4425129" y="1413655"/>
                  <a:pt x="4434002" y="1410697"/>
                </a:cubicBezTo>
                <a:close/>
                <a:moveTo>
                  <a:pt x="4059141" y="1410697"/>
                </a:moveTo>
                <a:cubicBezTo>
                  <a:pt x="4053226" y="1412176"/>
                  <a:pt x="4050269" y="1415873"/>
                  <a:pt x="4050269" y="1421788"/>
                </a:cubicBezTo>
                <a:cubicBezTo>
                  <a:pt x="4051008" y="1428442"/>
                  <a:pt x="4052302" y="1431954"/>
                  <a:pt x="4054151" y="1432324"/>
                </a:cubicBezTo>
                <a:cubicBezTo>
                  <a:pt x="4055999" y="1432693"/>
                  <a:pt x="4058402" y="1429921"/>
                  <a:pt x="4061359" y="1424006"/>
                </a:cubicBezTo>
                <a:cubicBezTo>
                  <a:pt x="4064317" y="1418091"/>
                  <a:pt x="4067274" y="1416612"/>
                  <a:pt x="4070232" y="1419570"/>
                </a:cubicBezTo>
                <a:cubicBezTo>
                  <a:pt x="4071711" y="1422527"/>
                  <a:pt x="4071711" y="1421048"/>
                  <a:pt x="4070232" y="1415133"/>
                </a:cubicBezTo>
                <a:cubicBezTo>
                  <a:pt x="4068753" y="1410697"/>
                  <a:pt x="4065056" y="1409218"/>
                  <a:pt x="4059141" y="1410697"/>
                </a:cubicBezTo>
                <a:close/>
                <a:moveTo>
                  <a:pt x="2249164" y="1410697"/>
                </a:moveTo>
                <a:cubicBezTo>
                  <a:pt x="2249164" y="1413655"/>
                  <a:pt x="2252861" y="1416612"/>
                  <a:pt x="2260254" y="1419570"/>
                </a:cubicBezTo>
                <a:cubicBezTo>
                  <a:pt x="2263212" y="1421048"/>
                  <a:pt x="2265615" y="1421788"/>
                  <a:pt x="2267463" y="1421788"/>
                </a:cubicBezTo>
                <a:cubicBezTo>
                  <a:pt x="2269312" y="1421788"/>
                  <a:pt x="2270606" y="1421048"/>
                  <a:pt x="2271345" y="1419570"/>
                </a:cubicBezTo>
                <a:cubicBezTo>
                  <a:pt x="2272824" y="1415133"/>
                  <a:pt x="2269127" y="1412176"/>
                  <a:pt x="2260254" y="1410697"/>
                </a:cubicBezTo>
                <a:cubicBezTo>
                  <a:pt x="2252861" y="1407740"/>
                  <a:pt x="2249164" y="1407740"/>
                  <a:pt x="2249164" y="1410697"/>
                </a:cubicBezTo>
                <a:close/>
                <a:moveTo>
                  <a:pt x="11468363" y="1409862"/>
                </a:moveTo>
                <a:cubicBezTo>
                  <a:pt x="11456534" y="1409862"/>
                  <a:pt x="11453576" y="1410602"/>
                  <a:pt x="11459491" y="1412080"/>
                </a:cubicBezTo>
                <a:cubicBezTo>
                  <a:pt x="11462448" y="1412820"/>
                  <a:pt x="11465591" y="1413189"/>
                  <a:pt x="11468918" y="1413189"/>
                </a:cubicBezTo>
                <a:cubicBezTo>
                  <a:pt x="11472245" y="1413189"/>
                  <a:pt x="11475758" y="1412820"/>
                  <a:pt x="11479454" y="1412080"/>
                </a:cubicBezTo>
                <a:cubicBezTo>
                  <a:pt x="11485369" y="1409123"/>
                  <a:pt x="11481672" y="1408383"/>
                  <a:pt x="11468363" y="1409862"/>
                </a:cubicBezTo>
                <a:close/>
                <a:moveTo>
                  <a:pt x="4640286" y="1406261"/>
                </a:moveTo>
                <a:cubicBezTo>
                  <a:pt x="4635850" y="1404782"/>
                  <a:pt x="4632153" y="1407000"/>
                  <a:pt x="4629196" y="1412915"/>
                </a:cubicBezTo>
                <a:cubicBezTo>
                  <a:pt x="4626238" y="1418830"/>
                  <a:pt x="4626238" y="1422527"/>
                  <a:pt x="4629196" y="1424006"/>
                </a:cubicBezTo>
                <a:cubicBezTo>
                  <a:pt x="4629935" y="1424745"/>
                  <a:pt x="4630766" y="1425161"/>
                  <a:pt x="4631691" y="1425254"/>
                </a:cubicBezTo>
                <a:cubicBezTo>
                  <a:pt x="4634464" y="1425531"/>
                  <a:pt x="4638068" y="1422897"/>
                  <a:pt x="4642504" y="1417351"/>
                </a:cubicBezTo>
                <a:cubicBezTo>
                  <a:pt x="4648419" y="1409958"/>
                  <a:pt x="4650637" y="1406261"/>
                  <a:pt x="4649158" y="1406261"/>
                </a:cubicBezTo>
                <a:cubicBezTo>
                  <a:pt x="4646201" y="1406261"/>
                  <a:pt x="4643244" y="1406261"/>
                  <a:pt x="4640286" y="1406261"/>
                </a:cubicBezTo>
                <a:close/>
                <a:moveTo>
                  <a:pt x="12468177" y="1405425"/>
                </a:moveTo>
                <a:cubicBezTo>
                  <a:pt x="12467067" y="1405425"/>
                  <a:pt x="12466513" y="1406904"/>
                  <a:pt x="12466513" y="1409862"/>
                </a:cubicBezTo>
                <a:cubicBezTo>
                  <a:pt x="12468731" y="1419843"/>
                  <a:pt x="12471365" y="1424419"/>
                  <a:pt x="12474415" y="1423587"/>
                </a:cubicBezTo>
                <a:cubicBezTo>
                  <a:pt x="12475431" y="1423309"/>
                  <a:pt x="12476494" y="1422431"/>
                  <a:pt x="12477604" y="1420953"/>
                </a:cubicBezTo>
                <a:cubicBezTo>
                  <a:pt x="12479082" y="1417995"/>
                  <a:pt x="12477604" y="1414298"/>
                  <a:pt x="12473167" y="1409862"/>
                </a:cubicBezTo>
                <a:cubicBezTo>
                  <a:pt x="12470949" y="1406904"/>
                  <a:pt x="12469285" y="1405425"/>
                  <a:pt x="12468177" y="1405425"/>
                </a:cubicBezTo>
                <a:close/>
                <a:moveTo>
                  <a:pt x="12994423" y="1403208"/>
                </a:moveTo>
                <a:cubicBezTo>
                  <a:pt x="12989987" y="1403208"/>
                  <a:pt x="12988508" y="1405426"/>
                  <a:pt x="12989987" y="1409862"/>
                </a:cubicBezTo>
                <a:cubicBezTo>
                  <a:pt x="12989987" y="1412820"/>
                  <a:pt x="12990726" y="1414483"/>
                  <a:pt x="12992205" y="1414853"/>
                </a:cubicBezTo>
                <a:cubicBezTo>
                  <a:pt x="12993684" y="1415222"/>
                  <a:pt x="12995902" y="1414298"/>
                  <a:pt x="12998859" y="1412080"/>
                </a:cubicBezTo>
                <a:cubicBezTo>
                  <a:pt x="13004774" y="1407644"/>
                  <a:pt x="13006992" y="1405426"/>
                  <a:pt x="13005513" y="1405426"/>
                </a:cubicBezTo>
                <a:cubicBezTo>
                  <a:pt x="13002556" y="1402468"/>
                  <a:pt x="12998859" y="1401729"/>
                  <a:pt x="12994423" y="1403208"/>
                </a:cubicBezTo>
                <a:close/>
                <a:moveTo>
                  <a:pt x="3466906" y="1401825"/>
                </a:moveTo>
                <a:cubicBezTo>
                  <a:pt x="3472821" y="1400346"/>
                  <a:pt x="3477257" y="1400346"/>
                  <a:pt x="3480215" y="1401825"/>
                </a:cubicBezTo>
                <a:cubicBezTo>
                  <a:pt x="3484651" y="1404782"/>
                  <a:pt x="3483912" y="1407000"/>
                  <a:pt x="3477997" y="1408479"/>
                </a:cubicBezTo>
                <a:cubicBezTo>
                  <a:pt x="3473560" y="1411437"/>
                  <a:pt x="3471342" y="1415133"/>
                  <a:pt x="3471342" y="1419570"/>
                </a:cubicBezTo>
                <a:cubicBezTo>
                  <a:pt x="3471342" y="1424006"/>
                  <a:pt x="3472821" y="1426224"/>
                  <a:pt x="3475778" y="1426224"/>
                </a:cubicBezTo>
                <a:cubicBezTo>
                  <a:pt x="3480215" y="1426224"/>
                  <a:pt x="3488348" y="1427703"/>
                  <a:pt x="3500178" y="1430660"/>
                </a:cubicBezTo>
                <a:cubicBezTo>
                  <a:pt x="3512008" y="1433618"/>
                  <a:pt x="3519402" y="1432878"/>
                  <a:pt x="3522359" y="1428442"/>
                </a:cubicBezTo>
                <a:cubicBezTo>
                  <a:pt x="3525316" y="1422527"/>
                  <a:pt x="3530492" y="1421048"/>
                  <a:pt x="3537885" y="1424006"/>
                </a:cubicBezTo>
                <a:cubicBezTo>
                  <a:pt x="3546758" y="1426963"/>
                  <a:pt x="3546758" y="1431399"/>
                  <a:pt x="3537885" y="1437315"/>
                </a:cubicBezTo>
                <a:cubicBezTo>
                  <a:pt x="3526055" y="1443229"/>
                  <a:pt x="3509790" y="1447665"/>
                  <a:pt x="3489087" y="1450623"/>
                </a:cubicBezTo>
                <a:cubicBezTo>
                  <a:pt x="3459513" y="1455059"/>
                  <a:pt x="3444725" y="1459496"/>
                  <a:pt x="3444725" y="1463932"/>
                </a:cubicBezTo>
                <a:cubicBezTo>
                  <a:pt x="3446943" y="1475022"/>
                  <a:pt x="3444586" y="1480291"/>
                  <a:pt x="3437654" y="1479736"/>
                </a:cubicBezTo>
                <a:cubicBezTo>
                  <a:pt x="3435344" y="1479551"/>
                  <a:pt x="3432526" y="1478719"/>
                  <a:pt x="3429199" y="1477241"/>
                </a:cubicBezTo>
                <a:cubicBezTo>
                  <a:pt x="3423283" y="1472804"/>
                  <a:pt x="3421804" y="1468368"/>
                  <a:pt x="3424762" y="1463932"/>
                </a:cubicBezTo>
                <a:cubicBezTo>
                  <a:pt x="3426240" y="1459496"/>
                  <a:pt x="3422544" y="1458017"/>
                  <a:pt x="3413671" y="1459496"/>
                </a:cubicBezTo>
                <a:cubicBezTo>
                  <a:pt x="3403320" y="1459496"/>
                  <a:pt x="3398145" y="1458017"/>
                  <a:pt x="3398145" y="1455059"/>
                </a:cubicBezTo>
                <a:cubicBezTo>
                  <a:pt x="3398145" y="1449144"/>
                  <a:pt x="3409975" y="1443229"/>
                  <a:pt x="3433635" y="1437315"/>
                </a:cubicBezTo>
                <a:cubicBezTo>
                  <a:pt x="3457294" y="1429921"/>
                  <a:pt x="3466167" y="1421788"/>
                  <a:pt x="3460251" y="1412915"/>
                </a:cubicBezTo>
                <a:cubicBezTo>
                  <a:pt x="3457294" y="1408479"/>
                  <a:pt x="3459513" y="1404782"/>
                  <a:pt x="3466906" y="1401825"/>
                </a:cubicBezTo>
                <a:close/>
                <a:moveTo>
                  <a:pt x="1486134" y="1401825"/>
                </a:moveTo>
                <a:cubicBezTo>
                  <a:pt x="1486134" y="1406261"/>
                  <a:pt x="1488352" y="1409958"/>
                  <a:pt x="1492788" y="1412915"/>
                </a:cubicBezTo>
                <a:cubicBezTo>
                  <a:pt x="1495006" y="1414394"/>
                  <a:pt x="1496855" y="1414949"/>
                  <a:pt x="1498334" y="1414579"/>
                </a:cubicBezTo>
                <a:cubicBezTo>
                  <a:pt x="1499812" y="1414209"/>
                  <a:pt x="1500921" y="1412915"/>
                  <a:pt x="1501661" y="1410697"/>
                </a:cubicBezTo>
                <a:cubicBezTo>
                  <a:pt x="1503140" y="1406261"/>
                  <a:pt x="1500921" y="1403304"/>
                  <a:pt x="1495006" y="1401825"/>
                </a:cubicBezTo>
                <a:cubicBezTo>
                  <a:pt x="1490570" y="1398867"/>
                  <a:pt x="1487613" y="1398867"/>
                  <a:pt x="1486134" y="1401825"/>
                </a:cubicBezTo>
                <a:close/>
                <a:moveTo>
                  <a:pt x="12938970" y="1400990"/>
                </a:moveTo>
                <a:cubicBezTo>
                  <a:pt x="12936013" y="1402468"/>
                  <a:pt x="12936013" y="1405426"/>
                  <a:pt x="12938970" y="1409862"/>
                </a:cubicBezTo>
                <a:cubicBezTo>
                  <a:pt x="12941188" y="1413189"/>
                  <a:pt x="12943406" y="1414853"/>
                  <a:pt x="12945625" y="1414853"/>
                </a:cubicBezTo>
                <a:cubicBezTo>
                  <a:pt x="12946364" y="1414853"/>
                  <a:pt x="12947103" y="1414668"/>
                  <a:pt x="12947843" y="1414298"/>
                </a:cubicBezTo>
                <a:cubicBezTo>
                  <a:pt x="12950800" y="1412820"/>
                  <a:pt x="12950800" y="1409862"/>
                  <a:pt x="12947843" y="1405426"/>
                </a:cubicBezTo>
                <a:cubicBezTo>
                  <a:pt x="12943406" y="1400990"/>
                  <a:pt x="12940449" y="1399511"/>
                  <a:pt x="12938970" y="1400990"/>
                </a:cubicBezTo>
                <a:close/>
                <a:moveTo>
                  <a:pt x="12490912" y="1400990"/>
                </a:moveTo>
                <a:cubicBezTo>
                  <a:pt x="12487954" y="1400990"/>
                  <a:pt x="12487215" y="1403208"/>
                  <a:pt x="12488694" y="1407644"/>
                </a:cubicBezTo>
                <a:cubicBezTo>
                  <a:pt x="12489803" y="1410971"/>
                  <a:pt x="12491328" y="1412635"/>
                  <a:pt x="12493269" y="1412635"/>
                </a:cubicBezTo>
                <a:cubicBezTo>
                  <a:pt x="12493916" y="1412635"/>
                  <a:pt x="12494609" y="1412450"/>
                  <a:pt x="12495348" y="1412080"/>
                </a:cubicBezTo>
                <a:cubicBezTo>
                  <a:pt x="12498306" y="1412080"/>
                  <a:pt x="12499045" y="1409862"/>
                  <a:pt x="12497566" y="1405426"/>
                </a:cubicBezTo>
                <a:cubicBezTo>
                  <a:pt x="12496088" y="1400990"/>
                  <a:pt x="12493870" y="1399511"/>
                  <a:pt x="12490912" y="1400990"/>
                </a:cubicBezTo>
                <a:close/>
                <a:moveTo>
                  <a:pt x="10616610" y="1398771"/>
                </a:moveTo>
                <a:cubicBezTo>
                  <a:pt x="10615131" y="1401729"/>
                  <a:pt x="10608476" y="1403208"/>
                  <a:pt x="10596646" y="1403208"/>
                </a:cubicBezTo>
                <a:cubicBezTo>
                  <a:pt x="10570029" y="1404686"/>
                  <a:pt x="10566332" y="1407644"/>
                  <a:pt x="10585556" y="1412080"/>
                </a:cubicBezTo>
                <a:cubicBezTo>
                  <a:pt x="10591471" y="1413559"/>
                  <a:pt x="10593689" y="1416516"/>
                  <a:pt x="10592210" y="1420953"/>
                </a:cubicBezTo>
                <a:cubicBezTo>
                  <a:pt x="10589253" y="1425389"/>
                  <a:pt x="10585556" y="1426128"/>
                  <a:pt x="10581120" y="1423171"/>
                </a:cubicBezTo>
                <a:cubicBezTo>
                  <a:pt x="10576683" y="1421692"/>
                  <a:pt x="10572986" y="1422431"/>
                  <a:pt x="10570029" y="1425389"/>
                </a:cubicBezTo>
                <a:cubicBezTo>
                  <a:pt x="10567072" y="1429825"/>
                  <a:pt x="10564854" y="1429825"/>
                  <a:pt x="10563374" y="1425389"/>
                </a:cubicBezTo>
                <a:cubicBezTo>
                  <a:pt x="10563374" y="1420953"/>
                  <a:pt x="10558938" y="1417256"/>
                  <a:pt x="10550066" y="1414298"/>
                </a:cubicBezTo>
                <a:cubicBezTo>
                  <a:pt x="10542672" y="1409862"/>
                  <a:pt x="10537497" y="1408383"/>
                  <a:pt x="10534540" y="1409862"/>
                </a:cubicBezTo>
                <a:cubicBezTo>
                  <a:pt x="10533060" y="1409862"/>
                  <a:pt x="10527885" y="1409123"/>
                  <a:pt x="10519013" y="1407644"/>
                </a:cubicBezTo>
                <a:cubicBezTo>
                  <a:pt x="10510140" y="1406165"/>
                  <a:pt x="10506443" y="1407644"/>
                  <a:pt x="10507922" y="1412080"/>
                </a:cubicBezTo>
                <a:cubicBezTo>
                  <a:pt x="10509401" y="1416516"/>
                  <a:pt x="10514576" y="1421692"/>
                  <a:pt x="10523449" y="1427607"/>
                </a:cubicBezTo>
                <a:cubicBezTo>
                  <a:pt x="10532321" y="1433522"/>
                  <a:pt x="10536757" y="1439437"/>
                  <a:pt x="10536757" y="1445352"/>
                </a:cubicBezTo>
                <a:cubicBezTo>
                  <a:pt x="10536757" y="1451267"/>
                  <a:pt x="10538976" y="1452006"/>
                  <a:pt x="10543412" y="1447570"/>
                </a:cubicBezTo>
                <a:cubicBezTo>
                  <a:pt x="10547848" y="1441655"/>
                  <a:pt x="10553763" y="1440916"/>
                  <a:pt x="10561157" y="1445352"/>
                </a:cubicBezTo>
                <a:cubicBezTo>
                  <a:pt x="10568550" y="1448309"/>
                  <a:pt x="10572986" y="1447570"/>
                  <a:pt x="10574466" y="1443134"/>
                </a:cubicBezTo>
                <a:cubicBezTo>
                  <a:pt x="10575944" y="1438697"/>
                  <a:pt x="10576683" y="1437219"/>
                  <a:pt x="10576683" y="1438697"/>
                </a:cubicBezTo>
                <a:cubicBezTo>
                  <a:pt x="10579641" y="1443134"/>
                  <a:pt x="10595907" y="1452746"/>
                  <a:pt x="10625482" y="1467533"/>
                </a:cubicBezTo>
                <a:cubicBezTo>
                  <a:pt x="10640270" y="1473448"/>
                  <a:pt x="10660232" y="1479363"/>
                  <a:pt x="10685371" y="1485278"/>
                </a:cubicBezTo>
                <a:cubicBezTo>
                  <a:pt x="10710509" y="1489714"/>
                  <a:pt x="10723818" y="1490453"/>
                  <a:pt x="10725297" y="1487496"/>
                </a:cubicBezTo>
                <a:cubicBezTo>
                  <a:pt x="10725297" y="1481581"/>
                  <a:pt x="10723079" y="1478623"/>
                  <a:pt x="10718642" y="1478623"/>
                </a:cubicBezTo>
                <a:cubicBezTo>
                  <a:pt x="10714206" y="1477145"/>
                  <a:pt x="10711988" y="1474927"/>
                  <a:pt x="10711988" y="1471969"/>
                </a:cubicBezTo>
                <a:cubicBezTo>
                  <a:pt x="10713467" y="1467533"/>
                  <a:pt x="10719382" y="1466794"/>
                  <a:pt x="10729733" y="1469751"/>
                </a:cubicBezTo>
                <a:cubicBezTo>
                  <a:pt x="10741563" y="1472708"/>
                  <a:pt x="10745999" y="1477145"/>
                  <a:pt x="10743042" y="1483060"/>
                </a:cubicBezTo>
                <a:cubicBezTo>
                  <a:pt x="10740084" y="1487496"/>
                  <a:pt x="10742302" y="1489714"/>
                  <a:pt x="10749696" y="1489714"/>
                </a:cubicBezTo>
                <a:cubicBezTo>
                  <a:pt x="10751175" y="1490084"/>
                  <a:pt x="10752376" y="1490315"/>
                  <a:pt x="10753301" y="1490407"/>
                </a:cubicBezTo>
                <a:cubicBezTo>
                  <a:pt x="10756073" y="1490685"/>
                  <a:pt x="10756350" y="1489714"/>
                  <a:pt x="10754132" y="1487496"/>
                </a:cubicBezTo>
                <a:cubicBezTo>
                  <a:pt x="10749696" y="1484539"/>
                  <a:pt x="10748217" y="1480841"/>
                  <a:pt x="10749696" y="1476405"/>
                </a:cubicBezTo>
                <a:cubicBezTo>
                  <a:pt x="10749696" y="1471969"/>
                  <a:pt x="10751175" y="1471230"/>
                  <a:pt x="10754132" y="1474187"/>
                </a:cubicBezTo>
                <a:cubicBezTo>
                  <a:pt x="10757090" y="1477145"/>
                  <a:pt x="10758568" y="1475666"/>
                  <a:pt x="10758568" y="1469751"/>
                </a:cubicBezTo>
                <a:cubicBezTo>
                  <a:pt x="10758568" y="1460879"/>
                  <a:pt x="10743781" y="1450527"/>
                  <a:pt x="10714206" y="1438697"/>
                </a:cubicBezTo>
                <a:cubicBezTo>
                  <a:pt x="10712728" y="1437219"/>
                  <a:pt x="10712728" y="1432782"/>
                  <a:pt x="10714206" y="1425389"/>
                </a:cubicBezTo>
                <a:cubicBezTo>
                  <a:pt x="10715685" y="1416516"/>
                  <a:pt x="10714946" y="1412080"/>
                  <a:pt x="10711988" y="1412080"/>
                </a:cubicBezTo>
                <a:cubicBezTo>
                  <a:pt x="10709031" y="1412080"/>
                  <a:pt x="10708291" y="1413559"/>
                  <a:pt x="10709770" y="1416516"/>
                </a:cubicBezTo>
                <a:cubicBezTo>
                  <a:pt x="10714206" y="1426868"/>
                  <a:pt x="10712728" y="1432782"/>
                  <a:pt x="10705334" y="1434261"/>
                </a:cubicBezTo>
                <a:cubicBezTo>
                  <a:pt x="10703855" y="1434261"/>
                  <a:pt x="10699419" y="1435740"/>
                  <a:pt x="10692025" y="1438697"/>
                </a:cubicBezTo>
                <a:cubicBezTo>
                  <a:pt x="10686110" y="1441655"/>
                  <a:pt x="10683892" y="1440916"/>
                  <a:pt x="10685371" y="1436479"/>
                </a:cubicBezTo>
                <a:cubicBezTo>
                  <a:pt x="10686850" y="1430564"/>
                  <a:pt x="10681674" y="1426128"/>
                  <a:pt x="10669844" y="1423171"/>
                </a:cubicBezTo>
                <a:cubicBezTo>
                  <a:pt x="10658014" y="1420213"/>
                  <a:pt x="10652099" y="1421692"/>
                  <a:pt x="10652099" y="1427607"/>
                </a:cubicBezTo>
                <a:cubicBezTo>
                  <a:pt x="10653578" y="1432043"/>
                  <a:pt x="10652838" y="1434261"/>
                  <a:pt x="10649881" y="1434261"/>
                </a:cubicBezTo>
                <a:cubicBezTo>
                  <a:pt x="10648402" y="1434261"/>
                  <a:pt x="10647663" y="1432043"/>
                  <a:pt x="10647663" y="1427607"/>
                </a:cubicBezTo>
                <a:cubicBezTo>
                  <a:pt x="10647663" y="1423171"/>
                  <a:pt x="10643966" y="1417995"/>
                  <a:pt x="10636572" y="1412080"/>
                </a:cubicBezTo>
                <a:cubicBezTo>
                  <a:pt x="10624742" y="1401729"/>
                  <a:pt x="10618088" y="1397293"/>
                  <a:pt x="10616610" y="1398771"/>
                </a:cubicBezTo>
                <a:close/>
                <a:moveTo>
                  <a:pt x="12766512" y="1398217"/>
                </a:moveTo>
                <a:cubicBezTo>
                  <a:pt x="12769100" y="1397847"/>
                  <a:pt x="12771133" y="1398771"/>
                  <a:pt x="12772612" y="1400990"/>
                </a:cubicBezTo>
                <a:cubicBezTo>
                  <a:pt x="12775570" y="1409862"/>
                  <a:pt x="12759303" y="1418735"/>
                  <a:pt x="12723814" y="1427607"/>
                </a:cubicBezTo>
                <a:cubicBezTo>
                  <a:pt x="12714941" y="1429825"/>
                  <a:pt x="12708841" y="1430749"/>
                  <a:pt x="12705514" y="1430380"/>
                </a:cubicBezTo>
                <a:cubicBezTo>
                  <a:pt x="12702187" y="1430010"/>
                  <a:pt x="12701633" y="1428346"/>
                  <a:pt x="12703851" y="1425389"/>
                </a:cubicBezTo>
                <a:cubicBezTo>
                  <a:pt x="12720117" y="1407644"/>
                  <a:pt x="12732686" y="1402468"/>
                  <a:pt x="12741558" y="1409862"/>
                </a:cubicBezTo>
                <a:cubicBezTo>
                  <a:pt x="12745995" y="1412820"/>
                  <a:pt x="12751170" y="1410602"/>
                  <a:pt x="12757085" y="1403208"/>
                </a:cubicBezTo>
                <a:cubicBezTo>
                  <a:pt x="12760782" y="1400250"/>
                  <a:pt x="12763924" y="1398587"/>
                  <a:pt x="12766512" y="1398217"/>
                </a:cubicBezTo>
                <a:close/>
                <a:moveTo>
                  <a:pt x="5465481" y="1397963"/>
                </a:moveTo>
                <a:cubicBezTo>
                  <a:pt x="5463264" y="1397594"/>
                  <a:pt x="5460675" y="1398148"/>
                  <a:pt x="5457718" y="1399627"/>
                </a:cubicBezTo>
                <a:lnTo>
                  <a:pt x="5432821" y="1415510"/>
                </a:lnTo>
                <a:lnTo>
                  <a:pt x="5436588" y="1421788"/>
                </a:lnTo>
                <a:lnTo>
                  <a:pt x="5436588" y="1429177"/>
                </a:lnTo>
                <a:lnTo>
                  <a:pt x="5444408" y="1426244"/>
                </a:lnTo>
                <a:cubicBezTo>
                  <a:pt x="5451802" y="1426244"/>
                  <a:pt x="5458456" y="1423287"/>
                  <a:pt x="5464371" y="1417372"/>
                </a:cubicBezTo>
                <a:cubicBezTo>
                  <a:pt x="5471765" y="1411457"/>
                  <a:pt x="5473984" y="1406282"/>
                  <a:pt x="5471026" y="1401845"/>
                </a:cubicBezTo>
                <a:cubicBezTo>
                  <a:pt x="5469547" y="1399627"/>
                  <a:pt x="5467699" y="1398333"/>
                  <a:pt x="5465481" y="1397963"/>
                </a:cubicBezTo>
                <a:close/>
                <a:moveTo>
                  <a:pt x="4070232" y="1397388"/>
                </a:moveTo>
                <a:cubicBezTo>
                  <a:pt x="4068753" y="1398867"/>
                  <a:pt x="4069492" y="1402564"/>
                  <a:pt x="4072450" y="1408479"/>
                </a:cubicBezTo>
                <a:cubicBezTo>
                  <a:pt x="4074668" y="1414024"/>
                  <a:pt x="4078134" y="1416659"/>
                  <a:pt x="4082847" y="1416381"/>
                </a:cubicBezTo>
                <a:cubicBezTo>
                  <a:pt x="4084418" y="1416289"/>
                  <a:pt x="4086128" y="1415873"/>
                  <a:pt x="4087976" y="1415133"/>
                </a:cubicBezTo>
                <a:cubicBezTo>
                  <a:pt x="4096849" y="1410697"/>
                  <a:pt x="4098328" y="1408479"/>
                  <a:pt x="4092413" y="1408479"/>
                </a:cubicBezTo>
                <a:cubicBezTo>
                  <a:pt x="4086498" y="1408479"/>
                  <a:pt x="4082061" y="1406261"/>
                  <a:pt x="4079104" y="1401825"/>
                </a:cubicBezTo>
                <a:cubicBezTo>
                  <a:pt x="4074668" y="1397388"/>
                  <a:pt x="4071711" y="1395910"/>
                  <a:pt x="4070232" y="1397388"/>
                </a:cubicBezTo>
                <a:close/>
                <a:moveTo>
                  <a:pt x="6327772" y="1396855"/>
                </a:moveTo>
                <a:cubicBezTo>
                  <a:pt x="6332578" y="1396485"/>
                  <a:pt x="6335350" y="1397409"/>
                  <a:pt x="6336089" y="1399627"/>
                </a:cubicBezTo>
                <a:cubicBezTo>
                  <a:pt x="6336089" y="1404063"/>
                  <a:pt x="6330174" y="1407760"/>
                  <a:pt x="6318345" y="1410718"/>
                </a:cubicBezTo>
                <a:cubicBezTo>
                  <a:pt x="6307994" y="1415154"/>
                  <a:pt x="6299121" y="1415893"/>
                  <a:pt x="6291728" y="1412936"/>
                </a:cubicBezTo>
                <a:cubicBezTo>
                  <a:pt x="6282856" y="1411457"/>
                  <a:pt x="6288030" y="1407760"/>
                  <a:pt x="6307254" y="1401845"/>
                </a:cubicBezTo>
                <a:cubicBezTo>
                  <a:pt x="6316126" y="1398888"/>
                  <a:pt x="6322965" y="1397224"/>
                  <a:pt x="6327772" y="1396855"/>
                </a:cubicBezTo>
                <a:close/>
                <a:moveTo>
                  <a:pt x="5769223" y="1396855"/>
                </a:moveTo>
                <a:cubicBezTo>
                  <a:pt x="5772273" y="1396855"/>
                  <a:pt x="5774908" y="1398518"/>
                  <a:pt x="5777126" y="1401845"/>
                </a:cubicBezTo>
                <a:cubicBezTo>
                  <a:pt x="5780083" y="1406282"/>
                  <a:pt x="5779344" y="1409239"/>
                  <a:pt x="5774908" y="1410718"/>
                </a:cubicBezTo>
                <a:cubicBezTo>
                  <a:pt x="5768992" y="1413675"/>
                  <a:pt x="5765295" y="1412196"/>
                  <a:pt x="5763816" y="1406282"/>
                </a:cubicBezTo>
                <a:cubicBezTo>
                  <a:pt x="5760860" y="1401845"/>
                  <a:pt x="5761599" y="1398888"/>
                  <a:pt x="5766035" y="1397409"/>
                </a:cubicBezTo>
                <a:cubicBezTo>
                  <a:pt x="5767143" y="1397039"/>
                  <a:pt x="5768207" y="1396855"/>
                  <a:pt x="5769223" y="1396855"/>
                </a:cubicBezTo>
                <a:close/>
                <a:moveTo>
                  <a:pt x="13444699" y="1394335"/>
                </a:moveTo>
                <a:cubicBezTo>
                  <a:pt x="13447657" y="1391378"/>
                  <a:pt x="13451354" y="1391378"/>
                  <a:pt x="13455790" y="1394335"/>
                </a:cubicBezTo>
                <a:cubicBezTo>
                  <a:pt x="13461705" y="1397293"/>
                  <a:pt x="13462444" y="1400250"/>
                  <a:pt x="13458008" y="1403208"/>
                </a:cubicBezTo>
                <a:cubicBezTo>
                  <a:pt x="13456529" y="1404686"/>
                  <a:pt x="13454866" y="1405241"/>
                  <a:pt x="13453017" y="1404871"/>
                </a:cubicBezTo>
                <a:cubicBezTo>
                  <a:pt x="13451169" y="1404502"/>
                  <a:pt x="13449135" y="1403208"/>
                  <a:pt x="13446918" y="1400990"/>
                </a:cubicBezTo>
                <a:cubicBezTo>
                  <a:pt x="13442481" y="1398032"/>
                  <a:pt x="13441742" y="1395814"/>
                  <a:pt x="13444699" y="1394335"/>
                </a:cubicBezTo>
                <a:close/>
                <a:moveTo>
                  <a:pt x="13364848" y="1394335"/>
                </a:moveTo>
                <a:cubicBezTo>
                  <a:pt x="13366326" y="1392857"/>
                  <a:pt x="13369284" y="1393596"/>
                  <a:pt x="13373720" y="1396553"/>
                </a:cubicBezTo>
                <a:cubicBezTo>
                  <a:pt x="13378156" y="1400990"/>
                  <a:pt x="13377417" y="1404686"/>
                  <a:pt x="13371502" y="1407644"/>
                </a:cubicBezTo>
                <a:cubicBezTo>
                  <a:pt x="13370023" y="1408014"/>
                  <a:pt x="13368544" y="1408198"/>
                  <a:pt x="13367066" y="1408198"/>
                </a:cubicBezTo>
                <a:cubicBezTo>
                  <a:pt x="13362629" y="1408198"/>
                  <a:pt x="13358193" y="1406535"/>
                  <a:pt x="13353757" y="1403208"/>
                </a:cubicBezTo>
                <a:cubicBezTo>
                  <a:pt x="13346363" y="1397293"/>
                  <a:pt x="13345624" y="1395075"/>
                  <a:pt x="13351538" y="1396553"/>
                </a:cubicBezTo>
                <a:cubicBezTo>
                  <a:pt x="13357454" y="1398032"/>
                  <a:pt x="13361890" y="1397293"/>
                  <a:pt x="13364848" y="1394335"/>
                </a:cubicBezTo>
                <a:close/>
                <a:moveTo>
                  <a:pt x="12131578" y="1394335"/>
                </a:moveTo>
                <a:cubicBezTo>
                  <a:pt x="12138972" y="1392857"/>
                  <a:pt x="12140450" y="1395814"/>
                  <a:pt x="12136014" y="1403208"/>
                </a:cubicBezTo>
                <a:cubicBezTo>
                  <a:pt x="12131578" y="1409123"/>
                  <a:pt x="12124184" y="1413559"/>
                  <a:pt x="12113834" y="1416516"/>
                </a:cubicBezTo>
                <a:cubicBezTo>
                  <a:pt x="12096088" y="1420953"/>
                  <a:pt x="12086477" y="1420213"/>
                  <a:pt x="12084998" y="1414298"/>
                </a:cubicBezTo>
                <a:cubicBezTo>
                  <a:pt x="12083519" y="1409862"/>
                  <a:pt x="12082041" y="1410602"/>
                  <a:pt x="12080562" y="1416516"/>
                </a:cubicBezTo>
                <a:cubicBezTo>
                  <a:pt x="12080562" y="1420953"/>
                  <a:pt x="12078344" y="1423171"/>
                  <a:pt x="12073908" y="1423171"/>
                </a:cubicBezTo>
                <a:cubicBezTo>
                  <a:pt x="12069471" y="1421692"/>
                  <a:pt x="12066514" y="1418735"/>
                  <a:pt x="12065035" y="1414298"/>
                </a:cubicBezTo>
                <a:cubicBezTo>
                  <a:pt x="12063556" y="1405426"/>
                  <a:pt x="12085738" y="1398771"/>
                  <a:pt x="12131578" y="1394335"/>
                </a:cubicBezTo>
                <a:close/>
                <a:moveTo>
                  <a:pt x="10503486" y="1394335"/>
                </a:moveTo>
                <a:cubicBezTo>
                  <a:pt x="10502007" y="1394335"/>
                  <a:pt x="10499789" y="1396553"/>
                  <a:pt x="10496832" y="1400990"/>
                </a:cubicBezTo>
                <a:cubicBezTo>
                  <a:pt x="10495353" y="1406904"/>
                  <a:pt x="10493135" y="1409123"/>
                  <a:pt x="10490177" y="1407644"/>
                </a:cubicBezTo>
                <a:cubicBezTo>
                  <a:pt x="10487220" y="1407644"/>
                  <a:pt x="10485741" y="1409862"/>
                  <a:pt x="10485741" y="1414298"/>
                </a:cubicBezTo>
                <a:cubicBezTo>
                  <a:pt x="10485741" y="1418735"/>
                  <a:pt x="10487404" y="1420675"/>
                  <a:pt x="10490732" y="1420121"/>
                </a:cubicBezTo>
                <a:cubicBezTo>
                  <a:pt x="10491841" y="1419936"/>
                  <a:pt x="10493135" y="1419474"/>
                  <a:pt x="10494613" y="1418735"/>
                </a:cubicBezTo>
                <a:cubicBezTo>
                  <a:pt x="10502007" y="1415777"/>
                  <a:pt x="10504964" y="1413559"/>
                  <a:pt x="10503486" y="1412080"/>
                </a:cubicBezTo>
                <a:cubicBezTo>
                  <a:pt x="10502007" y="1410602"/>
                  <a:pt x="10502007" y="1407644"/>
                  <a:pt x="10503486" y="1403208"/>
                </a:cubicBezTo>
                <a:cubicBezTo>
                  <a:pt x="10506443" y="1398771"/>
                  <a:pt x="10506443" y="1395814"/>
                  <a:pt x="10503486" y="1394335"/>
                </a:cubicBezTo>
                <a:close/>
                <a:moveTo>
                  <a:pt x="10470214" y="1394335"/>
                </a:moveTo>
                <a:cubicBezTo>
                  <a:pt x="10461342" y="1391378"/>
                  <a:pt x="10456906" y="1392857"/>
                  <a:pt x="10456906" y="1398771"/>
                </a:cubicBezTo>
                <a:cubicBezTo>
                  <a:pt x="10458384" y="1404686"/>
                  <a:pt x="10462820" y="1408383"/>
                  <a:pt x="10470214" y="1409862"/>
                </a:cubicBezTo>
                <a:cubicBezTo>
                  <a:pt x="10472062" y="1410602"/>
                  <a:pt x="10473726" y="1411064"/>
                  <a:pt x="10475205" y="1411248"/>
                </a:cubicBezTo>
                <a:cubicBezTo>
                  <a:pt x="10479641" y="1411803"/>
                  <a:pt x="10482414" y="1409862"/>
                  <a:pt x="10483523" y="1405426"/>
                </a:cubicBezTo>
                <a:cubicBezTo>
                  <a:pt x="10483523" y="1400990"/>
                  <a:pt x="10479087" y="1397293"/>
                  <a:pt x="10470214" y="1394335"/>
                </a:cubicBezTo>
                <a:close/>
                <a:moveTo>
                  <a:pt x="11353022" y="1392117"/>
                </a:moveTo>
                <a:cubicBezTo>
                  <a:pt x="11347107" y="1392117"/>
                  <a:pt x="11346368" y="1392857"/>
                  <a:pt x="11350804" y="1394335"/>
                </a:cubicBezTo>
                <a:cubicBezTo>
                  <a:pt x="11352282" y="1395814"/>
                  <a:pt x="11353576" y="1396553"/>
                  <a:pt x="11354685" y="1396553"/>
                </a:cubicBezTo>
                <a:cubicBezTo>
                  <a:pt x="11355794" y="1396553"/>
                  <a:pt x="11356719" y="1395814"/>
                  <a:pt x="11357458" y="1394335"/>
                </a:cubicBezTo>
                <a:cubicBezTo>
                  <a:pt x="11360416" y="1392857"/>
                  <a:pt x="11358937" y="1392117"/>
                  <a:pt x="11353022" y="1392117"/>
                </a:cubicBezTo>
                <a:close/>
                <a:moveTo>
                  <a:pt x="6340526" y="1390755"/>
                </a:moveTo>
                <a:cubicBezTo>
                  <a:pt x="6343484" y="1390755"/>
                  <a:pt x="6344962" y="1392973"/>
                  <a:pt x="6344962" y="1397409"/>
                </a:cubicBezTo>
                <a:cubicBezTo>
                  <a:pt x="6346440" y="1403324"/>
                  <a:pt x="6345701" y="1406282"/>
                  <a:pt x="6342743" y="1406282"/>
                </a:cubicBezTo>
                <a:cubicBezTo>
                  <a:pt x="6341265" y="1407760"/>
                  <a:pt x="6339787" y="1405542"/>
                  <a:pt x="6338308" y="1399627"/>
                </a:cubicBezTo>
                <a:cubicBezTo>
                  <a:pt x="6336829" y="1395191"/>
                  <a:pt x="6337568" y="1392233"/>
                  <a:pt x="6340526" y="1390755"/>
                </a:cubicBezTo>
                <a:close/>
                <a:moveTo>
                  <a:pt x="4626977" y="1390734"/>
                </a:moveTo>
                <a:cubicBezTo>
                  <a:pt x="4621063" y="1393692"/>
                  <a:pt x="4620323" y="1395910"/>
                  <a:pt x="4624759" y="1397388"/>
                </a:cubicBezTo>
                <a:cubicBezTo>
                  <a:pt x="4627717" y="1397388"/>
                  <a:pt x="4629935" y="1395910"/>
                  <a:pt x="4631413" y="1392952"/>
                </a:cubicBezTo>
                <a:cubicBezTo>
                  <a:pt x="4632892" y="1388516"/>
                  <a:pt x="4631413" y="1387777"/>
                  <a:pt x="4626977" y="1390734"/>
                </a:cubicBezTo>
                <a:close/>
                <a:moveTo>
                  <a:pt x="2218110" y="1390734"/>
                </a:moveTo>
                <a:cubicBezTo>
                  <a:pt x="2213674" y="1389255"/>
                  <a:pt x="2210716" y="1390734"/>
                  <a:pt x="2209238" y="1395170"/>
                </a:cubicBezTo>
                <a:cubicBezTo>
                  <a:pt x="2206280" y="1401085"/>
                  <a:pt x="2207020" y="1404043"/>
                  <a:pt x="2211456" y="1404043"/>
                </a:cubicBezTo>
                <a:cubicBezTo>
                  <a:pt x="2212565" y="1404412"/>
                  <a:pt x="2213582" y="1404597"/>
                  <a:pt x="2214506" y="1404597"/>
                </a:cubicBezTo>
                <a:cubicBezTo>
                  <a:pt x="2217278" y="1404597"/>
                  <a:pt x="2219219" y="1402934"/>
                  <a:pt x="2220328" y="1399606"/>
                </a:cubicBezTo>
                <a:cubicBezTo>
                  <a:pt x="2221807" y="1393692"/>
                  <a:pt x="2221068" y="1390734"/>
                  <a:pt x="2218110" y="1390734"/>
                </a:cubicBezTo>
                <a:close/>
                <a:moveTo>
                  <a:pt x="1468389" y="1390734"/>
                </a:moveTo>
                <a:cubicBezTo>
                  <a:pt x="1466910" y="1393692"/>
                  <a:pt x="1467650" y="1396649"/>
                  <a:pt x="1470607" y="1399606"/>
                </a:cubicBezTo>
                <a:cubicBezTo>
                  <a:pt x="1472086" y="1401085"/>
                  <a:pt x="1473565" y="1401825"/>
                  <a:pt x="1475043" y="1401825"/>
                </a:cubicBezTo>
                <a:cubicBezTo>
                  <a:pt x="1476522" y="1401825"/>
                  <a:pt x="1478001" y="1401085"/>
                  <a:pt x="1479480" y="1399606"/>
                </a:cubicBezTo>
                <a:cubicBezTo>
                  <a:pt x="1483916" y="1396649"/>
                  <a:pt x="1483176" y="1394431"/>
                  <a:pt x="1477261" y="1392952"/>
                </a:cubicBezTo>
                <a:cubicBezTo>
                  <a:pt x="1472825" y="1389995"/>
                  <a:pt x="1469868" y="1389255"/>
                  <a:pt x="1468389" y="1390734"/>
                </a:cubicBezTo>
                <a:close/>
                <a:moveTo>
                  <a:pt x="12071689" y="1389899"/>
                </a:moveTo>
                <a:cubicBezTo>
                  <a:pt x="12079083" y="1386942"/>
                  <a:pt x="12081301" y="1386942"/>
                  <a:pt x="12078344" y="1389899"/>
                </a:cubicBezTo>
                <a:cubicBezTo>
                  <a:pt x="12075386" y="1392857"/>
                  <a:pt x="12071689" y="1394335"/>
                  <a:pt x="12067253" y="1394335"/>
                </a:cubicBezTo>
                <a:cubicBezTo>
                  <a:pt x="12062817" y="1392857"/>
                  <a:pt x="12064296" y="1391378"/>
                  <a:pt x="12071689" y="1389899"/>
                </a:cubicBezTo>
                <a:close/>
                <a:moveTo>
                  <a:pt x="11636940" y="1389899"/>
                </a:moveTo>
                <a:cubicBezTo>
                  <a:pt x="11631025" y="1391378"/>
                  <a:pt x="11629546" y="1392857"/>
                  <a:pt x="11632504" y="1394335"/>
                </a:cubicBezTo>
                <a:cubicBezTo>
                  <a:pt x="11633983" y="1395075"/>
                  <a:pt x="11635461" y="1395444"/>
                  <a:pt x="11636940" y="1395444"/>
                </a:cubicBezTo>
                <a:cubicBezTo>
                  <a:pt x="11638419" y="1395444"/>
                  <a:pt x="11639898" y="1395075"/>
                  <a:pt x="11641376" y="1394335"/>
                </a:cubicBezTo>
                <a:cubicBezTo>
                  <a:pt x="11642855" y="1391378"/>
                  <a:pt x="11641376" y="1389899"/>
                  <a:pt x="11636940" y="1389899"/>
                </a:cubicBezTo>
                <a:close/>
                <a:moveTo>
                  <a:pt x="4117921" y="1387961"/>
                </a:moveTo>
                <a:cubicBezTo>
                  <a:pt x="4116442" y="1388331"/>
                  <a:pt x="4114594" y="1392213"/>
                  <a:pt x="4112376" y="1399606"/>
                </a:cubicBezTo>
                <a:cubicBezTo>
                  <a:pt x="4111267" y="1404043"/>
                  <a:pt x="4111821" y="1406399"/>
                  <a:pt x="4114039" y="1406677"/>
                </a:cubicBezTo>
                <a:cubicBezTo>
                  <a:pt x="4114779" y="1406769"/>
                  <a:pt x="4115703" y="1406631"/>
                  <a:pt x="4116812" y="1406261"/>
                </a:cubicBezTo>
                <a:cubicBezTo>
                  <a:pt x="4121248" y="1404782"/>
                  <a:pt x="4122727" y="1401825"/>
                  <a:pt x="4121248" y="1397388"/>
                </a:cubicBezTo>
                <a:cubicBezTo>
                  <a:pt x="4120509" y="1390734"/>
                  <a:pt x="4119400" y="1387592"/>
                  <a:pt x="4117921" y="1387961"/>
                </a:cubicBezTo>
                <a:close/>
                <a:moveTo>
                  <a:pt x="13469098" y="1387681"/>
                </a:moveTo>
                <a:cubicBezTo>
                  <a:pt x="13473535" y="1383245"/>
                  <a:pt x="13475013" y="1383245"/>
                  <a:pt x="13473535" y="1387681"/>
                </a:cubicBezTo>
                <a:cubicBezTo>
                  <a:pt x="13473535" y="1392117"/>
                  <a:pt x="13471317" y="1394335"/>
                  <a:pt x="13466880" y="1394335"/>
                </a:cubicBezTo>
                <a:cubicBezTo>
                  <a:pt x="13462444" y="1394335"/>
                  <a:pt x="13463184" y="1392117"/>
                  <a:pt x="13469098" y="1387681"/>
                </a:cubicBezTo>
                <a:close/>
                <a:moveTo>
                  <a:pt x="13191835" y="1387681"/>
                </a:moveTo>
                <a:cubicBezTo>
                  <a:pt x="13193313" y="1386202"/>
                  <a:pt x="13195532" y="1386942"/>
                  <a:pt x="13198489" y="1389899"/>
                </a:cubicBezTo>
                <a:cubicBezTo>
                  <a:pt x="13201447" y="1392857"/>
                  <a:pt x="13198489" y="1398032"/>
                  <a:pt x="13189617" y="1405426"/>
                </a:cubicBezTo>
                <a:cubicBezTo>
                  <a:pt x="13185735" y="1407644"/>
                  <a:pt x="13182997" y="1408823"/>
                  <a:pt x="13181403" y="1408961"/>
                </a:cubicBezTo>
                <a:cubicBezTo>
                  <a:pt x="13178746" y="1409192"/>
                  <a:pt x="13179265" y="1406535"/>
                  <a:pt x="13182962" y="1400990"/>
                </a:cubicBezTo>
                <a:cubicBezTo>
                  <a:pt x="13187398" y="1395075"/>
                  <a:pt x="13190356" y="1390638"/>
                  <a:pt x="13191835" y="1387681"/>
                </a:cubicBezTo>
                <a:close/>
                <a:moveTo>
                  <a:pt x="11381857" y="1387681"/>
                </a:moveTo>
                <a:cubicBezTo>
                  <a:pt x="11372985" y="1389160"/>
                  <a:pt x="11369288" y="1391378"/>
                  <a:pt x="11370767" y="1394335"/>
                </a:cubicBezTo>
                <a:cubicBezTo>
                  <a:pt x="11370767" y="1396553"/>
                  <a:pt x="11372846" y="1397524"/>
                  <a:pt x="11377005" y="1397247"/>
                </a:cubicBezTo>
                <a:cubicBezTo>
                  <a:pt x="11378391" y="1397154"/>
                  <a:pt x="11380008" y="1396923"/>
                  <a:pt x="11381857" y="1396553"/>
                </a:cubicBezTo>
                <a:cubicBezTo>
                  <a:pt x="11389251" y="1396553"/>
                  <a:pt x="11392948" y="1395075"/>
                  <a:pt x="11392948" y="1392117"/>
                </a:cubicBezTo>
                <a:cubicBezTo>
                  <a:pt x="11394427" y="1389160"/>
                  <a:pt x="11390730" y="1387681"/>
                  <a:pt x="11381857" y="1387681"/>
                </a:cubicBezTo>
                <a:close/>
                <a:moveTo>
                  <a:pt x="4380767" y="1386298"/>
                </a:moveTo>
                <a:cubicBezTo>
                  <a:pt x="4386682" y="1387777"/>
                  <a:pt x="4388161" y="1392952"/>
                  <a:pt x="4385203" y="1401825"/>
                </a:cubicBezTo>
                <a:cubicBezTo>
                  <a:pt x="4382246" y="1407740"/>
                  <a:pt x="4371895" y="1414394"/>
                  <a:pt x="4354150" y="1421788"/>
                </a:cubicBezTo>
                <a:cubicBezTo>
                  <a:pt x="4337884" y="1429181"/>
                  <a:pt x="4327532" y="1430660"/>
                  <a:pt x="4323096" y="1426224"/>
                </a:cubicBezTo>
                <a:cubicBezTo>
                  <a:pt x="4321617" y="1424745"/>
                  <a:pt x="4320878" y="1426224"/>
                  <a:pt x="4320878" y="1430660"/>
                </a:cubicBezTo>
                <a:cubicBezTo>
                  <a:pt x="4322357" y="1436575"/>
                  <a:pt x="4320139" y="1439532"/>
                  <a:pt x="4314224" y="1439532"/>
                </a:cubicBezTo>
                <a:cubicBezTo>
                  <a:pt x="4308309" y="1439532"/>
                  <a:pt x="4303133" y="1437315"/>
                  <a:pt x="4298697" y="1432878"/>
                </a:cubicBezTo>
                <a:cubicBezTo>
                  <a:pt x="4292782" y="1425484"/>
                  <a:pt x="4292043" y="1421048"/>
                  <a:pt x="4296479" y="1419570"/>
                </a:cubicBezTo>
                <a:cubicBezTo>
                  <a:pt x="4302394" y="1419570"/>
                  <a:pt x="4306091" y="1421048"/>
                  <a:pt x="4307570" y="1424006"/>
                </a:cubicBezTo>
                <a:cubicBezTo>
                  <a:pt x="4310527" y="1426963"/>
                  <a:pt x="4312005" y="1426224"/>
                  <a:pt x="4312005" y="1421788"/>
                </a:cubicBezTo>
                <a:cubicBezTo>
                  <a:pt x="4312005" y="1417351"/>
                  <a:pt x="4322357" y="1410697"/>
                  <a:pt x="4343059" y="1401825"/>
                </a:cubicBezTo>
                <a:cubicBezTo>
                  <a:pt x="4362283" y="1391473"/>
                  <a:pt x="4374852" y="1386298"/>
                  <a:pt x="4380767" y="1386298"/>
                </a:cubicBezTo>
                <a:close/>
                <a:moveTo>
                  <a:pt x="3504614" y="1386298"/>
                </a:moveTo>
                <a:cubicBezTo>
                  <a:pt x="3505353" y="1386298"/>
                  <a:pt x="3506092" y="1387777"/>
                  <a:pt x="3506832" y="1390734"/>
                </a:cubicBezTo>
                <a:cubicBezTo>
                  <a:pt x="3506832" y="1396649"/>
                  <a:pt x="3509790" y="1398128"/>
                  <a:pt x="3515704" y="1395170"/>
                </a:cubicBezTo>
                <a:cubicBezTo>
                  <a:pt x="3520141" y="1392213"/>
                  <a:pt x="3525316" y="1392213"/>
                  <a:pt x="3531231" y="1395170"/>
                </a:cubicBezTo>
                <a:cubicBezTo>
                  <a:pt x="3535668" y="1398128"/>
                  <a:pt x="3529752" y="1401825"/>
                  <a:pt x="3513487" y="1406261"/>
                </a:cubicBezTo>
                <a:cubicBezTo>
                  <a:pt x="3510899" y="1406631"/>
                  <a:pt x="3508484" y="1406873"/>
                  <a:pt x="3506243" y="1406989"/>
                </a:cubicBezTo>
                <a:cubicBezTo>
                  <a:pt x="3490554" y="1407797"/>
                  <a:pt x="3483357" y="1402379"/>
                  <a:pt x="3484651" y="1390734"/>
                </a:cubicBezTo>
                <a:cubicBezTo>
                  <a:pt x="3486130" y="1387777"/>
                  <a:pt x="3489087" y="1389255"/>
                  <a:pt x="3493524" y="1395170"/>
                </a:cubicBezTo>
                <a:cubicBezTo>
                  <a:pt x="3499438" y="1399606"/>
                  <a:pt x="3502396" y="1398128"/>
                  <a:pt x="3502396" y="1390734"/>
                </a:cubicBezTo>
                <a:cubicBezTo>
                  <a:pt x="3503136" y="1387777"/>
                  <a:pt x="3503874" y="1386298"/>
                  <a:pt x="3504614" y="1386298"/>
                </a:cubicBezTo>
                <a:close/>
                <a:moveTo>
                  <a:pt x="5802079" y="1385764"/>
                </a:moveTo>
                <a:cubicBezTo>
                  <a:pt x="5803929" y="1385394"/>
                  <a:pt x="5805961" y="1386318"/>
                  <a:pt x="5808179" y="1388537"/>
                </a:cubicBezTo>
                <a:cubicBezTo>
                  <a:pt x="5811137" y="1392973"/>
                  <a:pt x="5809658" y="1395930"/>
                  <a:pt x="5803743" y="1397409"/>
                </a:cubicBezTo>
                <a:cubicBezTo>
                  <a:pt x="5796349" y="1400366"/>
                  <a:pt x="5794130" y="1398148"/>
                  <a:pt x="5797089" y="1390755"/>
                </a:cubicBezTo>
                <a:cubicBezTo>
                  <a:pt x="5798568" y="1387797"/>
                  <a:pt x="5800232" y="1386134"/>
                  <a:pt x="5802079" y="1385764"/>
                </a:cubicBezTo>
                <a:close/>
                <a:moveTo>
                  <a:pt x="6090713" y="1384094"/>
                </a:moveTo>
                <a:lnTo>
                  <a:pt x="6069729" y="1403330"/>
                </a:lnTo>
                <a:lnTo>
                  <a:pt x="6071580" y="1403509"/>
                </a:lnTo>
                <a:cubicBezTo>
                  <a:pt x="6075645" y="1402400"/>
                  <a:pt x="6078049" y="1399627"/>
                  <a:pt x="6078789" y="1395191"/>
                </a:cubicBezTo>
                <a:cubicBezTo>
                  <a:pt x="6078789" y="1392233"/>
                  <a:pt x="6082485" y="1389276"/>
                  <a:pt x="6089878" y="1386318"/>
                </a:cubicBezTo>
                <a:close/>
                <a:moveTo>
                  <a:pt x="11466146" y="1383245"/>
                </a:moveTo>
                <a:cubicBezTo>
                  <a:pt x="11463188" y="1383245"/>
                  <a:pt x="11461709" y="1385463"/>
                  <a:pt x="11461709" y="1389899"/>
                </a:cubicBezTo>
                <a:cubicBezTo>
                  <a:pt x="11461709" y="1395814"/>
                  <a:pt x="11463188" y="1398771"/>
                  <a:pt x="11466146" y="1398771"/>
                </a:cubicBezTo>
                <a:cubicBezTo>
                  <a:pt x="11469103" y="1398771"/>
                  <a:pt x="11470582" y="1395814"/>
                  <a:pt x="11470582" y="1389899"/>
                </a:cubicBezTo>
                <a:cubicBezTo>
                  <a:pt x="11469103" y="1383984"/>
                  <a:pt x="11467624" y="1381766"/>
                  <a:pt x="11466146" y="1383245"/>
                </a:cubicBezTo>
                <a:close/>
                <a:moveTo>
                  <a:pt x="11140084" y="1383245"/>
                </a:moveTo>
                <a:cubicBezTo>
                  <a:pt x="11134168" y="1383245"/>
                  <a:pt x="11131211" y="1385463"/>
                  <a:pt x="11131211" y="1389899"/>
                </a:cubicBezTo>
                <a:cubicBezTo>
                  <a:pt x="11131211" y="1395814"/>
                  <a:pt x="11135647" y="1398771"/>
                  <a:pt x="11144520" y="1398771"/>
                </a:cubicBezTo>
                <a:cubicBezTo>
                  <a:pt x="11151913" y="1398771"/>
                  <a:pt x="11154871" y="1395814"/>
                  <a:pt x="11153392" y="1389899"/>
                </a:cubicBezTo>
                <a:cubicBezTo>
                  <a:pt x="11150435" y="1385463"/>
                  <a:pt x="11145998" y="1383245"/>
                  <a:pt x="11140084" y="1383245"/>
                </a:cubicBezTo>
                <a:close/>
                <a:moveTo>
                  <a:pt x="11124557" y="1383245"/>
                </a:moveTo>
                <a:cubicBezTo>
                  <a:pt x="11117163" y="1381766"/>
                  <a:pt x="11116424" y="1384723"/>
                  <a:pt x="11122338" y="1392117"/>
                </a:cubicBezTo>
                <a:cubicBezTo>
                  <a:pt x="11123078" y="1393596"/>
                  <a:pt x="11123817" y="1394150"/>
                  <a:pt x="11124557" y="1393781"/>
                </a:cubicBezTo>
                <a:cubicBezTo>
                  <a:pt x="11125296" y="1393411"/>
                  <a:pt x="11126035" y="1392117"/>
                  <a:pt x="11126775" y="1389899"/>
                </a:cubicBezTo>
                <a:cubicBezTo>
                  <a:pt x="11129732" y="1385463"/>
                  <a:pt x="11128993" y="1383245"/>
                  <a:pt x="11124557" y="1383245"/>
                </a:cubicBezTo>
                <a:close/>
                <a:moveTo>
                  <a:pt x="11106812" y="1383245"/>
                </a:moveTo>
                <a:cubicBezTo>
                  <a:pt x="11100897" y="1383245"/>
                  <a:pt x="11099418" y="1384723"/>
                  <a:pt x="11102375" y="1387681"/>
                </a:cubicBezTo>
                <a:cubicBezTo>
                  <a:pt x="11103854" y="1388420"/>
                  <a:pt x="11105333" y="1388790"/>
                  <a:pt x="11106812" y="1388790"/>
                </a:cubicBezTo>
                <a:cubicBezTo>
                  <a:pt x="11108290" y="1388790"/>
                  <a:pt x="11109769" y="1388420"/>
                  <a:pt x="11111248" y="1387681"/>
                </a:cubicBezTo>
                <a:cubicBezTo>
                  <a:pt x="11114206" y="1384723"/>
                  <a:pt x="11112726" y="1383245"/>
                  <a:pt x="11106812" y="1383245"/>
                </a:cubicBezTo>
                <a:close/>
                <a:moveTo>
                  <a:pt x="2197038" y="1382416"/>
                </a:moveTo>
                <a:cubicBezTo>
                  <a:pt x="2195560" y="1382046"/>
                  <a:pt x="2194450" y="1384819"/>
                  <a:pt x="2193711" y="1390734"/>
                </a:cubicBezTo>
                <a:cubicBezTo>
                  <a:pt x="2193711" y="1396649"/>
                  <a:pt x="2195190" y="1400346"/>
                  <a:pt x="2198147" y="1401825"/>
                </a:cubicBezTo>
                <a:cubicBezTo>
                  <a:pt x="2202583" y="1401825"/>
                  <a:pt x="2204062" y="1398867"/>
                  <a:pt x="2202583" y="1392952"/>
                </a:cubicBezTo>
                <a:cubicBezTo>
                  <a:pt x="2200365" y="1386298"/>
                  <a:pt x="2198517" y="1382786"/>
                  <a:pt x="2197038" y="1382416"/>
                </a:cubicBezTo>
                <a:close/>
                <a:moveTo>
                  <a:pt x="5560859" y="1381882"/>
                </a:moveTo>
                <a:cubicBezTo>
                  <a:pt x="5554945" y="1383361"/>
                  <a:pt x="5546441" y="1387058"/>
                  <a:pt x="5535352" y="1392973"/>
                </a:cubicBezTo>
                <a:cubicBezTo>
                  <a:pt x="5513171" y="1403324"/>
                  <a:pt x="5501341" y="1412936"/>
                  <a:pt x="5499861" y="1421808"/>
                </a:cubicBezTo>
                <a:cubicBezTo>
                  <a:pt x="5498382" y="1430681"/>
                  <a:pt x="5492467" y="1433638"/>
                  <a:pt x="5482117" y="1430681"/>
                </a:cubicBezTo>
                <a:cubicBezTo>
                  <a:pt x="5470288" y="1427723"/>
                  <a:pt x="5464371" y="1429202"/>
                  <a:pt x="5464371" y="1435117"/>
                </a:cubicBezTo>
                <a:cubicBezTo>
                  <a:pt x="5462894" y="1442510"/>
                  <a:pt x="5459196" y="1443989"/>
                  <a:pt x="5453281" y="1439553"/>
                </a:cubicBezTo>
                <a:cubicBezTo>
                  <a:pt x="5447367" y="1435117"/>
                  <a:pt x="5445887" y="1436596"/>
                  <a:pt x="5448845" y="1443989"/>
                </a:cubicBezTo>
                <a:cubicBezTo>
                  <a:pt x="5451802" y="1451383"/>
                  <a:pt x="5450324" y="1452122"/>
                  <a:pt x="5444408" y="1446207"/>
                </a:cubicBezTo>
                <a:cubicBezTo>
                  <a:pt x="5439973" y="1441771"/>
                  <a:pt x="5435536" y="1441032"/>
                  <a:pt x="5431101" y="1443989"/>
                </a:cubicBezTo>
                <a:cubicBezTo>
                  <a:pt x="5428142" y="1445468"/>
                  <a:pt x="5428142" y="1449165"/>
                  <a:pt x="5431101" y="1455080"/>
                </a:cubicBezTo>
                <a:cubicBezTo>
                  <a:pt x="5432580" y="1460995"/>
                  <a:pt x="5431101" y="1461734"/>
                  <a:pt x="5426664" y="1457298"/>
                </a:cubicBezTo>
                <a:cubicBezTo>
                  <a:pt x="5422228" y="1451383"/>
                  <a:pt x="5420749" y="1451383"/>
                  <a:pt x="5422228" y="1457298"/>
                </a:cubicBezTo>
                <a:cubicBezTo>
                  <a:pt x="5423707" y="1461734"/>
                  <a:pt x="5423707" y="1464692"/>
                  <a:pt x="5422228" y="1466170"/>
                </a:cubicBezTo>
                <a:cubicBezTo>
                  <a:pt x="5419270" y="1469128"/>
                  <a:pt x="5416313" y="1467649"/>
                  <a:pt x="5413356" y="1461734"/>
                </a:cubicBezTo>
                <a:cubicBezTo>
                  <a:pt x="5410398" y="1457298"/>
                  <a:pt x="5404484" y="1458037"/>
                  <a:pt x="5395610" y="1463952"/>
                </a:cubicBezTo>
                <a:cubicBezTo>
                  <a:pt x="5386737" y="1471346"/>
                  <a:pt x="5385259" y="1475043"/>
                  <a:pt x="5391175" y="1475043"/>
                </a:cubicBezTo>
                <a:cubicBezTo>
                  <a:pt x="5398569" y="1476521"/>
                  <a:pt x="5398569" y="1479479"/>
                  <a:pt x="5391175" y="1483915"/>
                </a:cubicBezTo>
                <a:cubicBezTo>
                  <a:pt x="5385259" y="1489830"/>
                  <a:pt x="5380824" y="1489830"/>
                  <a:pt x="5377865" y="1483915"/>
                </a:cubicBezTo>
                <a:cubicBezTo>
                  <a:pt x="5376387" y="1479479"/>
                  <a:pt x="5374168" y="1478000"/>
                  <a:pt x="5371211" y="1479479"/>
                </a:cubicBezTo>
                <a:cubicBezTo>
                  <a:pt x="5368254" y="1480958"/>
                  <a:pt x="5365296" y="1479479"/>
                  <a:pt x="5362338" y="1475043"/>
                </a:cubicBezTo>
                <a:cubicBezTo>
                  <a:pt x="5357903" y="1472085"/>
                  <a:pt x="5356423" y="1469867"/>
                  <a:pt x="5357903" y="1468388"/>
                </a:cubicBezTo>
                <a:lnTo>
                  <a:pt x="5360956" y="1460755"/>
                </a:lnTo>
                <a:lnTo>
                  <a:pt x="5352796" y="1472412"/>
                </a:lnTo>
                <a:lnTo>
                  <a:pt x="5353327" y="1472270"/>
                </a:lnTo>
                <a:cubicBezTo>
                  <a:pt x="5355269" y="1472270"/>
                  <a:pt x="5356793" y="1473934"/>
                  <a:pt x="5357903" y="1477261"/>
                </a:cubicBezTo>
                <a:cubicBezTo>
                  <a:pt x="5360861" y="1481697"/>
                  <a:pt x="5361968" y="1484285"/>
                  <a:pt x="5361231" y="1485024"/>
                </a:cubicBezTo>
                <a:lnTo>
                  <a:pt x="5355592" y="1482607"/>
                </a:lnTo>
                <a:lnTo>
                  <a:pt x="5356735" y="1483895"/>
                </a:lnTo>
                <a:lnTo>
                  <a:pt x="5347902" y="1497146"/>
                </a:lnTo>
                <a:lnTo>
                  <a:pt x="5349030" y="1501660"/>
                </a:lnTo>
                <a:cubicBezTo>
                  <a:pt x="5347551" y="1503139"/>
                  <a:pt x="5346257" y="1503324"/>
                  <a:pt x="5345149" y="1502215"/>
                </a:cubicBezTo>
                <a:lnTo>
                  <a:pt x="5343915" y="1499008"/>
                </a:lnTo>
                <a:lnTo>
                  <a:pt x="5328455" y="1506076"/>
                </a:lnTo>
                <a:cubicBezTo>
                  <a:pt x="5322909" y="1506076"/>
                  <a:pt x="5318289" y="1503118"/>
                  <a:pt x="5314592" y="1497203"/>
                </a:cubicBezTo>
                <a:cubicBezTo>
                  <a:pt x="5311635" y="1489810"/>
                  <a:pt x="5309416" y="1486852"/>
                  <a:pt x="5307937" y="1488331"/>
                </a:cubicBezTo>
                <a:lnTo>
                  <a:pt x="5302819" y="1484919"/>
                </a:lnTo>
                <a:lnTo>
                  <a:pt x="5282487" y="1499442"/>
                </a:lnTo>
                <a:cubicBezTo>
                  <a:pt x="5282487" y="1503878"/>
                  <a:pt x="5283226" y="1505357"/>
                  <a:pt x="5284704" y="1503878"/>
                </a:cubicBezTo>
                <a:cubicBezTo>
                  <a:pt x="5286184" y="1503878"/>
                  <a:pt x="5288401" y="1505357"/>
                  <a:pt x="5291360" y="1508314"/>
                </a:cubicBezTo>
                <a:lnTo>
                  <a:pt x="5283627" y="1518624"/>
                </a:lnTo>
                <a:lnTo>
                  <a:pt x="5291857" y="1523821"/>
                </a:lnTo>
                <a:cubicBezTo>
                  <a:pt x="5294443" y="1524560"/>
                  <a:pt x="5296107" y="1523820"/>
                  <a:pt x="5296847" y="1521602"/>
                </a:cubicBezTo>
                <a:cubicBezTo>
                  <a:pt x="5296847" y="1515688"/>
                  <a:pt x="5299066" y="1515688"/>
                  <a:pt x="5303500" y="1521602"/>
                </a:cubicBezTo>
                <a:cubicBezTo>
                  <a:pt x="5306458" y="1526039"/>
                  <a:pt x="5303500" y="1530475"/>
                  <a:pt x="5294628" y="1534911"/>
                </a:cubicBezTo>
                <a:lnTo>
                  <a:pt x="5285618" y="1536627"/>
                </a:lnTo>
                <a:lnTo>
                  <a:pt x="5289142" y="1539368"/>
                </a:lnTo>
                <a:cubicBezTo>
                  <a:pt x="5290620" y="1542325"/>
                  <a:pt x="5289142" y="1544544"/>
                  <a:pt x="5284704" y="1546022"/>
                </a:cubicBezTo>
                <a:cubicBezTo>
                  <a:pt x="5278790" y="1546022"/>
                  <a:pt x="5275094" y="1545283"/>
                  <a:pt x="5273614" y="1543804"/>
                </a:cubicBezTo>
                <a:cubicBezTo>
                  <a:pt x="5273614" y="1542325"/>
                  <a:pt x="5275094" y="1540107"/>
                  <a:pt x="5278050" y="1537150"/>
                </a:cubicBezTo>
                <a:lnTo>
                  <a:pt x="5281749" y="1536141"/>
                </a:lnTo>
                <a:lnTo>
                  <a:pt x="5274665" y="1530475"/>
                </a:lnTo>
                <a:lnTo>
                  <a:pt x="5272021" y="1529075"/>
                </a:lnTo>
                <a:lnTo>
                  <a:pt x="5263632" y="1533268"/>
                </a:lnTo>
                <a:cubicBezTo>
                  <a:pt x="5259936" y="1534377"/>
                  <a:pt x="5257349" y="1534193"/>
                  <a:pt x="5255869" y="1532714"/>
                </a:cubicBezTo>
                <a:lnTo>
                  <a:pt x="5261112" y="1527471"/>
                </a:lnTo>
                <a:lnTo>
                  <a:pt x="5250267" y="1532693"/>
                </a:lnTo>
                <a:lnTo>
                  <a:pt x="5248359" y="1536125"/>
                </a:lnTo>
                <a:lnTo>
                  <a:pt x="5251434" y="1537150"/>
                </a:lnTo>
                <a:cubicBezTo>
                  <a:pt x="5255869" y="1540107"/>
                  <a:pt x="5254390" y="1543804"/>
                  <a:pt x="5246996" y="1548240"/>
                </a:cubicBezTo>
                <a:lnTo>
                  <a:pt x="5241629" y="1548240"/>
                </a:lnTo>
                <a:lnTo>
                  <a:pt x="5239176" y="1552656"/>
                </a:lnTo>
                <a:cubicBezTo>
                  <a:pt x="5243612" y="1557092"/>
                  <a:pt x="5241394" y="1563747"/>
                  <a:pt x="5232522" y="1572619"/>
                </a:cubicBezTo>
                <a:cubicBezTo>
                  <a:pt x="5226607" y="1577055"/>
                  <a:pt x="5218474" y="1582970"/>
                  <a:pt x="5208122" y="1590364"/>
                </a:cubicBezTo>
                <a:cubicBezTo>
                  <a:pt x="5202208" y="1594800"/>
                  <a:pt x="5188159" y="1603672"/>
                  <a:pt x="5165978" y="1616981"/>
                </a:cubicBezTo>
                <a:cubicBezTo>
                  <a:pt x="5120137" y="1645077"/>
                  <a:pt x="5095738" y="1662822"/>
                  <a:pt x="5092781" y="1670216"/>
                </a:cubicBezTo>
                <a:cubicBezTo>
                  <a:pt x="5089823" y="1676131"/>
                  <a:pt x="5086865" y="1677610"/>
                  <a:pt x="5083908" y="1674652"/>
                </a:cubicBezTo>
                <a:cubicBezTo>
                  <a:pt x="5080950" y="1673174"/>
                  <a:pt x="5075035" y="1676870"/>
                  <a:pt x="5066163" y="1685743"/>
                </a:cubicBezTo>
                <a:cubicBezTo>
                  <a:pt x="5058769" y="1694615"/>
                  <a:pt x="5054333" y="1702009"/>
                  <a:pt x="5052855" y="1707924"/>
                </a:cubicBezTo>
                <a:cubicBezTo>
                  <a:pt x="5052855" y="1710881"/>
                  <a:pt x="5056551" y="1710142"/>
                  <a:pt x="5063945" y="1705706"/>
                </a:cubicBezTo>
                <a:cubicBezTo>
                  <a:pt x="5065424" y="1704227"/>
                  <a:pt x="5072078" y="1700530"/>
                  <a:pt x="5083908" y="1694615"/>
                </a:cubicBezTo>
                <a:cubicBezTo>
                  <a:pt x="5094259" y="1690179"/>
                  <a:pt x="5103132" y="1685743"/>
                  <a:pt x="5110525" y="1681307"/>
                </a:cubicBezTo>
                <a:cubicBezTo>
                  <a:pt x="5185941" y="1642859"/>
                  <a:pt x="5246570" y="1608848"/>
                  <a:pt x="5292410" y="1579273"/>
                </a:cubicBezTo>
                <a:cubicBezTo>
                  <a:pt x="5339731" y="1546741"/>
                  <a:pt x="5358953" y="1534172"/>
                  <a:pt x="5350081" y="1541566"/>
                </a:cubicBezTo>
                <a:cubicBezTo>
                  <a:pt x="5379657" y="1520863"/>
                  <a:pt x="5400358" y="1506076"/>
                  <a:pt x="5412188" y="1497203"/>
                </a:cubicBezTo>
                <a:cubicBezTo>
                  <a:pt x="5487604" y="1441011"/>
                  <a:pt x="5535664" y="1404782"/>
                  <a:pt x="5556366" y="1388516"/>
                </a:cubicBezTo>
                <a:lnTo>
                  <a:pt x="5564025" y="1382586"/>
                </a:lnTo>
                <a:close/>
                <a:moveTo>
                  <a:pt x="2182621" y="1381862"/>
                </a:moveTo>
                <a:cubicBezTo>
                  <a:pt x="2179663" y="1380383"/>
                  <a:pt x="2177445" y="1381862"/>
                  <a:pt x="2175966" y="1386298"/>
                </a:cubicBezTo>
                <a:cubicBezTo>
                  <a:pt x="2174488" y="1392213"/>
                  <a:pt x="2176706" y="1395910"/>
                  <a:pt x="2182621" y="1397388"/>
                </a:cubicBezTo>
                <a:cubicBezTo>
                  <a:pt x="2187057" y="1397388"/>
                  <a:pt x="2188535" y="1395170"/>
                  <a:pt x="2187057" y="1390734"/>
                </a:cubicBezTo>
                <a:cubicBezTo>
                  <a:pt x="2187057" y="1384819"/>
                  <a:pt x="2185578" y="1381862"/>
                  <a:pt x="2182621" y="1381862"/>
                </a:cubicBezTo>
                <a:close/>
                <a:moveTo>
                  <a:pt x="1446208" y="1381862"/>
                </a:moveTo>
                <a:cubicBezTo>
                  <a:pt x="1441772" y="1383340"/>
                  <a:pt x="1438814" y="1385559"/>
                  <a:pt x="1437336" y="1388516"/>
                </a:cubicBezTo>
                <a:cubicBezTo>
                  <a:pt x="1434378" y="1391473"/>
                  <a:pt x="1435117" y="1393692"/>
                  <a:pt x="1439554" y="1395170"/>
                </a:cubicBezTo>
                <a:cubicBezTo>
                  <a:pt x="1441032" y="1395170"/>
                  <a:pt x="1446208" y="1396649"/>
                  <a:pt x="1455081" y="1399606"/>
                </a:cubicBezTo>
                <a:cubicBezTo>
                  <a:pt x="1456559" y="1399976"/>
                  <a:pt x="1457899" y="1400069"/>
                  <a:pt x="1459101" y="1399884"/>
                </a:cubicBezTo>
                <a:cubicBezTo>
                  <a:pt x="1462705" y="1399329"/>
                  <a:pt x="1465062" y="1396279"/>
                  <a:pt x="1466171" y="1390734"/>
                </a:cubicBezTo>
                <a:cubicBezTo>
                  <a:pt x="1470607" y="1381862"/>
                  <a:pt x="1468389" y="1379644"/>
                  <a:pt x="1459517" y="1384080"/>
                </a:cubicBezTo>
                <a:cubicBezTo>
                  <a:pt x="1453602" y="1387037"/>
                  <a:pt x="1450644" y="1386298"/>
                  <a:pt x="1450644" y="1381862"/>
                </a:cubicBezTo>
                <a:cubicBezTo>
                  <a:pt x="1450644" y="1380383"/>
                  <a:pt x="1449165" y="1380383"/>
                  <a:pt x="1446208" y="1381862"/>
                </a:cubicBezTo>
                <a:close/>
                <a:moveTo>
                  <a:pt x="11943039" y="1381026"/>
                </a:moveTo>
                <a:cubicBezTo>
                  <a:pt x="11948954" y="1379548"/>
                  <a:pt x="11951172" y="1380287"/>
                  <a:pt x="11949694" y="1383245"/>
                </a:cubicBezTo>
                <a:cubicBezTo>
                  <a:pt x="11947475" y="1385463"/>
                  <a:pt x="11944841" y="1386434"/>
                  <a:pt x="11941791" y="1386156"/>
                </a:cubicBezTo>
                <a:cubicBezTo>
                  <a:pt x="11940775" y="1386064"/>
                  <a:pt x="11939712" y="1385832"/>
                  <a:pt x="11938603" y="1385463"/>
                </a:cubicBezTo>
                <a:cubicBezTo>
                  <a:pt x="11934167" y="1385463"/>
                  <a:pt x="11935646" y="1383984"/>
                  <a:pt x="11943039" y="1381026"/>
                </a:cubicBezTo>
                <a:close/>
                <a:moveTo>
                  <a:pt x="11058014" y="1381026"/>
                </a:moveTo>
                <a:cubicBezTo>
                  <a:pt x="11046183" y="1381026"/>
                  <a:pt x="11043226" y="1382505"/>
                  <a:pt x="11049141" y="1385463"/>
                </a:cubicBezTo>
                <a:cubicBezTo>
                  <a:pt x="11052098" y="1386202"/>
                  <a:pt x="11055056" y="1386572"/>
                  <a:pt x="11058014" y="1386572"/>
                </a:cubicBezTo>
                <a:cubicBezTo>
                  <a:pt x="11060971" y="1386572"/>
                  <a:pt x="11063928" y="1386202"/>
                  <a:pt x="11066886" y="1385463"/>
                </a:cubicBezTo>
                <a:cubicBezTo>
                  <a:pt x="11071322" y="1383984"/>
                  <a:pt x="11068364" y="1382505"/>
                  <a:pt x="11058014" y="1381026"/>
                </a:cubicBezTo>
                <a:close/>
                <a:moveTo>
                  <a:pt x="3413671" y="1379644"/>
                </a:moveTo>
                <a:cubicBezTo>
                  <a:pt x="3409235" y="1381122"/>
                  <a:pt x="3408496" y="1382601"/>
                  <a:pt x="3411453" y="1384080"/>
                </a:cubicBezTo>
                <a:cubicBezTo>
                  <a:pt x="3414411" y="1385559"/>
                  <a:pt x="3415889" y="1389255"/>
                  <a:pt x="3415889" y="1395170"/>
                </a:cubicBezTo>
                <a:cubicBezTo>
                  <a:pt x="3416629" y="1397388"/>
                  <a:pt x="3417368" y="1398682"/>
                  <a:pt x="3418107" y="1399052"/>
                </a:cubicBezTo>
                <a:cubicBezTo>
                  <a:pt x="3418847" y="1399422"/>
                  <a:pt x="3419586" y="1398867"/>
                  <a:pt x="3420326" y="1397388"/>
                </a:cubicBezTo>
                <a:cubicBezTo>
                  <a:pt x="3421804" y="1392952"/>
                  <a:pt x="3421804" y="1388516"/>
                  <a:pt x="3420326" y="1384080"/>
                </a:cubicBezTo>
                <a:cubicBezTo>
                  <a:pt x="3418847" y="1379644"/>
                  <a:pt x="3416629" y="1378165"/>
                  <a:pt x="3413671" y="1379644"/>
                </a:cubicBezTo>
                <a:close/>
                <a:moveTo>
                  <a:pt x="2167094" y="1379644"/>
                </a:moveTo>
                <a:cubicBezTo>
                  <a:pt x="2164136" y="1378165"/>
                  <a:pt x="2161918" y="1378904"/>
                  <a:pt x="2160439" y="1381862"/>
                </a:cubicBezTo>
                <a:cubicBezTo>
                  <a:pt x="2157482" y="1387777"/>
                  <a:pt x="2158961" y="1391473"/>
                  <a:pt x="2164876" y="1392952"/>
                </a:cubicBezTo>
                <a:cubicBezTo>
                  <a:pt x="2166355" y="1393322"/>
                  <a:pt x="2167648" y="1393507"/>
                  <a:pt x="2168757" y="1393507"/>
                </a:cubicBezTo>
                <a:cubicBezTo>
                  <a:pt x="2172084" y="1393507"/>
                  <a:pt x="2173748" y="1391843"/>
                  <a:pt x="2173748" y="1388516"/>
                </a:cubicBezTo>
                <a:cubicBezTo>
                  <a:pt x="2173748" y="1384080"/>
                  <a:pt x="2171530" y="1381122"/>
                  <a:pt x="2167094" y="1379644"/>
                </a:cubicBezTo>
                <a:close/>
                <a:moveTo>
                  <a:pt x="6400414" y="1378971"/>
                </a:moveTo>
                <a:cubicBezTo>
                  <a:pt x="6401154" y="1379063"/>
                  <a:pt x="6401892" y="1379294"/>
                  <a:pt x="6402633" y="1379664"/>
                </a:cubicBezTo>
                <a:cubicBezTo>
                  <a:pt x="6405589" y="1381143"/>
                  <a:pt x="6404111" y="1382622"/>
                  <a:pt x="6398196" y="1384100"/>
                </a:cubicBezTo>
                <a:cubicBezTo>
                  <a:pt x="6393760" y="1385579"/>
                  <a:pt x="6392282" y="1384840"/>
                  <a:pt x="6393760" y="1381882"/>
                </a:cubicBezTo>
                <a:cubicBezTo>
                  <a:pt x="6395979" y="1379664"/>
                  <a:pt x="6398196" y="1378693"/>
                  <a:pt x="6400414" y="1378971"/>
                </a:cubicBezTo>
                <a:close/>
                <a:moveTo>
                  <a:pt x="1421809" y="1377426"/>
                </a:moveTo>
                <a:cubicBezTo>
                  <a:pt x="1423288" y="1381862"/>
                  <a:pt x="1426245" y="1384080"/>
                  <a:pt x="1430681" y="1384080"/>
                </a:cubicBezTo>
                <a:cubicBezTo>
                  <a:pt x="1435117" y="1384080"/>
                  <a:pt x="1434378" y="1381862"/>
                  <a:pt x="1428463" y="1377426"/>
                </a:cubicBezTo>
                <a:cubicBezTo>
                  <a:pt x="1422548" y="1374468"/>
                  <a:pt x="1420330" y="1374468"/>
                  <a:pt x="1421809" y="1377426"/>
                </a:cubicBezTo>
                <a:close/>
                <a:moveTo>
                  <a:pt x="13205144" y="1376590"/>
                </a:moveTo>
                <a:cubicBezTo>
                  <a:pt x="13208101" y="1375112"/>
                  <a:pt x="13211059" y="1376590"/>
                  <a:pt x="13214016" y="1381026"/>
                </a:cubicBezTo>
                <a:cubicBezTo>
                  <a:pt x="13216973" y="1385463"/>
                  <a:pt x="13216973" y="1388420"/>
                  <a:pt x="13214016" y="1389899"/>
                </a:cubicBezTo>
                <a:cubicBezTo>
                  <a:pt x="13213277" y="1390638"/>
                  <a:pt x="13212537" y="1391101"/>
                  <a:pt x="13211798" y="1391286"/>
                </a:cubicBezTo>
                <a:cubicBezTo>
                  <a:pt x="13209580" y="1391840"/>
                  <a:pt x="13207362" y="1389899"/>
                  <a:pt x="13205144" y="1385463"/>
                </a:cubicBezTo>
                <a:cubicBezTo>
                  <a:pt x="13203664" y="1381026"/>
                  <a:pt x="13203664" y="1378069"/>
                  <a:pt x="13205144" y="1376590"/>
                </a:cubicBezTo>
                <a:close/>
                <a:moveTo>
                  <a:pt x="11543779" y="1376590"/>
                </a:moveTo>
                <a:cubicBezTo>
                  <a:pt x="11537864" y="1376590"/>
                  <a:pt x="11536386" y="1378809"/>
                  <a:pt x="11539343" y="1383245"/>
                </a:cubicBezTo>
                <a:cubicBezTo>
                  <a:pt x="11543779" y="1387681"/>
                  <a:pt x="11547476" y="1389899"/>
                  <a:pt x="11550434" y="1389899"/>
                </a:cubicBezTo>
                <a:cubicBezTo>
                  <a:pt x="11554870" y="1389899"/>
                  <a:pt x="11556348" y="1386942"/>
                  <a:pt x="11554870" y="1381026"/>
                </a:cubicBezTo>
                <a:cubicBezTo>
                  <a:pt x="11553391" y="1376590"/>
                  <a:pt x="11549694" y="1375112"/>
                  <a:pt x="11543779" y="1376590"/>
                </a:cubicBezTo>
                <a:close/>
                <a:moveTo>
                  <a:pt x="5828141" y="1375783"/>
                </a:moveTo>
                <a:cubicBezTo>
                  <a:pt x="5831100" y="1376152"/>
                  <a:pt x="5833317" y="1379664"/>
                  <a:pt x="5834797" y="1386318"/>
                </a:cubicBezTo>
                <a:cubicBezTo>
                  <a:pt x="5836276" y="1390755"/>
                  <a:pt x="5835535" y="1392233"/>
                  <a:pt x="5832579" y="1390755"/>
                </a:cubicBezTo>
                <a:cubicBezTo>
                  <a:pt x="5828141" y="1389276"/>
                  <a:pt x="5823706" y="1389276"/>
                  <a:pt x="5819269" y="1390755"/>
                </a:cubicBezTo>
                <a:cubicBezTo>
                  <a:pt x="5814834" y="1392233"/>
                  <a:pt x="5814093" y="1390015"/>
                  <a:pt x="5817051" y="1384100"/>
                </a:cubicBezTo>
                <a:cubicBezTo>
                  <a:pt x="5821487" y="1378185"/>
                  <a:pt x="5825185" y="1375413"/>
                  <a:pt x="5828141" y="1375783"/>
                </a:cubicBezTo>
                <a:close/>
                <a:moveTo>
                  <a:pt x="4981875" y="1375207"/>
                </a:moveTo>
                <a:cubicBezTo>
                  <a:pt x="4993705" y="1376686"/>
                  <a:pt x="4995923" y="1379644"/>
                  <a:pt x="4988529" y="1384080"/>
                </a:cubicBezTo>
                <a:cubicBezTo>
                  <a:pt x="4986311" y="1385559"/>
                  <a:pt x="4984278" y="1386113"/>
                  <a:pt x="4982429" y="1385743"/>
                </a:cubicBezTo>
                <a:cubicBezTo>
                  <a:pt x="4980581" y="1385374"/>
                  <a:pt x="4978917" y="1384080"/>
                  <a:pt x="4977439" y="1381862"/>
                </a:cubicBezTo>
                <a:cubicBezTo>
                  <a:pt x="4974481" y="1377426"/>
                  <a:pt x="4975960" y="1375207"/>
                  <a:pt x="4981875" y="1375207"/>
                </a:cubicBezTo>
                <a:close/>
                <a:moveTo>
                  <a:pt x="4427347" y="1372989"/>
                </a:moveTo>
                <a:cubicBezTo>
                  <a:pt x="4431044" y="1373729"/>
                  <a:pt x="4434002" y="1376686"/>
                  <a:pt x="4436220" y="1381862"/>
                </a:cubicBezTo>
                <a:cubicBezTo>
                  <a:pt x="4439177" y="1387777"/>
                  <a:pt x="4436959" y="1391473"/>
                  <a:pt x="4429566" y="1392952"/>
                </a:cubicBezTo>
                <a:cubicBezTo>
                  <a:pt x="4425869" y="1394431"/>
                  <a:pt x="4422726" y="1394985"/>
                  <a:pt x="4420139" y="1394616"/>
                </a:cubicBezTo>
                <a:cubicBezTo>
                  <a:pt x="4417551" y="1394246"/>
                  <a:pt x="4415518" y="1392952"/>
                  <a:pt x="4414039" y="1390734"/>
                </a:cubicBezTo>
                <a:cubicBezTo>
                  <a:pt x="4409603" y="1384819"/>
                  <a:pt x="4409603" y="1380383"/>
                  <a:pt x="4414039" y="1377426"/>
                </a:cubicBezTo>
                <a:cubicBezTo>
                  <a:pt x="4419214" y="1373729"/>
                  <a:pt x="4423650" y="1372250"/>
                  <a:pt x="4427347" y="1372989"/>
                </a:cubicBezTo>
                <a:close/>
                <a:moveTo>
                  <a:pt x="5520657" y="1370375"/>
                </a:moveTo>
                <a:cubicBezTo>
                  <a:pt x="5514556" y="1370653"/>
                  <a:pt x="5507625" y="1373010"/>
                  <a:pt x="5499861" y="1377446"/>
                </a:cubicBezTo>
                <a:cubicBezTo>
                  <a:pt x="5489510" y="1384840"/>
                  <a:pt x="5485813" y="1390015"/>
                  <a:pt x="5488772" y="1392973"/>
                </a:cubicBezTo>
                <a:cubicBezTo>
                  <a:pt x="5491729" y="1395930"/>
                  <a:pt x="5499123" y="1395191"/>
                  <a:pt x="5510952" y="1390755"/>
                </a:cubicBezTo>
                <a:cubicBezTo>
                  <a:pt x="5521303" y="1387797"/>
                  <a:pt x="5527958" y="1384100"/>
                  <a:pt x="5530914" y="1379664"/>
                </a:cubicBezTo>
                <a:cubicBezTo>
                  <a:pt x="5533872" y="1373749"/>
                  <a:pt x="5532394" y="1370792"/>
                  <a:pt x="5526479" y="1370792"/>
                </a:cubicBezTo>
                <a:cubicBezTo>
                  <a:pt x="5524631" y="1370422"/>
                  <a:pt x="5522690" y="1370283"/>
                  <a:pt x="5520657" y="1370375"/>
                </a:cubicBezTo>
                <a:close/>
                <a:moveTo>
                  <a:pt x="12215866" y="1369936"/>
                </a:moveTo>
                <a:cubicBezTo>
                  <a:pt x="12226218" y="1366979"/>
                  <a:pt x="12231393" y="1368457"/>
                  <a:pt x="12231393" y="1374372"/>
                </a:cubicBezTo>
                <a:cubicBezTo>
                  <a:pt x="12229914" y="1380287"/>
                  <a:pt x="12224739" y="1383984"/>
                  <a:pt x="12215866" y="1385463"/>
                </a:cubicBezTo>
                <a:cubicBezTo>
                  <a:pt x="12213278" y="1385832"/>
                  <a:pt x="12211014" y="1385971"/>
                  <a:pt x="12209074" y="1385879"/>
                </a:cubicBezTo>
                <a:cubicBezTo>
                  <a:pt x="12203251" y="1385602"/>
                  <a:pt x="12200340" y="1383245"/>
                  <a:pt x="12200340" y="1378809"/>
                </a:cubicBezTo>
                <a:cubicBezTo>
                  <a:pt x="12200340" y="1374372"/>
                  <a:pt x="12205515" y="1371415"/>
                  <a:pt x="12215866" y="1369936"/>
                </a:cubicBezTo>
                <a:close/>
                <a:moveTo>
                  <a:pt x="3784096" y="1368553"/>
                </a:moveTo>
                <a:cubicBezTo>
                  <a:pt x="3791489" y="1368553"/>
                  <a:pt x="3793708" y="1371511"/>
                  <a:pt x="3790750" y="1377426"/>
                </a:cubicBezTo>
                <a:cubicBezTo>
                  <a:pt x="3787793" y="1383340"/>
                  <a:pt x="3782617" y="1387037"/>
                  <a:pt x="3775223" y="1388516"/>
                </a:cubicBezTo>
                <a:cubicBezTo>
                  <a:pt x="3768569" y="1389995"/>
                  <a:pt x="3763393" y="1390549"/>
                  <a:pt x="3759697" y="1390180"/>
                </a:cubicBezTo>
                <a:cubicBezTo>
                  <a:pt x="3756000" y="1389810"/>
                  <a:pt x="3753781" y="1388516"/>
                  <a:pt x="3753042" y="1386298"/>
                </a:cubicBezTo>
                <a:cubicBezTo>
                  <a:pt x="3753042" y="1380383"/>
                  <a:pt x="3750824" y="1376686"/>
                  <a:pt x="3746388" y="1375207"/>
                </a:cubicBezTo>
                <a:cubicBezTo>
                  <a:pt x="3740473" y="1373728"/>
                  <a:pt x="3744909" y="1372250"/>
                  <a:pt x="3759697" y="1370771"/>
                </a:cubicBezTo>
                <a:cubicBezTo>
                  <a:pt x="3771527" y="1370771"/>
                  <a:pt x="3779659" y="1370032"/>
                  <a:pt x="3784096" y="1368553"/>
                </a:cubicBezTo>
                <a:close/>
                <a:moveTo>
                  <a:pt x="7554664" y="1368019"/>
                </a:moveTo>
                <a:cubicBezTo>
                  <a:pt x="7549672" y="1368019"/>
                  <a:pt x="7547177" y="1369683"/>
                  <a:pt x="7547177" y="1373010"/>
                </a:cubicBezTo>
                <a:cubicBezTo>
                  <a:pt x="7548656" y="1377446"/>
                  <a:pt x="7552353" y="1380404"/>
                  <a:pt x="7558268" y="1381882"/>
                </a:cubicBezTo>
                <a:cubicBezTo>
                  <a:pt x="7564182" y="1384840"/>
                  <a:pt x="7567879" y="1384100"/>
                  <a:pt x="7569358" y="1379664"/>
                </a:cubicBezTo>
                <a:cubicBezTo>
                  <a:pt x="7570837" y="1373749"/>
                  <a:pt x="7567879" y="1370052"/>
                  <a:pt x="7560485" y="1368573"/>
                </a:cubicBezTo>
                <a:cubicBezTo>
                  <a:pt x="7558268" y="1368204"/>
                  <a:pt x="7556327" y="1368019"/>
                  <a:pt x="7554664" y="1368019"/>
                </a:cubicBezTo>
                <a:close/>
                <a:moveTo>
                  <a:pt x="5090562" y="1366335"/>
                </a:moveTo>
                <a:cubicBezTo>
                  <a:pt x="5086126" y="1369292"/>
                  <a:pt x="5086865" y="1372250"/>
                  <a:pt x="5092781" y="1375207"/>
                </a:cubicBezTo>
                <a:cubicBezTo>
                  <a:pt x="5094998" y="1377426"/>
                  <a:pt x="5096662" y="1378165"/>
                  <a:pt x="5097771" y="1377426"/>
                </a:cubicBezTo>
                <a:cubicBezTo>
                  <a:pt x="5098880" y="1376686"/>
                  <a:pt x="5099434" y="1374468"/>
                  <a:pt x="5099434" y="1370771"/>
                </a:cubicBezTo>
                <a:cubicBezTo>
                  <a:pt x="5097956" y="1364856"/>
                  <a:pt x="5094998" y="1363378"/>
                  <a:pt x="5090562" y="1366335"/>
                </a:cubicBezTo>
                <a:close/>
                <a:moveTo>
                  <a:pt x="3697589" y="1366335"/>
                </a:moveTo>
                <a:cubicBezTo>
                  <a:pt x="3703505" y="1364856"/>
                  <a:pt x="3705722" y="1365595"/>
                  <a:pt x="3704243" y="1368553"/>
                </a:cubicBezTo>
                <a:cubicBezTo>
                  <a:pt x="3702025" y="1370771"/>
                  <a:pt x="3699808" y="1371742"/>
                  <a:pt x="3697589" y="1371464"/>
                </a:cubicBezTo>
                <a:cubicBezTo>
                  <a:pt x="3696850" y="1371372"/>
                  <a:pt x="3696111" y="1371141"/>
                  <a:pt x="3695371" y="1370771"/>
                </a:cubicBezTo>
                <a:cubicBezTo>
                  <a:pt x="3692413" y="1369292"/>
                  <a:pt x="3693153" y="1367814"/>
                  <a:pt x="3697589" y="1366335"/>
                </a:cubicBezTo>
                <a:close/>
                <a:moveTo>
                  <a:pt x="11727882" y="1365500"/>
                </a:moveTo>
                <a:cubicBezTo>
                  <a:pt x="11723446" y="1365500"/>
                  <a:pt x="11722707" y="1369197"/>
                  <a:pt x="11725664" y="1376590"/>
                </a:cubicBezTo>
                <a:cubicBezTo>
                  <a:pt x="11727143" y="1379548"/>
                  <a:pt x="11728437" y="1380842"/>
                  <a:pt x="11729546" y="1380472"/>
                </a:cubicBezTo>
                <a:cubicBezTo>
                  <a:pt x="11730655" y="1380103"/>
                  <a:pt x="11731579" y="1378069"/>
                  <a:pt x="11732318" y="1374372"/>
                </a:cubicBezTo>
                <a:cubicBezTo>
                  <a:pt x="11732318" y="1368457"/>
                  <a:pt x="11730840" y="1365500"/>
                  <a:pt x="11727882" y="1365500"/>
                </a:cubicBezTo>
                <a:close/>
                <a:moveTo>
                  <a:pt x="4476146" y="1364117"/>
                </a:moveTo>
                <a:cubicBezTo>
                  <a:pt x="4480582" y="1367074"/>
                  <a:pt x="4480582" y="1370771"/>
                  <a:pt x="4476146" y="1375207"/>
                </a:cubicBezTo>
                <a:cubicBezTo>
                  <a:pt x="4474482" y="1377980"/>
                  <a:pt x="4472923" y="1379297"/>
                  <a:pt x="4471467" y="1379159"/>
                </a:cubicBezTo>
                <a:cubicBezTo>
                  <a:pt x="4469041" y="1378927"/>
                  <a:pt x="4466904" y="1374653"/>
                  <a:pt x="4465056" y="1366335"/>
                </a:cubicBezTo>
                <a:cubicBezTo>
                  <a:pt x="4465056" y="1361899"/>
                  <a:pt x="4468752" y="1361159"/>
                  <a:pt x="4476146" y="1364117"/>
                </a:cubicBezTo>
                <a:close/>
                <a:moveTo>
                  <a:pt x="1399628" y="1364117"/>
                </a:moveTo>
                <a:cubicBezTo>
                  <a:pt x="1402585" y="1368553"/>
                  <a:pt x="1406282" y="1370771"/>
                  <a:pt x="1410718" y="1370771"/>
                </a:cubicBezTo>
                <a:cubicBezTo>
                  <a:pt x="1411827" y="1371141"/>
                  <a:pt x="1412566" y="1371326"/>
                  <a:pt x="1412936" y="1371326"/>
                </a:cubicBezTo>
                <a:cubicBezTo>
                  <a:pt x="1414045" y="1371326"/>
                  <a:pt x="1411827" y="1369662"/>
                  <a:pt x="1406282" y="1366335"/>
                </a:cubicBezTo>
                <a:cubicBezTo>
                  <a:pt x="1398888" y="1361899"/>
                  <a:pt x="1396670" y="1361159"/>
                  <a:pt x="1399628" y="1364117"/>
                </a:cubicBezTo>
                <a:close/>
                <a:moveTo>
                  <a:pt x="5225867" y="1363562"/>
                </a:moveTo>
                <a:cubicBezTo>
                  <a:pt x="5227347" y="1363192"/>
                  <a:pt x="5227347" y="1364117"/>
                  <a:pt x="5225867" y="1366335"/>
                </a:cubicBezTo>
                <a:lnTo>
                  <a:pt x="5220645" y="1369816"/>
                </a:lnTo>
                <a:lnTo>
                  <a:pt x="5222598" y="1370792"/>
                </a:lnTo>
                <a:cubicBezTo>
                  <a:pt x="5224076" y="1372270"/>
                  <a:pt x="5222598" y="1374489"/>
                  <a:pt x="5218161" y="1377446"/>
                </a:cubicBezTo>
                <a:lnTo>
                  <a:pt x="5213040" y="1374886"/>
                </a:lnTo>
                <a:lnTo>
                  <a:pt x="5212559" y="1375207"/>
                </a:lnTo>
                <a:cubicBezTo>
                  <a:pt x="5211080" y="1375577"/>
                  <a:pt x="5210063" y="1375716"/>
                  <a:pt x="5209509" y="1375623"/>
                </a:cubicBezTo>
                <a:lnTo>
                  <a:pt x="5211241" y="1373986"/>
                </a:lnTo>
                <a:lnTo>
                  <a:pt x="5209289" y="1373010"/>
                </a:lnTo>
                <a:cubicBezTo>
                  <a:pt x="5209289" y="1370052"/>
                  <a:pt x="5210768" y="1367834"/>
                  <a:pt x="5213726" y="1366356"/>
                </a:cubicBezTo>
                <a:lnTo>
                  <a:pt x="5217525" y="1368255"/>
                </a:lnTo>
                <a:close/>
                <a:moveTo>
                  <a:pt x="13001077" y="1363282"/>
                </a:moveTo>
                <a:cubicBezTo>
                  <a:pt x="12978896" y="1367718"/>
                  <a:pt x="12971503" y="1375851"/>
                  <a:pt x="12978896" y="1387681"/>
                </a:cubicBezTo>
                <a:cubicBezTo>
                  <a:pt x="12980375" y="1389899"/>
                  <a:pt x="12982778" y="1390823"/>
                  <a:pt x="12986105" y="1390454"/>
                </a:cubicBezTo>
                <a:cubicBezTo>
                  <a:pt x="12989432" y="1390084"/>
                  <a:pt x="12993684" y="1388420"/>
                  <a:pt x="12998859" y="1385463"/>
                </a:cubicBezTo>
                <a:cubicBezTo>
                  <a:pt x="13004774" y="1381026"/>
                  <a:pt x="13007732" y="1375851"/>
                  <a:pt x="13007732" y="1369936"/>
                </a:cubicBezTo>
                <a:cubicBezTo>
                  <a:pt x="13009210" y="1364021"/>
                  <a:pt x="13006992" y="1361803"/>
                  <a:pt x="13001077" y="1363282"/>
                </a:cubicBezTo>
                <a:close/>
                <a:moveTo>
                  <a:pt x="3196296" y="1361899"/>
                </a:moveTo>
                <a:cubicBezTo>
                  <a:pt x="3193339" y="1360420"/>
                  <a:pt x="3190382" y="1361159"/>
                  <a:pt x="3187424" y="1364117"/>
                </a:cubicBezTo>
                <a:cubicBezTo>
                  <a:pt x="3182988" y="1368553"/>
                  <a:pt x="3182988" y="1371511"/>
                  <a:pt x="3187424" y="1372989"/>
                </a:cubicBezTo>
                <a:cubicBezTo>
                  <a:pt x="3190382" y="1372989"/>
                  <a:pt x="3193339" y="1373728"/>
                  <a:pt x="3196296" y="1375207"/>
                </a:cubicBezTo>
                <a:cubicBezTo>
                  <a:pt x="3206278" y="1380753"/>
                  <a:pt x="3214596" y="1382971"/>
                  <a:pt x="3221250" y="1381862"/>
                </a:cubicBezTo>
                <a:cubicBezTo>
                  <a:pt x="3223469" y="1381492"/>
                  <a:pt x="3225502" y="1380753"/>
                  <a:pt x="3227350" y="1379644"/>
                </a:cubicBezTo>
                <a:cubicBezTo>
                  <a:pt x="3233265" y="1373728"/>
                  <a:pt x="3232526" y="1370771"/>
                  <a:pt x="3225132" y="1370771"/>
                </a:cubicBezTo>
                <a:cubicBezTo>
                  <a:pt x="3217738" y="1369292"/>
                  <a:pt x="3211824" y="1367814"/>
                  <a:pt x="3207387" y="1366335"/>
                </a:cubicBezTo>
                <a:cubicBezTo>
                  <a:pt x="3202951" y="1366335"/>
                  <a:pt x="3199254" y="1364856"/>
                  <a:pt x="3196296" y="1361899"/>
                </a:cubicBezTo>
                <a:close/>
                <a:moveTo>
                  <a:pt x="4921986" y="1359681"/>
                </a:moveTo>
                <a:cubicBezTo>
                  <a:pt x="4905720" y="1364117"/>
                  <a:pt x="4898326" y="1369292"/>
                  <a:pt x="4899805" y="1375207"/>
                </a:cubicBezTo>
                <a:cubicBezTo>
                  <a:pt x="4900914" y="1377980"/>
                  <a:pt x="4902439" y="1379505"/>
                  <a:pt x="4904380" y="1379782"/>
                </a:cubicBezTo>
                <a:cubicBezTo>
                  <a:pt x="4907614" y="1380244"/>
                  <a:pt x="4912005" y="1377241"/>
                  <a:pt x="4917550" y="1370771"/>
                </a:cubicBezTo>
                <a:cubicBezTo>
                  <a:pt x="4924943" y="1363378"/>
                  <a:pt x="4926422" y="1359681"/>
                  <a:pt x="4921986" y="1359681"/>
                </a:cubicBezTo>
                <a:close/>
                <a:moveTo>
                  <a:pt x="2109423" y="1359681"/>
                </a:moveTo>
                <a:cubicBezTo>
                  <a:pt x="2103508" y="1358202"/>
                  <a:pt x="2102029" y="1358941"/>
                  <a:pt x="2104987" y="1361899"/>
                </a:cubicBezTo>
                <a:cubicBezTo>
                  <a:pt x="2106096" y="1364117"/>
                  <a:pt x="2108036" y="1365088"/>
                  <a:pt x="2110809" y="1364810"/>
                </a:cubicBezTo>
                <a:cubicBezTo>
                  <a:pt x="2111734" y="1364718"/>
                  <a:pt x="2112750" y="1364486"/>
                  <a:pt x="2113859" y="1364117"/>
                </a:cubicBezTo>
                <a:cubicBezTo>
                  <a:pt x="2116816" y="1362638"/>
                  <a:pt x="2115338" y="1361159"/>
                  <a:pt x="2109423" y="1359681"/>
                </a:cubicBezTo>
                <a:close/>
                <a:moveTo>
                  <a:pt x="6528891" y="1359493"/>
                </a:moveTo>
                <a:cubicBezTo>
                  <a:pt x="6528268" y="1359447"/>
                  <a:pt x="6527585" y="1359516"/>
                  <a:pt x="6526847" y="1359701"/>
                </a:cubicBezTo>
                <a:cubicBezTo>
                  <a:pt x="6523888" y="1359701"/>
                  <a:pt x="6523150" y="1361919"/>
                  <a:pt x="6524630" y="1366356"/>
                </a:cubicBezTo>
                <a:cubicBezTo>
                  <a:pt x="6524630" y="1370792"/>
                  <a:pt x="6526107" y="1374489"/>
                  <a:pt x="6529064" y="1377446"/>
                </a:cubicBezTo>
                <a:cubicBezTo>
                  <a:pt x="6532023" y="1380404"/>
                  <a:pt x="6533501" y="1380404"/>
                  <a:pt x="6533501" y="1377446"/>
                </a:cubicBezTo>
                <a:cubicBezTo>
                  <a:pt x="6534795" y="1365801"/>
                  <a:pt x="6533258" y="1359817"/>
                  <a:pt x="6528891" y="1359493"/>
                </a:cubicBezTo>
                <a:close/>
                <a:moveTo>
                  <a:pt x="13217343" y="1358846"/>
                </a:moveTo>
                <a:cubicBezTo>
                  <a:pt x="13218082" y="1357367"/>
                  <a:pt x="13219930" y="1358845"/>
                  <a:pt x="13222888" y="1363282"/>
                </a:cubicBezTo>
                <a:cubicBezTo>
                  <a:pt x="13225846" y="1367718"/>
                  <a:pt x="13231021" y="1368457"/>
                  <a:pt x="13238415" y="1365500"/>
                </a:cubicBezTo>
                <a:cubicBezTo>
                  <a:pt x="13245809" y="1364021"/>
                  <a:pt x="13244330" y="1366979"/>
                  <a:pt x="13233979" y="1374372"/>
                </a:cubicBezTo>
                <a:cubicBezTo>
                  <a:pt x="13229543" y="1378069"/>
                  <a:pt x="13226030" y="1379733"/>
                  <a:pt x="13223443" y="1379363"/>
                </a:cubicBezTo>
                <a:cubicBezTo>
                  <a:pt x="13220855" y="1378993"/>
                  <a:pt x="13219192" y="1376590"/>
                  <a:pt x="13218452" y="1372154"/>
                </a:cubicBezTo>
                <a:cubicBezTo>
                  <a:pt x="13216973" y="1364761"/>
                  <a:pt x="13216604" y="1360324"/>
                  <a:pt x="13217343" y="1358846"/>
                </a:cubicBezTo>
                <a:close/>
                <a:moveTo>
                  <a:pt x="13508470" y="1358291"/>
                </a:moveTo>
                <a:cubicBezTo>
                  <a:pt x="13510319" y="1358661"/>
                  <a:pt x="13510504" y="1360324"/>
                  <a:pt x="13509025" y="1363282"/>
                </a:cubicBezTo>
                <a:cubicBezTo>
                  <a:pt x="13504404" y="1372524"/>
                  <a:pt x="13499782" y="1377145"/>
                  <a:pt x="13495161" y="1377145"/>
                </a:cubicBezTo>
                <a:cubicBezTo>
                  <a:pt x="13492389" y="1377145"/>
                  <a:pt x="13489616" y="1375481"/>
                  <a:pt x="13486844" y="1372154"/>
                </a:cubicBezTo>
                <a:cubicBezTo>
                  <a:pt x="13485365" y="1369197"/>
                  <a:pt x="13489062" y="1365500"/>
                  <a:pt x="13497934" y="1361064"/>
                </a:cubicBezTo>
                <a:cubicBezTo>
                  <a:pt x="13503109" y="1358846"/>
                  <a:pt x="13506621" y="1357921"/>
                  <a:pt x="13508470" y="1358291"/>
                </a:cubicBezTo>
                <a:close/>
                <a:moveTo>
                  <a:pt x="12876863" y="1356627"/>
                </a:moveTo>
                <a:cubicBezTo>
                  <a:pt x="12878342" y="1358106"/>
                  <a:pt x="12867990" y="1366239"/>
                  <a:pt x="12845810" y="1381026"/>
                </a:cubicBezTo>
                <a:cubicBezTo>
                  <a:pt x="12822150" y="1395814"/>
                  <a:pt x="12808102" y="1403208"/>
                  <a:pt x="12803666" y="1403208"/>
                </a:cubicBezTo>
                <a:cubicBezTo>
                  <a:pt x="12794793" y="1404686"/>
                  <a:pt x="12787954" y="1405241"/>
                  <a:pt x="12783148" y="1404871"/>
                </a:cubicBezTo>
                <a:cubicBezTo>
                  <a:pt x="12778342" y="1404502"/>
                  <a:pt x="12775570" y="1403208"/>
                  <a:pt x="12774830" y="1400990"/>
                </a:cubicBezTo>
                <a:cubicBezTo>
                  <a:pt x="12773352" y="1399511"/>
                  <a:pt x="12780745" y="1392857"/>
                  <a:pt x="12797011" y="1381026"/>
                </a:cubicBezTo>
                <a:cubicBezTo>
                  <a:pt x="12814756" y="1370676"/>
                  <a:pt x="12824368" y="1366239"/>
                  <a:pt x="12825847" y="1367718"/>
                </a:cubicBezTo>
                <a:cubicBezTo>
                  <a:pt x="12828804" y="1370676"/>
                  <a:pt x="12837676" y="1369197"/>
                  <a:pt x="12852464" y="1363282"/>
                </a:cubicBezTo>
                <a:cubicBezTo>
                  <a:pt x="12867252" y="1357367"/>
                  <a:pt x="12875384" y="1355149"/>
                  <a:pt x="12876863" y="1356627"/>
                </a:cubicBezTo>
                <a:close/>
                <a:moveTo>
                  <a:pt x="11421783" y="1356627"/>
                </a:moveTo>
                <a:cubicBezTo>
                  <a:pt x="11414390" y="1356627"/>
                  <a:pt x="11412171" y="1357367"/>
                  <a:pt x="11415129" y="1358845"/>
                </a:cubicBezTo>
                <a:cubicBezTo>
                  <a:pt x="11417347" y="1360324"/>
                  <a:pt x="11419565" y="1361064"/>
                  <a:pt x="11421783" y="1361064"/>
                </a:cubicBezTo>
                <a:cubicBezTo>
                  <a:pt x="11424002" y="1361064"/>
                  <a:pt x="11426219" y="1360324"/>
                  <a:pt x="11428438" y="1358845"/>
                </a:cubicBezTo>
                <a:cubicBezTo>
                  <a:pt x="11431395" y="1355888"/>
                  <a:pt x="11429177" y="1355149"/>
                  <a:pt x="11421783" y="1356627"/>
                </a:cubicBezTo>
                <a:close/>
                <a:moveTo>
                  <a:pt x="3313857" y="1355244"/>
                </a:moveTo>
                <a:cubicBezTo>
                  <a:pt x="3306463" y="1356723"/>
                  <a:pt x="3303505" y="1358941"/>
                  <a:pt x="3304984" y="1361899"/>
                </a:cubicBezTo>
                <a:cubicBezTo>
                  <a:pt x="3306463" y="1364856"/>
                  <a:pt x="3310160" y="1366335"/>
                  <a:pt x="3316075" y="1366335"/>
                </a:cubicBezTo>
                <a:cubicBezTo>
                  <a:pt x="3321989" y="1364856"/>
                  <a:pt x="3324947" y="1362638"/>
                  <a:pt x="3324947" y="1359681"/>
                </a:cubicBezTo>
                <a:cubicBezTo>
                  <a:pt x="3326426" y="1356723"/>
                  <a:pt x="3322729" y="1355244"/>
                  <a:pt x="3313857" y="1355244"/>
                </a:cubicBezTo>
                <a:close/>
                <a:moveTo>
                  <a:pt x="11714574" y="1354409"/>
                </a:moveTo>
                <a:cubicBezTo>
                  <a:pt x="11702744" y="1355888"/>
                  <a:pt x="11699786" y="1357367"/>
                  <a:pt x="11705701" y="1358845"/>
                </a:cubicBezTo>
                <a:cubicBezTo>
                  <a:pt x="11707550" y="1359215"/>
                  <a:pt x="11709352" y="1359447"/>
                  <a:pt x="11711108" y="1359539"/>
                </a:cubicBezTo>
                <a:cubicBezTo>
                  <a:pt x="11716376" y="1359816"/>
                  <a:pt x="11721228" y="1358845"/>
                  <a:pt x="11725664" y="1356627"/>
                </a:cubicBezTo>
                <a:cubicBezTo>
                  <a:pt x="11731579" y="1352191"/>
                  <a:pt x="11727882" y="1351452"/>
                  <a:pt x="11714574" y="1354409"/>
                </a:cubicBezTo>
                <a:close/>
                <a:moveTo>
                  <a:pt x="11175573" y="1354409"/>
                </a:moveTo>
                <a:cubicBezTo>
                  <a:pt x="11169658" y="1354409"/>
                  <a:pt x="11168919" y="1355149"/>
                  <a:pt x="11173355" y="1356627"/>
                </a:cubicBezTo>
                <a:cubicBezTo>
                  <a:pt x="11174834" y="1358106"/>
                  <a:pt x="11176312" y="1358845"/>
                  <a:pt x="11177791" y="1358846"/>
                </a:cubicBezTo>
                <a:cubicBezTo>
                  <a:pt x="11179270" y="1358845"/>
                  <a:pt x="11180749" y="1358106"/>
                  <a:pt x="11182228" y="1356627"/>
                </a:cubicBezTo>
                <a:cubicBezTo>
                  <a:pt x="11183706" y="1355149"/>
                  <a:pt x="11181488" y="1354409"/>
                  <a:pt x="11175573" y="1354409"/>
                </a:cubicBezTo>
                <a:close/>
                <a:moveTo>
                  <a:pt x="4983458" y="1353047"/>
                </a:moveTo>
                <a:cubicBezTo>
                  <a:pt x="4986508" y="1351938"/>
                  <a:pt x="4990805" y="1354156"/>
                  <a:pt x="4996351" y="1359701"/>
                </a:cubicBezTo>
                <a:cubicBezTo>
                  <a:pt x="5003744" y="1367095"/>
                  <a:pt x="5005223" y="1370792"/>
                  <a:pt x="5000787" y="1370792"/>
                </a:cubicBezTo>
                <a:cubicBezTo>
                  <a:pt x="4994872" y="1372270"/>
                  <a:pt x="4991175" y="1370792"/>
                  <a:pt x="4989696" y="1366356"/>
                </a:cubicBezTo>
                <a:cubicBezTo>
                  <a:pt x="4986739" y="1363398"/>
                  <a:pt x="4983782" y="1361180"/>
                  <a:pt x="4980824" y="1359701"/>
                </a:cubicBezTo>
                <a:cubicBezTo>
                  <a:pt x="4976387" y="1359701"/>
                  <a:pt x="4976387" y="1358222"/>
                  <a:pt x="4980824" y="1355265"/>
                </a:cubicBezTo>
                <a:cubicBezTo>
                  <a:pt x="4981563" y="1354156"/>
                  <a:pt x="4982441" y="1353417"/>
                  <a:pt x="4983458" y="1353047"/>
                </a:cubicBezTo>
                <a:close/>
                <a:moveTo>
                  <a:pt x="3832894" y="1353026"/>
                </a:moveTo>
                <a:cubicBezTo>
                  <a:pt x="3835852" y="1354505"/>
                  <a:pt x="3838070" y="1355244"/>
                  <a:pt x="3839548" y="1355244"/>
                </a:cubicBezTo>
                <a:cubicBezTo>
                  <a:pt x="3841027" y="1355244"/>
                  <a:pt x="3842506" y="1357462"/>
                  <a:pt x="3843985" y="1361899"/>
                </a:cubicBezTo>
                <a:cubicBezTo>
                  <a:pt x="3843985" y="1365226"/>
                  <a:pt x="3842737" y="1366889"/>
                  <a:pt x="3840242" y="1366889"/>
                </a:cubicBezTo>
                <a:cubicBezTo>
                  <a:pt x="3839410" y="1366889"/>
                  <a:pt x="3838440" y="1366705"/>
                  <a:pt x="3837331" y="1366335"/>
                </a:cubicBezTo>
                <a:cubicBezTo>
                  <a:pt x="3834373" y="1364856"/>
                  <a:pt x="3832155" y="1361899"/>
                  <a:pt x="3830676" y="1357462"/>
                </a:cubicBezTo>
                <a:cubicBezTo>
                  <a:pt x="3829198" y="1351547"/>
                  <a:pt x="3829937" y="1350069"/>
                  <a:pt x="3832894" y="1353026"/>
                </a:cubicBezTo>
                <a:close/>
                <a:moveTo>
                  <a:pt x="13423073" y="1352191"/>
                </a:moveTo>
                <a:cubicBezTo>
                  <a:pt x="13424921" y="1350712"/>
                  <a:pt x="13426954" y="1351452"/>
                  <a:pt x="13429173" y="1354409"/>
                </a:cubicBezTo>
                <a:cubicBezTo>
                  <a:pt x="13432130" y="1358845"/>
                  <a:pt x="13430651" y="1363282"/>
                  <a:pt x="13424736" y="1367718"/>
                </a:cubicBezTo>
                <a:cubicBezTo>
                  <a:pt x="13423257" y="1368457"/>
                  <a:pt x="13422010" y="1368920"/>
                  <a:pt x="13420993" y="1369104"/>
                </a:cubicBezTo>
                <a:cubicBezTo>
                  <a:pt x="13417943" y="1369659"/>
                  <a:pt x="13416973" y="1367718"/>
                  <a:pt x="13418082" y="1363282"/>
                </a:cubicBezTo>
                <a:cubicBezTo>
                  <a:pt x="13419561" y="1357367"/>
                  <a:pt x="13421224" y="1353670"/>
                  <a:pt x="13423073" y="1352191"/>
                </a:cubicBezTo>
                <a:close/>
                <a:moveTo>
                  <a:pt x="11608659" y="1352191"/>
                </a:moveTo>
                <a:cubicBezTo>
                  <a:pt x="11607550" y="1352191"/>
                  <a:pt x="11607365" y="1354409"/>
                  <a:pt x="11608104" y="1358845"/>
                </a:cubicBezTo>
                <a:cubicBezTo>
                  <a:pt x="11608104" y="1364760"/>
                  <a:pt x="11607365" y="1367718"/>
                  <a:pt x="11605886" y="1367718"/>
                </a:cubicBezTo>
                <a:cubicBezTo>
                  <a:pt x="11598493" y="1366239"/>
                  <a:pt x="11588881" y="1366979"/>
                  <a:pt x="11577051" y="1369936"/>
                </a:cubicBezTo>
                <a:cubicBezTo>
                  <a:pt x="11565221" y="1374372"/>
                  <a:pt x="11560046" y="1378069"/>
                  <a:pt x="11561524" y="1381026"/>
                </a:cubicBezTo>
                <a:cubicBezTo>
                  <a:pt x="11563003" y="1385463"/>
                  <a:pt x="11567439" y="1386942"/>
                  <a:pt x="11574832" y="1385463"/>
                </a:cubicBezTo>
                <a:cubicBezTo>
                  <a:pt x="11583705" y="1385463"/>
                  <a:pt x="11588881" y="1388420"/>
                  <a:pt x="11590360" y="1394335"/>
                </a:cubicBezTo>
                <a:cubicBezTo>
                  <a:pt x="11591468" y="1397663"/>
                  <a:pt x="11595489" y="1399326"/>
                  <a:pt x="11602420" y="1399326"/>
                </a:cubicBezTo>
                <a:cubicBezTo>
                  <a:pt x="11604731" y="1399326"/>
                  <a:pt x="11607365" y="1399141"/>
                  <a:pt x="11610322" y="1398771"/>
                </a:cubicBezTo>
                <a:cubicBezTo>
                  <a:pt x="11622152" y="1397293"/>
                  <a:pt x="11628067" y="1394335"/>
                  <a:pt x="11628067" y="1389899"/>
                </a:cubicBezTo>
                <a:cubicBezTo>
                  <a:pt x="11628067" y="1383984"/>
                  <a:pt x="11633243" y="1380287"/>
                  <a:pt x="11643594" y="1378809"/>
                </a:cubicBezTo>
                <a:cubicBezTo>
                  <a:pt x="11655424" y="1377330"/>
                  <a:pt x="11659861" y="1374372"/>
                  <a:pt x="11656902" y="1369936"/>
                </a:cubicBezTo>
                <a:cubicBezTo>
                  <a:pt x="11655424" y="1365500"/>
                  <a:pt x="11649509" y="1364021"/>
                  <a:pt x="11639158" y="1365500"/>
                </a:cubicBezTo>
                <a:cubicBezTo>
                  <a:pt x="11625849" y="1365500"/>
                  <a:pt x="11617716" y="1363282"/>
                  <a:pt x="11614759" y="1358845"/>
                </a:cubicBezTo>
                <a:cubicBezTo>
                  <a:pt x="11611801" y="1354409"/>
                  <a:pt x="11609768" y="1352191"/>
                  <a:pt x="11608659" y="1352191"/>
                </a:cubicBezTo>
                <a:close/>
                <a:moveTo>
                  <a:pt x="11350804" y="1352191"/>
                </a:moveTo>
                <a:cubicBezTo>
                  <a:pt x="11347846" y="1352191"/>
                  <a:pt x="11345628" y="1354409"/>
                  <a:pt x="11344149" y="1358845"/>
                </a:cubicBezTo>
                <a:cubicBezTo>
                  <a:pt x="11342671" y="1363282"/>
                  <a:pt x="11344149" y="1365500"/>
                  <a:pt x="11348586" y="1365500"/>
                </a:cubicBezTo>
                <a:cubicBezTo>
                  <a:pt x="11354501" y="1365500"/>
                  <a:pt x="11357458" y="1363282"/>
                  <a:pt x="11357458" y="1358845"/>
                </a:cubicBezTo>
                <a:cubicBezTo>
                  <a:pt x="11357458" y="1354409"/>
                  <a:pt x="11355240" y="1352191"/>
                  <a:pt x="11350804" y="1352191"/>
                </a:cubicBezTo>
                <a:close/>
                <a:moveTo>
                  <a:pt x="11479454" y="1349973"/>
                </a:moveTo>
                <a:cubicBezTo>
                  <a:pt x="11473539" y="1351452"/>
                  <a:pt x="11472060" y="1352931"/>
                  <a:pt x="11475018" y="1354409"/>
                </a:cubicBezTo>
                <a:cubicBezTo>
                  <a:pt x="11476496" y="1355888"/>
                  <a:pt x="11477975" y="1356627"/>
                  <a:pt x="11479454" y="1356627"/>
                </a:cubicBezTo>
                <a:cubicBezTo>
                  <a:pt x="11480933" y="1356627"/>
                  <a:pt x="11482412" y="1355888"/>
                  <a:pt x="11483890" y="1354409"/>
                </a:cubicBezTo>
                <a:cubicBezTo>
                  <a:pt x="11485369" y="1351452"/>
                  <a:pt x="11483890" y="1349973"/>
                  <a:pt x="11479454" y="1349973"/>
                </a:cubicBezTo>
                <a:close/>
                <a:moveTo>
                  <a:pt x="5552958" y="1348194"/>
                </a:moveTo>
                <a:cubicBezTo>
                  <a:pt x="5552310" y="1348102"/>
                  <a:pt x="5551617" y="1348241"/>
                  <a:pt x="5550879" y="1348611"/>
                </a:cubicBezTo>
                <a:cubicBezTo>
                  <a:pt x="5547921" y="1350089"/>
                  <a:pt x="5547921" y="1353786"/>
                  <a:pt x="5550879" y="1359701"/>
                </a:cubicBezTo>
                <a:cubicBezTo>
                  <a:pt x="5553835" y="1364137"/>
                  <a:pt x="5556053" y="1365616"/>
                  <a:pt x="5557532" y="1364137"/>
                </a:cubicBezTo>
                <a:cubicBezTo>
                  <a:pt x="5559011" y="1362659"/>
                  <a:pt x="5559011" y="1359701"/>
                  <a:pt x="5557532" y="1355265"/>
                </a:cubicBezTo>
                <a:cubicBezTo>
                  <a:pt x="5556424" y="1350829"/>
                  <a:pt x="5554899" y="1348472"/>
                  <a:pt x="5552958" y="1348194"/>
                </a:cubicBezTo>
                <a:close/>
                <a:moveTo>
                  <a:pt x="11104594" y="1347755"/>
                </a:moveTo>
                <a:cubicBezTo>
                  <a:pt x="11100158" y="1346276"/>
                  <a:pt x="11097939" y="1347016"/>
                  <a:pt x="11097939" y="1349973"/>
                </a:cubicBezTo>
                <a:cubicBezTo>
                  <a:pt x="11096460" y="1354409"/>
                  <a:pt x="11097939" y="1356627"/>
                  <a:pt x="11102375" y="1356627"/>
                </a:cubicBezTo>
                <a:cubicBezTo>
                  <a:pt x="11103484" y="1356997"/>
                  <a:pt x="11104455" y="1357228"/>
                  <a:pt x="11105287" y="1357321"/>
                </a:cubicBezTo>
                <a:cubicBezTo>
                  <a:pt x="11107782" y="1357598"/>
                  <a:pt x="11109030" y="1356627"/>
                  <a:pt x="11109030" y="1354409"/>
                </a:cubicBezTo>
                <a:cubicBezTo>
                  <a:pt x="11109030" y="1351452"/>
                  <a:pt x="11107551" y="1349234"/>
                  <a:pt x="11104594" y="1347755"/>
                </a:cubicBezTo>
                <a:close/>
                <a:moveTo>
                  <a:pt x="3289457" y="1347481"/>
                </a:moveTo>
                <a:cubicBezTo>
                  <a:pt x="3287978" y="1347481"/>
                  <a:pt x="3287239" y="1350808"/>
                  <a:pt x="3287239" y="1357462"/>
                </a:cubicBezTo>
                <a:cubicBezTo>
                  <a:pt x="3288718" y="1363378"/>
                  <a:pt x="3290936" y="1366335"/>
                  <a:pt x="3293894" y="1366335"/>
                </a:cubicBezTo>
                <a:cubicBezTo>
                  <a:pt x="3298330" y="1364856"/>
                  <a:pt x="3299069" y="1361899"/>
                  <a:pt x="3296112" y="1357462"/>
                </a:cubicBezTo>
                <a:cubicBezTo>
                  <a:pt x="3293154" y="1350808"/>
                  <a:pt x="3290936" y="1347481"/>
                  <a:pt x="3289457" y="1347481"/>
                </a:cubicBezTo>
                <a:close/>
                <a:moveTo>
                  <a:pt x="1477261" y="1346372"/>
                </a:moveTo>
                <a:cubicBezTo>
                  <a:pt x="1474304" y="1350808"/>
                  <a:pt x="1472825" y="1354505"/>
                  <a:pt x="1472825" y="1357462"/>
                </a:cubicBezTo>
                <a:cubicBezTo>
                  <a:pt x="1472825" y="1358941"/>
                  <a:pt x="1473195" y="1359681"/>
                  <a:pt x="1473934" y="1359681"/>
                </a:cubicBezTo>
                <a:cubicBezTo>
                  <a:pt x="1474674" y="1359681"/>
                  <a:pt x="1475783" y="1358941"/>
                  <a:pt x="1477261" y="1357462"/>
                </a:cubicBezTo>
                <a:cubicBezTo>
                  <a:pt x="1481698" y="1354505"/>
                  <a:pt x="1483176" y="1350808"/>
                  <a:pt x="1481698" y="1346372"/>
                </a:cubicBezTo>
                <a:cubicBezTo>
                  <a:pt x="1481698" y="1343414"/>
                  <a:pt x="1480219" y="1343414"/>
                  <a:pt x="1477261" y="1346372"/>
                </a:cubicBezTo>
                <a:close/>
                <a:moveTo>
                  <a:pt x="11142302" y="1345537"/>
                </a:moveTo>
                <a:cubicBezTo>
                  <a:pt x="11139344" y="1344058"/>
                  <a:pt x="11137126" y="1345537"/>
                  <a:pt x="11135647" y="1349973"/>
                </a:cubicBezTo>
                <a:cubicBezTo>
                  <a:pt x="11134168" y="1352931"/>
                  <a:pt x="11134168" y="1356627"/>
                  <a:pt x="11135647" y="1361064"/>
                </a:cubicBezTo>
                <a:cubicBezTo>
                  <a:pt x="11136017" y="1361433"/>
                  <a:pt x="11136572" y="1361665"/>
                  <a:pt x="11137311" y="1361757"/>
                </a:cubicBezTo>
                <a:cubicBezTo>
                  <a:pt x="11139529" y="1362034"/>
                  <a:pt x="11143410" y="1361064"/>
                  <a:pt x="11148956" y="1358845"/>
                </a:cubicBezTo>
                <a:cubicBezTo>
                  <a:pt x="11157828" y="1354409"/>
                  <a:pt x="11159307" y="1352191"/>
                  <a:pt x="11153392" y="1352191"/>
                </a:cubicBezTo>
                <a:cubicBezTo>
                  <a:pt x="11148956" y="1350712"/>
                  <a:pt x="11145259" y="1348494"/>
                  <a:pt x="11142302" y="1345537"/>
                </a:cubicBezTo>
                <a:close/>
                <a:moveTo>
                  <a:pt x="4709047" y="1344154"/>
                </a:moveTo>
                <a:cubicBezTo>
                  <a:pt x="4717920" y="1339718"/>
                  <a:pt x="4723095" y="1339718"/>
                  <a:pt x="4724574" y="1344154"/>
                </a:cubicBezTo>
                <a:cubicBezTo>
                  <a:pt x="4726053" y="1350069"/>
                  <a:pt x="4729010" y="1352287"/>
                  <a:pt x="4733447" y="1350808"/>
                </a:cubicBezTo>
                <a:cubicBezTo>
                  <a:pt x="4736404" y="1349329"/>
                  <a:pt x="4737143" y="1350808"/>
                  <a:pt x="4735665" y="1355244"/>
                </a:cubicBezTo>
                <a:cubicBezTo>
                  <a:pt x="4734186" y="1362638"/>
                  <a:pt x="4726053" y="1368553"/>
                  <a:pt x="4711266" y="1372989"/>
                </a:cubicBezTo>
                <a:cubicBezTo>
                  <a:pt x="4709787" y="1372989"/>
                  <a:pt x="4706829" y="1369292"/>
                  <a:pt x="4702393" y="1361899"/>
                </a:cubicBezTo>
                <a:cubicBezTo>
                  <a:pt x="4699436" y="1355984"/>
                  <a:pt x="4701654" y="1350069"/>
                  <a:pt x="4709047" y="1344154"/>
                </a:cubicBezTo>
                <a:close/>
                <a:moveTo>
                  <a:pt x="13021040" y="1343319"/>
                </a:moveTo>
                <a:cubicBezTo>
                  <a:pt x="13025476" y="1340361"/>
                  <a:pt x="13027695" y="1341840"/>
                  <a:pt x="13027695" y="1347755"/>
                </a:cubicBezTo>
                <a:cubicBezTo>
                  <a:pt x="13027695" y="1350712"/>
                  <a:pt x="13026216" y="1352191"/>
                  <a:pt x="13023258" y="1352191"/>
                </a:cubicBezTo>
                <a:cubicBezTo>
                  <a:pt x="13022519" y="1352561"/>
                  <a:pt x="13021826" y="1352746"/>
                  <a:pt x="13021179" y="1352746"/>
                </a:cubicBezTo>
                <a:cubicBezTo>
                  <a:pt x="13019238" y="1352746"/>
                  <a:pt x="13017713" y="1351082"/>
                  <a:pt x="13016604" y="1347755"/>
                </a:cubicBezTo>
                <a:cubicBezTo>
                  <a:pt x="13015125" y="1346276"/>
                  <a:pt x="13016604" y="1344798"/>
                  <a:pt x="13021040" y="1343319"/>
                </a:cubicBezTo>
                <a:close/>
                <a:moveTo>
                  <a:pt x="11117902" y="1343319"/>
                </a:moveTo>
                <a:cubicBezTo>
                  <a:pt x="11116424" y="1343319"/>
                  <a:pt x="11114945" y="1345537"/>
                  <a:pt x="11113466" y="1349973"/>
                </a:cubicBezTo>
                <a:cubicBezTo>
                  <a:pt x="11113466" y="1355888"/>
                  <a:pt x="11114945" y="1358845"/>
                  <a:pt x="11117902" y="1358845"/>
                </a:cubicBezTo>
                <a:cubicBezTo>
                  <a:pt x="11122338" y="1358845"/>
                  <a:pt x="11123817" y="1355888"/>
                  <a:pt x="11122338" y="1349973"/>
                </a:cubicBezTo>
                <a:cubicBezTo>
                  <a:pt x="11120859" y="1345537"/>
                  <a:pt x="11119381" y="1343319"/>
                  <a:pt x="11117902" y="1343319"/>
                </a:cubicBezTo>
                <a:close/>
                <a:moveTo>
                  <a:pt x="10294984" y="1343319"/>
                </a:moveTo>
                <a:cubicBezTo>
                  <a:pt x="10292026" y="1344798"/>
                  <a:pt x="10290547" y="1347755"/>
                  <a:pt x="10290547" y="1352191"/>
                </a:cubicBezTo>
                <a:cubicBezTo>
                  <a:pt x="10289068" y="1356627"/>
                  <a:pt x="10290547" y="1358845"/>
                  <a:pt x="10294984" y="1358845"/>
                </a:cubicBezTo>
                <a:cubicBezTo>
                  <a:pt x="10299420" y="1357367"/>
                  <a:pt x="10300898" y="1359585"/>
                  <a:pt x="10299420" y="1365500"/>
                </a:cubicBezTo>
                <a:cubicBezTo>
                  <a:pt x="10299420" y="1368457"/>
                  <a:pt x="10299790" y="1370121"/>
                  <a:pt x="10300529" y="1370491"/>
                </a:cubicBezTo>
                <a:cubicBezTo>
                  <a:pt x="10301268" y="1370860"/>
                  <a:pt x="10302377" y="1369936"/>
                  <a:pt x="10303856" y="1367718"/>
                </a:cubicBezTo>
                <a:cubicBezTo>
                  <a:pt x="10306813" y="1363282"/>
                  <a:pt x="10311250" y="1363282"/>
                  <a:pt x="10317164" y="1367718"/>
                </a:cubicBezTo>
                <a:cubicBezTo>
                  <a:pt x="10323080" y="1370676"/>
                  <a:pt x="10326776" y="1367718"/>
                  <a:pt x="10328255" y="1358845"/>
                </a:cubicBezTo>
                <a:cubicBezTo>
                  <a:pt x="10328255" y="1351452"/>
                  <a:pt x="10326776" y="1347016"/>
                  <a:pt x="10323819" y="1345537"/>
                </a:cubicBezTo>
                <a:cubicBezTo>
                  <a:pt x="10320862" y="1344058"/>
                  <a:pt x="10318643" y="1346276"/>
                  <a:pt x="10317164" y="1352191"/>
                </a:cubicBezTo>
                <a:cubicBezTo>
                  <a:pt x="10315686" y="1359585"/>
                  <a:pt x="10314946" y="1360324"/>
                  <a:pt x="10314946" y="1354409"/>
                </a:cubicBezTo>
                <a:cubicBezTo>
                  <a:pt x="10316425" y="1349973"/>
                  <a:pt x="10314207" y="1346276"/>
                  <a:pt x="10308292" y="1343319"/>
                </a:cubicBezTo>
                <a:cubicBezTo>
                  <a:pt x="10303856" y="1340361"/>
                  <a:pt x="10299420" y="1340361"/>
                  <a:pt x="10294984" y="1343319"/>
                </a:cubicBezTo>
                <a:close/>
                <a:moveTo>
                  <a:pt x="5578051" y="1343065"/>
                </a:moveTo>
                <a:cubicBezTo>
                  <a:pt x="5576941" y="1343065"/>
                  <a:pt x="5576017" y="1344174"/>
                  <a:pt x="5575277" y="1346392"/>
                </a:cubicBezTo>
                <a:cubicBezTo>
                  <a:pt x="5572321" y="1352307"/>
                  <a:pt x="5574538" y="1356744"/>
                  <a:pt x="5581932" y="1359701"/>
                </a:cubicBezTo>
                <a:cubicBezTo>
                  <a:pt x="5592283" y="1364137"/>
                  <a:pt x="5592283" y="1359701"/>
                  <a:pt x="5581932" y="1346392"/>
                </a:cubicBezTo>
                <a:cubicBezTo>
                  <a:pt x="5580452" y="1344174"/>
                  <a:pt x="5579158" y="1343065"/>
                  <a:pt x="5578051" y="1343065"/>
                </a:cubicBezTo>
                <a:close/>
                <a:moveTo>
                  <a:pt x="7383036" y="1341956"/>
                </a:moveTo>
                <a:cubicBezTo>
                  <a:pt x="7379340" y="1341956"/>
                  <a:pt x="7376383" y="1342696"/>
                  <a:pt x="7374164" y="1344174"/>
                </a:cubicBezTo>
                <a:cubicBezTo>
                  <a:pt x="7369729" y="1347132"/>
                  <a:pt x="7371946" y="1350089"/>
                  <a:pt x="7380818" y="1353047"/>
                </a:cubicBezTo>
                <a:cubicBezTo>
                  <a:pt x="7389692" y="1354525"/>
                  <a:pt x="7396346" y="1356744"/>
                  <a:pt x="7400781" y="1359701"/>
                </a:cubicBezTo>
                <a:cubicBezTo>
                  <a:pt x="7405219" y="1361180"/>
                  <a:pt x="7408175" y="1359701"/>
                  <a:pt x="7409654" y="1355265"/>
                </a:cubicBezTo>
                <a:cubicBezTo>
                  <a:pt x="7412612" y="1352307"/>
                  <a:pt x="7408175" y="1348611"/>
                  <a:pt x="7396346" y="1344174"/>
                </a:cubicBezTo>
                <a:cubicBezTo>
                  <a:pt x="7391170" y="1342696"/>
                  <a:pt x="7386733" y="1341956"/>
                  <a:pt x="7383036" y="1341956"/>
                </a:cubicBezTo>
                <a:close/>
                <a:moveTo>
                  <a:pt x="3857294" y="1341936"/>
                </a:moveTo>
                <a:cubicBezTo>
                  <a:pt x="3861730" y="1340457"/>
                  <a:pt x="3865426" y="1341196"/>
                  <a:pt x="3868384" y="1344154"/>
                </a:cubicBezTo>
                <a:cubicBezTo>
                  <a:pt x="3871342" y="1347111"/>
                  <a:pt x="3872820" y="1350069"/>
                  <a:pt x="3872820" y="1353026"/>
                </a:cubicBezTo>
                <a:cubicBezTo>
                  <a:pt x="3874299" y="1357462"/>
                  <a:pt x="3871342" y="1359681"/>
                  <a:pt x="3863948" y="1359681"/>
                </a:cubicBezTo>
                <a:cubicBezTo>
                  <a:pt x="3858033" y="1358202"/>
                  <a:pt x="3854336" y="1355244"/>
                  <a:pt x="3852857" y="1350808"/>
                </a:cubicBezTo>
                <a:cubicBezTo>
                  <a:pt x="3851379" y="1347851"/>
                  <a:pt x="3852857" y="1344893"/>
                  <a:pt x="3857294" y="1341936"/>
                </a:cubicBezTo>
                <a:close/>
                <a:moveTo>
                  <a:pt x="13892203" y="1341101"/>
                </a:moveTo>
                <a:cubicBezTo>
                  <a:pt x="13894052" y="1341840"/>
                  <a:pt x="13895715" y="1344058"/>
                  <a:pt x="13897194" y="1347755"/>
                </a:cubicBezTo>
                <a:cubicBezTo>
                  <a:pt x="13901630" y="1353670"/>
                  <a:pt x="13905327" y="1355888"/>
                  <a:pt x="13908285" y="1354409"/>
                </a:cubicBezTo>
                <a:cubicBezTo>
                  <a:pt x="13909763" y="1352931"/>
                  <a:pt x="13910502" y="1354409"/>
                  <a:pt x="13910502" y="1358845"/>
                </a:cubicBezTo>
                <a:cubicBezTo>
                  <a:pt x="13910502" y="1361803"/>
                  <a:pt x="13912721" y="1364760"/>
                  <a:pt x="13917157" y="1367718"/>
                </a:cubicBezTo>
                <a:cubicBezTo>
                  <a:pt x="13923072" y="1372154"/>
                  <a:pt x="13921593" y="1378069"/>
                  <a:pt x="13912721" y="1385463"/>
                </a:cubicBezTo>
                <a:cubicBezTo>
                  <a:pt x="13908285" y="1392117"/>
                  <a:pt x="13903016" y="1395860"/>
                  <a:pt x="13896917" y="1396692"/>
                </a:cubicBezTo>
                <a:cubicBezTo>
                  <a:pt x="13894883" y="1396969"/>
                  <a:pt x="13892757" y="1396923"/>
                  <a:pt x="13890540" y="1396553"/>
                </a:cubicBezTo>
                <a:cubicBezTo>
                  <a:pt x="13884624" y="1396553"/>
                  <a:pt x="13880188" y="1392857"/>
                  <a:pt x="13877231" y="1385463"/>
                </a:cubicBezTo>
                <a:cubicBezTo>
                  <a:pt x="13875752" y="1376590"/>
                  <a:pt x="13872795" y="1373633"/>
                  <a:pt x="13868358" y="1376590"/>
                </a:cubicBezTo>
                <a:cubicBezTo>
                  <a:pt x="13863922" y="1379548"/>
                  <a:pt x="13863183" y="1377330"/>
                  <a:pt x="13866140" y="1369936"/>
                </a:cubicBezTo>
                <a:cubicBezTo>
                  <a:pt x="13869098" y="1356627"/>
                  <a:pt x="13873534" y="1357367"/>
                  <a:pt x="13879449" y="1372154"/>
                </a:cubicBezTo>
                <a:cubicBezTo>
                  <a:pt x="13882407" y="1378069"/>
                  <a:pt x="13886103" y="1383245"/>
                  <a:pt x="13890540" y="1387681"/>
                </a:cubicBezTo>
                <a:cubicBezTo>
                  <a:pt x="13894976" y="1393596"/>
                  <a:pt x="13897194" y="1394335"/>
                  <a:pt x="13897194" y="1389899"/>
                </a:cubicBezTo>
                <a:cubicBezTo>
                  <a:pt x="13895715" y="1386942"/>
                  <a:pt x="13896454" y="1383245"/>
                  <a:pt x="13899412" y="1378809"/>
                </a:cubicBezTo>
                <a:cubicBezTo>
                  <a:pt x="13900890" y="1374372"/>
                  <a:pt x="13900890" y="1369197"/>
                  <a:pt x="13899412" y="1363282"/>
                </a:cubicBezTo>
                <a:cubicBezTo>
                  <a:pt x="13897933" y="1355888"/>
                  <a:pt x="13895715" y="1353670"/>
                  <a:pt x="13892757" y="1356627"/>
                </a:cubicBezTo>
                <a:cubicBezTo>
                  <a:pt x="13891279" y="1358106"/>
                  <a:pt x="13889061" y="1357367"/>
                  <a:pt x="13886103" y="1354409"/>
                </a:cubicBezTo>
                <a:cubicBezTo>
                  <a:pt x="13884624" y="1349973"/>
                  <a:pt x="13884624" y="1346276"/>
                  <a:pt x="13886103" y="1343319"/>
                </a:cubicBezTo>
                <a:cubicBezTo>
                  <a:pt x="13888322" y="1341101"/>
                  <a:pt x="13890355" y="1340361"/>
                  <a:pt x="13892203" y="1341101"/>
                </a:cubicBezTo>
                <a:close/>
                <a:moveTo>
                  <a:pt x="11561524" y="1341101"/>
                </a:moveTo>
                <a:cubicBezTo>
                  <a:pt x="11557088" y="1341101"/>
                  <a:pt x="11555609" y="1341840"/>
                  <a:pt x="11557088" y="1343319"/>
                </a:cubicBezTo>
                <a:cubicBezTo>
                  <a:pt x="11557088" y="1346276"/>
                  <a:pt x="11558566" y="1348494"/>
                  <a:pt x="11561524" y="1349973"/>
                </a:cubicBezTo>
                <a:cubicBezTo>
                  <a:pt x="11563742" y="1351452"/>
                  <a:pt x="11565406" y="1352006"/>
                  <a:pt x="11566514" y="1351637"/>
                </a:cubicBezTo>
                <a:cubicBezTo>
                  <a:pt x="11567624" y="1351267"/>
                  <a:pt x="11568178" y="1349973"/>
                  <a:pt x="11568178" y="1347755"/>
                </a:cubicBezTo>
                <a:cubicBezTo>
                  <a:pt x="11566700" y="1341840"/>
                  <a:pt x="11564482" y="1339622"/>
                  <a:pt x="11561524" y="1341101"/>
                </a:cubicBezTo>
                <a:close/>
                <a:moveTo>
                  <a:pt x="4640286" y="1339718"/>
                </a:moveTo>
                <a:cubicBezTo>
                  <a:pt x="4649158" y="1335281"/>
                  <a:pt x="4651377" y="1335281"/>
                  <a:pt x="4646940" y="1339718"/>
                </a:cubicBezTo>
                <a:cubicBezTo>
                  <a:pt x="4643983" y="1344154"/>
                  <a:pt x="4639547" y="1346372"/>
                  <a:pt x="4633632" y="1346372"/>
                </a:cubicBezTo>
                <a:cubicBezTo>
                  <a:pt x="4632523" y="1346742"/>
                  <a:pt x="4631830" y="1346880"/>
                  <a:pt x="4631552" y="1346788"/>
                </a:cubicBezTo>
                <a:cubicBezTo>
                  <a:pt x="4630720" y="1346511"/>
                  <a:pt x="4633632" y="1344154"/>
                  <a:pt x="4640286" y="1339718"/>
                </a:cubicBezTo>
                <a:close/>
                <a:moveTo>
                  <a:pt x="11044705" y="1338883"/>
                </a:moveTo>
                <a:cubicBezTo>
                  <a:pt x="11026960" y="1337404"/>
                  <a:pt x="11018088" y="1338883"/>
                  <a:pt x="11018088" y="1343319"/>
                </a:cubicBezTo>
                <a:cubicBezTo>
                  <a:pt x="11018088" y="1347755"/>
                  <a:pt x="11024742" y="1350712"/>
                  <a:pt x="11038050" y="1352191"/>
                </a:cubicBezTo>
                <a:cubicBezTo>
                  <a:pt x="11041377" y="1352561"/>
                  <a:pt x="11044427" y="1352746"/>
                  <a:pt x="11047200" y="1352746"/>
                </a:cubicBezTo>
                <a:cubicBezTo>
                  <a:pt x="11055518" y="1352746"/>
                  <a:pt x="11061340" y="1351082"/>
                  <a:pt x="11064668" y="1347755"/>
                </a:cubicBezTo>
                <a:cubicBezTo>
                  <a:pt x="11069104" y="1343319"/>
                  <a:pt x="11062450" y="1340361"/>
                  <a:pt x="11044705" y="1338883"/>
                </a:cubicBezTo>
                <a:close/>
                <a:moveTo>
                  <a:pt x="7309839" y="1336827"/>
                </a:moveTo>
                <a:cubicBezTo>
                  <a:pt x="7302076" y="1336549"/>
                  <a:pt x="7297640" y="1337520"/>
                  <a:pt x="7296530" y="1339738"/>
                </a:cubicBezTo>
                <a:cubicBezTo>
                  <a:pt x="7295051" y="1342696"/>
                  <a:pt x="7302445" y="1344914"/>
                  <a:pt x="7318711" y="1346392"/>
                </a:cubicBezTo>
                <a:cubicBezTo>
                  <a:pt x="7334977" y="1346392"/>
                  <a:pt x="7343111" y="1344914"/>
                  <a:pt x="7343111" y="1341956"/>
                </a:cubicBezTo>
                <a:cubicBezTo>
                  <a:pt x="7341632" y="1338999"/>
                  <a:pt x="7333500" y="1337520"/>
                  <a:pt x="7318711" y="1337520"/>
                </a:cubicBezTo>
                <a:cubicBezTo>
                  <a:pt x="7315385" y="1337150"/>
                  <a:pt x="7312428" y="1336919"/>
                  <a:pt x="7309839" y="1336827"/>
                </a:cubicBezTo>
                <a:close/>
                <a:moveTo>
                  <a:pt x="4283170" y="1335281"/>
                </a:moveTo>
                <a:cubicBezTo>
                  <a:pt x="4271341" y="1336760"/>
                  <a:pt x="4257292" y="1341936"/>
                  <a:pt x="4241026" y="1350808"/>
                </a:cubicBezTo>
                <a:cubicBezTo>
                  <a:pt x="4226239" y="1359681"/>
                  <a:pt x="4221063" y="1364856"/>
                  <a:pt x="4225500" y="1366335"/>
                </a:cubicBezTo>
                <a:cubicBezTo>
                  <a:pt x="4226609" y="1366705"/>
                  <a:pt x="4228226" y="1366797"/>
                  <a:pt x="4230352" y="1366612"/>
                </a:cubicBezTo>
                <a:cubicBezTo>
                  <a:pt x="4236728" y="1366058"/>
                  <a:pt x="4247681" y="1363008"/>
                  <a:pt x="4263207" y="1357462"/>
                </a:cubicBezTo>
                <a:cubicBezTo>
                  <a:pt x="4282431" y="1350069"/>
                  <a:pt x="4291304" y="1344154"/>
                  <a:pt x="4289825" y="1339718"/>
                </a:cubicBezTo>
                <a:cubicBezTo>
                  <a:pt x="4288346" y="1335281"/>
                  <a:pt x="4286128" y="1333803"/>
                  <a:pt x="4283170" y="1335281"/>
                </a:cubicBezTo>
                <a:close/>
                <a:moveTo>
                  <a:pt x="13542296" y="1333337"/>
                </a:moveTo>
                <a:cubicBezTo>
                  <a:pt x="13543775" y="1334077"/>
                  <a:pt x="13540078" y="1338143"/>
                  <a:pt x="13531206" y="1345537"/>
                </a:cubicBezTo>
                <a:cubicBezTo>
                  <a:pt x="13525660" y="1351082"/>
                  <a:pt x="13521363" y="1353716"/>
                  <a:pt x="13518313" y="1353439"/>
                </a:cubicBezTo>
                <a:cubicBezTo>
                  <a:pt x="13517296" y="1353347"/>
                  <a:pt x="13516418" y="1352931"/>
                  <a:pt x="13515679" y="1352191"/>
                </a:cubicBezTo>
                <a:cubicBezTo>
                  <a:pt x="13512722" y="1347755"/>
                  <a:pt x="13514940" y="1344058"/>
                  <a:pt x="13522333" y="1341101"/>
                </a:cubicBezTo>
                <a:cubicBezTo>
                  <a:pt x="13534163" y="1335186"/>
                  <a:pt x="13540817" y="1332598"/>
                  <a:pt x="13542296" y="1333337"/>
                </a:cubicBezTo>
                <a:close/>
                <a:moveTo>
                  <a:pt x="3229568" y="1333063"/>
                </a:moveTo>
                <a:cubicBezTo>
                  <a:pt x="3223654" y="1333063"/>
                  <a:pt x="3222174" y="1333803"/>
                  <a:pt x="3225132" y="1335281"/>
                </a:cubicBezTo>
                <a:cubicBezTo>
                  <a:pt x="3226611" y="1336760"/>
                  <a:pt x="3228090" y="1337500"/>
                  <a:pt x="3229568" y="1337500"/>
                </a:cubicBezTo>
                <a:cubicBezTo>
                  <a:pt x="3231047" y="1337500"/>
                  <a:pt x="3232526" y="1336760"/>
                  <a:pt x="3234005" y="1335281"/>
                </a:cubicBezTo>
                <a:cubicBezTo>
                  <a:pt x="3235483" y="1332324"/>
                  <a:pt x="3234005" y="1331585"/>
                  <a:pt x="3229568" y="1333063"/>
                </a:cubicBezTo>
                <a:close/>
                <a:moveTo>
                  <a:pt x="1468389" y="1333063"/>
                </a:moveTo>
                <a:cubicBezTo>
                  <a:pt x="1462474" y="1330106"/>
                  <a:pt x="1457298" y="1333803"/>
                  <a:pt x="1452862" y="1344154"/>
                </a:cubicBezTo>
                <a:cubicBezTo>
                  <a:pt x="1451383" y="1350069"/>
                  <a:pt x="1452862" y="1353026"/>
                  <a:pt x="1457298" y="1353026"/>
                </a:cubicBezTo>
                <a:cubicBezTo>
                  <a:pt x="1458408" y="1353396"/>
                  <a:pt x="1459470" y="1353535"/>
                  <a:pt x="1460487" y="1353442"/>
                </a:cubicBezTo>
                <a:cubicBezTo>
                  <a:pt x="1463537" y="1353165"/>
                  <a:pt x="1466171" y="1350808"/>
                  <a:pt x="1468389" y="1346372"/>
                </a:cubicBezTo>
                <a:cubicBezTo>
                  <a:pt x="1471347" y="1338978"/>
                  <a:pt x="1471347" y="1334542"/>
                  <a:pt x="1468389" y="1333063"/>
                </a:cubicBezTo>
                <a:close/>
                <a:moveTo>
                  <a:pt x="10969289" y="1332228"/>
                </a:moveTo>
                <a:cubicBezTo>
                  <a:pt x="10953023" y="1332228"/>
                  <a:pt x="10944890" y="1333707"/>
                  <a:pt x="10944890" y="1336665"/>
                </a:cubicBezTo>
                <a:cubicBezTo>
                  <a:pt x="10946368" y="1339622"/>
                  <a:pt x="10954501" y="1341101"/>
                  <a:pt x="10969289" y="1341101"/>
                </a:cubicBezTo>
                <a:cubicBezTo>
                  <a:pt x="10972616" y="1341470"/>
                  <a:pt x="10975574" y="1341702"/>
                  <a:pt x="10978161" y="1341794"/>
                </a:cubicBezTo>
                <a:cubicBezTo>
                  <a:pt x="10985924" y="1342071"/>
                  <a:pt x="10990361" y="1341101"/>
                  <a:pt x="10991470" y="1338883"/>
                </a:cubicBezTo>
                <a:cubicBezTo>
                  <a:pt x="10992949" y="1335925"/>
                  <a:pt x="10985555" y="1333707"/>
                  <a:pt x="10969289" y="1332228"/>
                </a:cubicBezTo>
                <a:close/>
                <a:moveTo>
                  <a:pt x="3531231" y="1330845"/>
                </a:moveTo>
                <a:cubicBezTo>
                  <a:pt x="3523838" y="1330845"/>
                  <a:pt x="3520880" y="1332324"/>
                  <a:pt x="3522359" y="1335281"/>
                </a:cubicBezTo>
                <a:cubicBezTo>
                  <a:pt x="3522359" y="1338239"/>
                  <a:pt x="3526055" y="1339718"/>
                  <a:pt x="3533450" y="1339718"/>
                </a:cubicBezTo>
                <a:cubicBezTo>
                  <a:pt x="3539365" y="1338239"/>
                  <a:pt x="3542322" y="1336021"/>
                  <a:pt x="3542322" y="1333063"/>
                </a:cubicBezTo>
                <a:cubicBezTo>
                  <a:pt x="3542322" y="1330106"/>
                  <a:pt x="3538625" y="1329367"/>
                  <a:pt x="3531231" y="1330845"/>
                </a:cubicBezTo>
                <a:close/>
                <a:moveTo>
                  <a:pt x="2446575" y="1330845"/>
                </a:moveTo>
                <a:cubicBezTo>
                  <a:pt x="2449533" y="1331585"/>
                  <a:pt x="2451012" y="1334542"/>
                  <a:pt x="2451012" y="1339718"/>
                </a:cubicBezTo>
                <a:cubicBezTo>
                  <a:pt x="2451012" y="1343045"/>
                  <a:pt x="2448516" y="1344708"/>
                  <a:pt x="2443526" y="1344708"/>
                </a:cubicBezTo>
                <a:cubicBezTo>
                  <a:pt x="2441862" y="1344708"/>
                  <a:pt x="2439921" y="1344523"/>
                  <a:pt x="2437703" y="1344154"/>
                </a:cubicBezTo>
                <a:cubicBezTo>
                  <a:pt x="2430309" y="1341196"/>
                  <a:pt x="2428831" y="1338239"/>
                  <a:pt x="2433267" y="1335281"/>
                </a:cubicBezTo>
                <a:cubicBezTo>
                  <a:pt x="2439182" y="1331585"/>
                  <a:pt x="2443618" y="1330106"/>
                  <a:pt x="2446575" y="1330845"/>
                </a:cubicBezTo>
                <a:close/>
                <a:moveTo>
                  <a:pt x="3300548" y="1328627"/>
                </a:moveTo>
                <a:cubicBezTo>
                  <a:pt x="3288718" y="1328627"/>
                  <a:pt x="3285760" y="1329367"/>
                  <a:pt x="3291675" y="1330845"/>
                </a:cubicBezTo>
                <a:cubicBezTo>
                  <a:pt x="3294633" y="1331585"/>
                  <a:pt x="3297775" y="1331954"/>
                  <a:pt x="3301103" y="1331954"/>
                </a:cubicBezTo>
                <a:cubicBezTo>
                  <a:pt x="3304430" y="1331954"/>
                  <a:pt x="3307941" y="1331585"/>
                  <a:pt x="3311639" y="1330845"/>
                </a:cubicBezTo>
                <a:cubicBezTo>
                  <a:pt x="3317553" y="1327888"/>
                  <a:pt x="3313857" y="1327148"/>
                  <a:pt x="3300548" y="1328627"/>
                </a:cubicBezTo>
                <a:close/>
                <a:moveTo>
                  <a:pt x="6721486" y="1326984"/>
                </a:moveTo>
                <a:cubicBezTo>
                  <a:pt x="6720377" y="1327354"/>
                  <a:pt x="6719823" y="1328647"/>
                  <a:pt x="6719823" y="1330866"/>
                </a:cubicBezTo>
                <a:cubicBezTo>
                  <a:pt x="6721301" y="1336781"/>
                  <a:pt x="6723520" y="1338999"/>
                  <a:pt x="6726477" y="1337520"/>
                </a:cubicBezTo>
                <a:cubicBezTo>
                  <a:pt x="6730913" y="1337520"/>
                  <a:pt x="6732392" y="1336781"/>
                  <a:pt x="6730913" y="1335302"/>
                </a:cubicBezTo>
                <a:cubicBezTo>
                  <a:pt x="6730913" y="1332345"/>
                  <a:pt x="6729435" y="1330126"/>
                  <a:pt x="6726477" y="1328647"/>
                </a:cubicBezTo>
                <a:cubicBezTo>
                  <a:pt x="6724259" y="1327169"/>
                  <a:pt x="6722595" y="1326614"/>
                  <a:pt x="6721486" y="1326984"/>
                </a:cubicBezTo>
                <a:close/>
                <a:moveTo>
                  <a:pt x="7240801" y="1325875"/>
                </a:moveTo>
                <a:cubicBezTo>
                  <a:pt x="7232483" y="1325875"/>
                  <a:pt x="7226660" y="1327539"/>
                  <a:pt x="7223333" y="1330866"/>
                </a:cubicBezTo>
                <a:cubicBezTo>
                  <a:pt x="7218897" y="1335302"/>
                  <a:pt x="7225551" y="1338259"/>
                  <a:pt x="7243295" y="1339738"/>
                </a:cubicBezTo>
                <a:cubicBezTo>
                  <a:pt x="7261040" y="1341217"/>
                  <a:pt x="7269913" y="1339738"/>
                  <a:pt x="7269913" y="1335302"/>
                </a:cubicBezTo>
                <a:cubicBezTo>
                  <a:pt x="7269913" y="1330866"/>
                  <a:pt x="7263258" y="1327908"/>
                  <a:pt x="7249950" y="1326429"/>
                </a:cubicBezTo>
                <a:cubicBezTo>
                  <a:pt x="7246623" y="1326060"/>
                  <a:pt x="7243573" y="1325875"/>
                  <a:pt x="7240801" y="1325875"/>
                </a:cubicBezTo>
                <a:close/>
                <a:moveTo>
                  <a:pt x="5266821" y="1325875"/>
                </a:moveTo>
                <a:cubicBezTo>
                  <a:pt x="5268762" y="1325875"/>
                  <a:pt x="5270287" y="1327539"/>
                  <a:pt x="5271397" y="1330866"/>
                </a:cubicBezTo>
                <a:cubicBezTo>
                  <a:pt x="5272876" y="1332345"/>
                  <a:pt x="5271397" y="1333823"/>
                  <a:pt x="5266960" y="1335302"/>
                </a:cubicBezTo>
                <a:cubicBezTo>
                  <a:pt x="5262524" y="1338259"/>
                  <a:pt x="5260306" y="1336781"/>
                  <a:pt x="5260306" y="1330866"/>
                </a:cubicBezTo>
                <a:cubicBezTo>
                  <a:pt x="5260306" y="1327908"/>
                  <a:pt x="5261784" y="1326429"/>
                  <a:pt x="5264742" y="1326429"/>
                </a:cubicBezTo>
                <a:cubicBezTo>
                  <a:pt x="5265481" y="1326060"/>
                  <a:pt x="5266175" y="1325875"/>
                  <a:pt x="5266821" y="1325875"/>
                </a:cubicBezTo>
                <a:close/>
                <a:moveTo>
                  <a:pt x="4300361" y="1324191"/>
                </a:moveTo>
                <a:cubicBezTo>
                  <a:pt x="4299251" y="1324191"/>
                  <a:pt x="4298697" y="1325669"/>
                  <a:pt x="4298697" y="1328627"/>
                </a:cubicBezTo>
                <a:cubicBezTo>
                  <a:pt x="4300915" y="1338608"/>
                  <a:pt x="4303549" y="1343184"/>
                  <a:pt x="4306599" y="1342352"/>
                </a:cubicBezTo>
                <a:cubicBezTo>
                  <a:pt x="4307616" y="1342074"/>
                  <a:pt x="4308678" y="1341196"/>
                  <a:pt x="4309788" y="1339718"/>
                </a:cubicBezTo>
                <a:cubicBezTo>
                  <a:pt x="4311267" y="1336760"/>
                  <a:pt x="4309788" y="1333063"/>
                  <a:pt x="4305351" y="1328627"/>
                </a:cubicBezTo>
                <a:cubicBezTo>
                  <a:pt x="4303134" y="1325669"/>
                  <a:pt x="4301470" y="1324191"/>
                  <a:pt x="4300361" y="1324191"/>
                </a:cubicBezTo>
                <a:close/>
                <a:moveTo>
                  <a:pt x="6808547" y="1321993"/>
                </a:moveTo>
                <a:cubicBezTo>
                  <a:pt x="6807067" y="1321993"/>
                  <a:pt x="6805589" y="1322733"/>
                  <a:pt x="6804111" y="1324211"/>
                </a:cubicBezTo>
                <a:cubicBezTo>
                  <a:pt x="6802632" y="1327169"/>
                  <a:pt x="6804111" y="1328647"/>
                  <a:pt x="6808547" y="1328647"/>
                </a:cubicBezTo>
                <a:cubicBezTo>
                  <a:pt x="6814461" y="1327169"/>
                  <a:pt x="6815940" y="1325690"/>
                  <a:pt x="6812982" y="1324211"/>
                </a:cubicBezTo>
                <a:cubicBezTo>
                  <a:pt x="6811505" y="1322733"/>
                  <a:pt x="6810027" y="1321993"/>
                  <a:pt x="6808547" y="1321993"/>
                </a:cubicBezTo>
                <a:close/>
                <a:moveTo>
                  <a:pt x="4826607" y="1321973"/>
                </a:moveTo>
                <a:cubicBezTo>
                  <a:pt x="4822171" y="1321973"/>
                  <a:pt x="4820692" y="1324191"/>
                  <a:pt x="4822171" y="1328627"/>
                </a:cubicBezTo>
                <a:cubicBezTo>
                  <a:pt x="4822171" y="1331585"/>
                  <a:pt x="4822910" y="1333248"/>
                  <a:pt x="4824389" y="1333618"/>
                </a:cubicBezTo>
                <a:cubicBezTo>
                  <a:pt x="4825868" y="1333987"/>
                  <a:pt x="4828086" y="1333063"/>
                  <a:pt x="4831043" y="1330845"/>
                </a:cubicBezTo>
                <a:cubicBezTo>
                  <a:pt x="4836958" y="1326409"/>
                  <a:pt x="4839176" y="1324191"/>
                  <a:pt x="4837698" y="1324191"/>
                </a:cubicBezTo>
                <a:cubicBezTo>
                  <a:pt x="4834740" y="1321233"/>
                  <a:pt x="4831043" y="1320494"/>
                  <a:pt x="4826607" y="1321973"/>
                </a:cubicBezTo>
                <a:close/>
                <a:moveTo>
                  <a:pt x="7182714" y="1321300"/>
                </a:moveTo>
                <a:cubicBezTo>
                  <a:pt x="7180218" y="1321023"/>
                  <a:pt x="7178970" y="1321993"/>
                  <a:pt x="7178970" y="1324211"/>
                </a:cubicBezTo>
                <a:cubicBezTo>
                  <a:pt x="7178970" y="1327169"/>
                  <a:pt x="7180449" y="1329387"/>
                  <a:pt x="7183408" y="1330866"/>
                </a:cubicBezTo>
                <a:cubicBezTo>
                  <a:pt x="7187843" y="1332345"/>
                  <a:pt x="7190062" y="1331605"/>
                  <a:pt x="7190062" y="1328647"/>
                </a:cubicBezTo>
                <a:cubicBezTo>
                  <a:pt x="7191540" y="1324211"/>
                  <a:pt x="7190062" y="1321993"/>
                  <a:pt x="7185625" y="1321993"/>
                </a:cubicBezTo>
                <a:cubicBezTo>
                  <a:pt x="7184517" y="1321624"/>
                  <a:pt x="7183545" y="1321392"/>
                  <a:pt x="7182714" y="1321300"/>
                </a:cubicBezTo>
                <a:close/>
                <a:moveTo>
                  <a:pt x="7170099" y="1319775"/>
                </a:moveTo>
                <a:cubicBezTo>
                  <a:pt x="7165662" y="1319775"/>
                  <a:pt x="7164183" y="1322733"/>
                  <a:pt x="7165662" y="1328647"/>
                </a:cubicBezTo>
                <a:cubicBezTo>
                  <a:pt x="7168620" y="1337520"/>
                  <a:pt x="7171577" y="1337520"/>
                  <a:pt x="7174535" y="1328647"/>
                </a:cubicBezTo>
                <a:cubicBezTo>
                  <a:pt x="7174535" y="1322733"/>
                  <a:pt x="7173055" y="1319775"/>
                  <a:pt x="7170099" y="1319775"/>
                </a:cubicBezTo>
                <a:close/>
                <a:moveTo>
                  <a:pt x="7110209" y="1319775"/>
                </a:moveTo>
                <a:cubicBezTo>
                  <a:pt x="7108731" y="1319775"/>
                  <a:pt x="7107251" y="1320514"/>
                  <a:pt x="7105774" y="1321993"/>
                </a:cubicBezTo>
                <a:cubicBezTo>
                  <a:pt x="7104295" y="1323472"/>
                  <a:pt x="7106512" y="1324211"/>
                  <a:pt x="7112428" y="1324211"/>
                </a:cubicBezTo>
                <a:cubicBezTo>
                  <a:pt x="7118344" y="1324211"/>
                  <a:pt x="7119081" y="1323472"/>
                  <a:pt x="7114646" y="1321993"/>
                </a:cubicBezTo>
                <a:cubicBezTo>
                  <a:pt x="7113167" y="1320514"/>
                  <a:pt x="7111690" y="1319775"/>
                  <a:pt x="7110209" y="1319775"/>
                </a:cubicBezTo>
                <a:close/>
                <a:moveTo>
                  <a:pt x="4771154" y="1319755"/>
                </a:moveTo>
                <a:lnTo>
                  <a:pt x="4771154" y="1325877"/>
                </a:lnTo>
                <a:lnTo>
                  <a:pt x="4772321" y="1326429"/>
                </a:lnTo>
                <a:lnTo>
                  <a:pt x="4771154" y="1328374"/>
                </a:lnTo>
                <a:lnTo>
                  <a:pt x="4771154" y="1328627"/>
                </a:lnTo>
                <a:cubicBezTo>
                  <a:pt x="4773373" y="1331954"/>
                  <a:pt x="4775591" y="1333618"/>
                  <a:pt x="4777809" y="1333618"/>
                </a:cubicBezTo>
                <a:cubicBezTo>
                  <a:pt x="4778548" y="1333618"/>
                  <a:pt x="4779287" y="1333433"/>
                  <a:pt x="4780027" y="1333063"/>
                </a:cubicBezTo>
                <a:cubicBezTo>
                  <a:pt x="4782985" y="1331585"/>
                  <a:pt x="4782985" y="1328627"/>
                  <a:pt x="4780027" y="1324191"/>
                </a:cubicBezTo>
                <a:cubicBezTo>
                  <a:pt x="4775591" y="1319755"/>
                  <a:pt x="4772633" y="1318276"/>
                  <a:pt x="4771154" y="1319755"/>
                </a:cubicBezTo>
                <a:close/>
                <a:moveTo>
                  <a:pt x="4323096" y="1319755"/>
                </a:moveTo>
                <a:cubicBezTo>
                  <a:pt x="4320139" y="1319755"/>
                  <a:pt x="4319400" y="1321973"/>
                  <a:pt x="4320878" y="1326409"/>
                </a:cubicBezTo>
                <a:cubicBezTo>
                  <a:pt x="4321987" y="1329736"/>
                  <a:pt x="4323512" y="1331400"/>
                  <a:pt x="4325453" y="1331400"/>
                </a:cubicBezTo>
                <a:cubicBezTo>
                  <a:pt x="4326100" y="1331400"/>
                  <a:pt x="4326793" y="1331215"/>
                  <a:pt x="4327532" y="1330845"/>
                </a:cubicBezTo>
                <a:cubicBezTo>
                  <a:pt x="4330490" y="1330845"/>
                  <a:pt x="4331229" y="1328627"/>
                  <a:pt x="4329751" y="1324191"/>
                </a:cubicBezTo>
                <a:cubicBezTo>
                  <a:pt x="4328272" y="1319755"/>
                  <a:pt x="4326054" y="1318276"/>
                  <a:pt x="4323096" y="1319755"/>
                </a:cubicBezTo>
                <a:close/>
                <a:moveTo>
                  <a:pt x="6576893" y="1319082"/>
                </a:moveTo>
                <a:cubicBezTo>
                  <a:pt x="6571625" y="1318804"/>
                  <a:pt x="6566772" y="1319775"/>
                  <a:pt x="6562338" y="1321993"/>
                </a:cubicBezTo>
                <a:cubicBezTo>
                  <a:pt x="6556421" y="1326429"/>
                  <a:pt x="6560118" y="1327169"/>
                  <a:pt x="6573427" y="1324211"/>
                </a:cubicBezTo>
                <a:cubicBezTo>
                  <a:pt x="6585256" y="1322733"/>
                  <a:pt x="6588214" y="1321254"/>
                  <a:pt x="6582300" y="1319775"/>
                </a:cubicBezTo>
                <a:cubicBezTo>
                  <a:pt x="6580451" y="1319406"/>
                  <a:pt x="6578650" y="1319174"/>
                  <a:pt x="6576893" y="1319082"/>
                </a:cubicBezTo>
                <a:close/>
                <a:moveTo>
                  <a:pt x="12698306" y="1318920"/>
                </a:moveTo>
                <a:cubicBezTo>
                  <a:pt x="12698306" y="1321138"/>
                  <a:pt x="12700893" y="1325574"/>
                  <a:pt x="12706069" y="1332228"/>
                </a:cubicBezTo>
                <a:cubicBezTo>
                  <a:pt x="12707548" y="1334446"/>
                  <a:pt x="12708841" y="1335555"/>
                  <a:pt x="12709950" y="1335555"/>
                </a:cubicBezTo>
                <a:cubicBezTo>
                  <a:pt x="12711060" y="1335555"/>
                  <a:pt x="12711984" y="1334446"/>
                  <a:pt x="12712723" y="1332228"/>
                </a:cubicBezTo>
                <a:cubicBezTo>
                  <a:pt x="12715680" y="1326313"/>
                  <a:pt x="12713462" y="1321877"/>
                  <a:pt x="12706069" y="1318920"/>
                </a:cubicBezTo>
                <a:cubicBezTo>
                  <a:pt x="12700893" y="1316702"/>
                  <a:pt x="12698306" y="1316702"/>
                  <a:pt x="12698306" y="1318920"/>
                </a:cubicBezTo>
                <a:close/>
                <a:moveTo>
                  <a:pt x="10887219" y="1318920"/>
                </a:moveTo>
                <a:cubicBezTo>
                  <a:pt x="10882782" y="1317441"/>
                  <a:pt x="10879825" y="1318920"/>
                  <a:pt x="10878346" y="1323356"/>
                </a:cubicBezTo>
                <a:cubicBezTo>
                  <a:pt x="10875389" y="1326313"/>
                  <a:pt x="10879825" y="1330010"/>
                  <a:pt x="10891655" y="1334446"/>
                </a:cubicBezTo>
                <a:cubicBezTo>
                  <a:pt x="10896831" y="1335925"/>
                  <a:pt x="10901267" y="1336665"/>
                  <a:pt x="10904964" y="1336665"/>
                </a:cubicBezTo>
                <a:cubicBezTo>
                  <a:pt x="10908660" y="1336665"/>
                  <a:pt x="10911618" y="1335925"/>
                  <a:pt x="10913836" y="1334446"/>
                </a:cubicBezTo>
                <a:cubicBezTo>
                  <a:pt x="10918272" y="1331489"/>
                  <a:pt x="10916054" y="1328531"/>
                  <a:pt x="10907182" y="1325574"/>
                </a:cubicBezTo>
                <a:cubicBezTo>
                  <a:pt x="10898309" y="1324095"/>
                  <a:pt x="10891655" y="1321877"/>
                  <a:pt x="10887219" y="1318920"/>
                </a:cubicBezTo>
                <a:close/>
                <a:moveTo>
                  <a:pt x="6866218" y="1317557"/>
                </a:moveTo>
                <a:cubicBezTo>
                  <a:pt x="6864000" y="1317557"/>
                  <a:pt x="6861782" y="1318296"/>
                  <a:pt x="6859563" y="1319775"/>
                </a:cubicBezTo>
                <a:cubicBezTo>
                  <a:pt x="6856606" y="1322733"/>
                  <a:pt x="6858824" y="1323472"/>
                  <a:pt x="6866218" y="1321993"/>
                </a:cubicBezTo>
                <a:cubicBezTo>
                  <a:pt x="6873611" y="1321993"/>
                  <a:pt x="6875830" y="1321254"/>
                  <a:pt x="6872873" y="1319775"/>
                </a:cubicBezTo>
                <a:cubicBezTo>
                  <a:pt x="6870654" y="1318296"/>
                  <a:pt x="6868435" y="1317557"/>
                  <a:pt x="6866218" y="1317557"/>
                </a:cubicBezTo>
                <a:close/>
                <a:moveTo>
                  <a:pt x="2448794" y="1317536"/>
                </a:moveTo>
                <a:cubicBezTo>
                  <a:pt x="2447315" y="1320494"/>
                  <a:pt x="2440661" y="1321973"/>
                  <a:pt x="2428831" y="1321973"/>
                </a:cubicBezTo>
                <a:cubicBezTo>
                  <a:pt x="2402213" y="1323451"/>
                  <a:pt x="2398517" y="1326409"/>
                  <a:pt x="2417740" y="1330845"/>
                </a:cubicBezTo>
                <a:cubicBezTo>
                  <a:pt x="2423655" y="1332324"/>
                  <a:pt x="2425873" y="1335281"/>
                  <a:pt x="2424394" y="1339718"/>
                </a:cubicBezTo>
                <a:cubicBezTo>
                  <a:pt x="2421437" y="1344154"/>
                  <a:pt x="2417740" y="1344893"/>
                  <a:pt x="2413304" y="1341936"/>
                </a:cubicBezTo>
                <a:cubicBezTo>
                  <a:pt x="2408867" y="1340457"/>
                  <a:pt x="2405171" y="1341196"/>
                  <a:pt x="2402213" y="1344154"/>
                </a:cubicBezTo>
                <a:cubicBezTo>
                  <a:pt x="2399256" y="1348590"/>
                  <a:pt x="2397038" y="1348590"/>
                  <a:pt x="2395559" y="1344154"/>
                </a:cubicBezTo>
                <a:cubicBezTo>
                  <a:pt x="2395559" y="1339718"/>
                  <a:pt x="2391123" y="1336021"/>
                  <a:pt x="2382250" y="1333063"/>
                </a:cubicBezTo>
                <a:cubicBezTo>
                  <a:pt x="2374857" y="1328627"/>
                  <a:pt x="2369681" y="1327148"/>
                  <a:pt x="2366724" y="1328627"/>
                </a:cubicBezTo>
                <a:cubicBezTo>
                  <a:pt x="2365245" y="1328627"/>
                  <a:pt x="2360069" y="1327888"/>
                  <a:pt x="2351197" y="1326409"/>
                </a:cubicBezTo>
                <a:cubicBezTo>
                  <a:pt x="2342324" y="1324930"/>
                  <a:pt x="2338628" y="1326409"/>
                  <a:pt x="2340106" y="1330845"/>
                </a:cubicBezTo>
                <a:cubicBezTo>
                  <a:pt x="2341585" y="1335281"/>
                  <a:pt x="2346760" y="1340457"/>
                  <a:pt x="2355633" y="1346372"/>
                </a:cubicBezTo>
                <a:cubicBezTo>
                  <a:pt x="2364506" y="1352287"/>
                  <a:pt x="2368942" y="1358202"/>
                  <a:pt x="2368942" y="1364117"/>
                </a:cubicBezTo>
                <a:cubicBezTo>
                  <a:pt x="2368942" y="1370032"/>
                  <a:pt x="2371160" y="1370771"/>
                  <a:pt x="2375596" y="1366335"/>
                </a:cubicBezTo>
                <a:cubicBezTo>
                  <a:pt x="2380032" y="1360420"/>
                  <a:pt x="2385947" y="1359681"/>
                  <a:pt x="2393341" y="1364117"/>
                </a:cubicBezTo>
                <a:cubicBezTo>
                  <a:pt x="2400735" y="1367074"/>
                  <a:pt x="2405171" y="1366335"/>
                  <a:pt x="2406650" y="1361899"/>
                </a:cubicBezTo>
                <a:cubicBezTo>
                  <a:pt x="2408128" y="1357462"/>
                  <a:pt x="2408867" y="1355984"/>
                  <a:pt x="2408867" y="1357462"/>
                </a:cubicBezTo>
                <a:cubicBezTo>
                  <a:pt x="2411825" y="1361899"/>
                  <a:pt x="2428091" y="1371511"/>
                  <a:pt x="2457666" y="1386298"/>
                </a:cubicBezTo>
                <a:cubicBezTo>
                  <a:pt x="2472454" y="1392213"/>
                  <a:pt x="2492417" y="1398128"/>
                  <a:pt x="2517555" y="1404043"/>
                </a:cubicBezTo>
                <a:cubicBezTo>
                  <a:pt x="2542693" y="1408479"/>
                  <a:pt x="2556002" y="1409218"/>
                  <a:pt x="2557481" y="1406261"/>
                </a:cubicBezTo>
                <a:cubicBezTo>
                  <a:pt x="2557481" y="1400346"/>
                  <a:pt x="2555263" y="1397388"/>
                  <a:pt x="2550827" y="1397388"/>
                </a:cubicBezTo>
                <a:cubicBezTo>
                  <a:pt x="2546391" y="1395910"/>
                  <a:pt x="2544173" y="1393692"/>
                  <a:pt x="2544173" y="1390734"/>
                </a:cubicBezTo>
                <a:cubicBezTo>
                  <a:pt x="2545651" y="1386298"/>
                  <a:pt x="2551566" y="1385559"/>
                  <a:pt x="2561917" y="1388516"/>
                </a:cubicBezTo>
                <a:cubicBezTo>
                  <a:pt x="2573747" y="1391473"/>
                  <a:pt x="2578184" y="1395910"/>
                  <a:pt x="2575226" y="1401825"/>
                </a:cubicBezTo>
                <a:cubicBezTo>
                  <a:pt x="2572268" y="1406261"/>
                  <a:pt x="2574487" y="1408479"/>
                  <a:pt x="2581880" y="1408479"/>
                </a:cubicBezTo>
                <a:cubicBezTo>
                  <a:pt x="2583359" y="1408849"/>
                  <a:pt x="2584561" y="1409080"/>
                  <a:pt x="2585485" y="1409172"/>
                </a:cubicBezTo>
                <a:cubicBezTo>
                  <a:pt x="2588258" y="1409450"/>
                  <a:pt x="2588534" y="1408479"/>
                  <a:pt x="2586316" y="1406261"/>
                </a:cubicBezTo>
                <a:cubicBezTo>
                  <a:pt x="2581880" y="1403304"/>
                  <a:pt x="2580402" y="1399606"/>
                  <a:pt x="2581880" y="1395170"/>
                </a:cubicBezTo>
                <a:cubicBezTo>
                  <a:pt x="2581880" y="1390734"/>
                  <a:pt x="2583359" y="1389995"/>
                  <a:pt x="2586316" y="1392952"/>
                </a:cubicBezTo>
                <a:cubicBezTo>
                  <a:pt x="2589274" y="1395910"/>
                  <a:pt x="2590753" y="1394431"/>
                  <a:pt x="2590753" y="1388516"/>
                </a:cubicBezTo>
                <a:cubicBezTo>
                  <a:pt x="2590753" y="1379644"/>
                  <a:pt x="2575965" y="1369292"/>
                  <a:pt x="2546391" y="1357462"/>
                </a:cubicBezTo>
                <a:cubicBezTo>
                  <a:pt x="2544912" y="1355984"/>
                  <a:pt x="2544912" y="1351547"/>
                  <a:pt x="2546391" y="1344154"/>
                </a:cubicBezTo>
                <a:cubicBezTo>
                  <a:pt x="2547869" y="1335281"/>
                  <a:pt x="2547130" y="1330845"/>
                  <a:pt x="2544173" y="1330845"/>
                </a:cubicBezTo>
                <a:cubicBezTo>
                  <a:pt x="2541215" y="1330845"/>
                  <a:pt x="2540476" y="1332324"/>
                  <a:pt x="2541954" y="1335281"/>
                </a:cubicBezTo>
                <a:cubicBezTo>
                  <a:pt x="2546391" y="1345633"/>
                  <a:pt x="2544912" y="1351547"/>
                  <a:pt x="2537518" y="1353026"/>
                </a:cubicBezTo>
                <a:cubicBezTo>
                  <a:pt x="2536039" y="1353026"/>
                  <a:pt x="2531603" y="1354505"/>
                  <a:pt x="2524209" y="1357462"/>
                </a:cubicBezTo>
                <a:cubicBezTo>
                  <a:pt x="2518295" y="1360420"/>
                  <a:pt x="2516076" y="1359681"/>
                  <a:pt x="2517555" y="1355244"/>
                </a:cubicBezTo>
                <a:cubicBezTo>
                  <a:pt x="2519034" y="1349329"/>
                  <a:pt x="2513858" y="1344893"/>
                  <a:pt x="2502029" y="1341936"/>
                </a:cubicBezTo>
                <a:cubicBezTo>
                  <a:pt x="2490198" y="1338978"/>
                  <a:pt x="2484284" y="1340457"/>
                  <a:pt x="2484284" y="1346372"/>
                </a:cubicBezTo>
                <a:cubicBezTo>
                  <a:pt x="2485762" y="1350808"/>
                  <a:pt x="2485023" y="1353026"/>
                  <a:pt x="2482065" y="1353026"/>
                </a:cubicBezTo>
                <a:cubicBezTo>
                  <a:pt x="2480587" y="1353026"/>
                  <a:pt x="2479847" y="1350808"/>
                  <a:pt x="2479847" y="1346372"/>
                </a:cubicBezTo>
                <a:cubicBezTo>
                  <a:pt x="2479847" y="1341936"/>
                  <a:pt x="2476150" y="1336760"/>
                  <a:pt x="2468757" y="1330845"/>
                </a:cubicBezTo>
                <a:cubicBezTo>
                  <a:pt x="2456927" y="1320494"/>
                  <a:pt x="2450272" y="1316058"/>
                  <a:pt x="2448794" y="1317536"/>
                </a:cubicBezTo>
                <a:close/>
                <a:moveTo>
                  <a:pt x="7150690" y="1316864"/>
                </a:moveTo>
                <a:cubicBezTo>
                  <a:pt x="7148471" y="1316586"/>
                  <a:pt x="7144590" y="1317557"/>
                  <a:pt x="7139044" y="1319775"/>
                </a:cubicBezTo>
                <a:cubicBezTo>
                  <a:pt x="7130173" y="1324211"/>
                  <a:pt x="7128693" y="1326429"/>
                  <a:pt x="7134609" y="1326429"/>
                </a:cubicBezTo>
                <a:cubicBezTo>
                  <a:pt x="7139044" y="1327908"/>
                  <a:pt x="7142741" y="1330126"/>
                  <a:pt x="7145700" y="1333084"/>
                </a:cubicBezTo>
                <a:cubicBezTo>
                  <a:pt x="7148657" y="1334563"/>
                  <a:pt x="7150875" y="1333084"/>
                  <a:pt x="7152354" y="1328647"/>
                </a:cubicBezTo>
                <a:cubicBezTo>
                  <a:pt x="7153832" y="1325690"/>
                  <a:pt x="7153832" y="1321993"/>
                  <a:pt x="7152354" y="1317557"/>
                </a:cubicBezTo>
                <a:cubicBezTo>
                  <a:pt x="7151983" y="1317187"/>
                  <a:pt x="7151429" y="1316956"/>
                  <a:pt x="7150690" y="1316864"/>
                </a:cubicBezTo>
                <a:close/>
                <a:moveTo>
                  <a:pt x="13176308" y="1314483"/>
                </a:moveTo>
                <a:cubicBezTo>
                  <a:pt x="13177787" y="1317441"/>
                  <a:pt x="13170393" y="1325574"/>
                  <a:pt x="13154127" y="1338883"/>
                </a:cubicBezTo>
                <a:cubicBezTo>
                  <a:pt x="13140818" y="1348864"/>
                  <a:pt x="13132084" y="1353855"/>
                  <a:pt x="13127926" y="1353855"/>
                </a:cubicBezTo>
                <a:cubicBezTo>
                  <a:pt x="13126539" y="1353855"/>
                  <a:pt x="13125661" y="1353300"/>
                  <a:pt x="13125292" y="1352191"/>
                </a:cubicBezTo>
                <a:cubicBezTo>
                  <a:pt x="13123813" y="1349234"/>
                  <a:pt x="13131946" y="1341101"/>
                  <a:pt x="13149691" y="1327792"/>
                </a:cubicBezTo>
                <a:cubicBezTo>
                  <a:pt x="13165957" y="1315962"/>
                  <a:pt x="13174829" y="1311526"/>
                  <a:pt x="13176308" y="1314483"/>
                </a:cubicBezTo>
                <a:close/>
                <a:moveTo>
                  <a:pt x="12730468" y="1314483"/>
                </a:moveTo>
                <a:cubicBezTo>
                  <a:pt x="12728989" y="1315962"/>
                  <a:pt x="12728989" y="1318920"/>
                  <a:pt x="12730468" y="1323356"/>
                </a:cubicBezTo>
                <a:cubicBezTo>
                  <a:pt x="12731577" y="1327792"/>
                  <a:pt x="12733102" y="1330149"/>
                  <a:pt x="12735043" y="1330426"/>
                </a:cubicBezTo>
                <a:cubicBezTo>
                  <a:pt x="12735690" y="1330518"/>
                  <a:pt x="12736383" y="1330380"/>
                  <a:pt x="12737122" y="1330010"/>
                </a:cubicBezTo>
                <a:cubicBezTo>
                  <a:pt x="12740080" y="1328531"/>
                  <a:pt x="12740080" y="1324834"/>
                  <a:pt x="12737122" y="1318920"/>
                </a:cubicBezTo>
                <a:cubicBezTo>
                  <a:pt x="12734165" y="1314483"/>
                  <a:pt x="12731947" y="1313005"/>
                  <a:pt x="12730468" y="1314483"/>
                </a:cubicBezTo>
                <a:close/>
                <a:moveTo>
                  <a:pt x="6939416" y="1313121"/>
                </a:moveTo>
                <a:cubicBezTo>
                  <a:pt x="6933500" y="1313121"/>
                  <a:pt x="6930543" y="1315339"/>
                  <a:pt x="6930543" y="1319775"/>
                </a:cubicBezTo>
                <a:cubicBezTo>
                  <a:pt x="6930543" y="1324211"/>
                  <a:pt x="6932760" y="1326429"/>
                  <a:pt x="6937197" y="1326429"/>
                </a:cubicBezTo>
                <a:cubicBezTo>
                  <a:pt x="6940154" y="1326429"/>
                  <a:pt x="6942373" y="1324211"/>
                  <a:pt x="6943852" y="1319775"/>
                </a:cubicBezTo>
                <a:cubicBezTo>
                  <a:pt x="6945329" y="1315339"/>
                  <a:pt x="6943852" y="1313121"/>
                  <a:pt x="6939416" y="1313121"/>
                </a:cubicBezTo>
                <a:close/>
                <a:moveTo>
                  <a:pt x="3963762" y="1313100"/>
                </a:moveTo>
                <a:cubicBezTo>
                  <a:pt x="3971156" y="1311622"/>
                  <a:pt x="3972635" y="1314579"/>
                  <a:pt x="3968199" y="1321973"/>
                </a:cubicBezTo>
                <a:cubicBezTo>
                  <a:pt x="3963762" y="1327888"/>
                  <a:pt x="3956369" y="1332324"/>
                  <a:pt x="3946018" y="1335281"/>
                </a:cubicBezTo>
                <a:cubicBezTo>
                  <a:pt x="3928273" y="1339718"/>
                  <a:pt x="3918661" y="1338978"/>
                  <a:pt x="3917182" y="1333063"/>
                </a:cubicBezTo>
                <a:cubicBezTo>
                  <a:pt x="3915704" y="1328627"/>
                  <a:pt x="3914225" y="1329367"/>
                  <a:pt x="3912746" y="1335281"/>
                </a:cubicBezTo>
                <a:cubicBezTo>
                  <a:pt x="3912746" y="1339718"/>
                  <a:pt x="3910528" y="1341936"/>
                  <a:pt x="3906092" y="1341936"/>
                </a:cubicBezTo>
                <a:cubicBezTo>
                  <a:pt x="3901656" y="1340457"/>
                  <a:pt x="3898698" y="1337500"/>
                  <a:pt x="3897219" y="1333063"/>
                </a:cubicBezTo>
                <a:cubicBezTo>
                  <a:pt x="3895741" y="1324191"/>
                  <a:pt x="3917922" y="1317536"/>
                  <a:pt x="3963762" y="1313100"/>
                </a:cubicBezTo>
                <a:close/>
                <a:moveTo>
                  <a:pt x="2335670" y="1313100"/>
                </a:moveTo>
                <a:cubicBezTo>
                  <a:pt x="2334191" y="1313100"/>
                  <a:pt x="2331973" y="1315318"/>
                  <a:pt x="2329016" y="1319755"/>
                </a:cubicBezTo>
                <a:cubicBezTo>
                  <a:pt x="2327537" y="1325669"/>
                  <a:pt x="2325319" y="1327888"/>
                  <a:pt x="2322362" y="1326409"/>
                </a:cubicBezTo>
                <a:cubicBezTo>
                  <a:pt x="2319404" y="1326409"/>
                  <a:pt x="2317925" y="1328627"/>
                  <a:pt x="2317925" y="1333063"/>
                </a:cubicBezTo>
                <a:cubicBezTo>
                  <a:pt x="2317925" y="1337500"/>
                  <a:pt x="2319589" y="1339440"/>
                  <a:pt x="2322916" y="1338886"/>
                </a:cubicBezTo>
                <a:cubicBezTo>
                  <a:pt x="2324025" y="1338701"/>
                  <a:pt x="2325319" y="1338239"/>
                  <a:pt x="2326798" y="1337500"/>
                </a:cubicBezTo>
                <a:cubicBezTo>
                  <a:pt x="2334191" y="1334542"/>
                  <a:pt x="2337149" y="1332324"/>
                  <a:pt x="2335670" y="1330845"/>
                </a:cubicBezTo>
                <a:cubicBezTo>
                  <a:pt x="2334191" y="1329367"/>
                  <a:pt x="2334191" y="1326409"/>
                  <a:pt x="2335670" y="1321973"/>
                </a:cubicBezTo>
                <a:cubicBezTo>
                  <a:pt x="2338628" y="1317536"/>
                  <a:pt x="2338628" y="1314579"/>
                  <a:pt x="2335670" y="1313100"/>
                </a:cubicBezTo>
                <a:close/>
                <a:moveTo>
                  <a:pt x="2302398" y="1313100"/>
                </a:moveTo>
                <a:cubicBezTo>
                  <a:pt x="2293526" y="1310143"/>
                  <a:pt x="2289090" y="1311622"/>
                  <a:pt x="2289090" y="1317536"/>
                </a:cubicBezTo>
                <a:cubicBezTo>
                  <a:pt x="2290568" y="1323451"/>
                  <a:pt x="2295005" y="1327148"/>
                  <a:pt x="2302398" y="1328627"/>
                </a:cubicBezTo>
                <a:cubicBezTo>
                  <a:pt x="2304247" y="1329367"/>
                  <a:pt x="2305911" y="1329829"/>
                  <a:pt x="2307389" y="1330013"/>
                </a:cubicBezTo>
                <a:cubicBezTo>
                  <a:pt x="2311825" y="1330568"/>
                  <a:pt x="2314598" y="1328627"/>
                  <a:pt x="2315707" y="1324191"/>
                </a:cubicBezTo>
                <a:cubicBezTo>
                  <a:pt x="2315707" y="1319755"/>
                  <a:pt x="2311271" y="1316058"/>
                  <a:pt x="2302398" y="1313100"/>
                </a:cubicBezTo>
                <a:close/>
                <a:moveTo>
                  <a:pt x="3185206" y="1310882"/>
                </a:moveTo>
                <a:cubicBezTo>
                  <a:pt x="3179291" y="1310882"/>
                  <a:pt x="3178552" y="1311622"/>
                  <a:pt x="3182988" y="1313100"/>
                </a:cubicBezTo>
                <a:cubicBezTo>
                  <a:pt x="3184467" y="1314579"/>
                  <a:pt x="3185760" y="1315318"/>
                  <a:pt x="3186869" y="1315318"/>
                </a:cubicBezTo>
                <a:cubicBezTo>
                  <a:pt x="3187978" y="1315318"/>
                  <a:pt x="3188903" y="1314579"/>
                  <a:pt x="3189642" y="1313100"/>
                </a:cubicBezTo>
                <a:cubicBezTo>
                  <a:pt x="3192600" y="1311622"/>
                  <a:pt x="3191121" y="1310882"/>
                  <a:pt x="3185206" y="1310882"/>
                </a:cubicBezTo>
                <a:close/>
                <a:moveTo>
                  <a:pt x="3903874" y="1308664"/>
                </a:moveTo>
                <a:cubicBezTo>
                  <a:pt x="3911268" y="1305707"/>
                  <a:pt x="3913485" y="1305707"/>
                  <a:pt x="3910528" y="1308664"/>
                </a:cubicBezTo>
                <a:cubicBezTo>
                  <a:pt x="3907570" y="1311622"/>
                  <a:pt x="3903874" y="1313100"/>
                  <a:pt x="3899438" y="1313100"/>
                </a:cubicBezTo>
                <a:cubicBezTo>
                  <a:pt x="3895001" y="1311622"/>
                  <a:pt x="3896480" y="1310143"/>
                  <a:pt x="3903874" y="1308664"/>
                </a:cubicBezTo>
                <a:close/>
                <a:moveTo>
                  <a:pt x="3469124" y="1308664"/>
                </a:moveTo>
                <a:cubicBezTo>
                  <a:pt x="3463209" y="1310143"/>
                  <a:pt x="3461731" y="1311622"/>
                  <a:pt x="3464688" y="1313100"/>
                </a:cubicBezTo>
                <a:cubicBezTo>
                  <a:pt x="3466167" y="1313840"/>
                  <a:pt x="3467646" y="1314209"/>
                  <a:pt x="3469124" y="1314209"/>
                </a:cubicBezTo>
                <a:cubicBezTo>
                  <a:pt x="3470603" y="1314209"/>
                  <a:pt x="3472082" y="1313840"/>
                  <a:pt x="3473560" y="1313100"/>
                </a:cubicBezTo>
                <a:cubicBezTo>
                  <a:pt x="3475039" y="1310143"/>
                  <a:pt x="3473560" y="1308664"/>
                  <a:pt x="3469124" y="1308664"/>
                </a:cubicBezTo>
                <a:close/>
                <a:moveTo>
                  <a:pt x="7987471" y="1308130"/>
                </a:moveTo>
                <a:cubicBezTo>
                  <a:pt x="7986732" y="1307760"/>
                  <a:pt x="7985623" y="1308685"/>
                  <a:pt x="7984144" y="1310903"/>
                </a:cubicBezTo>
                <a:cubicBezTo>
                  <a:pt x="7981187" y="1315339"/>
                  <a:pt x="7976751" y="1315339"/>
                  <a:pt x="7970836" y="1310903"/>
                </a:cubicBezTo>
                <a:cubicBezTo>
                  <a:pt x="7964920" y="1307945"/>
                  <a:pt x="7961224" y="1310903"/>
                  <a:pt x="7959745" y="1319775"/>
                </a:cubicBezTo>
                <a:cubicBezTo>
                  <a:pt x="7959745" y="1327169"/>
                  <a:pt x="7961224" y="1331605"/>
                  <a:pt x="7964181" y="1333084"/>
                </a:cubicBezTo>
                <a:cubicBezTo>
                  <a:pt x="7967139" y="1334563"/>
                  <a:pt x="7969357" y="1332345"/>
                  <a:pt x="7970836" y="1326429"/>
                </a:cubicBezTo>
                <a:cubicBezTo>
                  <a:pt x="7972314" y="1319036"/>
                  <a:pt x="7973054" y="1318296"/>
                  <a:pt x="7973054" y="1324211"/>
                </a:cubicBezTo>
                <a:cubicBezTo>
                  <a:pt x="7971575" y="1328647"/>
                  <a:pt x="7973793" y="1332345"/>
                  <a:pt x="7979708" y="1335302"/>
                </a:cubicBezTo>
                <a:cubicBezTo>
                  <a:pt x="7984144" y="1338259"/>
                  <a:pt x="7988580" y="1338259"/>
                  <a:pt x="7993017" y="1335302"/>
                </a:cubicBezTo>
                <a:cubicBezTo>
                  <a:pt x="7995974" y="1333823"/>
                  <a:pt x="7997453" y="1330866"/>
                  <a:pt x="7997453" y="1326429"/>
                </a:cubicBezTo>
                <a:cubicBezTo>
                  <a:pt x="7998932" y="1321993"/>
                  <a:pt x="7997453" y="1319775"/>
                  <a:pt x="7993017" y="1319775"/>
                </a:cubicBezTo>
                <a:cubicBezTo>
                  <a:pt x="7988580" y="1321254"/>
                  <a:pt x="7987102" y="1319036"/>
                  <a:pt x="7988580" y="1313121"/>
                </a:cubicBezTo>
                <a:cubicBezTo>
                  <a:pt x="7988580" y="1310163"/>
                  <a:pt x="7988211" y="1308500"/>
                  <a:pt x="7987471" y="1308130"/>
                </a:cubicBezTo>
                <a:close/>
                <a:moveTo>
                  <a:pt x="13287214" y="1307829"/>
                </a:moveTo>
                <a:cubicBezTo>
                  <a:pt x="13293129" y="1306350"/>
                  <a:pt x="13296825" y="1307829"/>
                  <a:pt x="13298304" y="1312265"/>
                </a:cubicBezTo>
                <a:cubicBezTo>
                  <a:pt x="13301262" y="1315223"/>
                  <a:pt x="13304219" y="1317441"/>
                  <a:pt x="13307177" y="1318920"/>
                </a:cubicBezTo>
                <a:cubicBezTo>
                  <a:pt x="13311613" y="1318920"/>
                  <a:pt x="13311613" y="1320398"/>
                  <a:pt x="13307177" y="1323356"/>
                </a:cubicBezTo>
                <a:cubicBezTo>
                  <a:pt x="13306437" y="1324465"/>
                  <a:pt x="13305559" y="1325204"/>
                  <a:pt x="13304542" y="1325574"/>
                </a:cubicBezTo>
                <a:cubicBezTo>
                  <a:pt x="13301492" y="1326683"/>
                  <a:pt x="13297195" y="1324465"/>
                  <a:pt x="13291650" y="1318920"/>
                </a:cubicBezTo>
                <a:cubicBezTo>
                  <a:pt x="13284256" y="1311526"/>
                  <a:pt x="13282777" y="1307829"/>
                  <a:pt x="13287214" y="1307829"/>
                </a:cubicBezTo>
                <a:close/>
                <a:moveTo>
                  <a:pt x="6029990" y="1306466"/>
                </a:moveTo>
                <a:cubicBezTo>
                  <a:pt x="6032947" y="1306466"/>
                  <a:pt x="6035167" y="1309424"/>
                  <a:pt x="6036644" y="1315339"/>
                </a:cubicBezTo>
                <a:cubicBezTo>
                  <a:pt x="6036644" y="1319775"/>
                  <a:pt x="6010766" y="1330866"/>
                  <a:pt x="5959010" y="1348611"/>
                </a:cubicBezTo>
                <a:cubicBezTo>
                  <a:pt x="5936830" y="1356004"/>
                  <a:pt x="5916867" y="1361919"/>
                  <a:pt x="5899122" y="1366356"/>
                </a:cubicBezTo>
                <a:cubicBezTo>
                  <a:pt x="5899122" y="1367834"/>
                  <a:pt x="5891728" y="1370052"/>
                  <a:pt x="5876940" y="1373010"/>
                </a:cubicBezTo>
                <a:cubicBezTo>
                  <a:pt x="5869546" y="1374489"/>
                  <a:pt x="5864371" y="1375228"/>
                  <a:pt x="5861415" y="1375228"/>
                </a:cubicBezTo>
                <a:cubicBezTo>
                  <a:pt x="5840710" y="1376706"/>
                  <a:pt x="5847366" y="1370052"/>
                  <a:pt x="5881377" y="1355265"/>
                </a:cubicBezTo>
                <a:cubicBezTo>
                  <a:pt x="5907995" y="1346392"/>
                  <a:pt x="5930915" y="1338259"/>
                  <a:pt x="5950137" y="1330866"/>
                </a:cubicBezTo>
                <a:cubicBezTo>
                  <a:pt x="5969363" y="1323472"/>
                  <a:pt x="5983410" y="1320514"/>
                  <a:pt x="5992283" y="1321993"/>
                </a:cubicBezTo>
                <a:cubicBezTo>
                  <a:pt x="5999676" y="1324951"/>
                  <a:pt x="6004852" y="1324211"/>
                  <a:pt x="6007808" y="1319775"/>
                </a:cubicBezTo>
                <a:cubicBezTo>
                  <a:pt x="6013725" y="1312381"/>
                  <a:pt x="6021118" y="1307945"/>
                  <a:pt x="6029990" y="1306466"/>
                </a:cubicBezTo>
                <a:close/>
                <a:moveTo>
                  <a:pt x="5024019" y="1306446"/>
                </a:moveTo>
                <a:cubicBezTo>
                  <a:pt x="5025497" y="1304967"/>
                  <a:pt x="5027716" y="1305707"/>
                  <a:pt x="5030673" y="1308664"/>
                </a:cubicBezTo>
                <a:cubicBezTo>
                  <a:pt x="5033631" y="1311622"/>
                  <a:pt x="5030673" y="1316797"/>
                  <a:pt x="5021801" y="1324191"/>
                </a:cubicBezTo>
                <a:cubicBezTo>
                  <a:pt x="5017919" y="1326409"/>
                  <a:pt x="5015181" y="1327588"/>
                  <a:pt x="5013587" y="1327726"/>
                </a:cubicBezTo>
                <a:cubicBezTo>
                  <a:pt x="5010930" y="1327957"/>
                  <a:pt x="5011450" y="1325300"/>
                  <a:pt x="5015147" y="1319755"/>
                </a:cubicBezTo>
                <a:cubicBezTo>
                  <a:pt x="5019583" y="1313840"/>
                  <a:pt x="5022540" y="1309403"/>
                  <a:pt x="5024019" y="1306446"/>
                </a:cubicBezTo>
                <a:close/>
                <a:moveTo>
                  <a:pt x="3214042" y="1306446"/>
                </a:moveTo>
                <a:cubicBezTo>
                  <a:pt x="3205169" y="1307925"/>
                  <a:pt x="3201472" y="1310143"/>
                  <a:pt x="3202951" y="1313100"/>
                </a:cubicBezTo>
                <a:cubicBezTo>
                  <a:pt x="3202951" y="1315318"/>
                  <a:pt x="3205030" y="1316289"/>
                  <a:pt x="3209189" y="1316012"/>
                </a:cubicBezTo>
                <a:cubicBezTo>
                  <a:pt x="3210575" y="1315919"/>
                  <a:pt x="3212193" y="1315688"/>
                  <a:pt x="3214042" y="1315318"/>
                </a:cubicBezTo>
                <a:cubicBezTo>
                  <a:pt x="3221435" y="1315318"/>
                  <a:pt x="3225132" y="1313840"/>
                  <a:pt x="3225132" y="1310882"/>
                </a:cubicBezTo>
                <a:cubicBezTo>
                  <a:pt x="3226611" y="1307925"/>
                  <a:pt x="3222914" y="1306446"/>
                  <a:pt x="3214042" y="1306446"/>
                </a:cubicBezTo>
                <a:close/>
                <a:moveTo>
                  <a:pt x="12426587" y="1303393"/>
                </a:moveTo>
                <a:cubicBezTo>
                  <a:pt x="12447289" y="1301914"/>
                  <a:pt x="12440635" y="1308568"/>
                  <a:pt x="12406624" y="1323356"/>
                </a:cubicBezTo>
                <a:cubicBezTo>
                  <a:pt x="12380006" y="1332228"/>
                  <a:pt x="12357086" y="1340361"/>
                  <a:pt x="12337863" y="1347755"/>
                </a:cubicBezTo>
                <a:cubicBezTo>
                  <a:pt x="12318639" y="1355149"/>
                  <a:pt x="12304591" y="1358106"/>
                  <a:pt x="12295718" y="1356627"/>
                </a:cubicBezTo>
                <a:cubicBezTo>
                  <a:pt x="12288325" y="1353670"/>
                  <a:pt x="12283149" y="1354409"/>
                  <a:pt x="12280192" y="1358845"/>
                </a:cubicBezTo>
                <a:cubicBezTo>
                  <a:pt x="12274277" y="1366239"/>
                  <a:pt x="12266883" y="1370676"/>
                  <a:pt x="12258010" y="1372154"/>
                </a:cubicBezTo>
                <a:cubicBezTo>
                  <a:pt x="12255053" y="1372154"/>
                  <a:pt x="12252835" y="1369197"/>
                  <a:pt x="12251356" y="1363282"/>
                </a:cubicBezTo>
                <a:cubicBezTo>
                  <a:pt x="12251356" y="1358845"/>
                  <a:pt x="12277234" y="1347755"/>
                  <a:pt x="12328990" y="1330010"/>
                </a:cubicBezTo>
                <a:cubicBezTo>
                  <a:pt x="12351171" y="1322616"/>
                  <a:pt x="12371134" y="1316701"/>
                  <a:pt x="12388879" y="1312265"/>
                </a:cubicBezTo>
                <a:cubicBezTo>
                  <a:pt x="12388879" y="1310786"/>
                  <a:pt x="12396273" y="1308568"/>
                  <a:pt x="12411060" y="1305611"/>
                </a:cubicBezTo>
                <a:cubicBezTo>
                  <a:pt x="12418454" y="1304132"/>
                  <a:pt x="12423629" y="1303393"/>
                  <a:pt x="12426587" y="1303393"/>
                </a:cubicBezTo>
                <a:close/>
                <a:moveTo>
                  <a:pt x="3298330" y="1302010"/>
                </a:moveTo>
                <a:cubicBezTo>
                  <a:pt x="3295372" y="1302010"/>
                  <a:pt x="3293894" y="1304228"/>
                  <a:pt x="3293894" y="1308664"/>
                </a:cubicBezTo>
                <a:cubicBezTo>
                  <a:pt x="3293894" y="1314579"/>
                  <a:pt x="3295372" y="1317536"/>
                  <a:pt x="3298330" y="1317536"/>
                </a:cubicBezTo>
                <a:cubicBezTo>
                  <a:pt x="3301287" y="1317536"/>
                  <a:pt x="3302766" y="1314579"/>
                  <a:pt x="3302766" y="1308664"/>
                </a:cubicBezTo>
                <a:cubicBezTo>
                  <a:pt x="3301287" y="1302749"/>
                  <a:pt x="3299809" y="1300531"/>
                  <a:pt x="3298330" y="1302010"/>
                </a:cubicBezTo>
                <a:close/>
                <a:moveTo>
                  <a:pt x="2972268" y="1302010"/>
                </a:moveTo>
                <a:cubicBezTo>
                  <a:pt x="2966353" y="1302010"/>
                  <a:pt x="2963395" y="1304228"/>
                  <a:pt x="2963395" y="1308664"/>
                </a:cubicBezTo>
                <a:cubicBezTo>
                  <a:pt x="2963395" y="1314579"/>
                  <a:pt x="2967832" y="1317536"/>
                  <a:pt x="2976704" y="1317536"/>
                </a:cubicBezTo>
                <a:cubicBezTo>
                  <a:pt x="2984098" y="1317536"/>
                  <a:pt x="2987055" y="1314579"/>
                  <a:pt x="2985576" y="1308664"/>
                </a:cubicBezTo>
                <a:cubicBezTo>
                  <a:pt x="2982619" y="1304228"/>
                  <a:pt x="2978183" y="1302010"/>
                  <a:pt x="2972268" y="1302010"/>
                </a:cubicBezTo>
                <a:close/>
                <a:moveTo>
                  <a:pt x="2956741" y="1302010"/>
                </a:moveTo>
                <a:cubicBezTo>
                  <a:pt x="2949347" y="1300531"/>
                  <a:pt x="2948608" y="1303488"/>
                  <a:pt x="2954523" y="1310882"/>
                </a:cubicBezTo>
                <a:cubicBezTo>
                  <a:pt x="2955262" y="1312361"/>
                  <a:pt x="2956002" y="1312915"/>
                  <a:pt x="2956741" y="1312546"/>
                </a:cubicBezTo>
                <a:cubicBezTo>
                  <a:pt x="2957480" y="1312176"/>
                  <a:pt x="2958220" y="1310882"/>
                  <a:pt x="2958959" y="1308664"/>
                </a:cubicBezTo>
                <a:cubicBezTo>
                  <a:pt x="2961916" y="1304228"/>
                  <a:pt x="2961177" y="1302010"/>
                  <a:pt x="2956741" y="1302010"/>
                </a:cubicBezTo>
                <a:close/>
                <a:moveTo>
                  <a:pt x="2938996" y="1302010"/>
                </a:moveTo>
                <a:cubicBezTo>
                  <a:pt x="2933081" y="1302010"/>
                  <a:pt x="2931602" y="1303488"/>
                  <a:pt x="2934559" y="1306446"/>
                </a:cubicBezTo>
                <a:cubicBezTo>
                  <a:pt x="2936039" y="1307185"/>
                  <a:pt x="2937517" y="1307555"/>
                  <a:pt x="2938996" y="1307555"/>
                </a:cubicBezTo>
                <a:cubicBezTo>
                  <a:pt x="2940475" y="1307555"/>
                  <a:pt x="2941953" y="1307185"/>
                  <a:pt x="2943433" y="1306446"/>
                </a:cubicBezTo>
                <a:cubicBezTo>
                  <a:pt x="2946390" y="1303488"/>
                  <a:pt x="2944911" y="1302010"/>
                  <a:pt x="2938996" y="1302010"/>
                </a:cubicBezTo>
                <a:close/>
                <a:moveTo>
                  <a:pt x="13069839" y="1301175"/>
                </a:moveTo>
                <a:cubicBezTo>
                  <a:pt x="13074275" y="1298217"/>
                  <a:pt x="13077232" y="1299696"/>
                  <a:pt x="13078711" y="1305611"/>
                </a:cubicBezTo>
                <a:cubicBezTo>
                  <a:pt x="13078711" y="1308568"/>
                  <a:pt x="13077232" y="1310786"/>
                  <a:pt x="13074275" y="1312265"/>
                </a:cubicBezTo>
                <a:cubicBezTo>
                  <a:pt x="13069839" y="1312265"/>
                  <a:pt x="13066881" y="1310786"/>
                  <a:pt x="13065402" y="1307829"/>
                </a:cubicBezTo>
                <a:cubicBezTo>
                  <a:pt x="13063924" y="1306350"/>
                  <a:pt x="13065402" y="1304132"/>
                  <a:pt x="13069839" y="1301175"/>
                </a:cubicBezTo>
                <a:close/>
                <a:moveTo>
                  <a:pt x="11754500" y="1301175"/>
                </a:moveTo>
                <a:cubicBezTo>
                  <a:pt x="11753206" y="1312820"/>
                  <a:pt x="11754742" y="1318804"/>
                  <a:pt x="11759109" y="1319128"/>
                </a:cubicBezTo>
                <a:cubicBezTo>
                  <a:pt x="11759733" y="1319174"/>
                  <a:pt x="11760415" y="1319105"/>
                  <a:pt x="11761154" y="1318920"/>
                </a:cubicBezTo>
                <a:cubicBezTo>
                  <a:pt x="11764112" y="1318920"/>
                  <a:pt x="11764851" y="1316701"/>
                  <a:pt x="11763372" y="1312265"/>
                </a:cubicBezTo>
                <a:cubicBezTo>
                  <a:pt x="11763372" y="1307829"/>
                  <a:pt x="11761894" y="1304132"/>
                  <a:pt x="11758936" y="1301175"/>
                </a:cubicBezTo>
                <a:cubicBezTo>
                  <a:pt x="11755978" y="1298217"/>
                  <a:pt x="11754500" y="1298217"/>
                  <a:pt x="11754500" y="1301175"/>
                </a:cubicBezTo>
                <a:close/>
                <a:moveTo>
                  <a:pt x="3775223" y="1299791"/>
                </a:moveTo>
                <a:cubicBezTo>
                  <a:pt x="3781138" y="1298313"/>
                  <a:pt x="3783356" y="1299052"/>
                  <a:pt x="3781878" y="1302010"/>
                </a:cubicBezTo>
                <a:cubicBezTo>
                  <a:pt x="3779659" y="1304228"/>
                  <a:pt x="3777026" y="1305199"/>
                  <a:pt x="3773976" y="1304921"/>
                </a:cubicBezTo>
                <a:cubicBezTo>
                  <a:pt x="3772959" y="1304829"/>
                  <a:pt x="3771896" y="1304597"/>
                  <a:pt x="3770787" y="1304228"/>
                </a:cubicBezTo>
                <a:cubicBezTo>
                  <a:pt x="3766351" y="1304228"/>
                  <a:pt x="3767830" y="1302749"/>
                  <a:pt x="3775223" y="1299791"/>
                </a:cubicBezTo>
                <a:close/>
                <a:moveTo>
                  <a:pt x="2890198" y="1299791"/>
                </a:moveTo>
                <a:cubicBezTo>
                  <a:pt x="2878367" y="1299791"/>
                  <a:pt x="2875410" y="1301270"/>
                  <a:pt x="2881325" y="1304228"/>
                </a:cubicBezTo>
                <a:cubicBezTo>
                  <a:pt x="2884282" y="1304967"/>
                  <a:pt x="2887240" y="1305337"/>
                  <a:pt x="2890198" y="1305337"/>
                </a:cubicBezTo>
                <a:cubicBezTo>
                  <a:pt x="2893155" y="1305337"/>
                  <a:pt x="2896112" y="1304967"/>
                  <a:pt x="2899070" y="1304228"/>
                </a:cubicBezTo>
                <a:cubicBezTo>
                  <a:pt x="2903506" y="1302749"/>
                  <a:pt x="2900549" y="1301270"/>
                  <a:pt x="2890198" y="1299791"/>
                </a:cubicBezTo>
                <a:close/>
                <a:moveTo>
                  <a:pt x="5064557" y="1299258"/>
                </a:moveTo>
                <a:cubicBezTo>
                  <a:pt x="5067145" y="1299627"/>
                  <a:pt x="5068809" y="1302030"/>
                  <a:pt x="5069548" y="1306466"/>
                </a:cubicBezTo>
                <a:cubicBezTo>
                  <a:pt x="5072505" y="1321254"/>
                  <a:pt x="5071027" y="1324211"/>
                  <a:pt x="5065112" y="1315339"/>
                </a:cubicBezTo>
                <a:cubicBezTo>
                  <a:pt x="5062154" y="1310903"/>
                  <a:pt x="5056979" y="1310163"/>
                  <a:pt x="5049585" y="1313121"/>
                </a:cubicBezTo>
                <a:cubicBezTo>
                  <a:pt x="5042191" y="1314600"/>
                  <a:pt x="5043670" y="1311642"/>
                  <a:pt x="5054021" y="1304248"/>
                </a:cubicBezTo>
                <a:cubicBezTo>
                  <a:pt x="5058457" y="1300552"/>
                  <a:pt x="5061969" y="1298888"/>
                  <a:pt x="5064557" y="1299258"/>
                </a:cubicBezTo>
                <a:close/>
                <a:moveTo>
                  <a:pt x="6558454" y="1298148"/>
                </a:moveTo>
                <a:cubicBezTo>
                  <a:pt x="6557347" y="1298518"/>
                  <a:pt x="6556421" y="1300552"/>
                  <a:pt x="6555683" y="1304248"/>
                </a:cubicBezTo>
                <a:cubicBezTo>
                  <a:pt x="6555683" y="1310163"/>
                  <a:pt x="6557161" y="1313121"/>
                  <a:pt x="6560118" y="1313121"/>
                </a:cubicBezTo>
                <a:cubicBezTo>
                  <a:pt x="6564556" y="1313121"/>
                  <a:pt x="6565294" y="1309424"/>
                  <a:pt x="6562338" y="1302030"/>
                </a:cubicBezTo>
                <a:cubicBezTo>
                  <a:pt x="6560858" y="1299073"/>
                  <a:pt x="6559563" y="1297779"/>
                  <a:pt x="6558454" y="1298148"/>
                </a:cubicBezTo>
                <a:close/>
                <a:moveTo>
                  <a:pt x="10729733" y="1296739"/>
                </a:moveTo>
                <a:cubicBezTo>
                  <a:pt x="10723818" y="1293781"/>
                  <a:pt x="10720121" y="1294520"/>
                  <a:pt x="10718642" y="1298956"/>
                </a:cubicBezTo>
                <a:cubicBezTo>
                  <a:pt x="10717164" y="1304872"/>
                  <a:pt x="10720121" y="1308568"/>
                  <a:pt x="10727515" y="1310047"/>
                </a:cubicBezTo>
                <a:cubicBezTo>
                  <a:pt x="10729733" y="1310417"/>
                  <a:pt x="10731674" y="1310602"/>
                  <a:pt x="10733338" y="1310602"/>
                </a:cubicBezTo>
                <a:cubicBezTo>
                  <a:pt x="10738328" y="1310602"/>
                  <a:pt x="10740824" y="1308938"/>
                  <a:pt x="10740824" y="1305611"/>
                </a:cubicBezTo>
                <a:cubicBezTo>
                  <a:pt x="10739345" y="1301175"/>
                  <a:pt x="10735648" y="1298217"/>
                  <a:pt x="10729733" y="1296739"/>
                </a:cubicBezTo>
                <a:close/>
                <a:moveTo>
                  <a:pt x="5037328" y="1295355"/>
                </a:moveTo>
                <a:cubicBezTo>
                  <a:pt x="5040285" y="1293877"/>
                  <a:pt x="5043243" y="1295355"/>
                  <a:pt x="5046200" y="1299791"/>
                </a:cubicBezTo>
                <a:cubicBezTo>
                  <a:pt x="5049157" y="1304228"/>
                  <a:pt x="5049157" y="1307185"/>
                  <a:pt x="5046200" y="1308664"/>
                </a:cubicBezTo>
                <a:cubicBezTo>
                  <a:pt x="5045461" y="1309403"/>
                  <a:pt x="5044721" y="1309866"/>
                  <a:pt x="5043982" y="1310051"/>
                </a:cubicBezTo>
                <a:cubicBezTo>
                  <a:pt x="5041764" y="1310605"/>
                  <a:pt x="5039546" y="1308664"/>
                  <a:pt x="5037328" y="1304228"/>
                </a:cubicBezTo>
                <a:cubicBezTo>
                  <a:pt x="5035848" y="1299791"/>
                  <a:pt x="5035848" y="1296834"/>
                  <a:pt x="5037328" y="1295355"/>
                </a:cubicBezTo>
                <a:close/>
                <a:moveTo>
                  <a:pt x="3375963" y="1295355"/>
                </a:moveTo>
                <a:cubicBezTo>
                  <a:pt x="3370049" y="1295355"/>
                  <a:pt x="3368570" y="1297574"/>
                  <a:pt x="3371527" y="1302010"/>
                </a:cubicBezTo>
                <a:cubicBezTo>
                  <a:pt x="3375963" y="1306446"/>
                  <a:pt x="3379661" y="1308664"/>
                  <a:pt x="3382618" y="1308664"/>
                </a:cubicBezTo>
                <a:cubicBezTo>
                  <a:pt x="3387054" y="1308664"/>
                  <a:pt x="3388533" y="1305707"/>
                  <a:pt x="3387054" y="1299791"/>
                </a:cubicBezTo>
                <a:cubicBezTo>
                  <a:pt x="3385575" y="1295355"/>
                  <a:pt x="3381878" y="1293877"/>
                  <a:pt x="3375963" y="1295355"/>
                </a:cubicBezTo>
                <a:close/>
                <a:moveTo>
                  <a:pt x="11889804" y="1294520"/>
                </a:moveTo>
                <a:cubicBezTo>
                  <a:pt x="11894241" y="1293042"/>
                  <a:pt x="11895719" y="1293781"/>
                  <a:pt x="11894241" y="1296739"/>
                </a:cubicBezTo>
                <a:cubicBezTo>
                  <a:pt x="11892022" y="1298956"/>
                  <a:pt x="11889804" y="1299927"/>
                  <a:pt x="11887586" y="1299650"/>
                </a:cubicBezTo>
                <a:cubicBezTo>
                  <a:pt x="11886847" y="1299558"/>
                  <a:pt x="11886108" y="1299326"/>
                  <a:pt x="11885368" y="1298956"/>
                </a:cubicBezTo>
                <a:cubicBezTo>
                  <a:pt x="11882411" y="1297478"/>
                  <a:pt x="11883890" y="1295999"/>
                  <a:pt x="11889804" y="1294520"/>
                </a:cubicBezTo>
                <a:close/>
                <a:moveTo>
                  <a:pt x="6078927" y="1292742"/>
                </a:moveTo>
                <a:cubicBezTo>
                  <a:pt x="6084749" y="1293019"/>
                  <a:pt x="6087662" y="1295376"/>
                  <a:pt x="6087662" y="1299812"/>
                </a:cubicBezTo>
                <a:cubicBezTo>
                  <a:pt x="6087662" y="1304248"/>
                  <a:pt x="6082485" y="1307206"/>
                  <a:pt x="6072134" y="1308685"/>
                </a:cubicBezTo>
                <a:cubicBezTo>
                  <a:pt x="6061782" y="1311642"/>
                  <a:pt x="6056608" y="1310163"/>
                  <a:pt x="6056608" y="1304248"/>
                </a:cubicBezTo>
                <a:cubicBezTo>
                  <a:pt x="6058085" y="1298333"/>
                  <a:pt x="6063261" y="1294636"/>
                  <a:pt x="6072134" y="1293158"/>
                </a:cubicBezTo>
                <a:cubicBezTo>
                  <a:pt x="6074722" y="1292788"/>
                  <a:pt x="6076987" y="1292649"/>
                  <a:pt x="6078927" y="1292742"/>
                </a:cubicBezTo>
                <a:close/>
                <a:moveTo>
                  <a:pt x="6346209" y="1292464"/>
                </a:moveTo>
                <a:cubicBezTo>
                  <a:pt x="6347226" y="1292557"/>
                  <a:pt x="6348289" y="1292788"/>
                  <a:pt x="6349398" y="1293158"/>
                </a:cubicBezTo>
                <a:cubicBezTo>
                  <a:pt x="6353834" y="1293158"/>
                  <a:pt x="6352356" y="1294636"/>
                  <a:pt x="6344962" y="1297594"/>
                </a:cubicBezTo>
                <a:cubicBezTo>
                  <a:pt x="6339046" y="1299073"/>
                  <a:pt x="6336829" y="1298333"/>
                  <a:pt x="6338308" y="1295376"/>
                </a:cubicBezTo>
                <a:cubicBezTo>
                  <a:pt x="6340526" y="1293158"/>
                  <a:pt x="6343159" y="1292187"/>
                  <a:pt x="6346209" y="1292464"/>
                </a:cubicBezTo>
                <a:close/>
                <a:moveTo>
                  <a:pt x="7229988" y="1292049"/>
                </a:moveTo>
                <a:cubicBezTo>
                  <a:pt x="7227029" y="1292049"/>
                  <a:pt x="7224073" y="1292419"/>
                  <a:pt x="7221115" y="1293158"/>
                </a:cubicBezTo>
                <a:cubicBezTo>
                  <a:pt x="7216678" y="1294636"/>
                  <a:pt x="7219636" y="1296115"/>
                  <a:pt x="7229988" y="1297594"/>
                </a:cubicBezTo>
                <a:cubicBezTo>
                  <a:pt x="7241818" y="1297594"/>
                  <a:pt x="7244774" y="1296115"/>
                  <a:pt x="7238860" y="1293158"/>
                </a:cubicBezTo>
                <a:cubicBezTo>
                  <a:pt x="7235902" y="1292419"/>
                  <a:pt x="7232945" y="1292049"/>
                  <a:pt x="7229988" y="1292049"/>
                </a:cubicBezTo>
                <a:close/>
                <a:moveTo>
                  <a:pt x="7181189" y="1289831"/>
                </a:moveTo>
                <a:cubicBezTo>
                  <a:pt x="7179711" y="1289831"/>
                  <a:pt x="7178231" y="1290200"/>
                  <a:pt x="7176752" y="1290940"/>
                </a:cubicBezTo>
                <a:cubicBezTo>
                  <a:pt x="7173796" y="1293897"/>
                  <a:pt x="7175274" y="1295376"/>
                  <a:pt x="7181189" y="1295376"/>
                </a:cubicBezTo>
                <a:cubicBezTo>
                  <a:pt x="7187103" y="1295376"/>
                  <a:pt x="7188583" y="1293897"/>
                  <a:pt x="7185625" y="1290940"/>
                </a:cubicBezTo>
                <a:cubicBezTo>
                  <a:pt x="7184146" y="1290200"/>
                  <a:pt x="7182668" y="1289831"/>
                  <a:pt x="7181189" y="1289831"/>
                </a:cubicBezTo>
                <a:close/>
                <a:moveTo>
                  <a:pt x="6737567" y="1288722"/>
                </a:moveTo>
                <a:cubicBezTo>
                  <a:pt x="6733132" y="1288722"/>
                  <a:pt x="6731652" y="1291679"/>
                  <a:pt x="6733132" y="1297594"/>
                </a:cubicBezTo>
                <a:cubicBezTo>
                  <a:pt x="6734610" y="1302030"/>
                  <a:pt x="6738307" y="1303509"/>
                  <a:pt x="6744221" y="1302030"/>
                </a:cubicBezTo>
                <a:cubicBezTo>
                  <a:pt x="6750136" y="1302030"/>
                  <a:pt x="6751615" y="1299812"/>
                  <a:pt x="6748659" y="1295376"/>
                </a:cubicBezTo>
                <a:cubicBezTo>
                  <a:pt x="6744221" y="1290940"/>
                  <a:pt x="6740525" y="1288722"/>
                  <a:pt x="6737567" y="1288722"/>
                </a:cubicBezTo>
                <a:close/>
                <a:moveTo>
                  <a:pt x="4048050" y="1288701"/>
                </a:moveTo>
                <a:cubicBezTo>
                  <a:pt x="4058402" y="1285744"/>
                  <a:pt x="4063577" y="1287222"/>
                  <a:pt x="4063577" y="1293137"/>
                </a:cubicBezTo>
                <a:cubicBezTo>
                  <a:pt x="4062099" y="1299052"/>
                  <a:pt x="4056923" y="1302749"/>
                  <a:pt x="4048050" y="1304228"/>
                </a:cubicBezTo>
                <a:cubicBezTo>
                  <a:pt x="4045463" y="1304597"/>
                  <a:pt x="4043199" y="1304736"/>
                  <a:pt x="4041258" y="1304644"/>
                </a:cubicBezTo>
                <a:cubicBezTo>
                  <a:pt x="4035435" y="1304367"/>
                  <a:pt x="4032524" y="1302010"/>
                  <a:pt x="4032524" y="1297574"/>
                </a:cubicBezTo>
                <a:cubicBezTo>
                  <a:pt x="4032524" y="1293137"/>
                  <a:pt x="4037699" y="1290180"/>
                  <a:pt x="4048050" y="1288701"/>
                </a:cubicBezTo>
                <a:close/>
                <a:moveTo>
                  <a:pt x="5301896" y="1288167"/>
                </a:moveTo>
                <a:cubicBezTo>
                  <a:pt x="5298569" y="1288537"/>
                  <a:pt x="5294317" y="1290200"/>
                  <a:pt x="5289142" y="1293158"/>
                </a:cubicBezTo>
                <a:cubicBezTo>
                  <a:pt x="5283226" y="1297594"/>
                  <a:pt x="5280270" y="1302769"/>
                  <a:pt x="5280270" y="1308685"/>
                </a:cubicBezTo>
                <a:lnTo>
                  <a:pt x="5284685" y="1313100"/>
                </a:lnTo>
                <a:lnTo>
                  <a:pt x="5287975" y="1313100"/>
                </a:lnTo>
                <a:lnTo>
                  <a:pt x="5288186" y="1313949"/>
                </a:lnTo>
                <a:lnTo>
                  <a:pt x="5309105" y="1290940"/>
                </a:lnTo>
                <a:cubicBezTo>
                  <a:pt x="5307626" y="1288722"/>
                  <a:pt x="5305223" y="1287797"/>
                  <a:pt x="5301896" y="1288167"/>
                </a:cubicBezTo>
                <a:close/>
                <a:moveTo>
                  <a:pt x="13520115" y="1287866"/>
                </a:moveTo>
                <a:cubicBezTo>
                  <a:pt x="13523073" y="1292302"/>
                  <a:pt x="13519376" y="1298217"/>
                  <a:pt x="13509025" y="1305611"/>
                </a:cubicBezTo>
                <a:cubicBezTo>
                  <a:pt x="13492758" y="1315962"/>
                  <a:pt x="13482407" y="1323356"/>
                  <a:pt x="13477971" y="1327792"/>
                </a:cubicBezTo>
                <a:cubicBezTo>
                  <a:pt x="13473535" y="1332228"/>
                  <a:pt x="13469284" y="1334631"/>
                  <a:pt x="13465217" y="1335001"/>
                </a:cubicBezTo>
                <a:cubicBezTo>
                  <a:pt x="13461150" y="1335371"/>
                  <a:pt x="13457269" y="1333707"/>
                  <a:pt x="13453572" y="1330010"/>
                </a:cubicBezTo>
                <a:cubicBezTo>
                  <a:pt x="13447657" y="1324095"/>
                  <a:pt x="13446918" y="1321138"/>
                  <a:pt x="13451354" y="1321138"/>
                </a:cubicBezTo>
                <a:cubicBezTo>
                  <a:pt x="13455790" y="1322616"/>
                  <a:pt x="13467620" y="1316701"/>
                  <a:pt x="13486844" y="1303393"/>
                </a:cubicBezTo>
                <a:cubicBezTo>
                  <a:pt x="13506067" y="1290084"/>
                  <a:pt x="13517158" y="1284908"/>
                  <a:pt x="13520115" y="1287866"/>
                </a:cubicBezTo>
                <a:close/>
                <a:moveTo>
                  <a:pt x="12455422" y="1287866"/>
                </a:moveTo>
                <a:cubicBezTo>
                  <a:pt x="12459858" y="1289345"/>
                  <a:pt x="12464295" y="1289345"/>
                  <a:pt x="12468731" y="1287866"/>
                </a:cubicBezTo>
                <a:cubicBezTo>
                  <a:pt x="12473167" y="1286387"/>
                  <a:pt x="12473906" y="1288605"/>
                  <a:pt x="12470949" y="1294520"/>
                </a:cubicBezTo>
                <a:cubicBezTo>
                  <a:pt x="12466513" y="1300435"/>
                  <a:pt x="12462816" y="1303208"/>
                  <a:pt x="12459858" y="1302838"/>
                </a:cubicBezTo>
                <a:cubicBezTo>
                  <a:pt x="12456901" y="1302468"/>
                  <a:pt x="12454683" y="1298956"/>
                  <a:pt x="12453204" y="1292302"/>
                </a:cubicBezTo>
                <a:cubicBezTo>
                  <a:pt x="12451725" y="1287866"/>
                  <a:pt x="12452465" y="1286387"/>
                  <a:pt x="12455422" y="1287866"/>
                </a:cubicBezTo>
                <a:close/>
                <a:moveTo>
                  <a:pt x="5076203" y="1287335"/>
                </a:moveTo>
                <a:cubicBezTo>
                  <a:pt x="5078420" y="1286781"/>
                  <a:pt x="5080638" y="1288722"/>
                  <a:pt x="5082856" y="1293158"/>
                </a:cubicBezTo>
                <a:cubicBezTo>
                  <a:pt x="5084336" y="1297594"/>
                  <a:pt x="5084336" y="1300552"/>
                  <a:pt x="5082856" y="1302030"/>
                </a:cubicBezTo>
                <a:cubicBezTo>
                  <a:pt x="5079899" y="1303509"/>
                  <a:pt x="5076942" y="1302030"/>
                  <a:pt x="5073984" y="1297594"/>
                </a:cubicBezTo>
                <a:cubicBezTo>
                  <a:pt x="5071027" y="1293158"/>
                  <a:pt x="5071027" y="1290200"/>
                  <a:pt x="5073984" y="1288722"/>
                </a:cubicBezTo>
                <a:cubicBezTo>
                  <a:pt x="5074723" y="1287982"/>
                  <a:pt x="5075463" y="1287520"/>
                  <a:pt x="5076203" y="1287335"/>
                </a:cubicBezTo>
                <a:close/>
                <a:moveTo>
                  <a:pt x="12799229" y="1285648"/>
                </a:moveTo>
                <a:cubicBezTo>
                  <a:pt x="12796272" y="1282690"/>
                  <a:pt x="12788878" y="1283430"/>
                  <a:pt x="12777048" y="1287866"/>
                </a:cubicBezTo>
                <a:cubicBezTo>
                  <a:pt x="12766697" y="1290823"/>
                  <a:pt x="12760043" y="1294520"/>
                  <a:pt x="12757085" y="1298956"/>
                </a:cubicBezTo>
                <a:cubicBezTo>
                  <a:pt x="12754128" y="1304872"/>
                  <a:pt x="12755606" y="1307829"/>
                  <a:pt x="12761521" y="1307829"/>
                </a:cubicBezTo>
                <a:cubicBezTo>
                  <a:pt x="12763370" y="1308199"/>
                  <a:pt x="12765311" y="1308338"/>
                  <a:pt x="12767344" y="1308245"/>
                </a:cubicBezTo>
                <a:cubicBezTo>
                  <a:pt x="12773444" y="1307968"/>
                  <a:pt x="12780375" y="1305611"/>
                  <a:pt x="12788139" y="1301175"/>
                </a:cubicBezTo>
                <a:cubicBezTo>
                  <a:pt x="12798490" y="1293781"/>
                  <a:pt x="12802187" y="1288605"/>
                  <a:pt x="12799229" y="1285648"/>
                </a:cubicBezTo>
                <a:close/>
                <a:moveTo>
                  <a:pt x="7163444" y="1284840"/>
                </a:moveTo>
                <a:cubicBezTo>
                  <a:pt x="7162704" y="1285209"/>
                  <a:pt x="7161966" y="1286503"/>
                  <a:pt x="7161226" y="1288722"/>
                </a:cubicBezTo>
                <a:cubicBezTo>
                  <a:pt x="7158269" y="1293158"/>
                  <a:pt x="7159007" y="1295376"/>
                  <a:pt x="7163444" y="1295376"/>
                </a:cubicBezTo>
                <a:cubicBezTo>
                  <a:pt x="7170838" y="1296855"/>
                  <a:pt x="7171577" y="1293897"/>
                  <a:pt x="7165662" y="1286503"/>
                </a:cubicBezTo>
                <a:cubicBezTo>
                  <a:pt x="7164923" y="1285025"/>
                  <a:pt x="7164183" y="1284470"/>
                  <a:pt x="7163444" y="1284840"/>
                </a:cubicBezTo>
                <a:close/>
                <a:moveTo>
                  <a:pt x="6220747" y="1284285"/>
                </a:moveTo>
                <a:cubicBezTo>
                  <a:pt x="6225184" y="1285764"/>
                  <a:pt x="6223706" y="1287243"/>
                  <a:pt x="6216312" y="1288722"/>
                </a:cubicBezTo>
                <a:cubicBezTo>
                  <a:pt x="6208918" y="1291679"/>
                  <a:pt x="6206699" y="1291679"/>
                  <a:pt x="6209657" y="1288722"/>
                </a:cubicBezTo>
                <a:cubicBezTo>
                  <a:pt x="6212615" y="1285764"/>
                  <a:pt x="6216312" y="1284285"/>
                  <a:pt x="6220747" y="1284285"/>
                </a:cubicBezTo>
                <a:close/>
                <a:moveTo>
                  <a:pt x="3560066" y="1284265"/>
                </a:moveTo>
                <a:cubicBezTo>
                  <a:pt x="3555630" y="1284265"/>
                  <a:pt x="3554891" y="1287962"/>
                  <a:pt x="3557848" y="1295355"/>
                </a:cubicBezTo>
                <a:cubicBezTo>
                  <a:pt x="3559328" y="1298313"/>
                  <a:pt x="3560621" y="1299607"/>
                  <a:pt x="3561730" y="1299237"/>
                </a:cubicBezTo>
                <a:cubicBezTo>
                  <a:pt x="3562840" y="1298868"/>
                  <a:pt x="3563764" y="1296834"/>
                  <a:pt x="3564503" y="1293137"/>
                </a:cubicBezTo>
                <a:cubicBezTo>
                  <a:pt x="3564503" y="1287222"/>
                  <a:pt x="3563024" y="1284265"/>
                  <a:pt x="3560066" y="1284265"/>
                </a:cubicBezTo>
                <a:close/>
                <a:moveTo>
                  <a:pt x="4831998" y="1283437"/>
                </a:moveTo>
                <a:lnTo>
                  <a:pt x="4811080" y="1306446"/>
                </a:lnTo>
                <a:cubicBezTo>
                  <a:pt x="4812559" y="1308664"/>
                  <a:pt x="4814962" y="1309588"/>
                  <a:pt x="4818289" y="1309219"/>
                </a:cubicBezTo>
                <a:cubicBezTo>
                  <a:pt x="4821617" y="1308849"/>
                  <a:pt x="4825868" y="1307185"/>
                  <a:pt x="4831043" y="1304228"/>
                </a:cubicBezTo>
                <a:cubicBezTo>
                  <a:pt x="4836958" y="1299791"/>
                  <a:pt x="4839916" y="1294616"/>
                  <a:pt x="4839916" y="1288701"/>
                </a:cubicBezTo>
                <a:lnTo>
                  <a:pt x="4835500" y="1284285"/>
                </a:lnTo>
                <a:lnTo>
                  <a:pt x="4832210" y="1284285"/>
                </a:lnTo>
                <a:close/>
                <a:moveTo>
                  <a:pt x="6651060" y="1283176"/>
                </a:moveTo>
                <a:cubicBezTo>
                  <a:pt x="6649582" y="1283176"/>
                  <a:pt x="6648103" y="1283546"/>
                  <a:pt x="6646625" y="1284285"/>
                </a:cubicBezTo>
                <a:cubicBezTo>
                  <a:pt x="6645146" y="1287243"/>
                  <a:pt x="6646625" y="1288722"/>
                  <a:pt x="6651060" y="1288722"/>
                </a:cubicBezTo>
                <a:cubicBezTo>
                  <a:pt x="6656975" y="1287243"/>
                  <a:pt x="6658455" y="1285764"/>
                  <a:pt x="6655498" y="1284285"/>
                </a:cubicBezTo>
                <a:cubicBezTo>
                  <a:pt x="6654018" y="1283546"/>
                  <a:pt x="6652541" y="1283176"/>
                  <a:pt x="6651060" y="1283176"/>
                </a:cubicBezTo>
                <a:close/>
                <a:moveTo>
                  <a:pt x="6933317" y="1282067"/>
                </a:moveTo>
                <a:cubicBezTo>
                  <a:pt x="6932207" y="1282067"/>
                  <a:pt x="6931281" y="1282807"/>
                  <a:pt x="6930543" y="1284285"/>
                </a:cubicBezTo>
                <a:cubicBezTo>
                  <a:pt x="6927585" y="1285764"/>
                  <a:pt x="6929064" y="1286503"/>
                  <a:pt x="6934979" y="1286503"/>
                </a:cubicBezTo>
                <a:cubicBezTo>
                  <a:pt x="6940895" y="1286503"/>
                  <a:pt x="6941633" y="1285764"/>
                  <a:pt x="6937197" y="1284285"/>
                </a:cubicBezTo>
                <a:cubicBezTo>
                  <a:pt x="6935719" y="1282807"/>
                  <a:pt x="6934424" y="1282067"/>
                  <a:pt x="6933317" y="1282067"/>
                </a:cubicBezTo>
                <a:close/>
                <a:moveTo>
                  <a:pt x="6910996" y="1281374"/>
                </a:moveTo>
                <a:cubicBezTo>
                  <a:pt x="6909610" y="1281466"/>
                  <a:pt x="6907992" y="1281698"/>
                  <a:pt x="6906143" y="1282067"/>
                </a:cubicBezTo>
                <a:cubicBezTo>
                  <a:pt x="6898749" y="1282067"/>
                  <a:pt x="6895053" y="1283546"/>
                  <a:pt x="6895053" y="1286503"/>
                </a:cubicBezTo>
                <a:cubicBezTo>
                  <a:pt x="6893573" y="1289461"/>
                  <a:pt x="6897271" y="1290940"/>
                  <a:pt x="6906143" y="1290940"/>
                </a:cubicBezTo>
                <a:cubicBezTo>
                  <a:pt x="6915015" y="1289461"/>
                  <a:pt x="6918712" y="1287243"/>
                  <a:pt x="6917234" y="1284285"/>
                </a:cubicBezTo>
                <a:cubicBezTo>
                  <a:pt x="6917234" y="1282067"/>
                  <a:pt x="6915154" y="1281097"/>
                  <a:pt x="6910996" y="1281374"/>
                </a:cubicBezTo>
                <a:close/>
                <a:moveTo>
                  <a:pt x="12491467" y="1280657"/>
                </a:moveTo>
                <a:cubicBezTo>
                  <a:pt x="12492576" y="1281766"/>
                  <a:pt x="12492391" y="1284169"/>
                  <a:pt x="12490912" y="1287866"/>
                </a:cubicBezTo>
                <a:cubicBezTo>
                  <a:pt x="12489433" y="1290823"/>
                  <a:pt x="12487770" y="1292487"/>
                  <a:pt x="12485922" y="1292857"/>
                </a:cubicBezTo>
                <a:cubicBezTo>
                  <a:pt x="12484073" y="1293226"/>
                  <a:pt x="12482040" y="1292302"/>
                  <a:pt x="12479821" y="1290084"/>
                </a:cubicBezTo>
                <a:cubicBezTo>
                  <a:pt x="12476864" y="1285648"/>
                  <a:pt x="12478343" y="1282690"/>
                  <a:pt x="12484258" y="1281212"/>
                </a:cubicBezTo>
                <a:cubicBezTo>
                  <a:pt x="12487955" y="1279733"/>
                  <a:pt x="12490358" y="1279548"/>
                  <a:pt x="12491467" y="1280657"/>
                </a:cubicBezTo>
                <a:close/>
                <a:moveTo>
                  <a:pt x="7143482" y="1279849"/>
                </a:moveTo>
                <a:cubicBezTo>
                  <a:pt x="7136088" y="1279849"/>
                  <a:pt x="7133130" y="1282807"/>
                  <a:pt x="7134609" y="1288722"/>
                </a:cubicBezTo>
                <a:cubicBezTo>
                  <a:pt x="7137565" y="1293158"/>
                  <a:pt x="7142003" y="1295376"/>
                  <a:pt x="7147917" y="1295376"/>
                </a:cubicBezTo>
                <a:cubicBezTo>
                  <a:pt x="7153832" y="1295376"/>
                  <a:pt x="7156789" y="1293158"/>
                  <a:pt x="7156789" y="1288722"/>
                </a:cubicBezTo>
                <a:cubicBezTo>
                  <a:pt x="7156789" y="1282807"/>
                  <a:pt x="7152354" y="1279849"/>
                  <a:pt x="7143482" y="1279849"/>
                </a:cubicBezTo>
                <a:close/>
                <a:moveTo>
                  <a:pt x="6821855" y="1279849"/>
                </a:moveTo>
                <a:cubicBezTo>
                  <a:pt x="6818898" y="1279849"/>
                  <a:pt x="6817420" y="1282807"/>
                  <a:pt x="6817420" y="1288722"/>
                </a:cubicBezTo>
                <a:cubicBezTo>
                  <a:pt x="6818898" y="1294636"/>
                  <a:pt x="6820377" y="1296855"/>
                  <a:pt x="6821855" y="1295376"/>
                </a:cubicBezTo>
                <a:cubicBezTo>
                  <a:pt x="6824813" y="1295376"/>
                  <a:pt x="6826293" y="1293158"/>
                  <a:pt x="6826293" y="1288722"/>
                </a:cubicBezTo>
                <a:cubicBezTo>
                  <a:pt x="6826293" y="1282807"/>
                  <a:pt x="6824813" y="1279849"/>
                  <a:pt x="6821855" y="1279849"/>
                </a:cubicBezTo>
                <a:close/>
                <a:moveTo>
                  <a:pt x="6685580" y="1279295"/>
                </a:moveTo>
                <a:cubicBezTo>
                  <a:pt x="6683269" y="1279295"/>
                  <a:pt x="6680636" y="1279480"/>
                  <a:pt x="6677679" y="1279849"/>
                </a:cubicBezTo>
                <a:cubicBezTo>
                  <a:pt x="6665848" y="1281328"/>
                  <a:pt x="6659933" y="1284285"/>
                  <a:pt x="6659933" y="1288722"/>
                </a:cubicBezTo>
                <a:cubicBezTo>
                  <a:pt x="6659933" y="1294636"/>
                  <a:pt x="6654757" y="1298333"/>
                  <a:pt x="6644406" y="1299812"/>
                </a:cubicBezTo>
                <a:cubicBezTo>
                  <a:pt x="6632577" y="1301291"/>
                  <a:pt x="6628140" y="1304248"/>
                  <a:pt x="6631099" y="1308685"/>
                </a:cubicBezTo>
                <a:cubicBezTo>
                  <a:pt x="6632577" y="1313121"/>
                  <a:pt x="6638491" y="1314600"/>
                  <a:pt x="6648844" y="1313121"/>
                </a:cubicBezTo>
                <a:cubicBezTo>
                  <a:pt x="6662151" y="1313121"/>
                  <a:pt x="6670286" y="1315339"/>
                  <a:pt x="6673241" y="1319775"/>
                </a:cubicBezTo>
                <a:cubicBezTo>
                  <a:pt x="6679157" y="1328647"/>
                  <a:pt x="6681375" y="1328647"/>
                  <a:pt x="6679897" y="1319775"/>
                </a:cubicBezTo>
                <a:cubicBezTo>
                  <a:pt x="6679897" y="1313860"/>
                  <a:pt x="6680636" y="1310903"/>
                  <a:pt x="6682114" y="1310903"/>
                </a:cubicBezTo>
                <a:cubicBezTo>
                  <a:pt x="6689509" y="1312381"/>
                  <a:pt x="6699121" y="1311642"/>
                  <a:pt x="6710951" y="1308685"/>
                </a:cubicBezTo>
                <a:cubicBezTo>
                  <a:pt x="6722779" y="1304248"/>
                  <a:pt x="6727955" y="1300552"/>
                  <a:pt x="6726477" y="1297594"/>
                </a:cubicBezTo>
                <a:cubicBezTo>
                  <a:pt x="6724997" y="1293158"/>
                  <a:pt x="6720563" y="1291679"/>
                  <a:pt x="6713169" y="1293158"/>
                </a:cubicBezTo>
                <a:cubicBezTo>
                  <a:pt x="6704297" y="1293158"/>
                  <a:pt x="6699121" y="1290200"/>
                  <a:pt x="6697640" y="1284285"/>
                </a:cubicBezTo>
                <a:cubicBezTo>
                  <a:pt x="6696532" y="1280958"/>
                  <a:pt x="6692511" y="1279295"/>
                  <a:pt x="6685580" y="1279295"/>
                </a:cubicBezTo>
                <a:close/>
                <a:moveTo>
                  <a:pt x="5049527" y="1277611"/>
                </a:moveTo>
                <a:cubicBezTo>
                  <a:pt x="5050267" y="1276132"/>
                  <a:pt x="5052115" y="1277611"/>
                  <a:pt x="5055073" y="1282047"/>
                </a:cubicBezTo>
                <a:cubicBezTo>
                  <a:pt x="5058030" y="1286483"/>
                  <a:pt x="5063206" y="1287222"/>
                  <a:pt x="5070599" y="1284265"/>
                </a:cubicBezTo>
                <a:cubicBezTo>
                  <a:pt x="5077993" y="1282786"/>
                  <a:pt x="5076515" y="1285744"/>
                  <a:pt x="5066163" y="1293137"/>
                </a:cubicBezTo>
                <a:cubicBezTo>
                  <a:pt x="5061727" y="1296834"/>
                  <a:pt x="5058215" y="1298498"/>
                  <a:pt x="5055627" y="1298128"/>
                </a:cubicBezTo>
                <a:cubicBezTo>
                  <a:pt x="5053039" y="1297758"/>
                  <a:pt x="5051376" y="1295355"/>
                  <a:pt x="5050636" y="1290919"/>
                </a:cubicBezTo>
                <a:cubicBezTo>
                  <a:pt x="5049158" y="1283526"/>
                  <a:pt x="5048788" y="1279089"/>
                  <a:pt x="5049527" y="1277611"/>
                </a:cubicBezTo>
                <a:close/>
                <a:moveTo>
                  <a:pt x="3253968" y="1275392"/>
                </a:moveTo>
                <a:cubicBezTo>
                  <a:pt x="3246574" y="1275392"/>
                  <a:pt x="3244356" y="1276132"/>
                  <a:pt x="3247313" y="1277610"/>
                </a:cubicBezTo>
                <a:cubicBezTo>
                  <a:pt x="3249531" y="1279089"/>
                  <a:pt x="3251749" y="1279829"/>
                  <a:pt x="3253968" y="1279829"/>
                </a:cubicBezTo>
                <a:cubicBezTo>
                  <a:pt x="3256186" y="1279829"/>
                  <a:pt x="3258403" y="1279089"/>
                  <a:pt x="3260622" y="1277610"/>
                </a:cubicBezTo>
                <a:cubicBezTo>
                  <a:pt x="3263580" y="1274653"/>
                  <a:pt x="3261361" y="1273914"/>
                  <a:pt x="3253968" y="1275392"/>
                </a:cubicBezTo>
                <a:close/>
                <a:moveTo>
                  <a:pt x="3546758" y="1273174"/>
                </a:moveTo>
                <a:cubicBezTo>
                  <a:pt x="3534928" y="1274653"/>
                  <a:pt x="3531970" y="1276132"/>
                  <a:pt x="3537885" y="1277610"/>
                </a:cubicBezTo>
                <a:cubicBezTo>
                  <a:pt x="3539734" y="1277980"/>
                  <a:pt x="3541536" y="1278212"/>
                  <a:pt x="3543292" y="1278304"/>
                </a:cubicBezTo>
                <a:cubicBezTo>
                  <a:pt x="3548561" y="1278581"/>
                  <a:pt x="3553412" y="1277610"/>
                  <a:pt x="3557848" y="1275392"/>
                </a:cubicBezTo>
                <a:cubicBezTo>
                  <a:pt x="3563764" y="1270956"/>
                  <a:pt x="3560066" y="1270217"/>
                  <a:pt x="3546758" y="1273174"/>
                </a:cubicBezTo>
                <a:close/>
                <a:moveTo>
                  <a:pt x="3007757" y="1273174"/>
                </a:moveTo>
                <a:cubicBezTo>
                  <a:pt x="3001842" y="1273174"/>
                  <a:pt x="3001103" y="1273914"/>
                  <a:pt x="3005539" y="1275392"/>
                </a:cubicBezTo>
                <a:cubicBezTo>
                  <a:pt x="3007018" y="1276871"/>
                  <a:pt x="3008496" y="1277610"/>
                  <a:pt x="3009976" y="1277611"/>
                </a:cubicBezTo>
                <a:cubicBezTo>
                  <a:pt x="3011454" y="1277610"/>
                  <a:pt x="3012933" y="1276871"/>
                  <a:pt x="3014412" y="1275392"/>
                </a:cubicBezTo>
                <a:cubicBezTo>
                  <a:pt x="3015891" y="1273914"/>
                  <a:pt x="3013672" y="1273174"/>
                  <a:pt x="3007757" y="1273174"/>
                </a:cubicBezTo>
                <a:close/>
                <a:moveTo>
                  <a:pt x="11945258" y="1272339"/>
                </a:moveTo>
                <a:cubicBezTo>
                  <a:pt x="11946736" y="1270861"/>
                  <a:pt x="11948214" y="1273079"/>
                  <a:pt x="11949694" y="1278994"/>
                </a:cubicBezTo>
                <a:cubicBezTo>
                  <a:pt x="11951172" y="1283430"/>
                  <a:pt x="11950432" y="1286387"/>
                  <a:pt x="11947475" y="1287866"/>
                </a:cubicBezTo>
                <a:cubicBezTo>
                  <a:pt x="11944518" y="1287866"/>
                  <a:pt x="11943039" y="1285648"/>
                  <a:pt x="11943039" y="1281212"/>
                </a:cubicBezTo>
                <a:cubicBezTo>
                  <a:pt x="11941560" y="1275297"/>
                  <a:pt x="11942300" y="1272339"/>
                  <a:pt x="11945258" y="1272339"/>
                </a:cubicBezTo>
                <a:close/>
                <a:moveTo>
                  <a:pt x="3440843" y="1270956"/>
                </a:moveTo>
                <a:cubicBezTo>
                  <a:pt x="3439734" y="1270956"/>
                  <a:pt x="3439549" y="1273174"/>
                  <a:pt x="3440289" y="1277610"/>
                </a:cubicBezTo>
                <a:cubicBezTo>
                  <a:pt x="3440289" y="1283525"/>
                  <a:pt x="3439549" y="1286483"/>
                  <a:pt x="3438071" y="1286483"/>
                </a:cubicBezTo>
                <a:cubicBezTo>
                  <a:pt x="3430677" y="1285004"/>
                  <a:pt x="3421065" y="1285744"/>
                  <a:pt x="3409235" y="1288701"/>
                </a:cubicBezTo>
                <a:cubicBezTo>
                  <a:pt x="3397405" y="1293137"/>
                  <a:pt x="3392230" y="1296834"/>
                  <a:pt x="3393709" y="1299791"/>
                </a:cubicBezTo>
                <a:cubicBezTo>
                  <a:pt x="3395187" y="1304228"/>
                  <a:pt x="3399623" y="1305707"/>
                  <a:pt x="3407017" y="1304228"/>
                </a:cubicBezTo>
                <a:cubicBezTo>
                  <a:pt x="3415889" y="1304228"/>
                  <a:pt x="3421065" y="1307185"/>
                  <a:pt x="3422544" y="1313100"/>
                </a:cubicBezTo>
                <a:cubicBezTo>
                  <a:pt x="3423653" y="1316428"/>
                  <a:pt x="3427673" y="1318091"/>
                  <a:pt x="3434605" y="1318091"/>
                </a:cubicBezTo>
                <a:cubicBezTo>
                  <a:pt x="3436915" y="1318091"/>
                  <a:pt x="3439549" y="1317906"/>
                  <a:pt x="3442507" y="1317536"/>
                </a:cubicBezTo>
                <a:cubicBezTo>
                  <a:pt x="3454336" y="1316058"/>
                  <a:pt x="3460251" y="1313100"/>
                  <a:pt x="3460251" y="1308664"/>
                </a:cubicBezTo>
                <a:cubicBezTo>
                  <a:pt x="3460251" y="1302749"/>
                  <a:pt x="3465427" y="1299052"/>
                  <a:pt x="3475778" y="1297574"/>
                </a:cubicBezTo>
                <a:cubicBezTo>
                  <a:pt x="3487609" y="1296095"/>
                  <a:pt x="3492045" y="1293137"/>
                  <a:pt x="3489087" y="1288701"/>
                </a:cubicBezTo>
                <a:cubicBezTo>
                  <a:pt x="3487609" y="1284265"/>
                  <a:pt x="3481694" y="1282786"/>
                  <a:pt x="3471342" y="1284265"/>
                </a:cubicBezTo>
                <a:cubicBezTo>
                  <a:pt x="3458033" y="1284265"/>
                  <a:pt x="3449900" y="1282047"/>
                  <a:pt x="3446943" y="1277610"/>
                </a:cubicBezTo>
                <a:cubicBezTo>
                  <a:pt x="3443986" y="1273174"/>
                  <a:pt x="3441952" y="1270956"/>
                  <a:pt x="3440843" y="1270956"/>
                </a:cubicBezTo>
                <a:close/>
                <a:moveTo>
                  <a:pt x="3182988" y="1270956"/>
                </a:moveTo>
                <a:cubicBezTo>
                  <a:pt x="3180031" y="1270956"/>
                  <a:pt x="3177812" y="1273174"/>
                  <a:pt x="3176334" y="1277610"/>
                </a:cubicBezTo>
                <a:cubicBezTo>
                  <a:pt x="3174855" y="1282047"/>
                  <a:pt x="3176334" y="1284265"/>
                  <a:pt x="3180770" y="1284265"/>
                </a:cubicBezTo>
                <a:cubicBezTo>
                  <a:pt x="3186685" y="1284265"/>
                  <a:pt x="3189642" y="1282047"/>
                  <a:pt x="3189642" y="1277610"/>
                </a:cubicBezTo>
                <a:cubicBezTo>
                  <a:pt x="3189642" y="1273174"/>
                  <a:pt x="3187424" y="1270956"/>
                  <a:pt x="3182988" y="1270956"/>
                </a:cubicBezTo>
                <a:close/>
                <a:moveTo>
                  <a:pt x="5106598" y="1269659"/>
                </a:moveTo>
                <a:cubicBezTo>
                  <a:pt x="5109254" y="1269428"/>
                  <a:pt x="5108735" y="1272086"/>
                  <a:pt x="5105038" y="1277631"/>
                </a:cubicBezTo>
                <a:cubicBezTo>
                  <a:pt x="5100602" y="1283546"/>
                  <a:pt x="5097644" y="1287982"/>
                  <a:pt x="5096165" y="1290940"/>
                </a:cubicBezTo>
                <a:cubicBezTo>
                  <a:pt x="5094687" y="1292419"/>
                  <a:pt x="5092469" y="1291679"/>
                  <a:pt x="5089511" y="1288722"/>
                </a:cubicBezTo>
                <a:cubicBezTo>
                  <a:pt x="5086554" y="1285764"/>
                  <a:pt x="5089511" y="1280588"/>
                  <a:pt x="5098384" y="1273195"/>
                </a:cubicBezTo>
                <a:cubicBezTo>
                  <a:pt x="5102265" y="1270977"/>
                  <a:pt x="5105003" y="1269798"/>
                  <a:pt x="5106598" y="1269659"/>
                </a:cubicBezTo>
                <a:close/>
                <a:moveTo>
                  <a:pt x="3311639" y="1268738"/>
                </a:moveTo>
                <a:cubicBezTo>
                  <a:pt x="3305723" y="1270217"/>
                  <a:pt x="3304245" y="1271696"/>
                  <a:pt x="3307202" y="1273174"/>
                </a:cubicBezTo>
                <a:cubicBezTo>
                  <a:pt x="3308681" y="1274653"/>
                  <a:pt x="3310160" y="1275392"/>
                  <a:pt x="3311639" y="1275392"/>
                </a:cubicBezTo>
                <a:cubicBezTo>
                  <a:pt x="3313117" y="1275392"/>
                  <a:pt x="3314595" y="1274653"/>
                  <a:pt x="3316075" y="1273174"/>
                </a:cubicBezTo>
                <a:cubicBezTo>
                  <a:pt x="3317553" y="1270217"/>
                  <a:pt x="3316075" y="1268738"/>
                  <a:pt x="3311639" y="1268738"/>
                </a:cubicBezTo>
                <a:close/>
                <a:moveTo>
                  <a:pt x="12513093" y="1267903"/>
                </a:moveTo>
                <a:cubicBezTo>
                  <a:pt x="12519008" y="1264946"/>
                  <a:pt x="12522705" y="1266424"/>
                  <a:pt x="12524184" y="1272339"/>
                </a:cubicBezTo>
                <a:cubicBezTo>
                  <a:pt x="12527141" y="1276775"/>
                  <a:pt x="12526402" y="1279733"/>
                  <a:pt x="12521966" y="1281212"/>
                </a:cubicBezTo>
                <a:cubicBezTo>
                  <a:pt x="12520856" y="1281581"/>
                  <a:pt x="12519794" y="1281766"/>
                  <a:pt x="12518777" y="1281766"/>
                </a:cubicBezTo>
                <a:cubicBezTo>
                  <a:pt x="12515727" y="1281766"/>
                  <a:pt x="12513093" y="1280103"/>
                  <a:pt x="12510875" y="1276775"/>
                </a:cubicBezTo>
                <a:cubicBezTo>
                  <a:pt x="12507917" y="1272339"/>
                  <a:pt x="12508657" y="1269382"/>
                  <a:pt x="12513093" y="1267903"/>
                </a:cubicBezTo>
                <a:close/>
                <a:moveTo>
                  <a:pt x="7812795" y="1267372"/>
                </a:moveTo>
                <a:cubicBezTo>
                  <a:pt x="7808359" y="1266818"/>
                  <a:pt x="7805586" y="1268759"/>
                  <a:pt x="7804477" y="1273195"/>
                </a:cubicBezTo>
                <a:cubicBezTo>
                  <a:pt x="7804477" y="1277631"/>
                  <a:pt x="7808913" y="1281328"/>
                  <a:pt x="7817786" y="1284285"/>
                </a:cubicBezTo>
                <a:cubicBezTo>
                  <a:pt x="7826658" y="1287243"/>
                  <a:pt x="7831095" y="1285764"/>
                  <a:pt x="7831095" y="1279849"/>
                </a:cubicBezTo>
                <a:cubicBezTo>
                  <a:pt x="7829616" y="1273934"/>
                  <a:pt x="7825180" y="1270237"/>
                  <a:pt x="7817786" y="1268759"/>
                </a:cubicBezTo>
                <a:cubicBezTo>
                  <a:pt x="7815938" y="1268019"/>
                  <a:pt x="7814274" y="1267557"/>
                  <a:pt x="7812795" y="1267372"/>
                </a:cubicBezTo>
                <a:close/>
                <a:moveTo>
                  <a:pt x="2936778" y="1266520"/>
                </a:moveTo>
                <a:cubicBezTo>
                  <a:pt x="2932342" y="1265041"/>
                  <a:pt x="2930123" y="1265781"/>
                  <a:pt x="2930123" y="1268738"/>
                </a:cubicBezTo>
                <a:cubicBezTo>
                  <a:pt x="2928645" y="1273174"/>
                  <a:pt x="2930123" y="1275392"/>
                  <a:pt x="2934559" y="1275392"/>
                </a:cubicBezTo>
                <a:cubicBezTo>
                  <a:pt x="2935669" y="1275762"/>
                  <a:pt x="2936640" y="1275993"/>
                  <a:pt x="2937471" y="1276086"/>
                </a:cubicBezTo>
                <a:cubicBezTo>
                  <a:pt x="2939967" y="1276363"/>
                  <a:pt x="2941214" y="1275392"/>
                  <a:pt x="2941214" y="1273174"/>
                </a:cubicBezTo>
                <a:cubicBezTo>
                  <a:pt x="2941214" y="1270217"/>
                  <a:pt x="2939735" y="1267999"/>
                  <a:pt x="2936778" y="1266520"/>
                </a:cubicBezTo>
                <a:close/>
                <a:moveTo>
                  <a:pt x="5794732" y="1265986"/>
                </a:moveTo>
                <a:cubicBezTo>
                  <a:pt x="5794084" y="1265986"/>
                  <a:pt x="5793392" y="1266171"/>
                  <a:pt x="5792652" y="1266541"/>
                </a:cubicBezTo>
                <a:cubicBezTo>
                  <a:pt x="5789696" y="1266541"/>
                  <a:pt x="5788955" y="1268759"/>
                  <a:pt x="5790434" y="1273195"/>
                </a:cubicBezTo>
                <a:cubicBezTo>
                  <a:pt x="5791913" y="1277631"/>
                  <a:pt x="5794130" y="1279110"/>
                  <a:pt x="5797089" y="1277631"/>
                </a:cubicBezTo>
                <a:cubicBezTo>
                  <a:pt x="5800047" y="1277631"/>
                  <a:pt x="5800785" y="1275413"/>
                  <a:pt x="5799306" y="1270977"/>
                </a:cubicBezTo>
                <a:cubicBezTo>
                  <a:pt x="5798198" y="1267649"/>
                  <a:pt x="5796673" y="1265986"/>
                  <a:pt x="5794732" y="1265986"/>
                </a:cubicBezTo>
                <a:close/>
                <a:moveTo>
                  <a:pt x="11996274" y="1265685"/>
                </a:moveTo>
                <a:cubicBezTo>
                  <a:pt x="12005146" y="1267163"/>
                  <a:pt x="11999971" y="1270861"/>
                  <a:pt x="11980747" y="1276775"/>
                </a:cubicBezTo>
                <a:cubicBezTo>
                  <a:pt x="11971874" y="1279733"/>
                  <a:pt x="11965035" y="1281396"/>
                  <a:pt x="11960229" y="1281766"/>
                </a:cubicBezTo>
                <a:cubicBezTo>
                  <a:pt x="11955424" y="1282136"/>
                  <a:pt x="11952651" y="1281212"/>
                  <a:pt x="11951912" y="1278994"/>
                </a:cubicBezTo>
                <a:cubicBezTo>
                  <a:pt x="11951912" y="1274557"/>
                  <a:pt x="11957826" y="1270861"/>
                  <a:pt x="11969656" y="1267903"/>
                </a:cubicBezTo>
                <a:cubicBezTo>
                  <a:pt x="11980008" y="1263467"/>
                  <a:pt x="11988880" y="1262727"/>
                  <a:pt x="11996274" y="1265685"/>
                </a:cubicBezTo>
                <a:close/>
                <a:moveTo>
                  <a:pt x="6819083" y="1265431"/>
                </a:moveTo>
                <a:cubicBezTo>
                  <a:pt x="6815756" y="1265431"/>
                  <a:pt x="6812244" y="1265801"/>
                  <a:pt x="6808547" y="1266541"/>
                </a:cubicBezTo>
                <a:cubicBezTo>
                  <a:pt x="6802632" y="1269498"/>
                  <a:pt x="6806329" y="1270237"/>
                  <a:pt x="6819638" y="1268759"/>
                </a:cubicBezTo>
                <a:cubicBezTo>
                  <a:pt x="6831468" y="1268759"/>
                  <a:pt x="6834424" y="1268019"/>
                  <a:pt x="6828509" y="1266541"/>
                </a:cubicBezTo>
                <a:cubicBezTo>
                  <a:pt x="6825552" y="1265801"/>
                  <a:pt x="6822410" y="1265431"/>
                  <a:pt x="6819083" y="1265431"/>
                </a:cubicBezTo>
                <a:close/>
                <a:moveTo>
                  <a:pt x="2974486" y="1264302"/>
                </a:moveTo>
                <a:cubicBezTo>
                  <a:pt x="2971528" y="1262823"/>
                  <a:pt x="2969310" y="1264302"/>
                  <a:pt x="2967832" y="1268738"/>
                </a:cubicBezTo>
                <a:cubicBezTo>
                  <a:pt x="2966353" y="1271696"/>
                  <a:pt x="2966353" y="1275392"/>
                  <a:pt x="2967832" y="1279829"/>
                </a:cubicBezTo>
                <a:cubicBezTo>
                  <a:pt x="2968201" y="1280198"/>
                  <a:pt x="2968756" y="1280430"/>
                  <a:pt x="2969495" y="1280522"/>
                </a:cubicBezTo>
                <a:cubicBezTo>
                  <a:pt x="2971713" y="1280799"/>
                  <a:pt x="2975595" y="1279829"/>
                  <a:pt x="2981140" y="1277610"/>
                </a:cubicBezTo>
                <a:cubicBezTo>
                  <a:pt x="2990012" y="1273174"/>
                  <a:pt x="2991491" y="1270956"/>
                  <a:pt x="2985576" y="1270956"/>
                </a:cubicBezTo>
                <a:cubicBezTo>
                  <a:pt x="2981140" y="1269477"/>
                  <a:pt x="2977443" y="1267259"/>
                  <a:pt x="2974486" y="1264302"/>
                </a:cubicBezTo>
                <a:close/>
                <a:moveTo>
                  <a:pt x="5342376" y="1263768"/>
                </a:moveTo>
                <a:cubicBezTo>
                  <a:pt x="5341637" y="1263768"/>
                  <a:pt x="5340898" y="1263953"/>
                  <a:pt x="5340157" y="1264322"/>
                </a:cubicBezTo>
                <a:cubicBezTo>
                  <a:pt x="5337200" y="1265801"/>
                  <a:pt x="5337200" y="1268759"/>
                  <a:pt x="5340157" y="1273195"/>
                </a:cubicBezTo>
                <a:cubicBezTo>
                  <a:pt x="5344594" y="1277631"/>
                  <a:pt x="5347551" y="1279110"/>
                  <a:pt x="5349030" y="1277631"/>
                </a:cubicBezTo>
                <a:lnTo>
                  <a:pt x="5349030" y="1271509"/>
                </a:lnTo>
                <a:lnTo>
                  <a:pt x="5347863" y="1270956"/>
                </a:lnTo>
                <a:lnTo>
                  <a:pt x="5349030" y="1269011"/>
                </a:lnTo>
                <a:lnTo>
                  <a:pt x="5349030" y="1268759"/>
                </a:lnTo>
                <a:cubicBezTo>
                  <a:pt x="5346813" y="1265431"/>
                  <a:pt x="5344594" y="1263768"/>
                  <a:pt x="5342376" y="1263768"/>
                </a:cubicBezTo>
                <a:close/>
                <a:moveTo>
                  <a:pt x="5295795" y="1263768"/>
                </a:moveTo>
                <a:cubicBezTo>
                  <a:pt x="5294317" y="1263398"/>
                  <a:pt x="5292098" y="1264322"/>
                  <a:pt x="5289142" y="1266541"/>
                </a:cubicBezTo>
                <a:cubicBezTo>
                  <a:pt x="5283226" y="1270977"/>
                  <a:pt x="5281008" y="1273195"/>
                  <a:pt x="5282487" y="1273195"/>
                </a:cubicBezTo>
                <a:cubicBezTo>
                  <a:pt x="5285445" y="1276152"/>
                  <a:pt x="5289142" y="1276892"/>
                  <a:pt x="5293577" y="1275413"/>
                </a:cubicBezTo>
                <a:cubicBezTo>
                  <a:pt x="5298014" y="1275413"/>
                  <a:pt x="5299492" y="1273195"/>
                  <a:pt x="5298014" y="1268759"/>
                </a:cubicBezTo>
                <a:cubicBezTo>
                  <a:pt x="5298014" y="1265801"/>
                  <a:pt x="5297274" y="1264137"/>
                  <a:pt x="5295795" y="1263768"/>
                </a:cubicBezTo>
                <a:close/>
                <a:moveTo>
                  <a:pt x="4853224" y="1262084"/>
                </a:moveTo>
                <a:cubicBezTo>
                  <a:pt x="4857661" y="1259126"/>
                  <a:pt x="4859879" y="1260605"/>
                  <a:pt x="4859879" y="1266520"/>
                </a:cubicBezTo>
                <a:cubicBezTo>
                  <a:pt x="4859879" y="1269477"/>
                  <a:pt x="4858400" y="1270956"/>
                  <a:pt x="4855443" y="1270956"/>
                </a:cubicBezTo>
                <a:cubicBezTo>
                  <a:pt x="4854703" y="1271326"/>
                  <a:pt x="4854010" y="1271511"/>
                  <a:pt x="4853363" y="1271511"/>
                </a:cubicBezTo>
                <a:cubicBezTo>
                  <a:pt x="4851422" y="1271511"/>
                  <a:pt x="4849897" y="1269847"/>
                  <a:pt x="4848788" y="1266520"/>
                </a:cubicBezTo>
                <a:cubicBezTo>
                  <a:pt x="4847310" y="1265041"/>
                  <a:pt x="4848788" y="1263563"/>
                  <a:pt x="4853224" y="1262084"/>
                </a:cubicBezTo>
                <a:close/>
                <a:moveTo>
                  <a:pt x="2950087" y="1262084"/>
                </a:moveTo>
                <a:cubicBezTo>
                  <a:pt x="2948608" y="1262084"/>
                  <a:pt x="2947129" y="1264302"/>
                  <a:pt x="2945650" y="1268738"/>
                </a:cubicBezTo>
                <a:cubicBezTo>
                  <a:pt x="2945650" y="1274653"/>
                  <a:pt x="2947129" y="1277610"/>
                  <a:pt x="2950087" y="1277610"/>
                </a:cubicBezTo>
                <a:cubicBezTo>
                  <a:pt x="2954523" y="1277610"/>
                  <a:pt x="2956002" y="1274653"/>
                  <a:pt x="2954523" y="1268738"/>
                </a:cubicBezTo>
                <a:cubicBezTo>
                  <a:pt x="2953044" y="1264302"/>
                  <a:pt x="2951565" y="1262084"/>
                  <a:pt x="2950087" y="1262084"/>
                </a:cubicBezTo>
                <a:close/>
                <a:moveTo>
                  <a:pt x="2127168" y="1262084"/>
                </a:moveTo>
                <a:cubicBezTo>
                  <a:pt x="2124210" y="1263563"/>
                  <a:pt x="2122731" y="1266520"/>
                  <a:pt x="2122731" y="1270956"/>
                </a:cubicBezTo>
                <a:cubicBezTo>
                  <a:pt x="2121253" y="1275392"/>
                  <a:pt x="2122731" y="1277610"/>
                  <a:pt x="2127168" y="1277610"/>
                </a:cubicBezTo>
                <a:cubicBezTo>
                  <a:pt x="2131604" y="1276132"/>
                  <a:pt x="2133083" y="1278350"/>
                  <a:pt x="2131604" y="1284265"/>
                </a:cubicBezTo>
                <a:cubicBezTo>
                  <a:pt x="2131604" y="1287222"/>
                  <a:pt x="2131974" y="1288886"/>
                  <a:pt x="2132713" y="1289256"/>
                </a:cubicBezTo>
                <a:cubicBezTo>
                  <a:pt x="2133452" y="1289625"/>
                  <a:pt x="2134562" y="1288701"/>
                  <a:pt x="2136040" y="1286483"/>
                </a:cubicBezTo>
                <a:cubicBezTo>
                  <a:pt x="2138997" y="1282047"/>
                  <a:pt x="2143434" y="1282047"/>
                  <a:pt x="2149349" y="1286483"/>
                </a:cubicBezTo>
                <a:cubicBezTo>
                  <a:pt x="2155264" y="1289441"/>
                  <a:pt x="2158961" y="1286483"/>
                  <a:pt x="2160439" y="1277610"/>
                </a:cubicBezTo>
                <a:cubicBezTo>
                  <a:pt x="2160439" y="1270217"/>
                  <a:pt x="2158961" y="1265781"/>
                  <a:pt x="2156003" y="1264302"/>
                </a:cubicBezTo>
                <a:cubicBezTo>
                  <a:pt x="2153046" y="1262823"/>
                  <a:pt x="2150827" y="1265041"/>
                  <a:pt x="2149349" y="1270956"/>
                </a:cubicBezTo>
                <a:cubicBezTo>
                  <a:pt x="2147870" y="1278350"/>
                  <a:pt x="2147131" y="1279089"/>
                  <a:pt x="2147131" y="1273174"/>
                </a:cubicBezTo>
                <a:cubicBezTo>
                  <a:pt x="2148610" y="1268738"/>
                  <a:pt x="2146391" y="1265041"/>
                  <a:pt x="2140477" y="1262084"/>
                </a:cubicBezTo>
                <a:cubicBezTo>
                  <a:pt x="2136040" y="1259126"/>
                  <a:pt x="2131604" y="1259126"/>
                  <a:pt x="2127168" y="1262084"/>
                </a:cubicBezTo>
                <a:close/>
                <a:moveTo>
                  <a:pt x="6890617" y="1259886"/>
                </a:moveTo>
                <a:cubicBezTo>
                  <a:pt x="6889138" y="1259886"/>
                  <a:pt x="6887659" y="1260626"/>
                  <a:pt x="6886180" y="1262104"/>
                </a:cubicBezTo>
                <a:cubicBezTo>
                  <a:pt x="6884701" y="1265062"/>
                  <a:pt x="6886180" y="1265801"/>
                  <a:pt x="6890617" y="1264322"/>
                </a:cubicBezTo>
                <a:cubicBezTo>
                  <a:pt x="6896532" y="1264322"/>
                  <a:pt x="6898011" y="1263583"/>
                  <a:pt x="6895053" y="1262104"/>
                </a:cubicBezTo>
                <a:cubicBezTo>
                  <a:pt x="6893573" y="1260626"/>
                  <a:pt x="6892096" y="1259886"/>
                  <a:pt x="6890617" y="1259886"/>
                </a:cubicBezTo>
                <a:close/>
                <a:moveTo>
                  <a:pt x="3393709" y="1259866"/>
                </a:moveTo>
                <a:cubicBezTo>
                  <a:pt x="3389272" y="1259866"/>
                  <a:pt x="3387793" y="1260605"/>
                  <a:pt x="3389272" y="1262084"/>
                </a:cubicBezTo>
                <a:cubicBezTo>
                  <a:pt x="3389272" y="1265041"/>
                  <a:pt x="3390751" y="1267259"/>
                  <a:pt x="3393709" y="1268738"/>
                </a:cubicBezTo>
                <a:cubicBezTo>
                  <a:pt x="3395927" y="1270217"/>
                  <a:pt x="3397590" y="1270771"/>
                  <a:pt x="3398699" y="1270402"/>
                </a:cubicBezTo>
                <a:cubicBezTo>
                  <a:pt x="3399808" y="1270032"/>
                  <a:pt x="3400363" y="1268738"/>
                  <a:pt x="3400363" y="1266520"/>
                </a:cubicBezTo>
                <a:cubicBezTo>
                  <a:pt x="3398884" y="1260605"/>
                  <a:pt x="3396666" y="1258387"/>
                  <a:pt x="3393709" y="1259866"/>
                </a:cubicBezTo>
                <a:close/>
                <a:moveTo>
                  <a:pt x="7797269" y="1258500"/>
                </a:moveTo>
                <a:cubicBezTo>
                  <a:pt x="7796159" y="1258684"/>
                  <a:pt x="7794865" y="1259147"/>
                  <a:pt x="7793387" y="1259886"/>
                </a:cubicBezTo>
                <a:cubicBezTo>
                  <a:pt x="7785993" y="1262844"/>
                  <a:pt x="7783036" y="1265062"/>
                  <a:pt x="7784514" y="1266541"/>
                </a:cubicBezTo>
                <a:cubicBezTo>
                  <a:pt x="7785993" y="1268019"/>
                  <a:pt x="7785993" y="1270977"/>
                  <a:pt x="7784514" y="1275413"/>
                </a:cubicBezTo>
                <a:cubicBezTo>
                  <a:pt x="7781557" y="1279849"/>
                  <a:pt x="7781557" y="1282807"/>
                  <a:pt x="7784514" y="1284285"/>
                </a:cubicBezTo>
                <a:cubicBezTo>
                  <a:pt x="7785993" y="1284285"/>
                  <a:pt x="7788211" y="1282067"/>
                  <a:pt x="7791169" y="1277631"/>
                </a:cubicBezTo>
                <a:cubicBezTo>
                  <a:pt x="7792647" y="1271716"/>
                  <a:pt x="7794865" y="1269498"/>
                  <a:pt x="7797823" y="1270977"/>
                </a:cubicBezTo>
                <a:cubicBezTo>
                  <a:pt x="7800780" y="1270977"/>
                  <a:pt x="7802259" y="1268759"/>
                  <a:pt x="7802259" y="1264322"/>
                </a:cubicBezTo>
                <a:cubicBezTo>
                  <a:pt x="7802259" y="1259886"/>
                  <a:pt x="7800596" y="1257945"/>
                  <a:pt x="7797269" y="1258500"/>
                </a:cubicBezTo>
                <a:close/>
                <a:moveTo>
                  <a:pt x="6586736" y="1257668"/>
                </a:moveTo>
                <a:cubicBezTo>
                  <a:pt x="6580821" y="1259147"/>
                  <a:pt x="6577863" y="1261365"/>
                  <a:pt x="6577863" y="1264322"/>
                </a:cubicBezTo>
                <a:cubicBezTo>
                  <a:pt x="6577863" y="1267280"/>
                  <a:pt x="6581560" y="1268019"/>
                  <a:pt x="6588953" y="1266541"/>
                </a:cubicBezTo>
                <a:cubicBezTo>
                  <a:pt x="6596348" y="1266541"/>
                  <a:pt x="6599305" y="1265062"/>
                  <a:pt x="6597825" y="1262104"/>
                </a:cubicBezTo>
                <a:cubicBezTo>
                  <a:pt x="6597825" y="1259147"/>
                  <a:pt x="6594129" y="1257668"/>
                  <a:pt x="6586736" y="1257668"/>
                </a:cubicBezTo>
                <a:close/>
                <a:moveTo>
                  <a:pt x="2876889" y="1257648"/>
                </a:moveTo>
                <a:cubicBezTo>
                  <a:pt x="2859144" y="1256169"/>
                  <a:pt x="2850272" y="1257648"/>
                  <a:pt x="2850272" y="1262084"/>
                </a:cubicBezTo>
                <a:cubicBezTo>
                  <a:pt x="2850272" y="1266520"/>
                  <a:pt x="2856926" y="1269477"/>
                  <a:pt x="2870235" y="1270956"/>
                </a:cubicBezTo>
                <a:cubicBezTo>
                  <a:pt x="2873562" y="1271326"/>
                  <a:pt x="2876612" y="1271511"/>
                  <a:pt x="2879385" y="1271511"/>
                </a:cubicBezTo>
                <a:cubicBezTo>
                  <a:pt x="2887702" y="1271511"/>
                  <a:pt x="2893525" y="1269847"/>
                  <a:pt x="2896852" y="1266520"/>
                </a:cubicBezTo>
                <a:cubicBezTo>
                  <a:pt x="2901288" y="1262084"/>
                  <a:pt x="2894634" y="1259126"/>
                  <a:pt x="2876889" y="1257648"/>
                </a:cubicBezTo>
                <a:close/>
                <a:moveTo>
                  <a:pt x="6214093" y="1255450"/>
                </a:moveTo>
                <a:cubicBezTo>
                  <a:pt x="6218530" y="1256929"/>
                  <a:pt x="6221487" y="1259886"/>
                  <a:pt x="6222966" y="1264322"/>
                </a:cubicBezTo>
                <a:cubicBezTo>
                  <a:pt x="6224444" y="1273195"/>
                  <a:pt x="6202264" y="1279849"/>
                  <a:pt x="6156422" y="1284285"/>
                </a:cubicBezTo>
                <a:cubicBezTo>
                  <a:pt x="6149029" y="1285764"/>
                  <a:pt x="6147550" y="1282807"/>
                  <a:pt x="6151987" y="1275413"/>
                </a:cubicBezTo>
                <a:cubicBezTo>
                  <a:pt x="6156422" y="1269498"/>
                  <a:pt x="6163816" y="1265062"/>
                  <a:pt x="6174167" y="1262104"/>
                </a:cubicBezTo>
                <a:cubicBezTo>
                  <a:pt x="6191912" y="1257668"/>
                  <a:pt x="6201524" y="1258408"/>
                  <a:pt x="6203002" y="1264322"/>
                </a:cubicBezTo>
                <a:cubicBezTo>
                  <a:pt x="6204482" y="1268759"/>
                  <a:pt x="6205960" y="1268019"/>
                  <a:pt x="6207439" y="1262104"/>
                </a:cubicBezTo>
                <a:cubicBezTo>
                  <a:pt x="6207439" y="1257668"/>
                  <a:pt x="6209657" y="1255450"/>
                  <a:pt x="6214093" y="1255450"/>
                </a:cubicBezTo>
                <a:close/>
                <a:moveTo>
                  <a:pt x="5813585" y="1255034"/>
                </a:moveTo>
                <a:cubicBezTo>
                  <a:pt x="5812569" y="1255311"/>
                  <a:pt x="5811507" y="1256189"/>
                  <a:pt x="5810396" y="1257668"/>
                </a:cubicBezTo>
                <a:cubicBezTo>
                  <a:pt x="5808918" y="1260626"/>
                  <a:pt x="5810396" y="1264322"/>
                  <a:pt x="5814834" y="1268759"/>
                </a:cubicBezTo>
                <a:cubicBezTo>
                  <a:pt x="5819269" y="1274674"/>
                  <a:pt x="5821487" y="1274674"/>
                  <a:pt x="5821487" y="1268759"/>
                </a:cubicBezTo>
                <a:cubicBezTo>
                  <a:pt x="5819269" y="1258777"/>
                  <a:pt x="5816636" y="1254202"/>
                  <a:pt x="5813585" y="1255034"/>
                </a:cubicBezTo>
                <a:close/>
                <a:moveTo>
                  <a:pt x="7676659" y="1252677"/>
                </a:moveTo>
                <a:cubicBezTo>
                  <a:pt x="7678322" y="1252677"/>
                  <a:pt x="7680263" y="1252862"/>
                  <a:pt x="7682481" y="1253232"/>
                </a:cubicBezTo>
                <a:cubicBezTo>
                  <a:pt x="7689875" y="1256189"/>
                  <a:pt x="7691354" y="1259147"/>
                  <a:pt x="7686917" y="1262104"/>
                </a:cubicBezTo>
                <a:cubicBezTo>
                  <a:pt x="7675088" y="1269498"/>
                  <a:pt x="7669173" y="1268019"/>
                  <a:pt x="7669173" y="1257668"/>
                </a:cubicBezTo>
                <a:cubicBezTo>
                  <a:pt x="7669173" y="1254341"/>
                  <a:pt x="7671668" y="1252677"/>
                  <a:pt x="7676659" y="1252677"/>
                </a:cubicBezTo>
                <a:close/>
                <a:moveTo>
                  <a:pt x="2801473" y="1250993"/>
                </a:moveTo>
                <a:cubicBezTo>
                  <a:pt x="2785207" y="1250993"/>
                  <a:pt x="2777074" y="1252472"/>
                  <a:pt x="2777074" y="1255430"/>
                </a:cubicBezTo>
                <a:cubicBezTo>
                  <a:pt x="2778552" y="1258387"/>
                  <a:pt x="2786686" y="1259866"/>
                  <a:pt x="2801473" y="1259866"/>
                </a:cubicBezTo>
                <a:cubicBezTo>
                  <a:pt x="2804800" y="1260235"/>
                  <a:pt x="2807758" y="1260467"/>
                  <a:pt x="2810345" y="1260559"/>
                </a:cubicBezTo>
                <a:cubicBezTo>
                  <a:pt x="2818109" y="1260836"/>
                  <a:pt x="2822545" y="1259866"/>
                  <a:pt x="2823654" y="1257648"/>
                </a:cubicBezTo>
                <a:cubicBezTo>
                  <a:pt x="2825133" y="1254690"/>
                  <a:pt x="2817739" y="1252472"/>
                  <a:pt x="2801473" y="1250993"/>
                </a:cubicBezTo>
                <a:close/>
                <a:moveTo>
                  <a:pt x="5488633" y="1250598"/>
                </a:moveTo>
                <a:cubicBezTo>
                  <a:pt x="5489464" y="1250875"/>
                  <a:pt x="5486554" y="1253232"/>
                  <a:pt x="5479898" y="1257668"/>
                </a:cubicBezTo>
                <a:cubicBezTo>
                  <a:pt x="5471026" y="1262104"/>
                  <a:pt x="5468809" y="1262104"/>
                  <a:pt x="5473244" y="1257668"/>
                </a:cubicBezTo>
                <a:cubicBezTo>
                  <a:pt x="5476203" y="1253232"/>
                  <a:pt x="5480637" y="1251014"/>
                  <a:pt x="5486554" y="1251014"/>
                </a:cubicBezTo>
                <a:cubicBezTo>
                  <a:pt x="5487661" y="1250644"/>
                  <a:pt x="5488356" y="1250505"/>
                  <a:pt x="5488633" y="1250598"/>
                </a:cubicBezTo>
                <a:close/>
                <a:moveTo>
                  <a:pt x="13076493" y="1245722"/>
                </a:moveTo>
                <a:cubicBezTo>
                  <a:pt x="13077972" y="1250158"/>
                  <a:pt x="13059488" y="1264206"/>
                  <a:pt x="13021040" y="1287866"/>
                </a:cubicBezTo>
                <a:cubicBezTo>
                  <a:pt x="12981114" y="1311526"/>
                  <a:pt x="12963369" y="1327053"/>
                  <a:pt x="12967806" y="1334446"/>
                </a:cubicBezTo>
                <a:cubicBezTo>
                  <a:pt x="12970763" y="1340361"/>
                  <a:pt x="12968545" y="1344798"/>
                  <a:pt x="12961151" y="1347755"/>
                </a:cubicBezTo>
                <a:cubicBezTo>
                  <a:pt x="12952279" y="1352191"/>
                  <a:pt x="12947103" y="1356627"/>
                  <a:pt x="12945625" y="1361064"/>
                </a:cubicBezTo>
                <a:cubicBezTo>
                  <a:pt x="12945625" y="1364021"/>
                  <a:pt x="12950800" y="1364021"/>
                  <a:pt x="12961151" y="1361064"/>
                </a:cubicBezTo>
                <a:cubicBezTo>
                  <a:pt x="12971503" y="1356627"/>
                  <a:pt x="12979636" y="1351452"/>
                  <a:pt x="12985550" y="1345537"/>
                </a:cubicBezTo>
                <a:cubicBezTo>
                  <a:pt x="12988508" y="1342579"/>
                  <a:pt x="12995902" y="1345537"/>
                  <a:pt x="13007732" y="1354409"/>
                </a:cubicBezTo>
                <a:cubicBezTo>
                  <a:pt x="13019562" y="1363282"/>
                  <a:pt x="13032871" y="1362542"/>
                  <a:pt x="13047658" y="1352191"/>
                </a:cubicBezTo>
                <a:cubicBezTo>
                  <a:pt x="13065402" y="1341840"/>
                  <a:pt x="13074275" y="1338883"/>
                  <a:pt x="13074275" y="1343319"/>
                </a:cubicBezTo>
                <a:cubicBezTo>
                  <a:pt x="13072796" y="1347755"/>
                  <a:pt x="13063184" y="1356627"/>
                  <a:pt x="13045440" y="1369936"/>
                </a:cubicBezTo>
                <a:cubicBezTo>
                  <a:pt x="13012907" y="1395075"/>
                  <a:pt x="13003296" y="1406904"/>
                  <a:pt x="13016604" y="1405426"/>
                </a:cubicBezTo>
                <a:cubicBezTo>
                  <a:pt x="13029913" y="1403947"/>
                  <a:pt x="13055051" y="1389899"/>
                  <a:pt x="13092020" y="1363282"/>
                </a:cubicBezTo>
                <a:cubicBezTo>
                  <a:pt x="13109765" y="1351452"/>
                  <a:pt x="13118637" y="1347016"/>
                  <a:pt x="13118637" y="1349973"/>
                </a:cubicBezTo>
                <a:cubicBezTo>
                  <a:pt x="13121594" y="1360324"/>
                  <a:pt x="13103850" y="1377330"/>
                  <a:pt x="13065402" y="1400990"/>
                </a:cubicBezTo>
                <a:cubicBezTo>
                  <a:pt x="13050615" y="1409862"/>
                  <a:pt x="13043961" y="1416516"/>
                  <a:pt x="13045440" y="1420953"/>
                </a:cubicBezTo>
                <a:cubicBezTo>
                  <a:pt x="13048397" y="1425389"/>
                  <a:pt x="13047658" y="1429086"/>
                  <a:pt x="13043222" y="1432043"/>
                </a:cubicBezTo>
                <a:cubicBezTo>
                  <a:pt x="13038785" y="1433522"/>
                  <a:pt x="13035088" y="1432782"/>
                  <a:pt x="13032131" y="1429825"/>
                </a:cubicBezTo>
                <a:cubicBezTo>
                  <a:pt x="13027695" y="1425389"/>
                  <a:pt x="13023998" y="1424649"/>
                  <a:pt x="13021040" y="1427607"/>
                </a:cubicBezTo>
                <a:cubicBezTo>
                  <a:pt x="13018083" y="1429086"/>
                  <a:pt x="13018083" y="1432043"/>
                  <a:pt x="13021040" y="1436479"/>
                </a:cubicBezTo>
                <a:cubicBezTo>
                  <a:pt x="13025476" y="1440916"/>
                  <a:pt x="13026955" y="1443134"/>
                  <a:pt x="13025476" y="1443134"/>
                </a:cubicBezTo>
                <a:cubicBezTo>
                  <a:pt x="13023998" y="1444613"/>
                  <a:pt x="13021040" y="1442394"/>
                  <a:pt x="13016604" y="1436479"/>
                </a:cubicBezTo>
                <a:cubicBezTo>
                  <a:pt x="13012168" y="1432043"/>
                  <a:pt x="13009950" y="1432782"/>
                  <a:pt x="13009950" y="1438697"/>
                </a:cubicBezTo>
                <a:cubicBezTo>
                  <a:pt x="13011428" y="1452006"/>
                  <a:pt x="13014386" y="1458661"/>
                  <a:pt x="13018822" y="1458661"/>
                </a:cubicBezTo>
                <a:cubicBezTo>
                  <a:pt x="13024737" y="1458661"/>
                  <a:pt x="13037306" y="1453485"/>
                  <a:pt x="13056530" y="1443134"/>
                </a:cubicBezTo>
                <a:cubicBezTo>
                  <a:pt x="13105328" y="1415038"/>
                  <a:pt x="13130467" y="1403208"/>
                  <a:pt x="13131946" y="1407644"/>
                </a:cubicBezTo>
                <a:cubicBezTo>
                  <a:pt x="13133425" y="1410602"/>
                  <a:pt x="13128988" y="1416516"/>
                  <a:pt x="13118637" y="1425389"/>
                </a:cubicBezTo>
                <a:cubicBezTo>
                  <a:pt x="13108286" y="1432782"/>
                  <a:pt x="13108286" y="1435001"/>
                  <a:pt x="13118637" y="1432043"/>
                </a:cubicBezTo>
                <a:cubicBezTo>
                  <a:pt x="13152648" y="1421692"/>
                  <a:pt x="13148951" y="1429086"/>
                  <a:pt x="13107546" y="1454224"/>
                </a:cubicBezTo>
                <a:cubicBezTo>
                  <a:pt x="13076493" y="1471969"/>
                  <a:pt x="13059488" y="1477884"/>
                  <a:pt x="13056530" y="1471969"/>
                </a:cubicBezTo>
                <a:cubicBezTo>
                  <a:pt x="13055051" y="1466054"/>
                  <a:pt x="13050615" y="1463836"/>
                  <a:pt x="13043222" y="1465315"/>
                </a:cubicBezTo>
                <a:cubicBezTo>
                  <a:pt x="13035828" y="1465315"/>
                  <a:pt x="13032871" y="1468272"/>
                  <a:pt x="13034349" y="1474187"/>
                </a:cubicBezTo>
                <a:cubicBezTo>
                  <a:pt x="13035828" y="1480102"/>
                  <a:pt x="13034349" y="1480841"/>
                  <a:pt x="13029913" y="1476405"/>
                </a:cubicBezTo>
                <a:cubicBezTo>
                  <a:pt x="13023998" y="1471969"/>
                  <a:pt x="13022519" y="1473448"/>
                  <a:pt x="13025476" y="1480841"/>
                </a:cubicBezTo>
                <a:cubicBezTo>
                  <a:pt x="13028434" y="1488235"/>
                  <a:pt x="13027695" y="1488975"/>
                  <a:pt x="13023258" y="1483060"/>
                </a:cubicBezTo>
                <a:cubicBezTo>
                  <a:pt x="13020301" y="1477145"/>
                  <a:pt x="13014386" y="1477145"/>
                  <a:pt x="13005513" y="1483060"/>
                </a:cubicBezTo>
                <a:cubicBezTo>
                  <a:pt x="12996641" y="1487496"/>
                  <a:pt x="12993684" y="1492672"/>
                  <a:pt x="12996641" y="1498586"/>
                </a:cubicBezTo>
                <a:cubicBezTo>
                  <a:pt x="12998120" y="1505980"/>
                  <a:pt x="12996641" y="1506719"/>
                  <a:pt x="12992205" y="1500805"/>
                </a:cubicBezTo>
                <a:lnTo>
                  <a:pt x="12984125" y="1494744"/>
                </a:lnTo>
                <a:lnTo>
                  <a:pt x="12989987" y="1478623"/>
                </a:lnTo>
                <a:cubicBezTo>
                  <a:pt x="12997380" y="1475666"/>
                  <a:pt x="13001817" y="1471969"/>
                  <a:pt x="13003296" y="1467533"/>
                </a:cubicBezTo>
                <a:cubicBezTo>
                  <a:pt x="13004774" y="1463097"/>
                  <a:pt x="13002556" y="1458661"/>
                  <a:pt x="12996641" y="1454224"/>
                </a:cubicBezTo>
                <a:cubicBezTo>
                  <a:pt x="12989247" y="1449788"/>
                  <a:pt x="12982593" y="1448309"/>
                  <a:pt x="12976678" y="1449788"/>
                </a:cubicBezTo>
                <a:cubicBezTo>
                  <a:pt x="12970763" y="1452746"/>
                  <a:pt x="12967066" y="1451267"/>
                  <a:pt x="12965587" y="1445352"/>
                </a:cubicBezTo>
                <a:cubicBezTo>
                  <a:pt x="12962630" y="1440916"/>
                  <a:pt x="12963369" y="1436479"/>
                  <a:pt x="12967806" y="1432043"/>
                </a:cubicBezTo>
                <a:cubicBezTo>
                  <a:pt x="12973720" y="1426128"/>
                  <a:pt x="12974460" y="1421692"/>
                  <a:pt x="12970024" y="1418735"/>
                </a:cubicBezTo>
                <a:cubicBezTo>
                  <a:pt x="12965587" y="1415777"/>
                  <a:pt x="12959672" y="1415777"/>
                  <a:pt x="12952279" y="1418735"/>
                </a:cubicBezTo>
                <a:cubicBezTo>
                  <a:pt x="12943406" y="1423171"/>
                  <a:pt x="12938231" y="1426128"/>
                  <a:pt x="12936752" y="1427607"/>
                </a:cubicBezTo>
                <a:cubicBezTo>
                  <a:pt x="12935273" y="1429086"/>
                  <a:pt x="12932316" y="1427607"/>
                  <a:pt x="12927880" y="1423171"/>
                </a:cubicBezTo>
                <a:cubicBezTo>
                  <a:pt x="12908656" y="1403947"/>
                  <a:pt x="12907917" y="1393596"/>
                  <a:pt x="12925662" y="1392117"/>
                </a:cubicBezTo>
                <a:cubicBezTo>
                  <a:pt x="12933055" y="1390638"/>
                  <a:pt x="12936013" y="1387681"/>
                  <a:pt x="12934534" y="1383245"/>
                </a:cubicBezTo>
                <a:cubicBezTo>
                  <a:pt x="12933055" y="1378809"/>
                  <a:pt x="12933794" y="1375112"/>
                  <a:pt x="12936752" y="1372154"/>
                </a:cubicBezTo>
                <a:cubicBezTo>
                  <a:pt x="12941188" y="1369197"/>
                  <a:pt x="12940449" y="1367718"/>
                  <a:pt x="12934534" y="1367718"/>
                </a:cubicBezTo>
                <a:cubicBezTo>
                  <a:pt x="12927140" y="1366239"/>
                  <a:pt x="12926401" y="1363282"/>
                  <a:pt x="12932316" y="1358845"/>
                </a:cubicBezTo>
                <a:cubicBezTo>
                  <a:pt x="12938231" y="1355888"/>
                  <a:pt x="12940449" y="1351452"/>
                  <a:pt x="12938970" y="1345537"/>
                </a:cubicBezTo>
                <a:cubicBezTo>
                  <a:pt x="12938970" y="1338143"/>
                  <a:pt x="12937492" y="1336665"/>
                  <a:pt x="12934534" y="1341101"/>
                </a:cubicBezTo>
                <a:cubicBezTo>
                  <a:pt x="12933055" y="1347016"/>
                  <a:pt x="12925662" y="1349234"/>
                  <a:pt x="12912353" y="1347755"/>
                </a:cubicBezTo>
                <a:cubicBezTo>
                  <a:pt x="12899044" y="1346276"/>
                  <a:pt x="12895347" y="1342579"/>
                  <a:pt x="12901262" y="1336665"/>
                </a:cubicBezTo>
                <a:cubicBezTo>
                  <a:pt x="12907177" y="1330749"/>
                  <a:pt x="12915310" y="1326313"/>
                  <a:pt x="12925662" y="1323356"/>
                </a:cubicBezTo>
                <a:cubicBezTo>
                  <a:pt x="12931577" y="1320398"/>
                  <a:pt x="12936013" y="1318180"/>
                  <a:pt x="12938970" y="1316701"/>
                </a:cubicBezTo>
                <a:cubicBezTo>
                  <a:pt x="12933055" y="1319659"/>
                  <a:pt x="12938231" y="1316701"/>
                  <a:pt x="12954497" y="1307829"/>
                </a:cubicBezTo>
                <a:cubicBezTo>
                  <a:pt x="12994423" y="1287127"/>
                  <a:pt x="13008471" y="1279733"/>
                  <a:pt x="12996641" y="1285648"/>
                </a:cubicBezTo>
                <a:cubicBezTo>
                  <a:pt x="13033610" y="1266424"/>
                  <a:pt x="13055790" y="1254594"/>
                  <a:pt x="13063184" y="1250158"/>
                </a:cubicBezTo>
                <a:cubicBezTo>
                  <a:pt x="13072057" y="1244243"/>
                  <a:pt x="13076493" y="1242764"/>
                  <a:pt x="13076493" y="1245722"/>
                </a:cubicBezTo>
                <a:close/>
                <a:moveTo>
                  <a:pt x="12861336" y="1245722"/>
                </a:moveTo>
                <a:cubicBezTo>
                  <a:pt x="12856900" y="1250158"/>
                  <a:pt x="12850985" y="1252376"/>
                  <a:pt x="12843591" y="1252376"/>
                </a:cubicBezTo>
                <a:cubicBezTo>
                  <a:pt x="12836198" y="1252376"/>
                  <a:pt x="12829544" y="1255334"/>
                  <a:pt x="12823629" y="1261249"/>
                </a:cubicBezTo>
                <a:cubicBezTo>
                  <a:pt x="12816235" y="1267163"/>
                  <a:pt x="12814017" y="1272339"/>
                  <a:pt x="12816974" y="1276775"/>
                </a:cubicBezTo>
                <a:cubicBezTo>
                  <a:pt x="12818453" y="1278994"/>
                  <a:pt x="12820301" y="1280287"/>
                  <a:pt x="12822519" y="1280657"/>
                </a:cubicBezTo>
                <a:cubicBezTo>
                  <a:pt x="12824738" y="1281027"/>
                  <a:pt x="12827325" y="1280472"/>
                  <a:pt x="12830283" y="1278994"/>
                </a:cubicBezTo>
                <a:cubicBezTo>
                  <a:pt x="12859858" y="1262727"/>
                  <a:pt x="12873166" y="1251637"/>
                  <a:pt x="12870209" y="1245722"/>
                </a:cubicBezTo>
                <a:cubicBezTo>
                  <a:pt x="12868730" y="1242764"/>
                  <a:pt x="12865773" y="1242764"/>
                  <a:pt x="12861336" y="1245722"/>
                </a:cubicBezTo>
                <a:close/>
                <a:moveTo>
                  <a:pt x="10538976" y="1245722"/>
                </a:moveTo>
                <a:cubicBezTo>
                  <a:pt x="10534540" y="1245722"/>
                  <a:pt x="10531582" y="1247940"/>
                  <a:pt x="10530103" y="1252376"/>
                </a:cubicBezTo>
                <a:cubicBezTo>
                  <a:pt x="10528624" y="1256812"/>
                  <a:pt x="10530103" y="1259030"/>
                  <a:pt x="10534540" y="1259030"/>
                </a:cubicBezTo>
                <a:cubicBezTo>
                  <a:pt x="10538976" y="1259030"/>
                  <a:pt x="10542672" y="1256812"/>
                  <a:pt x="10545630" y="1252376"/>
                </a:cubicBezTo>
                <a:cubicBezTo>
                  <a:pt x="10547108" y="1249419"/>
                  <a:pt x="10544890" y="1247201"/>
                  <a:pt x="10538976" y="1245722"/>
                </a:cubicBezTo>
                <a:close/>
                <a:moveTo>
                  <a:pt x="12397197" y="1244058"/>
                </a:moveTo>
                <a:cubicBezTo>
                  <a:pt x="12398306" y="1244428"/>
                  <a:pt x="12401449" y="1248679"/>
                  <a:pt x="12406624" y="1256812"/>
                </a:cubicBezTo>
                <a:cubicBezTo>
                  <a:pt x="12409951" y="1261249"/>
                  <a:pt x="12411199" y="1263606"/>
                  <a:pt x="12410367" y="1263883"/>
                </a:cubicBezTo>
                <a:cubicBezTo>
                  <a:pt x="12410090" y="1263975"/>
                  <a:pt x="12409582" y="1263836"/>
                  <a:pt x="12408842" y="1263467"/>
                </a:cubicBezTo>
                <a:cubicBezTo>
                  <a:pt x="12404406" y="1261988"/>
                  <a:pt x="12401449" y="1259030"/>
                  <a:pt x="12399969" y="1254594"/>
                </a:cubicBezTo>
                <a:cubicBezTo>
                  <a:pt x="12397012" y="1247201"/>
                  <a:pt x="12396088" y="1243689"/>
                  <a:pt x="12397197" y="1244058"/>
                </a:cubicBezTo>
                <a:close/>
                <a:moveTo>
                  <a:pt x="12062817" y="1243504"/>
                </a:moveTo>
                <a:cubicBezTo>
                  <a:pt x="12065774" y="1246461"/>
                  <a:pt x="12063556" y="1250158"/>
                  <a:pt x="12056162" y="1254594"/>
                </a:cubicBezTo>
                <a:cubicBezTo>
                  <a:pt x="12053944" y="1256073"/>
                  <a:pt x="12051357" y="1256812"/>
                  <a:pt x="12048399" y="1256812"/>
                </a:cubicBezTo>
                <a:cubicBezTo>
                  <a:pt x="12045442" y="1256812"/>
                  <a:pt x="12042115" y="1256073"/>
                  <a:pt x="12038418" y="1254594"/>
                </a:cubicBezTo>
                <a:cubicBezTo>
                  <a:pt x="12032503" y="1251637"/>
                  <a:pt x="12035460" y="1248679"/>
                  <a:pt x="12047290" y="1245722"/>
                </a:cubicBezTo>
                <a:cubicBezTo>
                  <a:pt x="12056162" y="1242764"/>
                  <a:pt x="12061338" y="1242025"/>
                  <a:pt x="12062817" y="1243504"/>
                </a:cubicBezTo>
                <a:close/>
                <a:moveTo>
                  <a:pt x="6256238" y="1237705"/>
                </a:moveTo>
                <a:cubicBezTo>
                  <a:pt x="6262151" y="1239184"/>
                  <a:pt x="6265849" y="1242141"/>
                  <a:pt x="6267328" y="1246577"/>
                </a:cubicBezTo>
                <a:cubicBezTo>
                  <a:pt x="6268807" y="1249535"/>
                  <a:pt x="6267328" y="1252492"/>
                  <a:pt x="6262892" y="1255450"/>
                </a:cubicBezTo>
                <a:cubicBezTo>
                  <a:pt x="6258455" y="1256929"/>
                  <a:pt x="6254759" y="1256189"/>
                  <a:pt x="6251801" y="1253232"/>
                </a:cubicBezTo>
                <a:cubicBezTo>
                  <a:pt x="6248844" y="1250274"/>
                  <a:pt x="6247365" y="1247317"/>
                  <a:pt x="6247365" y="1244359"/>
                </a:cubicBezTo>
                <a:cubicBezTo>
                  <a:pt x="6245886" y="1239923"/>
                  <a:pt x="6248844" y="1237705"/>
                  <a:pt x="6256238" y="1237705"/>
                </a:cubicBezTo>
                <a:close/>
                <a:moveTo>
                  <a:pt x="4530490" y="1237685"/>
                </a:moveTo>
                <a:cubicBezTo>
                  <a:pt x="4530490" y="1239903"/>
                  <a:pt x="4533078" y="1244339"/>
                  <a:pt x="4538253" y="1250993"/>
                </a:cubicBezTo>
                <a:cubicBezTo>
                  <a:pt x="4539732" y="1253211"/>
                  <a:pt x="4541026" y="1254320"/>
                  <a:pt x="4542135" y="1254320"/>
                </a:cubicBezTo>
                <a:cubicBezTo>
                  <a:pt x="4543243" y="1254320"/>
                  <a:pt x="4544168" y="1253211"/>
                  <a:pt x="4544907" y="1250993"/>
                </a:cubicBezTo>
                <a:cubicBezTo>
                  <a:pt x="4547865" y="1245078"/>
                  <a:pt x="4545647" y="1240642"/>
                  <a:pt x="4538253" y="1237685"/>
                </a:cubicBezTo>
                <a:cubicBezTo>
                  <a:pt x="4533078" y="1235467"/>
                  <a:pt x="4530490" y="1235467"/>
                  <a:pt x="4530490" y="1237685"/>
                </a:cubicBezTo>
                <a:close/>
                <a:moveTo>
                  <a:pt x="2719403" y="1237685"/>
                </a:moveTo>
                <a:cubicBezTo>
                  <a:pt x="2714967" y="1236206"/>
                  <a:pt x="2712009" y="1237685"/>
                  <a:pt x="2710531" y="1242121"/>
                </a:cubicBezTo>
                <a:cubicBezTo>
                  <a:pt x="2707573" y="1245078"/>
                  <a:pt x="2712009" y="1248775"/>
                  <a:pt x="2723840" y="1253211"/>
                </a:cubicBezTo>
                <a:cubicBezTo>
                  <a:pt x="2729015" y="1254690"/>
                  <a:pt x="2733451" y="1255430"/>
                  <a:pt x="2737148" y="1255430"/>
                </a:cubicBezTo>
                <a:cubicBezTo>
                  <a:pt x="2740844" y="1255430"/>
                  <a:pt x="2743802" y="1254690"/>
                  <a:pt x="2746020" y="1253211"/>
                </a:cubicBezTo>
                <a:cubicBezTo>
                  <a:pt x="2750457" y="1250254"/>
                  <a:pt x="2748239" y="1247296"/>
                  <a:pt x="2739366" y="1244339"/>
                </a:cubicBezTo>
                <a:cubicBezTo>
                  <a:pt x="2730493" y="1242860"/>
                  <a:pt x="2723840" y="1240642"/>
                  <a:pt x="2719403" y="1237685"/>
                </a:cubicBezTo>
                <a:close/>
                <a:moveTo>
                  <a:pt x="13247288" y="1234077"/>
                </a:moveTo>
                <a:cubicBezTo>
                  <a:pt x="13248766" y="1233707"/>
                  <a:pt x="13248766" y="1234631"/>
                  <a:pt x="13247288" y="1236849"/>
                </a:cubicBezTo>
                <a:cubicBezTo>
                  <a:pt x="13244330" y="1241286"/>
                  <a:pt x="13239894" y="1244243"/>
                  <a:pt x="13233979" y="1245722"/>
                </a:cubicBezTo>
                <a:cubicBezTo>
                  <a:pt x="13232500" y="1246091"/>
                  <a:pt x="13231483" y="1246230"/>
                  <a:pt x="13230929" y="1246138"/>
                </a:cubicBezTo>
                <a:cubicBezTo>
                  <a:pt x="13229265" y="1245861"/>
                  <a:pt x="13231761" y="1243504"/>
                  <a:pt x="13238415" y="1239068"/>
                </a:cubicBezTo>
                <a:cubicBezTo>
                  <a:pt x="13242852" y="1236110"/>
                  <a:pt x="13245809" y="1234447"/>
                  <a:pt x="13247288" y="1234077"/>
                </a:cubicBezTo>
                <a:close/>
                <a:moveTo>
                  <a:pt x="4562652" y="1233248"/>
                </a:moveTo>
                <a:cubicBezTo>
                  <a:pt x="4561173" y="1234727"/>
                  <a:pt x="4561173" y="1237685"/>
                  <a:pt x="4562652" y="1242121"/>
                </a:cubicBezTo>
                <a:cubicBezTo>
                  <a:pt x="4563761" y="1246557"/>
                  <a:pt x="4565286" y="1248914"/>
                  <a:pt x="4567227" y="1249191"/>
                </a:cubicBezTo>
                <a:cubicBezTo>
                  <a:pt x="4567874" y="1249283"/>
                  <a:pt x="4568567" y="1249145"/>
                  <a:pt x="4569306" y="1248775"/>
                </a:cubicBezTo>
                <a:cubicBezTo>
                  <a:pt x="4572264" y="1247296"/>
                  <a:pt x="4572264" y="1243599"/>
                  <a:pt x="4569306" y="1237685"/>
                </a:cubicBezTo>
                <a:cubicBezTo>
                  <a:pt x="4566349" y="1233248"/>
                  <a:pt x="4564131" y="1231770"/>
                  <a:pt x="4562652" y="1233248"/>
                </a:cubicBezTo>
                <a:close/>
                <a:moveTo>
                  <a:pt x="8009375" y="1232576"/>
                </a:moveTo>
                <a:cubicBezTo>
                  <a:pt x="8008451" y="1232668"/>
                  <a:pt x="8007435" y="1232899"/>
                  <a:pt x="8006325" y="1233269"/>
                </a:cubicBezTo>
                <a:cubicBezTo>
                  <a:pt x="8003368" y="1234748"/>
                  <a:pt x="8004847" y="1236226"/>
                  <a:pt x="8010762" y="1237705"/>
                </a:cubicBezTo>
                <a:cubicBezTo>
                  <a:pt x="8016676" y="1239184"/>
                  <a:pt x="8018155" y="1238444"/>
                  <a:pt x="8015198" y="1235487"/>
                </a:cubicBezTo>
                <a:cubicBezTo>
                  <a:pt x="8014089" y="1233269"/>
                  <a:pt x="8012148" y="1232298"/>
                  <a:pt x="8009375" y="1232576"/>
                </a:cubicBezTo>
                <a:close/>
                <a:moveTo>
                  <a:pt x="6826293" y="1231051"/>
                </a:moveTo>
                <a:cubicBezTo>
                  <a:pt x="6821855" y="1232529"/>
                  <a:pt x="6821116" y="1235487"/>
                  <a:pt x="6824074" y="1239923"/>
                </a:cubicBezTo>
                <a:cubicBezTo>
                  <a:pt x="6829989" y="1253232"/>
                  <a:pt x="6832947" y="1253232"/>
                  <a:pt x="6832947" y="1239923"/>
                </a:cubicBezTo>
                <a:cubicBezTo>
                  <a:pt x="6831468" y="1234008"/>
                  <a:pt x="6829249" y="1231051"/>
                  <a:pt x="6826293" y="1231051"/>
                </a:cubicBezTo>
                <a:close/>
                <a:moveTo>
                  <a:pt x="6804111" y="1231051"/>
                </a:moveTo>
                <a:cubicBezTo>
                  <a:pt x="6798196" y="1232529"/>
                  <a:pt x="6795239" y="1234748"/>
                  <a:pt x="6795239" y="1237705"/>
                </a:cubicBezTo>
                <a:cubicBezTo>
                  <a:pt x="6793759" y="1240663"/>
                  <a:pt x="6797456" y="1242141"/>
                  <a:pt x="6806329" y="1242141"/>
                </a:cubicBezTo>
                <a:cubicBezTo>
                  <a:pt x="6813723" y="1240663"/>
                  <a:pt x="6816680" y="1238444"/>
                  <a:pt x="6815201" y="1235487"/>
                </a:cubicBezTo>
                <a:cubicBezTo>
                  <a:pt x="6813723" y="1232529"/>
                  <a:pt x="6810027" y="1231051"/>
                  <a:pt x="6804111" y="1231051"/>
                </a:cubicBezTo>
                <a:close/>
                <a:moveTo>
                  <a:pt x="5889833" y="1230773"/>
                </a:moveTo>
                <a:cubicBezTo>
                  <a:pt x="5883456" y="1231328"/>
                  <a:pt x="5872504" y="1234378"/>
                  <a:pt x="5856977" y="1239923"/>
                </a:cubicBezTo>
                <a:cubicBezTo>
                  <a:pt x="5837754" y="1247317"/>
                  <a:pt x="5828881" y="1253232"/>
                  <a:pt x="5830360" y="1257668"/>
                </a:cubicBezTo>
                <a:cubicBezTo>
                  <a:pt x="5831838" y="1262104"/>
                  <a:pt x="5834056" y="1263583"/>
                  <a:pt x="5837014" y="1262104"/>
                </a:cubicBezTo>
                <a:cubicBezTo>
                  <a:pt x="5848845" y="1260626"/>
                  <a:pt x="5862893" y="1255450"/>
                  <a:pt x="5879159" y="1246577"/>
                </a:cubicBezTo>
                <a:cubicBezTo>
                  <a:pt x="5893946" y="1237705"/>
                  <a:pt x="5899122" y="1232529"/>
                  <a:pt x="5894684" y="1231051"/>
                </a:cubicBezTo>
                <a:cubicBezTo>
                  <a:pt x="5893576" y="1230681"/>
                  <a:pt x="5891960" y="1230588"/>
                  <a:pt x="5889833" y="1230773"/>
                </a:cubicBezTo>
                <a:close/>
                <a:moveTo>
                  <a:pt x="6279944" y="1230496"/>
                </a:moveTo>
                <a:cubicBezTo>
                  <a:pt x="6280776" y="1230496"/>
                  <a:pt x="6281745" y="1230681"/>
                  <a:pt x="6282856" y="1231051"/>
                </a:cubicBezTo>
                <a:cubicBezTo>
                  <a:pt x="6285812" y="1232529"/>
                  <a:pt x="6288030" y="1235487"/>
                  <a:pt x="6289508" y="1239923"/>
                </a:cubicBezTo>
                <a:cubicBezTo>
                  <a:pt x="6290987" y="1245838"/>
                  <a:pt x="6290249" y="1247317"/>
                  <a:pt x="6287290" y="1244359"/>
                </a:cubicBezTo>
                <a:cubicBezTo>
                  <a:pt x="6284334" y="1242881"/>
                  <a:pt x="6282115" y="1242141"/>
                  <a:pt x="6280637" y="1242141"/>
                </a:cubicBezTo>
                <a:cubicBezTo>
                  <a:pt x="6279159" y="1242141"/>
                  <a:pt x="6277679" y="1239923"/>
                  <a:pt x="6276200" y="1235487"/>
                </a:cubicBezTo>
                <a:cubicBezTo>
                  <a:pt x="6276200" y="1232160"/>
                  <a:pt x="6277448" y="1230496"/>
                  <a:pt x="6279944" y="1230496"/>
                </a:cubicBezTo>
                <a:close/>
                <a:moveTo>
                  <a:pt x="5119398" y="1226594"/>
                </a:moveTo>
                <a:cubicBezTo>
                  <a:pt x="5125313" y="1225115"/>
                  <a:pt x="5129010" y="1226594"/>
                  <a:pt x="5130488" y="1231030"/>
                </a:cubicBezTo>
                <a:cubicBezTo>
                  <a:pt x="5133446" y="1233988"/>
                  <a:pt x="5136403" y="1236206"/>
                  <a:pt x="5139361" y="1237685"/>
                </a:cubicBezTo>
                <a:cubicBezTo>
                  <a:pt x="5143797" y="1237685"/>
                  <a:pt x="5143797" y="1239163"/>
                  <a:pt x="5139361" y="1242121"/>
                </a:cubicBezTo>
                <a:cubicBezTo>
                  <a:pt x="5138621" y="1243230"/>
                  <a:pt x="5137743" y="1243969"/>
                  <a:pt x="5136726" y="1244339"/>
                </a:cubicBezTo>
                <a:cubicBezTo>
                  <a:pt x="5133677" y="1245448"/>
                  <a:pt x="5129379" y="1243230"/>
                  <a:pt x="5123834" y="1237685"/>
                </a:cubicBezTo>
                <a:cubicBezTo>
                  <a:pt x="5116440" y="1230291"/>
                  <a:pt x="5114962" y="1226594"/>
                  <a:pt x="5119398" y="1226594"/>
                </a:cubicBezTo>
                <a:close/>
                <a:moveTo>
                  <a:pt x="6422597" y="1225921"/>
                </a:moveTo>
                <a:cubicBezTo>
                  <a:pt x="6423334" y="1226013"/>
                  <a:pt x="6424075" y="1226245"/>
                  <a:pt x="6424815" y="1226615"/>
                </a:cubicBezTo>
                <a:cubicBezTo>
                  <a:pt x="6427773" y="1228093"/>
                  <a:pt x="6427031" y="1229572"/>
                  <a:pt x="6422597" y="1231051"/>
                </a:cubicBezTo>
                <a:cubicBezTo>
                  <a:pt x="6416680" y="1232529"/>
                  <a:pt x="6414462" y="1231790"/>
                  <a:pt x="6415942" y="1228833"/>
                </a:cubicBezTo>
                <a:cubicBezTo>
                  <a:pt x="6418159" y="1226615"/>
                  <a:pt x="6420377" y="1225644"/>
                  <a:pt x="6422597" y="1225921"/>
                </a:cubicBezTo>
                <a:close/>
                <a:moveTo>
                  <a:pt x="5408918" y="1224396"/>
                </a:moveTo>
                <a:cubicBezTo>
                  <a:pt x="5410398" y="1224396"/>
                  <a:pt x="5413356" y="1228093"/>
                  <a:pt x="5417791" y="1235487"/>
                </a:cubicBezTo>
                <a:cubicBezTo>
                  <a:pt x="5420749" y="1241402"/>
                  <a:pt x="5418531" y="1247317"/>
                  <a:pt x="5411138" y="1253232"/>
                </a:cubicBezTo>
                <a:cubicBezTo>
                  <a:pt x="5402265" y="1257668"/>
                  <a:pt x="5397090" y="1257668"/>
                  <a:pt x="5395610" y="1253232"/>
                </a:cubicBezTo>
                <a:cubicBezTo>
                  <a:pt x="5394131" y="1247317"/>
                  <a:pt x="5391175" y="1245099"/>
                  <a:pt x="5386737" y="1246577"/>
                </a:cubicBezTo>
                <a:cubicBezTo>
                  <a:pt x="5383780" y="1248056"/>
                  <a:pt x="5383041" y="1246577"/>
                  <a:pt x="5384520" y="1242141"/>
                </a:cubicBezTo>
                <a:cubicBezTo>
                  <a:pt x="5386000" y="1234748"/>
                  <a:pt x="5394131" y="1228833"/>
                  <a:pt x="5408918" y="1224396"/>
                </a:cubicBezTo>
                <a:close/>
                <a:moveTo>
                  <a:pt x="13109210" y="1222986"/>
                </a:moveTo>
                <a:cubicBezTo>
                  <a:pt x="13111059" y="1223356"/>
                  <a:pt x="13111983" y="1225020"/>
                  <a:pt x="13111983" y="1227977"/>
                </a:cubicBezTo>
                <a:cubicBezTo>
                  <a:pt x="13111983" y="1233892"/>
                  <a:pt x="13109765" y="1238328"/>
                  <a:pt x="13105328" y="1241286"/>
                </a:cubicBezTo>
                <a:cubicBezTo>
                  <a:pt x="13103110" y="1242764"/>
                  <a:pt x="13101077" y="1243319"/>
                  <a:pt x="13099228" y="1242949"/>
                </a:cubicBezTo>
                <a:cubicBezTo>
                  <a:pt x="13097380" y="1242580"/>
                  <a:pt x="13095717" y="1241286"/>
                  <a:pt x="13094238" y="1239068"/>
                </a:cubicBezTo>
                <a:cubicBezTo>
                  <a:pt x="13092759" y="1233153"/>
                  <a:pt x="13094977" y="1228716"/>
                  <a:pt x="13100892" y="1225759"/>
                </a:cubicBezTo>
                <a:cubicBezTo>
                  <a:pt x="13104589" y="1223541"/>
                  <a:pt x="13107362" y="1222617"/>
                  <a:pt x="13109210" y="1222986"/>
                </a:cubicBezTo>
                <a:close/>
                <a:moveTo>
                  <a:pt x="4258771" y="1222158"/>
                </a:moveTo>
                <a:cubicBezTo>
                  <a:pt x="4279474" y="1220679"/>
                  <a:pt x="4272820" y="1227333"/>
                  <a:pt x="4238808" y="1242121"/>
                </a:cubicBezTo>
                <a:cubicBezTo>
                  <a:pt x="4212191" y="1250993"/>
                  <a:pt x="4189270" y="1259126"/>
                  <a:pt x="4170047" y="1266520"/>
                </a:cubicBezTo>
                <a:cubicBezTo>
                  <a:pt x="4150823" y="1273914"/>
                  <a:pt x="4136775" y="1276871"/>
                  <a:pt x="4127903" y="1275392"/>
                </a:cubicBezTo>
                <a:cubicBezTo>
                  <a:pt x="4120509" y="1272435"/>
                  <a:pt x="4115333" y="1273174"/>
                  <a:pt x="4112376" y="1277610"/>
                </a:cubicBezTo>
                <a:cubicBezTo>
                  <a:pt x="4106461" y="1285004"/>
                  <a:pt x="4099067" y="1289441"/>
                  <a:pt x="4090195" y="1290919"/>
                </a:cubicBezTo>
                <a:cubicBezTo>
                  <a:pt x="4087237" y="1290919"/>
                  <a:pt x="4085019" y="1287962"/>
                  <a:pt x="4083540" y="1282047"/>
                </a:cubicBezTo>
                <a:cubicBezTo>
                  <a:pt x="4083540" y="1277610"/>
                  <a:pt x="4109418" y="1266520"/>
                  <a:pt x="4161174" y="1248775"/>
                </a:cubicBezTo>
                <a:cubicBezTo>
                  <a:pt x="4183355" y="1241381"/>
                  <a:pt x="4203318" y="1235466"/>
                  <a:pt x="4221063" y="1231030"/>
                </a:cubicBezTo>
                <a:cubicBezTo>
                  <a:pt x="4221063" y="1229551"/>
                  <a:pt x="4228457" y="1227333"/>
                  <a:pt x="4243244" y="1224376"/>
                </a:cubicBezTo>
                <a:cubicBezTo>
                  <a:pt x="4250638" y="1222897"/>
                  <a:pt x="4255813" y="1222158"/>
                  <a:pt x="4258771" y="1222158"/>
                </a:cubicBezTo>
                <a:close/>
                <a:moveTo>
                  <a:pt x="12118270" y="1221323"/>
                </a:moveTo>
                <a:cubicBezTo>
                  <a:pt x="12125663" y="1218365"/>
                  <a:pt x="12130099" y="1219844"/>
                  <a:pt x="12131578" y="1225759"/>
                </a:cubicBezTo>
                <a:cubicBezTo>
                  <a:pt x="12133057" y="1228716"/>
                  <a:pt x="12130099" y="1230195"/>
                  <a:pt x="12122706" y="1230195"/>
                </a:cubicBezTo>
                <a:cubicBezTo>
                  <a:pt x="12120857" y="1230565"/>
                  <a:pt x="12119194" y="1230796"/>
                  <a:pt x="12117715" y="1230888"/>
                </a:cubicBezTo>
                <a:cubicBezTo>
                  <a:pt x="12113279" y="1231166"/>
                  <a:pt x="12110506" y="1230195"/>
                  <a:pt x="12109398" y="1227977"/>
                </a:cubicBezTo>
                <a:cubicBezTo>
                  <a:pt x="12107919" y="1226498"/>
                  <a:pt x="12110876" y="1224280"/>
                  <a:pt x="12118270" y="1221323"/>
                </a:cubicBezTo>
                <a:close/>
                <a:moveTo>
                  <a:pt x="5022414" y="1219960"/>
                </a:moveTo>
                <a:cubicBezTo>
                  <a:pt x="5021304" y="1220699"/>
                  <a:pt x="5020750" y="1222918"/>
                  <a:pt x="5020750" y="1226615"/>
                </a:cubicBezTo>
                <a:cubicBezTo>
                  <a:pt x="5022229" y="1232529"/>
                  <a:pt x="5025186" y="1234008"/>
                  <a:pt x="5029622" y="1231051"/>
                </a:cubicBezTo>
                <a:cubicBezTo>
                  <a:pt x="5034058" y="1228093"/>
                  <a:pt x="5033319" y="1225136"/>
                  <a:pt x="5027404" y="1222178"/>
                </a:cubicBezTo>
                <a:cubicBezTo>
                  <a:pt x="5025186" y="1219960"/>
                  <a:pt x="5023522" y="1219221"/>
                  <a:pt x="5022414" y="1219960"/>
                </a:cubicBezTo>
                <a:close/>
                <a:moveTo>
                  <a:pt x="4902023" y="1219940"/>
                </a:moveTo>
                <a:lnTo>
                  <a:pt x="4907144" y="1222500"/>
                </a:lnTo>
                <a:lnTo>
                  <a:pt x="4907626" y="1222178"/>
                </a:lnTo>
                <a:cubicBezTo>
                  <a:pt x="4909105" y="1221809"/>
                  <a:pt x="4910122" y="1221670"/>
                  <a:pt x="4910676" y="1221762"/>
                </a:cubicBezTo>
                <a:lnTo>
                  <a:pt x="4908943" y="1223399"/>
                </a:lnTo>
                <a:lnTo>
                  <a:pt x="4910895" y="1224376"/>
                </a:lnTo>
                <a:cubicBezTo>
                  <a:pt x="4910895" y="1227333"/>
                  <a:pt x="4909417" y="1229551"/>
                  <a:pt x="4906459" y="1231030"/>
                </a:cubicBezTo>
                <a:lnTo>
                  <a:pt x="4902661" y="1229131"/>
                </a:lnTo>
                <a:lnTo>
                  <a:pt x="4894318" y="1233823"/>
                </a:lnTo>
                <a:cubicBezTo>
                  <a:pt x="4892839" y="1234193"/>
                  <a:pt x="4892839" y="1233269"/>
                  <a:pt x="4894317" y="1231051"/>
                </a:cubicBezTo>
                <a:lnTo>
                  <a:pt x="4899539" y="1227570"/>
                </a:lnTo>
                <a:lnTo>
                  <a:pt x="4897587" y="1226594"/>
                </a:lnTo>
                <a:cubicBezTo>
                  <a:pt x="4896108" y="1225115"/>
                  <a:pt x="4897587" y="1222897"/>
                  <a:pt x="4902023" y="1219940"/>
                </a:cubicBezTo>
                <a:close/>
                <a:moveTo>
                  <a:pt x="3586684" y="1219940"/>
                </a:moveTo>
                <a:cubicBezTo>
                  <a:pt x="3585390" y="1231585"/>
                  <a:pt x="3586927" y="1237569"/>
                  <a:pt x="3591294" y="1237893"/>
                </a:cubicBezTo>
                <a:cubicBezTo>
                  <a:pt x="3591917" y="1237939"/>
                  <a:pt x="3592599" y="1237870"/>
                  <a:pt x="3593338" y="1237685"/>
                </a:cubicBezTo>
                <a:cubicBezTo>
                  <a:pt x="3596296" y="1237685"/>
                  <a:pt x="3597035" y="1235466"/>
                  <a:pt x="3595556" y="1231030"/>
                </a:cubicBezTo>
                <a:cubicBezTo>
                  <a:pt x="3595556" y="1226594"/>
                  <a:pt x="3594077" y="1222897"/>
                  <a:pt x="3591120" y="1219940"/>
                </a:cubicBezTo>
                <a:cubicBezTo>
                  <a:pt x="3588162" y="1216982"/>
                  <a:pt x="3586684" y="1216982"/>
                  <a:pt x="3586684" y="1219940"/>
                </a:cubicBezTo>
                <a:close/>
                <a:moveTo>
                  <a:pt x="12810320" y="1219105"/>
                </a:moveTo>
                <a:cubicBezTo>
                  <a:pt x="12816235" y="1214669"/>
                  <a:pt x="12818453" y="1214669"/>
                  <a:pt x="12816974" y="1219105"/>
                </a:cubicBezTo>
                <a:cubicBezTo>
                  <a:pt x="12815496" y="1222062"/>
                  <a:pt x="12811798" y="1223541"/>
                  <a:pt x="12805884" y="1223541"/>
                </a:cubicBezTo>
                <a:cubicBezTo>
                  <a:pt x="12801447" y="1223541"/>
                  <a:pt x="12802926" y="1222062"/>
                  <a:pt x="12810320" y="1219105"/>
                </a:cubicBezTo>
                <a:close/>
                <a:moveTo>
                  <a:pt x="5648717" y="1218227"/>
                </a:moveTo>
                <a:cubicBezTo>
                  <a:pt x="5651143" y="1218458"/>
                  <a:pt x="5653281" y="1222733"/>
                  <a:pt x="5655130" y="1231051"/>
                </a:cubicBezTo>
                <a:cubicBezTo>
                  <a:pt x="5655130" y="1235487"/>
                  <a:pt x="5651433" y="1236226"/>
                  <a:pt x="5644040" y="1233269"/>
                </a:cubicBezTo>
                <a:cubicBezTo>
                  <a:pt x="5639602" y="1230311"/>
                  <a:pt x="5639602" y="1226615"/>
                  <a:pt x="5644040" y="1222178"/>
                </a:cubicBezTo>
                <a:cubicBezTo>
                  <a:pt x="5645702" y="1219405"/>
                  <a:pt x="5647262" y="1218089"/>
                  <a:pt x="5648717" y="1218227"/>
                </a:cubicBezTo>
                <a:close/>
                <a:moveTo>
                  <a:pt x="5215805" y="1217603"/>
                </a:moveTo>
                <a:cubicBezTo>
                  <a:pt x="5212571" y="1217141"/>
                  <a:pt x="5208180" y="1220145"/>
                  <a:pt x="5202635" y="1226615"/>
                </a:cubicBezTo>
                <a:cubicBezTo>
                  <a:pt x="5195241" y="1234008"/>
                  <a:pt x="5193762" y="1237705"/>
                  <a:pt x="5198199" y="1237705"/>
                </a:cubicBezTo>
                <a:cubicBezTo>
                  <a:pt x="5214465" y="1233269"/>
                  <a:pt x="5221858" y="1228093"/>
                  <a:pt x="5220379" y="1222178"/>
                </a:cubicBezTo>
                <a:cubicBezTo>
                  <a:pt x="5219271" y="1219405"/>
                  <a:pt x="5217746" y="1217880"/>
                  <a:pt x="5215805" y="1217603"/>
                </a:cubicBezTo>
                <a:close/>
                <a:moveTo>
                  <a:pt x="6898935" y="1215524"/>
                </a:moveTo>
                <a:cubicBezTo>
                  <a:pt x="6896716" y="1215894"/>
                  <a:pt x="6894684" y="1216633"/>
                  <a:pt x="6892835" y="1217742"/>
                </a:cubicBezTo>
                <a:cubicBezTo>
                  <a:pt x="6886920" y="1223657"/>
                  <a:pt x="6887659" y="1226615"/>
                  <a:pt x="6895053" y="1226615"/>
                </a:cubicBezTo>
                <a:cubicBezTo>
                  <a:pt x="6902446" y="1228093"/>
                  <a:pt x="6908362" y="1229572"/>
                  <a:pt x="6912798" y="1231051"/>
                </a:cubicBezTo>
                <a:cubicBezTo>
                  <a:pt x="6917234" y="1231051"/>
                  <a:pt x="6920931" y="1232529"/>
                  <a:pt x="6923888" y="1235487"/>
                </a:cubicBezTo>
                <a:cubicBezTo>
                  <a:pt x="6926846" y="1236966"/>
                  <a:pt x="6929804" y="1236226"/>
                  <a:pt x="6932760" y="1233269"/>
                </a:cubicBezTo>
                <a:cubicBezTo>
                  <a:pt x="6937197" y="1228833"/>
                  <a:pt x="6937197" y="1225875"/>
                  <a:pt x="6932760" y="1224396"/>
                </a:cubicBezTo>
                <a:cubicBezTo>
                  <a:pt x="6929804" y="1224396"/>
                  <a:pt x="6926846" y="1223657"/>
                  <a:pt x="6923888" y="1222178"/>
                </a:cubicBezTo>
                <a:cubicBezTo>
                  <a:pt x="6913908" y="1216633"/>
                  <a:pt x="6905589" y="1214415"/>
                  <a:pt x="6898935" y="1215524"/>
                </a:cubicBezTo>
                <a:close/>
                <a:moveTo>
                  <a:pt x="2561917" y="1215504"/>
                </a:moveTo>
                <a:cubicBezTo>
                  <a:pt x="2556002" y="1212546"/>
                  <a:pt x="2552306" y="1213285"/>
                  <a:pt x="2550827" y="1217721"/>
                </a:cubicBezTo>
                <a:cubicBezTo>
                  <a:pt x="2549348" y="1223637"/>
                  <a:pt x="2552306" y="1227333"/>
                  <a:pt x="2559699" y="1228812"/>
                </a:cubicBezTo>
                <a:cubicBezTo>
                  <a:pt x="2561917" y="1229182"/>
                  <a:pt x="2563858" y="1229367"/>
                  <a:pt x="2565522" y="1229367"/>
                </a:cubicBezTo>
                <a:cubicBezTo>
                  <a:pt x="2570512" y="1229367"/>
                  <a:pt x="2573008" y="1227703"/>
                  <a:pt x="2573008" y="1224376"/>
                </a:cubicBezTo>
                <a:cubicBezTo>
                  <a:pt x="2571529" y="1219940"/>
                  <a:pt x="2567832" y="1216982"/>
                  <a:pt x="2561917" y="1215504"/>
                </a:cubicBezTo>
                <a:close/>
                <a:moveTo>
                  <a:pt x="12169286" y="1214669"/>
                </a:moveTo>
                <a:cubicBezTo>
                  <a:pt x="12175201" y="1213190"/>
                  <a:pt x="12176680" y="1213929"/>
                  <a:pt x="12173722" y="1216886"/>
                </a:cubicBezTo>
                <a:cubicBezTo>
                  <a:pt x="12172613" y="1219105"/>
                  <a:pt x="12171088" y="1220075"/>
                  <a:pt x="12169148" y="1219798"/>
                </a:cubicBezTo>
                <a:cubicBezTo>
                  <a:pt x="12168501" y="1219706"/>
                  <a:pt x="12167807" y="1219474"/>
                  <a:pt x="12167068" y="1219105"/>
                </a:cubicBezTo>
                <a:cubicBezTo>
                  <a:pt x="12164110" y="1217626"/>
                  <a:pt x="12164850" y="1216147"/>
                  <a:pt x="12169286" y="1214669"/>
                </a:cubicBezTo>
                <a:close/>
                <a:moveTo>
                  <a:pt x="12138233" y="1214669"/>
                </a:moveTo>
                <a:cubicBezTo>
                  <a:pt x="12141190" y="1214669"/>
                  <a:pt x="12143408" y="1216886"/>
                  <a:pt x="12144887" y="1221323"/>
                </a:cubicBezTo>
                <a:cubicBezTo>
                  <a:pt x="12147844" y="1225759"/>
                  <a:pt x="12147105" y="1228716"/>
                  <a:pt x="12142669" y="1230195"/>
                </a:cubicBezTo>
                <a:cubicBezTo>
                  <a:pt x="12141560" y="1230565"/>
                  <a:pt x="12140590" y="1230703"/>
                  <a:pt x="12139758" y="1230611"/>
                </a:cubicBezTo>
                <a:cubicBezTo>
                  <a:pt x="12137262" y="1230334"/>
                  <a:pt x="12136014" y="1227977"/>
                  <a:pt x="12136014" y="1223541"/>
                </a:cubicBezTo>
                <a:cubicBezTo>
                  <a:pt x="12134536" y="1219105"/>
                  <a:pt x="12135275" y="1216147"/>
                  <a:pt x="12138233" y="1214669"/>
                </a:cubicBezTo>
                <a:close/>
                <a:moveTo>
                  <a:pt x="3721989" y="1213285"/>
                </a:moveTo>
                <a:cubicBezTo>
                  <a:pt x="3726425" y="1211807"/>
                  <a:pt x="3727903" y="1212546"/>
                  <a:pt x="3726425" y="1215504"/>
                </a:cubicBezTo>
                <a:cubicBezTo>
                  <a:pt x="3724207" y="1217721"/>
                  <a:pt x="3721989" y="1218692"/>
                  <a:pt x="3719771" y="1218415"/>
                </a:cubicBezTo>
                <a:cubicBezTo>
                  <a:pt x="3719031" y="1218323"/>
                  <a:pt x="3718292" y="1218091"/>
                  <a:pt x="3717552" y="1217721"/>
                </a:cubicBezTo>
                <a:cubicBezTo>
                  <a:pt x="3714595" y="1216243"/>
                  <a:pt x="3716074" y="1214764"/>
                  <a:pt x="3721989" y="1213285"/>
                </a:cubicBezTo>
                <a:close/>
                <a:moveTo>
                  <a:pt x="5137755" y="1211642"/>
                </a:moveTo>
                <a:cubicBezTo>
                  <a:pt x="5139603" y="1212012"/>
                  <a:pt x="5141267" y="1213306"/>
                  <a:pt x="5142746" y="1215524"/>
                </a:cubicBezTo>
                <a:cubicBezTo>
                  <a:pt x="5145703" y="1219960"/>
                  <a:pt x="5144224" y="1222178"/>
                  <a:pt x="5138309" y="1222178"/>
                </a:cubicBezTo>
                <a:cubicBezTo>
                  <a:pt x="5126480" y="1220699"/>
                  <a:pt x="5124262" y="1217742"/>
                  <a:pt x="5131655" y="1213306"/>
                </a:cubicBezTo>
                <a:cubicBezTo>
                  <a:pt x="5133873" y="1211827"/>
                  <a:pt x="5135907" y="1211272"/>
                  <a:pt x="5137755" y="1211642"/>
                </a:cubicBezTo>
                <a:close/>
                <a:moveTo>
                  <a:pt x="4702337" y="1211356"/>
                </a:moveTo>
                <a:lnTo>
                  <a:pt x="4693620" y="1214565"/>
                </a:lnTo>
                <a:lnTo>
                  <a:pt x="4693024" y="1217742"/>
                </a:lnTo>
                <a:lnTo>
                  <a:pt x="4690765" y="1215616"/>
                </a:lnTo>
                <a:lnTo>
                  <a:pt x="4683539" y="1218276"/>
                </a:lnTo>
                <a:cubicBezTo>
                  <a:pt x="4662097" y="1227518"/>
                  <a:pt x="4631414" y="1242860"/>
                  <a:pt x="4591487" y="1264302"/>
                </a:cubicBezTo>
                <a:cubicBezTo>
                  <a:pt x="4519029" y="1299791"/>
                  <a:pt x="4469492" y="1322712"/>
                  <a:pt x="4442874" y="1333063"/>
                </a:cubicBezTo>
                <a:cubicBezTo>
                  <a:pt x="4407384" y="1346372"/>
                  <a:pt x="4388161" y="1351547"/>
                  <a:pt x="4385203" y="1348590"/>
                </a:cubicBezTo>
                <a:cubicBezTo>
                  <a:pt x="4380767" y="1345633"/>
                  <a:pt x="4374852" y="1346372"/>
                  <a:pt x="4367458" y="1350808"/>
                </a:cubicBezTo>
                <a:cubicBezTo>
                  <a:pt x="4361543" y="1355244"/>
                  <a:pt x="4358586" y="1359681"/>
                  <a:pt x="4358586" y="1364117"/>
                </a:cubicBezTo>
                <a:cubicBezTo>
                  <a:pt x="4358586" y="1371511"/>
                  <a:pt x="4357107" y="1373728"/>
                  <a:pt x="4354150" y="1370771"/>
                </a:cubicBezTo>
                <a:cubicBezTo>
                  <a:pt x="4349714" y="1366335"/>
                  <a:pt x="4339362" y="1366335"/>
                  <a:pt x="4323096" y="1370771"/>
                </a:cubicBezTo>
                <a:cubicBezTo>
                  <a:pt x="4327532" y="1369292"/>
                  <a:pt x="4315703" y="1373728"/>
                  <a:pt x="4287606" y="1384080"/>
                </a:cubicBezTo>
                <a:cubicBezTo>
                  <a:pt x="4272820" y="1388516"/>
                  <a:pt x="4254335" y="1394431"/>
                  <a:pt x="4232154" y="1401825"/>
                </a:cubicBezTo>
                <a:cubicBezTo>
                  <a:pt x="4168568" y="1424006"/>
                  <a:pt x="4124206" y="1438054"/>
                  <a:pt x="4099067" y="1443969"/>
                </a:cubicBezTo>
                <a:cubicBezTo>
                  <a:pt x="4056184" y="1452841"/>
                  <a:pt x="4033263" y="1464671"/>
                  <a:pt x="4030306" y="1479458"/>
                </a:cubicBezTo>
                <a:cubicBezTo>
                  <a:pt x="4028827" y="1483895"/>
                  <a:pt x="4026609" y="1483895"/>
                  <a:pt x="4023651" y="1479458"/>
                </a:cubicBezTo>
                <a:cubicBezTo>
                  <a:pt x="4020694" y="1473543"/>
                  <a:pt x="4010343" y="1474283"/>
                  <a:pt x="3992598" y="1481677"/>
                </a:cubicBezTo>
                <a:cubicBezTo>
                  <a:pt x="3976331" y="1487592"/>
                  <a:pt x="3966720" y="1489070"/>
                  <a:pt x="3963762" y="1486113"/>
                </a:cubicBezTo>
                <a:cubicBezTo>
                  <a:pt x="3960805" y="1483155"/>
                  <a:pt x="3960066" y="1484634"/>
                  <a:pt x="3961544" y="1490549"/>
                </a:cubicBezTo>
                <a:cubicBezTo>
                  <a:pt x="3963023" y="1496464"/>
                  <a:pt x="3962284" y="1497203"/>
                  <a:pt x="3959326" y="1492767"/>
                </a:cubicBezTo>
                <a:cubicBezTo>
                  <a:pt x="3956369" y="1488331"/>
                  <a:pt x="3952672" y="1488331"/>
                  <a:pt x="3948236" y="1492767"/>
                </a:cubicBezTo>
                <a:cubicBezTo>
                  <a:pt x="3942321" y="1497203"/>
                  <a:pt x="3937146" y="1497943"/>
                  <a:pt x="3932709" y="1494985"/>
                </a:cubicBezTo>
                <a:cubicBezTo>
                  <a:pt x="3928273" y="1492028"/>
                  <a:pt x="3926794" y="1492767"/>
                  <a:pt x="3928273" y="1497203"/>
                </a:cubicBezTo>
                <a:cubicBezTo>
                  <a:pt x="3928273" y="1501640"/>
                  <a:pt x="3917922" y="1505336"/>
                  <a:pt x="3897219" y="1508294"/>
                </a:cubicBezTo>
                <a:cubicBezTo>
                  <a:pt x="3835112" y="1518645"/>
                  <a:pt x="3808495" y="1534172"/>
                  <a:pt x="3817367" y="1554874"/>
                </a:cubicBezTo>
                <a:cubicBezTo>
                  <a:pt x="3818846" y="1559311"/>
                  <a:pt x="3818107" y="1560050"/>
                  <a:pt x="3815149" y="1557092"/>
                </a:cubicBezTo>
                <a:cubicBezTo>
                  <a:pt x="3812192" y="1554135"/>
                  <a:pt x="3810713" y="1549699"/>
                  <a:pt x="3810713" y="1543784"/>
                </a:cubicBezTo>
                <a:cubicBezTo>
                  <a:pt x="3810713" y="1537869"/>
                  <a:pt x="3809234" y="1537129"/>
                  <a:pt x="3806277" y="1541566"/>
                </a:cubicBezTo>
                <a:cubicBezTo>
                  <a:pt x="3801841" y="1546002"/>
                  <a:pt x="3798883" y="1543784"/>
                  <a:pt x="3797405" y="1534911"/>
                </a:cubicBezTo>
                <a:cubicBezTo>
                  <a:pt x="3795926" y="1526039"/>
                  <a:pt x="3794447" y="1525300"/>
                  <a:pt x="3792968" y="1532693"/>
                </a:cubicBezTo>
                <a:cubicBezTo>
                  <a:pt x="3792968" y="1540087"/>
                  <a:pt x="3790011" y="1544523"/>
                  <a:pt x="3784096" y="1546002"/>
                </a:cubicBezTo>
                <a:cubicBezTo>
                  <a:pt x="3779659" y="1548959"/>
                  <a:pt x="3775963" y="1548220"/>
                  <a:pt x="3773005" y="1543784"/>
                </a:cubicBezTo>
                <a:cubicBezTo>
                  <a:pt x="3770048" y="1537869"/>
                  <a:pt x="3768569" y="1540087"/>
                  <a:pt x="3768569" y="1550438"/>
                </a:cubicBezTo>
                <a:cubicBezTo>
                  <a:pt x="3768569" y="1559311"/>
                  <a:pt x="3766351" y="1561529"/>
                  <a:pt x="3761915" y="1557092"/>
                </a:cubicBezTo>
                <a:cubicBezTo>
                  <a:pt x="3758957" y="1552656"/>
                  <a:pt x="3756000" y="1549699"/>
                  <a:pt x="3753042" y="1548220"/>
                </a:cubicBezTo>
                <a:cubicBezTo>
                  <a:pt x="3748606" y="1545262"/>
                  <a:pt x="3746388" y="1545262"/>
                  <a:pt x="3746388" y="1548220"/>
                </a:cubicBezTo>
                <a:cubicBezTo>
                  <a:pt x="3747867" y="1552656"/>
                  <a:pt x="3741952" y="1556353"/>
                  <a:pt x="3728643" y="1559311"/>
                </a:cubicBezTo>
                <a:cubicBezTo>
                  <a:pt x="3718291" y="1560789"/>
                  <a:pt x="3702765" y="1565965"/>
                  <a:pt x="3682063" y="1574837"/>
                </a:cubicBezTo>
                <a:cubicBezTo>
                  <a:pt x="3665796" y="1580752"/>
                  <a:pt x="3656185" y="1581492"/>
                  <a:pt x="3653227" y="1577055"/>
                </a:cubicBezTo>
                <a:cubicBezTo>
                  <a:pt x="3650270" y="1572619"/>
                  <a:pt x="3645834" y="1571880"/>
                  <a:pt x="3639918" y="1574837"/>
                </a:cubicBezTo>
                <a:cubicBezTo>
                  <a:pt x="3634004" y="1579273"/>
                  <a:pt x="3631786" y="1583710"/>
                  <a:pt x="3633264" y="1588146"/>
                </a:cubicBezTo>
                <a:cubicBezTo>
                  <a:pt x="3633264" y="1592582"/>
                  <a:pt x="3632525" y="1594800"/>
                  <a:pt x="3631046" y="1594800"/>
                </a:cubicBezTo>
                <a:cubicBezTo>
                  <a:pt x="3628088" y="1594800"/>
                  <a:pt x="3626610" y="1592582"/>
                  <a:pt x="3626610" y="1588146"/>
                </a:cubicBezTo>
                <a:cubicBezTo>
                  <a:pt x="3625132" y="1580752"/>
                  <a:pt x="3623652" y="1577055"/>
                  <a:pt x="3622173" y="1577055"/>
                </a:cubicBezTo>
                <a:cubicBezTo>
                  <a:pt x="3619216" y="1577055"/>
                  <a:pt x="3617738" y="1580013"/>
                  <a:pt x="3617738" y="1585928"/>
                </a:cubicBezTo>
                <a:cubicBezTo>
                  <a:pt x="3616259" y="1594800"/>
                  <a:pt x="3613301" y="1595539"/>
                  <a:pt x="3608865" y="1588146"/>
                </a:cubicBezTo>
                <a:cubicBezTo>
                  <a:pt x="3604429" y="1580752"/>
                  <a:pt x="3599993" y="1579273"/>
                  <a:pt x="3595556" y="1583710"/>
                </a:cubicBezTo>
                <a:cubicBezTo>
                  <a:pt x="3589642" y="1586667"/>
                  <a:pt x="3585944" y="1585928"/>
                  <a:pt x="3584466" y="1581492"/>
                </a:cubicBezTo>
                <a:cubicBezTo>
                  <a:pt x="3582987" y="1577055"/>
                  <a:pt x="3580769" y="1577795"/>
                  <a:pt x="3577812" y="1583710"/>
                </a:cubicBezTo>
                <a:cubicBezTo>
                  <a:pt x="3574854" y="1591103"/>
                  <a:pt x="3574115" y="1597018"/>
                  <a:pt x="3575593" y="1601455"/>
                </a:cubicBezTo>
                <a:cubicBezTo>
                  <a:pt x="3577072" y="1604412"/>
                  <a:pt x="3576333" y="1606630"/>
                  <a:pt x="3573375" y="1608109"/>
                </a:cubicBezTo>
                <a:cubicBezTo>
                  <a:pt x="3570418" y="1608109"/>
                  <a:pt x="3568939" y="1605151"/>
                  <a:pt x="3568939" y="1599236"/>
                </a:cubicBezTo>
                <a:cubicBezTo>
                  <a:pt x="3570418" y="1594800"/>
                  <a:pt x="3569678" y="1592582"/>
                  <a:pt x="3566721" y="1592582"/>
                </a:cubicBezTo>
                <a:cubicBezTo>
                  <a:pt x="3563764" y="1592582"/>
                  <a:pt x="3563024" y="1595539"/>
                  <a:pt x="3564503" y="1601455"/>
                </a:cubicBezTo>
                <a:cubicBezTo>
                  <a:pt x="3564503" y="1607370"/>
                  <a:pt x="3563024" y="1608109"/>
                  <a:pt x="3560066" y="1603672"/>
                </a:cubicBezTo>
                <a:cubicBezTo>
                  <a:pt x="3558588" y="1600715"/>
                  <a:pt x="3553412" y="1599976"/>
                  <a:pt x="3544539" y="1601455"/>
                </a:cubicBezTo>
                <a:cubicBezTo>
                  <a:pt x="3541582" y="1601455"/>
                  <a:pt x="3537146" y="1601455"/>
                  <a:pt x="3531231" y="1601455"/>
                </a:cubicBezTo>
                <a:cubicBezTo>
                  <a:pt x="3526795" y="1601455"/>
                  <a:pt x="3521619" y="1602194"/>
                  <a:pt x="3515704" y="1603672"/>
                </a:cubicBezTo>
                <a:cubicBezTo>
                  <a:pt x="3490566" y="1608109"/>
                  <a:pt x="3477257" y="1608109"/>
                  <a:pt x="3475778" y="1603672"/>
                </a:cubicBezTo>
                <a:cubicBezTo>
                  <a:pt x="3474300" y="1597758"/>
                  <a:pt x="3473560" y="1598497"/>
                  <a:pt x="3473560" y="1605891"/>
                </a:cubicBezTo>
                <a:cubicBezTo>
                  <a:pt x="3472082" y="1611806"/>
                  <a:pt x="3466906" y="1615503"/>
                  <a:pt x="3458033" y="1616981"/>
                </a:cubicBezTo>
                <a:cubicBezTo>
                  <a:pt x="3450640" y="1616981"/>
                  <a:pt x="3448421" y="1620678"/>
                  <a:pt x="3451379" y="1628072"/>
                </a:cubicBezTo>
                <a:cubicBezTo>
                  <a:pt x="3455815" y="1635465"/>
                  <a:pt x="3464688" y="1638423"/>
                  <a:pt x="3477997" y="1636944"/>
                </a:cubicBezTo>
                <a:cubicBezTo>
                  <a:pt x="3489827" y="1635465"/>
                  <a:pt x="3496481" y="1637684"/>
                  <a:pt x="3497960" y="1643599"/>
                </a:cubicBezTo>
                <a:cubicBezTo>
                  <a:pt x="3497960" y="1648035"/>
                  <a:pt x="3499438" y="1650253"/>
                  <a:pt x="3502396" y="1650253"/>
                </a:cubicBezTo>
                <a:cubicBezTo>
                  <a:pt x="3503874" y="1650253"/>
                  <a:pt x="3503874" y="1647295"/>
                  <a:pt x="3502396" y="1641381"/>
                </a:cubicBezTo>
                <a:cubicBezTo>
                  <a:pt x="3502396" y="1635465"/>
                  <a:pt x="3503135" y="1631029"/>
                  <a:pt x="3504614" y="1628072"/>
                </a:cubicBezTo>
                <a:cubicBezTo>
                  <a:pt x="3506093" y="1625115"/>
                  <a:pt x="3506832" y="1628072"/>
                  <a:pt x="3506832" y="1636944"/>
                </a:cubicBezTo>
                <a:cubicBezTo>
                  <a:pt x="3506832" y="1645817"/>
                  <a:pt x="3508311" y="1649514"/>
                  <a:pt x="3511268" y="1648035"/>
                </a:cubicBezTo>
                <a:cubicBezTo>
                  <a:pt x="3515704" y="1648035"/>
                  <a:pt x="3518662" y="1650992"/>
                  <a:pt x="3520141" y="1656907"/>
                </a:cubicBezTo>
                <a:cubicBezTo>
                  <a:pt x="3521619" y="1661343"/>
                  <a:pt x="3520880" y="1662083"/>
                  <a:pt x="3517922" y="1659125"/>
                </a:cubicBezTo>
                <a:cubicBezTo>
                  <a:pt x="3514965" y="1657647"/>
                  <a:pt x="3512008" y="1659125"/>
                  <a:pt x="3509050" y="1663562"/>
                </a:cubicBezTo>
                <a:cubicBezTo>
                  <a:pt x="3506093" y="1669476"/>
                  <a:pt x="3500917" y="1670955"/>
                  <a:pt x="3493524" y="1667998"/>
                </a:cubicBezTo>
                <a:cubicBezTo>
                  <a:pt x="3486130" y="1663562"/>
                  <a:pt x="3477997" y="1664301"/>
                  <a:pt x="3469124" y="1670216"/>
                </a:cubicBezTo>
                <a:cubicBezTo>
                  <a:pt x="3460251" y="1674652"/>
                  <a:pt x="3455077" y="1674652"/>
                  <a:pt x="3453597" y="1670216"/>
                </a:cubicBezTo>
                <a:cubicBezTo>
                  <a:pt x="3452118" y="1664301"/>
                  <a:pt x="3449900" y="1663562"/>
                  <a:pt x="3446943" y="1667998"/>
                </a:cubicBezTo>
                <a:cubicBezTo>
                  <a:pt x="3445465" y="1670955"/>
                  <a:pt x="3443985" y="1667259"/>
                  <a:pt x="3442507" y="1656907"/>
                </a:cubicBezTo>
                <a:cubicBezTo>
                  <a:pt x="3441028" y="1646556"/>
                  <a:pt x="3442507" y="1640641"/>
                  <a:pt x="3446943" y="1639162"/>
                </a:cubicBezTo>
                <a:cubicBezTo>
                  <a:pt x="3451379" y="1639162"/>
                  <a:pt x="3450640" y="1635465"/>
                  <a:pt x="3444725" y="1628072"/>
                </a:cubicBezTo>
                <a:cubicBezTo>
                  <a:pt x="3437331" y="1620678"/>
                  <a:pt x="3435113" y="1614024"/>
                  <a:pt x="3438071" y="1608109"/>
                </a:cubicBezTo>
                <a:cubicBezTo>
                  <a:pt x="3439549" y="1602194"/>
                  <a:pt x="3432155" y="1599976"/>
                  <a:pt x="3415889" y="1601455"/>
                </a:cubicBezTo>
                <a:cubicBezTo>
                  <a:pt x="3393709" y="1605891"/>
                  <a:pt x="3383357" y="1611066"/>
                  <a:pt x="3384836" y="1616981"/>
                </a:cubicBezTo>
                <a:cubicBezTo>
                  <a:pt x="3387793" y="1621417"/>
                  <a:pt x="3388533" y="1628072"/>
                  <a:pt x="3387054" y="1636944"/>
                </a:cubicBezTo>
                <a:cubicBezTo>
                  <a:pt x="3385575" y="1644338"/>
                  <a:pt x="3390011" y="1647295"/>
                  <a:pt x="3400363" y="1645817"/>
                </a:cubicBezTo>
                <a:cubicBezTo>
                  <a:pt x="3409235" y="1644338"/>
                  <a:pt x="3414411" y="1650253"/>
                  <a:pt x="3415889" y="1663562"/>
                </a:cubicBezTo>
                <a:cubicBezTo>
                  <a:pt x="3418847" y="1690179"/>
                  <a:pt x="3412932" y="1700530"/>
                  <a:pt x="3398145" y="1694615"/>
                </a:cubicBezTo>
                <a:cubicBezTo>
                  <a:pt x="3383357" y="1687221"/>
                  <a:pt x="3380399" y="1690179"/>
                  <a:pt x="3389272" y="1703488"/>
                </a:cubicBezTo>
                <a:cubicBezTo>
                  <a:pt x="3392230" y="1709402"/>
                  <a:pt x="3392230" y="1712360"/>
                  <a:pt x="3389272" y="1712360"/>
                </a:cubicBezTo>
                <a:cubicBezTo>
                  <a:pt x="3387793" y="1712360"/>
                  <a:pt x="3387054" y="1715318"/>
                  <a:pt x="3387054" y="1721232"/>
                </a:cubicBezTo>
                <a:cubicBezTo>
                  <a:pt x="3388533" y="1725669"/>
                  <a:pt x="3393709" y="1727147"/>
                  <a:pt x="3402581" y="1725669"/>
                </a:cubicBezTo>
                <a:cubicBezTo>
                  <a:pt x="3412932" y="1725669"/>
                  <a:pt x="3418108" y="1727147"/>
                  <a:pt x="3418108" y="1730105"/>
                </a:cubicBezTo>
                <a:cubicBezTo>
                  <a:pt x="3416629" y="1734541"/>
                  <a:pt x="3404060" y="1738977"/>
                  <a:pt x="3380399" y="1743413"/>
                </a:cubicBezTo>
                <a:cubicBezTo>
                  <a:pt x="3355262" y="1744892"/>
                  <a:pt x="3341953" y="1744153"/>
                  <a:pt x="3340474" y="1741196"/>
                </a:cubicBezTo>
                <a:cubicBezTo>
                  <a:pt x="3337516" y="1735280"/>
                  <a:pt x="3344171" y="1731584"/>
                  <a:pt x="3360437" y="1730105"/>
                </a:cubicBezTo>
                <a:cubicBezTo>
                  <a:pt x="3378182" y="1728626"/>
                  <a:pt x="3386315" y="1725669"/>
                  <a:pt x="3384836" y="1721232"/>
                </a:cubicBezTo>
                <a:cubicBezTo>
                  <a:pt x="3383357" y="1715318"/>
                  <a:pt x="3380399" y="1713839"/>
                  <a:pt x="3375963" y="1716796"/>
                </a:cubicBezTo>
                <a:cubicBezTo>
                  <a:pt x="3371527" y="1721232"/>
                  <a:pt x="3366351" y="1720493"/>
                  <a:pt x="3360437" y="1714578"/>
                </a:cubicBezTo>
                <a:cubicBezTo>
                  <a:pt x="3356000" y="1710142"/>
                  <a:pt x="3355262" y="1707924"/>
                  <a:pt x="3358219" y="1707924"/>
                </a:cubicBezTo>
                <a:cubicBezTo>
                  <a:pt x="3374485" y="1704966"/>
                  <a:pt x="3374485" y="1697573"/>
                  <a:pt x="3358219" y="1685743"/>
                </a:cubicBezTo>
                <a:cubicBezTo>
                  <a:pt x="3349346" y="1679828"/>
                  <a:pt x="3344171" y="1679088"/>
                  <a:pt x="3342692" y="1683525"/>
                </a:cubicBezTo>
                <a:cubicBezTo>
                  <a:pt x="3339734" y="1687961"/>
                  <a:pt x="3333080" y="1687221"/>
                  <a:pt x="3322729" y="1681307"/>
                </a:cubicBezTo>
                <a:cubicBezTo>
                  <a:pt x="3310899" y="1673913"/>
                  <a:pt x="3310160" y="1670955"/>
                  <a:pt x="3320511" y="1672434"/>
                </a:cubicBezTo>
                <a:cubicBezTo>
                  <a:pt x="3330862" y="1672434"/>
                  <a:pt x="3336037" y="1670216"/>
                  <a:pt x="3336037" y="1665780"/>
                </a:cubicBezTo>
                <a:cubicBezTo>
                  <a:pt x="3336037" y="1659865"/>
                  <a:pt x="3341213" y="1656168"/>
                  <a:pt x="3351564" y="1654689"/>
                </a:cubicBezTo>
                <a:cubicBezTo>
                  <a:pt x="3360437" y="1654689"/>
                  <a:pt x="3364873" y="1650992"/>
                  <a:pt x="3364873" y="1643599"/>
                </a:cubicBezTo>
                <a:cubicBezTo>
                  <a:pt x="3364873" y="1636205"/>
                  <a:pt x="3357479" y="1632508"/>
                  <a:pt x="3342692" y="1632508"/>
                </a:cubicBezTo>
                <a:cubicBezTo>
                  <a:pt x="3338256" y="1632508"/>
                  <a:pt x="3336037" y="1629551"/>
                  <a:pt x="3336037" y="1623636"/>
                </a:cubicBezTo>
                <a:cubicBezTo>
                  <a:pt x="3336037" y="1611806"/>
                  <a:pt x="3329383" y="1606630"/>
                  <a:pt x="3316075" y="1608109"/>
                </a:cubicBezTo>
                <a:cubicBezTo>
                  <a:pt x="3301287" y="1609588"/>
                  <a:pt x="3293154" y="1616242"/>
                  <a:pt x="3291675" y="1628072"/>
                </a:cubicBezTo>
                <a:cubicBezTo>
                  <a:pt x="3290196" y="1635465"/>
                  <a:pt x="3287978" y="1636205"/>
                  <a:pt x="3285021" y="1630290"/>
                </a:cubicBezTo>
                <a:cubicBezTo>
                  <a:pt x="3282063" y="1624375"/>
                  <a:pt x="3281324" y="1624375"/>
                  <a:pt x="3282803" y="1630290"/>
                </a:cubicBezTo>
                <a:cubicBezTo>
                  <a:pt x="3282803" y="1636205"/>
                  <a:pt x="3280585" y="1639162"/>
                  <a:pt x="3276148" y="1639162"/>
                </a:cubicBezTo>
                <a:cubicBezTo>
                  <a:pt x="3271712" y="1640641"/>
                  <a:pt x="3270234" y="1643599"/>
                  <a:pt x="3271712" y="1648035"/>
                </a:cubicBezTo>
                <a:cubicBezTo>
                  <a:pt x="3273191" y="1653950"/>
                  <a:pt x="3277627" y="1656168"/>
                  <a:pt x="3285021" y="1654689"/>
                </a:cubicBezTo>
                <a:cubicBezTo>
                  <a:pt x="3290936" y="1654689"/>
                  <a:pt x="3293894" y="1658386"/>
                  <a:pt x="3293894" y="1665780"/>
                </a:cubicBezTo>
                <a:cubicBezTo>
                  <a:pt x="3295372" y="1685003"/>
                  <a:pt x="3289458" y="1692397"/>
                  <a:pt x="3276148" y="1687961"/>
                </a:cubicBezTo>
                <a:cubicBezTo>
                  <a:pt x="3271712" y="1686482"/>
                  <a:pt x="3268016" y="1688700"/>
                  <a:pt x="3265058" y="1694615"/>
                </a:cubicBezTo>
                <a:cubicBezTo>
                  <a:pt x="3263580" y="1699052"/>
                  <a:pt x="3264319" y="1704227"/>
                  <a:pt x="3267276" y="1710142"/>
                </a:cubicBezTo>
                <a:cubicBezTo>
                  <a:pt x="3270234" y="1717536"/>
                  <a:pt x="3268755" y="1721232"/>
                  <a:pt x="3262840" y="1721232"/>
                </a:cubicBezTo>
                <a:cubicBezTo>
                  <a:pt x="3256925" y="1721232"/>
                  <a:pt x="3255446" y="1719014"/>
                  <a:pt x="3258403" y="1714578"/>
                </a:cubicBezTo>
                <a:cubicBezTo>
                  <a:pt x="3262840" y="1710142"/>
                  <a:pt x="3262100" y="1706445"/>
                  <a:pt x="3256186" y="1703488"/>
                </a:cubicBezTo>
                <a:cubicBezTo>
                  <a:pt x="3248792" y="1699052"/>
                  <a:pt x="3237702" y="1695354"/>
                  <a:pt x="3222914" y="1692397"/>
                </a:cubicBezTo>
                <a:cubicBezTo>
                  <a:pt x="3206648" y="1687961"/>
                  <a:pt x="3198515" y="1686482"/>
                  <a:pt x="3198515" y="1687961"/>
                </a:cubicBezTo>
                <a:cubicBezTo>
                  <a:pt x="3197036" y="1690918"/>
                  <a:pt x="3194078" y="1689440"/>
                  <a:pt x="3189642" y="1683525"/>
                </a:cubicBezTo>
                <a:cubicBezTo>
                  <a:pt x="3185206" y="1677610"/>
                  <a:pt x="3180770" y="1678349"/>
                  <a:pt x="3176334" y="1685743"/>
                </a:cubicBezTo>
                <a:cubicBezTo>
                  <a:pt x="3173376" y="1693136"/>
                  <a:pt x="3169679" y="1693876"/>
                  <a:pt x="3165243" y="1687961"/>
                </a:cubicBezTo>
                <a:cubicBezTo>
                  <a:pt x="3162286" y="1680567"/>
                  <a:pt x="3159328" y="1679828"/>
                  <a:pt x="3156371" y="1685743"/>
                </a:cubicBezTo>
                <a:cubicBezTo>
                  <a:pt x="3153413" y="1691658"/>
                  <a:pt x="3146020" y="1694615"/>
                  <a:pt x="3134190" y="1694615"/>
                </a:cubicBezTo>
                <a:cubicBezTo>
                  <a:pt x="3123839" y="1694615"/>
                  <a:pt x="3117923" y="1697573"/>
                  <a:pt x="3116445" y="1703488"/>
                </a:cubicBezTo>
                <a:cubicBezTo>
                  <a:pt x="3113487" y="1707924"/>
                  <a:pt x="3117184" y="1710881"/>
                  <a:pt x="3127535" y="1712360"/>
                </a:cubicBezTo>
                <a:cubicBezTo>
                  <a:pt x="3136408" y="1712360"/>
                  <a:pt x="3137886" y="1713839"/>
                  <a:pt x="3131971" y="1716796"/>
                </a:cubicBezTo>
                <a:cubicBezTo>
                  <a:pt x="3123099" y="1721232"/>
                  <a:pt x="3114966" y="1722711"/>
                  <a:pt x="3107572" y="1721232"/>
                </a:cubicBezTo>
                <a:cubicBezTo>
                  <a:pt x="3098700" y="1718275"/>
                  <a:pt x="3094264" y="1713099"/>
                  <a:pt x="3094264" y="1705706"/>
                </a:cubicBezTo>
                <a:cubicBezTo>
                  <a:pt x="3095742" y="1699791"/>
                  <a:pt x="3093524" y="1696094"/>
                  <a:pt x="3087609" y="1694615"/>
                </a:cubicBezTo>
                <a:cubicBezTo>
                  <a:pt x="3081694" y="1694615"/>
                  <a:pt x="3072822" y="1694615"/>
                  <a:pt x="3060992" y="1694615"/>
                </a:cubicBezTo>
                <a:cubicBezTo>
                  <a:pt x="3066907" y="1694615"/>
                  <a:pt x="3049162" y="1693136"/>
                  <a:pt x="3007757" y="1690179"/>
                </a:cubicBezTo>
                <a:cubicBezTo>
                  <a:pt x="2961916" y="1688700"/>
                  <a:pt x="2939735" y="1690179"/>
                  <a:pt x="2941214" y="1694615"/>
                </a:cubicBezTo>
                <a:cubicBezTo>
                  <a:pt x="2942693" y="1704966"/>
                  <a:pt x="2934559" y="1709402"/>
                  <a:pt x="2916815" y="1707924"/>
                </a:cubicBezTo>
                <a:cubicBezTo>
                  <a:pt x="2904985" y="1707924"/>
                  <a:pt x="2899809" y="1710881"/>
                  <a:pt x="2901288" y="1716796"/>
                </a:cubicBezTo>
                <a:cubicBezTo>
                  <a:pt x="2901288" y="1722711"/>
                  <a:pt x="2907203" y="1725669"/>
                  <a:pt x="2919033" y="1725669"/>
                </a:cubicBezTo>
                <a:cubicBezTo>
                  <a:pt x="2926427" y="1725669"/>
                  <a:pt x="2931602" y="1727887"/>
                  <a:pt x="2934559" y="1732323"/>
                </a:cubicBezTo>
                <a:cubicBezTo>
                  <a:pt x="2937517" y="1738238"/>
                  <a:pt x="2935299" y="1741196"/>
                  <a:pt x="2927905" y="1741196"/>
                </a:cubicBezTo>
                <a:cubicBezTo>
                  <a:pt x="2923469" y="1742674"/>
                  <a:pt x="2919033" y="1744153"/>
                  <a:pt x="2914597" y="1745632"/>
                </a:cubicBezTo>
                <a:cubicBezTo>
                  <a:pt x="2889458" y="1757462"/>
                  <a:pt x="2872453" y="1753765"/>
                  <a:pt x="2863580" y="1734541"/>
                </a:cubicBezTo>
                <a:cubicBezTo>
                  <a:pt x="2862101" y="1730105"/>
                  <a:pt x="2860623" y="1730844"/>
                  <a:pt x="2859144" y="1736759"/>
                </a:cubicBezTo>
                <a:cubicBezTo>
                  <a:pt x="2857665" y="1741196"/>
                  <a:pt x="2855447" y="1739717"/>
                  <a:pt x="2852490" y="1732323"/>
                </a:cubicBezTo>
                <a:cubicBezTo>
                  <a:pt x="2849532" y="1724929"/>
                  <a:pt x="2852490" y="1721232"/>
                  <a:pt x="2861362" y="1721232"/>
                </a:cubicBezTo>
                <a:cubicBezTo>
                  <a:pt x="2865798" y="1721232"/>
                  <a:pt x="2870974" y="1719014"/>
                  <a:pt x="2876889" y="1714578"/>
                </a:cubicBezTo>
                <a:cubicBezTo>
                  <a:pt x="2878367" y="1713469"/>
                  <a:pt x="2879523" y="1712499"/>
                  <a:pt x="2880355" y="1711667"/>
                </a:cubicBezTo>
                <a:lnTo>
                  <a:pt x="2881614" y="1709949"/>
                </a:lnTo>
                <a:lnTo>
                  <a:pt x="2881741" y="1710835"/>
                </a:lnTo>
                <a:cubicBezTo>
                  <a:pt x="2882573" y="1713331"/>
                  <a:pt x="2884652" y="1714578"/>
                  <a:pt x="2887980" y="1714578"/>
                </a:cubicBezTo>
                <a:cubicBezTo>
                  <a:pt x="2890937" y="1716057"/>
                  <a:pt x="2891676" y="1713839"/>
                  <a:pt x="2890198" y="1707924"/>
                </a:cubicBezTo>
                <a:cubicBezTo>
                  <a:pt x="2885761" y="1697573"/>
                  <a:pt x="2882804" y="1697573"/>
                  <a:pt x="2881325" y="1707924"/>
                </a:cubicBezTo>
                <a:lnTo>
                  <a:pt x="2881382" y="1708326"/>
                </a:lnTo>
                <a:lnTo>
                  <a:pt x="2879107" y="1707924"/>
                </a:lnTo>
                <a:cubicBezTo>
                  <a:pt x="2877628" y="1706445"/>
                  <a:pt x="2877628" y="1703488"/>
                  <a:pt x="2879107" y="1699052"/>
                </a:cubicBezTo>
                <a:cubicBezTo>
                  <a:pt x="2882065" y="1694615"/>
                  <a:pt x="2881325" y="1689440"/>
                  <a:pt x="2876889" y="1683525"/>
                </a:cubicBezTo>
                <a:cubicBezTo>
                  <a:pt x="2873931" y="1680567"/>
                  <a:pt x="2855447" y="1677610"/>
                  <a:pt x="2821436" y="1674652"/>
                </a:cubicBezTo>
                <a:cubicBezTo>
                  <a:pt x="2805170" y="1671695"/>
                  <a:pt x="2787425" y="1669476"/>
                  <a:pt x="2768201" y="1667998"/>
                </a:cubicBezTo>
                <a:cubicBezTo>
                  <a:pt x="2763765" y="1667998"/>
                  <a:pt x="2754154" y="1667259"/>
                  <a:pt x="2739366" y="1665780"/>
                </a:cubicBezTo>
                <a:cubicBezTo>
                  <a:pt x="2736409" y="1665780"/>
                  <a:pt x="2731972" y="1665040"/>
                  <a:pt x="2726057" y="1663562"/>
                </a:cubicBezTo>
                <a:cubicBezTo>
                  <a:pt x="2718664" y="1663562"/>
                  <a:pt x="2713488" y="1662822"/>
                  <a:pt x="2710531" y="1661343"/>
                </a:cubicBezTo>
                <a:cubicBezTo>
                  <a:pt x="2667647" y="1656907"/>
                  <a:pt x="2632158" y="1653210"/>
                  <a:pt x="2604061" y="1650253"/>
                </a:cubicBezTo>
                <a:cubicBezTo>
                  <a:pt x="2571529" y="1648774"/>
                  <a:pt x="2555263" y="1648774"/>
                  <a:pt x="2555263" y="1650253"/>
                </a:cubicBezTo>
                <a:cubicBezTo>
                  <a:pt x="2558220" y="1656168"/>
                  <a:pt x="2561917" y="1659125"/>
                  <a:pt x="2566354" y="1659125"/>
                </a:cubicBezTo>
                <a:cubicBezTo>
                  <a:pt x="2570790" y="1660604"/>
                  <a:pt x="2572268" y="1662822"/>
                  <a:pt x="2570790" y="1665780"/>
                </a:cubicBezTo>
                <a:cubicBezTo>
                  <a:pt x="2569311" y="1668737"/>
                  <a:pt x="2563396" y="1670216"/>
                  <a:pt x="2553045" y="1670216"/>
                </a:cubicBezTo>
                <a:cubicBezTo>
                  <a:pt x="2544173" y="1668737"/>
                  <a:pt x="2538257" y="1665780"/>
                  <a:pt x="2535300" y="1661343"/>
                </a:cubicBezTo>
                <a:cubicBezTo>
                  <a:pt x="2532343" y="1656907"/>
                  <a:pt x="2533821" y="1655429"/>
                  <a:pt x="2539736" y="1656907"/>
                </a:cubicBezTo>
                <a:cubicBezTo>
                  <a:pt x="2544173" y="1656907"/>
                  <a:pt x="2547869" y="1654689"/>
                  <a:pt x="2550827" y="1650253"/>
                </a:cubicBezTo>
                <a:cubicBezTo>
                  <a:pt x="2552306" y="1644338"/>
                  <a:pt x="2545651" y="1640641"/>
                  <a:pt x="2530864" y="1639162"/>
                </a:cubicBezTo>
                <a:cubicBezTo>
                  <a:pt x="2516076" y="1637684"/>
                  <a:pt x="2510901" y="1638423"/>
                  <a:pt x="2515337" y="1641381"/>
                </a:cubicBezTo>
                <a:cubicBezTo>
                  <a:pt x="2521252" y="1644338"/>
                  <a:pt x="2524209" y="1649514"/>
                  <a:pt x="2524209" y="1656907"/>
                </a:cubicBezTo>
                <a:cubicBezTo>
                  <a:pt x="2522731" y="1664301"/>
                  <a:pt x="2519034" y="1667998"/>
                  <a:pt x="2513119" y="1667998"/>
                </a:cubicBezTo>
                <a:cubicBezTo>
                  <a:pt x="2508683" y="1666519"/>
                  <a:pt x="2505725" y="1668737"/>
                  <a:pt x="2504247" y="1674652"/>
                </a:cubicBezTo>
                <a:cubicBezTo>
                  <a:pt x="2504247" y="1680567"/>
                  <a:pt x="2503507" y="1679088"/>
                  <a:pt x="2502029" y="1670216"/>
                </a:cubicBezTo>
                <a:cubicBezTo>
                  <a:pt x="2500550" y="1662822"/>
                  <a:pt x="2500550" y="1654689"/>
                  <a:pt x="2502029" y="1645817"/>
                </a:cubicBezTo>
                <a:cubicBezTo>
                  <a:pt x="2504986" y="1631029"/>
                  <a:pt x="2483544" y="1622896"/>
                  <a:pt x="2437703" y="1621417"/>
                </a:cubicBezTo>
                <a:cubicBezTo>
                  <a:pt x="2427352" y="1619939"/>
                  <a:pt x="2419219" y="1621417"/>
                  <a:pt x="2413304" y="1625854"/>
                </a:cubicBezTo>
                <a:cubicBezTo>
                  <a:pt x="2408867" y="1630290"/>
                  <a:pt x="2411086" y="1633248"/>
                  <a:pt x="2419958" y="1634726"/>
                </a:cubicBezTo>
                <a:cubicBezTo>
                  <a:pt x="2424394" y="1636205"/>
                  <a:pt x="2425873" y="1639162"/>
                  <a:pt x="2424394" y="1643599"/>
                </a:cubicBezTo>
                <a:cubicBezTo>
                  <a:pt x="2422916" y="1649514"/>
                  <a:pt x="2422916" y="1652471"/>
                  <a:pt x="2424394" y="1652471"/>
                </a:cubicBezTo>
                <a:cubicBezTo>
                  <a:pt x="2425873" y="1652471"/>
                  <a:pt x="2425134" y="1656168"/>
                  <a:pt x="2422177" y="1663562"/>
                </a:cubicBezTo>
                <a:cubicBezTo>
                  <a:pt x="2419219" y="1669476"/>
                  <a:pt x="2415522" y="1672434"/>
                  <a:pt x="2411086" y="1672434"/>
                </a:cubicBezTo>
                <a:cubicBezTo>
                  <a:pt x="2405171" y="1672434"/>
                  <a:pt x="2402953" y="1669476"/>
                  <a:pt x="2404432" y="1663562"/>
                </a:cubicBezTo>
                <a:cubicBezTo>
                  <a:pt x="2405910" y="1660604"/>
                  <a:pt x="2405171" y="1656907"/>
                  <a:pt x="2402213" y="1652471"/>
                </a:cubicBezTo>
                <a:cubicBezTo>
                  <a:pt x="2399256" y="1648035"/>
                  <a:pt x="2398517" y="1643599"/>
                  <a:pt x="2399995" y="1639162"/>
                </a:cubicBezTo>
                <a:cubicBezTo>
                  <a:pt x="2399995" y="1633248"/>
                  <a:pt x="2401474" y="1631029"/>
                  <a:pt x="2404432" y="1632508"/>
                </a:cubicBezTo>
                <a:cubicBezTo>
                  <a:pt x="2407389" y="1632508"/>
                  <a:pt x="2408867" y="1630290"/>
                  <a:pt x="2408867" y="1625854"/>
                </a:cubicBezTo>
                <a:cubicBezTo>
                  <a:pt x="2410347" y="1621417"/>
                  <a:pt x="2402953" y="1617721"/>
                  <a:pt x="2386686" y="1614763"/>
                </a:cubicBezTo>
                <a:cubicBezTo>
                  <a:pt x="2371899" y="1610327"/>
                  <a:pt x="2363766" y="1607370"/>
                  <a:pt x="2362288" y="1605891"/>
                </a:cubicBezTo>
                <a:cubicBezTo>
                  <a:pt x="2359330" y="1602933"/>
                  <a:pt x="2353415" y="1601455"/>
                  <a:pt x="2344543" y="1601455"/>
                </a:cubicBezTo>
                <a:cubicBezTo>
                  <a:pt x="2337149" y="1602933"/>
                  <a:pt x="2334191" y="1605151"/>
                  <a:pt x="2335670" y="1608109"/>
                </a:cubicBezTo>
                <a:cubicBezTo>
                  <a:pt x="2341585" y="1616981"/>
                  <a:pt x="2338628" y="1619199"/>
                  <a:pt x="2326798" y="1614763"/>
                </a:cubicBezTo>
                <a:cubicBezTo>
                  <a:pt x="2322362" y="1613284"/>
                  <a:pt x="2319404" y="1615503"/>
                  <a:pt x="2317925" y="1621417"/>
                </a:cubicBezTo>
                <a:cubicBezTo>
                  <a:pt x="2314968" y="1625854"/>
                  <a:pt x="2314968" y="1628811"/>
                  <a:pt x="2317925" y="1630290"/>
                </a:cubicBezTo>
                <a:cubicBezTo>
                  <a:pt x="2320883" y="1630290"/>
                  <a:pt x="2323101" y="1633987"/>
                  <a:pt x="2324580" y="1641381"/>
                </a:cubicBezTo>
                <a:cubicBezTo>
                  <a:pt x="2324580" y="1648774"/>
                  <a:pt x="2325319" y="1653950"/>
                  <a:pt x="2326798" y="1656907"/>
                </a:cubicBezTo>
                <a:cubicBezTo>
                  <a:pt x="2329755" y="1661343"/>
                  <a:pt x="2327537" y="1664301"/>
                  <a:pt x="2320143" y="1665780"/>
                </a:cubicBezTo>
                <a:cubicBezTo>
                  <a:pt x="2287611" y="1676131"/>
                  <a:pt x="2286872" y="1685743"/>
                  <a:pt x="2317925" y="1694615"/>
                </a:cubicBezTo>
                <a:cubicBezTo>
                  <a:pt x="2328276" y="1697573"/>
                  <a:pt x="2330494" y="1701269"/>
                  <a:pt x="2324580" y="1705706"/>
                </a:cubicBezTo>
                <a:cubicBezTo>
                  <a:pt x="2320143" y="1710142"/>
                  <a:pt x="2317186" y="1710142"/>
                  <a:pt x="2315707" y="1705706"/>
                </a:cubicBezTo>
                <a:cubicBezTo>
                  <a:pt x="2315707" y="1702748"/>
                  <a:pt x="2313489" y="1704227"/>
                  <a:pt x="2309053" y="1710142"/>
                </a:cubicBezTo>
                <a:cubicBezTo>
                  <a:pt x="2306095" y="1714578"/>
                  <a:pt x="2298702" y="1713839"/>
                  <a:pt x="2286872" y="1707924"/>
                </a:cubicBezTo>
                <a:cubicBezTo>
                  <a:pt x="2275042" y="1703488"/>
                  <a:pt x="2268387" y="1698312"/>
                  <a:pt x="2266909" y="1692397"/>
                </a:cubicBezTo>
                <a:cubicBezTo>
                  <a:pt x="2266909" y="1686482"/>
                  <a:pt x="2269866" y="1684264"/>
                  <a:pt x="2275781" y="1685743"/>
                </a:cubicBezTo>
                <a:cubicBezTo>
                  <a:pt x="2280217" y="1687221"/>
                  <a:pt x="2282436" y="1684264"/>
                  <a:pt x="2282436" y="1676870"/>
                </a:cubicBezTo>
                <a:cubicBezTo>
                  <a:pt x="2283914" y="1670955"/>
                  <a:pt x="2284653" y="1665040"/>
                  <a:pt x="2284653" y="1659125"/>
                </a:cubicBezTo>
                <a:cubicBezTo>
                  <a:pt x="2286132" y="1654689"/>
                  <a:pt x="2284653" y="1650253"/>
                  <a:pt x="2280217" y="1645817"/>
                </a:cubicBezTo>
                <a:cubicBezTo>
                  <a:pt x="2274303" y="1639902"/>
                  <a:pt x="2277999" y="1636944"/>
                  <a:pt x="2291308" y="1636944"/>
                </a:cubicBezTo>
                <a:cubicBezTo>
                  <a:pt x="2294265" y="1636944"/>
                  <a:pt x="2296483" y="1633987"/>
                  <a:pt x="2297962" y="1628072"/>
                </a:cubicBezTo>
                <a:cubicBezTo>
                  <a:pt x="2299441" y="1620678"/>
                  <a:pt x="2299441" y="1615503"/>
                  <a:pt x="2297962" y="1612545"/>
                </a:cubicBezTo>
                <a:cubicBezTo>
                  <a:pt x="2295005" y="1608109"/>
                  <a:pt x="2294265" y="1603672"/>
                  <a:pt x="2295744" y="1599236"/>
                </a:cubicBezTo>
                <a:cubicBezTo>
                  <a:pt x="2297223" y="1594800"/>
                  <a:pt x="2297223" y="1592582"/>
                  <a:pt x="2295744" y="1592582"/>
                </a:cubicBezTo>
                <a:cubicBezTo>
                  <a:pt x="2292787" y="1591103"/>
                  <a:pt x="2291308" y="1593322"/>
                  <a:pt x="2291308" y="1599236"/>
                </a:cubicBezTo>
                <a:cubicBezTo>
                  <a:pt x="2291308" y="1605151"/>
                  <a:pt x="2289829" y="1607370"/>
                  <a:pt x="2286872" y="1605891"/>
                </a:cubicBezTo>
                <a:cubicBezTo>
                  <a:pt x="2285393" y="1605891"/>
                  <a:pt x="2283914" y="1608848"/>
                  <a:pt x="2282436" y="1614763"/>
                </a:cubicBezTo>
                <a:cubicBezTo>
                  <a:pt x="2282436" y="1619199"/>
                  <a:pt x="2281696" y="1621417"/>
                  <a:pt x="2280217" y="1621417"/>
                </a:cubicBezTo>
                <a:cubicBezTo>
                  <a:pt x="2278738" y="1621417"/>
                  <a:pt x="2278738" y="1616981"/>
                  <a:pt x="2280217" y="1608109"/>
                </a:cubicBezTo>
                <a:cubicBezTo>
                  <a:pt x="2280217" y="1600715"/>
                  <a:pt x="2281696" y="1597018"/>
                  <a:pt x="2284653" y="1597018"/>
                </a:cubicBezTo>
                <a:cubicBezTo>
                  <a:pt x="2287611" y="1598497"/>
                  <a:pt x="2289090" y="1597018"/>
                  <a:pt x="2289090" y="1592582"/>
                </a:cubicBezTo>
                <a:cubicBezTo>
                  <a:pt x="2289090" y="1588146"/>
                  <a:pt x="2283175" y="1585188"/>
                  <a:pt x="2271345" y="1583710"/>
                </a:cubicBezTo>
                <a:cubicBezTo>
                  <a:pt x="2260994" y="1582231"/>
                  <a:pt x="2255818" y="1583710"/>
                  <a:pt x="2255818" y="1588146"/>
                </a:cubicBezTo>
                <a:cubicBezTo>
                  <a:pt x="2254339" y="1594061"/>
                  <a:pt x="2245467" y="1594800"/>
                  <a:pt x="2229200" y="1590364"/>
                </a:cubicBezTo>
                <a:cubicBezTo>
                  <a:pt x="2212935" y="1587406"/>
                  <a:pt x="2203323" y="1585188"/>
                  <a:pt x="2200365" y="1583710"/>
                </a:cubicBezTo>
                <a:cubicBezTo>
                  <a:pt x="2197408" y="1583710"/>
                  <a:pt x="2195190" y="1588885"/>
                  <a:pt x="2193711" y="1599236"/>
                </a:cubicBezTo>
                <a:cubicBezTo>
                  <a:pt x="2192233" y="1606630"/>
                  <a:pt x="2192233" y="1611806"/>
                  <a:pt x="2193711" y="1614763"/>
                </a:cubicBezTo>
                <a:cubicBezTo>
                  <a:pt x="2193711" y="1617721"/>
                  <a:pt x="2195190" y="1615503"/>
                  <a:pt x="2198147" y="1608109"/>
                </a:cubicBezTo>
                <a:cubicBezTo>
                  <a:pt x="2199626" y="1603672"/>
                  <a:pt x="2201105" y="1601455"/>
                  <a:pt x="2202583" y="1601455"/>
                </a:cubicBezTo>
                <a:cubicBezTo>
                  <a:pt x="2204062" y="1601455"/>
                  <a:pt x="2203323" y="1603672"/>
                  <a:pt x="2200365" y="1608109"/>
                </a:cubicBezTo>
                <a:cubicBezTo>
                  <a:pt x="2198887" y="1614024"/>
                  <a:pt x="2198887" y="1619199"/>
                  <a:pt x="2200365" y="1623636"/>
                </a:cubicBezTo>
                <a:cubicBezTo>
                  <a:pt x="2201844" y="1629551"/>
                  <a:pt x="2199626" y="1633248"/>
                  <a:pt x="2193711" y="1634726"/>
                </a:cubicBezTo>
                <a:cubicBezTo>
                  <a:pt x="2187796" y="1637684"/>
                  <a:pt x="2184099" y="1636944"/>
                  <a:pt x="2182621" y="1632508"/>
                </a:cubicBezTo>
                <a:cubicBezTo>
                  <a:pt x="2181142" y="1628072"/>
                  <a:pt x="2176706" y="1627332"/>
                  <a:pt x="2169312" y="1630290"/>
                </a:cubicBezTo>
                <a:cubicBezTo>
                  <a:pt x="2148610" y="1636205"/>
                  <a:pt x="2158221" y="1645077"/>
                  <a:pt x="2198147" y="1656907"/>
                </a:cubicBezTo>
                <a:cubicBezTo>
                  <a:pt x="2218850" y="1662822"/>
                  <a:pt x="2229200" y="1668737"/>
                  <a:pt x="2229200" y="1674652"/>
                </a:cubicBezTo>
                <a:cubicBezTo>
                  <a:pt x="2230680" y="1682046"/>
                  <a:pt x="2229200" y="1686482"/>
                  <a:pt x="2224765" y="1687961"/>
                </a:cubicBezTo>
                <a:cubicBezTo>
                  <a:pt x="2221807" y="1689440"/>
                  <a:pt x="2219589" y="1687221"/>
                  <a:pt x="2218110" y="1681307"/>
                </a:cubicBezTo>
                <a:cubicBezTo>
                  <a:pt x="2215153" y="1673913"/>
                  <a:pt x="2212195" y="1672434"/>
                  <a:pt x="2209238" y="1676870"/>
                </a:cubicBezTo>
                <a:cubicBezTo>
                  <a:pt x="2206280" y="1679828"/>
                  <a:pt x="2195929" y="1679088"/>
                  <a:pt x="2178184" y="1674652"/>
                </a:cubicBezTo>
                <a:cubicBezTo>
                  <a:pt x="2160439" y="1668737"/>
                  <a:pt x="2149349" y="1662822"/>
                  <a:pt x="2144913" y="1656907"/>
                </a:cubicBezTo>
                <a:cubicBezTo>
                  <a:pt x="2143434" y="1652471"/>
                  <a:pt x="2141955" y="1653210"/>
                  <a:pt x="2140477" y="1659125"/>
                </a:cubicBezTo>
                <a:cubicBezTo>
                  <a:pt x="2140477" y="1666519"/>
                  <a:pt x="2139737" y="1667259"/>
                  <a:pt x="2138258" y="1661343"/>
                </a:cubicBezTo>
                <a:cubicBezTo>
                  <a:pt x="2136780" y="1655429"/>
                  <a:pt x="2133822" y="1653950"/>
                  <a:pt x="2129386" y="1656907"/>
                </a:cubicBezTo>
                <a:cubicBezTo>
                  <a:pt x="2124950" y="1661343"/>
                  <a:pt x="2121253" y="1659865"/>
                  <a:pt x="2118296" y="1652471"/>
                </a:cubicBezTo>
                <a:cubicBezTo>
                  <a:pt x="2115338" y="1646556"/>
                  <a:pt x="2112380" y="1645817"/>
                  <a:pt x="2109423" y="1650253"/>
                </a:cubicBezTo>
                <a:cubicBezTo>
                  <a:pt x="2106465" y="1654689"/>
                  <a:pt x="2102029" y="1656168"/>
                  <a:pt x="2096114" y="1654689"/>
                </a:cubicBezTo>
                <a:cubicBezTo>
                  <a:pt x="2088720" y="1653210"/>
                  <a:pt x="2085024" y="1650253"/>
                  <a:pt x="2085024" y="1645817"/>
                </a:cubicBezTo>
                <a:cubicBezTo>
                  <a:pt x="2085024" y="1642859"/>
                  <a:pt x="2081327" y="1639902"/>
                  <a:pt x="2073933" y="1636944"/>
                </a:cubicBezTo>
                <a:cubicBezTo>
                  <a:pt x="2065061" y="1635465"/>
                  <a:pt x="2056188" y="1635465"/>
                  <a:pt x="2047316" y="1636944"/>
                </a:cubicBezTo>
                <a:cubicBezTo>
                  <a:pt x="2039922" y="1638423"/>
                  <a:pt x="2037704" y="1634726"/>
                  <a:pt x="2040661" y="1625854"/>
                </a:cubicBezTo>
                <a:cubicBezTo>
                  <a:pt x="2042140" y="1618460"/>
                  <a:pt x="2035486" y="1614024"/>
                  <a:pt x="2020699" y="1612545"/>
                </a:cubicBezTo>
                <a:cubicBezTo>
                  <a:pt x="2005911" y="1612545"/>
                  <a:pt x="1995560" y="1611066"/>
                  <a:pt x="1989645" y="1608109"/>
                </a:cubicBezTo>
                <a:cubicBezTo>
                  <a:pt x="1983730" y="1605151"/>
                  <a:pt x="1979294" y="1606630"/>
                  <a:pt x="1976336" y="1612545"/>
                </a:cubicBezTo>
                <a:cubicBezTo>
                  <a:pt x="1973379" y="1618460"/>
                  <a:pt x="1972639" y="1618460"/>
                  <a:pt x="1974118" y="1612545"/>
                </a:cubicBezTo>
                <a:cubicBezTo>
                  <a:pt x="1975597" y="1606630"/>
                  <a:pt x="1971900" y="1602194"/>
                  <a:pt x="1963028" y="1599236"/>
                </a:cubicBezTo>
                <a:cubicBezTo>
                  <a:pt x="1954155" y="1594800"/>
                  <a:pt x="1948980" y="1595539"/>
                  <a:pt x="1947501" y="1601455"/>
                </a:cubicBezTo>
                <a:cubicBezTo>
                  <a:pt x="1946022" y="1605891"/>
                  <a:pt x="1944544" y="1608109"/>
                  <a:pt x="1943065" y="1608109"/>
                </a:cubicBezTo>
                <a:cubicBezTo>
                  <a:pt x="1940107" y="1606630"/>
                  <a:pt x="1939368" y="1602933"/>
                  <a:pt x="1940846" y="1597018"/>
                </a:cubicBezTo>
                <a:cubicBezTo>
                  <a:pt x="1942325" y="1591103"/>
                  <a:pt x="1937889" y="1586667"/>
                  <a:pt x="1927538" y="1583710"/>
                </a:cubicBezTo>
                <a:cubicBezTo>
                  <a:pt x="1923102" y="1583710"/>
                  <a:pt x="1910532" y="1580752"/>
                  <a:pt x="1889830" y="1574837"/>
                </a:cubicBezTo>
                <a:cubicBezTo>
                  <a:pt x="1870606" y="1570401"/>
                  <a:pt x="1857298" y="1566704"/>
                  <a:pt x="1849904" y="1563747"/>
                </a:cubicBezTo>
                <a:cubicBezTo>
                  <a:pt x="1845468" y="1563747"/>
                  <a:pt x="1843249" y="1566704"/>
                  <a:pt x="1843249" y="1572619"/>
                </a:cubicBezTo>
                <a:cubicBezTo>
                  <a:pt x="1843249" y="1577055"/>
                  <a:pt x="1853601" y="1585928"/>
                  <a:pt x="1874303" y="1599236"/>
                </a:cubicBezTo>
                <a:cubicBezTo>
                  <a:pt x="1896484" y="1612545"/>
                  <a:pt x="1912011" y="1618460"/>
                  <a:pt x="1920884" y="1616981"/>
                </a:cubicBezTo>
                <a:cubicBezTo>
                  <a:pt x="1929756" y="1616981"/>
                  <a:pt x="1940107" y="1620678"/>
                  <a:pt x="1951937" y="1628072"/>
                </a:cubicBezTo>
                <a:cubicBezTo>
                  <a:pt x="1959331" y="1633987"/>
                  <a:pt x="1980033" y="1642120"/>
                  <a:pt x="2014044" y="1652471"/>
                </a:cubicBezTo>
                <a:cubicBezTo>
                  <a:pt x="2028832" y="1656907"/>
                  <a:pt x="2043619" y="1660604"/>
                  <a:pt x="2058406" y="1663562"/>
                </a:cubicBezTo>
                <a:cubicBezTo>
                  <a:pt x="2065800" y="1665040"/>
                  <a:pt x="2072454" y="1666519"/>
                  <a:pt x="2078369" y="1667998"/>
                </a:cubicBezTo>
                <a:cubicBezTo>
                  <a:pt x="2085763" y="1669476"/>
                  <a:pt x="2091678" y="1670216"/>
                  <a:pt x="2096114" y="1670216"/>
                </a:cubicBezTo>
                <a:cubicBezTo>
                  <a:pt x="2107944" y="1671695"/>
                  <a:pt x="2113120" y="1675392"/>
                  <a:pt x="2111641" y="1681307"/>
                </a:cubicBezTo>
                <a:cubicBezTo>
                  <a:pt x="2110162" y="1685743"/>
                  <a:pt x="2113120" y="1685743"/>
                  <a:pt x="2120513" y="1681307"/>
                </a:cubicBezTo>
                <a:cubicBezTo>
                  <a:pt x="2126428" y="1676870"/>
                  <a:pt x="2129386" y="1676870"/>
                  <a:pt x="2129386" y="1681307"/>
                </a:cubicBezTo>
                <a:cubicBezTo>
                  <a:pt x="2130865" y="1684264"/>
                  <a:pt x="2142695" y="1689440"/>
                  <a:pt x="2164876" y="1696833"/>
                </a:cubicBezTo>
                <a:cubicBezTo>
                  <a:pt x="2209238" y="1710142"/>
                  <a:pt x="2242510" y="1718275"/>
                  <a:pt x="2264691" y="1721232"/>
                </a:cubicBezTo>
                <a:cubicBezTo>
                  <a:pt x="2289829" y="1727147"/>
                  <a:pt x="2319404" y="1733802"/>
                  <a:pt x="2353415" y="1741196"/>
                </a:cubicBezTo>
                <a:cubicBezTo>
                  <a:pt x="2381511" y="1747111"/>
                  <a:pt x="2397777" y="1750807"/>
                  <a:pt x="2402213" y="1752286"/>
                </a:cubicBezTo>
                <a:cubicBezTo>
                  <a:pt x="2419958" y="1755244"/>
                  <a:pt x="2435485" y="1757462"/>
                  <a:pt x="2448794" y="1758940"/>
                </a:cubicBezTo>
                <a:cubicBezTo>
                  <a:pt x="2504986" y="1766334"/>
                  <a:pt x="2535300" y="1776685"/>
                  <a:pt x="2539736" y="1789994"/>
                </a:cubicBezTo>
                <a:cubicBezTo>
                  <a:pt x="2541215" y="1794430"/>
                  <a:pt x="2543433" y="1793691"/>
                  <a:pt x="2546391" y="1787776"/>
                </a:cubicBezTo>
                <a:cubicBezTo>
                  <a:pt x="2549348" y="1783339"/>
                  <a:pt x="2558220" y="1781861"/>
                  <a:pt x="2573008" y="1783339"/>
                </a:cubicBezTo>
                <a:cubicBezTo>
                  <a:pt x="2601104" y="1787776"/>
                  <a:pt x="2617370" y="1783339"/>
                  <a:pt x="2621806" y="1770031"/>
                </a:cubicBezTo>
                <a:cubicBezTo>
                  <a:pt x="2623285" y="1765595"/>
                  <a:pt x="2625503" y="1764116"/>
                  <a:pt x="2628461" y="1765595"/>
                </a:cubicBezTo>
                <a:cubicBezTo>
                  <a:pt x="2632897" y="1765595"/>
                  <a:pt x="2635115" y="1768552"/>
                  <a:pt x="2635115" y="1774467"/>
                </a:cubicBezTo>
                <a:cubicBezTo>
                  <a:pt x="2635115" y="1789255"/>
                  <a:pt x="2664690" y="1798866"/>
                  <a:pt x="2723840" y="1803303"/>
                </a:cubicBezTo>
                <a:cubicBezTo>
                  <a:pt x="2782989" y="1804781"/>
                  <a:pt x="2808867" y="1812914"/>
                  <a:pt x="2801473" y="1827702"/>
                </a:cubicBezTo>
                <a:cubicBezTo>
                  <a:pt x="2797037" y="1833617"/>
                  <a:pt x="2797037" y="1839532"/>
                  <a:pt x="2801473" y="1845447"/>
                </a:cubicBezTo>
                <a:cubicBezTo>
                  <a:pt x="2804430" y="1851362"/>
                  <a:pt x="2808867" y="1852840"/>
                  <a:pt x="2814782" y="1849883"/>
                </a:cubicBezTo>
                <a:cubicBezTo>
                  <a:pt x="2819218" y="1846926"/>
                  <a:pt x="2820696" y="1848404"/>
                  <a:pt x="2819218" y="1854319"/>
                </a:cubicBezTo>
                <a:cubicBezTo>
                  <a:pt x="2816261" y="1860234"/>
                  <a:pt x="2811824" y="1863192"/>
                  <a:pt x="2805909" y="1863192"/>
                </a:cubicBezTo>
                <a:cubicBezTo>
                  <a:pt x="2792601" y="1861713"/>
                  <a:pt x="2789643" y="1865410"/>
                  <a:pt x="2797037" y="1874282"/>
                </a:cubicBezTo>
                <a:cubicBezTo>
                  <a:pt x="2804430" y="1883154"/>
                  <a:pt x="2814782" y="1888330"/>
                  <a:pt x="2828091" y="1889809"/>
                </a:cubicBezTo>
                <a:cubicBezTo>
                  <a:pt x="2841399" y="1891287"/>
                  <a:pt x="2851011" y="1893506"/>
                  <a:pt x="2856926" y="1896463"/>
                </a:cubicBezTo>
                <a:cubicBezTo>
                  <a:pt x="2861362" y="1900899"/>
                  <a:pt x="2860623" y="1904596"/>
                  <a:pt x="2854708" y="1907554"/>
                </a:cubicBezTo>
                <a:cubicBezTo>
                  <a:pt x="2847314" y="1910511"/>
                  <a:pt x="2839181" y="1910511"/>
                  <a:pt x="2830309" y="1907554"/>
                </a:cubicBezTo>
                <a:cubicBezTo>
                  <a:pt x="2819958" y="1906075"/>
                  <a:pt x="2814782" y="1907554"/>
                  <a:pt x="2814782" y="1911990"/>
                </a:cubicBezTo>
                <a:cubicBezTo>
                  <a:pt x="2814782" y="1916426"/>
                  <a:pt x="2820696" y="1919384"/>
                  <a:pt x="2832527" y="1920862"/>
                </a:cubicBezTo>
                <a:cubicBezTo>
                  <a:pt x="2845836" y="1922341"/>
                  <a:pt x="2851011" y="1925299"/>
                  <a:pt x="2848054" y="1929735"/>
                </a:cubicBezTo>
                <a:cubicBezTo>
                  <a:pt x="2845096" y="1934171"/>
                  <a:pt x="2843617" y="1938607"/>
                  <a:pt x="2843617" y="1943044"/>
                </a:cubicBezTo>
                <a:cubicBezTo>
                  <a:pt x="2845096" y="1947480"/>
                  <a:pt x="2848054" y="1949698"/>
                  <a:pt x="2852490" y="1949698"/>
                </a:cubicBezTo>
                <a:cubicBezTo>
                  <a:pt x="2858405" y="1951177"/>
                  <a:pt x="2860623" y="1948958"/>
                  <a:pt x="2859144" y="1943044"/>
                </a:cubicBezTo>
                <a:cubicBezTo>
                  <a:pt x="2859144" y="1929735"/>
                  <a:pt x="2863580" y="1923080"/>
                  <a:pt x="2872453" y="1923080"/>
                </a:cubicBezTo>
                <a:cubicBezTo>
                  <a:pt x="2876889" y="1923080"/>
                  <a:pt x="2878367" y="1927517"/>
                  <a:pt x="2876889" y="1936389"/>
                </a:cubicBezTo>
                <a:cubicBezTo>
                  <a:pt x="2875410" y="1943783"/>
                  <a:pt x="2876889" y="1947480"/>
                  <a:pt x="2881325" y="1947480"/>
                </a:cubicBezTo>
                <a:cubicBezTo>
                  <a:pt x="2885761" y="1948958"/>
                  <a:pt x="2887980" y="1946740"/>
                  <a:pt x="2887980" y="1940825"/>
                </a:cubicBezTo>
                <a:cubicBezTo>
                  <a:pt x="2886501" y="1934910"/>
                  <a:pt x="2886501" y="1931953"/>
                  <a:pt x="2887980" y="1931953"/>
                </a:cubicBezTo>
                <a:cubicBezTo>
                  <a:pt x="2890937" y="1930474"/>
                  <a:pt x="2893895" y="1929735"/>
                  <a:pt x="2896852" y="1929735"/>
                </a:cubicBezTo>
                <a:cubicBezTo>
                  <a:pt x="2901288" y="1928256"/>
                  <a:pt x="2906464" y="1926777"/>
                  <a:pt x="2912379" y="1925299"/>
                </a:cubicBezTo>
                <a:cubicBezTo>
                  <a:pt x="2922730" y="1923820"/>
                  <a:pt x="2924948" y="1920862"/>
                  <a:pt x="2919033" y="1916426"/>
                </a:cubicBezTo>
                <a:cubicBezTo>
                  <a:pt x="2911639" y="1911990"/>
                  <a:pt x="2901288" y="1909772"/>
                  <a:pt x="2887980" y="1909772"/>
                </a:cubicBezTo>
                <a:cubicBezTo>
                  <a:pt x="2871713" y="1908293"/>
                  <a:pt x="2865059" y="1905336"/>
                  <a:pt x="2868016" y="1900899"/>
                </a:cubicBezTo>
                <a:cubicBezTo>
                  <a:pt x="2870974" y="1897942"/>
                  <a:pt x="2881325" y="1896463"/>
                  <a:pt x="2899070" y="1896463"/>
                </a:cubicBezTo>
                <a:cubicBezTo>
                  <a:pt x="2907942" y="1894985"/>
                  <a:pt x="2922730" y="1894245"/>
                  <a:pt x="2943433" y="1894245"/>
                </a:cubicBezTo>
                <a:cubicBezTo>
                  <a:pt x="2952304" y="1894245"/>
                  <a:pt x="2958220" y="1894245"/>
                  <a:pt x="2961177" y="1894245"/>
                </a:cubicBezTo>
                <a:cubicBezTo>
                  <a:pt x="2971528" y="1900160"/>
                  <a:pt x="2975225" y="1897942"/>
                  <a:pt x="2972268" y="1887591"/>
                </a:cubicBezTo>
                <a:cubicBezTo>
                  <a:pt x="2970789" y="1884633"/>
                  <a:pt x="2964874" y="1882415"/>
                  <a:pt x="2954523" y="1880936"/>
                </a:cubicBezTo>
                <a:cubicBezTo>
                  <a:pt x="2944172" y="1877979"/>
                  <a:pt x="2936778" y="1875761"/>
                  <a:pt x="2932342" y="1874282"/>
                </a:cubicBezTo>
                <a:cubicBezTo>
                  <a:pt x="2926427" y="1871325"/>
                  <a:pt x="2921991" y="1869846"/>
                  <a:pt x="2919033" y="1869846"/>
                </a:cubicBezTo>
                <a:cubicBezTo>
                  <a:pt x="2914597" y="1869846"/>
                  <a:pt x="2913118" y="1866149"/>
                  <a:pt x="2914597" y="1858755"/>
                </a:cubicBezTo>
                <a:cubicBezTo>
                  <a:pt x="2916075" y="1843968"/>
                  <a:pt x="2897591" y="1836574"/>
                  <a:pt x="2859144" y="1836574"/>
                </a:cubicBezTo>
                <a:cubicBezTo>
                  <a:pt x="2836963" y="1836574"/>
                  <a:pt x="2827351" y="1835835"/>
                  <a:pt x="2830309" y="1834356"/>
                </a:cubicBezTo>
                <a:cubicBezTo>
                  <a:pt x="2833266" y="1832877"/>
                  <a:pt x="2834745" y="1829920"/>
                  <a:pt x="2834745" y="1825484"/>
                </a:cubicBezTo>
                <a:cubicBezTo>
                  <a:pt x="2834745" y="1821048"/>
                  <a:pt x="2839921" y="1820308"/>
                  <a:pt x="2850272" y="1823266"/>
                </a:cubicBezTo>
                <a:cubicBezTo>
                  <a:pt x="2859144" y="1824744"/>
                  <a:pt x="2863580" y="1824005"/>
                  <a:pt x="2863580" y="1821048"/>
                </a:cubicBezTo>
                <a:cubicBezTo>
                  <a:pt x="2863580" y="1816611"/>
                  <a:pt x="2875410" y="1816611"/>
                  <a:pt x="2899070" y="1821048"/>
                </a:cubicBezTo>
                <a:cubicBezTo>
                  <a:pt x="2916815" y="1824005"/>
                  <a:pt x="2930123" y="1823266"/>
                  <a:pt x="2938996" y="1818829"/>
                </a:cubicBezTo>
                <a:cubicBezTo>
                  <a:pt x="2949347" y="1812914"/>
                  <a:pt x="2950826" y="1804781"/>
                  <a:pt x="2943433" y="1794430"/>
                </a:cubicBezTo>
                <a:cubicBezTo>
                  <a:pt x="2940475" y="1791473"/>
                  <a:pt x="2941214" y="1789994"/>
                  <a:pt x="2945650" y="1789994"/>
                </a:cubicBezTo>
                <a:cubicBezTo>
                  <a:pt x="2951565" y="1789994"/>
                  <a:pt x="2953784" y="1792951"/>
                  <a:pt x="2952304" y="1798866"/>
                </a:cubicBezTo>
                <a:cubicBezTo>
                  <a:pt x="2950826" y="1804781"/>
                  <a:pt x="2954523" y="1808478"/>
                  <a:pt x="2963395" y="1809957"/>
                </a:cubicBezTo>
                <a:cubicBezTo>
                  <a:pt x="2967832" y="1809957"/>
                  <a:pt x="2970050" y="1808478"/>
                  <a:pt x="2970050" y="1805521"/>
                </a:cubicBezTo>
                <a:cubicBezTo>
                  <a:pt x="2971528" y="1802563"/>
                  <a:pt x="2970050" y="1799606"/>
                  <a:pt x="2965613" y="1796648"/>
                </a:cubicBezTo>
                <a:cubicBezTo>
                  <a:pt x="2962656" y="1793691"/>
                  <a:pt x="2969310" y="1791473"/>
                  <a:pt x="2985576" y="1789994"/>
                </a:cubicBezTo>
                <a:cubicBezTo>
                  <a:pt x="2992971" y="1789994"/>
                  <a:pt x="3004061" y="1789994"/>
                  <a:pt x="3018848" y="1789994"/>
                </a:cubicBezTo>
                <a:lnTo>
                  <a:pt x="3058774" y="1789994"/>
                </a:lnTo>
                <a:cubicBezTo>
                  <a:pt x="3060253" y="1788515"/>
                  <a:pt x="3065428" y="1787776"/>
                  <a:pt x="3074301" y="1787776"/>
                </a:cubicBezTo>
                <a:cubicBezTo>
                  <a:pt x="3129014" y="1786297"/>
                  <a:pt x="3157849" y="1787036"/>
                  <a:pt x="3160807" y="1789994"/>
                </a:cubicBezTo>
                <a:cubicBezTo>
                  <a:pt x="3163765" y="1794430"/>
                  <a:pt x="3167461" y="1793691"/>
                  <a:pt x="3171898" y="1787776"/>
                </a:cubicBezTo>
                <a:cubicBezTo>
                  <a:pt x="3174855" y="1781861"/>
                  <a:pt x="3177812" y="1781861"/>
                  <a:pt x="3180770" y="1787776"/>
                </a:cubicBezTo>
                <a:cubicBezTo>
                  <a:pt x="3182249" y="1792212"/>
                  <a:pt x="3185206" y="1793691"/>
                  <a:pt x="3189642" y="1792212"/>
                </a:cubicBezTo>
                <a:cubicBezTo>
                  <a:pt x="3194078" y="1792212"/>
                  <a:pt x="3197036" y="1789994"/>
                  <a:pt x="3198515" y="1785558"/>
                </a:cubicBezTo>
                <a:cubicBezTo>
                  <a:pt x="3199994" y="1782600"/>
                  <a:pt x="3202212" y="1784079"/>
                  <a:pt x="3205169" y="1789994"/>
                </a:cubicBezTo>
                <a:cubicBezTo>
                  <a:pt x="3208127" y="1795909"/>
                  <a:pt x="3209605" y="1801084"/>
                  <a:pt x="3209605" y="1805521"/>
                </a:cubicBezTo>
                <a:cubicBezTo>
                  <a:pt x="3208127" y="1809957"/>
                  <a:pt x="3208866" y="1812175"/>
                  <a:pt x="3211824" y="1812175"/>
                </a:cubicBezTo>
                <a:cubicBezTo>
                  <a:pt x="3214781" y="1812175"/>
                  <a:pt x="3215520" y="1809957"/>
                  <a:pt x="3214042" y="1805521"/>
                </a:cubicBezTo>
                <a:cubicBezTo>
                  <a:pt x="3212563" y="1799606"/>
                  <a:pt x="3214042" y="1796648"/>
                  <a:pt x="3218478" y="1796648"/>
                </a:cubicBezTo>
                <a:cubicBezTo>
                  <a:pt x="3221435" y="1796648"/>
                  <a:pt x="3222914" y="1793691"/>
                  <a:pt x="3222914" y="1787776"/>
                </a:cubicBezTo>
                <a:cubicBezTo>
                  <a:pt x="3222914" y="1781861"/>
                  <a:pt x="3228090" y="1779643"/>
                  <a:pt x="3238441" y="1781122"/>
                </a:cubicBezTo>
                <a:cubicBezTo>
                  <a:pt x="3248792" y="1784079"/>
                  <a:pt x="3254707" y="1782600"/>
                  <a:pt x="3256186" y="1776685"/>
                </a:cubicBezTo>
                <a:cubicBezTo>
                  <a:pt x="3256186" y="1772249"/>
                  <a:pt x="3258403" y="1770031"/>
                  <a:pt x="3262840" y="1770031"/>
                </a:cubicBezTo>
                <a:cubicBezTo>
                  <a:pt x="3265797" y="1770031"/>
                  <a:pt x="3266537" y="1772249"/>
                  <a:pt x="3265058" y="1776685"/>
                </a:cubicBezTo>
                <a:cubicBezTo>
                  <a:pt x="3265058" y="1779643"/>
                  <a:pt x="3276148" y="1780382"/>
                  <a:pt x="3298330" y="1778903"/>
                </a:cubicBezTo>
                <a:cubicBezTo>
                  <a:pt x="3320511" y="1777425"/>
                  <a:pt x="3338256" y="1773728"/>
                  <a:pt x="3351564" y="1767813"/>
                </a:cubicBezTo>
                <a:cubicBezTo>
                  <a:pt x="3363394" y="1763377"/>
                  <a:pt x="3377442" y="1759680"/>
                  <a:pt x="3393709" y="1756722"/>
                </a:cubicBezTo>
                <a:cubicBezTo>
                  <a:pt x="3407017" y="1753765"/>
                  <a:pt x="3412193" y="1753765"/>
                  <a:pt x="3409235" y="1756722"/>
                </a:cubicBezTo>
                <a:cubicBezTo>
                  <a:pt x="3406278" y="1764116"/>
                  <a:pt x="3420326" y="1766334"/>
                  <a:pt x="3451379" y="1763377"/>
                </a:cubicBezTo>
                <a:cubicBezTo>
                  <a:pt x="3477997" y="1761898"/>
                  <a:pt x="3488348" y="1756722"/>
                  <a:pt x="3482433" y="1747850"/>
                </a:cubicBezTo>
                <a:cubicBezTo>
                  <a:pt x="3479475" y="1741935"/>
                  <a:pt x="3480215" y="1739717"/>
                  <a:pt x="3484651" y="1741196"/>
                </a:cubicBezTo>
                <a:cubicBezTo>
                  <a:pt x="3490566" y="1742674"/>
                  <a:pt x="3497220" y="1746371"/>
                  <a:pt x="3504614" y="1752286"/>
                </a:cubicBezTo>
                <a:cubicBezTo>
                  <a:pt x="3512008" y="1758201"/>
                  <a:pt x="3518662" y="1759680"/>
                  <a:pt x="3524577" y="1756722"/>
                </a:cubicBezTo>
                <a:cubicBezTo>
                  <a:pt x="3529014" y="1755244"/>
                  <a:pt x="3528274" y="1750807"/>
                  <a:pt x="3522359" y="1743413"/>
                </a:cubicBezTo>
                <a:cubicBezTo>
                  <a:pt x="3517922" y="1740456"/>
                  <a:pt x="3529752" y="1737499"/>
                  <a:pt x="3557848" y="1734541"/>
                </a:cubicBezTo>
                <a:cubicBezTo>
                  <a:pt x="3584466" y="1730105"/>
                  <a:pt x="3599254" y="1730844"/>
                  <a:pt x="3602211" y="1736759"/>
                </a:cubicBezTo>
                <a:cubicBezTo>
                  <a:pt x="3605168" y="1744153"/>
                  <a:pt x="3611083" y="1747850"/>
                  <a:pt x="3619955" y="1747850"/>
                </a:cubicBezTo>
                <a:cubicBezTo>
                  <a:pt x="3628828" y="1749329"/>
                  <a:pt x="3634004" y="1746371"/>
                  <a:pt x="3635482" y="1738977"/>
                </a:cubicBezTo>
                <a:cubicBezTo>
                  <a:pt x="3638440" y="1731584"/>
                  <a:pt x="3636961" y="1725669"/>
                  <a:pt x="3631046" y="1721232"/>
                </a:cubicBezTo>
                <a:cubicBezTo>
                  <a:pt x="3625132" y="1716796"/>
                  <a:pt x="3626610" y="1713839"/>
                  <a:pt x="3635482" y="1712360"/>
                </a:cubicBezTo>
                <a:cubicBezTo>
                  <a:pt x="3644355" y="1710881"/>
                  <a:pt x="3649530" y="1713099"/>
                  <a:pt x="3651009" y="1719014"/>
                </a:cubicBezTo>
                <a:cubicBezTo>
                  <a:pt x="3653967" y="1724929"/>
                  <a:pt x="3654706" y="1724190"/>
                  <a:pt x="3653227" y="1716796"/>
                </a:cubicBezTo>
                <a:cubicBezTo>
                  <a:pt x="3651749" y="1710881"/>
                  <a:pt x="3654706" y="1707185"/>
                  <a:pt x="3662100" y="1705706"/>
                </a:cubicBezTo>
                <a:cubicBezTo>
                  <a:pt x="3669493" y="1702748"/>
                  <a:pt x="3669493" y="1699791"/>
                  <a:pt x="3662100" y="1696833"/>
                </a:cubicBezTo>
                <a:cubicBezTo>
                  <a:pt x="3656185" y="1695354"/>
                  <a:pt x="3654706" y="1693876"/>
                  <a:pt x="3657664" y="1692397"/>
                </a:cubicBezTo>
                <a:cubicBezTo>
                  <a:pt x="3660621" y="1690918"/>
                  <a:pt x="3662100" y="1687221"/>
                  <a:pt x="3662100" y="1681307"/>
                </a:cubicBezTo>
                <a:cubicBezTo>
                  <a:pt x="3660621" y="1675392"/>
                  <a:pt x="3661360" y="1675392"/>
                  <a:pt x="3664318" y="1681307"/>
                </a:cubicBezTo>
                <a:cubicBezTo>
                  <a:pt x="3668754" y="1687221"/>
                  <a:pt x="3670233" y="1687221"/>
                  <a:pt x="3668754" y="1681307"/>
                </a:cubicBezTo>
                <a:cubicBezTo>
                  <a:pt x="3668754" y="1676870"/>
                  <a:pt x="3671712" y="1673913"/>
                  <a:pt x="3677627" y="1672434"/>
                </a:cubicBezTo>
                <a:cubicBezTo>
                  <a:pt x="3680584" y="1672434"/>
                  <a:pt x="3685759" y="1672434"/>
                  <a:pt x="3693153" y="1672434"/>
                </a:cubicBezTo>
                <a:cubicBezTo>
                  <a:pt x="3707941" y="1673913"/>
                  <a:pt x="3717552" y="1674652"/>
                  <a:pt x="3721989" y="1674652"/>
                </a:cubicBezTo>
                <a:cubicBezTo>
                  <a:pt x="3727903" y="1676131"/>
                  <a:pt x="3733079" y="1673913"/>
                  <a:pt x="3737515" y="1667998"/>
                </a:cubicBezTo>
                <a:cubicBezTo>
                  <a:pt x="3740473" y="1662083"/>
                  <a:pt x="3743430" y="1661343"/>
                  <a:pt x="3746388" y="1665780"/>
                </a:cubicBezTo>
                <a:cubicBezTo>
                  <a:pt x="3746388" y="1668737"/>
                  <a:pt x="3748606" y="1668737"/>
                  <a:pt x="3753042" y="1665780"/>
                </a:cubicBezTo>
                <a:cubicBezTo>
                  <a:pt x="3756000" y="1662822"/>
                  <a:pt x="3757479" y="1658386"/>
                  <a:pt x="3757479" y="1652471"/>
                </a:cubicBezTo>
                <a:cubicBezTo>
                  <a:pt x="3758957" y="1648035"/>
                  <a:pt x="3761915" y="1645817"/>
                  <a:pt x="3766351" y="1645817"/>
                </a:cubicBezTo>
                <a:cubicBezTo>
                  <a:pt x="3772266" y="1645817"/>
                  <a:pt x="3777442" y="1644338"/>
                  <a:pt x="3781878" y="1641381"/>
                </a:cubicBezTo>
                <a:cubicBezTo>
                  <a:pt x="3784835" y="1638423"/>
                  <a:pt x="3783356" y="1636205"/>
                  <a:pt x="3777442" y="1634726"/>
                </a:cubicBezTo>
                <a:cubicBezTo>
                  <a:pt x="3771527" y="1631769"/>
                  <a:pt x="3771527" y="1628811"/>
                  <a:pt x="3777442" y="1625854"/>
                </a:cubicBezTo>
                <a:cubicBezTo>
                  <a:pt x="3784835" y="1624375"/>
                  <a:pt x="3788532" y="1626593"/>
                  <a:pt x="3788532" y="1632508"/>
                </a:cubicBezTo>
                <a:cubicBezTo>
                  <a:pt x="3790011" y="1638423"/>
                  <a:pt x="3797405" y="1640641"/>
                  <a:pt x="3810713" y="1639162"/>
                </a:cubicBezTo>
                <a:cubicBezTo>
                  <a:pt x="3828458" y="1637684"/>
                  <a:pt x="3839548" y="1640641"/>
                  <a:pt x="3843985" y="1648035"/>
                </a:cubicBezTo>
                <a:cubicBezTo>
                  <a:pt x="3848421" y="1655429"/>
                  <a:pt x="3842506" y="1660604"/>
                  <a:pt x="3826240" y="1663562"/>
                </a:cubicBezTo>
                <a:cubicBezTo>
                  <a:pt x="3815889" y="1666519"/>
                  <a:pt x="3811453" y="1670216"/>
                  <a:pt x="3812931" y="1674652"/>
                </a:cubicBezTo>
                <a:cubicBezTo>
                  <a:pt x="3814410" y="1679088"/>
                  <a:pt x="3818846" y="1679088"/>
                  <a:pt x="3826240" y="1674652"/>
                </a:cubicBezTo>
                <a:cubicBezTo>
                  <a:pt x="3832155" y="1671695"/>
                  <a:pt x="3833634" y="1674652"/>
                  <a:pt x="3830676" y="1683525"/>
                </a:cubicBezTo>
                <a:cubicBezTo>
                  <a:pt x="3829198" y="1692397"/>
                  <a:pt x="3835112" y="1695354"/>
                  <a:pt x="3848421" y="1692397"/>
                </a:cubicBezTo>
                <a:cubicBezTo>
                  <a:pt x="3861730" y="1689440"/>
                  <a:pt x="3867645" y="1685743"/>
                  <a:pt x="3866166" y="1681307"/>
                </a:cubicBezTo>
                <a:cubicBezTo>
                  <a:pt x="3863208" y="1675392"/>
                  <a:pt x="3858772" y="1673913"/>
                  <a:pt x="3852857" y="1676870"/>
                </a:cubicBezTo>
                <a:cubicBezTo>
                  <a:pt x="3845463" y="1678349"/>
                  <a:pt x="3841027" y="1677610"/>
                  <a:pt x="3839548" y="1674652"/>
                </a:cubicBezTo>
                <a:cubicBezTo>
                  <a:pt x="3836591" y="1671695"/>
                  <a:pt x="3842506" y="1669476"/>
                  <a:pt x="3857294" y="1667998"/>
                </a:cubicBezTo>
                <a:cubicBezTo>
                  <a:pt x="3870602" y="1665040"/>
                  <a:pt x="3875778" y="1665780"/>
                  <a:pt x="3872820" y="1670216"/>
                </a:cubicBezTo>
                <a:cubicBezTo>
                  <a:pt x="3869863" y="1677610"/>
                  <a:pt x="3877996" y="1679828"/>
                  <a:pt x="3897219" y="1676870"/>
                </a:cubicBezTo>
                <a:cubicBezTo>
                  <a:pt x="3910528" y="1675392"/>
                  <a:pt x="3916443" y="1672434"/>
                  <a:pt x="3914964" y="1667998"/>
                </a:cubicBezTo>
                <a:cubicBezTo>
                  <a:pt x="3913485" y="1662083"/>
                  <a:pt x="3906831" y="1660604"/>
                  <a:pt x="3895001" y="1663562"/>
                </a:cubicBezTo>
                <a:cubicBezTo>
                  <a:pt x="3883171" y="1666519"/>
                  <a:pt x="3881693" y="1664301"/>
                  <a:pt x="3890565" y="1656907"/>
                </a:cubicBezTo>
                <a:cubicBezTo>
                  <a:pt x="3897958" y="1649514"/>
                  <a:pt x="3903874" y="1646556"/>
                  <a:pt x="3908310" y="1648035"/>
                </a:cubicBezTo>
                <a:cubicBezTo>
                  <a:pt x="3914225" y="1649514"/>
                  <a:pt x="3918661" y="1645817"/>
                  <a:pt x="3921619" y="1636944"/>
                </a:cubicBezTo>
                <a:cubicBezTo>
                  <a:pt x="3924576" y="1628072"/>
                  <a:pt x="3929012" y="1622896"/>
                  <a:pt x="3934927" y="1621417"/>
                </a:cubicBezTo>
                <a:cubicBezTo>
                  <a:pt x="3940842" y="1619939"/>
                  <a:pt x="3943060" y="1616981"/>
                  <a:pt x="3941582" y="1612545"/>
                </a:cubicBezTo>
                <a:cubicBezTo>
                  <a:pt x="3938624" y="1608109"/>
                  <a:pt x="3936406" y="1607370"/>
                  <a:pt x="3934927" y="1610327"/>
                </a:cubicBezTo>
                <a:cubicBezTo>
                  <a:pt x="3931970" y="1613284"/>
                  <a:pt x="3929752" y="1612545"/>
                  <a:pt x="3928273" y="1608109"/>
                </a:cubicBezTo>
                <a:cubicBezTo>
                  <a:pt x="3926794" y="1603672"/>
                  <a:pt x="3929012" y="1599976"/>
                  <a:pt x="3934927" y="1597018"/>
                </a:cubicBezTo>
                <a:cubicBezTo>
                  <a:pt x="3939363" y="1594061"/>
                  <a:pt x="3943060" y="1594800"/>
                  <a:pt x="3946018" y="1599236"/>
                </a:cubicBezTo>
                <a:cubicBezTo>
                  <a:pt x="3948975" y="1602194"/>
                  <a:pt x="3960805" y="1600715"/>
                  <a:pt x="3981508" y="1594800"/>
                </a:cubicBezTo>
                <a:cubicBezTo>
                  <a:pt x="4002209" y="1590364"/>
                  <a:pt x="4011082" y="1586667"/>
                  <a:pt x="4008124" y="1583710"/>
                </a:cubicBezTo>
                <a:cubicBezTo>
                  <a:pt x="4006646" y="1579273"/>
                  <a:pt x="4006646" y="1577055"/>
                  <a:pt x="4008124" y="1577055"/>
                </a:cubicBezTo>
                <a:cubicBezTo>
                  <a:pt x="4009603" y="1575577"/>
                  <a:pt x="4011821" y="1578534"/>
                  <a:pt x="4014779" y="1585928"/>
                </a:cubicBezTo>
                <a:cubicBezTo>
                  <a:pt x="4017736" y="1591843"/>
                  <a:pt x="4022912" y="1594061"/>
                  <a:pt x="4030306" y="1592582"/>
                </a:cubicBezTo>
                <a:cubicBezTo>
                  <a:pt x="4036221" y="1591103"/>
                  <a:pt x="4051008" y="1583710"/>
                  <a:pt x="4074668" y="1570401"/>
                </a:cubicBezTo>
                <a:cubicBezTo>
                  <a:pt x="4082061" y="1565965"/>
                  <a:pt x="4086498" y="1565965"/>
                  <a:pt x="4087976" y="1570401"/>
                </a:cubicBezTo>
                <a:cubicBezTo>
                  <a:pt x="4089455" y="1573358"/>
                  <a:pt x="4100546" y="1571880"/>
                  <a:pt x="4121248" y="1565965"/>
                </a:cubicBezTo>
                <a:cubicBezTo>
                  <a:pt x="4141951" y="1558571"/>
                  <a:pt x="4151563" y="1552656"/>
                  <a:pt x="4150084" y="1548220"/>
                </a:cubicBezTo>
                <a:cubicBezTo>
                  <a:pt x="4150084" y="1542305"/>
                  <a:pt x="4151563" y="1539347"/>
                  <a:pt x="4154520" y="1539347"/>
                </a:cubicBezTo>
                <a:cubicBezTo>
                  <a:pt x="4157477" y="1537869"/>
                  <a:pt x="4159696" y="1539347"/>
                  <a:pt x="4161174" y="1543784"/>
                </a:cubicBezTo>
                <a:cubicBezTo>
                  <a:pt x="4165610" y="1558571"/>
                  <a:pt x="4171526" y="1556353"/>
                  <a:pt x="4178919" y="1537129"/>
                </a:cubicBezTo>
                <a:cubicBezTo>
                  <a:pt x="4181876" y="1531214"/>
                  <a:pt x="4184095" y="1530475"/>
                  <a:pt x="4185574" y="1534911"/>
                </a:cubicBezTo>
                <a:cubicBezTo>
                  <a:pt x="4188531" y="1539347"/>
                  <a:pt x="4195185" y="1540087"/>
                  <a:pt x="4205537" y="1537129"/>
                </a:cubicBezTo>
                <a:cubicBezTo>
                  <a:pt x="4214409" y="1534172"/>
                  <a:pt x="4218106" y="1529736"/>
                  <a:pt x="4216627" y="1523821"/>
                </a:cubicBezTo>
                <a:cubicBezTo>
                  <a:pt x="4215149" y="1519385"/>
                  <a:pt x="4217366" y="1517166"/>
                  <a:pt x="4223281" y="1517166"/>
                </a:cubicBezTo>
                <a:cubicBezTo>
                  <a:pt x="4227717" y="1515688"/>
                  <a:pt x="4231415" y="1517906"/>
                  <a:pt x="4234372" y="1523821"/>
                </a:cubicBezTo>
                <a:cubicBezTo>
                  <a:pt x="4235850" y="1531214"/>
                  <a:pt x="4238069" y="1532693"/>
                  <a:pt x="4241026" y="1528257"/>
                </a:cubicBezTo>
                <a:cubicBezTo>
                  <a:pt x="4243984" y="1522342"/>
                  <a:pt x="4245463" y="1522342"/>
                  <a:pt x="4245463" y="1528257"/>
                </a:cubicBezTo>
                <a:cubicBezTo>
                  <a:pt x="4246941" y="1534172"/>
                  <a:pt x="4249159" y="1537129"/>
                  <a:pt x="4252117" y="1537129"/>
                </a:cubicBezTo>
                <a:cubicBezTo>
                  <a:pt x="4256553" y="1535651"/>
                  <a:pt x="4258771" y="1531954"/>
                  <a:pt x="4258771" y="1526039"/>
                </a:cubicBezTo>
                <a:cubicBezTo>
                  <a:pt x="4258771" y="1521602"/>
                  <a:pt x="4263947" y="1521602"/>
                  <a:pt x="4274298" y="1526039"/>
                </a:cubicBezTo>
                <a:cubicBezTo>
                  <a:pt x="4283170" y="1530475"/>
                  <a:pt x="4288346" y="1534911"/>
                  <a:pt x="4289825" y="1539347"/>
                </a:cubicBezTo>
                <a:cubicBezTo>
                  <a:pt x="4291304" y="1543784"/>
                  <a:pt x="4297958" y="1546741"/>
                  <a:pt x="4309788" y="1548220"/>
                </a:cubicBezTo>
                <a:cubicBezTo>
                  <a:pt x="4321617" y="1548220"/>
                  <a:pt x="4329011" y="1546002"/>
                  <a:pt x="4331969" y="1541566"/>
                </a:cubicBezTo>
                <a:cubicBezTo>
                  <a:pt x="4336405" y="1531214"/>
                  <a:pt x="4330490" y="1526778"/>
                  <a:pt x="4314224" y="1528257"/>
                </a:cubicBezTo>
                <a:cubicBezTo>
                  <a:pt x="4305351" y="1528257"/>
                  <a:pt x="4305351" y="1526778"/>
                  <a:pt x="4314224" y="1523821"/>
                </a:cubicBezTo>
                <a:cubicBezTo>
                  <a:pt x="4320139" y="1520863"/>
                  <a:pt x="4321617" y="1514209"/>
                  <a:pt x="4318660" y="1503858"/>
                </a:cubicBezTo>
                <a:cubicBezTo>
                  <a:pt x="4317181" y="1494985"/>
                  <a:pt x="4312745" y="1489810"/>
                  <a:pt x="4305351" y="1488331"/>
                </a:cubicBezTo>
                <a:cubicBezTo>
                  <a:pt x="4300915" y="1486852"/>
                  <a:pt x="4303133" y="1484634"/>
                  <a:pt x="4312005" y="1481677"/>
                </a:cubicBezTo>
                <a:cubicBezTo>
                  <a:pt x="4319400" y="1478719"/>
                  <a:pt x="4321617" y="1479458"/>
                  <a:pt x="4318660" y="1483895"/>
                </a:cubicBezTo>
                <a:cubicBezTo>
                  <a:pt x="4315703" y="1489810"/>
                  <a:pt x="4316442" y="1495725"/>
                  <a:pt x="4320878" y="1501640"/>
                </a:cubicBezTo>
                <a:cubicBezTo>
                  <a:pt x="4325315" y="1507555"/>
                  <a:pt x="4330490" y="1507555"/>
                  <a:pt x="4336405" y="1501640"/>
                </a:cubicBezTo>
                <a:cubicBezTo>
                  <a:pt x="4342320" y="1494246"/>
                  <a:pt x="4354889" y="1486852"/>
                  <a:pt x="4374112" y="1479458"/>
                </a:cubicBezTo>
                <a:cubicBezTo>
                  <a:pt x="4396294" y="1469107"/>
                  <a:pt x="4406645" y="1460974"/>
                  <a:pt x="4405166" y="1455059"/>
                </a:cubicBezTo>
                <a:cubicBezTo>
                  <a:pt x="4403688" y="1449144"/>
                  <a:pt x="4407384" y="1448405"/>
                  <a:pt x="4416257" y="1452841"/>
                </a:cubicBezTo>
                <a:lnTo>
                  <a:pt x="4430078" y="1456030"/>
                </a:lnTo>
                <a:lnTo>
                  <a:pt x="4430594" y="1455496"/>
                </a:lnTo>
                <a:cubicBezTo>
                  <a:pt x="4439559" y="1446346"/>
                  <a:pt x="4449956" y="1435856"/>
                  <a:pt x="4461786" y="1424026"/>
                </a:cubicBezTo>
                <a:cubicBezTo>
                  <a:pt x="4466961" y="1418111"/>
                  <a:pt x="4474725" y="1410533"/>
                  <a:pt x="4485076" y="1401291"/>
                </a:cubicBezTo>
                <a:lnTo>
                  <a:pt x="4494196" y="1393604"/>
                </a:lnTo>
                <a:lnTo>
                  <a:pt x="4496109" y="1390734"/>
                </a:lnTo>
                <a:cubicBezTo>
                  <a:pt x="4510896" y="1381862"/>
                  <a:pt x="4514593" y="1376686"/>
                  <a:pt x="4507199" y="1375207"/>
                </a:cubicBezTo>
                <a:cubicBezTo>
                  <a:pt x="4496848" y="1372250"/>
                  <a:pt x="4488715" y="1367074"/>
                  <a:pt x="4482800" y="1359681"/>
                </a:cubicBezTo>
                <a:cubicBezTo>
                  <a:pt x="4476885" y="1350808"/>
                  <a:pt x="4477625" y="1346372"/>
                  <a:pt x="4485018" y="1346372"/>
                </a:cubicBezTo>
                <a:cubicBezTo>
                  <a:pt x="4493891" y="1344893"/>
                  <a:pt x="4499806" y="1347111"/>
                  <a:pt x="4502763" y="1353026"/>
                </a:cubicBezTo>
                <a:cubicBezTo>
                  <a:pt x="4505721" y="1357462"/>
                  <a:pt x="4508678" y="1358202"/>
                  <a:pt x="4511636" y="1355244"/>
                </a:cubicBezTo>
                <a:cubicBezTo>
                  <a:pt x="4514593" y="1353766"/>
                  <a:pt x="4513854" y="1352287"/>
                  <a:pt x="4509418" y="1350808"/>
                </a:cubicBezTo>
                <a:cubicBezTo>
                  <a:pt x="4506460" y="1350808"/>
                  <a:pt x="4503502" y="1347851"/>
                  <a:pt x="4500545" y="1341936"/>
                </a:cubicBezTo>
                <a:cubicBezTo>
                  <a:pt x="4497588" y="1337500"/>
                  <a:pt x="4498327" y="1336021"/>
                  <a:pt x="4502763" y="1337500"/>
                </a:cubicBezTo>
                <a:cubicBezTo>
                  <a:pt x="4505721" y="1338978"/>
                  <a:pt x="4508678" y="1338978"/>
                  <a:pt x="4511636" y="1337500"/>
                </a:cubicBezTo>
                <a:cubicBezTo>
                  <a:pt x="4514593" y="1337500"/>
                  <a:pt x="4516072" y="1340457"/>
                  <a:pt x="4516072" y="1346372"/>
                </a:cubicBezTo>
                <a:cubicBezTo>
                  <a:pt x="4516072" y="1350808"/>
                  <a:pt x="4517551" y="1352287"/>
                  <a:pt x="4520508" y="1350808"/>
                </a:cubicBezTo>
                <a:cubicBezTo>
                  <a:pt x="4523466" y="1349329"/>
                  <a:pt x="4526423" y="1351547"/>
                  <a:pt x="4529380" y="1357462"/>
                </a:cubicBezTo>
                <a:cubicBezTo>
                  <a:pt x="4530859" y="1361899"/>
                  <a:pt x="4529380" y="1363378"/>
                  <a:pt x="4524944" y="1361899"/>
                </a:cubicBezTo>
                <a:lnTo>
                  <a:pt x="4521452" y="1370631"/>
                </a:lnTo>
                <a:lnTo>
                  <a:pt x="4523893" y="1368573"/>
                </a:lnTo>
                <a:lnTo>
                  <a:pt x="4548038" y="1347578"/>
                </a:lnTo>
                <a:lnTo>
                  <a:pt x="4537699" y="1349145"/>
                </a:lnTo>
                <a:cubicBezTo>
                  <a:pt x="4534372" y="1348775"/>
                  <a:pt x="4533817" y="1347111"/>
                  <a:pt x="4536035" y="1344154"/>
                </a:cubicBezTo>
                <a:cubicBezTo>
                  <a:pt x="4544168" y="1335281"/>
                  <a:pt x="4551377" y="1329551"/>
                  <a:pt x="4557662" y="1326963"/>
                </a:cubicBezTo>
                <a:lnTo>
                  <a:pt x="4570248" y="1328265"/>
                </a:lnTo>
                <a:lnTo>
                  <a:pt x="4574910" y="1324211"/>
                </a:lnTo>
                <a:cubicBezTo>
                  <a:pt x="4616314" y="1291679"/>
                  <a:pt x="4634798" y="1276892"/>
                  <a:pt x="4630363" y="1279849"/>
                </a:cubicBezTo>
                <a:lnTo>
                  <a:pt x="4672506" y="1248796"/>
                </a:lnTo>
                <a:cubicBezTo>
                  <a:pt x="4696166" y="1231051"/>
                  <a:pt x="4707257" y="1221439"/>
                  <a:pt x="4705778" y="1219960"/>
                </a:cubicBezTo>
                <a:close/>
                <a:moveTo>
                  <a:pt x="12151541" y="1210232"/>
                </a:moveTo>
                <a:cubicBezTo>
                  <a:pt x="12154498" y="1210232"/>
                  <a:pt x="12157456" y="1212450"/>
                  <a:pt x="12160414" y="1216886"/>
                </a:cubicBezTo>
                <a:cubicBezTo>
                  <a:pt x="12161892" y="1219844"/>
                  <a:pt x="12161153" y="1221323"/>
                  <a:pt x="12158196" y="1221323"/>
                </a:cubicBezTo>
                <a:cubicBezTo>
                  <a:pt x="12157086" y="1221692"/>
                  <a:pt x="12156070" y="1221877"/>
                  <a:pt x="12155146" y="1221877"/>
                </a:cubicBezTo>
                <a:cubicBezTo>
                  <a:pt x="12152373" y="1221877"/>
                  <a:pt x="12150432" y="1220214"/>
                  <a:pt x="12149323" y="1216886"/>
                </a:cubicBezTo>
                <a:cubicBezTo>
                  <a:pt x="12146366" y="1213929"/>
                  <a:pt x="12147105" y="1211711"/>
                  <a:pt x="12151541" y="1210232"/>
                </a:cubicBezTo>
                <a:close/>
                <a:moveTo>
                  <a:pt x="6360488" y="1207206"/>
                </a:moveTo>
                <a:cubicBezTo>
                  <a:pt x="6364185" y="1207576"/>
                  <a:pt x="6366404" y="1208870"/>
                  <a:pt x="6367143" y="1211088"/>
                </a:cubicBezTo>
                <a:cubicBezTo>
                  <a:pt x="6367143" y="1217003"/>
                  <a:pt x="6369361" y="1220699"/>
                  <a:pt x="6373796" y="1222178"/>
                </a:cubicBezTo>
                <a:cubicBezTo>
                  <a:pt x="6379712" y="1223657"/>
                  <a:pt x="6375275" y="1225136"/>
                  <a:pt x="6360488" y="1226615"/>
                </a:cubicBezTo>
                <a:cubicBezTo>
                  <a:pt x="6348658" y="1226615"/>
                  <a:pt x="6340526" y="1227354"/>
                  <a:pt x="6336089" y="1228833"/>
                </a:cubicBezTo>
                <a:cubicBezTo>
                  <a:pt x="6328696" y="1228833"/>
                  <a:pt x="6326477" y="1225875"/>
                  <a:pt x="6329436" y="1219960"/>
                </a:cubicBezTo>
                <a:cubicBezTo>
                  <a:pt x="6332392" y="1214045"/>
                  <a:pt x="6337568" y="1210349"/>
                  <a:pt x="6344962" y="1208870"/>
                </a:cubicBezTo>
                <a:cubicBezTo>
                  <a:pt x="6351615" y="1207391"/>
                  <a:pt x="6356792" y="1206836"/>
                  <a:pt x="6360488" y="1207206"/>
                </a:cubicBezTo>
                <a:close/>
                <a:moveTo>
                  <a:pt x="4287606" y="1206631"/>
                </a:moveTo>
                <a:cubicBezTo>
                  <a:pt x="4292043" y="1208110"/>
                  <a:pt x="4296479" y="1208110"/>
                  <a:pt x="4300915" y="1206631"/>
                </a:cubicBezTo>
                <a:cubicBezTo>
                  <a:pt x="4305351" y="1205152"/>
                  <a:pt x="4306091" y="1207370"/>
                  <a:pt x="4303133" y="1213285"/>
                </a:cubicBezTo>
                <a:cubicBezTo>
                  <a:pt x="4298697" y="1219200"/>
                  <a:pt x="4295001" y="1221973"/>
                  <a:pt x="4292043" y="1221603"/>
                </a:cubicBezTo>
                <a:cubicBezTo>
                  <a:pt x="4289086" y="1221233"/>
                  <a:pt x="4286867" y="1217721"/>
                  <a:pt x="4285389" y="1211067"/>
                </a:cubicBezTo>
                <a:cubicBezTo>
                  <a:pt x="4283909" y="1206631"/>
                  <a:pt x="4284649" y="1205152"/>
                  <a:pt x="4287606" y="1206631"/>
                </a:cubicBezTo>
                <a:close/>
                <a:moveTo>
                  <a:pt x="4631413" y="1204413"/>
                </a:moveTo>
                <a:cubicBezTo>
                  <a:pt x="4628456" y="1201455"/>
                  <a:pt x="4621063" y="1202195"/>
                  <a:pt x="4609232" y="1206631"/>
                </a:cubicBezTo>
                <a:cubicBezTo>
                  <a:pt x="4598881" y="1209588"/>
                  <a:pt x="4592227" y="1213285"/>
                  <a:pt x="4589270" y="1217721"/>
                </a:cubicBezTo>
                <a:cubicBezTo>
                  <a:pt x="4586312" y="1223637"/>
                  <a:pt x="4587791" y="1226594"/>
                  <a:pt x="4593706" y="1226594"/>
                </a:cubicBezTo>
                <a:cubicBezTo>
                  <a:pt x="4595554" y="1226964"/>
                  <a:pt x="4597495" y="1227103"/>
                  <a:pt x="4599529" y="1227010"/>
                </a:cubicBezTo>
                <a:cubicBezTo>
                  <a:pt x="4605628" y="1226733"/>
                  <a:pt x="4612560" y="1224376"/>
                  <a:pt x="4620323" y="1219940"/>
                </a:cubicBezTo>
                <a:cubicBezTo>
                  <a:pt x="4630674" y="1212546"/>
                  <a:pt x="4634371" y="1207370"/>
                  <a:pt x="4631413" y="1204413"/>
                </a:cubicBezTo>
                <a:close/>
                <a:moveTo>
                  <a:pt x="7951427" y="1203879"/>
                </a:moveTo>
                <a:cubicBezTo>
                  <a:pt x="7948100" y="1203879"/>
                  <a:pt x="7946436" y="1205543"/>
                  <a:pt x="7946436" y="1208870"/>
                </a:cubicBezTo>
                <a:cubicBezTo>
                  <a:pt x="7946436" y="1213306"/>
                  <a:pt x="7948654" y="1216263"/>
                  <a:pt x="7953091" y="1217742"/>
                </a:cubicBezTo>
                <a:cubicBezTo>
                  <a:pt x="7956048" y="1219221"/>
                  <a:pt x="7958266" y="1218482"/>
                  <a:pt x="7959745" y="1215524"/>
                </a:cubicBezTo>
                <a:cubicBezTo>
                  <a:pt x="7962703" y="1209609"/>
                  <a:pt x="7961224" y="1205912"/>
                  <a:pt x="7955309" y="1204433"/>
                </a:cubicBezTo>
                <a:cubicBezTo>
                  <a:pt x="7953830" y="1204064"/>
                  <a:pt x="7952536" y="1203879"/>
                  <a:pt x="7951427" y="1203879"/>
                </a:cubicBezTo>
                <a:close/>
                <a:moveTo>
                  <a:pt x="5700047" y="1202770"/>
                </a:moveTo>
                <a:cubicBezTo>
                  <a:pt x="5702633" y="1203139"/>
                  <a:pt x="5704666" y="1204433"/>
                  <a:pt x="5706145" y="1206651"/>
                </a:cubicBezTo>
                <a:cubicBezTo>
                  <a:pt x="5710582" y="1212566"/>
                  <a:pt x="5710582" y="1217003"/>
                  <a:pt x="5706145" y="1219960"/>
                </a:cubicBezTo>
                <a:cubicBezTo>
                  <a:pt x="5695794" y="1227354"/>
                  <a:pt x="5688400" y="1225875"/>
                  <a:pt x="5683965" y="1215524"/>
                </a:cubicBezTo>
                <a:cubicBezTo>
                  <a:pt x="5681007" y="1209609"/>
                  <a:pt x="5683225" y="1205912"/>
                  <a:pt x="5690620" y="1204433"/>
                </a:cubicBezTo>
                <a:cubicBezTo>
                  <a:pt x="5694316" y="1202955"/>
                  <a:pt x="5697458" y="1202400"/>
                  <a:pt x="5700047" y="1202770"/>
                </a:cubicBezTo>
                <a:close/>
                <a:moveTo>
                  <a:pt x="12180377" y="1201360"/>
                </a:moveTo>
                <a:cubicBezTo>
                  <a:pt x="12183334" y="1199881"/>
                  <a:pt x="12185552" y="1201360"/>
                  <a:pt x="12187031" y="1205796"/>
                </a:cubicBezTo>
                <a:cubicBezTo>
                  <a:pt x="12188140" y="1209123"/>
                  <a:pt x="12187585" y="1210787"/>
                  <a:pt x="12185367" y="1210787"/>
                </a:cubicBezTo>
                <a:cubicBezTo>
                  <a:pt x="12184628" y="1210787"/>
                  <a:pt x="12183704" y="1210602"/>
                  <a:pt x="12182595" y="1210232"/>
                </a:cubicBezTo>
                <a:cubicBezTo>
                  <a:pt x="12178159" y="1210232"/>
                  <a:pt x="12175940" y="1208753"/>
                  <a:pt x="12175940" y="1205796"/>
                </a:cubicBezTo>
                <a:cubicBezTo>
                  <a:pt x="12175940" y="1204317"/>
                  <a:pt x="12177419" y="1202838"/>
                  <a:pt x="12180377" y="1201360"/>
                </a:cubicBezTo>
                <a:close/>
                <a:moveTo>
                  <a:pt x="7937564" y="1199997"/>
                </a:moveTo>
                <a:cubicBezTo>
                  <a:pt x="7933128" y="1199997"/>
                  <a:pt x="7931649" y="1202215"/>
                  <a:pt x="7933128" y="1206651"/>
                </a:cubicBezTo>
                <a:cubicBezTo>
                  <a:pt x="7933128" y="1212566"/>
                  <a:pt x="7934606" y="1215524"/>
                  <a:pt x="7937564" y="1215524"/>
                </a:cubicBezTo>
                <a:cubicBezTo>
                  <a:pt x="7940521" y="1217003"/>
                  <a:pt x="7942739" y="1215524"/>
                  <a:pt x="7944218" y="1211088"/>
                </a:cubicBezTo>
                <a:cubicBezTo>
                  <a:pt x="7945697" y="1205173"/>
                  <a:pt x="7943479" y="1201476"/>
                  <a:pt x="7937564" y="1199997"/>
                </a:cubicBezTo>
                <a:close/>
                <a:moveTo>
                  <a:pt x="5495426" y="1199997"/>
                </a:moveTo>
                <a:cubicBezTo>
                  <a:pt x="5492467" y="1199997"/>
                  <a:pt x="5490250" y="1201476"/>
                  <a:pt x="5488772" y="1204433"/>
                </a:cubicBezTo>
                <a:cubicBezTo>
                  <a:pt x="5487292" y="1208870"/>
                  <a:pt x="5488772" y="1209609"/>
                  <a:pt x="5493207" y="1206651"/>
                </a:cubicBezTo>
                <a:cubicBezTo>
                  <a:pt x="5499123" y="1203694"/>
                  <a:pt x="5499861" y="1201476"/>
                  <a:pt x="5495426" y="1199997"/>
                </a:cubicBezTo>
                <a:close/>
                <a:moveTo>
                  <a:pt x="4323651" y="1199422"/>
                </a:moveTo>
                <a:cubicBezTo>
                  <a:pt x="4324760" y="1200531"/>
                  <a:pt x="4324575" y="1202934"/>
                  <a:pt x="4323096" y="1206631"/>
                </a:cubicBezTo>
                <a:cubicBezTo>
                  <a:pt x="4321617" y="1209588"/>
                  <a:pt x="4319954" y="1211252"/>
                  <a:pt x="4318106" y="1211622"/>
                </a:cubicBezTo>
                <a:cubicBezTo>
                  <a:pt x="4316257" y="1211991"/>
                  <a:pt x="4314224" y="1211067"/>
                  <a:pt x="4312005" y="1208849"/>
                </a:cubicBezTo>
                <a:cubicBezTo>
                  <a:pt x="4309048" y="1204413"/>
                  <a:pt x="4310527" y="1201455"/>
                  <a:pt x="4316442" y="1199977"/>
                </a:cubicBezTo>
                <a:cubicBezTo>
                  <a:pt x="4320139" y="1198498"/>
                  <a:pt x="4322542" y="1198313"/>
                  <a:pt x="4323651" y="1199422"/>
                </a:cubicBezTo>
                <a:close/>
                <a:moveTo>
                  <a:pt x="12033982" y="1199142"/>
                </a:moveTo>
                <a:cubicBezTo>
                  <a:pt x="12041375" y="1197663"/>
                  <a:pt x="12045812" y="1198402"/>
                  <a:pt x="12047290" y="1201360"/>
                </a:cubicBezTo>
                <a:cubicBezTo>
                  <a:pt x="12053205" y="1213190"/>
                  <a:pt x="12037678" y="1225019"/>
                  <a:pt x="12000710" y="1236849"/>
                </a:cubicBezTo>
                <a:cubicBezTo>
                  <a:pt x="11971135" y="1245722"/>
                  <a:pt x="11954130" y="1250897"/>
                  <a:pt x="11949694" y="1252376"/>
                </a:cubicBezTo>
                <a:cubicBezTo>
                  <a:pt x="11948214" y="1253116"/>
                  <a:pt x="11945997" y="1253485"/>
                  <a:pt x="11943039" y="1253485"/>
                </a:cubicBezTo>
                <a:cubicBezTo>
                  <a:pt x="11940082" y="1253485"/>
                  <a:pt x="11936385" y="1253116"/>
                  <a:pt x="11931948" y="1252376"/>
                </a:cubicBezTo>
                <a:cubicBezTo>
                  <a:pt x="11918640" y="1247940"/>
                  <a:pt x="11934906" y="1239068"/>
                  <a:pt x="11980747" y="1225759"/>
                </a:cubicBezTo>
                <a:cubicBezTo>
                  <a:pt x="12008843" y="1216886"/>
                  <a:pt x="12022152" y="1211711"/>
                  <a:pt x="12020673" y="1210232"/>
                </a:cubicBezTo>
                <a:cubicBezTo>
                  <a:pt x="12020673" y="1205796"/>
                  <a:pt x="12025110" y="1202099"/>
                  <a:pt x="12033982" y="1199142"/>
                </a:cubicBezTo>
                <a:close/>
                <a:moveTo>
                  <a:pt x="6702078" y="1198333"/>
                </a:moveTo>
                <a:cubicBezTo>
                  <a:pt x="6701338" y="1197964"/>
                  <a:pt x="6700599" y="1198518"/>
                  <a:pt x="6699859" y="1199997"/>
                </a:cubicBezTo>
                <a:cubicBezTo>
                  <a:pt x="6698382" y="1204433"/>
                  <a:pt x="6698382" y="1208870"/>
                  <a:pt x="6699859" y="1213306"/>
                </a:cubicBezTo>
                <a:cubicBezTo>
                  <a:pt x="6701338" y="1217742"/>
                  <a:pt x="6703555" y="1219221"/>
                  <a:pt x="6706513" y="1217742"/>
                </a:cubicBezTo>
                <a:cubicBezTo>
                  <a:pt x="6710951" y="1216263"/>
                  <a:pt x="6711690" y="1214785"/>
                  <a:pt x="6708731" y="1213306"/>
                </a:cubicBezTo>
                <a:cubicBezTo>
                  <a:pt x="6705775" y="1211827"/>
                  <a:pt x="6704297" y="1208130"/>
                  <a:pt x="6704297" y="1202215"/>
                </a:cubicBezTo>
                <a:cubicBezTo>
                  <a:pt x="6703556" y="1199997"/>
                  <a:pt x="6702817" y="1198703"/>
                  <a:pt x="6702078" y="1198333"/>
                </a:cubicBezTo>
                <a:close/>
                <a:moveTo>
                  <a:pt x="7922037" y="1195561"/>
                </a:moveTo>
                <a:cubicBezTo>
                  <a:pt x="7917601" y="1195561"/>
                  <a:pt x="7916122" y="1198518"/>
                  <a:pt x="7917601" y="1204433"/>
                </a:cubicBezTo>
                <a:cubicBezTo>
                  <a:pt x="7922037" y="1217742"/>
                  <a:pt x="7924995" y="1218482"/>
                  <a:pt x="7926473" y="1206651"/>
                </a:cubicBezTo>
                <a:cubicBezTo>
                  <a:pt x="7926473" y="1200737"/>
                  <a:pt x="7924995" y="1197040"/>
                  <a:pt x="7922037" y="1195561"/>
                </a:cubicBezTo>
                <a:close/>
                <a:moveTo>
                  <a:pt x="4048605" y="1193877"/>
                </a:moveTo>
                <a:cubicBezTo>
                  <a:pt x="4044539" y="1194986"/>
                  <a:pt x="4042136" y="1197759"/>
                  <a:pt x="4041396" y="1202195"/>
                </a:cubicBezTo>
                <a:cubicBezTo>
                  <a:pt x="4041396" y="1205152"/>
                  <a:pt x="4037699" y="1208110"/>
                  <a:pt x="4030306" y="1211067"/>
                </a:cubicBezTo>
                <a:lnTo>
                  <a:pt x="4029472" y="1213291"/>
                </a:lnTo>
                <a:lnTo>
                  <a:pt x="4050456" y="1194056"/>
                </a:lnTo>
                <a:close/>
                <a:moveTo>
                  <a:pt x="12926771" y="1193596"/>
                </a:moveTo>
                <a:cubicBezTo>
                  <a:pt x="12927510" y="1192857"/>
                  <a:pt x="12930098" y="1193966"/>
                  <a:pt x="12934534" y="1196924"/>
                </a:cubicBezTo>
                <a:cubicBezTo>
                  <a:pt x="12938970" y="1199881"/>
                  <a:pt x="12939710" y="1202838"/>
                  <a:pt x="12936752" y="1205796"/>
                </a:cubicBezTo>
                <a:cubicBezTo>
                  <a:pt x="12936013" y="1206165"/>
                  <a:pt x="12935320" y="1206350"/>
                  <a:pt x="12934673" y="1206350"/>
                </a:cubicBezTo>
                <a:cubicBezTo>
                  <a:pt x="12932732" y="1206350"/>
                  <a:pt x="12931207" y="1204687"/>
                  <a:pt x="12930098" y="1201360"/>
                </a:cubicBezTo>
                <a:cubicBezTo>
                  <a:pt x="12927140" y="1196924"/>
                  <a:pt x="12926031" y="1194336"/>
                  <a:pt x="12926771" y="1193596"/>
                </a:cubicBezTo>
                <a:close/>
                <a:moveTo>
                  <a:pt x="7905678" y="1192788"/>
                </a:moveTo>
                <a:cubicBezTo>
                  <a:pt x="7902906" y="1192788"/>
                  <a:pt x="7900965" y="1194452"/>
                  <a:pt x="7899856" y="1197779"/>
                </a:cubicBezTo>
                <a:cubicBezTo>
                  <a:pt x="7898377" y="1203694"/>
                  <a:pt x="7899117" y="1206651"/>
                  <a:pt x="7902074" y="1206651"/>
                </a:cubicBezTo>
                <a:cubicBezTo>
                  <a:pt x="7906510" y="1208130"/>
                  <a:pt x="7909468" y="1206651"/>
                  <a:pt x="7910947" y="1202215"/>
                </a:cubicBezTo>
                <a:cubicBezTo>
                  <a:pt x="7913904" y="1196300"/>
                  <a:pt x="7913165" y="1193343"/>
                  <a:pt x="7908728" y="1193343"/>
                </a:cubicBezTo>
                <a:cubicBezTo>
                  <a:pt x="7907620" y="1192973"/>
                  <a:pt x="7906603" y="1192788"/>
                  <a:pt x="7905678" y="1192788"/>
                </a:cubicBezTo>
                <a:close/>
                <a:moveTo>
                  <a:pt x="3777442" y="1191104"/>
                </a:moveTo>
                <a:cubicBezTo>
                  <a:pt x="3778920" y="1189626"/>
                  <a:pt x="3780399" y="1191844"/>
                  <a:pt x="3781878" y="1197759"/>
                </a:cubicBezTo>
                <a:cubicBezTo>
                  <a:pt x="3783356" y="1202195"/>
                  <a:pt x="3782617" y="1205152"/>
                  <a:pt x="3779659" y="1206631"/>
                </a:cubicBezTo>
                <a:cubicBezTo>
                  <a:pt x="3776702" y="1206631"/>
                  <a:pt x="3775223" y="1204413"/>
                  <a:pt x="3775223" y="1199977"/>
                </a:cubicBezTo>
                <a:cubicBezTo>
                  <a:pt x="3773745" y="1194062"/>
                  <a:pt x="3774484" y="1191104"/>
                  <a:pt x="3777442" y="1191104"/>
                </a:cubicBezTo>
                <a:close/>
                <a:moveTo>
                  <a:pt x="6006145" y="1190709"/>
                </a:moveTo>
                <a:cubicBezTo>
                  <a:pt x="6005406" y="1190616"/>
                  <a:pt x="6004482" y="1190755"/>
                  <a:pt x="6003373" y="1191125"/>
                </a:cubicBezTo>
                <a:cubicBezTo>
                  <a:pt x="5998936" y="1192604"/>
                  <a:pt x="5997458" y="1195561"/>
                  <a:pt x="5998936" y="1199997"/>
                </a:cubicBezTo>
                <a:cubicBezTo>
                  <a:pt x="6000415" y="1213306"/>
                  <a:pt x="6003373" y="1212566"/>
                  <a:pt x="6007808" y="1197779"/>
                </a:cubicBezTo>
                <a:cubicBezTo>
                  <a:pt x="6008918" y="1193343"/>
                  <a:pt x="6008364" y="1190986"/>
                  <a:pt x="6006145" y="1190709"/>
                </a:cubicBezTo>
                <a:close/>
                <a:moveTo>
                  <a:pt x="6613942" y="1190397"/>
                </a:moveTo>
                <a:cubicBezTo>
                  <a:pt x="6629630" y="1189588"/>
                  <a:pt x="6636827" y="1195006"/>
                  <a:pt x="6635534" y="1206651"/>
                </a:cubicBezTo>
                <a:cubicBezTo>
                  <a:pt x="6634056" y="1209609"/>
                  <a:pt x="6631099" y="1208130"/>
                  <a:pt x="6626661" y="1202215"/>
                </a:cubicBezTo>
                <a:cubicBezTo>
                  <a:pt x="6620747" y="1197779"/>
                  <a:pt x="6617789" y="1199258"/>
                  <a:pt x="6617789" y="1206651"/>
                </a:cubicBezTo>
                <a:cubicBezTo>
                  <a:pt x="6616311" y="1212566"/>
                  <a:pt x="6614833" y="1212566"/>
                  <a:pt x="6613353" y="1206651"/>
                </a:cubicBezTo>
                <a:cubicBezTo>
                  <a:pt x="6613353" y="1200737"/>
                  <a:pt x="6610395" y="1199258"/>
                  <a:pt x="6604480" y="1202215"/>
                </a:cubicBezTo>
                <a:cubicBezTo>
                  <a:pt x="6600045" y="1205173"/>
                  <a:pt x="6594869" y="1205173"/>
                  <a:pt x="6588953" y="1202215"/>
                </a:cubicBezTo>
                <a:cubicBezTo>
                  <a:pt x="6584518" y="1199258"/>
                  <a:pt x="6590432" y="1195561"/>
                  <a:pt x="6606698" y="1191125"/>
                </a:cubicBezTo>
                <a:cubicBezTo>
                  <a:pt x="6609287" y="1190755"/>
                  <a:pt x="6611700" y="1190512"/>
                  <a:pt x="6613942" y="1190397"/>
                </a:cubicBezTo>
                <a:close/>
                <a:moveTo>
                  <a:pt x="12118270" y="1190269"/>
                </a:moveTo>
                <a:cubicBezTo>
                  <a:pt x="12119748" y="1193226"/>
                  <a:pt x="12110876" y="1197663"/>
                  <a:pt x="12091652" y="1203578"/>
                </a:cubicBezTo>
                <a:cubicBezTo>
                  <a:pt x="12082780" y="1207275"/>
                  <a:pt x="12075941" y="1209493"/>
                  <a:pt x="12071135" y="1210232"/>
                </a:cubicBezTo>
                <a:cubicBezTo>
                  <a:pt x="12066329" y="1210971"/>
                  <a:pt x="12063556" y="1210232"/>
                  <a:pt x="12062817" y="1208014"/>
                </a:cubicBezTo>
                <a:cubicBezTo>
                  <a:pt x="12062817" y="1203578"/>
                  <a:pt x="12071689" y="1198402"/>
                  <a:pt x="12089434" y="1192487"/>
                </a:cubicBezTo>
                <a:cubicBezTo>
                  <a:pt x="12105700" y="1188051"/>
                  <a:pt x="12115312" y="1187312"/>
                  <a:pt x="12118270" y="1190269"/>
                </a:cubicBezTo>
                <a:close/>
                <a:moveTo>
                  <a:pt x="7534700" y="1188213"/>
                </a:moveTo>
                <a:cubicBezTo>
                  <a:pt x="7531927" y="1187936"/>
                  <a:pt x="7531650" y="1188906"/>
                  <a:pt x="7533868" y="1191125"/>
                </a:cubicBezTo>
                <a:cubicBezTo>
                  <a:pt x="7538305" y="1194082"/>
                  <a:pt x="7539784" y="1197779"/>
                  <a:pt x="7538305" y="1202215"/>
                </a:cubicBezTo>
                <a:cubicBezTo>
                  <a:pt x="7538305" y="1206651"/>
                  <a:pt x="7536825" y="1207391"/>
                  <a:pt x="7533868" y="1204433"/>
                </a:cubicBezTo>
                <a:cubicBezTo>
                  <a:pt x="7530911" y="1201476"/>
                  <a:pt x="7529433" y="1202955"/>
                  <a:pt x="7529433" y="1208870"/>
                </a:cubicBezTo>
                <a:cubicBezTo>
                  <a:pt x="7529433" y="1217742"/>
                  <a:pt x="7544219" y="1228093"/>
                  <a:pt x="7573795" y="1239923"/>
                </a:cubicBezTo>
                <a:cubicBezTo>
                  <a:pt x="7575273" y="1241402"/>
                  <a:pt x="7575273" y="1245838"/>
                  <a:pt x="7573795" y="1253232"/>
                </a:cubicBezTo>
                <a:cubicBezTo>
                  <a:pt x="7572316" y="1262104"/>
                  <a:pt x="7573054" y="1266541"/>
                  <a:pt x="7576013" y="1266541"/>
                </a:cubicBezTo>
                <a:cubicBezTo>
                  <a:pt x="7578970" y="1266541"/>
                  <a:pt x="7579710" y="1265062"/>
                  <a:pt x="7578230" y="1262104"/>
                </a:cubicBezTo>
                <a:cubicBezTo>
                  <a:pt x="7573795" y="1251753"/>
                  <a:pt x="7575273" y="1245838"/>
                  <a:pt x="7582667" y="1244359"/>
                </a:cubicBezTo>
                <a:cubicBezTo>
                  <a:pt x="7584145" y="1244359"/>
                  <a:pt x="7588582" y="1242881"/>
                  <a:pt x="7595975" y="1239923"/>
                </a:cubicBezTo>
                <a:cubicBezTo>
                  <a:pt x="7601890" y="1236966"/>
                  <a:pt x="7604109" y="1237705"/>
                  <a:pt x="7602630" y="1242141"/>
                </a:cubicBezTo>
                <a:cubicBezTo>
                  <a:pt x="7601152" y="1248056"/>
                  <a:pt x="7606327" y="1252492"/>
                  <a:pt x="7618156" y="1255450"/>
                </a:cubicBezTo>
                <a:cubicBezTo>
                  <a:pt x="7629987" y="1258408"/>
                  <a:pt x="7635901" y="1256929"/>
                  <a:pt x="7635901" y="1251014"/>
                </a:cubicBezTo>
                <a:cubicBezTo>
                  <a:pt x="7634422" y="1246577"/>
                  <a:pt x="7635163" y="1244359"/>
                  <a:pt x="7638120" y="1244359"/>
                </a:cubicBezTo>
                <a:cubicBezTo>
                  <a:pt x="7639598" y="1244359"/>
                  <a:pt x="7640338" y="1246577"/>
                  <a:pt x="7640338" y="1251014"/>
                </a:cubicBezTo>
                <a:cubicBezTo>
                  <a:pt x="7640338" y="1255450"/>
                  <a:pt x="7644035" y="1260626"/>
                  <a:pt x="7651429" y="1266541"/>
                </a:cubicBezTo>
                <a:cubicBezTo>
                  <a:pt x="7663258" y="1276892"/>
                  <a:pt x="7669912" y="1281328"/>
                  <a:pt x="7671391" y="1279849"/>
                </a:cubicBezTo>
                <a:cubicBezTo>
                  <a:pt x="7672869" y="1276892"/>
                  <a:pt x="7679524" y="1275413"/>
                  <a:pt x="7691354" y="1275413"/>
                </a:cubicBezTo>
                <a:cubicBezTo>
                  <a:pt x="7717971" y="1273934"/>
                  <a:pt x="7721668" y="1270977"/>
                  <a:pt x="7702444" y="1266541"/>
                </a:cubicBezTo>
                <a:cubicBezTo>
                  <a:pt x="7696529" y="1265062"/>
                  <a:pt x="7694311" y="1262104"/>
                  <a:pt x="7695790" y="1257668"/>
                </a:cubicBezTo>
                <a:cubicBezTo>
                  <a:pt x="7698747" y="1253232"/>
                  <a:pt x="7702444" y="1252492"/>
                  <a:pt x="7706881" y="1255450"/>
                </a:cubicBezTo>
                <a:cubicBezTo>
                  <a:pt x="7711317" y="1256929"/>
                  <a:pt x="7715014" y="1256189"/>
                  <a:pt x="7717971" y="1253232"/>
                </a:cubicBezTo>
                <a:cubicBezTo>
                  <a:pt x="7720928" y="1248796"/>
                  <a:pt x="7723147" y="1248796"/>
                  <a:pt x="7724626" y="1253232"/>
                </a:cubicBezTo>
                <a:cubicBezTo>
                  <a:pt x="7724626" y="1257668"/>
                  <a:pt x="7729062" y="1261365"/>
                  <a:pt x="7737934" y="1264322"/>
                </a:cubicBezTo>
                <a:cubicBezTo>
                  <a:pt x="7745328" y="1268759"/>
                  <a:pt x="7750503" y="1270237"/>
                  <a:pt x="7753461" y="1268759"/>
                </a:cubicBezTo>
                <a:cubicBezTo>
                  <a:pt x="7754940" y="1268759"/>
                  <a:pt x="7760115" y="1269498"/>
                  <a:pt x="7768987" y="1270977"/>
                </a:cubicBezTo>
                <a:cubicBezTo>
                  <a:pt x="7777860" y="1272455"/>
                  <a:pt x="7781557" y="1270977"/>
                  <a:pt x="7780078" y="1266541"/>
                </a:cubicBezTo>
                <a:cubicBezTo>
                  <a:pt x="7778599" y="1262104"/>
                  <a:pt x="7773424" y="1256929"/>
                  <a:pt x="7764551" y="1251014"/>
                </a:cubicBezTo>
                <a:cubicBezTo>
                  <a:pt x="7755679" y="1245099"/>
                  <a:pt x="7751243" y="1239184"/>
                  <a:pt x="7751243" y="1233269"/>
                </a:cubicBezTo>
                <a:cubicBezTo>
                  <a:pt x="7751243" y="1227354"/>
                  <a:pt x="7749025" y="1226615"/>
                  <a:pt x="7744588" y="1231051"/>
                </a:cubicBezTo>
                <a:cubicBezTo>
                  <a:pt x="7740152" y="1236966"/>
                  <a:pt x="7734237" y="1237705"/>
                  <a:pt x="7726843" y="1233269"/>
                </a:cubicBezTo>
                <a:cubicBezTo>
                  <a:pt x="7719450" y="1230311"/>
                  <a:pt x="7715014" y="1231051"/>
                  <a:pt x="7713535" y="1235487"/>
                </a:cubicBezTo>
                <a:cubicBezTo>
                  <a:pt x="7712056" y="1239923"/>
                  <a:pt x="7711317" y="1241402"/>
                  <a:pt x="7711317" y="1239923"/>
                </a:cubicBezTo>
                <a:cubicBezTo>
                  <a:pt x="7708359" y="1235487"/>
                  <a:pt x="7692093" y="1225875"/>
                  <a:pt x="7662518" y="1211088"/>
                </a:cubicBezTo>
                <a:cubicBezTo>
                  <a:pt x="7647732" y="1205173"/>
                  <a:pt x="7627769" y="1199258"/>
                  <a:pt x="7602630" y="1193343"/>
                </a:cubicBezTo>
                <a:cubicBezTo>
                  <a:pt x="7577492" y="1188906"/>
                  <a:pt x="7564182" y="1188167"/>
                  <a:pt x="7562703" y="1191125"/>
                </a:cubicBezTo>
                <a:cubicBezTo>
                  <a:pt x="7562703" y="1197040"/>
                  <a:pt x="7564922" y="1199997"/>
                  <a:pt x="7569358" y="1199997"/>
                </a:cubicBezTo>
                <a:cubicBezTo>
                  <a:pt x="7573795" y="1201476"/>
                  <a:pt x="7576013" y="1203694"/>
                  <a:pt x="7576013" y="1206651"/>
                </a:cubicBezTo>
                <a:cubicBezTo>
                  <a:pt x="7574533" y="1211088"/>
                  <a:pt x="7568619" y="1211827"/>
                  <a:pt x="7558268" y="1208870"/>
                </a:cubicBezTo>
                <a:cubicBezTo>
                  <a:pt x="7546437" y="1205912"/>
                  <a:pt x="7542002" y="1201476"/>
                  <a:pt x="7544960" y="1195561"/>
                </a:cubicBezTo>
                <a:cubicBezTo>
                  <a:pt x="7547916" y="1191125"/>
                  <a:pt x="7545699" y="1188906"/>
                  <a:pt x="7538305" y="1188906"/>
                </a:cubicBezTo>
                <a:cubicBezTo>
                  <a:pt x="7536825" y="1188537"/>
                  <a:pt x="7535624" y="1188306"/>
                  <a:pt x="7534700" y="1188213"/>
                </a:cubicBezTo>
                <a:close/>
                <a:moveTo>
                  <a:pt x="4345277" y="1186668"/>
                </a:moveTo>
                <a:cubicBezTo>
                  <a:pt x="4351193" y="1183711"/>
                  <a:pt x="4354889" y="1185189"/>
                  <a:pt x="4356368" y="1191104"/>
                </a:cubicBezTo>
                <a:cubicBezTo>
                  <a:pt x="4359325" y="1195540"/>
                  <a:pt x="4358586" y="1198498"/>
                  <a:pt x="4354150" y="1199977"/>
                </a:cubicBezTo>
                <a:cubicBezTo>
                  <a:pt x="4353041" y="1200346"/>
                  <a:pt x="4351978" y="1200531"/>
                  <a:pt x="4350961" y="1200531"/>
                </a:cubicBezTo>
                <a:cubicBezTo>
                  <a:pt x="4347911" y="1200531"/>
                  <a:pt x="4345277" y="1198868"/>
                  <a:pt x="4343059" y="1195540"/>
                </a:cubicBezTo>
                <a:cubicBezTo>
                  <a:pt x="4340102" y="1191104"/>
                  <a:pt x="4340841" y="1188147"/>
                  <a:pt x="4345277" y="1186668"/>
                </a:cubicBezTo>
                <a:close/>
                <a:moveTo>
                  <a:pt x="3828458" y="1184450"/>
                </a:moveTo>
                <a:cubicBezTo>
                  <a:pt x="3837331" y="1185928"/>
                  <a:pt x="3832155" y="1189626"/>
                  <a:pt x="3812931" y="1195540"/>
                </a:cubicBezTo>
                <a:cubicBezTo>
                  <a:pt x="3804059" y="1198498"/>
                  <a:pt x="3797220" y="1200161"/>
                  <a:pt x="3792413" y="1200531"/>
                </a:cubicBezTo>
                <a:cubicBezTo>
                  <a:pt x="3787608" y="1200901"/>
                  <a:pt x="3784835" y="1199977"/>
                  <a:pt x="3784096" y="1197759"/>
                </a:cubicBezTo>
                <a:cubicBezTo>
                  <a:pt x="3784096" y="1193322"/>
                  <a:pt x="3790011" y="1189626"/>
                  <a:pt x="3801841" y="1186668"/>
                </a:cubicBezTo>
                <a:cubicBezTo>
                  <a:pt x="3812192" y="1182232"/>
                  <a:pt x="3821065" y="1181492"/>
                  <a:pt x="3828458" y="1184450"/>
                </a:cubicBezTo>
                <a:close/>
                <a:moveTo>
                  <a:pt x="13182962" y="1183615"/>
                </a:moveTo>
                <a:cubicBezTo>
                  <a:pt x="13181484" y="1188051"/>
                  <a:pt x="13178526" y="1190269"/>
                  <a:pt x="13174090" y="1190269"/>
                </a:cubicBezTo>
                <a:cubicBezTo>
                  <a:pt x="13169654" y="1190269"/>
                  <a:pt x="13170393" y="1188790"/>
                  <a:pt x="13176308" y="1185833"/>
                </a:cubicBezTo>
                <a:cubicBezTo>
                  <a:pt x="13182223" y="1181397"/>
                  <a:pt x="13184441" y="1180657"/>
                  <a:pt x="13182962" y="1183615"/>
                </a:cubicBezTo>
                <a:close/>
                <a:moveTo>
                  <a:pt x="5304257" y="1182828"/>
                </a:moveTo>
                <a:lnTo>
                  <a:pt x="5304667" y="1184471"/>
                </a:lnTo>
                <a:lnTo>
                  <a:pt x="5303877" y="1183877"/>
                </a:lnTo>
                <a:close/>
                <a:moveTo>
                  <a:pt x="12958933" y="1181397"/>
                </a:moveTo>
                <a:cubicBezTo>
                  <a:pt x="12961891" y="1179918"/>
                  <a:pt x="12964848" y="1182136"/>
                  <a:pt x="12967806" y="1188051"/>
                </a:cubicBezTo>
                <a:cubicBezTo>
                  <a:pt x="12968545" y="1191748"/>
                  <a:pt x="12968360" y="1193966"/>
                  <a:pt x="12967251" y="1194705"/>
                </a:cubicBezTo>
                <a:cubicBezTo>
                  <a:pt x="12966142" y="1195445"/>
                  <a:pt x="12964109" y="1194705"/>
                  <a:pt x="12961151" y="1192487"/>
                </a:cubicBezTo>
                <a:cubicBezTo>
                  <a:pt x="12956715" y="1188051"/>
                  <a:pt x="12955976" y="1184354"/>
                  <a:pt x="12958933" y="1181397"/>
                </a:cubicBezTo>
                <a:close/>
                <a:moveTo>
                  <a:pt x="12264665" y="1181397"/>
                </a:moveTo>
                <a:cubicBezTo>
                  <a:pt x="12266144" y="1184354"/>
                  <a:pt x="12260968" y="1188051"/>
                  <a:pt x="12249138" y="1192487"/>
                </a:cubicBezTo>
                <a:cubicBezTo>
                  <a:pt x="12243963" y="1194705"/>
                  <a:pt x="12239896" y="1195999"/>
                  <a:pt x="12236938" y="1196369"/>
                </a:cubicBezTo>
                <a:cubicBezTo>
                  <a:pt x="12233981" y="1196739"/>
                  <a:pt x="12232132" y="1196184"/>
                  <a:pt x="12231393" y="1194705"/>
                </a:cubicBezTo>
                <a:cubicBezTo>
                  <a:pt x="12229914" y="1190269"/>
                  <a:pt x="12234350" y="1186572"/>
                  <a:pt x="12244702" y="1183615"/>
                </a:cubicBezTo>
                <a:cubicBezTo>
                  <a:pt x="12255053" y="1179179"/>
                  <a:pt x="12261707" y="1178439"/>
                  <a:pt x="12264665" y="1181397"/>
                </a:cubicBezTo>
                <a:close/>
                <a:moveTo>
                  <a:pt x="6037338" y="1181005"/>
                </a:moveTo>
                <a:cubicBezTo>
                  <a:pt x="6035767" y="1181097"/>
                  <a:pt x="6034056" y="1181513"/>
                  <a:pt x="6032208" y="1182252"/>
                </a:cubicBezTo>
                <a:cubicBezTo>
                  <a:pt x="6023335" y="1186689"/>
                  <a:pt x="6021856" y="1188906"/>
                  <a:pt x="6027772" y="1188906"/>
                </a:cubicBezTo>
                <a:cubicBezTo>
                  <a:pt x="6033687" y="1188906"/>
                  <a:pt x="6038123" y="1191125"/>
                  <a:pt x="6041081" y="1195561"/>
                </a:cubicBezTo>
                <a:cubicBezTo>
                  <a:pt x="6045516" y="1199997"/>
                  <a:pt x="6048474" y="1201476"/>
                  <a:pt x="6049953" y="1199997"/>
                </a:cubicBezTo>
                <a:cubicBezTo>
                  <a:pt x="6051432" y="1198518"/>
                  <a:pt x="6050692" y="1194822"/>
                  <a:pt x="6047736" y="1188906"/>
                </a:cubicBezTo>
                <a:cubicBezTo>
                  <a:pt x="6045516" y="1183361"/>
                  <a:pt x="6042050" y="1180727"/>
                  <a:pt x="6037338" y="1181005"/>
                </a:cubicBezTo>
                <a:close/>
                <a:moveTo>
                  <a:pt x="12588509" y="1179179"/>
                </a:moveTo>
                <a:cubicBezTo>
                  <a:pt x="12589988" y="1177700"/>
                  <a:pt x="12592945" y="1180657"/>
                  <a:pt x="12597381" y="1188051"/>
                </a:cubicBezTo>
                <a:cubicBezTo>
                  <a:pt x="12601818" y="1195445"/>
                  <a:pt x="12604036" y="1199881"/>
                  <a:pt x="12604036" y="1201360"/>
                </a:cubicBezTo>
                <a:cubicBezTo>
                  <a:pt x="12604036" y="1201729"/>
                  <a:pt x="12603851" y="1201822"/>
                  <a:pt x="12603481" y="1201637"/>
                </a:cubicBezTo>
                <a:cubicBezTo>
                  <a:pt x="12602372" y="1201083"/>
                  <a:pt x="12599599" y="1198032"/>
                  <a:pt x="12595163" y="1192487"/>
                </a:cubicBezTo>
                <a:cubicBezTo>
                  <a:pt x="12589248" y="1183615"/>
                  <a:pt x="12587030" y="1179179"/>
                  <a:pt x="12588509" y="1179179"/>
                </a:cubicBezTo>
                <a:close/>
                <a:moveTo>
                  <a:pt x="8432202" y="1177816"/>
                </a:moveTo>
                <a:cubicBezTo>
                  <a:pt x="8427766" y="1179295"/>
                  <a:pt x="8428506" y="1180773"/>
                  <a:pt x="8434421" y="1182252"/>
                </a:cubicBezTo>
                <a:cubicBezTo>
                  <a:pt x="8438857" y="1185210"/>
                  <a:pt x="8440336" y="1185210"/>
                  <a:pt x="8438857" y="1182252"/>
                </a:cubicBezTo>
                <a:cubicBezTo>
                  <a:pt x="8437378" y="1179295"/>
                  <a:pt x="8435160" y="1177816"/>
                  <a:pt x="8432202" y="1177816"/>
                </a:cubicBezTo>
                <a:close/>
                <a:moveTo>
                  <a:pt x="5694224" y="1177123"/>
                </a:moveTo>
                <a:cubicBezTo>
                  <a:pt x="5695517" y="1177215"/>
                  <a:pt x="5696535" y="1177446"/>
                  <a:pt x="5697273" y="1177816"/>
                </a:cubicBezTo>
                <a:cubicBezTo>
                  <a:pt x="5698752" y="1180773"/>
                  <a:pt x="5695056" y="1183731"/>
                  <a:pt x="5686182" y="1186689"/>
                </a:cubicBezTo>
                <a:cubicBezTo>
                  <a:pt x="5677310" y="1188167"/>
                  <a:pt x="5669917" y="1188167"/>
                  <a:pt x="5664002" y="1186689"/>
                </a:cubicBezTo>
                <a:cubicBezTo>
                  <a:pt x="5658086" y="1185210"/>
                  <a:pt x="5661783" y="1182992"/>
                  <a:pt x="5675093" y="1180034"/>
                </a:cubicBezTo>
                <a:cubicBezTo>
                  <a:pt x="5683965" y="1177816"/>
                  <a:pt x="5690341" y="1176845"/>
                  <a:pt x="5694224" y="1177123"/>
                </a:cubicBezTo>
                <a:close/>
                <a:moveTo>
                  <a:pt x="12942852" y="1176406"/>
                </a:moveTo>
                <a:cubicBezTo>
                  <a:pt x="12943961" y="1177515"/>
                  <a:pt x="12944886" y="1179918"/>
                  <a:pt x="12945625" y="1183615"/>
                </a:cubicBezTo>
                <a:cubicBezTo>
                  <a:pt x="12946364" y="1186572"/>
                  <a:pt x="12946364" y="1188236"/>
                  <a:pt x="12945625" y="1188606"/>
                </a:cubicBezTo>
                <a:cubicBezTo>
                  <a:pt x="12944885" y="1188975"/>
                  <a:pt x="12943406" y="1188051"/>
                  <a:pt x="12941188" y="1185833"/>
                </a:cubicBezTo>
                <a:cubicBezTo>
                  <a:pt x="12936752" y="1181397"/>
                  <a:pt x="12936013" y="1178439"/>
                  <a:pt x="12938970" y="1176960"/>
                </a:cubicBezTo>
                <a:cubicBezTo>
                  <a:pt x="12940449" y="1175482"/>
                  <a:pt x="12941743" y="1175297"/>
                  <a:pt x="12942852" y="1176406"/>
                </a:cubicBezTo>
                <a:close/>
                <a:moveTo>
                  <a:pt x="7852721" y="1175598"/>
                </a:moveTo>
                <a:cubicBezTo>
                  <a:pt x="7850873" y="1175598"/>
                  <a:pt x="7849579" y="1176337"/>
                  <a:pt x="7848840" y="1177816"/>
                </a:cubicBezTo>
                <a:cubicBezTo>
                  <a:pt x="7847361" y="1182252"/>
                  <a:pt x="7851058" y="1185210"/>
                  <a:pt x="7859930" y="1186689"/>
                </a:cubicBezTo>
                <a:cubicBezTo>
                  <a:pt x="7867324" y="1189646"/>
                  <a:pt x="7871021" y="1189646"/>
                  <a:pt x="7871021" y="1186689"/>
                </a:cubicBezTo>
                <a:cubicBezTo>
                  <a:pt x="7871021" y="1183731"/>
                  <a:pt x="7867324" y="1180773"/>
                  <a:pt x="7859930" y="1177816"/>
                </a:cubicBezTo>
                <a:cubicBezTo>
                  <a:pt x="7856973" y="1176337"/>
                  <a:pt x="7854570" y="1175598"/>
                  <a:pt x="7852721" y="1175598"/>
                </a:cubicBezTo>
                <a:close/>
                <a:moveTo>
                  <a:pt x="5273614" y="1175598"/>
                </a:moveTo>
                <a:cubicBezTo>
                  <a:pt x="5279529" y="1175598"/>
                  <a:pt x="5278790" y="1177816"/>
                  <a:pt x="5271397" y="1182252"/>
                </a:cubicBezTo>
                <a:cubicBezTo>
                  <a:pt x="5264003" y="1185210"/>
                  <a:pt x="5261784" y="1185210"/>
                  <a:pt x="5264742" y="1182252"/>
                </a:cubicBezTo>
                <a:cubicBezTo>
                  <a:pt x="5266221" y="1177816"/>
                  <a:pt x="5269179" y="1175598"/>
                  <a:pt x="5273614" y="1175598"/>
                </a:cubicBezTo>
                <a:close/>
                <a:moveTo>
                  <a:pt x="5291360" y="1173934"/>
                </a:moveTo>
                <a:cubicBezTo>
                  <a:pt x="5292098" y="1173565"/>
                  <a:pt x="5293577" y="1174859"/>
                  <a:pt x="5295795" y="1177816"/>
                </a:cubicBezTo>
                <a:lnTo>
                  <a:pt x="5303877" y="1183877"/>
                </a:lnTo>
                <a:lnTo>
                  <a:pt x="5298014" y="1199997"/>
                </a:lnTo>
                <a:cubicBezTo>
                  <a:pt x="5290620" y="1202955"/>
                  <a:pt x="5286184" y="1206651"/>
                  <a:pt x="5284704" y="1211088"/>
                </a:cubicBezTo>
                <a:cubicBezTo>
                  <a:pt x="5283226" y="1215524"/>
                  <a:pt x="5285445" y="1219960"/>
                  <a:pt x="5291360" y="1224396"/>
                </a:cubicBezTo>
                <a:lnTo>
                  <a:pt x="5309058" y="1228330"/>
                </a:lnTo>
                <a:lnTo>
                  <a:pt x="5319027" y="1222158"/>
                </a:lnTo>
                <a:cubicBezTo>
                  <a:pt x="5338252" y="1208849"/>
                  <a:pt x="5349343" y="1203673"/>
                  <a:pt x="5352300" y="1206631"/>
                </a:cubicBezTo>
                <a:cubicBezTo>
                  <a:pt x="5355257" y="1211067"/>
                  <a:pt x="5351559" y="1216982"/>
                  <a:pt x="5341209" y="1224376"/>
                </a:cubicBezTo>
                <a:lnTo>
                  <a:pt x="5321555" y="1238414"/>
                </a:lnTo>
                <a:lnTo>
                  <a:pt x="5320196" y="1246577"/>
                </a:lnTo>
                <a:cubicBezTo>
                  <a:pt x="5314281" y="1252492"/>
                  <a:pt x="5313540" y="1256929"/>
                  <a:pt x="5317977" y="1259886"/>
                </a:cubicBezTo>
                <a:cubicBezTo>
                  <a:pt x="5322412" y="1262844"/>
                  <a:pt x="5328327" y="1262844"/>
                  <a:pt x="5335722" y="1259886"/>
                </a:cubicBezTo>
                <a:cubicBezTo>
                  <a:pt x="5344594" y="1255450"/>
                  <a:pt x="5349769" y="1252492"/>
                  <a:pt x="5351248" y="1251014"/>
                </a:cubicBezTo>
                <a:cubicBezTo>
                  <a:pt x="5352726" y="1249535"/>
                  <a:pt x="5355685" y="1251014"/>
                  <a:pt x="5360120" y="1255450"/>
                </a:cubicBezTo>
                <a:lnTo>
                  <a:pt x="5361317" y="1257222"/>
                </a:lnTo>
                <a:lnTo>
                  <a:pt x="5374481" y="1252102"/>
                </a:lnTo>
                <a:lnTo>
                  <a:pt x="5364943" y="1262594"/>
                </a:lnTo>
                <a:lnTo>
                  <a:pt x="5375094" y="1277631"/>
                </a:lnTo>
                <a:cubicBezTo>
                  <a:pt x="5375463" y="1282807"/>
                  <a:pt x="5371211" y="1285764"/>
                  <a:pt x="5362338" y="1286503"/>
                </a:cubicBezTo>
                <a:cubicBezTo>
                  <a:pt x="5354945" y="1287982"/>
                  <a:pt x="5351989" y="1290940"/>
                  <a:pt x="5353467" y="1295376"/>
                </a:cubicBezTo>
                <a:cubicBezTo>
                  <a:pt x="5354945" y="1299812"/>
                  <a:pt x="5354206" y="1303509"/>
                  <a:pt x="5351248" y="1306466"/>
                </a:cubicBezTo>
                <a:cubicBezTo>
                  <a:pt x="5346813" y="1309424"/>
                  <a:pt x="5347551" y="1310903"/>
                  <a:pt x="5353467" y="1310903"/>
                </a:cubicBezTo>
                <a:cubicBezTo>
                  <a:pt x="5360861" y="1312381"/>
                  <a:pt x="5361599" y="1315339"/>
                  <a:pt x="5355685" y="1319775"/>
                </a:cubicBezTo>
                <a:cubicBezTo>
                  <a:pt x="5349769" y="1322733"/>
                  <a:pt x="5347551" y="1327169"/>
                  <a:pt x="5349030" y="1333084"/>
                </a:cubicBezTo>
                <a:cubicBezTo>
                  <a:pt x="5349030" y="1340478"/>
                  <a:pt x="5350509" y="1341956"/>
                  <a:pt x="5353467" y="1337520"/>
                </a:cubicBezTo>
                <a:cubicBezTo>
                  <a:pt x="5354945" y="1331605"/>
                  <a:pt x="5362338" y="1329387"/>
                  <a:pt x="5375648" y="1330866"/>
                </a:cubicBezTo>
                <a:cubicBezTo>
                  <a:pt x="5388956" y="1332345"/>
                  <a:pt x="5392653" y="1336041"/>
                  <a:pt x="5386737" y="1341956"/>
                </a:cubicBezTo>
                <a:cubicBezTo>
                  <a:pt x="5380824" y="1347871"/>
                  <a:pt x="5372690" y="1352307"/>
                  <a:pt x="5362338" y="1355265"/>
                </a:cubicBezTo>
                <a:cubicBezTo>
                  <a:pt x="5356423" y="1358222"/>
                  <a:pt x="5351989" y="1360440"/>
                  <a:pt x="5349030" y="1361919"/>
                </a:cubicBezTo>
                <a:cubicBezTo>
                  <a:pt x="5354945" y="1358962"/>
                  <a:pt x="5349769" y="1361919"/>
                  <a:pt x="5333503" y="1370792"/>
                </a:cubicBezTo>
                <a:cubicBezTo>
                  <a:pt x="5293577" y="1391494"/>
                  <a:pt x="5279529" y="1398888"/>
                  <a:pt x="5291360" y="1392973"/>
                </a:cubicBezTo>
                <a:cubicBezTo>
                  <a:pt x="5254390" y="1412196"/>
                  <a:pt x="5232210" y="1424026"/>
                  <a:pt x="5224817" y="1428462"/>
                </a:cubicBezTo>
                <a:cubicBezTo>
                  <a:pt x="5215944" y="1434377"/>
                  <a:pt x="5211507" y="1435856"/>
                  <a:pt x="5211507" y="1432899"/>
                </a:cubicBezTo>
                <a:cubicBezTo>
                  <a:pt x="5210029" y="1428462"/>
                  <a:pt x="5228513" y="1414415"/>
                  <a:pt x="5266960" y="1390755"/>
                </a:cubicBezTo>
                <a:cubicBezTo>
                  <a:pt x="5306887" y="1367095"/>
                  <a:pt x="5324631" y="1351568"/>
                  <a:pt x="5320196" y="1344174"/>
                </a:cubicBezTo>
                <a:cubicBezTo>
                  <a:pt x="5317237" y="1338259"/>
                  <a:pt x="5319456" y="1333823"/>
                  <a:pt x="5326850" y="1330866"/>
                </a:cubicBezTo>
                <a:cubicBezTo>
                  <a:pt x="5335722" y="1326429"/>
                  <a:pt x="5340898" y="1321993"/>
                  <a:pt x="5342376" y="1317557"/>
                </a:cubicBezTo>
                <a:cubicBezTo>
                  <a:pt x="5342376" y="1314600"/>
                  <a:pt x="5337200" y="1314600"/>
                  <a:pt x="5326850" y="1317557"/>
                </a:cubicBezTo>
                <a:cubicBezTo>
                  <a:pt x="5316498" y="1321993"/>
                  <a:pt x="5308365" y="1327169"/>
                  <a:pt x="5302450" y="1333084"/>
                </a:cubicBezTo>
                <a:cubicBezTo>
                  <a:pt x="5299492" y="1336041"/>
                  <a:pt x="5292098" y="1333084"/>
                  <a:pt x="5280270" y="1324211"/>
                </a:cubicBezTo>
                <a:cubicBezTo>
                  <a:pt x="5268438" y="1315339"/>
                  <a:pt x="5255130" y="1316078"/>
                  <a:pt x="5240343" y="1326429"/>
                </a:cubicBezTo>
                <a:cubicBezTo>
                  <a:pt x="5222598" y="1336781"/>
                  <a:pt x="5213726" y="1339738"/>
                  <a:pt x="5213726" y="1335302"/>
                </a:cubicBezTo>
                <a:cubicBezTo>
                  <a:pt x="5215204" y="1330866"/>
                  <a:pt x="5224817" y="1321993"/>
                  <a:pt x="5242561" y="1308685"/>
                </a:cubicBezTo>
                <a:cubicBezTo>
                  <a:pt x="5275094" y="1283546"/>
                  <a:pt x="5284704" y="1271716"/>
                  <a:pt x="5271397" y="1273195"/>
                </a:cubicBezTo>
                <a:lnTo>
                  <a:pt x="5259786" y="1277883"/>
                </a:lnTo>
                <a:lnTo>
                  <a:pt x="5256920" y="1286483"/>
                </a:lnTo>
                <a:cubicBezTo>
                  <a:pt x="5255443" y="1287222"/>
                  <a:pt x="5254195" y="1287685"/>
                  <a:pt x="5253177" y="1287869"/>
                </a:cubicBezTo>
                <a:cubicBezTo>
                  <a:pt x="5250128" y="1288424"/>
                  <a:pt x="5249157" y="1286483"/>
                  <a:pt x="5250267" y="1282047"/>
                </a:cubicBezTo>
                <a:lnTo>
                  <a:pt x="5250443" y="1281657"/>
                </a:lnTo>
                <a:lnTo>
                  <a:pt x="5242561" y="1284840"/>
                </a:lnTo>
                <a:lnTo>
                  <a:pt x="5198744" y="1313529"/>
                </a:lnTo>
                <a:lnTo>
                  <a:pt x="5205905" y="1315318"/>
                </a:lnTo>
                <a:cubicBezTo>
                  <a:pt x="5210340" y="1319755"/>
                  <a:pt x="5209601" y="1323451"/>
                  <a:pt x="5203686" y="1326409"/>
                </a:cubicBezTo>
                <a:cubicBezTo>
                  <a:pt x="5202208" y="1326779"/>
                  <a:pt x="5200728" y="1326963"/>
                  <a:pt x="5199249" y="1326963"/>
                </a:cubicBezTo>
                <a:cubicBezTo>
                  <a:pt x="5194814" y="1326963"/>
                  <a:pt x="5190377" y="1325300"/>
                  <a:pt x="5185941" y="1321973"/>
                </a:cubicBezTo>
                <a:lnTo>
                  <a:pt x="5185803" y="1321558"/>
                </a:lnTo>
                <a:lnTo>
                  <a:pt x="5176018" y="1327538"/>
                </a:lnTo>
                <a:cubicBezTo>
                  <a:pt x="5171581" y="1329756"/>
                  <a:pt x="5169363" y="1330126"/>
                  <a:pt x="5169363" y="1328647"/>
                </a:cubicBezTo>
                <a:cubicBezTo>
                  <a:pt x="5166406" y="1318296"/>
                  <a:pt x="5184150" y="1301291"/>
                  <a:pt x="5222598" y="1277631"/>
                </a:cubicBezTo>
                <a:cubicBezTo>
                  <a:pt x="5237386" y="1268759"/>
                  <a:pt x="5244039" y="1262104"/>
                  <a:pt x="5242561" y="1257668"/>
                </a:cubicBezTo>
                <a:cubicBezTo>
                  <a:pt x="5239603" y="1253232"/>
                  <a:pt x="5240343" y="1249535"/>
                  <a:pt x="5244779" y="1246577"/>
                </a:cubicBezTo>
                <a:cubicBezTo>
                  <a:pt x="5249215" y="1245099"/>
                  <a:pt x="5252912" y="1245838"/>
                  <a:pt x="5255869" y="1248796"/>
                </a:cubicBezTo>
                <a:cubicBezTo>
                  <a:pt x="5260306" y="1253232"/>
                  <a:pt x="5264003" y="1253971"/>
                  <a:pt x="5266960" y="1251014"/>
                </a:cubicBezTo>
                <a:cubicBezTo>
                  <a:pt x="5269918" y="1249535"/>
                  <a:pt x="5269918" y="1246577"/>
                  <a:pt x="5266960" y="1242141"/>
                </a:cubicBezTo>
                <a:cubicBezTo>
                  <a:pt x="5262524" y="1237705"/>
                  <a:pt x="5261045" y="1235487"/>
                  <a:pt x="5262524" y="1235487"/>
                </a:cubicBezTo>
                <a:cubicBezTo>
                  <a:pt x="5264003" y="1234008"/>
                  <a:pt x="5266960" y="1236226"/>
                  <a:pt x="5271397" y="1242141"/>
                </a:cubicBezTo>
                <a:cubicBezTo>
                  <a:pt x="5275832" y="1246577"/>
                  <a:pt x="5278050" y="1245838"/>
                  <a:pt x="5278050" y="1239923"/>
                </a:cubicBezTo>
                <a:cubicBezTo>
                  <a:pt x="5276572" y="1226615"/>
                  <a:pt x="5273614" y="1219960"/>
                  <a:pt x="5269179" y="1219960"/>
                </a:cubicBezTo>
                <a:cubicBezTo>
                  <a:pt x="5263263" y="1219960"/>
                  <a:pt x="5250694" y="1225136"/>
                  <a:pt x="5231470" y="1235487"/>
                </a:cubicBezTo>
                <a:cubicBezTo>
                  <a:pt x="5182671" y="1263583"/>
                  <a:pt x="5157533" y="1275413"/>
                  <a:pt x="5156055" y="1270977"/>
                </a:cubicBezTo>
                <a:cubicBezTo>
                  <a:pt x="5154575" y="1268019"/>
                  <a:pt x="5159012" y="1262104"/>
                  <a:pt x="5169363" y="1253232"/>
                </a:cubicBezTo>
                <a:cubicBezTo>
                  <a:pt x="5179715" y="1245838"/>
                  <a:pt x="5179715" y="1243620"/>
                  <a:pt x="5169363" y="1246577"/>
                </a:cubicBezTo>
                <a:cubicBezTo>
                  <a:pt x="5135352" y="1256929"/>
                  <a:pt x="5139049" y="1249535"/>
                  <a:pt x="5180454" y="1224396"/>
                </a:cubicBezTo>
                <a:cubicBezTo>
                  <a:pt x="5211507" y="1206651"/>
                  <a:pt x="5228513" y="1200737"/>
                  <a:pt x="5231470" y="1206651"/>
                </a:cubicBezTo>
                <a:cubicBezTo>
                  <a:pt x="5232949" y="1212566"/>
                  <a:pt x="5237386" y="1214785"/>
                  <a:pt x="5244779" y="1213306"/>
                </a:cubicBezTo>
                <a:cubicBezTo>
                  <a:pt x="5252173" y="1213306"/>
                  <a:pt x="5255130" y="1210349"/>
                  <a:pt x="5253652" y="1204433"/>
                </a:cubicBezTo>
                <a:cubicBezTo>
                  <a:pt x="5252173" y="1198518"/>
                  <a:pt x="5253652" y="1197779"/>
                  <a:pt x="5258087" y="1202215"/>
                </a:cubicBezTo>
                <a:cubicBezTo>
                  <a:pt x="5264003" y="1206651"/>
                  <a:pt x="5265481" y="1205173"/>
                  <a:pt x="5262524" y="1197779"/>
                </a:cubicBezTo>
                <a:cubicBezTo>
                  <a:pt x="5259566" y="1190385"/>
                  <a:pt x="5260306" y="1189646"/>
                  <a:pt x="5264742" y="1195561"/>
                </a:cubicBezTo>
                <a:cubicBezTo>
                  <a:pt x="5267700" y="1201476"/>
                  <a:pt x="5273614" y="1201476"/>
                  <a:pt x="5282487" y="1195561"/>
                </a:cubicBezTo>
                <a:cubicBezTo>
                  <a:pt x="5291360" y="1191125"/>
                  <a:pt x="5294317" y="1185949"/>
                  <a:pt x="5291360" y="1180034"/>
                </a:cubicBezTo>
                <a:cubicBezTo>
                  <a:pt x="5290619" y="1176337"/>
                  <a:pt x="5290619" y="1174304"/>
                  <a:pt x="5291360" y="1173934"/>
                </a:cubicBezTo>
                <a:close/>
                <a:moveTo>
                  <a:pt x="5488494" y="1172132"/>
                </a:moveTo>
                <a:cubicBezTo>
                  <a:pt x="5485721" y="1171855"/>
                  <a:pt x="5482117" y="1174489"/>
                  <a:pt x="5477681" y="1180034"/>
                </a:cubicBezTo>
                <a:cubicBezTo>
                  <a:pt x="5471765" y="1187428"/>
                  <a:pt x="5469547" y="1191125"/>
                  <a:pt x="5471026" y="1191125"/>
                </a:cubicBezTo>
                <a:cubicBezTo>
                  <a:pt x="5473984" y="1191125"/>
                  <a:pt x="5476941" y="1191125"/>
                  <a:pt x="5479898" y="1191125"/>
                </a:cubicBezTo>
                <a:cubicBezTo>
                  <a:pt x="5484334" y="1192604"/>
                  <a:pt x="5488032" y="1190385"/>
                  <a:pt x="5490989" y="1184471"/>
                </a:cubicBezTo>
                <a:cubicBezTo>
                  <a:pt x="5493947" y="1178555"/>
                  <a:pt x="5493947" y="1174859"/>
                  <a:pt x="5490989" y="1173380"/>
                </a:cubicBezTo>
                <a:cubicBezTo>
                  <a:pt x="5490250" y="1172640"/>
                  <a:pt x="5489418" y="1172224"/>
                  <a:pt x="5488494" y="1172132"/>
                </a:cubicBezTo>
                <a:close/>
                <a:moveTo>
                  <a:pt x="5302450" y="1171162"/>
                </a:moveTo>
                <a:cubicBezTo>
                  <a:pt x="5303189" y="1171162"/>
                  <a:pt x="5304667" y="1172640"/>
                  <a:pt x="5306887" y="1175598"/>
                </a:cubicBezTo>
                <a:lnTo>
                  <a:pt x="5304257" y="1182828"/>
                </a:lnTo>
                <a:lnTo>
                  <a:pt x="5302450" y="1175598"/>
                </a:lnTo>
                <a:cubicBezTo>
                  <a:pt x="5301711" y="1172640"/>
                  <a:pt x="5301711" y="1171162"/>
                  <a:pt x="5302450" y="1171162"/>
                </a:cubicBezTo>
                <a:close/>
                <a:moveTo>
                  <a:pt x="4683597" y="1168208"/>
                </a:moveTo>
                <a:lnTo>
                  <a:pt x="4675776" y="1171141"/>
                </a:lnTo>
                <a:cubicBezTo>
                  <a:pt x="4668382" y="1171141"/>
                  <a:pt x="4661728" y="1174099"/>
                  <a:pt x="4655813" y="1180014"/>
                </a:cubicBezTo>
                <a:cubicBezTo>
                  <a:pt x="4648419" y="1185928"/>
                  <a:pt x="4646201" y="1191104"/>
                  <a:pt x="4649158" y="1195540"/>
                </a:cubicBezTo>
                <a:cubicBezTo>
                  <a:pt x="4650637" y="1197759"/>
                  <a:pt x="4652485" y="1199052"/>
                  <a:pt x="4654704" y="1199422"/>
                </a:cubicBezTo>
                <a:cubicBezTo>
                  <a:pt x="4656922" y="1199792"/>
                  <a:pt x="4659509" y="1199237"/>
                  <a:pt x="4662467" y="1197759"/>
                </a:cubicBezTo>
                <a:lnTo>
                  <a:pt x="4687364" y="1181876"/>
                </a:lnTo>
                <a:lnTo>
                  <a:pt x="4683597" y="1175598"/>
                </a:lnTo>
                <a:close/>
                <a:moveTo>
                  <a:pt x="13200707" y="1168088"/>
                </a:moveTo>
                <a:cubicBezTo>
                  <a:pt x="13205144" y="1165131"/>
                  <a:pt x="13206622" y="1165131"/>
                  <a:pt x="13205144" y="1168088"/>
                </a:cubicBezTo>
                <a:cubicBezTo>
                  <a:pt x="13205144" y="1171046"/>
                  <a:pt x="13202926" y="1172524"/>
                  <a:pt x="13198489" y="1172524"/>
                </a:cubicBezTo>
                <a:cubicBezTo>
                  <a:pt x="13195532" y="1172524"/>
                  <a:pt x="13196271" y="1171046"/>
                  <a:pt x="13200707" y="1168088"/>
                </a:cubicBezTo>
                <a:close/>
                <a:moveTo>
                  <a:pt x="6990432" y="1166726"/>
                </a:moveTo>
                <a:cubicBezTo>
                  <a:pt x="6997825" y="1166726"/>
                  <a:pt x="7001523" y="1168204"/>
                  <a:pt x="7001523" y="1171162"/>
                </a:cubicBezTo>
                <a:cubicBezTo>
                  <a:pt x="7003001" y="1174119"/>
                  <a:pt x="6999303" y="1175598"/>
                  <a:pt x="6990432" y="1175598"/>
                </a:cubicBezTo>
                <a:cubicBezTo>
                  <a:pt x="6981559" y="1175598"/>
                  <a:pt x="6977862" y="1174119"/>
                  <a:pt x="6979341" y="1171162"/>
                </a:cubicBezTo>
                <a:cubicBezTo>
                  <a:pt x="6979341" y="1168204"/>
                  <a:pt x="6983037" y="1166726"/>
                  <a:pt x="6990432" y="1166726"/>
                </a:cubicBezTo>
                <a:close/>
                <a:moveTo>
                  <a:pt x="6076571" y="1166726"/>
                </a:moveTo>
                <a:cubicBezTo>
                  <a:pt x="6072134" y="1168204"/>
                  <a:pt x="6071395" y="1171162"/>
                  <a:pt x="6074353" y="1175598"/>
                </a:cubicBezTo>
                <a:cubicBezTo>
                  <a:pt x="6077309" y="1180034"/>
                  <a:pt x="6079527" y="1182252"/>
                  <a:pt x="6081006" y="1182252"/>
                </a:cubicBezTo>
                <a:cubicBezTo>
                  <a:pt x="6083964" y="1180773"/>
                  <a:pt x="6084703" y="1177816"/>
                  <a:pt x="6083224" y="1173380"/>
                </a:cubicBezTo>
                <a:cubicBezTo>
                  <a:pt x="6081747" y="1168944"/>
                  <a:pt x="6079527" y="1166726"/>
                  <a:pt x="6076571" y="1166726"/>
                </a:cubicBezTo>
                <a:close/>
                <a:moveTo>
                  <a:pt x="7589737" y="1166032"/>
                </a:moveTo>
                <a:cubicBezTo>
                  <a:pt x="7586133" y="1165755"/>
                  <a:pt x="7583775" y="1166726"/>
                  <a:pt x="7582667" y="1168944"/>
                </a:cubicBezTo>
                <a:cubicBezTo>
                  <a:pt x="7581188" y="1174859"/>
                  <a:pt x="7584145" y="1178555"/>
                  <a:pt x="7591540" y="1180034"/>
                </a:cubicBezTo>
                <a:cubicBezTo>
                  <a:pt x="7600411" y="1181513"/>
                  <a:pt x="7604848" y="1180773"/>
                  <a:pt x="7604848" y="1177816"/>
                </a:cubicBezTo>
                <a:cubicBezTo>
                  <a:pt x="7604848" y="1173380"/>
                  <a:pt x="7601152" y="1169683"/>
                  <a:pt x="7593758" y="1166726"/>
                </a:cubicBezTo>
                <a:cubicBezTo>
                  <a:pt x="7592279" y="1166356"/>
                  <a:pt x="7590938" y="1166124"/>
                  <a:pt x="7589737" y="1166032"/>
                </a:cubicBezTo>
                <a:close/>
                <a:moveTo>
                  <a:pt x="6066034" y="1165062"/>
                </a:moveTo>
                <a:cubicBezTo>
                  <a:pt x="6064186" y="1164692"/>
                  <a:pt x="6061782" y="1167465"/>
                  <a:pt x="6058826" y="1173380"/>
                </a:cubicBezTo>
                <a:cubicBezTo>
                  <a:pt x="6055867" y="1179295"/>
                  <a:pt x="6052911" y="1180773"/>
                  <a:pt x="6049953" y="1177816"/>
                </a:cubicBezTo>
                <a:cubicBezTo>
                  <a:pt x="6048474" y="1174859"/>
                  <a:pt x="6048474" y="1176337"/>
                  <a:pt x="6049953" y="1182252"/>
                </a:cubicBezTo>
                <a:cubicBezTo>
                  <a:pt x="6051432" y="1186689"/>
                  <a:pt x="6055129" y="1188167"/>
                  <a:pt x="6061043" y="1186689"/>
                </a:cubicBezTo>
                <a:cubicBezTo>
                  <a:pt x="6066958" y="1185210"/>
                  <a:pt x="6069916" y="1181513"/>
                  <a:pt x="6069916" y="1175598"/>
                </a:cubicBezTo>
                <a:cubicBezTo>
                  <a:pt x="6069177" y="1168944"/>
                  <a:pt x="6067883" y="1165432"/>
                  <a:pt x="6066034" y="1165062"/>
                </a:cubicBezTo>
                <a:close/>
                <a:moveTo>
                  <a:pt x="4908677" y="1164487"/>
                </a:moveTo>
                <a:cubicBezTo>
                  <a:pt x="4910156" y="1168923"/>
                  <a:pt x="4891672" y="1182971"/>
                  <a:pt x="4853224" y="1206631"/>
                </a:cubicBezTo>
                <a:cubicBezTo>
                  <a:pt x="4813298" y="1230291"/>
                  <a:pt x="4795554" y="1245818"/>
                  <a:pt x="4799990" y="1253211"/>
                </a:cubicBezTo>
                <a:cubicBezTo>
                  <a:pt x="4802947" y="1259126"/>
                  <a:pt x="4800729" y="1263563"/>
                  <a:pt x="4793336" y="1266520"/>
                </a:cubicBezTo>
                <a:cubicBezTo>
                  <a:pt x="4784463" y="1270956"/>
                  <a:pt x="4779287" y="1275392"/>
                  <a:pt x="4777809" y="1279829"/>
                </a:cubicBezTo>
                <a:cubicBezTo>
                  <a:pt x="4777809" y="1282786"/>
                  <a:pt x="4782985" y="1282786"/>
                  <a:pt x="4793336" y="1279829"/>
                </a:cubicBezTo>
                <a:cubicBezTo>
                  <a:pt x="4803687" y="1275392"/>
                  <a:pt x="4811820" y="1270217"/>
                  <a:pt x="4817735" y="1264302"/>
                </a:cubicBezTo>
                <a:cubicBezTo>
                  <a:pt x="4820692" y="1261344"/>
                  <a:pt x="4828086" y="1264302"/>
                  <a:pt x="4839916" y="1273174"/>
                </a:cubicBezTo>
                <a:cubicBezTo>
                  <a:pt x="4851746" y="1282047"/>
                  <a:pt x="4865055" y="1281307"/>
                  <a:pt x="4879842" y="1270956"/>
                </a:cubicBezTo>
                <a:cubicBezTo>
                  <a:pt x="4897587" y="1260605"/>
                  <a:pt x="4906459" y="1257648"/>
                  <a:pt x="4906459" y="1262084"/>
                </a:cubicBezTo>
                <a:cubicBezTo>
                  <a:pt x="4904980" y="1266520"/>
                  <a:pt x="4895368" y="1275392"/>
                  <a:pt x="4877624" y="1288701"/>
                </a:cubicBezTo>
                <a:cubicBezTo>
                  <a:pt x="4845091" y="1313840"/>
                  <a:pt x="4835480" y="1325669"/>
                  <a:pt x="4848788" y="1324191"/>
                </a:cubicBezTo>
                <a:lnTo>
                  <a:pt x="4860397" y="1319502"/>
                </a:lnTo>
                <a:lnTo>
                  <a:pt x="4863264" y="1310903"/>
                </a:lnTo>
                <a:cubicBezTo>
                  <a:pt x="4864743" y="1310163"/>
                  <a:pt x="4865990" y="1309701"/>
                  <a:pt x="4867007" y="1309516"/>
                </a:cubicBezTo>
                <a:cubicBezTo>
                  <a:pt x="4870057" y="1308962"/>
                  <a:pt x="4871027" y="1310903"/>
                  <a:pt x="4869918" y="1315339"/>
                </a:cubicBezTo>
                <a:lnTo>
                  <a:pt x="4869743" y="1315728"/>
                </a:lnTo>
                <a:lnTo>
                  <a:pt x="4877624" y="1312546"/>
                </a:lnTo>
                <a:lnTo>
                  <a:pt x="4921439" y="1283857"/>
                </a:lnTo>
                <a:lnTo>
                  <a:pt x="4914280" y="1282067"/>
                </a:lnTo>
                <a:cubicBezTo>
                  <a:pt x="4909844" y="1277631"/>
                  <a:pt x="4910583" y="1273934"/>
                  <a:pt x="4916499" y="1270977"/>
                </a:cubicBezTo>
                <a:cubicBezTo>
                  <a:pt x="4917978" y="1270607"/>
                  <a:pt x="4919456" y="1270422"/>
                  <a:pt x="4920935" y="1270422"/>
                </a:cubicBezTo>
                <a:cubicBezTo>
                  <a:pt x="4925371" y="1270422"/>
                  <a:pt x="4929807" y="1272086"/>
                  <a:pt x="4934244" y="1275413"/>
                </a:cubicBezTo>
                <a:lnTo>
                  <a:pt x="4934382" y="1275827"/>
                </a:lnTo>
                <a:lnTo>
                  <a:pt x="4944167" y="1269847"/>
                </a:lnTo>
                <a:cubicBezTo>
                  <a:pt x="4948603" y="1267629"/>
                  <a:pt x="4950821" y="1267260"/>
                  <a:pt x="4950821" y="1268738"/>
                </a:cubicBezTo>
                <a:cubicBezTo>
                  <a:pt x="4953779" y="1279089"/>
                  <a:pt x="4936034" y="1296095"/>
                  <a:pt x="4897587" y="1319755"/>
                </a:cubicBezTo>
                <a:cubicBezTo>
                  <a:pt x="4882799" y="1328627"/>
                  <a:pt x="4876145" y="1335281"/>
                  <a:pt x="4877624" y="1339718"/>
                </a:cubicBezTo>
                <a:cubicBezTo>
                  <a:pt x="4880581" y="1344154"/>
                  <a:pt x="4879842" y="1347851"/>
                  <a:pt x="4875406" y="1350808"/>
                </a:cubicBezTo>
                <a:cubicBezTo>
                  <a:pt x="4870969" y="1352287"/>
                  <a:pt x="4867273" y="1351547"/>
                  <a:pt x="4864315" y="1348590"/>
                </a:cubicBezTo>
                <a:cubicBezTo>
                  <a:pt x="4859879" y="1344154"/>
                  <a:pt x="4856182" y="1343414"/>
                  <a:pt x="4853224" y="1346372"/>
                </a:cubicBezTo>
                <a:cubicBezTo>
                  <a:pt x="4850267" y="1347851"/>
                  <a:pt x="4850267" y="1350808"/>
                  <a:pt x="4853224" y="1355244"/>
                </a:cubicBezTo>
                <a:cubicBezTo>
                  <a:pt x="4857661" y="1359681"/>
                  <a:pt x="4859140" y="1361899"/>
                  <a:pt x="4857661" y="1361899"/>
                </a:cubicBezTo>
                <a:cubicBezTo>
                  <a:pt x="4856182" y="1363378"/>
                  <a:pt x="4853224" y="1361159"/>
                  <a:pt x="4848788" y="1355244"/>
                </a:cubicBezTo>
                <a:cubicBezTo>
                  <a:pt x="4844352" y="1350808"/>
                  <a:pt x="4842134" y="1351547"/>
                  <a:pt x="4842134" y="1357462"/>
                </a:cubicBezTo>
                <a:cubicBezTo>
                  <a:pt x="4843613" y="1370771"/>
                  <a:pt x="4846571" y="1377426"/>
                  <a:pt x="4851006" y="1377426"/>
                </a:cubicBezTo>
                <a:cubicBezTo>
                  <a:pt x="4856922" y="1377426"/>
                  <a:pt x="4869490" y="1372250"/>
                  <a:pt x="4888714" y="1361899"/>
                </a:cubicBezTo>
                <a:cubicBezTo>
                  <a:pt x="4937513" y="1333803"/>
                  <a:pt x="4962651" y="1321973"/>
                  <a:pt x="4964130" y="1326409"/>
                </a:cubicBezTo>
                <a:cubicBezTo>
                  <a:pt x="4965609" y="1329367"/>
                  <a:pt x="4961173" y="1335281"/>
                  <a:pt x="4950821" y="1344154"/>
                </a:cubicBezTo>
                <a:cubicBezTo>
                  <a:pt x="4940470" y="1351547"/>
                  <a:pt x="4940470" y="1353766"/>
                  <a:pt x="4950821" y="1350808"/>
                </a:cubicBezTo>
                <a:cubicBezTo>
                  <a:pt x="4984832" y="1340457"/>
                  <a:pt x="4981136" y="1347851"/>
                  <a:pt x="4939731" y="1372989"/>
                </a:cubicBezTo>
                <a:cubicBezTo>
                  <a:pt x="4908677" y="1390734"/>
                  <a:pt x="4891672" y="1396649"/>
                  <a:pt x="4888714" y="1390734"/>
                </a:cubicBezTo>
                <a:cubicBezTo>
                  <a:pt x="4887236" y="1384819"/>
                  <a:pt x="4882799" y="1382601"/>
                  <a:pt x="4875406" y="1384080"/>
                </a:cubicBezTo>
                <a:cubicBezTo>
                  <a:pt x="4868012" y="1384080"/>
                  <a:pt x="4865055" y="1387037"/>
                  <a:pt x="4866533" y="1392952"/>
                </a:cubicBezTo>
                <a:cubicBezTo>
                  <a:pt x="4868012" y="1398867"/>
                  <a:pt x="4866533" y="1399606"/>
                  <a:pt x="4862097" y="1395170"/>
                </a:cubicBezTo>
                <a:cubicBezTo>
                  <a:pt x="4856182" y="1390734"/>
                  <a:pt x="4854703" y="1392213"/>
                  <a:pt x="4857661" y="1399606"/>
                </a:cubicBezTo>
                <a:cubicBezTo>
                  <a:pt x="4860618" y="1407000"/>
                  <a:pt x="4859879" y="1407740"/>
                  <a:pt x="4855443" y="1401825"/>
                </a:cubicBezTo>
                <a:cubicBezTo>
                  <a:pt x="4852485" y="1395910"/>
                  <a:pt x="4846571" y="1395910"/>
                  <a:pt x="4837698" y="1401825"/>
                </a:cubicBezTo>
                <a:cubicBezTo>
                  <a:pt x="4828825" y="1406261"/>
                  <a:pt x="4825868" y="1411437"/>
                  <a:pt x="4828825" y="1417351"/>
                </a:cubicBezTo>
                <a:cubicBezTo>
                  <a:pt x="4830304" y="1424745"/>
                  <a:pt x="4828825" y="1425484"/>
                  <a:pt x="4824389" y="1419570"/>
                </a:cubicBezTo>
                <a:lnTo>
                  <a:pt x="4816309" y="1413509"/>
                </a:lnTo>
                <a:lnTo>
                  <a:pt x="4822171" y="1397388"/>
                </a:lnTo>
                <a:cubicBezTo>
                  <a:pt x="4829564" y="1394431"/>
                  <a:pt x="4834001" y="1390734"/>
                  <a:pt x="4835480" y="1386298"/>
                </a:cubicBezTo>
                <a:cubicBezTo>
                  <a:pt x="4836958" y="1381862"/>
                  <a:pt x="4834740" y="1377426"/>
                  <a:pt x="4828825" y="1372989"/>
                </a:cubicBezTo>
                <a:lnTo>
                  <a:pt x="4811127" y="1369056"/>
                </a:lnTo>
                <a:lnTo>
                  <a:pt x="4801157" y="1375228"/>
                </a:lnTo>
                <a:cubicBezTo>
                  <a:pt x="4781933" y="1388537"/>
                  <a:pt x="4770843" y="1393712"/>
                  <a:pt x="4767885" y="1390755"/>
                </a:cubicBezTo>
                <a:cubicBezTo>
                  <a:pt x="4764927" y="1386318"/>
                  <a:pt x="4768625" y="1380404"/>
                  <a:pt x="4778976" y="1373010"/>
                </a:cubicBezTo>
                <a:lnTo>
                  <a:pt x="4798629" y="1358972"/>
                </a:lnTo>
                <a:lnTo>
                  <a:pt x="4799990" y="1350808"/>
                </a:lnTo>
                <a:cubicBezTo>
                  <a:pt x="4805905" y="1344893"/>
                  <a:pt x="4806644" y="1340457"/>
                  <a:pt x="4802208" y="1337500"/>
                </a:cubicBezTo>
                <a:cubicBezTo>
                  <a:pt x="4797772" y="1334542"/>
                  <a:pt x="4791857" y="1334542"/>
                  <a:pt x="4784463" y="1337500"/>
                </a:cubicBezTo>
                <a:cubicBezTo>
                  <a:pt x="4775591" y="1341936"/>
                  <a:pt x="4770415" y="1344893"/>
                  <a:pt x="4768937" y="1346372"/>
                </a:cubicBezTo>
                <a:cubicBezTo>
                  <a:pt x="4767458" y="1347851"/>
                  <a:pt x="4764500" y="1346372"/>
                  <a:pt x="4760064" y="1341936"/>
                </a:cubicBezTo>
                <a:lnTo>
                  <a:pt x="4758868" y="1340164"/>
                </a:lnTo>
                <a:lnTo>
                  <a:pt x="4745704" y="1345283"/>
                </a:lnTo>
                <a:lnTo>
                  <a:pt x="4755242" y="1334792"/>
                </a:lnTo>
                <a:lnTo>
                  <a:pt x="4745092" y="1319754"/>
                </a:lnTo>
                <a:cubicBezTo>
                  <a:pt x="4744722" y="1314579"/>
                  <a:pt x="4748973" y="1311621"/>
                  <a:pt x="4757846" y="1310882"/>
                </a:cubicBezTo>
                <a:cubicBezTo>
                  <a:pt x="4765239" y="1309403"/>
                  <a:pt x="4768197" y="1306446"/>
                  <a:pt x="4766718" y="1302010"/>
                </a:cubicBezTo>
                <a:cubicBezTo>
                  <a:pt x="4765239" y="1297574"/>
                  <a:pt x="4765979" y="1293877"/>
                  <a:pt x="4768937" y="1290919"/>
                </a:cubicBezTo>
                <a:cubicBezTo>
                  <a:pt x="4773373" y="1287962"/>
                  <a:pt x="4772633" y="1286483"/>
                  <a:pt x="4766718" y="1286483"/>
                </a:cubicBezTo>
                <a:cubicBezTo>
                  <a:pt x="4759325" y="1285004"/>
                  <a:pt x="4758585" y="1282047"/>
                  <a:pt x="4764500" y="1277610"/>
                </a:cubicBezTo>
                <a:cubicBezTo>
                  <a:pt x="4770415" y="1274653"/>
                  <a:pt x="4772633" y="1270217"/>
                  <a:pt x="4771154" y="1264302"/>
                </a:cubicBezTo>
                <a:cubicBezTo>
                  <a:pt x="4771154" y="1256908"/>
                  <a:pt x="4769676" y="1255430"/>
                  <a:pt x="4766718" y="1259866"/>
                </a:cubicBezTo>
                <a:cubicBezTo>
                  <a:pt x="4765239" y="1265781"/>
                  <a:pt x="4757846" y="1267999"/>
                  <a:pt x="4744537" y="1266520"/>
                </a:cubicBezTo>
                <a:cubicBezTo>
                  <a:pt x="4731228" y="1265041"/>
                  <a:pt x="4727532" y="1261344"/>
                  <a:pt x="4733447" y="1255430"/>
                </a:cubicBezTo>
                <a:cubicBezTo>
                  <a:pt x="4739361" y="1249514"/>
                  <a:pt x="4747495" y="1245078"/>
                  <a:pt x="4757846" y="1242121"/>
                </a:cubicBezTo>
                <a:cubicBezTo>
                  <a:pt x="4763761" y="1239163"/>
                  <a:pt x="4768197" y="1236945"/>
                  <a:pt x="4771154" y="1235466"/>
                </a:cubicBezTo>
                <a:cubicBezTo>
                  <a:pt x="4765239" y="1238424"/>
                  <a:pt x="4770415" y="1235466"/>
                  <a:pt x="4786681" y="1226594"/>
                </a:cubicBezTo>
                <a:cubicBezTo>
                  <a:pt x="4826607" y="1205892"/>
                  <a:pt x="4840655" y="1198498"/>
                  <a:pt x="4828825" y="1204413"/>
                </a:cubicBezTo>
                <a:cubicBezTo>
                  <a:pt x="4865794" y="1185189"/>
                  <a:pt x="4887975" y="1173359"/>
                  <a:pt x="4895368" y="1168923"/>
                </a:cubicBezTo>
                <a:cubicBezTo>
                  <a:pt x="4904241" y="1163008"/>
                  <a:pt x="4908677" y="1161529"/>
                  <a:pt x="4908677" y="1164487"/>
                </a:cubicBezTo>
                <a:close/>
                <a:moveTo>
                  <a:pt x="4693521" y="1164487"/>
                </a:moveTo>
                <a:lnTo>
                  <a:pt x="4688372" y="1166418"/>
                </a:lnTo>
                <a:lnTo>
                  <a:pt x="4694687" y="1168944"/>
                </a:lnTo>
                <a:lnTo>
                  <a:pt x="4698344" y="1171138"/>
                </a:lnTo>
                <a:lnTo>
                  <a:pt x="4702393" y="1164487"/>
                </a:lnTo>
                <a:cubicBezTo>
                  <a:pt x="4700914" y="1161529"/>
                  <a:pt x="4697957" y="1161529"/>
                  <a:pt x="4693521" y="1164487"/>
                </a:cubicBezTo>
                <a:close/>
                <a:moveTo>
                  <a:pt x="2371160" y="1164487"/>
                </a:moveTo>
                <a:cubicBezTo>
                  <a:pt x="2366724" y="1164487"/>
                  <a:pt x="2363766" y="1166705"/>
                  <a:pt x="2362288" y="1171141"/>
                </a:cubicBezTo>
                <a:cubicBezTo>
                  <a:pt x="2360809" y="1175577"/>
                  <a:pt x="2362288" y="1177795"/>
                  <a:pt x="2366724" y="1177795"/>
                </a:cubicBezTo>
                <a:cubicBezTo>
                  <a:pt x="2371160" y="1177795"/>
                  <a:pt x="2374857" y="1175577"/>
                  <a:pt x="2377814" y="1171141"/>
                </a:cubicBezTo>
                <a:cubicBezTo>
                  <a:pt x="2379293" y="1168184"/>
                  <a:pt x="2377075" y="1165966"/>
                  <a:pt x="2371160" y="1164487"/>
                </a:cubicBezTo>
                <a:close/>
                <a:moveTo>
                  <a:pt x="12965587" y="1163652"/>
                </a:moveTo>
                <a:cubicBezTo>
                  <a:pt x="12971503" y="1160694"/>
                  <a:pt x="12976678" y="1162173"/>
                  <a:pt x="12981114" y="1168088"/>
                </a:cubicBezTo>
                <a:cubicBezTo>
                  <a:pt x="12987029" y="1172524"/>
                  <a:pt x="12986290" y="1175482"/>
                  <a:pt x="12978896" y="1176960"/>
                </a:cubicBezTo>
                <a:cubicBezTo>
                  <a:pt x="12977048" y="1177700"/>
                  <a:pt x="12975338" y="1178162"/>
                  <a:pt x="12973767" y="1178347"/>
                </a:cubicBezTo>
                <a:cubicBezTo>
                  <a:pt x="12969053" y="1178902"/>
                  <a:pt x="12965587" y="1176960"/>
                  <a:pt x="12963369" y="1172524"/>
                </a:cubicBezTo>
                <a:cubicBezTo>
                  <a:pt x="12958933" y="1168088"/>
                  <a:pt x="12959672" y="1165131"/>
                  <a:pt x="12965587" y="1163652"/>
                </a:cubicBezTo>
                <a:close/>
                <a:moveTo>
                  <a:pt x="3895001" y="1162269"/>
                </a:moveTo>
                <a:cubicBezTo>
                  <a:pt x="3897958" y="1165226"/>
                  <a:pt x="3895741" y="1168923"/>
                  <a:pt x="3888346" y="1173359"/>
                </a:cubicBezTo>
                <a:cubicBezTo>
                  <a:pt x="3886129" y="1174838"/>
                  <a:pt x="3883541" y="1175577"/>
                  <a:pt x="3880583" y="1175577"/>
                </a:cubicBezTo>
                <a:cubicBezTo>
                  <a:pt x="3877626" y="1175577"/>
                  <a:pt x="3874299" y="1174838"/>
                  <a:pt x="3870602" y="1173359"/>
                </a:cubicBezTo>
                <a:cubicBezTo>
                  <a:pt x="3864687" y="1170402"/>
                  <a:pt x="3867645" y="1167444"/>
                  <a:pt x="3879474" y="1164487"/>
                </a:cubicBezTo>
                <a:cubicBezTo>
                  <a:pt x="3888346" y="1161529"/>
                  <a:pt x="3893522" y="1160790"/>
                  <a:pt x="3895001" y="1162269"/>
                </a:cubicBezTo>
                <a:close/>
                <a:moveTo>
                  <a:pt x="5643455" y="1161745"/>
                </a:moveTo>
                <a:lnTo>
                  <a:pt x="5641820" y="1162289"/>
                </a:lnTo>
                <a:lnTo>
                  <a:pt x="5640238" y="1164663"/>
                </a:lnTo>
                <a:lnTo>
                  <a:pt x="5642872" y="1162269"/>
                </a:lnTo>
                <a:close/>
                <a:moveTo>
                  <a:pt x="5848105" y="1160071"/>
                </a:moveTo>
                <a:cubicBezTo>
                  <a:pt x="5855498" y="1160071"/>
                  <a:pt x="5859935" y="1162289"/>
                  <a:pt x="5861415" y="1166726"/>
                </a:cubicBezTo>
                <a:cubicBezTo>
                  <a:pt x="5862893" y="1172640"/>
                  <a:pt x="5862152" y="1175598"/>
                  <a:pt x="5859196" y="1175598"/>
                </a:cubicBezTo>
                <a:cubicBezTo>
                  <a:pt x="5856238" y="1175598"/>
                  <a:pt x="5852542" y="1173380"/>
                  <a:pt x="5848105" y="1168944"/>
                </a:cubicBezTo>
                <a:cubicBezTo>
                  <a:pt x="5842189" y="1163029"/>
                  <a:pt x="5842189" y="1160071"/>
                  <a:pt x="5848105" y="1160071"/>
                </a:cubicBezTo>
                <a:close/>
                <a:moveTo>
                  <a:pt x="12765958" y="1159216"/>
                </a:moveTo>
                <a:cubicBezTo>
                  <a:pt x="12771872" y="1156258"/>
                  <a:pt x="12774091" y="1156258"/>
                  <a:pt x="12772612" y="1159216"/>
                </a:cubicBezTo>
                <a:cubicBezTo>
                  <a:pt x="12771503" y="1162543"/>
                  <a:pt x="12769978" y="1164206"/>
                  <a:pt x="12768037" y="1164206"/>
                </a:cubicBezTo>
                <a:cubicBezTo>
                  <a:pt x="12767390" y="1164206"/>
                  <a:pt x="12766697" y="1164021"/>
                  <a:pt x="12765958" y="1163652"/>
                </a:cubicBezTo>
                <a:cubicBezTo>
                  <a:pt x="12761521" y="1163652"/>
                  <a:pt x="12761521" y="1162173"/>
                  <a:pt x="12765958" y="1159216"/>
                </a:cubicBezTo>
                <a:close/>
                <a:moveTo>
                  <a:pt x="4959752" y="1158407"/>
                </a:moveTo>
                <a:cubicBezTo>
                  <a:pt x="4961231" y="1158038"/>
                  <a:pt x="4963079" y="1158592"/>
                  <a:pt x="4965297" y="1160071"/>
                </a:cubicBezTo>
                <a:cubicBezTo>
                  <a:pt x="4968254" y="1163029"/>
                  <a:pt x="4968254" y="1165986"/>
                  <a:pt x="4965297" y="1168944"/>
                </a:cubicBezTo>
                <a:cubicBezTo>
                  <a:pt x="4956425" y="1174859"/>
                  <a:pt x="4953467" y="1172640"/>
                  <a:pt x="4956425" y="1162289"/>
                </a:cubicBezTo>
                <a:cubicBezTo>
                  <a:pt x="4957164" y="1160071"/>
                  <a:pt x="4958273" y="1158777"/>
                  <a:pt x="4959752" y="1158407"/>
                </a:cubicBezTo>
                <a:close/>
                <a:moveTo>
                  <a:pt x="5805961" y="1157853"/>
                </a:moveTo>
                <a:cubicBezTo>
                  <a:pt x="5811876" y="1157853"/>
                  <a:pt x="5817051" y="1160071"/>
                  <a:pt x="5821487" y="1164507"/>
                </a:cubicBezTo>
                <a:cubicBezTo>
                  <a:pt x="5827403" y="1171901"/>
                  <a:pt x="5828141" y="1176337"/>
                  <a:pt x="5823706" y="1177816"/>
                </a:cubicBezTo>
                <a:cubicBezTo>
                  <a:pt x="5817791" y="1177816"/>
                  <a:pt x="5814093" y="1176337"/>
                  <a:pt x="5812616" y="1173380"/>
                </a:cubicBezTo>
                <a:cubicBezTo>
                  <a:pt x="5809658" y="1170422"/>
                  <a:pt x="5808179" y="1171162"/>
                  <a:pt x="5808179" y="1175598"/>
                </a:cubicBezTo>
                <a:cubicBezTo>
                  <a:pt x="5808179" y="1180034"/>
                  <a:pt x="5797827" y="1186689"/>
                  <a:pt x="5777126" y="1195561"/>
                </a:cubicBezTo>
                <a:cubicBezTo>
                  <a:pt x="5757901" y="1205912"/>
                  <a:pt x="5745332" y="1211088"/>
                  <a:pt x="5739418" y="1211088"/>
                </a:cubicBezTo>
                <a:cubicBezTo>
                  <a:pt x="5733502" y="1209609"/>
                  <a:pt x="5732024" y="1204433"/>
                  <a:pt x="5734981" y="1195561"/>
                </a:cubicBezTo>
                <a:cubicBezTo>
                  <a:pt x="5737939" y="1189646"/>
                  <a:pt x="5748290" y="1182992"/>
                  <a:pt x="5766035" y="1175598"/>
                </a:cubicBezTo>
                <a:cubicBezTo>
                  <a:pt x="5782301" y="1168204"/>
                  <a:pt x="5792652" y="1166726"/>
                  <a:pt x="5797089" y="1171162"/>
                </a:cubicBezTo>
                <a:cubicBezTo>
                  <a:pt x="5798568" y="1172640"/>
                  <a:pt x="5799306" y="1171162"/>
                  <a:pt x="5799306" y="1166726"/>
                </a:cubicBezTo>
                <a:cubicBezTo>
                  <a:pt x="5797827" y="1160811"/>
                  <a:pt x="5800047" y="1157853"/>
                  <a:pt x="5805961" y="1157853"/>
                </a:cubicBezTo>
                <a:close/>
                <a:moveTo>
                  <a:pt x="8406972" y="1157299"/>
                </a:moveTo>
                <a:cubicBezTo>
                  <a:pt x="8404199" y="1157299"/>
                  <a:pt x="8402258" y="1158962"/>
                  <a:pt x="8401149" y="1162289"/>
                </a:cubicBezTo>
                <a:cubicBezTo>
                  <a:pt x="8398191" y="1166726"/>
                  <a:pt x="8399670" y="1170422"/>
                  <a:pt x="8405585" y="1173380"/>
                </a:cubicBezTo>
                <a:cubicBezTo>
                  <a:pt x="8410021" y="1174859"/>
                  <a:pt x="8412979" y="1173380"/>
                  <a:pt x="8414458" y="1168944"/>
                </a:cubicBezTo>
                <a:cubicBezTo>
                  <a:pt x="8415936" y="1163029"/>
                  <a:pt x="8414458" y="1159332"/>
                  <a:pt x="8410021" y="1157853"/>
                </a:cubicBezTo>
                <a:cubicBezTo>
                  <a:pt x="8408912" y="1157484"/>
                  <a:pt x="8407896" y="1157299"/>
                  <a:pt x="8406972" y="1157299"/>
                </a:cubicBezTo>
                <a:close/>
                <a:moveTo>
                  <a:pt x="12748213" y="1154779"/>
                </a:moveTo>
                <a:cubicBezTo>
                  <a:pt x="12743777" y="1150343"/>
                  <a:pt x="12744516" y="1150343"/>
                  <a:pt x="12750431" y="1154779"/>
                </a:cubicBezTo>
                <a:lnTo>
                  <a:pt x="12754867" y="1172524"/>
                </a:lnTo>
                <a:close/>
                <a:moveTo>
                  <a:pt x="6118714" y="1153417"/>
                </a:moveTo>
                <a:cubicBezTo>
                  <a:pt x="6117235" y="1153417"/>
                  <a:pt x="6117976" y="1157114"/>
                  <a:pt x="6120933" y="1164507"/>
                </a:cubicBezTo>
                <a:cubicBezTo>
                  <a:pt x="6123890" y="1171901"/>
                  <a:pt x="6123151" y="1177077"/>
                  <a:pt x="6118714" y="1180034"/>
                </a:cubicBezTo>
                <a:cubicBezTo>
                  <a:pt x="6115757" y="1184471"/>
                  <a:pt x="6117235" y="1185949"/>
                  <a:pt x="6123151" y="1184471"/>
                </a:cubicBezTo>
                <a:cubicBezTo>
                  <a:pt x="6129065" y="1182992"/>
                  <a:pt x="6130545" y="1177077"/>
                  <a:pt x="6127587" y="1166726"/>
                </a:cubicBezTo>
                <a:cubicBezTo>
                  <a:pt x="6124630" y="1156374"/>
                  <a:pt x="6121673" y="1151938"/>
                  <a:pt x="6118714" y="1153417"/>
                </a:cubicBezTo>
                <a:close/>
                <a:moveTo>
                  <a:pt x="12779266" y="1152561"/>
                </a:moveTo>
                <a:cubicBezTo>
                  <a:pt x="12783703" y="1154040"/>
                  <a:pt x="12787399" y="1154040"/>
                  <a:pt x="12790357" y="1152561"/>
                </a:cubicBezTo>
                <a:cubicBezTo>
                  <a:pt x="12793314" y="1151082"/>
                  <a:pt x="12795532" y="1153301"/>
                  <a:pt x="12797011" y="1159216"/>
                </a:cubicBezTo>
                <a:cubicBezTo>
                  <a:pt x="12798120" y="1163652"/>
                  <a:pt x="12797150" y="1165593"/>
                  <a:pt x="12794100" y="1165038"/>
                </a:cubicBezTo>
                <a:cubicBezTo>
                  <a:pt x="12793083" y="1164853"/>
                  <a:pt x="12791836" y="1164391"/>
                  <a:pt x="12790357" y="1163652"/>
                </a:cubicBezTo>
                <a:cubicBezTo>
                  <a:pt x="12785920" y="1160694"/>
                  <a:pt x="12783703" y="1160694"/>
                  <a:pt x="12783703" y="1163652"/>
                </a:cubicBezTo>
                <a:cubicBezTo>
                  <a:pt x="12782224" y="1166609"/>
                  <a:pt x="12780006" y="1165131"/>
                  <a:pt x="12777048" y="1159216"/>
                </a:cubicBezTo>
                <a:cubicBezTo>
                  <a:pt x="12774091" y="1153301"/>
                  <a:pt x="12774830" y="1151082"/>
                  <a:pt x="12779266" y="1152561"/>
                </a:cubicBezTo>
                <a:close/>
                <a:moveTo>
                  <a:pt x="5334613" y="1152308"/>
                </a:moveTo>
                <a:cubicBezTo>
                  <a:pt x="5336830" y="1152308"/>
                  <a:pt x="5337200" y="1154156"/>
                  <a:pt x="5335722" y="1157853"/>
                </a:cubicBezTo>
                <a:cubicBezTo>
                  <a:pt x="5334243" y="1163768"/>
                  <a:pt x="5334243" y="1165986"/>
                  <a:pt x="5335722" y="1164507"/>
                </a:cubicBezTo>
                <a:cubicBezTo>
                  <a:pt x="5338679" y="1164507"/>
                  <a:pt x="5340157" y="1166726"/>
                  <a:pt x="5340157" y="1171162"/>
                </a:cubicBezTo>
                <a:cubicBezTo>
                  <a:pt x="5340157" y="1175598"/>
                  <a:pt x="5337940" y="1177816"/>
                  <a:pt x="5333503" y="1177816"/>
                </a:cubicBezTo>
                <a:cubicBezTo>
                  <a:pt x="5329068" y="1179295"/>
                  <a:pt x="5325371" y="1177816"/>
                  <a:pt x="5322412" y="1173380"/>
                </a:cubicBezTo>
                <a:cubicBezTo>
                  <a:pt x="5320934" y="1168944"/>
                  <a:pt x="5317977" y="1166726"/>
                  <a:pt x="5313540" y="1166726"/>
                </a:cubicBezTo>
                <a:cubicBezTo>
                  <a:pt x="5309105" y="1166726"/>
                  <a:pt x="5312061" y="1163768"/>
                  <a:pt x="5322412" y="1157853"/>
                </a:cubicBezTo>
                <a:cubicBezTo>
                  <a:pt x="5328327" y="1154156"/>
                  <a:pt x="5332395" y="1152308"/>
                  <a:pt x="5334613" y="1152308"/>
                </a:cubicBezTo>
                <a:close/>
                <a:moveTo>
                  <a:pt x="4925371" y="1151199"/>
                </a:moveTo>
                <a:cubicBezTo>
                  <a:pt x="4929807" y="1151199"/>
                  <a:pt x="4929068" y="1153417"/>
                  <a:pt x="4923153" y="1157853"/>
                </a:cubicBezTo>
                <a:cubicBezTo>
                  <a:pt x="4917238" y="1160811"/>
                  <a:pt x="4915020" y="1160811"/>
                  <a:pt x="4916499" y="1157853"/>
                </a:cubicBezTo>
                <a:cubicBezTo>
                  <a:pt x="4916499" y="1153417"/>
                  <a:pt x="4919456" y="1151199"/>
                  <a:pt x="4925371" y="1151199"/>
                </a:cubicBezTo>
                <a:close/>
                <a:moveTo>
                  <a:pt x="7610808" y="1150783"/>
                </a:moveTo>
                <a:cubicBezTo>
                  <a:pt x="7608314" y="1151060"/>
                  <a:pt x="7607066" y="1153417"/>
                  <a:pt x="7607066" y="1157853"/>
                </a:cubicBezTo>
                <a:cubicBezTo>
                  <a:pt x="7607066" y="1166726"/>
                  <a:pt x="7610024" y="1167465"/>
                  <a:pt x="7615938" y="1160071"/>
                </a:cubicBezTo>
                <a:cubicBezTo>
                  <a:pt x="7618897" y="1154156"/>
                  <a:pt x="7618156" y="1151199"/>
                  <a:pt x="7613721" y="1151199"/>
                </a:cubicBezTo>
                <a:cubicBezTo>
                  <a:pt x="7612611" y="1150829"/>
                  <a:pt x="7611641" y="1150690"/>
                  <a:pt x="7610808" y="1150783"/>
                </a:cubicBezTo>
                <a:close/>
                <a:moveTo>
                  <a:pt x="5858779" y="1150506"/>
                </a:moveTo>
                <a:cubicBezTo>
                  <a:pt x="5859427" y="1150598"/>
                  <a:pt x="5860304" y="1150829"/>
                  <a:pt x="5861415" y="1151199"/>
                </a:cubicBezTo>
                <a:cubicBezTo>
                  <a:pt x="5864371" y="1154156"/>
                  <a:pt x="5868067" y="1154896"/>
                  <a:pt x="5872505" y="1153417"/>
                </a:cubicBezTo>
                <a:cubicBezTo>
                  <a:pt x="5875462" y="1151938"/>
                  <a:pt x="5878419" y="1153417"/>
                  <a:pt x="5881377" y="1157853"/>
                </a:cubicBezTo>
                <a:cubicBezTo>
                  <a:pt x="5882856" y="1162289"/>
                  <a:pt x="5879898" y="1163768"/>
                  <a:pt x="5872505" y="1162289"/>
                </a:cubicBezTo>
                <a:cubicBezTo>
                  <a:pt x="5866589" y="1160811"/>
                  <a:pt x="5862152" y="1157853"/>
                  <a:pt x="5859196" y="1153417"/>
                </a:cubicBezTo>
                <a:cubicBezTo>
                  <a:pt x="5856977" y="1151199"/>
                  <a:pt x="5856838" y="1150228"/>
                  <a:pt x="5858779" y="1150506"/>
                </a:cubicBezTo>
                <a:close/>
                <a:moveTo>
                  <a:pt x="5620471" y="1146069"/>
                </a:moveTo>
                <a:cubicBezTo>
                  <a:pt x="5619548" y="1146162"/>
                  <a:pt x="5618530" y="1146393"/>
                  <a:pt x="5617422" y="1146762"/>
                </a:cubicBezTo>
                <a:cubicBezTo>
                  <a:pt x="5614463" y="1148241"/>
                  <a:pt x="5614463" y="1151199"/>
                  <a:pt x="5617422" y="1155635"/>
                </a:cubicBezTo>
                <a:cubicBezTo>
                  <a:pt x="5620378" y="1158592"/>
                  <a:pt x="5623336" y="1159332"/>
                  <a:pt x="5626294" y="1157853"/>
                </a:cubicBezTo>
                <a:cubicBezTo>
                  <a:pt x="5629251" y="1156374"/>
                  <a:pt x="5629251" y="1153417"/>
                  <a:pt x="5626294" y="1148981"/>
                </a:cubicBezTo>
                <a:cubicBezTo>
                  <a:pt x="5625185" y="1146762"/>
                  <a:pt x="5623245" y="1145792"/>
                  <a:pt x="5620471" y="1146069"/>
                </a:cubicBezTo>
                <a:close/>
                <a:moveTo>
                  <a:pt x="13024367" y="1145352"/>
                </a:moveTo>
                <a:cubicBezTo>
                  <a:pt x="13028064" y="1144243"/>
                  <a:pt x="13030652" y="1144428"/>
                  <a:pt x="13032131" y="1145907"/>
                </a:cubicBezTo>
                <a:cubicBezTo>
                  <a:pt x="13035088" y="1150343"/>
                  <a:pt x="13031391" y="1154040"/>
                  <a:pt x="13021040" y="1156998"/>
                </a:cubicBezTo>
                <a:cubicBezTo>
                  <a:pt x="13010689" y="1161434"/>
                  <a:pt x="13006253" y="1166609"/>
                  <a:pt x="13007732" y="1172524"/>
                </a:cubicBezTo>
                <a:cubicBezTo>
                  <a:pt x="13010689" y="1178439"/>
                  <a:pt x="13021780" y="1174003"/>
                  <a:pt x="13041004" y="1159216"/>
                </a:cubicBezTo>
                <a:cubicBezTo>
                  <a:pt x="13055790" y="1150343"/>
                  <a:pt x="13066142" y="1149604"/>
                  <a:pt x="13072057" y="1156998"/>
                </a:cubicBezTo>
                <a:cubicBezTo>
                  <a:pt x="13077972" y="1165870"/>
                  <a:pt x="13078711" y="1168827"/>
                  <a:pt x="13074275" y="1165870"/>
                </a:cubicBezTo>
                <a:cubicBezTo>
                  <a:pt x="13068360" y="1162912"/>
                  <a:pt x="13066881" y="1163652"/>
                  <a:pt x="13069839" y="1168088"/>
                </a:cubicBezTo>
                <a:cubicBezTo>
                  <a:pt x="13072796" y="1172524"/>
                  <a:pt x="13071317" y="1175482"/>
                  <a:pt x="13065402" y="1176960"/>
                </a:cubicBezTo>
                <a:cubicBezTo>
                  <a:pt x="13062445" y="1176960"/>
                  <a:pt x="13053573" y="1180657"/>
                  <a:pt x="13038785" y="1188051"/>
                </a:cubicBezTo>
                <a:cubicBezTo>
                  <a:pt x="13025476" y="1195445"/>
                  <a:pt x="13016604" y="1197663"/>
                  <a:pt x="13012168" y="1194705"/>
                </a:cubicBezTo>
                <a:cubicBezTo>
                  <a:pt x="13007732" y="1193226"/>
                  <a:pt x="13004774" y="1195445"/>
                  <a:pt x="13003296" y="1201360"/>
                </a:cubicBezTo>
                <a:cubicBezTo>
                  <a:pt x="13000338" y="1207275"/>
                  <a:pt x="12995162" y="1209493"/>
                  <a:pt x="12987769" y="1208014"/>
                </a:cubicBezTo>
                <a:cubicBezTo>
                  <a:pt x="12981854" y="1206535"/>
                  <a:pt x="12980375" y="1208753"/>
                  <a:pt x="12983332" y="1214669"/>
                </a:cubicBezTo>
                <a:cubicBezTo>
                  <a:pt x="12984811" y="1220583"/>
                  <a:pt x="12982593" y="1222062"/>
                  <a:pt x="12976678" y="1219105"/>
                </a:cubicBezTo>
                <a:cubicBezTo>
                  <a:pt x="12970763" y="1217626"/>
                  <a:pt x="12967066" y="1220583"/>
                  <a:pt x="12965587" y="1227977"/>
                </a:cubicBezTo>
                <a:cubicBezTo>
                  <a:pt x="12964848" y="1231674"/>
                  <a:pt x="12963369" y="1233707"/>
                  <a:pt x="12961151" y="1234077"/>
                </a:cubicBezTo>
                <a:cubicBezTo>
                  <a:pt x="12958933" y="1234447"/>
                  <a:pt x="12955976" y="1233153"/>
                  <a:pt x="12952279" y="1230195"/>
                </a:cubicBezTo>
                <a:cubicBezTo>
                  <a:pt x="12946364" y="1224280"/>
                  <a:pt x="12953758" y="1214669"/>
                  <a:pt x="12974460" y="1201360"/>
                </a:cubicBezTo>
                <a:cubicBezTo>
                  <a:pt x="12996641" y="1189530"/>
                  <a:pt x="13006992" y="1182136"/>
                  <a:pt x="13005513" y="1179179"/>
                </a:cubicBezTo>
                <a:cubicBezTo>
                  <a:pt x="13005513" y="1174742"/>
                  <a:pt x="13004774" y="1173264"/>
                  <a:pt x="13003296" y="1174742"/>
                </a:cubicBezTo>
                <a:cubicBezTo>
                  <a:pt x="13001817" y="1174742"/>
                  <a:pt x="12999598" y="1173264"/>
                  <a:pt x="12996641" y="1170306"/>
                </a:cubicBezTo>
                <a:cubicBezTo>
                  <a:pt x="12993684" y="1165870"/>
                  <a:pt x="12998120" y="1159955"/>
                  <a:pt x="13009950" y="1152561"/>
                </a:cubicBezTo>
                <a:cubicBezTo>
                  <a:pt x="13015865" y="1148864"/>
                  <a:pt x="13020671" y="1146461"/>
                  <a:pt x="13024367" y="1145352"/>
                </a:cubicBezTo>
                <a:close/>
                <a:moveTo>
                  <a:pt x="6391958" y="1141633"/>
                </a:moveTo>
                <a:cubicBezTo>
                  <a:pt x="6393159" y="1141725"/>
                  <a:pt x="6394500" y="1141957"/>
                  <a:pt x="6395979" y="1142326"/>
                </a:cubicBezTo>
                <a:cubicBezTo>
                  <a:pt x="6400415" y="1143805"/>
                  <a:pt x="6398935" y="1145284"/>
                  <a:pt x="6391542" y="1146762"/>
                </a:cubicBezTo>
                <a:cubicBezTo>
                  <a:pt x="6384147" y="1148241"/>
                  <a:pt x="6381930" y="1147502"/>
                  <a:pt x="6384889" y="1144545"/>
                </a:cubicBezTo>
                <a:cubicBezTo>
                  <a:pt x="6385996" y="1142326"/>
                  <a:pt x="6388355" y="1141356"/>
                  <a:pt x="6391958" y="1141633"/>
                </a:cubicBezTo>
                <a:close/>
                <a:moveTo>
                  <a:pt x="3950454" y="1140088"/>
                </a:moveTo>
                <a:cubicBezTo>
                  <a:pt x="3957847" y="1137130"/>
                  <a:pt x="3962284" y="1138609"/>
                  <a:pt x="3963762" y="1144524"/>
                </a:cubicBezTo>
                <a:cubicBezTo>
                  <a:pt x="3965241" y="1147481"/>
                  <a:pt x="3962284" y="1148960"/>
                  <a:pt x="3954889" y="1148960"/>
                </a:cubicBezTo>
                <a:cubicBezTo>
                  <a:pt x="3953041" y="1149330"/>
                  <a:pt x="3951378" y="1149561"/>
                  <a:pt x="3949899" y="1149653"/>
                </a:cubicBezTo>
                <a:cubicBezTo>
                  <a:pt x="3945464" y="1149931"/>
                  <a:pt x="3942691" y="1148960"/>
                  <a:pt x="3941582" y="1146742"/>
                </a:cubicBezTo>
                <a:cubicBezTo>
                  <a:pt x="3940103" y="1145263"/>
                  <a:pt x="3943060" y="1143045"/>
                  <a:pt x="3950454" y="1140088"/>
                </a:cubicBezTo>
                <a:close/>
                <a:moveTo>
                  <a:pt x="12367807" y="1139253"/>
                </a:moveTo>
                <a:cubicBezTo>
                  <a:pt x="12369285" y="1138513"/>
                  <a:pt x="12372612" y="1139992"/>
                  <a:pt x="12377788" y="1143689"/>
                </a:cubicBezTo>
                <a:cubicBezTo>
                  <a:pt x="12382225" y="1146646"/>
                  <a:pt x="12382225" y="1148865"/>
                  <a:pt x="12377788" y="1150343"/>
                </a:cubicBezTo>
                <a:cubicBezTo>
                  <a:pt x="12375570" y="1151822"/>
                  <a:pt x="12373722" y="1152376"/>
                  <a:pt x="12372243" y="1152007"/>
                </a:cubicBezTo>
                <a:cubicBezTo>
                  <a:pt x="12370765" y="1151637"/>
                  <a:pt x="12369655" y="1150343"/>
                  <a:pt x="12368916" y="1148125"/>
                </a:cubicBezTo>
                <a:cubicBezTo>
                  <a:pt x="12366698" y="1142949"/>
                  <a:pt x="12366328" y="1139992"/>
                  <a:pt x="12367807" y="1139253"/>
                </a:cubicBezTo>
                <a:close/>
                <a:moveTo>
                  <a:pt x="13082593" y="1135925"/>
                </a:moveTo>
                <a:cubicBezTo>
                  <a:pt x="13085920" y="1137404"/>
                  <a:pt x="13088323" y="1141471"/>
                  <a:pt x="13089802" y="1148125"/>
                </a:cubicBezTo>
                <a:cubicBezTo>
                  <a:pt x="13089802" y="1152561"/>
                  <a:pt x="13088323" y="1154040"/>
                  <a:pt x="13085366" y="1152561"/>
                </a:cubicBezTo>
                <a:cubicBezTo>
                  <a:pt x="13082408" y="1151082"/>
                  <a:pt x="13081668" y="1154040"/>
                  <a:pt x="13083147" y="1161434"/>
                </a:cubicBezTo>
                <a:cubicBezTo>
                  <a:pt x="13083887" y="1165131"/>
                  <a:pt x="13084256" y="1167164"/>
                  <a:pt x="13084256" y="1167533"/>
                </a:cubicBezTo>
                <a:cubicBezTo>
                  <a:pt x="13084256" y="1167903"/>
                  <a:pt x="13083887" y="1166609"/>
                  <a:pt x="13083147" y="1163652"/>
                </a:cubicBezTo>
                <a:cubicBezTo>
                  <a:pt x="13081668" y="1159216"/>
                  <a:pt x="13077972" y="1154779"/>
                  <a:pt x="13072057" y="1150343"/>
                </a:cubicBezTo>
                <a:cubicBezTo>
                  <a:pt x="13066142" y="1145907"/>
                  <a:pt x="13065402" y="1142210"/>
                  <a:pt x="13069839" y="1139253"/>
                </a:cubicBezTo>
                <a:cubicBezTo>
                  <a:pt x="13075015" y="1135556"/>
                  <a:pt x="13079266" y="1134447"/>
                  <a:pt x="13082593" y="1135925"/>
                </a:cubicBezTo>
                <a:close/>
                <a:moveTo>
                  <a:pt x="6430220" y="1135256"/>
                </a:moveTo>
                <a:cubicBezTo>
                  <a:pt x="6435489" y="1135533"/>
                  <a:pt x="6433686" y="1137890"/>
                  <a:pt x="6424815" y="1142326"/>
                </a:cubicBezTo>
                <a:cubicBezTo>
                  <a:pt x="6411504" y="1148241"/>
                  <a:pt x="6404851" y="1151938"/>
                  <a:pt x="6404851" y="1153417"/>
                </a:cubicBezTo>
                <a:cubicBezTo>
                  <a:pt x="6404851" y="1153417"/>
                  <a:pt x="6404851" y="1151199"/>
                  <a:pt x="6404851" y="1146762"/>
                </a:cubicBezTo>
                <a:cubicBezTo>
                  <a:pt x="6404851" y="1140848"/>
                  <a:pt x="6410765" y="1137151"/>
                  <a:pt x="6422597" y="1135672"/>
                </a:cubicBezTo>
                <a:cubicBezTo>
                  <a:pt x="6425923" y="1135302"/>
                  <a:pt x="6428465" y="1135163"/>
                  <a:pt x="6430220" y="1135256"/>
                </a:cubicBezTo>
                <a:close/>
                <a:moveTo>
                  <a:pt x="5265851" y="1135118"/>
                </a:moveTo>
                <a:cubicBezTo>
                  <a:pt x="5267329" y="1135487"/>
                  <a:pt x="5266221" y="1137151"/>
                  <a:pt x="5262524" y="1140108"/>
                </a:cubicBezTo>
                <a:cubicBezTo>
                  <a:pt x="5259566" y="1144545"/>
                  <a:pt x="5259566" y="1148981"/>
                  <a:pt x="5262524" y="1153417"/>
                </a:cubicBezTo>
                <a:cubicBezTo>
                  <a:pt x="5264003" y="1159332"/>
                  <a:pt x="5262524" y="1160071"/>
                  <a:pt x="5258087" y="1155635"/>
                </a:cubicBezTo>
                <a:cubicBezTo>
                  <a:pt x="5253652" y="1152678"/>
                  <a:pt x="5249215" y="1152678"/>
                  <a:pt x="5244779" y="1155635"/>
                </a:cubicBezTo>
                <a:cubicBezTo>
                  <a:pt x="5228513" y="1164507"/>
                  <a:pt x="5218901" y="1168944"/>
                  <a:pt x="5215944" y="1168944"/>
                </a:cubicBezTo>
                <a:cubicBezTo>
                  <a:pt x="5211507" y="1168944"/>
                  <a:pt x="5213726" y="1165247"/>
                  <a:pt x="5222598" y="1157853"/>
                </a:cubicBezTo>
                <a:cubicBezTo>
                  <a:pt x="5231470" y="1148981"/>
                  <a:pt x="5241821" y="1142326"/>
                  <a:pt x="5253652" y="1137890"/>
                </a:cubicBezTo>
                <a:cubicBezTo>
                  <a:pt x="5260306" y="1135672"/>
                  <a:pt x="5264373" y="1134748"/>
                  <a:pt x="5265851" y="1135118"/>
                </a:cubicBezTo>
                <a:close/>
                <a:moveTo>
                  <a:pt x="7316493" y="1133454"/>
                </a:moveTo>
                <a:cubicBezTo>
                  <a:pt x="7313537" y="1133454"/>
                  <a:pt x="7311317" y="1134933"/>
                  <a:pt x="7309839" y="1137890"/>
                </a:cubicBezTo>
                <a:cubicBezTo>
                  <a:pt x="7308361" y="1142326"/>
                  <a:pt x="7309839" y="1144545"/>
                  <a:pt x="7314276" y="1144545"/>
                </a:cubicBezTo>
                <a:cubicBezTo>
                  <a:pt x="7318711" y="1144545"/>
                  <a:pt x="7320930" y="1142326"/>
                  <a:pt x="7320930" y="1137890"/>
                </a:cubicBezTo>
                <a:cubicBezTo>
                  <a:pt x="7320930" y="1134933"/>
                  <a:pt x="7319452" y="1133454"/>
                  <a:pt x="7316493" y="1133454"/>
                </a:cubicBezTo>
                <a:close/>
                <a:moveTo>
                  <a:pt x="4001470" y="1133434"/>
                </a:moveTo>
                <a:cubicBezTo>
                  <a:pt x="4007385" y="1131955"/>
                  <a:pt x="4008864" y="1132694"/>
                  <a:pt x="4005907" y="1135651"/>
                </a:cubicBezTo>
                <a:cubicBezTo>
                  <a:pt x="4004798" y="1137870"/>
                  <a:pt x="4003273" y="1138840"/>
                  <a:pt x="4001332" y="1138563"/>
                </a:cubicBezTo>
                <a:cubicBezTo>
                  <a:pt x="4000685" y="1138471"/>
                  <a:pt x="3999991" y="1138239"/>
                  <a:pt x="3999252" y="1137870"/>
                </a:cubicBezTo>
                <a:cubicBezTo>
                  <a:pt x="3996295" y="1136391"/>
                  <a:pt x="3997034" y="1134912"/>
                  <a:pt x="4001470" y="1133434"/>
                </a:cubicBezTo>
                <a:close/>
                <a:moveTo>
                  <a:pt x="3970417" y="1133434"/>
                </a:moveTo>
                <a:cubicBezTo>
                  <a:pt x="3973374" y="1133434"/>
                  <a:pt x="3975593" y="1135651"/>
                  <a:pt x="3977071" y="1140088"/>
                </a:cubicBezTo>
                <a:cubicBezTo>
                  <a:pt x="3980029" y="1144524"/>
                  <a:pt x="3979289" y="1147481"/>
                  <a:pt x="3974853" y="1148960"/>
                </a:cubicBezTo>
                <a:cubicBezTo>
                  <a:pt x="3973744" y="1149330"/>
                  <a:pt x="3972774" y="1149468"/>
                  <a:pt x="3971942" y="1149376"/>
                </a:cubicBezTo>
                <a:cubicBezTo>
                  <a:pt x="3969446" y="1149099"/>
                  <a:pt x="3968199" y="1146742"/>
                  <a:pt x="3968199" y="1142306"/>
                </a:cubicBezTo>
                <a:cubicBezTo>
                  <a:pt x="3966720" y="1137870"/>
                  <a:pt x="3967460" y="1134912"/>
                  <a:pt x="3970417" y="1133434"/>
                </a:cubicBezTo>
                <a:close/>
                <a:moveTo>
                  <a:pt x="13003296" y="1132598"/>
                </a:moveTo>
                <a:cubicBezTo>
                  <a:pt x="13009210" y="1132598"/>
                  <a:pt x="13012907" y="1133338"/>
                  <a:pt x="13014386" y="1134816"/>
                </a:cubicBezTo>
                <a:cubicBezTo>
                  <a:pt x="13014386" y="1136295"/>
                  <a:pt x="13012907" y="1138513"/>
                  <a:pt x="13009950" y="1141471"/>
                </a:cubicBezTo>
                <a:cubicBezTo>
                  <a:pt x="13007732" y="1142949"/>
                  <a:pt x="13005698" y="1143504"/>
                  <a:pt x="13003850" y="1143134"/>
                </a:cubicBezTo>
                <a:cubicBezTo>
                  <a:pt x="13002002" y="1142765"/>
                  <a:pt x="13000338" y="1141471"/>
                  <a:pt x="12998859" y="1139253"/>
                </a:cubicBezTo>
                <a:cubicBezTo>
                  <a:pt x="12997380" y="1136295"/>
                  <a:pt x="12998859" y="1134077"/>
                  <a:pt x="13003296" y="1132598"/>
                </a:cubicBezTo>
                <a:close/>
                <a:moveTo>
                  <a:pt x="5891913" y="1131270"/>
                </a:moveTo>
                <a:cubicBezTo>
                  <a:pt x="5892836" y="1131617"/>
                  <a:pt x="5893762" y="1134563"/>
                  <a:pt x="5894684" y="1140108"/>
                </a:cubicBezTo>
                <a:cubicBezTo>
                  <a:pt x="5897643" y="1150459"/>
                  <a:pt x="5899860" y="1153417"/>
                  <a:pt x="5901339" y="1148981"/>
                </a:cubicBezTo>
                <a:cubicBezTo>
                  <a:pt x="5904298" y="1144545"/>
                  <a:pt x="5907254" y="1144545"/>
                  <a:pt x="5910212" y="1148981"/>
                </a:cubicBezTo>
                <a:cubicBezTo>
                  <a:pt x="5911691" y="1153417"/>
                  <a:pt x="5911691" y="1155635"/>
                  <a:pt x="5910212" y="1155635"/>
                </a:cubicBezTo>
                <a:cubicBezTo>
                  <a:pt x="5907254" y="1157114"/>
                  <a:pt x="5907254" y="1160811"/>
                  <a:pt x="5910212" y="1166726"/>
                </a:cubicBezTo>
                <a:cubicBezTo>
                  <a:pt x="5911691" y="1172640"/>
                  <a:pt x="5910212" y="1172640"/>
                  <a:pt x="5905775" y="1166726"/>
                </a:cubicBezTo>
                <a:cubicBezTo>
                  <a:pt x="5901339" y="1162289"/>
                  <a:pt x="5899860" y="1161550"/>
                  <a:pt x="5901339" y="1164507"/>
                </a:cubicBezTo>
                <a:cubicBezTo>
                  <a:pt x="5901339" y="1167465"/>
                  <a:pt x="5898382" y="1166726"/>
                  <a:pt x="5892467" y="1162289"/>
                </a:cubicBezTo>
                <a:cubicBezTo>
                  <a:pt x="5885074" y="1157853"/>
                  <a:pt x="5880637" y="1153417"/>
                  <a:pt x="5879159" y="1148981"/>
                </a:cubicBezTo>
                <a:cubicBezTo>
                  <a:pt x="5877680" y="1144545"/>
                  <a:pt x="5879159" y="1141587"/>
                  <a:pt x="5883594" y="1140108"/>
                </a:cubicBezTo>
                <a:cubicBezTo>
                  <a:pt x="5886553" y="1138629"/>
                  <a:pt x="5888770" y="1136412"/>
                  <a:pt x="5890249" y="1133454"/>
                </a:cubicBezTo>
                <a:cubicBezTo>
                  <a:pt x="5890803" y="1131790"/>
                  <a:pt x="5891358" y="1131062"/>
                  <a:pt x="5891913" y="1131270"/>
                </a:cubicBezTo>
                <a:close/>
                <a:moveTo>
                  <a:pt x="13041004" y="1130380"/>
                </a:moveTo>
                <a:cubicBezTo>
                  <a:pt x="13048397" y="1125944"/>
                  <a:pt x="13052833" y="1125944"/>
                  <a:pt x="13054312" y="1130380"/>
                </a:cubicBezTo>
                <a:cubicBezTo>
                  <a:pt x="13055790" y="1134816"/>
                  <a:pt x="13054312" y="1138513"/>
                  <a:pt x="13049876" y="1141471"/>
                </a:cubicBezTo>
                <a:cubicBezTo>
                  <a:pt x="13047658" y="1142949"/>
                  <a:pt x="13045440" y="1143689"/>
                  <a:pt x="13043222" y="1143689"/>
                </a:cubicBezTo>
                <a:cubicBezTo>
                  <a:pt x="13041004" y="1143689"/>
                  <a:pt x="13038785" y="1142949"/>
                  <a:pt x="13036567" y="1141471"/>
                </a:cubicBezTo>
                <a:cubicBezTo>
                  <a:pt x="13032131" y="1138513"/>
                  <a:pt x="13033610" y="1134816"/>
                  <a:pt x="13041004" y="1130380"/>
                </a:cubicBezTo>
                <a:close/>
                <a:moveTo>
                  <a:pt x="7513905" y="1129018"/>
                </a:moveTo>
                <a:cubicBezTo>
                  <a:pt x="7512426" y="1129018"/>
                  <a:pt x="7510949" y="1130496"/>
                  <a:pt x="7509470" y="1133454"/>
                </a:cubicBezTo>
                <a:cubicBezTo>
                  <a:pt x="7506511" y="1137890"/>
                  <a:pt x="7508729" y="1140848"/>
                  <a:pt x="7516123" y="1142326"/>
                </a:cubicBezTo>
                <a:cubicBezTo>
                  <a:pt x="7522039" y="1142326"/>
                  <a:pt x="7522777" y="1139369"/>
                  <a:pt x="7518342" y="1133454"/>
                </a:cubicBezTo>
                <a:cubicBezTo>
                  <a:pt x="7516863" y="1130496"/>
                  <a:pt x="7515384" y="1129018"/>
                  <a:pt x="7513905" y="1129018"/>
                </a:cubicBezTo>
                <a:close/>
                <a:moveTo>
                  <a:pt x="3983725" y="1128997"/>
                </a:moveTo>
                <a:cubicBezTo>
                  <a:pt x="3986683" y="1128997"/>
                  <a:pt x="3989640" y="1131215"/>
                  <a:pt x="3992598" y="1135651"/>
                </a:cubicBezTo>
                <a:cubicBezTo>
                  <a:pt x="3994077" y="1138609"/>
                  <a:pt x="3993337" y="1140088"/>
                  <a:pt x="3990380" y="1140088"/>
                </a:cubicBezTo>
                <a:cubicBezTo>
                  <a:pt x="3989271" y="1140457"/>
                  <a:pt x="3988254" y="1140642"/>
                  <a:pt x="3987330" y="1140642"/>
                </a:cubicBezTo>
                <a:cubicBezTo>
                  <a:pt x="3984557" y="1140642"/>
                  <a:pt x="3982617" y="1138979"/>
                  <a:pt x="3981508" y="1135651"/>
                </a:cubicBezTo>
                <a:cubicBezTo>
                  <a:pt x="3978550" y="1132694"/>
                  <a:pt x="3979289" y="1130476"/>
                  <a:pt x="3983725" y="1128997"/>
                </a:cubicBezTo>
                <a:close/>
                <a:moveTo>
                  <a:pt x="12730468" y="1128162"/>
                </a:moveTo>
                <a:cubicBezTo>
                  <a:pt x="12733426" y="1129641"/>
                  <a:pt x="12736383" y="1132598"/>
                  <a:pt x="12739340" y="1137034"/>
                </a:cubicBezTo>
                <a:cubicBezTo>
                  <a:pt x="12740449" y="1139253"/>
                  <a:pt x="12739895" y="1140223"/>
                  <a:pt x="12737677" y="1139946"/>
                </a:cubicBezTo>
                <a:cubicBezTo>
                  <a:pt x="12736937" y="1139854"/>
                  <a:pt x="12736013" y="1139622"/>
                  <a:pt x="12734904" y="1139253"/>
                </a:cubicBezTo>
                <a:cubicBezTo>
                  <a:pt x="12731947" y="1139253"/>
                  <a:pt x="12728989" y="1137034"/>
                  <a:pt x="12726032" y="1132598"/>
                </a:cubicBezTo>
                <a:cubicBezTo>
                  <a:pt x="12723074" y="1126683"/>
                  <a:pt x="12724553" y="1125205"/>
                  <a:pt x="12730468" y="1128162"/>
                </a:cubicBezTo>
                <a:close/>
                <a:moveTo>
                  <a:pt x="8511500" y="1127631"/>
                </a:moveTo>
                <a:cubicBezTo>
                  <a:pt x="8510391" y="1127816"/>
                  <a:pt x="8509097" y="1128278"/>
                  <a:pt x="8507618" y="1129018"/>
                </a:cubicBezTo>
                <a:cubicBezTo>
                  <a:pt x="8503182" y="1133454"/>
                  <a:pt x="8503182" y="1136412"/>
                  <a:pt x="8507618" y="1137890"/>
                </a:cubicBezTo>
                <a:cubicBezTo>
                  <a:pt x="8513533" y="1140848"/>
                  <a:pt x="8516491" y="1139369"/>
                  <a:pt x="8516491" y="1133454"/>
                </a:cubicBezTo>
                <a:cubicBezTo>
                  <a:pt x="8516491" y="1129018"/>
                  <a:pt x="8514827" y="1127077"/>
                  <a:pt x="8511500" y="1127631"/>
                </a:cubicBezTo>
                <a:close/>
                <a:moveTo>
                  <a:pt x="6212431" y="1127631"/>
                </a:moveTo>
                <a:cubicBezTo>
                  <a:pt x="6210951" y="1127816"/>
                  <a:pt x="6209288" y="1128278"/>
                  <a:pt x="6207439" y="1129018"/>
                </a:cubicBezTo>
                <a:cubicBezTo>
                  <a:pt x="6201524" y="1130496"/>
                  <a:pt x="6198567" y="1134193"/>
                  <a:pt x="6198567" y="1140108"/>
                </a:cubicBezTo>
                <a:cubicBezTo>
                  <a:pt x="6198567" y="1144545"/>
                  <a:pt x="6203002" y="1146023"/>
                  <a:pt x="6211875" y="1144545"/>
                </a:cubicBezTo>
                <a:cubicBezTo>
                  <a:pt x="6219268" y="1141587"/>
                  <a:pt x="6222227" y="1137890"/>
                  <a:pt x="6220747" y="1133454"/>
                </a:cubicBezTo>
                <a:cubicBezTo>
                  <a:pt x="6219640" y="1129018"/>
                  <a:pt x="6216866" y="1127077"/>
                  <a:pt x="6212431" y="1127631"/>
                </a:cubicBezTo>
                <a:close/>
                <a:moveTo>
                  <a:pt x="8415567" y="1126245"/>
                </a:moveTo>
                <a:cubicBezTo>
                  <a:pt x="8414458" y="1126245"/>
                  <a:pt x="8413349" y="1127909"/>
                  <a:pt x="8412240" y="1131236"/>
                </a:cubicBezTo>
                <a:cubicBezTo>
                  <a:pt x="8409282" y="1135672"/>
                  <a:pt x="8409282" y="1139369"/>
                  <a:pt x="8412240" y="1142326"/>
                </a:cubicBezTo>
                <a:cubicBezTo>
                  <a:pt x="8415197" y="1146762"/>
                  <a:pt x="8418155" y="1147502"/>
                  <a:pt x="8421112" y="1144545"/>
                </a:cubicBezTo>
                <a:cubicBezTo>
                  <a:pt x="8427027" y="1135672"/>
                  <a:pt x="8425548" y="1129757"/>
                  <a:pt x="8416676" y="1126800"/>
                </a:cubicBezTo>
                <a:cubicBezTo>
                  <a:pt x="8416306" y="1126430"/>
                  <a:pt x="8415936" y="1126245"/>
                  <a:pt x="8415567" y="1126245"/>
                </a:cubicBezTo>
                <a:close/>
                <a:moveTo>
                  <a:pt x="12413278" y="1125944"/>
                </a:moveTo>
                <a:cubicBezTo>
                  <a:pt x="12419193" y="1128901"/>
                  <a:pt x="12416236" y="1132598"/>
                  <a:pt x="12404406" y="1137034"/>
                </a:cubicBezTo>
                <a:cubicBezTo>
                  <a:pt x="12399230" y="1139992"/>
                  <a:pt x="12395164" y="1141655"/>
                  <a:pt x="12392206" y="1142025"/>
                </a:cubicBezTo>
                <a:cubicBezTo>
                  <a:pt x="12389248" y="1142395"/>
                  <a:pt x="12387400" y="1141471"/>
                  <a:pt x="12386661" y="1139253"/>
                </a:cubicBezTo>
                <a:cubicBezTo>
                  <a:pt x="12385182" y="1134816"/>
                  <a:pt x="12388140" y="1131120"/>
                  <a:pt x="12395533" y="1128162"/>
                </a:cubicBezTo>
                <a:cubicBezTo>
                  <a:pt x="12402927" y="1125205"/>
                  <a:pt x="12408842" y="1124465"/>
                  <a:pt x="12413278" y="1125944"/>
                </a:cubicBezTo>
                <a:close/>
                <a:moveTo>
                  <a:pt x="5938493" y="1125136"/>
                </a:moveTo>
                <a:cubicBezTo>
                  <a:pt x="5939602" y="1125506"/>
                  <a:pt x="5940527" y="1126800"/>
                  <a:pt x="5941265" y="1129018"/>
                </a:cubicBezTo>
                <a:cubicBezTo>
                  <a:pt x="5942744" y="1133454"/>
                  <a:pt x="5942005" y="1136412"/>
                  <a:pt x="5939047" y="1137890"/>
                </a:cubicBezTo>
                <a:cubicBezTo>
                  <a:pt x="5934612" y="1139369"/>
                  <a:pt x="5932393" y="1138629"/>
                  <a:pt x="5932393" y="1135672"/>
                </a:cubicBezTo>
                <a:cubicBezTo>
                  <a:pt x="5930915" y="1134193"/>
                  <a:pt x="5931654" y="1131236"/>
                  <a:pt x="5934612" y="1126800"/>
                </a:cubicBezTo>
                <a:cubicBezTo>
                  <a:pt x="5936090" y="1125321"/>
                  <a:pt x="5937383" y="1124766"/>
                  <a:pt x="5938493" y="1125136"/>
                </a:cubicBezTo>
                <a:close/>
                <a:moveTo>
                  <a:pt x="4624089" y="1123264"/>
                </a:moveTo>
                <a:cubicBezTo>
                  <a:pt x="4622911" y="1123403"/>
                  <a:pt x="4622045" y="1124581"/>
                  <a:pt x="4621490" y="1126800"/>
                </a:cubicBezTo>
                <a:cubicBezTo>
                  <a:pt x="4620011" y="1132714"/>
                  <a:pt x="4615575" y="1134193"/>
                  <a:pt x="4608181" y="1131236"/>
                </a:cubicBezTo>
                <a:cubicBezTo>
                  <a:pt x="4600788" y="1128278"/>
                  <a:pt x="4597830" y="1129018"/>
                  <a:pt x="4599309" y="1133454"/>
                </a:cubicBezTo>
                <a:cubicBezTo>
                  <a:pt x="4602266" y="1142326"/>
                  <a:pt x="4608920" y="1143805"/>
                  <a:pt x="4619271" y="1137890"/>
                </a:cubicBezTo>
                <a:cubicBezTo>
                  <a:pt x="4625187" y="1133454"/>
                  <a:pt x="4630363" y="1133454"/>
                  <a:pt x="4634798" y="1137890"/>
                </a:cubicBezTo>
                <a:cubicBezTo>
                  <a:pt x="4639235" y="1140848"/>
                  <a:pt x="4638496" y="1138629"/>
                  <a:pt x="4632580" y="1131236"/>
                </a:cubicBezTo>
                <a:cubicBezTo>
                  <a:pt x="4628884" y="1125690"/>
                  <a:pt x="4626053" y="1123033"/>
                  <a:pt x="4624089" y="1123264"/>
                </a:cubicBezTo>
                <a:close/>
                <a:moveTo>
                  <a:pt x="5419039" y="1121809"/>
                </a:moveTo>
                <a:cubicBezTo>
                  <a:pt x="5415989" y="1121809"/>
                  <a:pt x="5413356" y="1123473"/>
                  <a:pt x="5411138" y="1126800"/>
                </a:cubicBezTo>
                <a:cubicBezTo>
                  <a:pt x="5409659" y="1129757"/>
                  <a:pt x="5411876" y="1129757"/>
                  <a:pt x="5417791" y="1126800"/>
                </a:cubicBezTo>
                <a:cubicBezTo>
                  <a:pt x="5425186" y="1123842"/>
                  <a:pt x="5426664" y="1122363"/>
                  <a:pt x="5422228" y="1122363"/>
                </a:cubicBezTo>
                <a:cubicBezTo>
                  <a:pt x="5421118" y="1121994"/>
                  <a:pt x="5420056" y="1121809"/>
                  <a:pt x="5419039" y="1121809"/>
                </a:cubicBezTo>
                <a:close/>
                <a:moveTo>
                  <a:pt x="7205588" y="1121670"/>
                </a:moveTo>
                <a:cubicBezTo>
                  <a:pt x="7204849" y="1121762"/>
                  <a:pt x="7204109" y="1121994"/>
                  <a:pt x="7203369" y="1122363"/>
                </a:cubicBezTo>
                <a:cubicBezTo>
                  <a:pt x="7200412" y="1125321"/>
                  <a:pt x="7201891" y="1126800"/>
                  <a:pt x="7207807" y="1126800"/>
                </a:cubicBezTo>
                <a:cubicBezTo>
                  <a:pt x="7212242" y="1126800"/>
                  <a:pt x="7213722" y="1126060"/>
                  <a:pt x="7212242" y="1124581"/>
                </a:cubicBezTo>
                <a:cubicBezTo>
                  <a:pt x="7210025" y="1122363"/>
                  <a:pt x="7207807" y="1121393"/>
                  <a:pt x="7205588" y="1121670"/>
                </a:cubicBezTo>
                <a:close/>
                <a:moveTo>
                  <a:pt x="6659933" y="1120145"/>
                </a:moveTo>
                <a:cubicBezTo>
                  <a:pt x="6667326" y="1120145"/>
                  <a:pt x="6668806" y="1122363"/>
                  <a:pt x="6664371" y="1126800"/>
                </a:cubicBezTo>
                <a:cubicBezTo>
                  <a:pt x="6655498" y="1135672"/>
                  <a:pt x="6650322" y="1134933"/>
                  <a:pt x="6648844" y="1124581"/>
                </a:cubicBezTo>
                <a:cubicBezTo>
                  <a:pt x="6647364" y="1123103"/>
                  <a:pt x="6651060" y="1121624"/>
                  <a:pt x="6659933" y="1120145"/>
                </a:cubicBezTo>
                <a:close/>
                <a:moveTo>
                  <a:pt x="4012561" y="1120125"/>
                </a:moveTo>
                <a:cubicBezTo>
                  <a:pt x="4015519" y="1118646"/>
                  <a:pt x="4017736" y="1120125"/>
                  <a:pt x="4019215" y="1124561"/>
                </a:cubicBezTo>
                <a:cubicBezTo>
                  <a:pt x="4020324" y="1127888"/>
                  <a:pt x="4019770" y="1129552"/>
                  <a:pt x="4017551" y="1129552"/>
                </a:cubicBezTo>
                <a:cubicBezTo>
                  <a:pt x="4016812" y="1129552"/>
                  <a:pt x="4015888" y="1129367"/>
                  <a:pt x="4014779" y="1128997"/>
                </a:cubicBezTo>
                <a:cubicBezTo>
                  <a:pt x="4010343" y="1128997"/>
                  <a:pt x="4008124" y="1127518"/>
                  <a:pt x="4008124" y="1124561"/>
                </a:cubicBezTo>
                <a:cubicBezTo>
                  <a:pt x="4008124" y="1123082"/>
                  <a:pt x="4009603" y="1121603"/>
                  <a:pt x="4012561" y="1120125"/>
                </a:cubicBezTo>
                <a:close/>
                <a:moveTo>
                  <a:pt x="5920505" y="1119591"/>
                </a:moveTo>
                <a:cubicBezTo>
                  <a:pt x="5922700" y="1119591"/>
                  <a:pt x="5925184" y="1124212"/>
                  <a:pt x="5927957" y="1133454"/>
                </a:cubicBezTo>
                <a:cubicBezTo>
                  <a:pt x="5929437" y="1137890"/>
                  <a:pt x="5928696" y="1140848"/>
                  <a:pt x="5925739" y="1142326"/>
                </a:cubicBezTo>
                <a:cubicBezTo>
                  <a:pt x="5913909" y="1146762"/>
                  <a:pt x="5910951" y="1140848"/>
                  <a:pt x="5916867" y="1124581"/>
                </a:cubicBezTo>
                <a:cubicBezTo>
                  <a:pt x="5917975" y="1121254"/>
                  <a:pt x="5919188" y="1119591"/>
                  <a:pt x="5920505" y="1119591"/>
                </a:cubicBezTo>
                <a:close/>
                <a:moveTo>
                  <a:pt x="5030731" y="1119591"/>
                </a:moveTo>
                <a:cubicBezTo>
                  <a:pt x="5032949" y="1119960"/>
                  <a:pt x="5034798" y="1121624"/>
                  <a:pt x="5036277" y="1124581"/>
                </a:cubicBezTo>
                <a:cubicBezTo>
                  <a:pt x="5039234" y="1130496"/>
                  <a:pt x="5046628" y="1131236"/>
                  <a:pt x="5058457" y="1126800"/>
                </a:cubicBezTo>
                <a:cubicBezTo>
                  <a:pt x="5070287" y="1120885"/>
                  <a:pt x="5071027" y="1123842"/>
                  <a:pt x="5060675" y="1135672"/>
                </a:cubicBezTo>
                <a:cubicBezTo>
                  <a:pt x="5050324" y="1146023"/>
                  <a:pt x="5043670" y="1151199"/>
                  <a:pt x="5040713" y="1151199"/>
                </a:cubicBezTo>
                <a:cubicBezTo>
                  <a:pt x="5033319" y="1152678"/>
                  <a:pt x="5020750" y="1159332"/>
                  <a:pt x="5003005" y="1171162"/>
                </a:cubicBezTo>
                <a:cubicBezTo>
                  <a:pt x="4983782" y="1184471"/>
                  <a:pt x="4973430" y="1189646"/>
                  <a:pt x="4971951" y="1186689"/>
                </a:cubicBezTo>
                <a:cubicBezTo>
                  <a:pt x="4970473" y="1182252"/>
                  <a:pt x="4980824" y="1173380"/>
                  <a:pt x="5003005" y="1160071"/>
                </a:cubicBezTo>
                <a:cubicBezTo>
                  <a:pt x="5010399" y="1154156"/>
                  <a:pt x="5016314" y="1149720"/>
                  <a:pt x="5020750" y="1146762"/>
                </a:cubicBezTo>
                <a:cubicBezTo>
                  <a:pt x="5026665" y="1142326"/>
                  <a:pt x="5030361" y="1138629"/>
                  <a:pt x="5031840" y="1135672"/>
                </a:cubicBezTo>
                <a:cubicBezTo>
                  <a:pt x="5036277" y="1129757"/>
                  <a:pt x="5032580" y="1127539"/>
                  <a:pt x="5020750" y="1129018"/>
                </a:cubicBezTo>
                <a:cubicBezTo>
                  <a:pt x="5014835" y="1129018"/>
                  <a:pt x="5015574" y="1126800"/>
                  <a:pt x="5022968" y="1122363"/>
                </a:cubicBezTo>
                <a:cubicBezTo>
                  <a:pt x="5025925" y="1120145"/>
                  <a:pt x="5028513" y="1119221"/>
                  <a:pt x="5030731" y="1119591"/>
                </a:cubicBezTo>
                <a:close/>
                <a:moveTo>
                  <a:pt x="3866166" y="1117907"/>
                </a:moveTo>
                <a:cubicBezTo>
                  <a:pt x="3873559" y="1116428"/>
                  <a:pt x="3877996" y="1117167"/>
                  <a:pt x="3879474" y="1120125"/>
                </a:cubicBezTo>
                <a:cubicBezTo>
                  <a:pt x="3885390" y="1131955"/>
                  <a:pt x="3869863" y="1143784"/>
                  <a:pt x="3832894" y="1155614"/>
                </a:cubicBezTo>
                <a:cubicBezTo>
                  <a:pt x="3803320" y="1164487"/>
                  <a:pt x="3786314" y="1169662"/>
                  <a:pt x="3781878" y="1171141"/>
                </a:cubicBezTo>
                <a:cubicBezTo>
                  <a:pt x="3780399" y="1171881"/>
                  <a:pt x="3778181" y="1172250"/>
                  <a:pt x="3775223" y="1172250"/>
                </a:cubicBezTo>
                <a:cubicBezTo>
                  <a:pt x="3772266" y="1172250"/>
                  <a:pt x="3768569" y="1171881"/>
                  <a:pt x="3764133" y="1171141"/>
                </a:cubicBezTo>
                <a:cubicBezTo>
                  <a:pt x="3750824" y="1166705"/>
                  <a:pt x="3767090" y="1157833"/>
                  <a:pt x="3812931" y="1144524"/>
                </a:cubicBezTo>
                <a:cubicBezTo>
                  <a:pt x="3841027" y="1135651"/>
                  <a:pt x="3854336" y="1130476"/>
                  <a:pt x="3852857" y="1128997"/>
                </a:cubicBezTo>
                <a:cubicBezTo>
                  <a:pt x="3852857" y="1124561"/>
                  <a:pt x="3857294" y="1120864"/>
                  <a:pt x="3866166" y="1117907"/>
                </a:cubicBezTo>
                <a:close/>
                <a:moveTo>
                  <a:pt x="6682531" y="1117650"/>
                </a:moveTo>
                <a:cubicBezTo>
                  <a:pt x="6684841" y="1117835"/>
                  <a:pt x="6687659" y="1118667"/>
                  <a:pt x="6690986" y="1120145"/>
                </a:cubicBezTo>
                <a:cubicBezTo>
                  <a:pt x="6696902" y="1124581"/>
                  <a:pt x="6698382" y="1129018"/>
                  <a:pt x="6695423" y="1133454"/>
                </a:cubicBezTo>
                <a:cubicBezTo>
                  <a:pt x="6693944" y="1137890"/>
                  <a:pt x="6697640" y="1139369"/>
                  <a:pt x="6706513" y="1137890"/>
                </a:cubicBezTo>
                <a:cubicBezTo>
                  <a:pt x="6716865" y="1137890"/>
                  <a:pt x="6722041" y="1139369"/>
                  <a:pt x="6722041" y="1142326"/>
                </a:cubicBezTo>
                <a:cubicBezTo>
                  <a:pt x="6722041" y="1148241"/>
                  <a:pt x="6710210" y="1154156"/>
                  <a:pt x="6686551" y="1160071"/>
                </a:cubicBezTo>
                <a:cubicBezTo>
                  <a:pt x="6662891" y="1167465"/>
                  <a:pt x="6654018" y="1175598"/>
                  <a:pt x="6659933" y="1184471"/>
                </a:cubicBezTo>
                <a:cubicBezTo>
                  <a:pt x="6662891" y="1188906"/>
                  <a:pt x="6660672" y="1192604"/>
                  <a:pt x="6653278" y="1195561"/>
                </a:cubicBezTo>
                <a:cubicBezTo>
                  <a:pt x="6647364" y="1197040"/>
                  <a:pt x="6642929" y="1197040"/>
                  <a:pt x="6639971" y="1195561"/>
                </a:cubicBezTo>
                <a:cubicBezTo>
                  <a:pt x="6635534" y="1192604"/>
                  <a:pt x="6636275" y="1190385"/>
                  <a:pt x="6642188" y="1188906"/>
                </a:cubicBezTo>
                <a:cubicBezTo>
                  <a:pt x="6646625" y="1185949"/>
                  <a:pt x="6648844" y="1182252"/>
                  <a:pt x="6648844" y="1177816"/>
                </a:cubicBezTo>
                <a:cubicBezTo>
                  <a:pt x="6648844" y="1173380"/>
                  <a:pt x="6647364" y="1171162"/>
                  <a:pt x="6644406" y="1171162"/>
                </a:cubicBezTo>
                <a:cubicBezTo>
                  <a:pt x="6639971" y="1171162"/>
                  <a:pt x="6631837" y="1169683"/>
                  <a:pt x="6620008" y="1166726"/>
                </a:cubicBezTo>
                <a:cubicBezTo>
                  <a:pt x="6608177" y="1163768"/>
                  <a:pt x="6600783" y="1164507"/>
                  <a:pt x="6597825" y="1168944"/>
                </a:cubicBezTo>
                <a:cubicBezTo>
                  <a:pt x="6594869" y="1174859"/>
                  <a:pt x="6589693" y="1176337"/>
                  <a:pt x="6582300" y="1173380"/>
                </a:cubicBezTo>
                <a:cubicBezTo>
                  <a:pt x="6573427" y="1170422"/>
                  <a:pt x="6573427" y="1165986"/>
                  <a:pt x="6582300" y="1160071"/>
                </a:cubicBezTo>
                <a:cubicBezTo>
                  <a:pt x="6594129" y="1154156"/>
                  <a:pt x="6610395" y="1149720"/>
                  <a:pt x="6631099" y="1146762"/>
                </a:cubicBezTo>
                <a:cubicBezTo>
                  <a:pt x="6660672" y="1142326"/>
                  <a:pt x="6675460" y="1137890"/>
                  <a:pt x="6675460" y="1133454"/>
                </a:cubicBezTo>
                <a:cubicBezTo>
                  <a:pt x="6673241" y="1122363"/>
                  <a:pt x="6675599" y="1117095"/>
                  <a:pt x="6682531" y="1117650"/>
                </a:cubicBezTo>
                <a:close/>
                <a:moveTo>
                  <a:pt x="8486962" y="1115016"/>
                </a:moveTo>
                <a:cubicBezTo>
                  <a:pt x="8486315" y="1115108"/>
                  <a:pt x="8485807" y="1115339"/>
                  <a:pt x="8485437" y="1115709"/>
                </a:cubicBezTo>
                <a:cubicBezTo>
                  <a:pt x="8483959" y="1118667"/>
                  <a:pt x="8485437" y="1121624"/>
                  <a:pt x="8489873" y="1124581"/>
                </a:cubicBezTo>
                <a:cubicBezTo>
                  <a:pt x="8494310" y="1127539"/>
                  <a:pt x="8498006" y="1128278"/>
                  <a:pt x="8500964" y="1126800"/>
                </a:cubicBezTo>
                <a:cubicBezTo>
                  <a:pt x="8505400" y="1123842"/>
                  <a:pt x="8503921" y="1120885"/>
                  <a:pt x="8496528" y="1117927"/>
                </a:cubicBezTo>
                <a:cubicBezTo>
                  <a:pt x="8492092" y="1115709"/>
                  <a:pt x="8488903" y="1114738"/>
                  <a:pt x="8486962" y="1115016"/>
                </a:cubicBezTo>
                <a:close/>
                <a:moveTo>
                  <a:pt x="8383404" y="1114046"/>
                </a:moveTo>
                <a:cubicBezTo>
                  <a:pt x="8381186" y="1114415"/>
                  <a:pt x="8379707" y="1115709"/>
                  <a:pt x="8378968" y="1117927"/>
                </a:cubicBezTo>
                <a:cubicBezTo>
                  <a:pt x="8377489" y="1122363"/>
                  <a:pt x="8380447" y="1126060"/>
                  <a:pt x="8387841" y="1129018"/>
                </a:cubicBezTo>
                <a:cubicBezTo>
                  <a:pt x="8395234" y="1131975"/>
                  <a:pt x="8399670" y="1131236"/>
                  <a:pt x="8401149" y="1126800"/>
                </a:cubicBezTo>
                <a:cubicBezTo>
                  <a:pt x="8402628" y="1120885"/>
                  <a:pt x="8399670" y="1117188"/>
                  <a:pt x="8392277" y="1115709"/>
                </a:cubicBezTo>
                <a:cubicBezTo>
                  <a:pt x="8388580" y="1114230"/>
                  <a:pt x="8385622" y="1113676"/>
                  <a:pt x="8383404" y="1114046"/>
                </a:cubicBezTo>
                <a:close/>
                <a:moveTo>
                  <a:pt x="4844352" y="1113470"/>
                </a:moveTo>
                <a:cubicBezTo>
                  <a:pt x="4839916" y="1111991"/>
                  <a:pt x="4836958" y="1114210"/>
                  <a:pt x="4835480" y="1120125"/>
                </a:cubicBezTo>
                <a:lnTo>
                  <a:pt x="4822004" y="1125900"/>
                </a:lnTo>
                <a:lnTo>
                  <a:pt x="4823338" y="1131236"/>
                </a:lnTo>
                <a:cubicBezTo>
                  <a:pt x="4827774" y="1135672"/>
                  <a:pt x="4834429" y="1133454"/>
                  <a:pt x="4843301" y="1124581"/>
                </a:cubicBezTo>
                <a:lnTo>
                  <a:pt x="4851109" y="1113846"/>
                </a:lnTo>
                <a:close/>
                <a:moveTo>
                  <a:pt x="4768994" y="1112936"/>
                </a:moveTo>
                <a:cubicBezTo>
                  <a:pt x="4768255" y="1112567"/>
                  <a:pt x="4767885" y="1113491"/>
                  <a:pt x="4767885" y="1115709"/>
                </a:cubicBezTo>
                <a:cubicBezTo>
                  <a:pt x="4768625" y="1117927"/>
                  <a:pt x="4768625" y="1118851"/>
                  <a:pt x="4767885" y="1118481"/>
                </a:cubicBezTo>
                <a:lnTo>
                  <a:pt x="4767233" y="1117748"/>
                </a:lnTo>
                <a:lnTo>
                  <a:pt x="4768605" y="1123236"/>
                </a:lnTo>
                <a:lnTo>
                  <a:pt x="4772321" y="1117927"/>
                </a:lnTo>
                <a:cubicBezTo>
                  <a:pt x="4770843" y="1114970"/>
                  <a:pt x="4769734" y="1113306"/>
                  <a:pt x="4768994" y="1112936"/>
                </a:cubicBezTo>
                <a:close/>
                <a:moveTo>
                  <a:pt x="5438725" y="1110580"/>
                </a:moveTo>
                <a:cubicBezTo>
                  <a:pt x="5437708" y="1110672"/>
                  <a:pt x="5436646" y="1110903"/>
                  <a:pt x="5435536" y="1111273"/>
                </a:cubicBezTo>
                <a:cubicBezTo>
                  <a:pt x="5431101" y="1114230"/>
                  <a:pt x="5429622" y="1116448"/>
                  <a:pt x="5431101" y="1117927"/>
                </a:cubicBezTo>
                <a:cubicBezTo>
                  <a:pt x="5432580" y="1119406"/>
                  <a:pt x="5435536" y="1120145"/>
                  <a:pt x="5439973" y="1120145"/>
                </a:cubicBezTo>
                <a:cubicBezTo>
                  <a:pt x="5445887" y="1120145"/>
                  <a:pt x="5448106" y="1117927"/>
                  <a:pt x="5446627" y="1113491"/>
                </a:cubicBezTo>
                <a:cubicBezTo>
                  <a:pt x="5444408" y="1111273"/>
                  <a:pt x="5441775" y="1110302"/>
                  <a:pt x="5438725" y="1110580"/>
                </a:cubicBezTo>
                <a:close/>
                <a:moveTo>
                  <a:pt x="6750876" y="1109055"/>
                </a:moveTo>
                <a:cubicBezTo>
                  <a:pt x="6755312" y="1109055"/>
                  <a:pt x="6757530" y="1112752"/>
                  <a:pt x="6757530" y="1120145"/>
                </a:cubicBezTo>
                <a:cubicBezTo>
                  <a:pt x="6757530" y="1127539"/>
                  <a:pt x="6764185" y="1131975"/>
                  <a:pt x="6777493" y="1133454"/>
                </a:cubicBezTo>
                <a:cubicBezTo>
                  <a:pt x="6792282" y="1133454"/>
                  <a:pt x="6790063" y="1134933"/>
                  <a:pt x="6770839" y="1137890"/>
                </a:cubicBezTo>
                <a:cubicBezTo>
                  <a:pt x="6759008" y="1139369"/>
                  <a:pt x="6752355" y="1139369"/>
                  <a:pt x="6750876" y="1137890"/>
                </a:cubicBezTo>
                <a:cubicBezTo>
                  <a:pt x="6746439" y="1137890"/>
                  <a:pt x="6744960" y="1136412"/>
                  <a:pt x="6746439" y="1133454"/>
                </a:cubicBezTo>
                <a:cubicBezTo>
                  <a:pt x="6749397" y="1126060"/>
                  <a:pt x="6749397" y="1120145"/>
                  <a:pt x="6746439" y="1115709"/>
                </a:cubicBezTo>
                <a:cubicBezTo>
                  <a:pt x="6743483" y="1112752"/>
                  <a:pt x="6744960" y="1110533"/>
                  <a:pt x="6750876" y="1109055"/>
                </a:cubicBezTo>
                <a:close/>
                <a:moveTo>
                  <a:pt x="3950454" y="1109034"/>
                </a:moveTo>
                <a:cubicBezTo>
                  <a:pt x="3951933" y="1111991"/>
                  <a:pt x="3943060" y="1116428"/>
                  <a:pt x="3923836" y="1122343"/>
                </a:cubicBezTo>
                <a:cubicBezTo>
                  <a:pt x="3914964" y="1126040"/>
                  <a:pt x="3908125" y="1128258"/>
                  <a:pt x="3903320" y="1128997"/>
                </a:cubicBezTo>
                <a:cubicBezTo>
                  <a:pt x="3898513" y="1129736"/>
                  <a:pt x="3895741" y="1128997"/>
                  <a:pt x="3895001" y="1126779"/>
                </a:cubicBezTo>
                <a:cubicBezTo>
                  <a:pt x="3895001" y="1122343"/>
                  <a:pt x="3903874" y="1117167"/>
                  <a:pt x="3921619" y="1111252"/>
                </a:cubicBezTo>
                <a:cubicBezTo>
                  <a:pt x="3937885" y="1106816"/>
                  <a:pt x="3947497" y="1106077"/>
                  <a:pt x="3950454" y="1109034"/>
                </a:cubicBezTo>
                <a:close/>
                <a:moveTo>
                  <a:pt x="6281468" y="1108638"/>
                </a:moveTo>
                <a:cubicBezTo>
                  <a:pt x="6280544" y="1108546"/>
                  <a:pt x="6279529" y="1108685"/>
                  <a:pt x="6278418" y="1109055"/>
                </a:cubicBezTo>
                <a:cubicBezTo>
                  <a:pt x="6273983" y="1110533"/>
                  <a:pt x="6271764" y="1114230"/>
                  <a:pt x="6271764" y="1120145"/>
                </a:cubicBezTo>
                <a:cubicBezTo>
                  <a:pt x="6271764" y="1124581"/>
                  <a:pt x="6274721" y="1126060"/>
                  <a:pt x="6280637" y="1124581"/>
                </a:cubicBezTo>
                <a:cubicBezTo>
                  <a:pt x="6288030" y="1123103"/>
                  <a:pt x="6290249" y="1120145"/>
                  <a:pt x="6287290" y="1115709"/>
                </a:cubicBezTo>
                <a:cubicBezTo>
                  <a:pt x="6286182" y="1111273"/>
                  <a:pt x="6284241" y="1108916"/>
                  <a:pt x="6281468" y="1108638"/>
                </a:cubicBezTo>
                <a:close/>
                <a:moveTo>
                  <a:pt x="6768621" y="1106836"/>
                </a:moveTo>
                <a:cubicBezTo>
                  <a:pt x="6773057" y="1108315"/>
                  <a:pt x="6773797" y="1111273"/>
                  <a:pt x="6770839" y="1115709"/>
                </a:cubicBezTo>
                <a:cubicBezTo>
                  <a:pt x="6767881" y="1120145"/>
                  <a:pt x="6766402" y="1122363"/>
                  <a:pt x="6766402" y="1122363"/>
                </a:cubicBezTo>
                <a:cubicBezTo>
                  <a:pt x="6766402" y="1123842"/>
                  <a:pt x="6765663" y="1121624"/>
                  <a:pt x="6764185" y="1115709"/>
                </a:cubicBezTo>
                <a:cubicBezTo>
                  <a:pt x="6762705" y="1109794"/>
                  <a:pt x="6764185" y="1106836"/>
                  <a:pt x="6768621" y="1106836"/>
                </a:cubicBezTo>
                <a:close/>
                <a:moveTo>
                  <a:pt x="12426587" y="1105981"/>
                </a:moveTo>
                <a:cubicBezTo>
                  <a:pt x="12428066" y="1104502"/>
                  <a:pt x="12431763" y="1106720"/>
                  <a:pt x="12437678" y="1112635"/>
                </a:cubicBezTo>
                <a:cubicBezTo>
                  <a:pt x="12443592" y="1118550"/>
                  <a:pt x="12445071" y="1122247"/>
                  <a:pt x="12442114" y="1123726"/>
                </a:cubicBezTo>
                <a:cubicBezTo>
                  <a:pt x="12441744" y="1124095"/>
                  <a:pt x="12441328" y="1124280"/>
                  <a:pt x="12440866" y="1124280"/>
                </a:cubicBezTo>
                <a:cubicBezTo>
                  <a:pt x="12439480" y="1124280"/>
                  <a:pt x="12437677" y="1122617"/>
                  <a:pt x="12435459" y="1119289"/>
                </a:cubicBezTo>
                <a:cubicBezTo>
                  <a:pt x="12433980" y="1114853"/>
                  <a:pt x="12431763" y="1111896"/>
                  <a:pt x="12428805" y="1110417"/>
                </a:cubicBezTo>
                <a:cubicBezTo>
                  <a:pt x="12424369" y="1108939"/>
                  <a:pt x="12423629" y="1107460"/>
                  <a:pt x="12426587" y="1105981"/>
                </a:cubicBezTo>
                <a:close/>
                <a:moveTo>
                  <a:pt x="6576476" y="1104064"/>
                </a:moveTo>
                <a:cubicBezTo>
                  <a:pt x="6579249" y="1104064"/>
                  <a:pt x="6581190" y="1105728"/>
                  <a:pt x="6582300" y="1109055"/>
                </a:cubicBezTo>
                <a:cubicBezTo>
                  <a:pt x="6583779" y="1112012"/>
                  <a:pt x="6581560" y="1114230"/>
                  <a:pt x="6575645" y="1115709"/>
                </a:cubicBezTo>
                <a:cubicBezTo>
                  <a:pt x="6569730" y="1115709"/>
                  <a:pt x="6566772" y="1113491"/>
                  <a:pt x="6566772" y="1109055"/>
                </a:cubicBezTo>
                <a:cubicBezTo>
                  <a:pt x="6565294" y="1106097"/>
                  <a:pt x="6567513" y="1104619"/>
                  <a:pt x="6573427" y="1104619"/>
                </a:cubicBezTo>
                <a:cubicBezTo>
                  <a:pt x="6574536" y="1104249"/>
                  <a:pt x="6575553" y="1104064"/>
                  <a:pt x="6576476" y="1104064"/>
                </a:cubicBezTo>
                <a:close/>
                <a:moveTo>
                  <a:pt x="7648794" y="1102400"/>
                </a:moveTo>
                <a:cubicBezTo>
                  <a:pt x="7646298" y="1102955"/>
                  <a:pt x="7644220" y="1105173"/>
                  <a:pt x="7642556" y="1109055"/>
                </a:cubicBezTo>
                <a:cubicBezTo>
                  <a:pt x="7641077" y="1112012"/>
                  <a:pt x="7630725" y="1112752"/>
                  <a:pt x="7611503" y="1111273"/>
                </a:cubicBezTo>
                <a:cubicBezTo>
                  <a:pt x="7583406" y="1106836"/>
                  <a:pt x="7573054" y="1112012"/>
                  <a:pt x="7580448" y="1126800"/>
                </a:cubicBezTo>
                <a:cubicBezTo>
                  <a:pt x="7581927" y="1129757"/>
                  <a:pt x="7581927" y="1134933"/>
                  <a:pt x="7580448" y="1142326"/>
                </a:cubicBezTo>
                <a:cubicBezTo>
                  <a:pt x="7577492" y="1158592"/>
                  <a:pt x="7579710" y="1158592"/>
                  <a:pt x="7587103" y="1142326"/>
                </a:cubicBezTo>
                <a:cubicBezTo>
                  <a:pt x="7591540" y="1129018"/>
                  <a:pt x="7599672" y="1127539"/>
                  <a:pt x="7611503" y="1137890"/>
                </a:cubicBezTo>
                <a:cubicBezTo>
                  <a:pt x="7615938" y="1143805"/>
                  <a:pt x="7618156" y="1143066"/>
                  <a:pt x="7618156" y="1135672"/>
                </a:cubicBezTo>
                <a:cubicBezTo>
                  <a:pt x="7618156" y="1129757"/>
                  <a:pt x="7618897" y="1126800"/>
                  <a:pt x="7620375" y="1126800"/>
                </a:cubicBezTo>
                <a:cubicBezTo>
                  <a:pt x="7621853" y="1128278"/>
                  <a:pt x="7622593" y="1131236"/>
                  <a:pt x="7622593" y="1135672"/>
                </a:cubicBezTo>
                <a:cubicBezTo>
                  <a:pt x="7621113" y="1141587"/>
                  <a:pt x="7623332" y="1144545"/>
                  <a:pt x="7629247" y="1144545"/>
                </a:cubicBezTo>
                <a:cubicBezTo>
                  <a:pt x="7633683" y="1146023"/>
                  <a:pt x="7635901" y="1148981"/>
                  <a:pt x="7635901" y="1153417"/>
                </a:cubicBezTo>
                <a:cubicBezTo>
                  <a:pt x="7634422" y="1159332"/>
                  <a:pt x="7635163" y="1162289"/>
                  <a:pt x="7638120" y="1162289"/>
                </a:cubicBezTo>
                <a:cubicBezTo>
                  <a:pt x="7641077" y="1163768"/>
                  <a:pt x="7643295" y="1161550"/>
                  <a:pt x="7644773" y="1155635"/>
                </a:cubicBezTo>
                <a:cubicBezTo>
                  <a:pt x="7644773" y="1151199"/>
                  <a:pt x="7646252" y="1151938"/>
                  <a:pt x="7649211" y="1157853"/>
                </a:cubicBezTo>
                <a:cubicBezTo>
                  <a:pt x="7652167" y="1163768"/>
                  <a:pt x="7655125" y="1164507"/>
                  <a:pt x="7658082" y="1160071"/>
                </a:cubicBezTo>
                <a:cubicBezTo>
                  <a:pt x="7659561" y="1154156"/>
                  <a:pt x="7671391" y="1151938"/>
                  <a:pt x="7693572" y="1153417"/>
                </a:cubicBezTo>
                <a:cubicBezTo>
                  <a:pt x="7709838" y="1154896"/>
                  <a:pt x="7717232" y="1159332"/>
                  <a:pt x="7715753" y="1166726"/>
                </a:cubicBezTo>
                <a:cubicBezTo>
                  <a:pt x="7715753" y="1175598"/>
                  <a:pt x="7717232" y="1176337"/>
                  <a:pt x="7720189" y="1168944"/>
                </a:cubicBezTo>
                <a:cubicBezTo>
                  <a:pt x="7721668" y="1161550"/>
                  <a:pt x="7740892" y="1162289"/>
                  <a:pt x="7777860" y="1171162"/>
                </a:cubicBezTo>
                <a:cubicBezTo>
                  <a:pt x="7791169" y="1174119"/>
                  <a:pt x="7802259" y="1176337"/>
                  <a:pt x="7811132" y="1177816"/>
                </a:cubicBezTo>
                <a:cubicBezTo>
                  <a:pt x="7824440" y="1180773"/>
                  <a:pt x="7831834" y="1182252"/>
                  <a:pt x="7833313" y="1182252"/>
                </a:cubicBezTo>
                <a:cubicBezTo>
                  <a:pt x="7842185" y="1182252"/>
                  <a:pt x="7843664" y="1178555"/>
                  <a:pt x="7837749" y="1171162"/>
                </a:cubicBezTo>
                <a:cubicBezTo>
                  <a:pt x="7833313" y="1166726"/>
                  <a:pt x="7823701" y="1163029"/>
                  <a:pt x="7808913" y="1160071"/>
                </a:cubicBezTo>
                <a:cubicBezTo>
                  <a:pt x="7792647" y="1155635"/>
                  <a:pt x="7773424" y="1150459"/>
                  <a:pt x="7751243" y="1144545"/>
                </a:cubicBezTo>
                <a:cubicBezTo>
                  <a:pt x="7699487" y="1132714"/>
                  <a:pt x="7670651" y="1122363"/>
                  <a:pt x="7664736" y="1113491"/>
                </a:cubicBezTo>
                <a:cubicBezTo>
                  <a:pt x="7658267" y="1105173"/>
                  <a:pt x="7652954" y="1101476"/>
                  <a:pt x="7648794" y="1102400"/>
                </a:cubicBezTo>
                <a:close/>
                <a:moveTo>
                  <a:pt x="6310857" y="1101707"/>
                </a:moveTo>
                <a:cubicBezTo>
                  <a:pt x="6308086" y="1101430"/>
                  <a:pt x="6306145" y="1102400"/>
                  <a:pt x="6305035" y="1104619"/>
                </a:cubicBezTo>
                <a:cubicBezTo>
                  <a:pt x="6302078" y="1107576"/>
                  <a:pt x="6303556" y="1108315"/>
                  <a:pt x="6309472" y="1106836"/>
                </a:cubicBezTo>
                <a:cubicBezTo>
                  <a:pt x="6315387" y="1105358"/>
                  <a:pt x="6316867" y="1103879"/>
                  <a:pt x="6313908" y="1102400"/>
                </a:cubicBezTo>
                <a:cubicBezTo>
                  <a:pt x="6312798" y="1102031"/>
                  <a:pt x="6311783" y="1101799"/>
                  <a:pt x="6310857" y="1101707"/>
                </a:cubicBezTo>
                <a:close/>
                <a:moveTo>
                  <a:pt x="8359559" y="1101014"/>
                </a:moveTo>
                <a:cubicBezTo>
                  <a:pt x="8356232" y="1100459"/>
                  <a:pt x="8354569" y="1102400"/>
                  <a:pt x="8354569" y="1106836"/>
                </a:cubicBezTo>
                <a:cubicBezTo>
                  <a:pt x="8354569" y="1112752"/>
                  <a:pt x="8356787" y="1116448"/>
                  <a:pt x="8361223" y="1117927"/>
                </a:cubicBezTo>
                <a:cubicBezTo>
                  <a:pt x="8367138" y="1120885"/>
                  <a:pt x="8370096" y="1119406"/>
                  <a:pt x="8370096" y="1113491"/>
                </a:cubicBezTo>
                <a:cubicBezTo>
                  <a:pt x="8371574" y="1109055"/>
                  <a:pt x="8369356" y="1105358"/>
                  <a:pt x="8363441" y="1102400"/>
                </a:cubicBezTo>
                <a:cubicBezTo>
                  <a:pt x="8361963" y="1101661"/>
                  <a:pt x="8360669" y="1101199"/>
                  <a:pt x="8359559" y="1101014"/>
                </a:cubicBezTo>
                <a:close/>
                <a:moveTo>
                  <a:pt x="4096849" y="1100162"/>
                </a:moveTo>
                <a:cubicBezTo>
                  <a:pt x="4098328" y="1103119"/>
                  <a:pt x="4093152" y="1106816"/>
                  <a:pt x="4081323" y="1111252"/>
                </a:cubicBezTo>
                <a:cubicBezTo>
                  <a:pt x="4076147" y="1113470"/>
                  <a:pt x="4072080" y="1114764"/>
                  <a:pt x="4069122" y="1115134"/>
                </a:cubicBezTo>
                <a:cubicBezTo>
                  <a:pt x="4066165" y="1115504"/>
                  <a:pt x="4064317" y="1114949"/>
                  <a:pt x="4063577" y="1113470"/>
                </a:cubicBezTo>
                <a:cubicBezTo>
                  <a:pt x="4062099" y="1109034"/>
                  <a:pt x="4066534" y="1105337"/>
                  <a:pt x="4076886" y="1102380"/>
                </a:cubicBezTo>
                <a:cubicBezTo>
                  <a:pt x="4087237" y="1097944"/>
                  <a:pt x="4093891" y="1097204"/>
                  <a:pt x="4096849" y="1100162"/>
                </a:cubicBezTo>
                <a:close/>
                <a:moveTo>
                  <a:pt x="8456740" y="1099766"/>
                </a:moveTo>
                <a:cubicBezTo>
                  <a:pt x="8454800" y="1100043"/>
                  <a:pt x="8453275" y="1102400"/>
                  <a:pt x="8452166" y="1106836"/>
                </a:cubicBezTo>
                <a:cubicBezTo>
                  <a:pt x="8452166" y="1111273"/>
                  <a:pt x="8452905" y="1114230"/>
                  <a:pt x="8454384" y="1115709"/>
                </a:cubicBezTo>
                <a:cubicBezTo>
                  <a:pt x="8454384" y="1115709"/>
                  <a:pt x="8456602" y="1113491"/>
                  <a:pt x="8461038" y="1109055"/>
                </a:cubicBezTo>
                <a:cubicBezTo>
                  <a:pt x="8463995" y="1104619"/>
                  <a:pt x="8463256" y="1101661"/>
                  <a:pt x="8458820" y="1100182"/>
                </a:cubicBezTo>
                <a:cubicBezTo>
                  <a:pt x="8458080" y="1099813"/>
                  <a:pt x="8457387" y="1099674"/>
                  <a:pt x="8456740" y="1099766"/>
                </a:cubicBezTo>
                <a:close/>
                <a:moveTo>
                  <a:pt x="5464788" y="1098796"/>
                </a:moveTo>
                <a:cubicBezTo>
                  <a:pt x="5463402" y="1098981"/>
                  <a:pt x="5461784" y="1099443"/>
                  <a:pt x="5459937" y="1100182"/>
                </a:cubicBezTo>
                <a:cubicBezTo>
                  <a:pt x="5454021" y="1103140"/>
                  <a:pt x="5454021" y="1106097"/>
                  <a:pt x="5459937" y="1109055"/>
                </a:cubicBezTo>
                <a:cubicBezTo>
                  <a:pt x="5467329" y="1112012"/>
                  <a:pt x="5471026" y="1110533"/>
                  <a:pt x="5471026" y="1104619"/>
                </a:cubicBezTo>
                <a:cubicBezTo>
                  <a:pt x="5471026" y="1100182"/>
                  <a:pt x="5468947" y="1098241"/>
                  <a:pt x="5464788" y="1098796"/>
                </a:cubicBezTo>
                <a:close/>
                <a:moveTo>
                  <a:pt x="5985074" y="1098519"/>
                </a:moveTo>
                <a:cubicBezTo>
                  <a:pt x="5989878" y="1098888"/>
                  <a:pt x="5994501" y="1100182"/>
                  <a:pt x="5998936" y="1102400"/>
                </a:cubicBezTo>
                <a:cubicBezTo>
                  <a:pt x="6009287" y="1108315"/>
                  <a:pt x="6008549" y="1112752"/>
                  <a:pt x="5996718" y="1115709"/>
                </a:cubicBezTo>
                <a:cubicBezTo>
                  <a:pt x="5984888" y="1117188"/>
                  <a:pt x="5978973" y="1116448"/>
                  <a:pt x="5978973" y="1113491"/>
                </a:cubicBezTo>
                <a:cubicBezTo>
                  <a:pt x="5977494" y="1109055"/>
                  <a:pt x="5976017" y="1106836"/>
                  <a:pt x="5974538" y="1106836"/>
                </a:cubicBezTo>
                <a:cubicBezTo>
                  <a:pt x="5971579" y="1108315"/>
                  <a:pt x="5970841" y="1111273"/>
                  <a:pt x="5972320" y="1115709"/>
                </a:cubicBezTo>
                <a:cubicBezTo>
                  <a:pt x="5973797" y="1118667"/>
                  <a:pt x="5971579" y="1117927"/>
                  <a:pt x="5965665" y="1113491"/>
                </a:cubicBezTo>
                <a:cubicBezTo>
                  <a:pt x="5958272" y="1107576"/>
                  <a:pt x="5959750" y="1103140"/>
                  <a:pt x="5970101" y="1100182"/>
                </a:cubicBezTo>
                <a:cubicBezTo>
                  <a:pt x="5975276" y="1098703"/>
                  <a:pt x="5980267" y="1098149"/>
                  <a:pt x="5985074" y="1098519"/>
                </a:cubicBezTo>
                <a:close/>
                <a:moveTo>
                  <a:pt x="4420693" y="1097944"/>
                </a:moveTo>
                <a:cubicBezTo>
                  <a:pt x="4422172" y="1096465"/>
                  <a:pt x="4425129" y="1099422"/>
                  <a:pt x="4429566" y="1106816"/>
                </a:cubicBezTo>
                <a:cubicBezTo>
                  <a:pt x="4434002" y="1114210"/>
                  <a:pt x="4436220" y="1118646"/>
                  <a:pt x="4436220" y="1120125"/>
                </a:cubicBezTo>
                <a:cubicBezTo>
                  <a:pt x="4436220" y="1120494"/>
                  <a:pt x="4436035" y="1120587"/>
                  <a:pt x="4435665" y="1120402"/>
                </a:cubicBezTo>
                <a:cubicBezTo>
                  <a:pt x="4434556" y="1119848"/>
                  <a:pt x="4431784" y="1116797"/>
                  <a:pt x="4427347" y="1111252"/>
                </a:cubicBezTo>
                <a:cubicBezTo>
                  <a:pt x="4421433" y="1102380"/>
                  <a:pt x="4419214" y="1097944"/>
                  <a:pt x="4420693" y="1097944"/>
                </a:cubicBezTo>
                <a:close/>
                <a:moveTo>
                  <a:pt x="6990432" y="1095746"/>
                </a:moveTo>
                <a:cubicBezTo>
                  <a:pt x="6999303" y="1095746"/>
                  <a:pt x="7003741" y="1099443"/>
                  <a:pt x="7003741" y="1106836"/>
                </a:cubicBezTo>
                <a:cubicBezTo>
                  <a:pt x="7003741" y="1114230"/>
                  <a:pt x="7006698" y="1117927"/>
                  <a:pt x="7012614" y="1117927"/>
                </a:cubicBezTo>
                <a:cubicBezTo>
                  <a:pt x="7017048" y="1116448"/>
                  <a:pt x="7018528" y="1112012"/>
                  <a:pt x="7017048" y="1104619"/>
                </a:cubicBezTo>
                <a:cubicBezTo>
                  <a:pt x="7015571" y="1098703"/>
                  <a:pt x="7017789" y="1095746"/>
                  <a:pt x="7023704" y="1095746"/>
                </a:cubicBezTo>
                <a:cubicBezTo>
                  <a:pt x="7048842" y="1095746"/>
                  <a:pt x="7059932" y="1100922"/>
                  <a:pt x="7056974" y="1111273"/>
                </a:cubicBezTo>
                <a:cubicBezTo>
                  <a:pt x="7056974" y="1115709"/>
                  <a:pt x="7057715" y="1117927"/>
                  <a:pt x="7059194" y="1117927"/>
                </a:cubicBezTo>
                <a:cubicBezTo>
                  <a:pt x="7060671" y="1117927"/>
                  <a:pt x="7061412" y="1120145"/>
                  <a:pt x="7061412" y="1124581"/>
                </a:cubicBezTo>
                <a:cubicBezTo>
                  <a:pt x="7061412" y="1130496"/>
                  <a:pt x="7059194" y="1133454"/>
                  <a:pt x="7054756" y="1133454"/>
                </a:cubicBezTo>
                <a:cubicBezTo>
                  <a:pt x="7050321" y="1133454"/>
                  <a:pt x="7049582" y="1136412"/>
                  <a:pt x="7052540" y="1142326"/>
                </a:cubicBezTo>
                <a:cubicBezTo>
                  <a:pt x="7054018" y="1146762"/>
                  <a:pt x="7054018" y="1148981"/>
                  <a:pt x="7052540" y="1148981"/>
                </a:cubicBezTo>
                <a:cubicBezTo>
                  <a:pt x="7049582" y="1148981"/>
                  <a:pt x="7048102" y="1146762"/>
                  <a:pt x="7048102" y="1142326"/>
                </a:cubicBezTo>
                <a:cubicBezTo>
                  <a:pt x="7048102" y="1137890"/>
                  <a:pt x="7045146" y="1135672"/>
                  <a:pt x="7039230" y="1135672"/>
                </a:cubicBezTo>
                <a:cubicBezTo>
                  <a:pt x="7033314" y="1135672"/>
                  <a:pt x="7029618" y="1134933"/>
                  <a:pt x="7028140" y="1133454"/>
                </a:cubicBezTo>
                <a:cubicBezTo>
                  <a:pt x="7023704" y="1131975"/>
                  <a:pt x="7020007" y="1131975"/>
                  <a:pt x="7017048" y="1133454"/>
                </a:cubicBezTo>
                <a:cubicBezTo>
                  <a:pt x="7015571" y="1136412"/>
                  <a:pt x="7015571" y="1139369"/>
                  <a:pt x="7017048" y="1142326"/>
                </a:cubicBezTo>
                <a:cubicBezTo>
                  <a:pt x="7020007" y="1146762"/>
                  <a:pt x="7020007" y="1149720"/>
                  <a:pt x="7017048" y="1151199"/>
                </a:cubicBezTo>
                <a:cubicBezTo>
                  <a:pt x="7012614" y="1151199"/>
                  <a:pt x="7011134" y="1154896"/>
                  <a:pt x="7012614" y="1162289"/>
                </a:cubicBezTo>
                <a:cubicBezTo>
                  <a:pt x="7014092" y="1171162"/>
                  <a:pt x="7013352" y="1175598"/>
                  <a:pt x="7010394" y="1175598"/>
                </a:cubicBezTo>
                <a:cubicBezTo>
                  <a:pt x="7005959" y="1175598"/>
                  <a:pt x="7005220" y="1171162"/>
                  <a:pt x="7008176" y="1162289"/>
                </a:cubicBezTo>
                <a:cubicBezTo>
                  <a:pt x="7009655" y="1154896"/>
                  <a:pt x="7008176" y="1151199"/>
                  <a:pt x="7003741" y="1151199"/>
                </a:cubicBezTo>
                <a:cubicBezTo>
                  <a:pt x="6983037" y="1149720"/>
                  <a:pt x="6969730" y="1146023"/>
                  <a:pt x="6963814" y="1140108"/>
                </a:cubicBezTo>
                <a:cubicBezTo>
                  <a:pt x="6957899" y="1135672"/>
                  <a:pt x="6943852" y="1133454"/>
                  <a:pt x="6921670" y="1133454"/>
                </a:cubicBezTo>
                <a:cubicBezTo>
                  <a:pt x="6898011" y="1134933"/>
                  <a:pt x="6886180" y="1137890"/>
                  <a:pt x="6886180" y="1142326"/>
                </a:cubicBezTo>
                <a:cubicBezTo>
                  <a:pt x="6886180" y="1148241"/>
                  <a:pt x="6884701" y="1148241"/>
                  <a:pt x="6881745" y="1142326"/>
                </a:cubicBezTo>
                <a:cubicBezTo>
                  <a:pt x="6878787" y="1137890"/>
                  <a:pt x="6869175" y="1134933"/>
                  <a:pt x="6852909" y="1133454"/>
                </a:cubicBezTo>
                <a:cubicBezTo>
                  <a:pt x="6835164" y="1133454"/>
                  <a:pt x="6827030" y="1127539"/>
                  <a:pt x="6828509" y="1115709"/>
                </a:cubicBezTo>
                <a:cubicBezTo>
                  <a:pt x="6829989" y="1109794"/>
                  <a:pt x="6832947" y="1106097"/>
                  <a:pt x="6837382" y="1104619"/>
                </a:cubicBezTo>
                <a:cubicBezTo>
                  <a:pt x="6840340" y="1103140"/>
                  <a:pt x="6841818" y="1105358"/>
                  <a:pt x="6841818" y="1111273"/>
                </a:cubicBezTo>
                <a:cubicBezTo>
                  <a:pt x="6841818" y="1117188"/>
                  <a:pt x="6843296" y="1120885"/>
                  <a:pt x="6846255" y="1122363"/>
                </a:cubicBezTo>
                <a:cubicBezTo>
                  <a:pt x="6849212" y="1123842"/>
                  <a:pt x="6852169" y="1122363"/>
                  <a:pt x="6855127" y="1117927"/>
                </a:cubicBezTo>
                <a:cubicBezTo>
                  <a:pt x="6858085" y="1112012"/>
                  <a:pt x="6857345" y="1109055"/>
                  <a:pt x="6852909" y="1109055"/>
                </a:cubicBezTo>
                <a:cubicBezTo>
                  <a:pt x="6848472" y="1109055"/>
                  <a:pt x="6845516" y="1107576"/>
                  <a:pt x="6844038" y="1104619"/>
                </a:cubicBezTo>
                <a:cubicBezTo>
                  <a:pt x="6844038" y="1100182"/>
                  <a:pt x="6849212" y="1098703"/>
                  <a:pt x="6859563" y="1100182"/>
                </a:cubicBezTo>
                <a:cubicBezTo>
                  <a:pt x="6868435" y="1101661"/>
                  <a:pt x="6872873" y="1106097"/>
                  <a:pt x="6872873" y="1113491"/>
                </a:cubicBezTo>
                <a:cubicBezTo>
                  <a:pt x="6871393" y="1120885"/>
                  <a:pt x="6872873" y="1123842"/>
                  <a:pt x="6877307" y="1122363"/>
                </a:cubicBezTo>
                <a:cubicBezTo>
                  <a:pt x="6881745" y="1122363"/>
                  <a:pt x="6882484" y="1118667"/>
                  <a:pt x="6879527" y="1111273"/>
                </a:cubicBezTo>
                <a:cubicBezTo>
                  <a:pt x="6875089" y="1103879"/>
                  <a:pt x="6875089" y="1100182"/>
                  <a:pt x="6879527" y="1100182"/>
                </a:cubicBezTo>
                <a:cubicBezTo>
                  <a:pt x="6882484" y="1100182"/>
                  <a:pt x="6884701" y="1103879"/>
                  <a:pt x="6886180" y="1111273"/>
                </a:cubicBezTo>
                <a:cubicBezTo>
                  <a:pt x="6887659" y="1118667"/>
                  <a:pt x="6890617" y="1122363"/>
                  <a:pt x="6895053" y="1122363"/>
                </a:cubicBezTo>
                <a:cubicBezTo>
                  <a:pt x="6899490" y="1122363"/>
                  <a:pt x="6900968" y="1119406"/>
                  <a:pt x="6899490" y="1113491"/>
                </a:cubicBezTo>
                <a:cubicBezTo>
                  <a:pt x="6896532" y="1109055"/>
                  <a:pt x="6895053" y="1106836"/>
                  <a:pt x="6895053" y="1106836"/>
                </a:cubicBezTo>
                <a:cubicBezTo>
                  <a:pt x="6914277" y="1090570"/>
                  <a:pt x="6922410" y="1092789"/>
                  <a:pt x="6919453" y="1113491"/>
                </a:cubicBezTo>
                <a:cubicBezTo>
                  <a:pt x="6919453" y="1119406"/>
                  <a:pt x="6922410" y="1121624"/>
                  <a:pt x="6928326" y="1120145"/>
                </a:cubicBezTo>
                <a:cubicBezTo>
                  <a:pt x="6934240" y="1120145"/>
                  <a:pt x="6942373" y="1120145"/>
                  <a:pt x="6952723" y="1120145"/>
                </a:cubicBezTo>
                <a:cubicBezTo>
                  <a:pt x="6964554" y="1120145"/>
                  <a:pt x="6971209" y="1116448"/>
                  <a:pt x="6972687" y="1109055"/>
                </a:cubicBezTo>
                <a:cubicBezTo>
                  <a:pt x="6975644" y="1100182"/>
                  <a:pt x="6981559" y="1095746"/>
                  <a:pt x="6990432" y="1095746"/>
                </a:cubicBezTo>
                <a:close/>
                <a:moveTo>
                  <a:pt x="7237889" y="1095053"/>
                </a:moveTo>
                <a:cubicBezTo>
                  <a:pt x="7236688" y="1095145"/>
                  <a:pt x="7235532" y="1095376"/>
                  <a:pt x="7234423" y="1095746"/>
                </a:cubicBezTo>
                <a:cubicBezTo>
                  <a:pt x="7229988" y="1098703"/>
                  <a:pt x="7229247" y="1102400"/>
                  <a:pt x="7232205" y="1106836"/>
                </a:cubicBezTo>
                <a:cubicBezTo>
                  <a:pt x="7235163" y="1111273"/>
                  <a:pt x="7239599" y="1114230"/>
                  <a:pt x="7245515" y="1115709"/>
                </a:cubicBezTo>
                <a:cubicBezTo>
                  <a:pt x="7252908" y="1115709"/>
                  <a:pt x="7256605" y="1113491"/>
                  <a:pt x="7256605" y="1109055"/>
                </a:cubicBezTo>
                <a:cubicBezTo>
                  <a:pt x="7256605" y="1104619"/>
                  <a:pt x="7254387" y="1100922"/>
                  <a:pt x="7249950" y="1097964"/>
                </a:cubicBezTo>
                <a:cubicBezTo>
                  <a:pt x="7245515" y="1095746"/>
                  <a:pt x="7241493" y="1094775"/>
                  <a:pt x="7237889" y="1095053"/>
                </a:cubicBezTo>
                <a:close/>
                <a:moveTo>
                  <a:pt x="8345696" y="1093528"/>
                </a:moveTo>
                <a:cubicBezTo>
                  <a:pt x="8342739" y="1093528"/>
                  <a:pt x="8340521" y="1095746"/>
                  <a:pt x="8339042" y="1100182"/>
                </a:cubicBezTo>
                <a:cubicBezTo>
                  <a:pt x="8337563" y="1106097"/>
                  <a:pt x="8338303" y="1109055"/>
                  <a:pt x="8341260" y="1109055"/>
                </a:cubicBezTo>
                <a:cubicBezTo>
                  <a:pt x="8342739" y="1110533"/>
                  <a:pt x="8344957" y="1109055"/>
                  <a:pt x="8347914" y="1104619"/>
                </a:cubicBezTo>
                <a:cubicBezTo>
                  <a:pt x="8349393" y="1098703"/>
                  <a:pt x="8348654" y="1095007"/>
                  <a:pt x="8345696" y="1093528"/>
                </a:cubicBezTo>
                <a:close/>
                <a:moveTo>
                  <a:pt x="8442600" y="1092835"/>
                </a:moveTo>
                <a:cubicBezTo>
                  <a:pt x="8440105" y="1092557"/>
                  <a:pt x="8438857" y="1093528"/>
                  <a:pt x="8438857" y="1095746"/>
                </a:cubicBezTo>
                <a:cubicBezTo>
                  <a:pt x="8437378" y="1100182"/>
                  <a:pt x="8438857" y="1103879"/>
                  <a:pt x="8443293" y="1106836"/>
                </a:cubicBezTo>
                <a:cubicBezTo>
                  <a:pt x="8447729" y="1109794"/>
                  <a:pt x="8449947" y="1109055"/>
                  <a:pt x="8449947" y="1104619"/>
                </a:cubicBezTo>
                <a:cubicBezTo>
                  <a:pt x="8451426" y="1100182"/>
                  <a:pt x="8449947" y="1096485"/>
                  <a:pt x="8445511" y="1093528"/>
                </a:cubicBezTo>
                <a:cubicBezTo>
                  <a:pt x="8444402" y="1093158"/>
                  <a:pt x="8443432" y="1092927"/>
                  <a:pt x="8442600" y="1092835"/>
                </a:cubicBezTo>
                <a:close/>
                <a:moveTo>
                  <a:pt x="4587051" y="1091288"/>
                </a:moveTo>
                <a:lnTo>
                  <a:pt x="4587052" y="1091289"/>
                </a:lnTo>
                <a:cubicBezTo>
                  <a:pt x="4587052" y="1097204"/>
                  <a:pt x="4587791" y="1100162"/>
                  <a:pt x="4589270" y="1100162"/>
                </a:cubicBezTo>
                <a:close/>
                <a:moveTo>
                  <a:pt x="6366173" y="1089923"/>
                </a:moveTo>
                <a:cubicBezTo>
                  <a:pt x="6363862" y="1090108"/>
                  <a:pt x="6361227" y="1090570"/>
                  <a:pt x="6358270" y="1091310"/>
                </a:cubicBezTo>
                <a:cubicBezTo>
                  <a:pt x="6346440" y="1094267"/>
                  <a:pt x="6341265" y="1096485"/>
                  <a:pt x="6342743" y="1097964"/>
                </a:cubicBezTo>
                <a:cubicBezTo>
                  <a:pt x="6345701" y="1100922"/>
                  <a:pt x="6352356" y="1102400"/>
                  <a:pt x="6362707" y="1102400"/>
                </a:cubicBezTo>
                <a:cubicBezTo>
                  <a:pt x="6374537" y="1100922"/>
                  <a:pt x="6379712" y="1098703"/>
                  <a:pt x="6378234" y="1095746"/>
                </a:cubicBezTo>
                <a:cubicBezTo>
                  <a:pt x="6377123" y="1091310"/>
                  <a:pt x="6373103" y="1089369"/>
                  <a:pt x="6366173" y="1089923"/>
                </a:cubicBezTo>
                <a:close/>
                <a:moveTo>
                  <a:pt x="5063448" y="1089646"/>
                </a:moveTo>
                <a:cubicBezTo>
                  <a:pt x="5064557" y="1089276"/>
                  <a:pt x="5065112" y="1090570"/>
                  <a:pt x="5065112" y="1093528"/>
                </a:cubicBezTo>
                <a:cubicBezTo>
                  <a:pt x="5066590" y="1099443"/>
                  <a:pt x="5065112" y="1103879"/>
                  <a:pt x="5060675" y="1106836"/>
                </a:cubicBezTo>
                <a:cubicBezTo>
                  <a:pt x="5050324" y="1114230"/>
                  <a:pt x="5049585" y="1110533"/>
                  <a:pt x="5058457" y="1095746"/>
                </a:cubicBezTo>
                <a:cubicBezTo>
                  <a:pt x="5060675" y="1092049"/>
                  <a:pt x="5062339" y="1090016"/>
                  <a:pt x="5063448" y="1089646"/>
                </a:cubicBezTo>
                <a:close/>
                <a:moveTo>
                  <a:pt x="5490989" y="1087844"/>
                </a:moveTo>
                <a:cubicBezTo>
                  <a:pt x="5490250" y="1087936"/>
                  <a:pt x="5489510" y="1088352"/>
                  <a:pt x="5488772" y="1089092"/>
                </a:cubicBezTo>
                <a:cubicBezTo>
                  <a:pt x="5485813" y="1093528"/>
                  <a:pt x="5483595" y="1096485"/>
                  <a:pt x="5482117" y="1097964"/>
                </a:cubicBezTo>
                <a:cubicBezTo>
                  <a:pt x="5479160" y="1099443"/>
                  <a:pt x="5480637" y="1102400"/>
                  <a:pt x="5486554" y="1106836"/>
                </a:cubicBezTo>
                <a:cubicBezTo>
                  <a:pt x="5492467" y="1109794"/>
                  <a:pt x="5496904" y="1112752"/>
                  <a:pt x="5499861" y="1115709"/>
                </a:cubicBezTo>
                <a:cubicBezTo>
                  <a:pt x="5501341" y="1118667"/>
                  <a:pt x="5505037" y="1120885"/>
                  <a:pt x="5510952" y="1122363"/>
                </a:cubicBezTo>
                <a:cubicBezTo>
                  <a:pt x="5516868" y="1123842"/>
                  <a:pt x="5516868" y="1122363"/>
                  <a:pt x="5510952" y="1117927"/>
                </a:cubicBezTo>
                <a:cubicBezTo>
                  <a:pt x="5503558" y="1112012"/>
                  <a:pt x="5499123" y="1104619"/>
                  <a:pt x="5497644" y="1095746"/>
                </a:cubicBezTo>
                <a:cubicBezTo>
                  <a:pt x="5495426" y="1090201"/>
                  <a:pt x="5493207" y="1087566"/>
                  <a:pt x="5490989" y="1087844"/>
                </a:cubicBezTo>
                <a:close/>
                <a:moveTo>
                  <a:pt x="4846243" y="1083908"/>
                </a:moveTo>
                <a:lnTo>
                  <a:pt x="4839916" y="1091289"/>
                </a:lnTo>
                <a:cubicBezTo>
                  <a:pt x="4841395" y="1094247"/>
                  <a:pt x="4844907" y="1094616"/>
                  <a:pt x="4850452" y="1092398"/>
                </a:cubicBezTo>
                <a:lnTo>
                  <a:pt x="4856082" y="1088828"/>
                </a:lnTo>
                <a:close/>
                <a:moveTo>
                  <a:pt x="4797772" y="1082417"/>
                </a:moveTo>
                <a:cubicBezTo>
                  <a:pt x="4803687" y="1079459"/>
                  <a:pt x="4808862" y="1080938"/>
                  <a:pt x="4813298" y="1086853"/>
                </a:cubicBezTo>
                <a:cubicBezTo>
                  <a:pt x="4819213" y="1091289"/>
                  <a:pt x="4818474" y="1094247"/>
                  <a:pt x="4811080" y="1095725"/>
                </a:cubicBezTo>
                <a:cubicBezTo>
                  <a:pt x="4809232" y="1096465"/>
                  <a:pt x="4807522" y="1096927"/>
                  <a:pt x="4805951" y="1097112"/>
                </a:cubicBezTo>
                <a:cubicBezTo>
                  <a:pt x="4801238" y="1097667"/>
                  <a:pt x="4797772" y="1095725"/>
                  <a:pt x="4795554" y="1091289"/>
                </a:cubicBezTo>
                <a:cubicBezTo>
                  <a:pt x="4791118" y="1086853"/>
                  <a:pt x="4791857" y="1083896"/>
                  <a:pt x="4797772" y="1082417"/>
                </a:cubicBezTo>
                <a:close/>
                <a:moveTo>
                  <a:pt x="13131946" y="1081582"/>
                </a:moveTo>
                <a:cubicBezTo>
                  <a:pt x="13133425" y="1083061"/>
                  <a:pt x="13131207" y="1086018"/>
                  <a:pt x="13125292" y="1090454"/>
                </a:cubicBezTo>
                <a:cubicBezTo>
                  <a:pt x="13121594" y="1092672"/>
                  <a:pt x="13118452" y="1093966"/>
                  <a:pt x="13115864" y="1094336"/>
                </a:cubicBezTo>
                <a:cubicBezTo>
                  <a:pt x="13113277" y="1094706"/>
                  <a:pt x="13111243" y="1094151"/>
                  <a:pt x="13109765" y="1092672"/>
                </a:cubicBezTo>
                <a:cubicBezTo>
                  <a:pt x="13108286" y="1089715"/>
                  <a:pt x="13111243" y="1086757"/>
                  <a:pt x="13118637" y="1083800"/>
                </a:cubicBezTo>
                <a:cubicBezTo>
                  <a:pt x="13124552" y="1080842"/>
                  <a:pt x="13128988" y="1080103"/>
                  <a:pt x="13131946" y="1081582"/>
                </a:cubicBezTo>
                <a:close/>
                <a:moveTo>
                  <a:pt x="6613907" y="1081328"/>
                </a:moveTo>
                <a:cubicBezTo>
                  <a:pt x="6612058" y="1081328"/>
                  <a:pt x="6609656" y="1082437"/>
                  <a:pt x="6606698" y="1084655"/>
                </a:cubicBezTo>
                <a:cubicBezTo>
                  <a:pt x="6600783" y="1090570"/>
                  <a:pt x="6601522" y="1093528"/>
                  <a:pt x="6608918" y="1093528"/>
                </a:cubicBezTo>
                <a:cubicBezTo>
                  <a:pt x="6617789" y="1092049"/>
                  <a:pt x="6620747" y="1089092"/>
                  <a:pt x="6617789" y="1084655"/>
                </a:cubicBezTo>
                <a:cubicBezTo>
                  <a:pt x="6617049" y="1082437"/>
                  <a:pt x="6615755" y="1081328"/>
                  <a:pt x="6613907" y="1081328"/>
                </a:cubicBezTo>
                <a:close/>
                <a:moveTo>
                  <a:pt x="6409980" y="1079803"/>
                </a:moveTo>
                <a:cubicBezTo>
                  <a:pt x="6409148" y="1079711"/>
                  <a:pt x="6408178" y="1079850"/>
                  <a:pt x="6407069" y="1080219"/>
                </a:cubicBezTo>
                <a:cubicBezTo>
                  <a:pt x="6404111" y="1081698"/>
                  <a:pt x="6402633" y="1083177"/>
                  <a:pt x="6402633" y="1084655"/>
                </a:cubicBezTo>
                <a:cubicBezTo>
                  <a:pt x="6404111" y="1087613"/>
                  <a:pt x="6406331" y="1089831"/>
                  <a:pt x="6409286" y="1091310"/>
                </a:cubicBezTo>
                <a:cubicBezTo>
                  <a:pt x="6412245" y="1091310"/>
                  <a:pt x="6413724" y="1089831"/>
                  <a:pt x="6413724" y="1086874"/>
                </a:cubicBezTo>
                <a:cubicBezTo>
                  <a:pt x="6413724" y="1082437"/>
                  <a:pt x="6412476" y="1080081"/>
                  <a:pt x="6409980" y="1079803"/>
                </a:cubicBezTo>
                <a:close/>
                <a:moveTo>
                  <a:pt x="4598142" y="1077981"/>
                </a:moveTo>
                <a:cubicBezTo>
                  <a:pt x="4604057" y="1075023"/>
                  <a:pt x="4606275" y="1075023"/>
                  <a:pt x="4604796" y="1077981"/>
                </a:cubicBezTo>
                <a:cubicBezTo>
                  <a:pt x="4603687" y="1081308"/>
                  <a:pt x="4602163" y="1082971"/>
                  <a:pt x="4600221" y="1082971"/>
                </a:cubicBezTo>
                <a:cubicBezTo>
                  <a:pt x="4599574" y="1082971"/>
                  <a:pt x="4598881" y="1082786"/>
                  <a:pt x="4598142" y="1082417"/>
                </a:cubicBezTo>
                <a:cubicBezTo>
                  <a:pt x="4593706" y="1082417"/>
                  <a:pt x="4593706" y="1080938"/>
                  <a:pt x="4598142" y="1077981"/>
                </a:cubicBezTo>
                <a:close/>
                <a:moveTo>
                  <a:pt x="6631653" y="1076337"/>
                </a:moveTo>
                <a:cubicBezTo>
                  <a:pt x="6629803" y="1075968"/>
                  <a:pt x="6627402" y="1078741"/>
                  <a:pt x="6624444" y="1084655"/>
                </a:cubicBezTo>
                <a:cubicBezTo>
                  <a:pt x="6622965" y="1089092"/>
                  <a:pt x="6622965" y="1091310"/>
                  <a:pt x="6624444" y="1091310"/>
                </a:cubicBezTo>
                <a:cubicBezTo>
                  <a:pt x="6627402" y="1091310"/>
                  <a:pt x="6630360" y="1092789"/>
                  <a:pt x="6633316" y="1095746"/>
                </a:cubicBezTo>
                <a:cubicBezTo>
                  <a:pt x="6636275" y="1098703"/>
                  <a:pt x="6637013" y="1095746"/>
                  <a:pt x="6635534" y="1086874"/>
                </a:cubicBezTo>
                <a:cubicBezTo>
                  <a:pt x="6634794" y="1080219"/>
                  <a:pt x="6633501" y="1076707"/>
                  <a:pt x="6631653" y="1076337"/>
                </a:cubicBezTo>
                <a:close/>
                <a:moveTo>
                  <a:pt x="4580397" y="1073544"/>
                </a:moveTo>
                <a:cubicBezTo>
                  <a:pt x="4575961" y="1069108"/>
                  <a:pt x="4576700" y="1069108"/>
                  <a:pt x="4582615" y="1073544"/>
                </a:cubicBezTo>
                <a:lnTo>
                  <a:pt x="4587051" y="1091288"/>
                </a:lnTo>
                <a:close/>
                <a:moveTo>
                  <a:pt x="5749815" y="1073010"/>
                </a:moveTo>
                <a:cubicBezTo>
                  <a:pt x="5748799" y="1073010"/>
                  <a:pt x="5747550" y="1073195"/>
                  <a:pt x="5746072" y="1073565"/>
                </a:cubicBezTo>
                <a:cubicBezTo>
                  <a:pt x="5685444" y="1088352"/>
                  <a:pt x="5657348" y="1100922"/>
                  <a:pt x="5661783" y="1111273"/>
                </a:cubicBezTo>
                <a:cubicBezTo>
                  <a:pt x="5663262" y="1114230"/>
                  <a:pt x="5672875" y="1112752"/>
                  <a:pt x="5690620" y="1106836"/>
                </a:cubicBezTo>
                <a:lnTo>
                  <a:pt x="5717717" y="1096853"/>
                </a:lnTo>
                <a:lnTo>
                  <a:pt x="5720506" y="1093507"/>
                </a:lnTo>
                <a:cubicBezTo>
                  <a:pt x="5723464" y="1084635"/>
                  <a:pt x="5726420" y="1080938"/>
                  <a:pt x="5729379" y="1082417"/>
                </a:cubicBezTo>
                <a:lnTo>
                  <a:pt x="5730970" y="1091970"/>
                </a:lnTo>
                <a:lnTo>
                  <a:pt x="5732763" y="1091310"/>
                </a:lnTo>
                <a:cubicBezTo>
                  <a:pt x="5744593" y="1088352"/>
                  <a:pt x="5751247" y="1083916"/>
                  <a:pt x="5752726" y="1078001"/>
                </a:cubicBezTo>
                <a:cubicBezTo>
                  <a:pt x="5753836" y="1074674"/>
                  <a:pt x="5752864" y="1073010"/>
                  <a:pt x="5749815" y="1073010"/>
                </a:cubicBezTo>
                <a:close/>
                <a:moveTo>
                  <a:pt x="8205955" y="1066911"/>
                </a:moveTo>
                <a:cubicBezTo>
                  <a:pt x="8204476" y="1066911"/>
                  <a:pt x="8201519" y="1071347"/>
                  <a:pt x="8197083" y="1080219"/>
                </a:cubicBezTo>
                <a:cubicBezTo>
                  <a:pt x="8192647" y="1089092"/>
                  <a:pt x="8191168" y="1094267"/>
                  <a:pt x="8192647" y="1095746"/>
                </a:cubicBezTo>
                <a:cubicBezTo>
                  <a:pt x="8192647" y="1097225"/>
                  <a:pt x="8194865" y="1094267"/>
                  <a:pt x="8199301" y="1086874"/>
                </a:cubicBezTo>
                <a:cubicBezTo>
                  <a:pt x="8205216" y="1075044"/>
                  <a:pt x="8207434" y="1068389"/>
                  <a:pt x="8205955" y="1066911"/>
                </a:cubicBezTo>
                <a:close/>
                <a:moveTo>
                  <a:pt x="8290798" y="1066356"/>
                </a:moveTo>
                <a:cubicBezTo>
                  <a:pt x="8288210" y="1065986"/>
                  <a:pt x="8286547" y="1066911"/>
                  <a:pt x="8285807" y="1069129"/>
                </a:cubicBezTo>
                <a:cubicBezTo>
                  <a:pt x="8284328" y="1073565"/>
                  <a:pt x="8284328" y="1080219"/>
                  <a:pt x="8285807" y="1089092"/>
                </a:cubicBezTo>
                <a:cubicBezTo>
                  <a:pt x="8285807" y="1096485"/>
                  <a:pt x="8287286" y="1100182"/>
                  <a:pt x="8290244" y="1100182"/>
                </a:cubicBezTo>
                <a:cubicBezTo>
                  <a:pt x="8293201" y="1100182"/>
                  <a:pt x="8293201" y="1102400"/>
                  <a:pt x="8290244" y="1106836"/>
                </a:cubicBezTo>
                <a:cubicBezTo>
                  <a:pt x="8287286" y="1111273"/>
                  <a:pt x="8286547" y="1114969"/>
                  <a:pt x="8288026" y="1117927"/>
                </a:cubicBezTo>
                <a:cubicBezTo>
                  <a:pt x="8288026" y="1122363"/>
                  <a:pt x="8290244" y="1124581"/>
                  <a:pt x="8294680" y="1124581"/>
                </a:cubicBezTo>
                <a:cubicBezTo>
                  <a:pt x="8299116" y="1124581"/>
                  <a:pt x="8307988" y="1126060"/>
                  <a:pt x="8321297" y="1129018"/>
                </a:cubicBezTo>
                <a:cubicBezTo>
                  <a:pt x="8334606" y="1130496"/>
                  <a:pt x="8339781" y="1129018"/>
                  <a:pt x="8336824" y="1124581"/>
                </a:cubicBezTo>
                <a:cubicBezTo>
                  <a:pt x="8333866" y="1118667"/>
                  <a:pt x="8330909" y="1115709"/>
                  <a:pt x="8327951" y="1115709"/>
                </a:cubicBezTo>
                <a:cubicBezTo>
                  <a:pt x="8324994" y="1115709"/>
                  <a:pt x="8324254" y="1112752"/>
                  <a:pt x="8325733" y="1106836"/>
                </a:cubicBezTo>
                <a:cubicBezTo>
                  <a:pt x="8327212" y="1100922"/>
                  <a:pt x="8330170" y="1097225"/>
                  <a:pt x="8334606" y="1095746"/>
                </a:cubicBezTo>
                <a:cubicBezTo>
                  <a:pt x="8337563" y="1094267"/>
                  <a:pt x="8334606" y="1091310"/>
                  <a:pt x="8325733" y="1086874"/>
                </a:cubicBezTo>
                <a:cubicBezTo>
                  <a:pt x="8316861" y="1082437"/>
                  <a:pt x="8308728" y="1077262"/>
                  <a:pt x="8301334" y="1071347"/>
                </a:cubicBezTo>
                <a:cubicBezTo>
                  <a:pt x="8296898" y="1068389"/>
                  <a:pt x="8293386" y="1066726"/>
                  <a:pt x="8290798" y="1066356"/>
                </a:cubicBezTo>
                <a:close/>
                <a:moveTo>
                  <a:pt x="12561892" y="1066055"/>
                </a:moveTo>
                <a:cubicBezTo>
                  <a:pt x="12563370" y="1066055"/>
                  <a:pt x="12565589" y="1068273"/>
                  <a:pt x="12568546" y="1072709"/>
                </a:cubicBezTo>
                <a:cubicBezTo>
                  <a:pt x="12570025" y="1078624"/>
                  <a:pt x="12566328" y="1081582"/>
                  <a:pt x="12557456" y="1081582"/>
                </a:cubicBezTo>
                <a:cubicBezTo>
                  <a:pt x="12555238" y="1081951"/>
                  <a:pt x="12553158" y="1082136"/>
                  <a:pt x="12551217" y="1082136"/>
                </a:cubicBezTo>
                <a:cubicBezTo>
                  <a:pt x="12545394" y="1082136"/>
                  <a:pt x="12540820" y="1080473"/>
                  <a:pt x="12537492" y="1077145"/>
                </a:cubicBezTo>
                <a:cubicBezTo>
                  <a:pt x="12536014" y="1074188"/>
                  <a:pt x="12538232" y="1071230"/>
                  <a:pt x="12544147" y="1068273"/>
                </a:cubicBezTo>
                <a:cubicBezTo>
                  <a:pt x="12551540" y="1065316"/>
                  <a:pt x="12557456" y="1064576"/>
                  <a:pt x="12561892" y="1066055"/>
                </a:cubicBezTo>
                <a:close/>
                <a:moveTo>
                  <a:pt x="8183220" y="1060811"/>
                </a:moveTo>
                <a:cubicBezTo>
                  <a:pt x="8181371" y="1061181"/>
                  <a:pt x="8180077" y="1062475"/>
                  <a:pt x="8179338" y="1064692"/>
                </a:cubicBezTo>
                <a:cubicBezTo>
                  <a:pt x="8177859" y="1069129"/>
                  <a:pt x="8174902" y="1073565"/>
                  <a:pt x="8170465" y="1078001"/>
                </a:cubicBezTo>
                <a:cubicBezTo>
                  <a:pt x="8164551" y="1080959"/>
                  <a:pt x="8166029" y="1083916"/>
                  <a:pt x="8174902" y="1086874"/>
                </a:cubicBezTo>
                <a:cubicBezTo>
                  <a:pt x="8182295" y="1091310"/>
                  <a:pt x="8185253" y="1091310"/>
                  <a:pt x="8183774" y="1086874"/>
                </a:cubicBezTo>
                <a:cubicBezTo>
                  <a:pt x="8177859" y="1076522"/>
                  <a:pt x="8180817" y="1070608"/>
                  <a:pt x="8192647" y="1069129"/>
                </a:cubicBezTo>
                <a:cubicBezTo>
                  <a:pt x="8198562" y="1069129"/>
                  <a:pt x="8197822" y="1066911"/>
                  <a:pt x="8190429" y="1062475"/>
                </a:cubicBezTo>
                <a:cubicBezTo>
                  <a:pt x="8187471" y="1060996"/>
                  <a:pt x="8185068" y="1060441"/>
                  <a:pt x="8183220" y="1060811"/>
                </a:cubicBezTo>
                <a:close/>
                <a:moveTo>
                  <a:pt x="5173799" y="1059147"/>
                </a:moveTo>
                <a:cubicBezTo>
                  <a:pt x="5174909" y="1059147"/>
                  <a:pt x="5175647" y="1059517"/>
                  <a:pt x="5176018" y="1060256"/>
                </a:cubicBezTo>
                <a:cubicBezTo>
                  <a:pt x="5180454" y="1063214"/>
                  <a:pt x="5175278" y="1069129"/>
                  <a:pt x="5160491" y="1078001"/>
                </a:cubicBezTo>
                <a:cubicBezTo>
                  <a:pt x="5147182" y="1086874"/>
                  <a:pt x="5139788" y="1089831"/>
                  <a:pt x="5138309" y="1086874"/>
                </a:cubicBezTo>
                <a:cubicBezTo>
                  <a:pt x="5136831" y="1083916"/>
                  <a:pt x="5142006" y="1078001"/>
                  <a:pt x="5153836" y="1069129"/>
                </a:cubicBezTo>
                <a:cubicBezTo>
                  <a:pt x="5163818" y="1062475"/>
                  <a:pt x="5170472" y="1059147"/>
                  <a:pt x="5173799" y="1059147"/>
                </a:cubicBezTo>
                <a:close/>
                <a:moveTo>
                  <a:pt x="6890617" y="1058038"/>
                </a:moveTo>
                <a:cubicBezTo>
                  <a:pt x="6884701" y="1058038"/>
                  <a:pt x="6881745" y="1059517"/>
                  <a:pt x="6881745" y="1062475"/>
                </a:cubicBezTo>
                <a:cubicBezTo>
                  <a:pt x="6881745" y="1065432"/>
                  <a:pt x="6884701" y="1067650"/>
                  <a:pt x="6890617" y="1069129"/>
                </a:cubicBezTo>
                <a:cubicBezTo>
                  <a:pt x="6895053" y="1069129"/>
                  <a:pt x="6898011" y="1067650"/>
                  <a:pt x="6899490" y="1064692"/>
                </a:cubicBezTo>
                <a:cubicBezTo>
                  <a:pt x="6900968" y="1060256"/>
                  <a:pt x="6898011" y="1058038"/>
                  <a:pt x="6890617" y="1058038"/>
                </a:cubicBezTo>
                <a:close/>
                <a:moveTo>
                  <a:pt x="7246484" y="1057761"/>
                </a:moveTo>
                <a:cubicBezTo>
                  <a:pt x="7236225" y="1058315"/>
                  <a:pt x="7232205" y="1061365"/>
                  <a:pt x="7234423" y="1066911"/>
                </a:cubicBezTo>
                <a:cubicBezTo>
                  <a:pt x="7235902" y="1071347"/>
                  <a:pt x="7235902" y="1073565"/>
                  <a:pt x="7234423" y="1073565"/>
                </a:cubicBezTo>
                <a:cubicBezTo>
                  <a:pt x="7231467" y="1073565"/>
                  <a:pt x="7229988" y="1071347"/>
                  <a:pt x="7229988" y="1066911"/>
                </a:cubicBezTo>
                <a:cubicBezTo>
                  <a:pt x="7229988" y="1060996"/>
                  <a:pt x="7229247" y="1058038"/>
                  <a:pt x="7227770" y="1058038"/>
                </a:cubicBezTo>
                <a:cubicBezTo>
                  <a:pt x="7226291" y="1058038"/>
                  <a:pt x="7224811" y="1060256"/>
                  <a:pt x="7223333" y="1064692"/>
                </a:cubicBezTo>
                <a:cubicBezTo>
                  <a:pt x="7223333" y="1070608"/>
                  <a:pt x="7225551" y="1075783"/>
                  <a:pt x="7229988" y="1080219"/>
                </a:cubicBezTo>
                <a:cubicBezTo>
                  <a:pt x="7232945" y="1086134"/>
                  <a:pt x="7235163" y="1086874"/>
                  <a:pt x="7236642" y="1082437"/>
                </a:cubicBezTo>
                <a:cubicBezTo>
                  <a:pt x="7238120" y="1076522"/>
                  <a:pt x="7244036" y="1078741"/>
                  <a:pt x="7254387" y="1089092"/>
                </a:cubicBezTo>
                <a:cubicBezTo>
                  <a:pt x="7257344" y="1092049"/>
                  <a:pt x="7258084" y="1091310"/>
                  <a:pt x="7256605" y="1086874"/>
                </a:cubicBezTo>
                <a:cubicBezTo>
                  <a:pt x="7256605" y="1080959"/>
                  <a:pt x="7257344" y="1076522"/>
                  <a:pt x="7258823" y="1073565"/>
                </a:cubicBezTo>
                <a:cubicBezTo>
                  <a:pt x="7261781" y="1070608"/>
                  <a:pt x="7266216" y="1071347"/>
                  <a:pt x="7272131" y="1075783"/>
                </a:cubicBezTo>
                <a:cubicBezTo>
                  <a:pt x="7278047" y="1078741"/>
                  <a:pt x="7281004" y="1082437"/>
                  <a:pt x="7281004" y="1086874"/>
                </a:cubicBezTo>
                <a:cubicBezTo>
                  <a:pt x="7281004" y="1091310"/>
                  <a:pt x="7283223" y="1093528"/>
                  <a:pt x="7287658" y="1093528"/>
                </a:cubicBezTo>
                <a:cubicBezTo>
                  <a:pt x="7290616" y="1095007"/>
                  <a:pt x="7292095" y="1096485"/>
                  <a:pt x="7292095" y="1097964"/>
                </a:cubicBezTo>
                <a:cubicBezTo>
                  <a:pt x="7290616" y="1100922"/>
                  <a:pt x="7285440" y="1102400"/>
                  <a:pt x="7276568" y="1102400"/>
                </a:cubicBezTo>
                <a:cubicBezTo>
                  <a:pt x="7266216" y="1102400"/>
                  <a:pt x="7261040" y="1104619"/>
                  <a:pt x="7261040" y="1109055"/>
                </a:cubicBezTo>
                <a:cubicBezTo>
                  <a:pt x="7261040" y="1119406"/>
                  <a:pt x="7275088" y="1123842"/>
                  <a:pt x="7303185" y="1122363"/>
                </a:cubicBezTo>
                <a:cubicBezTo>
                  <a:pt x="7329803" y="1122363"/>
                  <a:pt x="7345606" y="1122363"/>
                  <a:pt x="7350596" y="1122363"/>
                </a:cubicBezTo>
                <a:lnTo>
                  <a:pt x="7351984" y="1122363"/>
                </a:lnTo>
                <a:cubicBezTo>
                  <a:pt x="7362335" y="1122363"/>
                  <a:pt x="7369729" y="1120885"/>
                  <a:pt x="7374164" y="1117927"/>
                </a:cubicBezTo>
                <a:cubicBezTo>
                  <a:pt x="7377123" y="1116448"/>
                  <a:pt x="7377123" y="1112752"/>
                  <a:pt x="7374164" y="1106836"/>
                </a:cubicBezTo>
                <a:cubicBezTo>
                  <a:pt x="7372685" y="1103879"/>
                  <a:pt x="7373426" y="1103140"/>
                  <a:pt x="7376383" y="1104619"/>
                </a:cubicBezTo>
                <a:cubicBezTo>
                  <a:pt x="7379340" y="1104619"/>
                  <a:pt x="7380080" y="1108315"/>
                  <a:pt x="7378601" y="1115709"/>
                </a:cubicBezTo>
                <a:cubicBezTo>
                  <a:pt x="7378601" y="1121624"/>
                  <a:pt x="7388212" y="1126060"/>
                  <a:pt x="7407437" y="1129018"/>
                </a:cubicBezTo>
                <a:cubicBezTo>
                  <a:pt x="7426660" y="1131975"/>
                  <a:pt x="7436272" y="1131975"/>
                  <a:pt x="7436272" y="1129018"/>
                </a:cubicBezTo>
                <a:cubicBezTo>
                  <a:pt x="7434792" y="1121624"/>
                  <a:pt x="7425181" y="1116448"/>
                  <a:pt x="7407437" y="1113491"/>
                </a:cubicBezTo>
                <a:cubicBezTo>
                  <a:pt x="7394127" y="1112012"/>
                  <a:pt x="7388212" y="1109055"/>
                  <a:pt x="7389692" y="1104619"/>
                </a:cubicBezTo>
                <a:cubicBezTo>
                  <a:pt x="7391170" y="1101661"/>
                  <a:pt x="7397825" y="1101661"/>
                  <a:pt x="7409654" y="1104619"/>
                </a:cubicBezTo>
                <a:cubicBezTo>
                  <a:pt x="7421485" y="1107576"/>
                  <a:pt x="7427399" y="1106097"/>
                  <a:pt x="7427399" y="1100182"/>
                </a:cubicBezTo>
                <a:cubicBezTo>
                  <a:pt x="7427399" y="1094267"/>
                  <a:pt x="7428138" y="1091310"/>
                  <a:pt x="7429617" y="1091310"/>
                </a:cubicBezTo>
                <a:cubicBezTo>
                  <a:pt x="7431095" y="1091310"/>
                  <a:pt x="7431835" y="1095007"/>
                  <a:pt x="7431835" y="1102400"/>
                </a:cubicBezTo>
                <a:cubicBezTo>
                  <a:pt x="7434792" y="1096485"/>
                  <a:pt x="7438489" y="1094267"/>
                  <a:pt x="7442926" y="1095746"/>
                </a:cubicBezTo>
                <a:cubicBezTo>
                  <a:pt x="7466586" y="1109055"/>
                  <a:pt x="7478415" y="1112012"/>
                  <a:pt x="7478415" y="1104619"/>
                </a:cubicBezTo>
                <a:cubicBezTo>
                  <a:pt x="7478415" y="1097225"/>
                  <a:pt x="7479156" y="1097225"/>
                  <a:pt x="7480634" y="1104619"/>
                </a:cubicBezTo>
                <a:cubicBezTo>
                  <a:pt x="7482113" y="1110533"/>
                  <a:pt x="7484331" y="1112012"/>
                  <a:pt x="7487288" y="1109055"/>
                </a:cubicBezTo>
                <a:cubicBezTo>
                  <a:pt x="7488766" y="1107576"/>
                  <a:pt x="7490245" y="1109794"/>
                  <a:pt x="7491725" y="1115709"/>
                </a:cubicBezTo>
                <a:cubicBezTo>
                  <a:pt x="7491725" y="1121624"/>
                  <a:pt x="7490984" y="1123103"/>
                  <a:pt x="7489507" y="1120145"/>
                </a:cubicBezTo>
                <a:cubicBezTo>
                  <a:pt x="7488028" y="1115709"/>
                  <a:pt x="7486549" y="1115709"/>
                  <a:pt x="7485070" y="1120145"/>
                </a:cubicBezTo>
                <a:cubicBezTo>
                  <a:pt x="7483591" y="1124581"/>
                  <a:pt x="7476937" y="1126060"/>
                  <a:pt x="7465106" y="1124581"/>
                </a:cubicBezTo>
                <a:cubicBezTo>
                  <a:pt x="7456234" y="1123103"/>
                  <a:pt x="7449580" y="1123842"/>
                  <a:pt x="7445145" y="1126800"/>
                </a:cubicBezTo>
                <a:cubicBezTo>
                  <a:pt x="7439230" y="1129757"/>
                  <a:pt x="7439230" y="1132714"/>
                  <a:pt x="7445145" y="1135672"/>
                </a:cubicBezTo>
                <a:cubicBezTo>
                  <a:pt x="7483591" y="1147502"/>
                  <a:pt x="7504294" y="1145284"/>
                  <a:pt x="7507251" y="1129018"/>
                </a:cubicBezTo>
                <a:cubicBezTo>
                  <a:pt x="7507251" y="1123103"/>
                  <a:pt x="7512426" y="1120145"/>
                  <a:pt x="7522777" y="1120145"/>
                </a:cubicBezTo>
                <a:cubicBezTo>
                  <a:pt x="7533130" y="1121624"/>
                  <a:pt x="7540522" y="1121624"/>
                  <a:pt x="7544960" y="1120145"/>
                </a:cubicBezTo>
                <a:cubicBezTo>
                  <a:pt x="7549395" y="1118667"/>
                  <a:pt x="7554571" y="1117927"/>
                  <a:pt x="7560485" y="1117927"/>
                </a:cubicBezTo>
                <a:cubicBezTo>
                  <a:pt x="7566401" y="1117927"/>
                  <a:pt x="7569358" y="1115709"/>
                  <a:pt x="7569358" y="1111273"/>
                </a:cubicBezTo>
                <a:cubicBezTo>
                  <a:pt x="7569358" y="1106836"/>
                  <a:pt x="7553832" y="1101661"/>
                  <a:pt x="7522777" y="1095746"/>
                </a:cubicBezTo>
                <a:cubicBezTo>
                  <a:pt x="7490245" y="1091310"/>
                  <a:pt x="7465846" y="1086874"/>
                  <a:pt x="7449580" y="1082437"/>
                </a:cubicBezTo>
                <a:cubicBezTo>
                  <a:pt x="7430357" y="1078001"/>
                  <a:pt x="7420744" y="1078741"/>
                  <a:pt x="7420744" y="1084655"/>
                </a:cubicBezTo>
                <a:cubicBezTo>
                  <a:pt x="7420744" y="1089092"/>
                  <a:pt x="7419266" y="1087613"/>
                  <a:pt x="7416309" y="1080219"/>
                </a:cubicBezTo>
                <a:cubicBezTo>
                  <a:pt x="7414830" y="1072825"/>
                  <a:pt x="7412612" y="1072825"/>
                  <a:pt x="7409654" y="1080219"/>
                </a:cubicBezTo>
                <a:cubicBezTo>
                  <a:pt x="7406696" y="1089092"/>
                  <a:pt x="7405957" y="1089831"/>
                  <a:pt x="7407437" y="1082437"/>
                </a:cubicBezTo>
                <a:cubicBezTo>
                  <a:pt x="7408915" y="1067650"/>
                  <a:pt x="7405219" y="1067650"/>
                  <a:pt x="7396346" y="1082437"/>
                </a:cubicBezTo>
                <a:cubicBezTo>
                  <a:pt x="7393388" y="1086874"/>
                  <a:pt x="7392649" y="1086134"/>
                  <a:pt x="7394127" y="1080219"/>
                </a:cubicBezTo>
                <a:cubicBezTo>
                  <a:pt x="7394127" y="1078741"/>
                  <a:pt x="7391170" y="1076522"/>
                  <a:pt x="7385256" y="1073565"/>
                </a:cubicBezTo>
                <a:cubicBezTo>
                  <a:pt x="7376383" y="1070608"/>
                  <a:pt x="7367511" y="1069129"/>
                  <a:pt x="7358639" y="1069129"/>
                </a:cubicBezTo>
                <a:cubicBezTo>
                  <a:pt x="7336457" y="1064692"/>
                  <a:pt x="7303185" y="1060996"/>
                  <a:pt x="7258823" y="1058038"/>
                </a:cubicBezTo>
                <a:cubicBezTo>
                  <a:pt x="7254017" y="1057669"/>
                  <a:pt x="7249904" y="1057576"/>
                  <a:pt x="7246484" y="1057761"/>
                </a:cubicBezTo>
                <a:close/>
                <a:moveTo>
                  <a:pt x="13207362" y="1057183"/>
                </a:moveTo>
                <a:cubicBezTo>
                  <a:pt x="13210319" y="1060140"/>
                  <a:pt x="13202926" y="1068273"/>
                  <a:pt x="13185180" y="1081582"/>
                </a:cubicBezTo>
                <a:cubicBezTo>
                  <a:pt x="13165957" y="1094890"/>
                  <a:pt x="13157084" y="1104502"/>
                  <a:pt x="13158563" y="1110417"/>
                </a:cubicBezTo>
                <a:cubicBezTo>
                  <a:pt x="13160042" y="1114853"/>
                  <a:pt x="13158563" y="1116332"/>
                  <a:pt x="13154127" y="1114853"/>
                </a:cubicBezTo>
                <a:cubicBezTo>
                  <a:pt x="13148212" y="1111896"/>
                  <a:pt x="13141558" y="1113375"/>
                  <a:pt x="13134164" y="1119289"/>
                </a:cubicBezTo>
                <a:cubicBezTo>
                  <a:pt x="13126770" y="1126683"/>
                  <a:pt x="13120856" y="1128162"/>
                  <a:pt x="13116419" y="1123726"/>
                </a:cubicBezTo>
                <a:cubicBezTo>
                  <a:pt x="13113461" y="1120768"/>
                  <a:pt x="13110504" y="1122247"/>
                  <a:pt x="13107546" y="1128162"/>
                </a:cubicBezTo>
                <a:cubicBezTo>
                  <a:pt x="13106068" y="1130380"/>
                  <a:pt x="13104959" y="1131304"/>
                  <a:pt x="13104220" y="1130935"/>
                </a:cubicBezTo>
                <a:cubicBezTo>
                  <a:pt x="13103480" y="1130565"/>
                  <a:pt x="13103110" y="1128901"/>
                  <a:pt x="13103110" y="1125944"/>
                </a:cubicBezTo>
                <a:cubicBezTo>
                  <a:pt x="13103110" y="1120029"/>
                  <a:pt x="13109765" y="1113375"/>
                  <a:pt x="13123074" y="1105981"/>
                </a:cubicBezTo>
                <a:cubicBezTo>
                  <a:pt x="13136382" y="1100066"/>
                  <a:pt x="13153387" y="1090454"/>
                  <a:pt x="13174090" y="1077145"/>
                </a:cubicBezTo>
                <a:cubicBezTo>
                  <a:pt x="13194792" y="1062358"/>
                  <a:pt x="13205883" y="1055704"/>
                  <a:pt x="13207362" y="1057183"/>
                </a:cubicBezTo>
                <a:close/>
                <a:moveTo>
                  <a:pt x="6521302" y="1056929"/>
                </a:moveTo>
                <a:cubicBezTo>
                  <a:pt x="6519084" y="1056929"/>
                  <a:pt x="6516495" y="1058038"/>
                  <a:pt x="6513538" y="1060256"/>
                </a:cubicBezTo>
                <a:cubicBezTo>
                  <a:pt x="6507623" y="1066171"/>
                  <a:pt x="6509103" y="1068389"/>
                  <a:pt x="6517975" y="1066911"/>
                </a:cubicBezTo>
                <a:cubicBezTo>
                  <a:pt x="6525368" y="1066911"/>
                  <a:pt x="6528326" y="1064692"/>
                  <a:pt x="6526847" y="1060256"/>
                </a:cubicBezTo>
                <a:cubicBezTo>
                  <a:pt x="6525368" y="1058038"/>
                  <a:pt x="6523520" y="1056929"/>
                  <a:pt x="6521302" y="1056929"/>
                </a:cubicBezTo>
                <a:close/>
                <a:moveTo>
                  <a:pt x="7203369" y="1055820"/>
                </a:moveTo>
                <a:cubicBezTo>
                  <a:pt x="7195977" y="1055820"/>
                  <a:pt x="7191540" y="1057299"/>
                  <a:pt x="7190062" y="1060256"/>
                </a:cubicBezTo>
                <a:cubicBezTo>
                  <a:pt x="7187103" y="1064692"/>
                  <a:pt x="7187843" y="1070608"/>
                  <a:pt x="7192280" y="1078001"/>
                </a:cubicBezTo>
                <a:cubicBezTo>
                  <a:pt x="7199673" y="1089831"/>
                  <a:pt x="7195977" y="1093528"/>
                  <a:pt x="7181189" y="1089092"/>
                </a:cubicBezTo>
                <a:cubicBezTo>
                  <a:pt x="7178231" y="1087613"/>
                  <a:pt x="7175274" y="1089831"/>
                  <a:pt x="7172317" y="1095746"/>
                </a:cubicBezTo>
                <a:cubicBezTo>
                  <a:pt x="7167880" y="1100182"/>
                  <a:pt x="7170099" y="1103140"/>
                  <a:pt x="7178970" y="1104619"/>
                </a:cubicBezTo>
                <a:cubicBezTo>
                  <a:pt x="7187843" y="1104619"/>
                  <a:pt x="7192280" y="1107576"/>
                  <a:pt x="7192280" y="1113491"/>
                </a:cubicBezTo>
                <a:cubicBezTo>
                  <a:pt x="7190801" y="1126800"/>
                  <a:pt x="7195977" y="1126060"/>
                  <a:pt x="7207807" y="1111273"/>
                </a:cubicBezTo>
                <a:cubicBezTo>
                  <a:pt x="7215201" y="1102400"/>
                  <a:pt x="7216678" y="1097964"/>
                  <a:pt x="7212242" y="1097964"/>
                </a:cubicBezTo>
                <a:cubicBezTo>
                  <a:pt x="7206328" y="1097964"/>
                  <a:pt x="7203369" y="1095007"/>
                  <a:pt x="7203369" y="1089092"/>
                </a:cubicBezTo>
                <a:cubicBezTo>
                  <a:pt x="7203369" y="1083177"/>
                  <a:pt x="7204849" y="1080219"/>
                  <a:pt x="7207807" y="1080219"/>
                </a:cubicBezTo>
                <a:cubicBezTo>
                  <a:pt x="7215201" y="1080219"/>
                  <a:pt x="7217419" y="1073565"/>
                  <a:pt x="7214460" y="1060256"/>
                </a:cubicBezTo>
                <a:cubicBezTo>
                  <a:pt x="7212981" y="1057299"/>
                  <a:pt x="7209285" y="1055820"/>
                  <a:pt x="7203369" y="1055820"/>
                </a:cubicBezTo>
                <a:close/>
                <a:moveTo>
                  <a:pt x="8228691" y="1051938"/>
                </a:moveTo>
                <a:cubicBezTo>
                  <a:pt x="8227582" y="1051569"/>
                  <a:pt x="8225918" y="1052863"/>
                  <a:pt x="8223700" y="1055820"/>
                </a:cubicBezTo>
                <a:cubicBezTo>
                  <a:pt x="8220743" y="1061735"/>
                  <a:pt x="8220743" y="1065432"/>
                  <a:pt x="8223700" y="1066911"/>
                </a:cubicBezTo>
                <a:cubicBezTo>
                  <a:pt x="8228136" y="1066911"/>
                  <a:pt x="8230355" y="1063953"/>
                  <a:pt x="8230355" y="1058038"/>
                </a:cubicBezTo>
                <a:cubicBezTo>
                  <a:pt x="8230355" y="1054341"/>
                  <a:pt x="8229800" y="1052308"/>
                  <a:pt x="8228691" y="1051938"/>
                </a:cubicBezTo>
                <a:close/>
                <a:moveTo>
                  <a:pt x="5521904" y="1050968"/>
                </a:moveTo>
                <a:cubicBezTo>
                  <a:pt x="5523845" y="1051245"/>
                  <a:pt x="5525370" y="1053602"/>
                  <a:pt x="5526479" y="1058038"/>
                </a:cubicBezTo>
                <a:cubicBezTo>
                  <a:pt x="5529437" y="1062475"/>
                  <a:pt x="5529437" y="1065432"/>
                  <a:pt x="5526479" y="1066911"/>
                </a:cubicBezTo>
                <a:cubicBezTo>
                  <a:pt x="5525000" y="1068389"/>
                  <a:pt x="5522783" y="1066171"/>
                  <a:pt x="5519824" y="1060256"/>
                </a:cubicBezTo>
                <a:cubicBezTo>
                  <a:pt x="5518345" y="1055820"/>
                  <a:pt x="5518345" y="1052863"/>
                  <a:pt x="5519824" y="1051384"/>
                </a:cubicBezTo>
                <a:cubicBezTo>
                  <a:pt x="5520565" y="1051014"/>
                  <a:pt x="5521256" y="1050876"/>
                  <a:pt x="5521904" y="1050968"/>
                </a:cubicBezTo>
                <a:close/>
                <a:moveTo>
                  <a:pt x="4562652" y="1046927"/>
                </a:moveTo>
                <a:cubicBezTo>
                  <a:pt x="4565610" y="1048406"/>
                  <a:pt x="4568567" y="1051363"/>
                  <a:pt x="4571525" y="1055799"/>
                </a:cubicBezTo>
                <a:cubicBezTo>
                  <a:pt x="4572633" y="1058018"/>
                  <a:pt x="4572079" y="1058988"/>
                  <a:pt x="4569861" y="1058711"/>
                </a:cubicBezTo>
                <a:cubicBezTo>
                  <a:pt x="4569121" y="1058619"/>
                  <a:pt x="4568197" y="1058387"/>
                  <a:pt x="4567088" y="1058018"/>
                </a:cubicBezTo>
                <a:cubicBezTo>
                  <a:pt x="4564131" y="1058018"/>
                  <a:pt x="4561173" y="1055799"/>
                  <a:pt x="4558216" y="1051363"/>
                </a:cubicBezTo>
                <a:cubicBezTo>
                  <a:pt x="4555258" y="1045448"/>
                  <a:pt x="4556737" y="1043970"/>
                  <a:pt x="4562652" y="1046927"/>
                </a:cubicBezTo>
                <a:close/>
                <a:moveTo>
                  <a:pt x="6862337" y="1046393"/>
                </a:moveTo>
                <a:cubicBezTo>
                  <a:pt x="6860856" y="1046393"/>
                  <a:pt x="6859193" y="1046578"/>
                  <a:pt x="6857345" y="1046948"/>
                </a:cubicBezTo>
                <a:cubicBezTo>
                  <a:pt x="6849951" y="1046948"/>
                  <a:pt x="6848472" y="1048426"/>
                  <a:pt x="6852909" y="1051384"/>
                </a:cubicBezTo>
                <a:cubicBezTo>
                  <a:pt x="6857345" y="1054341"/>
                  <a:pt x="6855866" y="1058038"/>
                  <a:pt x="6848472" y="1062475"/>
                </a:cubicBezTo>
                <a:cubicBezTo>
                  <a:pt x="6841078" y="1065432"/>
                  <a:pt x="6841078" y="1067650"/>
                  <a:pt x="6848472" y="1069129"/>
                </a:cubicBezTo>
                <a:cubicBezTo>
                  <a:pt x="6855866" y="1072086"/>
                  <a:pt x="6863260" y="1071347"/>
                  <a:pt x="6870654" y="1066911"/>
                </a:cubicBezTo>
                <a:cubicBezTo>
                  <a:pt x="6876569" y="1063953"/>
                  <a:pt x="6878048" y="1061735"/>
                  <a:pt x="6875089" y="1060256"/>
                </a:cubicBezTo>
                <a:cubicBezTo>
                  <a:pt x="6872133" y="1060256"/>
                  <a:pt x="6870654" y="1057299"/>
                  <a:pt x="6870654" y="1051384"/>
                </a:cubicBezTo>
                <a:cubicBezTo>
                  <a:pt x="6869546" y="1048057"/>
                  <a:pt x="6866771" y="1046393"/>
                  <a:pt x="6862337" y="1046393"/>
                </a:cubicBezTo>
                <a:close/>
                <a:moveTo>
                  <a:pt x="7649764" y="1043620"/>
                </a:moveTo>
                <a:cubicBezTo>
                  <a:pt x="7648655" y="1043620"/>
                  <a:pt x="7647732" y="1046208"/>
                  <a:pt x="7646991" y="1051384"/>
                </a:cubicBezTo>
                <a:cubicBezTo>
                  <a:pt x="7645514" y="1055820"/>
                  <a:pt x="7646991" y="1058777"/>
                  <a:pt x="7651429" y="1060256"/>
                </a:cubicBezTo>
                <a:cubicBezTo>
                  <a:pt x="7654385" y="1060256"/>
                  <a:pt x="7655125" y="1057299"/>
                  <a:pt x="7653646" y="1051384"/>
                </a:cubicBezTo>
                <a:cubicBezTo>
                  <a:pt x="7652167" y="1046208"/>
                  <a:pt x="7650874" y="1043620"/>
                  <a:pt x="7649764" y="1043620"/>
                </a:cubicBezTo>
                <a:close/>
                <a:moveTo>
                  <a:pt x="8198746" y="1033639"/>
                </a:moveTo>
                <a:cubicBezTo>
                  <a:pt x="8192462" y="1032899"/>
                  <a:pt x="8187471" y="1035857"/>
                  <a:pt x="8183774" y="1042511"/>
                </a:cubicBezTo>
                <a:cubicBezTo>
                  <a:pt x="8173423" y="1060256"/>
                  <a:pt x="8175641" y="1062475"/>
                  <a:pt x="8190429" y="1049166"/>
                </a:cubicBezTo>
                <a:cubicBezTo>
                  <a:pt x="8197822" y="1043251"/>
                  <a:pt x="8200780" y="1043251"/>
                  <a:pt x="8199301" y="1049166"/>
                </a:cubicBezTo>
                <a:cubicBezTo>
                  <a:pt x="8199301" y="1053602"/>
                  <a:pt x="8202258" y="1056559"/>
                  <a:pt x="8208173" y="1058038"/>
                </a:cubicBezTo>
                <a:cubicBezTo>
                  <a:pt x="8215567" y="1059517"/>
                  <a:pt x="8220003" y="1058038"/>
                  <a:pt x="8221482" y="1053602"/>
                </a:cubicBezTo>
                <a:cubicBezTo>
                  <a:pt x="8221482" y="1050644"/>
                  <a:pt x="8221482" y="1048426"/>
                  <a:pt x="8221482" y="1046948"/>
                </a:cubicBezTo>
                <a:cubicBezTo>
                  <a:pt x="8212609" y="1038815"/>
                  <a:pt x="8205031" y="1034378"/>
                  <a:pt x="8198746" y="1033639"/>
                </a:cubicBezTo>
                <a:close/>
                <a:moveTo>
                  <a:pt x="6906143" y="1031421"/>
                </a:moveTo>
                <a:cubicBezTo>
                  <a:pt x="6897271" y="1034378"/>
                  <a:pt x="6892835" y="1038075"/>
                  <a:pt x="6892835" y="1042511"/>
                </a:cubicBezTo>
                <a:cubicBezTo>
                  <a:pt x="6894315" y="1048426"/>
                  <a:pt x="6898749" y="1050644"/>
                  <a:pt x="6906143" y="1049166"/>
                </a:cubicBezTo>
                <a:cubicBezTo>
                  <a:pt x="6938675" y="1043251"/>
                  <a:pt x="6955682" y="1045469"/>
                  <a:pt x="6957161" y="1055820"/>
                </a:cubicBezTo>
                <a:cubicBezTo>
                  <a:pt x="6957161" y="1061735"/>
                  <a:pt x="6949026" y="1063953"/>
                  <a:pt x="6932760" y="1062475"/>
                </a:cubicBezTo>
                <a:cubicBezTo>
                  <a:pt x="6915015" y="1060996"/>
                  <a:pt x="6906143" y="1062475"/>
                  <a:pt x="6906143" y="1066911"/>
                </a:cubicBezTo>
                <a:cubicBezTo>
                  <a:pt x="6906143" y="1071347"/>
                  <a:pt x="6907622" y="1073565"/>
                  <a:pt x="6910580" y="1073565"/>
                </a:cubicBezTo>
                <a:cubicBezTo>
                  <a:pt x="6915015" y="1073565"/>
                  <a:pt x="6917974" y="1075783"/>
                  <a:pt x="6919453" y="1080219"/>
                </a:cubicBezTo>
                <a:cubicBezTo>
                  <a:pt x="6922410" y="1084655"/>
                  <a:pt x="6914277" y="1086874"/>
                  <a:pt x="6895053" y="1086874"/>
                </a:cubicBezTo>
                <a:cubicBezTo>
                  <a:pt x="6875830" y="1085395"/>
                  <a:pt x="6860304" y="1085395"/>
                  <a:pt x="6848472" y="1086874"/>
                </a:cubicBezTo>
                <a:cubicBezTo>
                  <a:pt x="6836643" y="1086874"/>
                  <a:pt x="6831468" y="1083177"/>
                  <a:pt x="6832947" y="1075783"/>
                </a:cubicBezTo>
                <a:cubicBezTo>
                  <a:pt x="6832947" y="1066911"/>
                  <a:pt x="6831468" y="1062475"/>
                  <a:pt x="6828509" y="1062475"/>
                </a:cubicBezTo>
                <a:cubicBezTo>
                  <a:pt x="6825552" y="1062475"/>
                  <a:pt x="6822596" y="1058777"/>
                  <a:pt x="6819638" y="1051384"/>
                </a:cubicBezTo>
                <a:cubicBezTo>
                  <a:pt x="6816680" y="1045469"/>
                  <a:pt x="6812982" y="1041772"/>
                  <a:pt x="6808547" y="1040293"/>
                </a:cubicBezTo>
                <a:cubicBezTo>
                  <a:pt x="6802632" y="1040293"/>
                  <a:pt x="6800413" y="1043251"/>
                  <a:pt x="6801892" y="1049166"/>
                </a:cubicBezTo>
                <a:cubicBezTo>
                  <a:pt x="6801892" y="1053602"/>
                  <a:pt x="6804111" y="1056559"/>
                  <a:pt x="6808547" y="1058038"/>
                </a:cubicBezTo>
                <a:cubicBezTo>
                  <a:pt x="6812982" y="1059517"/>
                  <a:pt x="6809286" y="1060996"/>
                  <a:pt x="6797456" y="1062475"/>
                </a:cubicBezTo>
                <a:cubicBezTo>
                  <a:pt x="6787105" y="1063953"/>
                  <a:pt x="6781190" y="1060996"/>
                  <a:pt x="6779712" y="1053602"/>
                </a:cubicBezTo>
                <a:cubicBezTo>
                  <a:pt x="6778232" y="1047687"/>
                  <a:pt x="6774536" y="1046948"/>
                  <a:pt x="6768621" y="1051384"/>
                </a:cubicBezTo>
                <a:cubicBezTo>
                  <a:pt x="6764185" y="1057299"/>
                  <a:pt x="6761228" y="1058777"/>
                  <a:pt x="6759749" y="1055820"/>
                </a:cubicBezTo>
                <a:cubicBezTo>
                  <a:pt x="6758270" y="1052863"/>
                  <a:pt x="6757530" y="1054341"/>
                  <a:pt x="6757530" y="1060256"/>
                </a:cubicBezTo>
                <a:cubicBezTo>
                  <a:pt x="6757530" y="1064692"/>
                  <a:pt x="6751615" y="1066911"/>
                  <a:pt x="6739786" y="1066911"/>
                </a:cubicBezTo>
                <a:cubicBezTo>
                  <a:pt x="6727955" y="1066911"/>
                  <a:pt x="6719823" y="1063953"/>
                  <a:pt x="6715386" y="1058038"/>
                </a:cubicBezTo>
                <a:cubicBezTo>
                  <a:pt x="6710951" y="1053602"/>
                  <a:pt x="6707252" y="1052863"/>
                  <a:pt x="6704297" y="1055820"/>
                </a:cubicBezTo>
                <a:cubicBezTo>
                  <a:pt x="6699859" y="1058777"/>
                  <a:pt x="6698382" y="1063214"/>
                  <a:pt x="6699859" y="1069129"/>
                </a:cubicBezTo>
                <a:cubicBezTo>
                  <a:pt x="6699859" y="1073565"/>
                  <a:pt x="6696902" y="1075044"/>
                  <a:pt x="6690986" y="1073565"/>
                </a:cubicBezTo>
                <a:cubicBezTo>
                  <a:pt x="6683593" y="1070608"/>
                  <a:pt x="6680636" y="1072086"/>
                  <a:pt x="6682114" y="1078001"/>
                </a:cubicBezTo>
                <a:cubicBezTo>
                  <a:pt x="6682114" y="1083916"/>
                  <a:pt x="6705035" y="1083916"/>
                  <a:pt x="6750876" y="1078001"/>
                </a:cubicBezTo>
                <a:cubicBezTo>
                  <a:pt x="6778971" y="1075044"/>
                  <a:pt x="6798196" y="1075783"/>
                  <a:pt x="6808547" y="1080219"/>
                </a:cubicBezTo>
                <a:cubicBezTo>
                  <a:pt x="6818898" y="1083177"/>
                  <a:pt x="6805589" y="1086134"/>
                  <a:pt x="6768621" y="1089092"/>
                </a:cubicBezTo>
                <a:cubicBezTo>
                  <a:pt x="6764185" y="1090570"/>
                  <a:pt x="6757530" y="1091310"/>
                  <a:pt x="6748659" y="1091310"/>
                </a:cubicBezTo>
                <a:cubicBezTo>
                  <a:pt x="6738307" y="1092789"/>
                  <a:pt x="6730913" y="1093528"/>
                  <a:pt x="6726477" y="1093528"/>
                </a:cubicBezTo>
                <a:cubicBezTo>
                  <a:pt x="6711690" y="1095007"/>
                  <a:pt x="6701338" y="1095007"/>
                  <a:pt x="6695423" y="1093528"/>
                </a:cubicBezTo>
                <a:cubicBezTo>
                  <a:pt x="6685071" y="1092049"/>
                  <a:pt x="6679157" y="1086874"/>
                  <a:pt x="6677679" y="1078001"/>
                </a:cubicBezTo>
                <a:cubicBezTo>
                  <a:pt x="6677679" y="1070608"/>
                  <a:pt x="6676199" y="1066171"/>
                  <a:pt x="6673241" y="1064692"/>
                </a:cubicBezTo>
                <a:cubicBezTo>
                  <a:pt x="6670286" y="1063214"/>
                  <a:pt x="6670286" y="1068389"/>
                  <a:pt x="6673241" y="1080219"/>
                </a:cubicBezTo>
                <a:cubicBezTo>
                  <a:pt x="6674720" y="1090570"/>
                  <a:pt x="6672502" y="1096485"/>
                  <a:pt x="6666588" y="1097964"/>
                </a:cubicBezTo>
                <a:cubicBezTo>
                  <a:pt x="6662151" y="1099443"/>
                  <a:pt x="6658455" y="1095746"/>
                  <a:pt x="6655498" y="1086874"/>
                </a:cubicBezTo>
                <a:cubicBezTo>
                  <a:pt x="6654018" y="1082437"/>
                  <a:pt x="6651802" y="1080219"/>
                  <a:pt x="6648844" y="1080219"/>
                </a:cubicBezTo>
                <a:cubicBezTo>
                  <a:pt x="6645886" y="1081698"/>
                  <a:pt x="6645146" y="1085395"/>
                  <a:pt x="6646625" y="1091310"/>
                </a:cubicBezTo>
                <a:cubicBezTo>
                  <a:pt x="6646625" y="1098703"/>
                  <a:pt x="6636275" y="1103879"/>
                  <a:pt x="6615571" y="1106836"/>
                </a:cubicBezTo>
                <a:cubicBezTo>
                  <a:pt x="6605220" y="1109794"/>
                  <a:pt x="6597825" y="1111273"/>
                  <a:pt x="6593391" y="1111273"/>
                </a:cubicBezTo>
                <a:cubicBezTo>
                  <a:pt x="6588953" y="1109794"/>
                  <a:pt x="6586736" y="1108315"/>
                  <a:pt x="6586736" y="1106836"/>
                </a:cubicBezTo>
                <a:cubicBezTo>
                  <a:pt x="6586736" y="1100922"/>
                  <a:pt x="6588214" y="1098703"/>
                  <a:pt x="6591172" y="1100182"/>
                </a:cubicBezTo>
                <a:cubicBezTo>
                  <a:pt x="6597087" y="1101661"/>
                  <a:pt x="6598566" y="1098703"/>
                  <a:pt x="6595608" y="1091310"/>
                </a:cubicBezTo>
                <a:cubicBezTo>
                  <a:pt x="6592652" y="1085395"/>
                  <a:pt x="6588214" y="1080219"/>
                  <a:pt x="6582300" y="1075783"/>
                </a:cubicBezTo>
                <a:cubicBezTo>
                  <a:pt x="6566034" y="1066911"/>
                  <a:pt x="6559380" y="1068389"/>
                  <a:pt x="6562338" y="1080219"/>
                </a:cubicBezTo>
                <a:cubicBezTo>
                  <a:pt x="6565294" y="1087613"/>
                  <a:pt x="6564556" y="1090570"/>
                  <a:pt x="6560118" y="1089092"/>
                </a:cubicBezTo>
                <a:cubicBezTo>
                  <a:pt x="6552725" y="1087613"/>
                  <a:pt x="6549768" y="1084655"/>
                  <a:pt x="6551246" y="1080219"/>
                </a:cubicBezTo>
                <a:cubicBezTo>
                  <a:pt x="6557161" y="1060996"/>
                  <a:pt x="6552725" y="1053602"/>
                  <a:pt x="6537937" y="1058038"/>
                </a:cubicBezTo>
                <a:cubicBezTo>
                  <a:pt x="6532023" y="1059517"/>
                  <a:pt x="6530545" y="1061735"/>
                  <a:pt x="6533501" y="1064692"/>
                </a:cubicBezTo>
                <a:cubicBezTo>
                  <a:pt x="6537937" y="1069129"/>
                  <a:pt x="6540895" y="1069868"/>
                  <a:pt x="6542373" y="1066911"/>
                </a:cubicBezTo>
                <a:cubicBezTo>
                  <a:pt x="6542373" y="1063953"/>
                  <a:pt x="6543114" y="1066171"/>
                  <a:pt x="6544592" y="1073565"/>
                </a:cubicBezTo>
                <a:cubicBezTo>
                  <a:pt x="6544592" y="1080959"/>
                  <a:pt x="6543114" y="1083177"/>
                  <a:pt x="6540156" y="1080219"/>
                </a:cubicBezTo>
                <a:cubicBezTo>
                  <a:pt x="6537199" y="1078741"/>
                  <a:pt x="6532761" y="1078741"/>
                  <a:pt x="6526847" y="1080219"/>
                </a:cubicBezTo>
                <a:cubicBezTo>
                  <a:pt x="6520932" y="1080219"/>
                  <a:pt x="6517975" y="1081698"/>
                  <a:pt x="6517975" y="1084655"/>
                </a:cubicBezTo>
                <a:cubicBezTo>
                  <a:pt x="6517975" y="1089092"/>
                  <a:pt x="6515757" y="1093528"/>
                  <a:pt x="6511319" y="1097964"/>
                </a:cubicBezTo>
                <a:cubicBezTo>
                  <a:pt x="6508363" y="1100922"/>
                  <a:pt x="6506884" y="1100182"/>
                  <a:pt x="6506884" y="1095746"/>
                </a:cubicBezTo>
                <a:cubicBezTo>
                  <a:pt x="6506884" y="1089831"/>
                  <a:pt x="6506145" y="1086874"/>
                  <a:pt x="6504665" y="1086874"/>
                </a:cubicBezTo>
                <a:cubicBezTo>
                  <a:pt x="6501709" y="1086874"/>
                  <a:pt x="6500968" y="1088352"/>
                  <a:pt x="6502447" y="1091310"/>
                </a:cubicBezTo>
                <a:cubicBezTo>
                  <a:pt x="6502447" y="1092789"/>
                  <a:pt x="6502447" y="1097964"/>
                  <a:pt x="6502447" y="1106836"/>
                </a:cubicBezTo>
                <a:cubicBezTo>
                  <a:pt x="6503926" y="1115709"/>
                  <a:pt x="6507623" y="1119406"/>
                  <a:pt x="6513538" y="1117927"/>
                </a:cubicBezTo>
                <a:cubicBezTo>
                  <a:pt x="6520932" y="1117927"/>
                  <a:pt x="6519453" y="1122363"/>
                  <a:pt x="6509103" y="1131236"/>
                </a:cubicBezTo>
                <a:cubicBezTo>
                  <a:pt x="6500230" y="1138629"/>
                  <a:pt x="6497272" y="1142326"/>
                  <a:pt x="6500230" y="1142326"/>
                </a:cubicBezTo>
                <a:cubicBezTo>
                  <a:pt x="6503188" y="1143805"/>
                  <a:pt x="6506145" y="1149720"/>
                  <a:pt x="6509103" y="1160071"/>
                </a:cubicBezTo>
                <a:cubicBezTo>
                  <a:pt x="6512061" y="1170422"/>
                  <a:pt x="6513538" y="1175598"/>
                  <a:pt x="6513538" y="1175598"/>
                </a:cubicBezTo>
                <a:cubicBezTo>
                  <a:pt x="6515016" y="1174119"/>
                  <a:pt x="6516495" y="1177077"/>
                  <a:pt x="6517975" y="1184471"/>
                </a:cubicBezTo>
                <a:cubicBezTo>
                  <a:pt x="6519453" y="1191864"/>
                  <a:pt x="6517975" y="1194082"/>
                  <a:pt x="6513538" y="1191125"/>
                </a:cubicBezTo>
                <a:cubicBezTo>
                  <a:pt x="6509103" y="1188167"/>
                  <a:pt x="6503188" y="1188906"/>
                  <a:pt x="6495794" y="1193343"/>
                </a:cubicBezTo>
                <a:cubicBezTo>
                  <a:pt x="6489877" y="1199258"/>
                  <a:pt x="6486181" y="1201476"/>
                  <a:pt x="6484703" y="1199997"/>
                </a:cubicBezTo>
                <a:cubicBezTo>
                  <a:pt x="6483223" y="1197040"/>
                  <a:pt x="6476570" y="1196300"/>
                  <a:pt x="6464739" y="1197779"/>
                </a:cubicBezTo>
                <a:cubicBezTo>
                  <a:pt x="6452911" y="1199258"/>
                  <a:pt x="6444776" y="1198518"/>
                  <a:pt x="6440342" y="1195561"/>
                </a:cubicBezTo>
                <a:cubicBezTo>
                  <a:pt x="6434426" y="1192604"/>
                  <a:pt x="6435903" y="1189646"/>
                  <a:pt x="6444776" y="1186689"/>
                </a:cubicBezTo>
                <a:cubicBezTo>
                  <a:pt x="6466957" y="1179295"/>
                  <a:pt x="6481006" y="1173380"/>
                  <a:pt x="6486921" y="1168944"/>
                </a:cubicBezTo>
                <a:cubicBezTo>
                  <a:pt x="6494315" y="1163029"/>
                  <a:pt x="6495794" y="1157853"/>
                  <a:pt x="6491356" y="1153417"/>
                </a:cubicBezTo>
                <a:cubicBezTo>
                  <a:pt x="6486921" y="1150459"/>
                  <a:pt x="6486181" y="1148241"/>
                  <a:pt x="6489139" y="1146762"/>
                </a:cubicBezTo>
                <a:cubicBezTo>
                  <a:pt x="6495053" y="1145284"/>
                  <a:pt x="6495053" y="1142326"/>
                  <a:pt x="6489139" y="1137890"/>
                </a:cubicBezTo>
                <a:cubicBezTo>
                  <a:pt x="6483223" y="1133454"/>
                  <a:pt x="6476570" y="1131236"/>
                  <a:pt x="6469177" y="1131236"/>
                </a:cubicBezTo>
                <a:cubicBezTo>
                  <a:pt x="6457345" y="1132714"/>
                  <a:pt x="6454388" y="1131236"/>
                  <a:pt x="6460304" y="1126800"/>
                </a:cubicBezTo>
                <a:cubicBezTo>
                  <a:pt x="6466218" y="1122363"/>
                  <a:pt x="6466957" y="1118667"/>
                  <a:pt x="6462523" y="1115709"/>
                </a:cubicBezTo>
                <a:cubicBezTo>
                  <a:pt x="6458084" y="1114230"/>
                  <a:pt x="6449952" y="1113491"/>
                  <a:pt x="6438122" y="1113491"/>
                </a:cubicBezTo>
                <a:cubicBezTo>
                  <a:pt x="6411504" y="1116448"/>
                  <a:pt x="6384889" y="1123842"/>
                  <a:pt x="6358270" y="1135672"/>
                </a:cubicBezTo>
                <a:cubicBezTo>
                  <a:pt x="6344962" y="1141587"/>
                  <a:pt x="6345701" y="1146023"/>
                  <a:pt x="6360488" y="1148981"/>
                </a:cubicBezTo>
                <a:cubicBezTo>
                  <a:pt x="6370840" y="1150459"/>
                  <a:pt x="6369361" y="1152678"/>
                  <a:pt x="6356053" y="1155635"/>
                </a:cubicBezTo>
                <a:cubicBezTo>
                  <a:pt x="6344223" y="1160071"/>
                  <a:pt x="6338308" y="1159332"/>
                  <a:pt x="6338308" y="1153417"/>
                </a:cubicBezTo>
                <a:cubicBezTo>
                  <a:pt x="6336829" y="1146023"/>
                  <a:pt x="6330174" y="1142326"/>
                  <a:pt x="6318345" y="1142326"/>
                </a:cubicBezTo>
                <a:cubicBezTo>
                  <a:pt x="6306515" y="1143805"/>
                  <a:pt x="6278418" y="1151199"/>
                  <a:pt x="6234057" y="1164507"/>
                </a:cubicBezTo>
                <a:cubicBezTo>
                  <a:pt x="6216312" y="1170422"/>
                  <a:pt x="6206699" y="1170422"/>
                  <a:pt x="6205221" y="1164507"/>
                </a:cubicBezTo>
                <a:cubicBezTo>
                  <a:pt x="6202264" y="1157114"/>
                  <a:pt x="6200046" y="1154156"/>
                  <a:pt x="6198567" y="1155635"/>
                </a:cubicBezTo>
                <a:cubicBezTo>
                  <a:pt x="6197088" y="1157114"/>
                  <a:pt x="6197088" y="1160811"/>
                  <a:pt x="6198567" y="1166726"/>
                </a:cubicBezTo>
                <a:cubicBezTo>
                  <a:pt x="6200046" y="1174119"/>
                  <a:pt x="6187476" y="1181513"/>
                  <a:pt x="6160860" y="1188906"/>
                </a:cubicBezTo>
                <a:cubicBezTo>
                  <a:pt x="6144593" y="1191864"/>
                  <a:pt x="6134242" y="1193343"/>
                  <a:pt x="6129805" y="1193343"/>
                </a:cubicBezTo>
                <a:cubicBezTo>
                  <a:pt x="6120933" y="1193343"/>
                  <a:pt x="6115757" y="1191864"/>
                  <a:pt x="6114279" y="1188906"/>
                </a:cubicBezTo>
                <a:cubicBezTo>
                  <a:pt x="6112800" y="1182992"/>
                  <a:pt x="6112061" y="1185210"/>
                  <a:pt x="6112061" y="1195561"/>
                </a:cubicBezTo>
                <a:cubicBezTo>
                  <a:pt x="6113539" y="1204433"/>
                  <a:pt x="6112800" y="1204433"/>
                  <a:pt x="6109842" y="1195561"/>
                </a:cubicBezTo>
                <a:cubicBezTo>
                  <a:pt x="6108364" y="1186689"/>
                  <a:pt x="6106145" y="1181513"/>
                  <a:pt x="6103188" y="1180034"/>
                </a:cubicBezTo>
                <a:cubicBezTo>
                  <a:pt x="6101709" y="1178555"/>
                  <a:pt x="6102448" y="1177077"/>
                  <a:pt x="6105407" y="1175598"/>
                </a:cubicBezTo>
                <a:cubicBezTo>
                  <a:pt x="6109842" y="1174119"/>
                  <a:pt x="6111321" y="1170422"/>
                  <a:pt x="6109842" y="1164507"/>
                </a:cubicBezTo>
                <a:cubicBezTo>
                  <a:pt x="6108364" y="1160071"/>
                  <a:pt x="6104667" y="1159332"/>
                  <a:pt x="6098752" y="1162289"/>
                </a:cubicBezTo>
                <a:cubicBezTo>
                  <a:pt x="6094316" y="1163768"/>
                  <a:pt x="6092096" y="1167465"/>
                  <a:pt x="6092096" y="1173380"/>
                </a:cubicBezTo>
                <a:cubicBezTo>
                  <a:pt x="6093575" y="1177816"/>
                  <a:pt x="6096534" y="1182992"/>
                  <a:pt x="6100969" y="1188906"/>
                </a:cubicBezTo>
                <a:cubicBezTo>
                  <a:pt x="6114279" y="1206651"/>
                  <a:pt x="6091358" y="1216263"/>
                  <a:pt x="6032208" y="1217742"/>
                </a:cubicBezTo>
                <a:cubicBezTo>
                  <a:pt x="6014462" y="1217742"/>
                  <a:pt x="6005590" y="1219960"/>
                  <a:pt x="6005590" y="1224396"/>
                </a:cubicBezTo>
                <a:cubicBezTo>
                  <a:pt x="6007070" y="1228833"/>
                  <a:pt x="6004852" y="1232529"/>
                  <a:pt x="5998936" y="1235487"/>
                </a:cubicBezTo>
                <a:cubicBezTo>
                  <a:pt x="5991542" y="1236966"/>
                  <a:pt x="5988586" y="1240663"/>
                  <a:pt x="5990063" y="1246577"/>
                </a:cubicBezTo>
                <a:cubicBezTo>
                  <a:pt x="5993021" y="1253971"/>
                  <a:pt x="5999676" y="1254710"/>
                  <a:pt x="6010027" y="1248796"/>
                </a:cubicBezTo>
                <a:cubicBezTo>
                  <a:pt x="6012984" y="1248796"/>
                  <a:pt x="6015203" y="1251014"/>
                  <a:pt x="6016681" y="1255450"/>
                </a:cubicBezTo>
                <a:cubicBezTo>
                  <a:pt x="6018159" y="1261365"/>
                  <a:pt x="6011505" y="1265801"/>
                  <a:pt x="5996718" y="1268759"/>
                </a:cubicBezTo>
                <a:cubicBezTo>
                  <a:pt x="5983410" y="1271716"/>
                  <a:pt x="5975276" y="1270237"/>
                  <a:pt x="5972320" y="1264322"/>
                </a:cubicBezTo>
                <a:cubicBezTo>
                  <a:pt x="5969363" y="1258408"/>
                  <a:pt x="5965665" y="1256189"/>
                  <a:pt x="5961228" y="1257668"/>
                </a:cubicBezTo>
                <a:cubicBezTo>
                  <a:pt x="5956793" y="1260626"/>
                  <a:pt x="5956053" y="1262844"/>
                  <a:pt x="5959010" y="1264322"/>
                </a:cubicBezTo>
                <a:cubicBezTo>
                  <a:pt x="5964925" y="1265801"/>
                  <a:pt x="5967882" y="1268759"/>
                  <a:pt x="5967882" y="1273195"/>
                </a:cubicBezTo>
                <a:cubicBezTo>
                  <a:pt x="5967882" y="1277631"/>
                  <a:pt x="5964925" y="1281328"/>
                  <a:pt x="5959010" y="1284285"/>
                </a:cubicBezTo>
                <a:cubicBezTo>
                  <a:pt x="5950137" y="1287243"/>
                  <a:pt x="5943484" y="1285025"/>
                  <a:pt x="5939047" y="1277631"/>
                </a:cubicBezTo>
                <a:cubicBezTo>
                  <a:pt x="5934612" y="1270237"/>
                  <a:pt x="5926478" y="1268759"/>
                  <a:pt x="5914648" y="1273195"/>
                </a:cubicBezTo>
                <a:cubicBezTo>
                  <a:pt x="5901339" y="1276152"/>
                  <a:pt x="5893946" y="1274674"/>
                  <a:pt x="5892467" y="1268759"/>
                </a:cubicBezTo>
                <a:cubicBezTo>
                  <a:pt x="5889509" y="1261365"/>
                  <a:pt x="5887291" y="1258408"/>
                  <a:pt x="5885812" y="1259886"/>
                </a:cubicBezTo>
                <a:cubicBezTo>
                  <a:pt x="5885812" y="1261365"/>
                  <a:pt x="5886553" y="1265801"/>
                  <a:pt x="5888031" y="1273195"/>
                </a:cubicBezTo>
                <a:cubicBezTo>
                  <a:pt x="5892467" y="1292419"/>
                  <a:pt x="5896904" y="1298333"/>
                  <a:pt x="5901339" y="1290940"/>
                </a:cubicBezTo>
                <a:cubicBezTo>
                  <a:pt x="5902819" y="1287982"/>
                  <a:pt x="5905036" y="1288722"/>
                  <a:pt x="5907995" y="1293158"/>
                </a:cubicBezTo>
                <a:cubicBezTo>
                  <a:pt x="5909473" y="1296115"/>
                  <a:pt x="5902819" y="1300552"/>
                  <a:pt x="5888031" y="1306466"/>
                </a:cubicBezTo>
                <a:cubicBezTo>
                  <a:pt x="5873243" y="1310903"/>
                  <a:pt x="5864371" y="1311642"/>
                  <a:pt x="5861415" y="1308685"/>
                </a:cubicBezTo>
                <a:cubicBezTo>
                  <a:pt x="5855498" y="1301291"/>
                  <a:pt x="5859196" y="1297594"/>
                  <a:pt x="5872505" y="1297594"/>
                </a:cubicBezTo>
                <a:cubicBezTo>
                  <a:pt x="5887291" y="1297594"/>
                  <a:pt x="5892467" y="1293158"/>
                  <a:pt x="5888031" y="1284285"/>
                </a:cubicBezTo>
                <a:cubicBezTo>
                  <a:pt x="5886553" y="1279849"/>
                  <a:pt x="5880637" y="1278370"/>
                  <a:pt x="5870287" y="1279849"/>
                </a:cubicBezTo>
                <a:cubicBezTo>
                  <a:pt x="5861415" y="1281328"/>
                  <a:pt x="5852542" y="1281328"/>
                  <a:pt x="5843669" y="1279849"/>
                </a:cubicBezTo>
                <a:cubicBezTo>
                  <a:pt x="5837754" y="1279849"/>
                  <a:pt x="5837014" y="1285025"/>
                  <a:pt x="5841451" y="1295376"/>
                </a:cubicBezTo>
                <a:cubicBezTo>
                  <a:pt x="5845886" y="1307206"/>
                  <a:pt x="5845886" y="1310163"/>
                  <a:pt x="5841451" y="1304248"/>
                </a:cubicBezTo>
                <a:cubicBezTo>
                  <a:pt x="5837014" y="1299812"/>
                  <a:pt x="5831838" y="1298333"/>
                  <a:pt x="5825924" y="1299812"/>
                </a:cubicBezTo>
                <a:cubicBezTo>
                  <a:pt x="5821487" y="1302769"/>
                  <a:pt x="5818531" y="1301291"/>
                  <a:pt x="5817051" y="1295376"/>
                </a:cubicBezTo>
                <a:cubicBezTo>
                  <a:pt x="5815572" y="1290940"/>
                  <a:pt x="5814093" y="1289461"/>
                  <a:pt x="5812616" y="1290940"/>
                </a:cubicBezTo>
                <a:cubicBezTo>
                  <a:pt x="5809658" y="1290940"/>
                  <a:pt x="5809658" y="1293897"/>
                  <a:pt x="5812616" y="1299812"/>
                </a:cubicBezTo>
                <a:cubicBezTo>
                  <a:pt x="5817051" y="1304248"/>
                  <a:pt x="5814093" y="1307206"/>
                  <a:pt x="5803743" y="1308685"/>
                </a:cubicBezTo>
                <a:cubicBezTo>
                  <a:pt x="5793392" y="1308685"/>
                  <a:pt x="5788955" y="1310903"/>
                  <a:pt x="5790434" y="1315339"/>
                </a:cubicBezTo>
                <a:cubicBezTo>
                  <a:pt x="5793392" y="1321254"/>
                  <a:pt x="5795610" y="1323472"/>
                  <a:pt x="5797089" y="1321993"/>
                </a:cubicBezTo>
                <a:cubicBezTo>
                  <a:pt x="5800047" y="1321993"/>
                  <a:pt x="5802264" y="1324211"/>
                  <a:pt x="5803743" y="1328647"/>
                </a:cubicBezTo>
                <a:cubicBezTo>
                  <a:pt x="5805221" y="1333084"/>
                  <a:pt x="5803003" y="1336041"/>
                  <a:pt x="5797089" y="1337520"/>
                </a:cubicBezTo>
                <a:cubicBezTo>
                  <a:pt x="5789696" y="1340478"/>
                  <a:pt x="5785998" y="1336781"/>
                  <a:pt x="5785998" y="1326429"/>
                </a:cubicBezTo>
                <a:cubicBezTo>
                  <a:pt x="5784519" y="1316078"/>
                  <a:pt x="5780823" y="1309424"/>
                  <a:pt x="5774908" y="1306466"/>
                </a:cubicBezTo>
                <a:cubicBezTo>
                  <a:pt x="5768992" y="1303509"/>
                  <a:pt x="5764557" y="1302769"/>
                  <a:pt x="5761599" y="1304248"/>
                </a:cubicBezTo>
                <a:cubicBezTo>
                  <a:pt x="5758641" y="1307206"/>
                  <a:pt x="5758641" y="1310903"/>
                  <a:pt x="5761599" y="1315339"/>
                </a:cubicBezTo>
                <a:cubicBezTo>
                  <a:pt x="5764557" y="1321254"/>
                  <a:pt x="5760860" y="1325690"/>
                  <a:pt x="5750508" y="1328647"/>
                </a:cubicBezTo>
                <a:cubicBezTo>
                  <a:pt x="5738678" y="1331605"/>
                  <a:pt x="5731284" y="1330866"/>
                  <a:pt x="5728327" y="1326429"/>
                </a:cubicBezTo>
                <a:cubicBezTo>
                  <a:pt x="5726848" y="1321993"/>
                  <a:pt x="5723152" y="1320514"/>
                  <a:pt x="5717236" y="1321993"/>
                </a:cubicBezTo>
                <a:cubicBezTo>
                  <a:pt x="5712801" y="1324951"/>
                  <a:pt x="5709842" y="1329387"/>
                  <a:pt x="5708363" y="1335302"/>
                </a:cubicBezTo>
                <a:cubicBezTo>
                  <a:pt x="5708363" y="1341217"/>
                  <a:pt x="5706145" y="1341956"/>
                  <a:pt x="5701710" y="1337520"/>
                </a:cubicBezTo>
                <a:cubicBezTo>
                  <a:pt x="5698752" y="1333084"/>
                  <a:pt x="5694316" y="1332345"/>
                  <a:pt x="5688400" y="1335302"/>
                </a:cubicBezTo>
                <a:lnTo>
                  <a:pt x="5684918" y="1344011"/>
                </a:lnTo>
                <a:lnTo>
                  <a:pt x="5685016" y="1344154"/>
                </a:lnTo>
                <a:lnTo>
                  <a:pt x="5683980" y="1346456"/>
                </a:lnTo>
                <a:lnTo>
                  <a:pt x="5686182" y="1355265"/>
                </a:lnTo>
                <a:lnTo>
                  <a:pt x="5681440" y="1352103"/>
                </a:lnTo>
                <a:lnTo>
                  <a:pt x="5665052" y="1388516"/>
                </a:lnTo>
                <a:cubicBezTo>
                  <a:pt x="5641394" y="1404782"/>
                  <a:pt x="5624387" y="1407000"/>
                  <a:pt x="5614037" y="1395170"/>
                </a:cubicBezTo>
                <a:cubicBezTo>
                  <a:pt x="5600727" y="1378904"/>
                  <a:pt x="5588898" y="1380383"/>
                  <a:pt x="5578548" y="1399606"/>
                </a:cubicBezTo>
                <a:cubicBezTo>
                  <a:pt x="5574110" y="1408479"/>
                  <a:pt x="5584461" y="1412915"/>
                  <a:pt x="5609600" y="1412915"/>
                </a:cubicBezTo>
                <a:cubicBezTo>
                  <a:pt x="5619952" y="1412915"/>
                  <a:pt x="5620690" y="1415133"/>
                  <a:pt x="5611818" y="1419570"/>
                </a:cubicBezTo>
                <a:cubicBezTo>
                  <a:pt x="5602946" y="1422527"/>
                  <a:pt x="5597031" y="1425484"/>
                  <a:pt x="5594073" y="1428442"/>
                </a:cubicBezTo>
                <a:cubicBezTo>
                  <a:pt x="5591117" y="1431399"/>
                  <a:pt x="5587420" y="1428442"/>
                  <a:pt x="5582982" y="1419570"/>
                </a:cubicBezTo>
                <a:cubicBezTo>
                  <a:pt x="5577068" y="1409218"/>
                  <a:pt x="5574110" y="1404782"/>
                  <a:pt x="5574110" y="1406261"/>
                </a:cubicBezTo>
                <a:cubicBezTo>
                  <a:pt x="5559323" y="1413655"/>
                  <a:pt x="5546753" y="1422527"/>
                  <a:pt x="5536402" y="1432878"/>
                </a:cubicBezTo>
                <a:cubicBezTo>
                  <a:pt x="5523095" y="1446187"/>
                  <a:pt x="5517180" y="1454320"/>
                  <a:pt x="5518657" y="1457277"/>
                </a:cubicBezTo>
                <a:cubicBezTo>
                  <a:pt x="5523095" y="1461714"/>
                  <a:pt x="5527530" y="1462453"/>
                  <a:pt x="5531967" y="1459496"/>
                </a:cubicBezTo>
                <a:cubicBezTo>
                  <a:pt x="5561541" y="1434357"/>
                  <a:pt x="5577807" y="1431399"/>
                  <a:pt x="5580764" y="1450623"/>
                </a:cubicBezTo>
                <a:cubicBezTo>
                  <a:pt x="5582244" y="1456538"/>
                  <a:pt x="5580764" y="1458756"/>
                  <a:pt x="5576329" y="1457277"/>
                </a:cubicBezTo>
                <a:cubicBezTo>
                  <a:pt x="5570413" y="1455799"/>
                  <a:pt x="5565978" y="1457277"/>
                  <a:pt x="5563020" y="1461714"/>
                </a:cubicBezTo>
                <a:cubicBezTo>
                  <a:pt x="5560062" y="1467629"/>
                  <a:pt x="5545274" y="1481677"/>
                  <a:pt x="5518657" y="1503858"/>
                </a:cubicBezTo>
                <a:lnTo>
                  <a:pt x="5505670" y="1515883"/>
                </a:lnTo>
                <a:lnTo>
                  <a:pt x="5510952" y="1519405"/>
                </a:lnTo>
                <a:cubicBezTo>
                  <a:pt x="5513910" y="1525320"/>
                  <a:pt x="5513171" y="1527538"/>
                  <a:pt x="5508733" y="1526059"/>
                </a:cubicBezTo>
                <a:cubicBezTo>
                  <a:pt x="5504299" y="1524580"/>
                  <a:pt x="5500602" y="1524580"/>
                  <a:pt x="5497644" y="1526059"/>
                </a:cubicBezTo>
                <a:lnTo>
                  <a:pt x="5496218" y="1524635"/>
                </a:lnTo>
                <a:lnTo>
                  <a:pt x="5488714" y="1531584"/>
                </a:lnTo>
                <a:cubicBezTo>
                  <a:pt x="5482060" y="1538238"/>
                  <a:pt x="5478731" y="1542305"/>
                  <a:pt x="5478731" y="1543784"/>
                </a:cubicBezTo>
                <a:cubicBezTo>
                  <a:pt x="5478731" y="1548220"/>
                  <a:pt x="5474296" y="1551178"/>
                  <a:pt x="5465423" y="1552656"/>
                </a:cubicBezTo>
                <a:cubicBezTo>
                  <a:pt x="5441763" y="1557092"/>
                  <a:pt x="5428454" y="1568922"/>
                  <a:pt x="5425496" y="1588146"/>
                </a:cubicBezTo>
                <a:cubicBezTo>
                  <a:pt x="5425496" y="1595539"/>
                  <a:pt x="5421800" y="1597758"/>
                  <a:pt x="5414406" y="1594800"/>
                </a:cubicBezTo>
                <a:cubicBezTo>
                  <a:pt x="5408492" y="1593322"/>
                  <a:pt x="5392964" y="1602194"/>
                  <a:pt x="5367826" y="1621417"/>
                </a:cubicBezTo>
                <a:cubicBezTo>
                  <a:pt x="5344166" y="1640641"/>
                  <a:pt x="5326421" y="1653950"/>
                  <a:pt x="5314592" y="1661343"/>
                </a:cubicBezTo>
                <a:cubicBezTo>
                  <a:pt x="5301282" y="1671695"/>
                  <a:pt x="5272447" y="1690179"/>
                  <a:pt x="5228085" y="1716796"/>
                </a:cubicBezTo>
                <a:cubicBezTo>
                  <a:pt x="5177808" y="1749329"/>
                  <a:pt x="5149712" y="1767073"/>
                  <a:pt x="5143797" y="1770031"/>
                </a:cubicBezTo>
                <a:cubicBezTo>
                  <a:pt x="5117180" y="1786297"/>
                  <a:pt x="5097956" y="1796648"/>
                  <a:pt x="5086126" y="1801084"/>
                </a:cubicBezTo>
                <a:cubicBezTo>
                  <a:pt x="5018104" y="1823266"/>
                  <a:pt x="4987790" y="1840271"/>
                  <a:pt x="4995183" y="1852101"/>
                </a:cubicBezTo>
                <a:cubicBezTo>
                  <a:pt x="4998141" y="1855059"/>
                  <a:pt x="5001098" y="1855059"/>
                  <a:pt x="5004056" y="1852101"/>
                </a:cubicBezTo>
                <a:cubicBezTo>
                  <a:pt x="5007013" y="1849143"/>
                  <a:pt x="5011450" y="1848404"/>
                  <a:pt x="5017365" y="1849883"/>
                </a:cubicBezTo>
                <a:cubicBezTo>
                  <a:pt x="5023280" y="1854319"/>
                  <a:pt x="5021062" y="1860973"/>
                  <a:pt x="5010711" y="1869846"/>
                </a:cubicBezTo>
                <a:cubicBezTo>
                  <a:pt x="5000359" y="1878718"/>
                  <a:pt x="4990008" y="1883154"/>
                  <a:pt x="4979657" y="1883154"/>
                </a:cubicBezTo>
                <a:cubicBezTo>
                  <a:pt x="4969305" y="1883154"/>
                  <a:pt x="4961912" y="1886112"/>
                  <a:pt x="4957476" y="1892027"/>
                </a:cubicBezTo>
                <a:cubicBezTo>
                  <a:pt x="4951561" y="1899421"/>
                  <a:pt x="4943428" y="1903118"/>
                  <a:pt x="4933076" y="1903118"/>
                </a:cubicBezTo>
                <a:cubicBezTo>
                  <a:pt x="4924204" y="1903118"/>
                  <a:pt x="4919028" y="1900160"/>
                  <a:pt x="4917550" y="1894245"/>
                </a:cubicBezTo>
                <a:cubicBezTo>
                  <a:pt x="4914592" y="1888330"/>
                  <a:pt x="4910895" y="1884633"/>
                  <a:pt x="4906459" y="1883154"/>
                </a:cubicBezTo>
                <a:cubicBezTo>
                  <a:pt x="4900544" y="1881676"/>
                  <a:pt x="4896847" y="1883894"/>
                  <a:pt x="4895368" y="1889809"/>
                </a:cubicBezTo>
                <a:cubicBezTo>
                  <a:pt x="4893890" y="1895724"/>
                  <a:pt x="4888714" y="1899421"/>
                  <a:pt x="4879842" y="1900899"/>
                </a:cubicBezTo>
                <a:cubicBezTo>
                  <a:pt x="4870969" y="1902378"/>
                  <a:pt x="4868012" y="1906075"/>
                  <a:pt x="4870969" y="1911990"/>
                </a:cubicBezTo>
                <a:cubicBezTo>
                  <a:pt x="4873927" y="1917905"/>
                  <a:pt x="4872448" y="1918644"/>
                  <a:pt x="4866533" y="1914208"/>
                </a:cubicBezTo>
                <a:cubicBezTo>
                  <a:pt x="4862097" y="1909772"/>
                  <a:pt x="4860618" y="1909772"/>
                  <a:pt x="4862097" y="1914208"/>
                </a:cubicBezTo>
                <a:cubicBezTo>
                  <a:pt x="4865055" y="1920123"/>
                  <a:pt x="4862836" y="1923080"/>
                  <a:pt x="4855443" y="1923080"/>
                </a:cubicBezTo>
                <a:cubicBezTo>
                  <a:pt x="4831783" y="1924559"/>
                  <a:pt x="4822910" y="1930474"/>
                  <a:pt x="4828825" y="1940825"/>
                </a:cubicBezTo>
                <a:cubicBezTo>
                  <a:pt x="4831783" y="1945262"/>
                  <a:pt x="4829564" y="1949698"/>
                  <a:pt x="4822171" y="1954134"/>
                </a:cubicBezTo>
                <a:cubicBezTo>
                  <a:pt x="4814777" y="1957091"/>
                  <a:pt x="4808862" y="1957091"/>
                  <a:pt x="4804426" y="1954134"/>
                </a:cubicBezTo>
                <a:cubicBezTo>
                  <a:pt x="4798511" y="1949698"/>
                  <a:pt x="4797772" y="1947480"/>
                  <a:pt x="4802208" y="1947480"/>
                </a:cubicBezTo>
                <a:cubicBezTo>
                  <a:pt x="4809602" y="1944522"/>
                  <a:pt x="4814777" y="1941565"/>
                  <a:pt x="4817735" y="1938607"/>
                </a:cubicBezTo>
                <a:cubicBezTo>
                  <a:pt x="4820692" y="1934171"/>
                  <a:pt x="4819213" y="1931953"/>
                  <a:pt x="4813298" y="1931953"/>
                </a:cubicBezTo>
                <a:cubicBezTo>
                  <a:pt x="4785203" y="1927517"/>
                  <a:pt x="4760064" y="1943044"/>
                  <a:pt x="4737883" y="1978533"/>
                </a:cubicBezTo>
                <a:cubicBezTo>
                  <a:pt x="4730489" y="1988884"/>
                  <a:pt x="4725313" y="1991103"/>
                  <a:pt x="4722356" y="1985188"/>
                </a:cubicBezTo>
                <a:cubicBezTo>
                  <a:pt x="4719399" y="1979273"/>
                  <a:pt x="4716441" y="1977055"/>
                  <a:pt x="4713484" y="1978533"/>
                </a:cubicBezTo>
                <a:cubicBezTo>
                  <a:pt x="4709047" y="1980012"/>
                  <a:pt x="4708308" y="1982969"/>
                  <a:pt x="4711266" y="1987406"/>
                </a:cubicBezTo>
                <a:cubicBezTo>
                  <a:pt x="4720138" y="1997757"/>
                  <a:pt x="4717181" y="1997757"/>
                  <a:pt x="4702393" y="1987406"/>
                </a:cubicBezTo>
                <a:cubicBezTo>
                  <a:pt x="4694999" y="1981491"/>
                  <a:pt x="4689824" y="1980751"/>
                  <a:pt x="4686866" y="1985188"/>
                </a:cubicBezTo>
                <a:cubicBezTo>
                  <a:pt x="4682430" y="1989624"/>
                  <a:pt x="4676515" y="1991103"/>
                  <a:pt x="4669121" y="1989624"/>
                </a:cubicBezTo>
                <a:cubicBezTo>
                  <a:pt x="4660249" y="1988145"/>
                  <a:pt x="4655073" y="1993321"/>
                  <a:pt x="4653595" y="2005150"/>
                </a:cubicBezTo>
                <a:cubicBezTo>
                  <a:pt x="4652116" y="2015502"/>
                  <a:pt x="4648419" y="2019938"/>
                  <a:pt x="4642504" y="2018459"/>
                </a:cubicBezTo>
                <a:cubicBezTo>
                  <a:pt x="4638068" y="2016981"/>
                  <a:pt x="4632153" y="2019938"/>
                  <a:pt x="4624759" y="2027332"/>
                </a:cubicBezTo>
                <a:cubicBezTo>
                  <a:pt x="4618844" y="2033247"/>
                  <a:pt x="4611451" y="2036943"/>
                  <a:pt x="4602578" y="2038422"/>
                </a:cubicBezTo>
                <a:cubicBezTo>
                  <a:pt x="4598142" y="2038422"/>
                  <a:pt x="4587791" y="2041380"/>
                  <a:pt x="4571525" y="2047295"/>
                </a:cubicBezTo>
                <a:cubicBezTo>
                  <a:pt x="4547865" y="2056167"/>
                  <a:pt x="4531599" y="2062821"/>
                  <a:pt x="4522726" y="2067258"/>
                </a:cubicBezTo>
                <a:cubicBezTo>
                  <a:pt x="4479843" y="2086481"/>
                  <a:pt x="4459880" y="2097572"/>
                  <a:pt x="4462837" y="2100529"/>
                </a:cubicBezTo>
                <a:cubicBezTo>
                  <a:pt x="4468752" y="2103487"/>
                  <a:pt x="4504242" y="2096093"/>
                  <a:pt x="4569306" y="2078348"/>
                </a:cubicBezTo>
                <a:cubicBezTo>
                  <a:pt x="4629935" y="2059125"/>
                  <a:pt x="4675776" y="2041380"/>
                  <a:pt x="4706829" y="2025114"/>
                </a:cubicBezTo>
                <a:cubicBezTo>
                  <a:pt x="4696478" y="2031028"/>
                  <a:pt x="4729750" y="2018459"/>
                  <a:pt x="4806644" y="1987406"/>
                </a:cubicBezTo>
                <a:cubicBezTo>
                  <a:pt x="4867273" y="1963746"/>
                  <a:pt x="4904980" y="1949698"/>
                  <a:pt x="4919768" y="1945262"/>
                </a:cubicBezTo>
                <a:cubicBezTo>
                  <a:pt x="4930119" y="1942304"/>
                  <a:pt x="4941949" y="1937868"/>
                  <a:pt x="4955258" y="1931953"/>
                </a:cubicBezTo>
                <a:cubicBezTo>
                  <a:pt x="4973003" y="1923080"/>
                  <a:pt x="4982614" y="1921602"/>
                  <a:pt x="4984093" y="1927517"/>
                </a:cubicBezTo>
                <a:cubicBezTo>
                  <a:pt x="4985572" y="1933432"/>
                  <a:pt x="4975960" y="1940086"/>
                  <a:pt x="4955258" y="1947480"/>
                </a:cubicBezTo>
                <a:cubicBezTo>
                  <a:pt x="4941949" y="1951916"/>
                  <a:pt x="4933076" y="1957091"/>
                  <a:pt x="4928641" y="1963006"/>
                </a:cubicBezTo>
                <a:cubicBezTo>
                  <a:pt x="4924204" y="1968922"/>
                  <a:pt x="4926422" y="1971879"/>
                  <a:pt x="4935295" y="1971879"/>
                </a:cubicBezTo>
                <a:cubicBezTo>
                  <a:pt x="4941210" y="1973358"/>
                  <a:pt x="4941949" y="1977794"/>
                  <a:pt x="4937513" y="1985188"/>
                </a:cubicBezTo>
                <a:cubicBezTo>
                  <a:pt x="4931598" y="1994060"/>
                  <a:pt x="4923465" y="2001454"/>
                  <a:pt x="4913114" y="2007369"/>
                </a:cubicBezTo>
                <a:cubicBezTo>
                  <a:pt x="4899805" y="2016241"/>
                  <a:pt x="4894629" y="2023635"/>
                  <a:pt x="4897587" y="2029550"/>
                </a:cubicBezTo>
                <a:cubicBezTo>
                  <a:pt x="4899066" y="2033986"/>
                  <a:pt x="4914592" y="2031028"/>
                  <a:pt x="4944167" y="2020677"/>
                </a:cubicBezTo>
                <a:cubicBezTo>
                  <a:pt x="4973742" y="2010326"/>
                  <a:pt x="4987790" y="2002193"/>
                  <a:pt x="4986311" y="1996278"/>
                </a:cubicBezTo>
                <a:cubicBezTo>
                  <a:pt x="4986311" y="1991842"/>
                  <a:pt x="4988529" y="1991842"/>
                  <a:pt x="4992965" y="1996278"/>
                </a:cubicBezTo>
                <a:cubicBezTo>
                  <a:pt x="4998880" y="2000714"/>
                  <a:pt x="5010711" y="1997757"/>
                  <a:pt x="5028455" y="1987406"/>
                </a:cubicBezTo>
                <a:cubicBezTo>
                  <a:pt x="5046200" y="1977055"/>
                  <a:pt x="5055073" y="1967443"/>
                  <a:pt x="5055073" y="1958570"/>
                </a:cubicBezTo>
                <a:cubicBezTo>
                  <a:pt x="5056551" y="1949698"/>
                  <a:pt x="5052855" y="1943783"/>
                  <a:pt x="5043982" y="1940825"/>
                </a:cubicBezTo>
                <a:cubicBezTo>
                  <a:pt x="5035110" y="1937868"/>
                  <a:pt x="5029195" y="1932692"/>
                  <a:pt x="5026237" y="1925299"/>
                </a:cubicBezTo>
                <a:cubicBezTo>
                  <a:pt x="5023280" y="1916426"/>
                  <a:pt x="5013668" y="1916426"/>
                  <a:pt x="4997402" y="1925299"/>
                </a:cubicBezTo>
                <a:cubicBezTo>
                  <a:pt x="4991487" y="1928256"/>
                  <a:pt x="4990747" y="1926038"/>
                  <a:pt x="4995183" y="1918644"/>
                </a:cubicBezTo>
                <a:cubicBezTo>
                  <a:pt x="4998141" y="1911251"/>
                  <a:pt x="5008493" y="1901639"/>
                  <a:pt x="5026237" y="1889809"/>
                </a:cubicBezTo>
                <a:cubicBezTo>
                  <a:pt x="5043982" y="1876500"/>
                  <a:pt x="5054333" y="1872064"/>
                  <a:pt x="5057291" y="1876500"/>
                </a:cubicBezTo>
                <a:cubicBezTo>
                  <a:pt x="5064684" y="1883894"/>
                  <a:pt x="5087605" y="1874282"/>
                  <a:pt x="5126052" y="1847665"/>
                </a:cubicBezTo>
                <a:cubicBezTo>
                  <a:pt x="5131967" y="1843228"/>
                  <a:pt x="5136403" y="1843228"/>
                  <a:pt x="5139361" y="1847665"/>
                </a:cubicBezTo>
                <a:cubicBezTo>
                  <a:pt x="5142318" y="1852101"/>
                  <a:pt x="5140839" y="1855059"/>
                  <a:pt x="5134924" y="1856537"/>
                </a:cubicBezTo>
                <a:cubicBezTo>
                  <a:pt x="5129010" y="1858016"/>
                  <a:pt x="5123095" y="1862452"/>
                  <a:pt x="5117180" y="1869846"/>
                </a:cubicBezTo>
                <a:cubicBezTo>
                  <a:pt x="5111265" y="1877240"/>
                  <a:pt x="5101653" y="1882415"/>
                  <a:pt x="5088344" y="1885373"/>
                </a:cubicBezTo>
                <a:cubicBezTo>
                  <a:pt x="5076515" y="1888330"/>
                  <a:pt x="5070599" y="1892766"/>
                  <a:pt x="5070599" y="1898681"/>
                </a:cubicBezTo>
                <a:cubicBezTo>
                  <a:pt x="5070599" y="1903118"/>
                  <a:pt x="5072078" y="1904596"/>
                  <a:pt x="5075035" y="1903118"/>
                </a:cubicBezTo>
                <a:cubicBezTo>
                  <a:pt x="5077993" y="1900160"/>
                  <a:pt x="5080211" y="1900899"/>
                  <a:pt x="5081690" y="1905336"/>
                </a:cubicBezTo>
                <a:cubicBezTo>
                  <a:pt x="5081690" y="1909772"/>
                  <a:pt x="5086865" y="1912729"/>
                  <a:pt x="5097217" y="1914208"/>
                </a:cubicBezTo>
                <a:cubicBezTo>
                  <a:pt x="5109047" y="1915687"/>
                  <a:pt x="5111265" y="1917905"/>
                  <a:pt x="5103871" y="1920862"/>
                </a:cubicBezTo>
                <a:cubicBezTo>
                  <a:pt x="5096477" y="1922341"/>
                  <a:pt x="5093520" y="1925299"/>
                  <a:pt x="5094998" y="1929735"/>
                </a:cubicBezTo>
                <a:cubicBezTo>
                  <a:pt x="5097956" y="1932692"/>
                  <a:pt x="5096477" y="1934910"/>
                  <a:pt x="5090562" y="1936389"/>
                </a:cubicBezTo>
                <a:cubicBezTo>
                  <a:pt x="5084648" y="1937868"/>
                  <a:pt x="5080950" y="1940825"/>
                  <a:pt x="5079472" y="1945262"/>
                </a:cubicBezTo>
                <a:cubicBezTo>
                  <a:pt x="5079472" y="1954134"/>
                  <a:pt x="5104610" y="1946740"/>
                  <a:pt x="5154887" y="1923080"/>
                </a:cubicBezTo>
                <a:cubicBezTo>
                  <a:pt x="5163760" y="1918644"/>
                  <a:pt x="5178548" y="1911251"/>
                  <a:pt x="5199249" y="1900899"/>
                </a:cubicBezTo>
                <a:cubicBezTo>
                  <a:pt x="5216994" y="1890548"/>
                  <a:pt x="5236219" y="1879458"/>
                  <a:pt x="5256920" y="1867628"/>
                </a:cubicBezTo>
                <a:cubicBezTo>
                  <a:pt x="5324942" y="1826223"/>
                  <a:pt x="5375219" y="1794430"/>
                  <a:pt x="5407753" y="1772249"/>
                </a:cubicBezTo>
                <a:cubicBezTo>
                  <a:pt x="5463945" y="1733802"/>
                  <a:pt x="5502391" y="1708663"/>
                  <a:pt x="5523095" y="1696833"/>
                </a:cubicBezTo>
                <a:cubicBezTo>
                  <a:pt x="5543796" y="1682046"/>
                  <a:pt x="5555626" y="1676131"/>
                  <a:pt x="5558584" y="1679088"/>
                </a:cubicBezTo>
                <a:cubicBezTo>
                  <a:pt x="5563020" y="1683525"/>
                  <a:pt x="5569675" y="1685743"/>
                  <a:pt x="5578548" y="1685743"/>
                </a:cubicBezTo>
                <a:cubicBezTo>
                  <a:pt x="5588898" y="1687221"/>
                  <a:pt x="5593334" y="1685743"/>
                  <a:pt x="5591855" y="1681307"/>
                </a:cubicBezTo>
                <a:cubicBezTo>
                  <a:pt x="5590376" y="1678349"/>
                  <a:pt x="5587420" y="1676131"/>
                  <a:pt x="5582982" y="1674652"/>
                </a:cubicBezTo>
                <a:cubicBezTo>
                  <a:pt x="5577068" y="1671695"/>
                  <a:pt x="5574850" y="1669476"/>
                  <a:pt x="5576329" y="1667998"/>
                </a:cubicBezTo>
                <a:cubicBezTo>
                  <a:pt x="5579286" y="1666519"/>
                  <a:pt x="5584461" y="1667998"/>
                  <a:pt x="5591855" y="1672434"/>
                </a:cubicBezTo>
                <a:cubicBezTo>
                  <a:pt x="5599248" y="1676870"/>
                  <a:pt x="5604424" y="1676870"/>
                  <a:pt x="5607383" y="1672434"/>
                </a:cubicBezTo>
                <a:cubicBezTo>
                  <a:pt x="5611818" y="1669476"/>
                  <a:pt x="5611079" y="1667998"/>
                  <a:pt x="5605165" y="1667998"/>
                </a:cubicBezTo>
                <a:cubicBezTo>
                  <a:pt x="5594813" y="1667998"/>
                  <a:pt x="5591855" y="1664301"/>
                  <a:pt x="5596292" y="1656907"/>
                </a:cubicBezTo>
                <a:cubicBezTo>
                  <a:pt x="5599248" y="1649514"/>
                  <a:pt x="5606643" y="1642120"/>
                  <a:pt x="5618472" y="1634726"/>
                </a:cubicBezTo>
                <a:cubicBezTo>
                  <a:pt x="5633260" y="1627332"/>
                  <a:pt x="5639175" y="1628072"/>
                  <a:pt x="5636218" y="1636944"/>
                </a:cubicBezTo>
                <a:cubicBezTo>
                  <a:pt x="5622908" y="1665040"/>
                  <a:pt x="5634739" y="1664301"/>
                  <a:pt x="5671708" y="1634726"/>
                </a:cubicBezTo>
                <a:cubicBezTo>
                  <a:pt x="5690931" y="1619939"/>
                  <a:pt x="5697585" y="1609588"/>
                  <a:pt x="5691671" y="1603672"/>
                </a:cubicBezTo>
                <a:cubicBezTo>
                  <a:pt x="5684277" y="1599236"/>
                  <a:pt x="5675405" y="1602194"/>
                  <a:pt x="5665052" y="1612545"/>
                </a:cubicBezTo>
                <a:cubicBezTo>
                  <a:pt x="5654701" y="1621417"/>
                  <a:pt x="5648048" y="1625115"/>
                  <a:pt x="5645090" y="1623636"/>
                </a:cubicBezTo>
                <a:cubicBezTo>
                  <a:pt x="5640654" y="1620678"/>
                  <a:pt x="5656920" y="1605891"/>
                  <a:pt x="5693888" y="1579273"/>
                </a:cubicBezTo>
                <a:lnTo>
                  <a:pt x="5714478" y="1565452"/>
                </a:lnTo>
                <a:lnTo>
                  <a:pt x="5713910" y="1565431"/>
                </a:lnTo>
                <a:cubicBezTo>
                  <a:pt x="5705777" y="1567279"/>
                  <a:pt x="5694316" y="1571161"/>
                  <a:pt x="5679528" y="1577076"/>
                </a:cubicBezTo>
                <a:cubicBezTo>
                  <a:pt x="5651433" y="1588906"/>
                  <a:pt x="5638123" y="1597039"/>
                  <a:pt x="5639602" y="1601475"/>
                </a:cubicBezTo>
                <a:cubicBezTo>
                  <a:pt x="5642560" y="1605911"/>
                  <a:pt x="5642560" y="1608869"/>
                  <a:pt x="5639602" y="1610348"/>
                </a:cubicBezTo>
                <a:cubicBezTo>
                  <a:pt x="5636644" y="1611826"/>
                  <a:pt x="5635167" y="1609608"/>
                  <a:pt x="5635167" y="1603693"/>
                </a:cubicBezTo>
                <a:cubicBezTo>
                  <a:pt x="5636644" y="1599257"/>
                  <a:pt x="5627772" y="1601475"/>
                  <a:pt x="5608550" y="1610348"/>
                </a:cubicBezTo>
                <a:cubicBezTo>
                  <a:pt x="5587846" y="1620699"/>
                  <a:pt x="5573798" y="1631050"/>
                  <a:pt x="5566405" y="1641401"/>
                </a:cubicBezTo>
                <a:cubicBezTo>
                  <a:pt x="5560491" y="1647316"/>
                  <a:pt x="5555314" y="1648795"/>
                  <a:pt x="5550879" y="1645837"/>
                </a:cubicBezTo>
                <a:cubicBezTo>
                  <a:pt x="5543484" y="1639922"/>
                  <a:pt x="5536831" y="1643619"/>
                  <a:pt x="5530914" y="1656928"/>
                </a:cubicBezTo>
                <a:cubicBezTo>
                  <a:pt x="5529437" y="1661364"/>
                  <a:pt x="5527218" y="1661364"/>
                  <a:pt x="5524261" y="1656928"/>
                </a:cubicBezTo>
                <a:cubicBezTo>
                  <a:pt x="5519824" y="1652492"/>
                  <a:pt x="5510214" y="1655449"/>
                  <a:pt x="5495426" y="1665800"/>
                </a:cubicBezTo>
                <a:cubicBezTo>
                  <a:pt x="5479160" y="1676152"/>
                  <a:pt x="5452542" y="1691678"/>
                  <a:pt x="5415573" y="1712380"/>
                </a:cubicBezTo>
                <a:cubicBezTo>
                  <a:pt x="5396349" y="1721253"/>
                  <a:pt x="5386737" y="1726429"/>
                  <a:pt x="5386737" y="1727907"/>
                </a:cubicBezTo>
                <a:cubicBezTo>
                  <a:pt x="5383780" y="1729386"/>
                  <a:pt x="5371211" y="1736780"/>
                  <a:pt x="5349030" y="1750089"/>
                </a:cubicBezTo>
                <a:cubicBezTo>
                  <a:pt x="5340157" y="1756003"/>
                  <a:pt x="5326109" y="1764876"/>
                  <a:pt x="5306887" y="1776706"/>
                </a:cubicBezTo>
                <a:cubicBezTo>
                  <a:pt x="5289142" y="1788536"/>
                  <a:pt x="5275832" y="1797408"/>
                  <a:pt x="5266960" y="1803323"/>
                </a:cubicBezTo>
                <a:cubicBezTo>
                  <a:pt x="5206331" y="1847685"/>
                  <a:pt x="5173060" y="1871345"/>
                  <a:pt x="5167145" y="1874303"/>
                </a:cubicBezTo>
                <a:cubicBezTo>
                  <a:pt x="5161230" y="1877260"/>
                  <a:pt x="5158273" y="1874303"/>
                  <a:pt x="5158273" y="1865430"/>
                </a:cubicBezTo>
                <a:cubicBezTo>
                  <a:pt x="5158273" y="1856558"/>
                  <a:pt x="5164927" y="1847685"/>
                  <a:pt x="5178236" y="1838813"/>
                </a:cubicBezTo>
                <a:cubicBezTo>
                  <a:pt x="5177127" y="1839922"/>
                  <a:pt x="5212617" y="1815661"/>
                  <a:pt x="5284705" y="1766031"/>
                </a:cubicBezTo>
                <a:lnTo>
                  <a:pt x="5326191" y="1737441"/>
                </a:lnTo>
                <a:lnTo>
                  <a:pt x="5323464" y="1736759"/>
                </a:lnTo>
                <a:cubicBezTo>
                  <a:pt x="5319027" y="1738238"/>
                  <a:pt x="5322724" y="1734541"/>
                  <a:pt x="5334555" y="1725669"/>
                </a:cubicBezTo>
                <a:cubicBezTo>
                  <a:pt x="5347863" y="1716796"/>
                  <a:pt x="5353038" y="1714578"/>
                  <a:pt x="5350081" y="1719014"/>
                </a:cubicBezTo>
                <a:lnTo>
                  <a:pt x="5350081" y="1720977"/>
                </a:lnTo>
                <a:lnTo>
                  <a:pt x="5368993" y="1707944"/>
                </a:lnTo>
                <a:cubicBezTo>
                  <a:pt x="5370472" y="1706466"/>
                  <a:pt x="5379345" y="1701290"/>
                  <a:pt x="5395610" y="1692418"/>
                </a:cubicBezTo>
                <a:cubicBezTo>
                  <a:pt x="5405962" y="1686503"/>
                  <a:pt x="5414094" y="1681327"/>
                  <a:pt x="5420011" y="1676891"/>
                </a:cubicBezTo>
                <a:cubicBezTo>
                  <a:pt x="5425926" y="1672454"/>
                  <a:pt x="5434057" y="1667279"/>
                  <a:pt x="5444408" y="1661364"/>
                </a:cubicBezTo>
                <a:cubicBezTo>
                  <a:pt x="5454760" y="1655449"/>
                  <a:pt x="5461415" y="1651013"/>
                  <a:pt x="5464371" y="1648055"/>
                </a:cubicBezTo>
                <a:cubicBezTo>
                  <a:pt x="5488032" y="1634747"/>
                  <a:pt x="5500602" y="1627353"/>
                  <a:pt x="5502079" y="1625874"/>
                </a:cubicBezTo>
                <a:cubicBezTo>
                  <a:pt x="5505037" y="1624396"/>
                  <a:pt x="5515389" y="1619220"/>
                  <a:pt x="5533134" y="1610348"/>
                </a:cubicBezTo>
                <a:cubicBezTo>
                  <a:pt x="5568622" y="1592603"/>
                  <a:pt x="5588586" y="1585209"/>
                  <a:pt x="5593022" y="1588166"/>
                </a:cubicBezTo>
                <a:cubicBezTo>
                  <a:pt x="5595980" y="1589645"/>
                  <a:pt x="5595980" y="1588166"/>
                  <a:pt x="5593022" y="1583730"/>
                </a:cubicBezTo>
                <a:cubicBezTo>
                  <a:pt x="5591543" y="1580773"/>
                  <a:pt x="5595980" y="1577076"/>
                  <a:pt x="5606332" y="1572640"/>
                </a:cubicBezTo>
                <a:cubicBezTo>
                  <a:pt x="5615203" y="1569682"/>
                  <a:pt x="5627772" y="1564507"/>
                  <a:pt x="5644040" y="1557113"/>
                </a:cubicBezTo>
                <a:cubicBezTo>
                  <a:pt x="5657348" y="1551198"/>
                  <a:pt x="5670655" y="1544544"/>
                  <a:pt x="5683965" y="1537150"/>
                </a:cubicBezTo>
                <a:cubicBezTo>
                  <a:pt x="5715018" y="1519405"/>
                  <a:pt x="5729067" y="1508314"/>
                  <a:pt x="5726108" y="1503878"/>
                </a:cubicBezTo>
                <a:cubicBezTo>
                  <a:pt x="5724630" y="1499442"/>
                  <a:pt x="5722411" y="1497963"/>
                  <a:pt x="5719455" y="1499442"/>
                </a:cubicBezTo>
                <a:cubicBezTo>
                  <a:pt x="5716497" y="1500921"/>
                  <a:pt x="5712060" y="1498703"/>
                  <a:pt x="5706145" y="1492788"/>
                </a:cubicBezTo>
                <a:cubicBezTo>
                  <a:pt x="5698752" y="1486873"/>
                  <a:pt x="5698013" y="1482436"/>
                  <a:pt x="5703928" y="1479479"/>
                </a:cubicBezTo>
                <a:cubicBezTo>
                  <a:pt x="5708363" y="1478000"/>
                  <a:pt x="5709104" y="1474303"/>
                  <a:pt x="5706145" y="1468388"/>
                </a:cubicBezTo>
                <a:cubicBezTo>
                  <a:pt x="5701710" y="1462474"/>
                  <a:pt x="5703928" y="1463952"/>
                  <a:pt x="5712801" y="1472825"/>
                </a:cubicBezTo>
                <a:cubicBezTo>
                  <a:pt x="5720193" y="1483176"/>
                  <a:pt x="5723890" y="1486133"/>
                  <a:pt x="5723890" y="1481697"/>
                </a:cubicBezTo>
                <a:cubicBezTo>
                  <a:pt x="5723890" y="1478740"/>
                  <a:pt x="5725370" y="1480219"/>
                  <a:pt x="5728327" y="1486133"/>
                </a:cubicBezTo>
                <a:cubicBezTo>
                  <a:pt x="5731284" y="1493527"/>
                  <a:pt x="5731284" y="1497224"/>
                  <a:pt x="5728327" y="1497224"/>
                </a:cubicBezTo>
                <a:cubicBezTo>
                  <a:pt x="5726848" y="1495745"/>
                  <a:pt x="5727587" y="1498703"/>
                  <a:pt x="5730546" y="1506096"/>
                </a:cubicBezTo>
                <a:cubicBezTo>
                  <a:pt x="5733502" y="1513490"/>
                  <a:pt x="5739418" y="1515708"/>
                  <a:pt x="5748290" y="1512751"/>
                </a:cubicBezTo>
                <a:cubicBezTo>
                  <a:pt x="5748290" y="1512751"/>
                  <a:pt x="5757901" y="1508314"/>
                  <a:pt x="5777126" y="1499442"/>
                </a:cubicBezTo>
                <a:cubicBezTo>
                  <a:pt x="5788955" y="1495006"/>
                  <a:pt x="5794871" y="1491309"/>
                  <a:pt x="5794871" y="1488352"/>
                </a:cubicBezTo>
                <a:cubicBezTo>
                  <a:pt x="5793392" y="1485394"/>
                  <a:pt x="5809658" y="1480219"/>
                  <a:pt x="5843669" y="1472825"/>
                </a:cubicBezTo>
                <a:cubicBezTo>
                  <a:pt x="5858456" y="1469867"/>
                  <a:pt x="5865111" y="1465431"/>
                  <a:pt x="5863632" y="1459516"/>
                </a:cubicBezTo>
                <a:cubicBezTo>
                  <a:pt x="5862152" y="1455080"/>
                  <a:pt x="5864371" y="1453601"/>
                  <a:pt x="5870287" y="1455080"/>
                </a:cubicBezTo>
                <a:cubicBezTo>
                  <a:pt x="5874721" y="1456559"/>
                  <a:pt x="5875462" y="1454341"/>
                  <a:pt x="5872505" y="1448426"/>
                </a:cubicBezTo>
                <a:cubicBezTo>
                  <a:pt x="5868067" y="1442510"/>
                  <a:pt x="5866589" y="1439553"/>
                  <a:pt x="5868067" y="1439553"/>
                </a:cubicBezTo>
                <a:lnTo>
                  <a:pt x="5875144" y="1448397"/>
                </a:lnTo>
                <a:lnTo>
                  <a:pt x="5884644" y="1426229"/>
                </a:lnTo>
                <a:lnTo>
                  <a:pt x="5881377" y="1421808"/>
                </a:lnTo>
                <a:cubicBezTo>
                  <a:pt x="5878049" y="1417372"/>
                  <a:pt x="5876801" y="1415015"/>
                  <a:pt x="5877634" y="1414738"/>
                </a:cubicBezTo>
                <a:cubicBezTo>
                  <a:pt x="5877911" y="1414645"/>
                  <a:pt x="5878418" y="1414784"/>
                  <a:pt x="5879159" y="1415154"/>
                </a:cubicBezTo>
                <a:cubicBezTo>
                  <a:pt x="5883594" y="1416633"/>
                  <a:pt x="5886553" y="1419590"/>
                  <a:pt x="5888031" y="1424026"/>
                </a:cubicBezTo>
                <a:lnTo>
                  <a:pt x="5888049" y="1424097"/>
                </a:lnTo>
                <a:lnTo>
                  <a:pt x="5897955" y="1417906"/>
                </a:lnTo>
                <a:cubicBezTo>
                  <a:pt x="5901652" y="1417536"/>
                  <a:pt x="5904610" y="1419569"/>
                  <a:pt x="5906828" y="1424006"/>
                </a:cubicBezTo>
                <a:cubicBezTo>
                  <a:pt x="5909784" y="1428442"/>
                  <a:pt x="5913482" y="1428442"/>
                  <a:pt x="5917917" y="1424006"/>
                </a:cubicBezTo>
                <a:lnTo>
                  <a:pt x="5920007" y="1422700"/>
                </a:lnTo>
                <a:lnTo>
                  <a:pt x="5921302" y="1419590"/>
                </a:lnTo>
                <a:cubicBezTo>
                  <a:pt x="5909473" y="1410718"/>
                  <a:pt x="5907254" y="1404803"/>
                  <a:pt x="5914648" y="1401845"/>
                </a:cubicBezTo>
                <a:cubicBezTo>
                  <a:pt x="5923520" y="1398888"/>
                  <a:pt x="5927957" y="1401845"/>
                  <a:pt x="5927957" y="1410718"/>
                </a:cubicBezTo>
                <a:lnTo>
                  <a:pt x="5931345" y="1415613"/>
                </a:lnTo>
                <a:lnTo>
                  <a:pt x="5935663" y="1412915"/>
                </a:lnTo>
                <a:cubicBezTo>
                  <a:pt x="5941577" y="1408479"/>
                  <a:pt x="5947493" y="1404043"/>
                  <a:pt x="5953408" y="1399606"/>
                </a:cubicBezTo>
                <a:cubicBezTo>
                  <a:pt x="5965236" y="1392213"/>
                  <a:pt x="5966716" y="1395910"/>
                  <a:pt x="5957843" y="1410697"/>
                </a:cubicBezTo>
                <a:lnTo>
                  <a:pt x="5949916" y="1419945"/>
                </a:lnTo>
                <a:lnTo>
                  <a:pt x="5954575" y="1421808"/>
                </a:lnTo>
                <a:cubicBezTo>
                  <a:pt x="5957532" y="1426244"/>
                  <a:pt x="5967882" y="1425505"/>
                  <a:pt x="5985628" y="1419590"/>
                </a:cubicBezTo>
                <a:cubicBezTo>
                  <a:pt x="5990063" y="1418111"/>
                  <a:pt x="5991542" y="1414415"/>
                  <a:pt x="5990063" y="1408499"/>
                </a:cubicBezTo>
                <a:cubicBezTo>
                  <a:pt x="5988586" y="1404063"/>
                  <a:pt x="5990804" y="1400366"/>
                  <a:pt x="5996718" y="1397409"/>
                </a:cubicBezTo>
                <a:cubicBezTo>
                  <a:pt x="6002634" y="1395930"/>
                  <a:pt x="6006330" y="1397409"/>
                  <a:pt x="6007808" y="1401845"/>
                </a:cubicBezTo>
                <a:cubicBezTo>
                  <a:pt x="6010766" y="1406282"/>
                  <a:pt x="6015203" y="1407021"/>
                  <a:pt x="6021118" y="1404063"/>
                </a:cubicBezTo>
                <a:cubicBezTo>
                  <a:pt x="6028511" y="1402584"/>
                  <a:pt x="6031469" y="1399627"/>
                  <a:pt x="6029990" y="1395191"/>
                </a:cubicBezTo>
                <a:cubicBezTo>
                  <a:pt x="6016681" y="1381882"/>
                  <a:pt x="6014462" y="1373749"/>
                  <a:pt x="6023335" y="1370792"/>
                </a:cubicBezTo>
                <a:cubicBezTo>
                  <a:pt x="6026294" y="1369313"/>
                  <a:pt x="6028511" y="1373010"/>
                  <a:pt x="6029990" y="1381882"/>
                </a:cubicBezTo>
                <a:lnTo>
                  <a:pt x="6051114" y="1399165"/>
                </a:lnTo>
                <a:lnTo>
                  <a:pt x="6062094" y="1388516"/>
                </a:lnTo>
                <a:cubicBezTo>
                  <a:pt x="6073924" y="1378165"/>
                  <a:pt x="6083536" y="1372250"/>
                  <a:pt x="6090929" y="1370771"/>
                </a:cubicBezTo>
                <a:lnTo>
                  <a:pt x="6095179" y="1372187"/>
                </a:lnTo>
                <a:lnTo>
                  <a:pt x="6096534" y="1368573"/>
                </a:lnTo>
                <a:cubicBezTo>
                  <a:pt x="6093575" y="1358222"/>
                  <a:pt x="6089140" y="1354525"/>
                  <a:pt x="6083224" y="1357483"/>
                </a:cubicBezTo>
                <a:cubicBezTo>
                  <a:pt x="6078789" y="1358962"/>
                  <a:pt x="6078050" y="1355265"/>
                  <a:pt x="6081006" y="1346392"/>
                </a:cubicBezTo>
                <a:cubicBezTo>
                  <a:pt x="6083964" y="1327169"/>
                  <a:pt x="6089140" y="1330126"/>
                  <a:pt x="6096534" y="1355265"/>
                </a:cubicBezTo>
                <a:cubicBezTo>
                  <a:pt x="6100969" y="1371531"/>
                  <a:pt x="6109103" y="1378185"/>
                  <a:pt x="6120933" y="1375228"/>
                </a:cubicBezTo>
                <a:cubicBezTo>
                  <a:pt x="6123890" y="1373749"/>
                  <a:pt x="6127587" y="1375228"/>
                  <a:pt x="6132024" y="1379664"/>
                </a:cubicBezTo>
                <a:cubicBezTo>
                  <a:pt x="6134980" y="1382622"/>
                  <a:pt x="6134980" y="1381882"/>
                  <a:pt x="6132024" y="1377446"/>
                </a:cubicBezTo>
                <a:cubicBezTo>
                  <a:pt x="6130545" y="1371531"/>
                  <a:pt x="6132024" y="1367834"/>
                  <a:pt x="6136460" y="1366356"/>
                </a:cubicBezTo>
                <a:cubicBezTo>
                  <a:pt x="6140896" y="1364877"/>
                  <a:pt x="6143853" y="1367095"/>
                  <a:pt x="6145332" y="1373010"/>
                </a:cubicBezTo>
                <a:cubicBezTo>
                  <a:pt x="6146811" y="1378925"/>
                  <a:pt x="6149029" y="1379664"/>
                  <a:pt x="6151987" y="1375228"/>
                </a:cubicBezTo>
                <a:cubicBezTo>
                  <a:pt x="6153465" y="1372270"/>
                  <a:pt x="6157902" y="1369313"/>
                  <a:pt x="6165295" y="1366356"/>
                </a:cubicBezTo>
                <a:cubicBezTo>
                  <a:pt x="6168253" y="1364877"/>
                  <a:pt x="6174167" y="1362659"/>
                  <a:pt x="6183040" y="1359701"/>
                </a:cubicBezTo>
                <a:cubicBezTo>
                  <a:pt x="6194871" y="1356744"/>
                  <a:pt x="6205221" y="1355265"/>
                  <a:pt x="6214093" y="1355265"/>
                </a:cubicBezTo>
                <a:cubicBezTo>
                  <a:pt x="6222966" y="1352307"/>
                  <a:pt x="6227402" y="1349350"/>
                  <a:pt x="6227402" y="1346392"/>
                </a:cubicBezTo>
                <a:cubicBezTo>
                  <a:pt x="6225922" y="1343435"/>
                  <a:pt x="6230359" y="1341217"/>
                  <a:pt x="6240710" y="1339738"/>
                </a:cubicBezTo>
                <a:cubicBezTo>
                  <a:pt x="6264370" y="1339738"/>
                  <a:pt x="6276200" y="1337520"/>
                  <a:pt x="6276200" y="1333084"/>
                </a:cubicBezTo>
                <a:cubicBezTo>
                  <a:pt x="6274721" y="1328647"/>
                  <a:pt x="6279159" y="1324951"/>
                  <a:pt x="6289508" y="1321993"/>
                </a:cubicBezTo>
                <a:cubicBezTo>
                  <a:pt x="6299859" y="1319036"/>
                  <a:pt x="6303556" y="1315339"/>
                  <a:pt x="6300601" y="1310903"/>
                </a:cubicBezTo>
                <a:cubicBezTo>
                  <a:pt x="6296163" y="1306466"/>
                  <a:pt x="6298381" y="1303509"/>
                  <a:pt x="6307254" y="1302030"/>
                </a:cubicBezTo>
                <a:cubicBezTo>
                  <a:pt x="6314647" y="1299073"/>
                  <a:pt x="6317605" y="1300552"/>
                  <a:pt x="6316126" y="1306466"/>
                </a:cubicBezTo>
                <a:cubicBezTo>
                  <a:pt x="6314647" y="1312381"/>
                  <a:pt x="6314647" y="1315339"/>
                  <a:pt x="6316126" y="1315339"/>
                </a:cubicBezTo>
                <a:cubicBezTo>
                  <a:pt x="6326477" y="1316818"/>
                  <a:pt x="6333132" y="1317557"/>
                  <a:pt x="6336089" y="1317557"/>
                </a:cubicBezTo>
                <a:cubicBezTo>
                  <a:pt x="6368622" y="1308685"/>
                  <a:pt x="6385627" y="1302769"/>
                  <a:pt x="6387106" y="1299812"/>
                </a:cubicBezTo>
                <a:cubicBezTo>
                  <a:pt x="6387106" y="1298333"/>
                  <a:pt x="6395979" y="1294636"/>
                  <a:pt x="6413724" y="1288722"/>
                </a:cubicBezTo>
                <a:cubicBezTo>
                  <a:pt x="6431469" y="1282807"/>
                  <a:pt x="6441080" y="1278370"/>
                  <a:pt x="6442559" y="1275413"/>
                </a:cubicBezTo>
                <a:cubicBezTo>
                  <a:pt x="6442559" y="1270977"/>
                  <a:pt x="6444038" y="1270977"/>
                  <a:pt x="6446995" y="1275413"/>
                </a:cubicBezTo>
                <a:cubicBezTo>
                  <a:pt x="6451431" y="1282807"/>
                  <a:pt x="6463261" y="1280588"/>
                  <a:pt x="6482484" y="1268759"/>
                </a:cubicBezTo>
                <a:cubicBezTo>
                  <a:pt x="6483963" y="1268759"/>
                  <a:pt x="6483963" y="1265062"/>
                  <a:pt x="6482484" y="1257668"/>
                </a:cubicBezTo>
                <a:cubicBezTo>
                  <a:pt x="6481006" y="1250274"/>
                  <a:pt x="6481746" y="1245099"/>
                  <a:pt x="6484703" y="1242141"/>
                </a:cubicBezTo>
                <a:cubicBezTo>
                  <a:pt x="6487661" y="1239184"/>
                  <a:pt x="6489139" y="1239184"/>
                  <a:pt x="6489139" y="1242141"/>
                </a:cubicBezTo>
                <a:cubicBezTo>
                  <a:pt x="6490619" y="1245099"/>
                  <a:pt x="6492836" y="1246577"/>
                  <a:pt x="6495794" y="1246577"/>
                </a:cubicBezTo>
                <a:cubicBezTo>
                  <a:pt x="6500230" y="1245099"/>
                  <a:pt x="6502447" y="1243620"/>
                  <a:pt x="6502447" y="1242141"/>
                </a:cubicBezTo>
                <a:cubicBezTo>
                  <a:pt x="6503926" y="1240663"/>
                  <a:pt x="6506884" y="1239923"/>
                  <a:pt x="6511319" y="1239923"/>
                </a:cubicBezTo>
                <a:cubicBezTo>
                  <a:pt x="6523150" y="1241402"/>
                  <a:pt x="6521672" y="1236226"/>
                  <a:pt x="6506884" y="1224396"/>
                </a:cubicBezTo>
                <a:cubicBezTo>
                  <a:pt x="6500968" y="1221439"/>
                  <a:pt x="6500230" y="1219221"/>
                  <a:pt x="6504665" y="1217742"/>
                </a:cubicBezTo>
                <a:cubicBezTo>
                  <a:pt x="6507623" y="1216263"/>
                  <a:pt x="6510581" y="1214045"/>
                  <a:pt x="6513538" y="1211088"/>
                </a:cubicBezTo>
                <a:cubicBezTo>
                  <a:pt x="6517975" y="1208130"/>
                  <a:pt x="6521672" y="1216263"/>
                  <a:pt x="6524630" y="1235487"/>
                </a:cubicBezTo>
                <a:cubicBezTo>
                  <a:pt x="6527585" y="1256189"/>
                  <a:pt x="6531283" y="1265062"/>
                  <a:pt x="6535720" y="1262104"/>
                </a:cubicBezTo>
                <a:cubicBezTo>
                  <a:pt x="6535720" y="1260626"/>
                  <a:pt x="6536458" y="1262844"/>
                  <a:pt x="6537937" y="1268759"/>
                </a:cubicBezTo>
                <a:cubicBezTo>
                  <a:pt x="6537937" y="1273195"/>
                  <a:pt x="6540156" y="1275413"/>
                  <a:pt x="6544592" y="1275413"/>
                </a:cubicBezTo>
                <a:cubicBezTo>
                  <a:pt x="6549027" y="1273934"/>
                  <a:pt x="6551246" y="1270977"/>
                  <a:pt x="6551246" y="1266541"/>
                </a:cubicBezTo>
                <a:cubicBezTo>
                  <a:pt x="6551246" y="1262104"/>
                  <a:pt x="6554202" y="1262104"/>
                  <a:pt x="6560118" y="1266541"/>
                </a:cubicBezTo>
                <a:cubicBezTo>
                  <a:pt x="6567513" y="1270977"/>
                  <a:pt x="6571210" y="1268759"/>
                  <a:pt x="6571210" y="1259886"/>
                </a:cubicBezTo>
                <a:cubicBezTo>
                  <a:pt x="6571210" y="1249535"/>
                  <a:pt x="6583779" y="1242141"/>
                  <a:pt x="6608918" y="1237705"/>
                </a:cubicBezTo>
                <a:cubicBezTo>
                  <a:pt x="6620747" y="1234748"/>
                  <a:pt x="6626661" y="1231051"/>
                  <a:pt x="6626661" y="1226615"/>
                </a:cubicBezTo>
                <a:cubicBezTo>
                  <a:pt x="6625184" y="1222178"/>
                  <a:pt x="6625184" y="1219960"/>
                  <a:pt x="6626661" y="1219960"/>
                </a:cubicBezTo>
                <a:cubicBezTo>
                  <a:pt x="6628140" y="1219960"/>
                  <a:pt x="6628880" y="1222918"/>
                  <a:pt x="6628880" y="1228833"/>
                </a:cubicBezTo>
                <a:cubicBezTo>
                  <a:pt x="6628880" y="1249535"/>
                  <a:pt x="6634056" y="1252492"/>
                  <a:pt x="6644406" y="1237705"/>
                </a:cubicBezTo>
                <a:cubicBezTo>
                  <a:pt x="6650322" y="1230311"/>
                  <a:pt x="6655498" y="1228093"/>
                  <a:pt x="6659933" y="1231051"/>
                </a:cubicBezTo>
                <a:cubicBezTo>
                  <a:pt x="6664371" y="1232529"/>
                  <a:pt x="6667326" y="1231051"/>
                  <a:pt x="6668806" y="1226615"/>
                </a:cubicBezTo>
                <a:cubicBezTo>
                  <a:pt x="6670286" y="1220699"/>
                  <a:pt x="6673983" y="1218482"/>
                  <a:pt x="6679897" y="1219960"/>
                </a:cubicBezTo>
                <a:cubicBezTo>
                  <a:pt x="6685811" y="1221439"/>
                  <a:pt x="6688030" y="1218482"/>
                  <a:pt x="6686551" y="1211088"/>
                </a:cubicBezTo>
                <a:cubicBezTo>
                  <a:pt x="6685071" y="1205173"/>
                  <a:pt x="6685071" y="1202955"/>
                  <a:pt x="6686551" y="1204433"/>
                </a:cubicBezTo>
                <a:cubicBezTo>
                  <a:pt x="6689509" y="1204433"/>
                  <a:pt x="6690248" y="1201476"/>
                  <a:pt x="6688768" y="1195561"/>
                </a:cubicBezTo>
                <a:cubicBezTo>
                  <a:pt x="6688768" y="1189646"/>
                  <a:pt x="6690248" y="1188167"/>
                  <a:pt x="6693206" y="1191125"/>
                </a:cubicBezTo>
                <a:cubicBezTo>
                  <a:pt x="6697640" y="1192604"/>
                  <a:pt x="6699859" y="1191125"/>
                  <a:pt x="6699859" y="1186689"/>
                </a:cubicBezTo>
                <a:cubicBezTo>
                  <a:pt x="6698382" y="1182252"/>
                  <a:pt x="6700599" y="1180034"/>
                  <a:pt x="6706513" y="1180034"/>
                </a:cubicBezTo>
                <a:cubicBezTo>
                  <a:pt x="6712428" y="1181513"/>
                  <a:pt x="6716125" y="1186689"/>
                  <a:pt x="6717604" y="1195561"/>
                </a:cubicBezTo>
                <a:cubicBezTo>
                  <a:pt x="6717604" y="1211827"/>
                  <a:pt x="6730173" y="1216263"/>
                  <a:pt x="6755312" y="1208870"/>
                </a:cubicBezTo>
                <a:cubicBezTo>
                  <a:pt x="6768621" y="1202955"/>
                  <a:pt x="6778971" y="1202955"/>
                  <a:pt x="6786366" y="1208870"/>
                </a:cubicBezTo>
                <a:cubicBezTo>
                  <a:pt x="6792282" y="1213306"/>
                  <a:pt x="6795239" y="1213306"/>
                  <a:pt x="6795239" y="1208870"/>
                </a:cubicBezTo>
                <a:cubicBezTo>
                  <a:pt x="6795239" y="1202955"/>
                  <a:pt x="6798196" y="1201476"/>
                  <a:pt x="6804111" y="1204433"/>
                </a:cubicBezTo>
                <a:cubicBezTo>
                  <a:pt x="6810027" y="1207391"/>
                  <a:pt x="6813723" y="1205912"/>
                  <a:pt x="6815201" y="1199997"/>
                </a:cubicBezTo>
                <a:cubicBezTo>
                  <a:pt x="6815201" y="1195561"/>
                  <a:pt x="6816680" y="1195561"/>
                  <a:pt x="6819638" y="1199997"/>
                </a:cubicBezTo>
                <a:cubicBezTo>
                  <a:pt x="6822596" y="1204433"/>
                  <a:pt x="6827771" y="1204433"/>
                  <a:pt x="6835164" y="1199997"/>
                </a:cubicBezTo>
                <a:cubicBezTo>
                  <a:pt x="6842558" y="1195561"/>
                  <a:pt x="6844038" y="1192604"/>
                  <a:pt x="6839600" y="1191125"/>
                </a:cubicBezTo>
                <a:cubicBezTo>
                  <a:pt x="6836643" y="1191125"/>
                  <a:pt x="6836643" y="1187428"/>
                  <a:pt x="6839600" y="1180034"/>
                </a:cubicBezTo>
                <a:cubicBezTo>
                  <a:pt x="6842558" y="1172640"/>
                  <a:pt x="6845516" y="1171162"/>
                  <a:pt x="6848472" y="1175598"/>
                </a:cubicBezTo>
                <a:cubicBezTo>
                  <a:pt x="6851431" y="1180034"/>
                  <a:pt x="6853648" y="1180773"/>
                  <a:pt x="6855127" y="1177816"/>
                </a:cubicBezTo>
                <a:cubicBezTo>
                  <a:pt x="6856606" y="1174859"/>
                  <a:pt x="6857345" y="1175598"/>
                  <a:pt x="6857345" y="1180034"/>
                </a:cubicBezTo>
                <a:cubicBezTo>
                  <a:pt x="6857345" y="1185949"/>
                  <a:pt x="6855866" y="1189646"/>
                  <a:pt x="6852909" y="1191125"/>
                </a:cubicBezTo>
                <a:cubicBezTo>
                  <a:pt x="6849951" y="1191125"/>
                  <a:pt x="6849951" y="1192604"/>
                  <a:pt x="6852909" y="1195561"/>
                </a:cubicBezTo>
                <a:cubicBezTo>
                  <a:pt x="6855866" y="1198518"/>
                  <a:pt x="6865479" y="1199258"/>
                  <a:pt x="6881745" y="1197779"/>
                </a:cubicBezTo>
                <a:cubicBezTo>
                  <a:pt x="6884701" y="1197779"/>
                  <a:pt x="6890617" y="1197779"/>
                  <a:pt x="6899490" y="1197779"/>
                </a:cubicBezTo>
                <a:cubicBezTo>
                  <a:pt x="6908362" y="1196300"/>
                  <a:pt x="6915757" y="1195561"/>
                  <a:pt x="6921670" y="1195561"/>
                </a:cubicBezTo>
                <a:cubicBezTo>
                  <a:pt x="6930543" y="1195561"/>
                  <a:pt x="6951985" y="1194822"/>
                  <a:pt x="6985996" y="1193343"/>
                </a:cubicBezTo>
                <a:cubicBezTo>
                  <a:pt x="7018528" y="1191864"/>
                  <a:pt x="7033314" y="1187428"/>
                  <a:pt x="7030358" y="1180034"/>
                </a:cubicBezTo>
                <a:cubicBezTo>
                  <a:pt x="7028879" y="1174119"/>
                  <a:pt x="7031097" y="1170422"/>
                  <a:pt x="7037011" y="1168944"/>
                </a:cubicBezTo>
                <a:cubicBezTo>
                  <a:pt x="7041449" y="1167465"/>
                  <a:pt x="7044405" y="1168944"/>
                  <a:pt x="7045884" y="1173380"/>
                </a:cubicBezTo>
                <a:cubicBezTo>
                  <a:pt x="7047363" y="1177816"/>
                  <a:pt x="7045884" y="1181513"/>
                  <a:pt x="7041449" y="1184471"/>
                </a:cubicBezTo>
                <a:cubicBezTo>
                  <a:pt x="7038490" y="1187428"/>
                  <a:pt x="7039230" y="1188906"/>
                  <a:pt x="7043666" y="1188906"/>
                </a:cubicBezTo>
                <a:cubicBezTo>
                  <a:pt x="7039230" y="1188906"/>
                  <a:pt x="7051800" y="1190385"/>
                  <a:pt x="7081374" y="1193343"/>
                </a:cubicBezTo>
                <a:cubicBezTo>
                  <a:pt x="7105033" y="1194822"/>
                  <a:pt x="7117603" y="1192604"/>
                  <a:pt x="7119081" y="1186689"/>
                </a:cubicBezTo>
                <a:cubicBezTo>
                  <a:pt x="7119081" y="1179295"/>
                  <a:pt x="7122040" y="1177077"/>
                  <a:pt x="7127954" y="1180034"/>
                </a:cubicBezTo>
                <a:cubicBezTo>
                  <a:pt x="7132390" y="1182992"/>
                  <a:pt x="7135348" y="1181513"/>
                  <a:pt x="7136827" y="1175598"/>
                </a:cubicBezTo>
                <a:cubicBezTo>
                  <a:pt x="7138306" y="1169683"/>
                  <a:pt x="7139785" y="1171162"/>
                  <a:pt x="7141263" y="1180034"/>
                </a:cubicBezTo>
                <a:cubicBezTo>
                  <a:pt x="7144220" y="1190385"/>
                  <a:pt x="7159007" y="1196300"/>
                  <a:pt x="7185625" y="1197779"/>
                </a:cubicBezTo>
                <a:cubicBezTo>
                  <a:pt x="7195977" y="1197779"/>
                  <a:pt x="7221115" y="1201476"/>
                  <a:pt x="7261040" y="1208870"/>
                </a:cubicBezTo>
                <a:cubicBezTo>
                  <a:pt x="7293573" y="1213306"/>
                  <a:pt x="7312058" y="1215524"/>
                  <a:pt x="7316493" y="1215524"/>
                </a:cubicBezTo>
                <a:cubicBezTo>
                  <a:pt x="7319452" y="1217003"/>
                  <a:pt x="7320190" y="1219960"/>
                  <a:pt x="7318711" y="1224396"/>
                </a:cubicBezTo>
                <a:cubicBezTo>
                  <a:pt x="7317233" y="1230311"/>
                  <a:pt x="7317233" y="1234008"/>
                  <a:pt x="7318711" y="1235487"/>
                </a:cubicBezTo>
                <a:cubicBezTo>
                  <a:pt x="7324627" y="1238444"/>
                  <a:pt x="7327584" y="1235487"/>
                  <a:pt x="7327584" y="1226615"/>
                </a:cubicBezTo>
                <a:cubicBezTo>
                  <a:pt x="7329062" y="1208870"/>
                  <a:pt x="7357160" y="1202215"/>
                  <a:pt x="7411872" y="1206651"/>
                </a:cubicBezTo>
                <a:cubicBezTo>
                  <a:pt x="7463628" y="1209609"/>
                  <a:pt x="7484331" y="1217003"/>
                  <a:pt x="7473980" y="1228833"/>
                </a:cubicBezTo>
                <a:cubicBezTo>
                  <a:pt x="7471022" y="1231790"/>
                  <a:pt x="7471762" y="1233269"/>
                  <a:pt x="7476197" y="1233269"/>
                </a:cubicBezTo>
                <a:cubicBezTo>
                  <a:pt x="7479156" y="1234748"/>
                  <a:pt x="7480634" y="1231790"/>
                  <a:pt x="7480634" y="1224396"/>
                </a:cubicBezTo>
                <a:cubicBezTo>
                  <a:pt x="7480634" y="1217003"/>
                  <a:pt x="7488028" y="1214785"/>
                  <a:pt x="7502814" y="1217742"/>
                </a:cubicBezTo>
                <a:cubicBezTo>
                  <a:pt x="7517602" y="1220699"/>
                  <a:pt x="7525736" y="1219960"/>
                  <a:pt x="7527215" y="1215524"/>
                </a:cubicBezTo>
                <a:cubicBezTo>
                  <a:pt x="7530171" y="1208130"/>
                  <a:pt x="7528692" y="1205173"/>
                  <a:pt x="7522777" y="1206651"/>
                </a:cubicBezTo>
                <a:cubicBezTo>
                  <a:pt x="7521299" y="1208130"/>
                  <a:pt x="7520560" y="1206651"/>
                  <a:pt x="7520560" y="1202215"/>
                </a:cubicBezTo>
                <a:cubicBezTo>
                  <a:pt x="7522039" y="1197779"/>
                  <a:pt x="7516863" y="1195561"/>
                  <a:pt x="7505032" y="1195561"/>
                </a:cubicBezTo>
                <a:cubicBezTo>
                  <a:pt x="7494682" y="1195561"/>
                  <a:pt x="7490984" y="1193343"/>
                  <a:pt x="7493942" y="1188906"/>
                </a:cubicBezTo>
                <a:cubicBezTo>
                  <a:pt x="7496900" y="1184471"/>
                  <a:pt x="7496160" y="1180034"/>
                  <a:pt x="7491725" y="1175598"/>
                </a:cubicBezTo>
                <a:cubicBezTo>
                  <a:pt x="7488766" y="1172640"/>
                  <a:pt x="7485810" y="1172640"/>
                  <a:pt x="7482852" y="1175598"/>
                </a:cubicBezTo>
                <a:cubicBezTo>
                  <a:pt x="7481373" y="1178555"/>
                  <a:pt x="7481373" y="1182252"/>
                  <a:pt x="7482852" y="1186689"/>
                </a:cubicBezTo>
                <a:cubicBezTo>
                  <a:pt x="7484331" y="1192604"/>
                  <a:pt x="7478415" y="1194822"/>
                  <a:pt x="7465106" y="1193343"/>
                </a:cubicBezTo>
                <a:cubicBezTo>
                  <a:pt x="7451799" y="1191864"/>
                  <a:pt x="7445145" y="1187428"/>
                  <a:pt x="7445145" y="1180034"/>
                </a:cubicBezTo>
                <a:cubicBezTo>
                  <a:pt x="7445145" y="1174119"/>
                  <a:pt x="7442186" y="1170422"/>
                  <a:pt x="7436272" y="1168944"/>
                </a:cubicBezTo>
                <a:cubicBezTo>
                  <a:pt x="7431835" y="1168944"/>
                  <a:pt x="7427399" y="1171162"/>
                  <a:pt x="7422963" y="1175598"/>
                </a:cubicBezTo>
                <a:cubicBezTo>
                  <a:pt x="7420006" y="1181513"/>
                  <a:pt x="7417047" y="1181513"/>
                  <a:pt x="7414091" y="1175598"/>
                </a:cubicBezTo>
                <a:cubicBezTo>
                  <a:pt x="7411134" y="1168204"/>
                  <a:pt x="7400781" y="1163029"/>
                  <a:pt x="7383036" y="1160071"/>
                </a:cubicBezTo>
                <a:cubicBezTo>
                  <a:pt x="7365292" y="1157114"/>
                  <a:pt x="7358639" y="1158592"/>
                  <a:pt x="7363074" y="1164507"/>
                </a:cubicBezTo>
                <a:cubicBezTo>
                  <a:pt x="7366032" y="1168944"/>
                  <a:pt x="7363814" y="1170422"/>
                  <a:pt x="7356419" y="1168944"/>
                </a:cubicBezTo>
                <a:cubicBezTo>
                  <a:pt x="7349025" y="1168944"/>
                  <a:pt x="7346808" y="1166726"/>
                  <a:pt x="7349766" y="1162289"/>
                </a:cubicBezTo>
                <a:cubicBezTo>
                  <a:pt x="7354201" y="1159332"/>
                  <a:pt x="7340153" y="1155635"/>
                  <a:pt x="7307621" y="1151199"/>
                </a:cubicBezTo>
                <a:cubicBezTo>
                  <a:pt x="7275088" y="1148241"/>
                  <a:pt x="7253647" y="1146023"/>
                  <a:pt x="7243295" y="1144545"/>
                </a:cubicBezTo>
                <a:cubicBezTo>
                  <a:pt x="7232945" y="1143066"/>
                  <a:pt x="7227029" y="1143066"/>
                  <a:pt x="7225551" y="1144545"/>
                </a:cubicBezTo>
                <a:cubicBezTo>
                  <a:pt x="7224073" y="1147502"/>
                  <a:pt x="7220376" y="1148241"/>
                  <a:pt x="7214460" y="1146762"/>
                </a:cubicBezTo>
                <a:cubicBezTo>
                  <a:pt x="7207066" y="1145284"/>
                  <a:pt x="7204109" y="1147502"/>
                  <a:pt x="7205588" y="1153417"/>
                </a:cubicBezTo>
                <a:cubicBezTo>
                  <a:pt x="7205588" y="1160811"/>
                  <a:pt x="7204109" y="1160071"/>
                  <a:pt x="7201152" y="1151199"/>
                </a:cubicBezTo>
                <a:cubicBezTo>
                  <a:pt x="7198194" y="1142326"/>
                  <a:pt x="7192280" y="1137151"/>
                  <a:pt x="7183408" y="1135672"/>
                </a:cubicBezTo>
                <a:cubicBezTo>
                  <a:pt x="7174535" y="1134193"/>
                  <a:pt x="7167142" y="1137151"/>
                  <a:pt x="7161226" y="1144545"/>
                </a:cubicBezTo>
                <a:cubicBezTo>
                  <a:pt x="7156789" y="1150459"/>
                  <a:pt x="7147917" y="1153417"/>
                  <a:pt x="7134609" y="1153417"/>
                </a:cubicBezTo>
                <a:cubicBezTo>
                  <a:pt x="7119821" y="1153417"/>
                  <a:pt x="7112428" y="1150459"/>
                  <a:pt x="7112428" y="1144545"/>
                </a:cubicBezTo>
                <a:cubicBezTo>
                  <a:pt x="7110949" y="1138629"/>
                  <a:pt x="7109471" y="1135672"/>
                  <a:pt x="7107992" y="1135672"/>
                </a:cubicBezTo>
                <a:cubicBezTo>
                  <a:pt x="7105033" y="1134193"/>
                  <a:pt x="7103555" y="1136412"/>
                  <a:pt x="7103555" y="1142326"/>
                </a:cubicBezTo>
                <a:cubicBezTo>
                  <a:pt x="7103555" y="1148241"/>
                  <a:pt x="7102078" y="1151199"/>
                  <a:pt x="7099119" y="1151199"/>
                </a:cubicBezTo>
                <a:cubicBezTo>
                  <a:pt x="7096162" y="1151199"/>
                  <a:pt x="7095422" y="1148241"/>
                  <a:pt x="7096902" y="1142326"/>
                </a:cubicBezTo>
                <a:cubicBezTo>
                  <a:pt x="7099858" y="1137890"/>
                  <a:pt x="7094682" y="1134933"/>
                  <a:pt x="7081374" y="1133454"/>
                </a:cubicBezTo>
                <a:cubicBezTo>
                  <a:pt x="7069544" y="1133454"/>
                  <a:pt x="7063629" y="1130496"/>
                  <a:pt x="7063629" y="1124581"/>
                </a:cubicBezTo>
                <a:cubicBezTo>
                  <a:pt x="7063629" y="1118667"/>
                  <a:pt x="7071023" y="1117927"/>
                  <a:pt x="7085811" y="1122363"/>
                </a:cubicBezTo>
                <a:cubicBezTo>
                  <a:pt x="7102078" y="1125321"/>
                  <a:pt x="7110209" y="1124581"/>
                  <a:pt x="7110209" y="1120145"/>
                </a:cubicBezTo>
                <a:cubicBezTo>
                  <a:pt x="7110209" y="1115709"/>
                  <a:pt x="7107251" y="1112752"/>
                  <a:pt x="7101337" y="1111273"/>
                </a:cubicBezTo>
                <a:cubicBezTo>
                  <a:pt x="7095422" y="1109794"/>
                  <a:pt x="7093205" y="1107576"/>
                  <a:pt x="7094682" y="1104619"/>
                </a:cubicBezTo>
                <a:cubicBezTo>
                  <a:pt x="7096162" y="1103140"/>
                  <a:pt x="7101337" y="1102400"/>
                  <a:pt x="7110209" y="1102400"/>
                </a:cubicBezTo>
                <a:cubicBezTo>
                  <a:pt x="7122040" y="1102400"/>
                  <a:pt x="7127954" y="1100922"/>
                  <a:pt x="7127954" y="1097964"/>
                </a:cubicBezTo>
                <a:cubicBezTo>
                  <a:pt x="7126475" y="1092049"/>
                  <a:pt x="7119081" y="1088352"/>
                  <a:pt x="7105774" y="1086874"/>
                </a:cubicBezTo>
                <a:cubicBezTo>
                  <a:pt x="7098380" y="1086874"/>
                  <a:pt x="7095422" y="1084655"/>
                  <a:pt x="7096902" y="1080219"/>
                </a:cubicBezTo>
                <a:cubicBezTo>
                  <a:pt x="7098380" y="1077262"/>
                  <a:pt x="7108731" y="1076522"/>
                  <a:pt x="7127954" y="1078001"/>
                </a:cubicBezTo>
                <a:cubicBezTo>
                  <a:pt x="7147178" y="1079480"/>
                  <a:pt x="7156789" y="1077262"/>
                  <a:pt x="7156789" y="1071347"/>
                </a:cubicBezTo>
                <a:cubicBezTo>
                  <a:pt x="7156789" y="1056559"/>
                  <a:pt x="7160486" y="1057299"/>
                  <a:pt x="7167880" y="1073565"/>
                </a:cubicBezTo>
                <a:cubicBezTo>
                  <a:pt x="7170838" y="1079480"/>
                  <a:pt x="7174535" y="1080219"/>
                  <a:pt x="7178970" y="1075783"/>
                </a:cubicBezTo>
                <a:cubicBezTo>
                  <a:pt x="7183408" y="1072825"/>
                  <a:pt x="7183408" y="1068389"/>
                  <a:pt x="7178970" y="1062475"/>
                </a:cubicBezTo>
                <a:cubicBezTo>
                  <a:pt x="7171577" y="1056559"/>
                  <a:pt x="7156051" y="1052123"/>
                  <a:pt x="7132390" y="1049166"/>
                </a:cubicBezTo>
                <a:cubicBezTo>
                  <a:pt x="7107251" y="1047687"/>
                  <a:pt x="7094682" y="1049905"/>
                  <a:pt x="7094682" y="1055820"/>
                </a:cubicBezTo>
                <a:cubicBezTo>
                  <a:pt x="7096162" y="1063214"/>
                  <a:pt x="7093943" y="1065432"/>
                  <a:pt x="7088029" y="1062475"/>
                </a:cubicBezTo>
                <a:cubicBezTo>
                  <a:pt x="7083592" y="1059517"/>
                  <a:pt x="7082853" y="1057299"/>
                  <a:pt x="7085811" y="1055820"/>
                </a:cubicBezTo>
                <a:cubicBezTo>
                  <a:pt x="7088767" y="1054341"/>
                  <a:pt x="7089507" y="1051384"/>
                  <a:pt x="7088029" y="1046948"/>
                </a:cubicBezTo>
                <a:cubicBezTo>
                  <a:pt x="7088029" y="1042511"/>
                  <a:pt x="7085070" y="1041772"/>
                  <a:pt x="7079156" y="1044729"/>
                </a:cubicBezTo>
                <a:cubicBezTo>
                  <a:pt x="7074720" y="1049166"/>
                  <a:pt x="7070284" y="1049166"/>
                  <a:pt x="7065847" y="1044729"/>
                </a:cubicBezTo>
                <a:cubicBezTo>
                  <a:pt x="7052540" y="1031421"/>
                  <a:pt x="7048842" y="1032899"/>
                  <a:pt x="7054756" y="1049166"/>
                </a:cubicBezTo>
                <a:cubicBezTo>
                  <a:pt x="7057715" y="1056559"/>
                  <a:pt x="7056974" y="1060996"/>
                  <a:pt x="7052540" y="1062475"/>
                </a:cubicBezTo>
                <a:cubicBezTo>
                  <a:pt x="7048102" y="1062475"/>
                  <a:pt x="7045884" y="1065432"/>
                  <a:pt x="7045884" y="1071347"/>
                </a:cubicBezTo>
                <a:cubicBezTo>
                  <a:pt x="7045884" y="1077262"/>
                  <a:pt x="7047363" y="1078741"/>
                  <a:pt x="7050321" y="1075783"/>
                </a:cubicBezTo>
                <a:cubicBezTo>
                  <a:pt x="7054756" y="1072825"/>
                  <a:pt x="7059932" y="1073565"/>
                  <a:pt x="7065847" y="1078001"/>
                </a:cubicBezTo>
                <a:cubicBezTo>
                  <a:pt x="7068805" y="1080959"/>
                  <a:pt x="7061412" y="1082437"/>
                  <a:pt x="7043666" y="1082437"/>
                </a:cubicBezTo>
                <a:cubicBezTo>
                  <a:pt x="7024442" y="1082437"/>
                  <a:pt x="7014831" y="1080219"/>
                  <a:pt x="7014831" y="1075783"/>
                </a:cubicBezTo>
                <a:cubicBezTo>
                  <a:pt x="7014831" y="1071347"/>
                  <a:pt x="7013352" y="1070608"/>
                  <a:pt x="7010394" y="1073565"/>
                </a:cubicBezTo>
                <a:cubicBezTo>
                  <a:pt x="7008916" y="1076522"/>
                  <a:pt x="7007437" y="1075783"/>
                  <a:pt x="7005959" y="1071347"/>
                </a:cubicBezTo>
                <a:cubicBezTo>
                  <a:pt x="7005959" y="1065432"/>
                  <a:pt x="7005220" y="1062475"/>
                  <a:pt x="7003741" y="1062475"/>
                </a:cubicBezTo>
                <a:cubicBezTo>
                  <a:pt x="7002262" y="1063953"/>
                  <a:pt x="7001523" y="1067650"/>
                  <a:pt x="7001523" y="1073565"/>
                </a:cubicBezTo>
                <a:cubicBezTo>
                  <a:pt x="7003001" y="1080959"/>
                  <a:pt x="6996347" y="1085395"/>
                  <a:pt x="6981559" y="1086874"/>
                </a:cubicBezTo>
                <a:cubicBezTo>
                  <a:pt x="6968251" y="1086874"/>
                  <a:pt x="6961596" y="1083177"/>
                  <a:pt x="6961596" y="1075783"/>
                </a:cubicBezTo>
                <a:cubicBezTo>
                  <a:pt x="6963075" y="1068389"/>
                  <a:pt x="6963075" y="1064692"/>
                  <a:pt x="6961596" y="1064692"/>
                </a:cubicBezTo>
                <a:cubicBezTo>
                  <a:pt x="6960117" y="1064692"/>
                  <a:pt x="6959379" y="1060256"/>
                  <a:pt x="6959379" y="1051384"/>
                </a:cubicBezTo>
                <a:cubicBezTo>
                  <a:pt x="6959379" y="1041032"/>
                  <a:pt x="6954202" y="1035857"/>
                  <a:pt x="6943852" y="1035857"/>
                </a:cubicBezTo>
                <a:cubicBezTo>
                  <a:pt x="6933500" y="1035857"/>
                  <a:pt x="6927585" y="1035118"/>
                  <a:pt x="6926106" y="1033639"/>
                </a:cubicBezTo>
                <a:cubicBezTo>
                  <a:pt x="6923150" y="1030682"/>
                  <a:pt x="6916495" y="1029942"/>
                  <a:pt x="6906143" y="1031421"/>
                </a:cubicBezTo>
                <a:close/>
                <a:moveTo>
                  <a:pt x="5502564" y="1030727"/>
                </a:moveTo>
                <a:cubicBezTo>
                  <a:pt x="5503351" y="1030820"/>
                  <a:pt x="5503928" y="1031051"/>
                  <a:pt x="5504299" y="1031421"/>
                </a:cubicBezTo>
                <a:cubicBezTo>
                  <a:pt x="5508733" y="1032899"/>
                  <a:pt x="5502820" y="1037336"/>
                  <a:pt x="5486554" y="1044729"/>
                </a:cubicBezTo>
                <a:cubicBezTo>
                  <a:pt x="5468809" y="1053602"/>
                  <a:pt x="5452542" y="1060996"/>
                  <a:pt x="5437755" y="1066911"/>
                </a:cubicBezTo>
                <a:cubicBezTo>
                  <a:pt x="5421488" y="1074304"/>
                  <a:pt x="5412617" y="1076522"/>
                  <a:pt x="5411138" y="1073565"/>
                </a:cubicBezTo>
                <a:cubicBezTo>
                  <a:pt x="5411138" y="1070608"/>
                  <a:pt x="5425926" y="1062475"/>
                  <a:pt x="5455499" y="1049166"/>
                </a:cubicBezTo>
                <a:cubicBezTo>
                  <a:pt x="5481378" y="1036227"/>
                  <a:pt x="5497065" y="1030080"/>
                  <a:pt x="5502564" y="1030727"/>
                </a:cubicBezTo>
                <a:close/>
                <a:moveTo>
                  <a:pt x="5139557" y="1028787"/>
                </a:moveTo>
                <a:cubicBezTo>
                  <a:pt x="5139095" y="1028694"/>
                  <a:pt x="5138679" y="1028833"/>
                  <a:pt x="5138309" y="1029203"/>
                </a:cubicBezTo>
                <a:cubicBezTo>
                  <a:pt x="5135352" y="1030682"/>
                  <a:pt x="5134613" y="1034378"/>
                  <a:pt x="5136091" y="1040293"/>
                </a:cubicBezTo>
                <a:cubicBezTo>
                  <a:pt x="5139049" y="1044729"/>
                  <a:pt x="5142006" y="1046208"/>
                  <a:pt x="5144964" y="1044729"/>
                </a:cubicBezTo>
                <a:cubicBezTo>
                  <a:pt x="5147921" y="1043251"/>
                  <a:pt x="5147921" y="1040293"/>
                  <a:pt x="5144964" y="1035857"/>
                </a:cubicBezTo>
                <a:cubicBezTo>
                  <a:pt x="5142746" y="1031421"/>
                  <a:pt x="5140944" y="1029064"/>
                  <a:pt x="5139557" y="1028787"/>
                </a:cubicBezTo>
                <a:close/>
                <a:moveTo>
                  <a:pt x="8177536" y="1024212"/>
                </a:moveTo>
                <a:cubicBezTo>
                  <a:pt x="8173931" y="1024212"/>
                  <a:pt x="8171575" y="1025876"/>
                  <a:pt x="8170465" y="1029203"/>
                </a:cubicBezTo>
                <a:cubicBezTo>
                  <a:pt x="8167508" y="1039554"/>
                  <a:pt x="8169726" y="1043990"/>
                  <a:pt x="8177120" y="1042511"/>
                </a:cubicBezTo>
                <a:cubicBezTo>
                  <a:pt x="8181556" y="1041032"/>
                  <a:pt x="8184514" y="1038075"/>
                  <a:pt x="8185992" y="1033639"/>
                </a:cubicBezTo>
                <a:cubicBezTo>
                  <a:pt x="8185992" y="1029203"/>
                  <a:pt x="8184514" y="1026245"/>
                  <a:pt x="8181556" y="1024766"/>
                </a:cubicBezTo>
                <a:cubicBezTo>
                  <a:pt x="8180077" y="1024397"/>
                  <a:pt x="8178737" y="1024212"/>
                  <a:pt x="8177536" y="1024212"/>
                </a:cubicBezTo>
                <a:close/>
                <a:moveTo>
                  <a:pt x="6230452" y="1020053"/>
                </a:moveTo>
                <a:cubicBezTo>
                  <a:pt x="6238769" y="1020607"/>
                  <a:pt x="6242929" y="1023657"/>
                  <a:pt x="6242929" y="1029203"/>
                </a:cubicBezTo>
                <a:cubicBezTo>
                  <a:pt x="6244408" y="1033639"/>
                  <a:pt x="6243669" y="1035118"/>
                  <a:pt x="6240710" y="1033639"/>
                </a:cubicBezTo>
                <a:cubicBezTo>
                  <a:pt x="6237754" y="1030682"/>
                  <a:pt x="6236275" y="1031421"/>
                  <a:pt x="6236275" y="1035857"/>
                </a:cubicBezTo>
                <a:cubicBezTo>
                  <a:pt x="6237754" y="1040293"/>
                  <a:pt x="6219268" y="1047687"/>
                  <a:pt x="6180822" y="1058038"/>
                </a:cubicBezTo>
                <a:cubicBezTo>
                  <a:pt x="6143853" y="1068389"/>
                  <a:pt x="6123151" y="1072086"/>
                  <a:pt x="6118714" y="1069129"/>
                </a:cubicBezTo>
                <a:cubicBezTo>
                  <a:pt x="6112800" y="1064692"/>
                  <a:pt x="6106145" y="1067650"/>
                  <a:pt x="6098752" y="1078001"/>
                </a:cubicBezTo>
                <a:cubicBezTo>
                  <a:pt x="6089878" y="1088352"/>
                  <a:pt x="6084703" y="1092789"/>
                  <a:pt x="6083224" y="1091310"/>
                </a:cubicBezTo>
                <a:cubicBezTo>
                  <a:pt x="6080267" y="1088352"/>
                  <a:pt x="6075830" y="1089092"/>
                  <a:pt x="6069916" y="1093528"/>
                </a:cubicBezTo>
                <a:cubicBezTo>
                  <a:pt x="6062523" y="1096485"/>
                  <a:pt x="6057346" y="1096485"/>
                  <a:pt x="6054389" y="1093528"/>
                </a:cubicBezTo>
                <a:cubicBezTo>
                  <a:pt x="6049953" y="1089092"/>
                  <a:pt x="6044777" y="1086874"/>
                  <a:pt x="6038863" y="1086874"/>
                </a:cubicBezTo>
                <a:cubicBezTo>
                  <a:pt x="6035904" y="1086874"/>
                  <a:pt x="6034426" y="1084655"/>
                  <a:pt x="6034426" y="1080219"/>
                </a:cubicBezTo>
                <a:cubicBezTo>
                  <a:pt x="6035904" y="1074304"/>
                  <a:pt x="6044039" y="1070608"/>
                  <a:pt x="6058826" y="1069129"/>
                </a:cubicBezTo>
                <a:cubicBezTo>
                  <a:pt x="6073612" y="1067650"/>
                  <a:pt x="6082485" y="1069129"/>
                  <a:pt x="6085443" y="1073565"/>
                </a:cubicBezTo>
                <a:cubicBezTo>
                  <a:pt x="6086922" y="1078001"/>
                  <a:pt x="6087662" y="1077262"/>
                  <a:pt x="6087662" y="1071347"/>
                </a:cubicBezTo>
                <a:cubicBezTo>
                  <a:pt x="6086181" y="1065432"/>
                  <a:pt x="6092096" y="1060256"/>
                  <a:pt x="6105407" y="1055820"/>
                </a:cubicBezTo>
                <a:cubicBezTo>
                  <a:pt x="6117235" y="1052863"/>
                  <a:pt x="6121673" y="1048426"/>
                  <a:pt x="6118714" y="1042511"/>
                </a:cubicBezTo>
                <a:cubicBezTo>
                  <a:pt x="6115757" y="1038075"/>
                  <a:pt x="6119454" y="1035857"/>
                  <a:pt x="6129805" y="1035857"/>
                </a:cubicBezTo>
                <a:cubicBezTo>
                  <a:pt x="6140156" y="1037336"/>
                  <a:pt x="6145332" y="1034378"/>
                  <a:pt x="6145332" y="1026985"/>
                </a:cubicBezTo>
                <a:cubicBezTo>
                  <a:pt x="6143853" y="1019591"/>
                  <a:pt x="6144593" y="1018851"/>
                  <a:pt x="6147550" y="1024766"/>
                </a:cubicBezTo>
                <a:cubicBezTo>
                  <a:pt x="6150508" y="1030682"/>
                  <a:pt x="6154204" y="1034378"/>
                  <a:pt x="6158641" y="1035857"/>
                </a:cubicBezTo>
                <a:cubicBezTo>
                  <a:pt x="6163077" y="1037336"/>
                  <a:pt x="6168991" y="1039554"/>
                  <a:pt x="6176385" y="1042511"/>
                </a:cubicBezTo>
                <a:cubicBezTo>
                  <a:pt x="6182301" y="1043990"/>
                  <a:pt x="6187476" y="1041032"/>
                  <a:pt x="6191912" y="1033639"/>
                </a:cubicBezTo>
                <a:cubicBezTo>
                  <a:pt x="6196349" y="1026245"/>
                  <a:pt x="6205960" y="1021809"/>
                  <a:pt x="6220747" y="1020330"/>
                </a:cubicBezTo>
                <a:cubicBezTo>
                  <a:pt x="6224444" y="1019960"/>
                  <a:pt x="6227679" y="1019868"/>
                  <a:pt x="6230452" y="1020053"/>
                </a:cubicBezTo>
                <a:close/>
                <a:moveTo>
                  <a:pt x="8283728" y="1019672"/>
                </a:moveTo>
                <a:cubicBezTo>
                  <a:pt x="8275317" y="1019186"/>
                  <a:pt x="8278229" y="1026060"/>
                  <a:pt x="8292462" y="1040293"/>
                </a:cubicBezTo>
                <a:cubicBezTo>
                  <a:pt x="8308728" y="1056559"/>
                  <a:pt x="8325733" y="1067650"/>
                  <a:pt x="8343478" y="1073565"/>
                </a:cubicBezTo>
                <a:cubicBezTo>
                  <a:pt x="8347914" y="1076522"/>
                  <a:pt x="8350872" y="1075783"/>
                  <a:pt x="8352351" y="1071347"/>
                </a:cubicBezTo>
                <a:cubicBezTo>
                  <a:pt x="8352351" y="1068389"/>
                  <a:pt x="8354569" y="1067650"/>
                  <a:pt x="8359005" y="1069129"/>
                </a:cubicBezTo>
                <a:cubicBezTo>
                  <a:pt x="8363441" y="1072086"/>
                  <a:pt x="8373053" y="1079480"/>
                  <a:pt x="8387841" y="1091310"/>
                </a:cubicBezTo>
                <a:cubicBezTo>
                  <a:pt x="8408543" y="1107576"/>
                  <a:pt x="8421112" y="1113491"/>
                  <a:pt x="8425548" y="1109055"/>
                </a:cubicBezTo>
                <a:cubicBezTo>
                  <a:pt x="8427027" y="1106097"/>
                  <a:pt x="8427766" y="1106097"/>
                  <a:pt x="8427766" y="1109055"/>
                </a:cubicBezTo>
                <a:cubicBezTo>
                  <a:pt x="8429245" y="1112012"/>
                  <a:pt x="8430724" y="1111273"/>
                  <a:pt x="8432202" y="1106836"/>
                </a:cubicBezTo>
                <a:cubicBezTo>
                  <a:pt x="8433681" y="1102400"/>
                  <a:pt x="8434421" y="1097964"/>
                  <a:pt x="8434421" y="1093528"/>
                </a:cubicBezTo>
                <a:cubicBezTo>
                  <a:pt x="8434421" y="1090570"/>
                  <a:pt x="8415197" y="1078741"/>
                  <a:pt x="8376750" y="1058038"/>
                </a:cubicBezTo>
                <a:cubicBezTo>
                  <a:pt x="8370835" y="1055081"/>
                  <a:pt x="8367138" y="1052863"/>
                  <a:pt x="8365659" y="1051384"/>
                </a:cubicBezTo>
                <a:lnTo>
                  <a:pt x="8352351" y="1046948"/>
                </a:lnTo>
                <a:cubicBezTo>
                  <a:pt x="8343478" y="1042511"/>
                  <a:pt x="8335345" y="1038815"/>
                  <a:pt x="8327951" y="1035857"/>
                </a:cubicBezTo>
                <a:cubicBezTo>
                  <a:pt x="8310206" y="1028463"/>
                  <a:pt x="8296898" y="1023288"/>
                  <a:pt x="8288026" y="1020330"/>
                </a:cubicBezTo>
                <a:cubicBezTo>
                  <a:pt x="8286362" y="1019960"/>
                  <a:pt x="8284929" y="1019741"/>
                  <a:pt x="8283728" y="1019672"/>
                </a:cubicBezTo>
                <a:close/>
                <a:moveTo>
                  <a:pt x="8155493" y="1018666"/>
                </a:moveTo>
                <a:cubicBezTo>
                  <a:pt x="8152905" y="1018297"/>
                  <a:pt x="8149763" y="1021809"/>
                  <a:pt x="8146066" y="1029203"/>
                </a:cubicBezTo>
                <a:cubicBezTo>
                  <a:pt x="8141630" y="1036596"/>
                  <a:pt x="8140151" y="1042511"/>
                  <a:pt x="8141630" y="1046948"/>
                </a:cubicBezTo>
                <a:cubicBezTo>
                  <a:pt x="8141630" y="1051384"/>
                  <a:pt x="8144587" y="1051384"/>
                  <a:pt x="8150503" y="1046948"/>
                </a:cubicBezTo>
                <a:cubicBezTo>
                  <a:pt x="8154939" y="1042511"/>
                  <a:pt x="8157896" y="1042511"/>
                  <a:pt x="8159375" y="1046948"/>
                </a:cubicBezTo>
                <a:cubicBezTo>
                  <a:pt x="8162332" y="1051384"/>
                  <a:pt x="8163811" y="1052123"/>
                  <a:pt x="8163811" y="1049166"/>
                </a:cubicBezTo>
                <a:cubicBezTo>
                  <a:pt x="8165290" y="1046208"/>
                  <a:pt x="8164551" y="1040293"/>
                  <a:pt x="8161593" y="1031421"/>
                </a:cubicBezTo>
                <a:cubicBezTo>
                  <a:pt x="8160114" y="1023288"/>
                  <a:pt x="8158081" y="1019036"/>
                  <a:pt x="8155493" y="1018666"/>
                </a:cubicBezTo>
                <a:close/>
                <a:moveTo>
                  <a:pt x="12541374" y="1017257"/>
                </a:moveTo>
                <a:cubicBezTo>
                  <a:pt x="12544702" y="1017996"/>
                  <a:pt x="12547105" y="1020214"/>
                  <a:pt x="12548583" y="1023911"/>
                </a:cubicBezTo>
                <a:cubicBezTo>
                  <a:pt x="12551540" y="1031305"/>
                  <a:pt x="12553758" y="1034262"/>
                  <a:pt x="12555237" y="1032783"/>
                </a:cubicBezTo>
                <a:cubicBezTo>
                  <a:pt x="12558195" y="1032783"/>
                  <a:pt x="12557456" y="1029826"/>
                  <a:pt x="12553019" y="1023911"/>
                </a:cubicBezTo>
                <a:cubicBezTo>
                  <a:pt x="12548583" y="1017996"/>
                  <a:pt x="12549322" y="1017996"/>
                  <a:pt x="12555237" y="1023911"/>
                </a:cubicBezTo>
                <a:cubicBezTo>
                  <a:pt x="12559674" y="1028347"/>
                  <a:pt x="12563370" y="1030565"/>
                  <a:pt x="12566328" y="1030565"/>
                </a:cubicBezTo>
                <a:cubicBezTo>
                  <a:pt x="12569285" y="1029086"/>
                  <a:pt x="12570025" y="1031305"/>
                  <a:pt x="12568546" y="1037219"/>
                </a:cubicBezTo>
                <a:cubicBezTo>
                  <a:pt x="12565589" y="1041656"/>
                  <a:pt x="12560413" y="1043874"/>
                  <a:pt x="12553019" y="1043874"/>
                </a:cubicBezTo>
                <a:cubicBezTo>
                  <a:pt x="12545626" y="1043874"/>
                  <a:pt x="12539710" y="1040916"/>
                  <a:pt x="12535274" y="1035002"/>
                </a:cubicBezTo>
                <a:cubicBezTo>
                  <a:pt x="12532317" y="1030565"/>
                  <a:pt x="12530099" y="1032783"/>
                  <a:pt x="12528620" y="1041656"/>
                </a:cubicBezTo>
                <a:cubicBezTo>
                  <a:pt x="12525662" y="1050528"/>
                  <a:pt x="12521966" y="1052746"/>
                  <a:pt x="12517529" y="1048310"/>
                </a:cubicBezTo>
                <a:cubicBezTo>
                  <a:pt x="12504221" y="1033523"/>
                  <a:pt x="12502003" y="1034262"/>
                  <a:pt x="12510875" y="1050528"/>
                </a:cubicBezTo>
                <a:cubicBezTo>
                  <a:pt x="12513833" y="1056443"/>
                  <a:pt x="12512354" y="1055704"/>
                  <a:pt x="12506438" y="1048310"/>
                </a:cubicBezTo>
                <a:cubicBezTo>
                  <a:pt x="12502003" y="1042395"/>
                  <a:pt x="12499045" y="1045352"/>
                  <a:pt x="12497566" y="1057183"/>
                </a:cubicBezTo>
                <a:cubicBezTo>
                  <a:pt x="12493130" y="1079364"/>
                  <a:pt x="12484258" y="1085279"/>
                  <a:pt x="12470949" y="1074928"/>
                </a:cubicBezTo>
                <a:cubicBezTo>
                  <a:pt x="12467992" y="1073449"/>
                  <a:pt x="12449507" y="1079364"/>
                  <a:pt x="12415496" y="1092672"/>
                </a:cubicBezTo>
                <a:cubicBezTo>
                  <a:pt x="12381485" y="1105981"/>
                  <a:pt x="12363001" y="1114853"/>
                  <a:pt x="12360043" y="1119289"/>
                </a:cubicBezTo>
                <a:cubicBezTo>
                  <a:pt x="12357086" y="1123726"/>
                  <a:pt x="12354128" y="1123726"/>
                  <a:pt x="12351171" y="1119289"/>
                </a:cubicBezTo>
                <a:cubicBezTo>
                  <a:pt x="12348214" y="1114853"/>
                  <a:pt x="12343038" y="1114853"/>
                  <a:pt x="12335644" y="1119289"/>
                </a:cubicBezTo>
                <a:cubicBezTo>
                  <a:pt x="12328250" y="1122247"/>
                  <a:pt x="12325293" y="1125944"/>
                  <a:pt x="12326772" y="1130380"/>
                </a:cubicBezTo>
                <a:cubicBezTo>
                  <a:pt x="12326772" y="1133338"/>
                  <a:pt x="12322336" y="1135556"/>
                  <a:pt x="12313463" y="1137034"/>
                </a:cubicBezTo>
                <a:cubicBezTo>
                  <a:pt x="12306070" y="1139992"/>
                  <a:pt x="12303112" y="1144428"/>
                  <a:pt x="12304591" y="1150343"/>
                </a:cubicBezTo>
                <a:cubicBezTo>
                  <a:pt x="12307548" y="1157737"/>
                  <a:pt x="12316421" y="1159216"/>
                  <a:pt x="12331208" y="1154779"/>
                </a:cubicBezTo>
                <a:cubicBezTo>
                  <a:pt x="12340080" y="1153301"/>
                  <a:pt x="12343777" y="1154040"/>
                  <a:pt x="12342298" y="1156998"/>
                </a:cubicBezTo>
                <a:cubicBezTo>
                  <a:pt x="12340820" y="1161434"/>
                  <a:pt x="12334905" y="1165131"/>
                  <a:pt x="12324554" y="1168088"/>
                </a:cubicBezTo>
                <a:cubicBezTo>
                  <a:pt x="12315681" y="1171046"/>
                  <a:pt x="12305330" y="1174003"/>
                  <a:pt x="12293500" y="1176960"/>
                </a:cubicBezTo>
                <a:cubicBezTo>
                  <a:pt x="12283149" y="1181397"/>
                  <a:pt x="12277974" y="1182136"/>
                  <a:pt x="12277974" y="1179179"/>
                </a:cubicBezTo>
                <a:cubicBezTo>
                  <a:pt x="12277974" y="1174742"/>
                  <a:pt x="12282410" y="1171046"/>
                  <a:pt x="12291282" y="1168088"/>
                </a:cubicBezTo>
                <a:cubicBezTo>
                  <a:pt x="12300155" y="1165131"/>
                  <a:pt x="12303851" y="1161434"/>
                  <a:pt x="12302372" y="1156998"/>
                </a:cubicBezTo>
                <a:cubicBezTo>
                  <a:pt x="12296458" y="1145167"/>
                  <a:pt x="12262446" y="1151082"/>
                  <a:pt x="12200340" y="1174742"/>
                </a:cubicBezTo>
                <a:cubicBezTo>
                  <a:pt x="12167068" y="1185833"/>
                  <a:pt x="12143905" y="1190858"/>
                  <a:pt x="12130850" y="1189818"/>
                </a:cubicBezTo>
                <a:cubicBezTo>
                  <a:pt x="12123018" y="1189195"/>
                  <a:pt x="12118824" y="1186387"/>
                  <a:pt x="12118270" y="1181397"/>
                </a:cubicBezTo>
                <a:cubicBezTo>
                  <a:pt x="12118270" y="1176960"/>
                  <a:pt x="12124184" y="1172524"/>
                  <a:pt x="12136014" y="1168088"/>
                </a:cubicBezTo>
                <a:cubicBezTo>
                  <a:pt x="12146366" y="1165131"/>
                  <a:pt x="12153760" y="1165131"/>
                  <a:pt x="12158196" y="1168088"/>
                </a:cubicBezTo>
                <a:cubicBezTo>
                  <a:pt x="12164110" y="1172524"/>
                  <a:pt x="12167068" y="1171046"/>
                  <a:pt x="12167068" y="1163652"/>
                </a:cubicBezTo>
                <a:cubicBezTo>
                  <a:pt x="12167068" y="1157737"/>
                  <a:pt x="12175201" y="1151822"/>
                  <a:pt x="12191467" y="1145907"/>
                </a:cubicBezTo>
                <a:cubicBezTo>
                  <a:pt x="12206254" y="1139992"/>
                  <a:pt x="12214388" y="1140731"/>
                  <a:pt x="12215866" y="1148125"/>
                </a:cubicBezTo>
                <a:cubicBezTo>
                  <a:pt x="12215866" y="1152561"/>
                  <a:pt x="12217345" y="1154040"/>
                  <a:pt x="12220303" y="1152561"/>
                </a:cubicBezTo>
                <a:cubicBezTo>
                  <a:pt x="12223260" y="1152561"/>
                  <a:pt x="12224000" y="1150343"/>
                  <a:pt x="12222521" y="1145907"/>
                </a:cubicBezTo>
                <a:cubicBezTo>
                  <a:pt x="12221042" y="1141471"/>
                  <a:pt x="12222521" y="1138513"/>
                  <a:pt x="12226957" y="1137034"/>
                </a:cubicBezTo>
                <a:cubicBezTo>
                  <a:pt x="12232872" y="1134077"/>
                  <a:pt x="12236569" y="1134816"/>
                  <a:pt x="12238047" y="1139253"/>
                </a:cubicBezTo>
                <a:cubicBezTo>
                  <a:pt x="12239526" y="1145167"/>
                  <a:pt x="12240266" y="1145167"/>
                  <a:pt x="12240266" y="1139253"/>
                </a:cubicBezTo>
                <a:cubicBezTo>
                  <a:pt x="12240266" y="1133338"/>
                  <a:pt x="12247659" y="1126683"/>
                  <a:pt x="12262446" y="1119289"/>
                </a:cubicBezTo>
                <a:cubicBezTo>
                  <a:pt x="12271319" y="1116332"/>
                  <a:pt x="12283149" y="1112635"/>
                  <a:pt x="12297936" y="1108199"/>
                </a:cubicBezTo>
                <a:cubicBezTo>
                  <a:pt x="12299415" y="1106720"/>
                  <a:pt x="12303112" y="1105242"/>
                  <a:pt x="12309027" y="1103763"/>
                </a:cubicBezTo>
                <a:cubicBezTo>
                  <a:pt x="12313463" y="1102284"/>
                  <a:pt x="12317160" y="1100805"/>
                  <a:pt x="12320118" y="1099327"/>
                </a:cubicBezTo>
                <a:cubicBezTo>
                  <a:pt x="12327511" y="1097848"/>
                  <a:pt x="12337123" y="1094890"/>
                  <a:pt x="12348953" y="1090454"/>
                </a:cubicBezTo>
                <a:cubicBezTo>
                  <a:pt x="12354868" y="1087497"/>
                  <a:pt x="12364480" y="1083800"/>
                  <a:pt x="12377788" y="1079364"/>
                </a:cubicBezTo>
                <a:cubicBezTo>
                  <a:pt x="12391097" y="1074928"/>
                  <a:pt x="12400709" y="1071230"/>
                  <a:pt x="12406624" y="1068273"/>
                </a:cubicBezTo>
                <a:cubicBezTo>
                  <a:pt x="12415496" y="1065316"/>
                  <a:pt x="12425108" y="1062358"/>
                  <a:pt x="12435459" y="1059401"/>
                </a:cubicBezTo>
                <a:cubicBezTo>
                  <a:pt x="12445810" y="1054964"/>
                  <a:pt x="12453944" y="1052007"/>
                  <a:pt x="12459858" y="1050528"/>
                </a:cubicBezTo>
                <a:cubicBezTo>
                  <a:pt x="12498306" y="1034262"/>
                  <a:pt x="12521226" y="1023911"/>
                  <a:pt x="12528620" y="1019475"/>
                </a:cubicBezTo>
                <a:cubicBezTo>
                  <a:pt x="12533795" y="1017257"/>
                  <a:pt x="12538047" y="1016517"/>
                  <a:pt x="12541374" y="1017257"/>
                </a:cubicBezTo>
                <a:close/>
                <a:moveTo>
                  <a:pt x="4235625" y="1017224"/>
                </a:moveTo>
                <a:lnTo>
                  <a:pt x="4192228" y="1038054"/>
                </a:lnTo>
                <a:cubicBezTo>
                  <a:pt x="4189270" y="1042491"/>
                  <a:pt x="4186313" y="1042491"/>
                  <a:pt x="4183355" y="1038054"/>
                </a:cubicBezTo>
                <a:cubicBezTo>
                  <a:pt x="4180398" y="1033618"/>
                  <a:pt x="4175222" y="1033618"/>
                  <a:pt x="4167828" y="1038054"/>
                </a:cubicBezTo>
                <a:cubicBezTo>
                  <a:pt x="4160435" y="1041012"/>
                  <a:pt x="4157477" y="1044709"/>
                  <a:pt x="4158956" y="1049145"/>
                </a:cubicBezTo>
                <a:cubicBezTo>
                  <a:pt x="4158956" y="1052103"/>
                  <a:pt x="4154520" y="1054321"/>
                  <a:pt x="4145648" y="1055799"/>
                </a:cubicBezTo>
                <a:cubicBezTo>
                  <a:pt x="4138254" y="1058757"/>
                  <a:pt x="4135297" y="1063193"/>
                  <a:pt x="4136775" y="1069108"/>
                </a:cubicBezTo>
                <a:cubicBezTo>
                  <a:pt x="4139733" y="1076502"/>
                  <a:pt x="4148605" y="1077981"/>
                  <a:pt x="4163392" y="1073544"/>
                </a:cubicBezTo>
                <a:lnTo>
                  <a:pt x="4170801" y="1075026"/>
                </a:lnTo>
                <a:lnTo>
                  <a:pt x="4200049" y="1046948"/>
                </a:lnTo>
                <a:cubicBezTo>
                  <a:pt x="4207443" y="1041033"/>
                  <a:pt x="4217239" y="1032900"/>
                  <a:pt x="4229439" y="1022548"/>
                </a:cubicBezTo>
                <a:close/>
                <a:moveTo>
                  <a:pt x="7659884" y="1013121"/>
                </a:moveTo>
                <a:cubicBezTo>
                  <a:pt x="7655725" y="1013121"/>
                  <a:pt x="7653646" y="1014785"/>
                  <a:pt x="7653646" y="1018112"/>
                </a:cubicBezTo>
                <a:cubicBezTo>
                  <a:pt x="7653646" y="1024027"/>
                  <a:pt x="7656603" y="1026985"/>
                  <a:pt x="7662518" y="1026985"/>
                </a:cubicBezTo>
                <a:cubicBezTo>
                  <a:pt x="7669912" y="1028463"/>
                  <a:pt x="7674348" y="1026985"/>
                  <a:pt x="7675827" y="1022548"/>
                </a:cubicBezTo>
                <a:cubicBezTo>
                  <a:pt x="7677306" y="1018112"/>
                  <a:pt x="7673609" y="1015155"/>
                  <a:pt x="7664736" y="1013676"/>
                </a:cubicBezTo>
                <a:cubicBezTo>
                  <a:pt x="7662888" y="1013306"/>
                  <a:pt x="7661271" y="1013121"/>
                  <a:pt x="7659884" y="1013121"/>
                </a:cubicBezTo>
                <a:close/>
                <a:moveTo>
                  <a:pt x="4954206" y="1010566"/>
                </a:moveTo>
                <a:lnTo>
                  <a:pt x="4952748" y="1011166"/>
                </a:lnTo>
                <a:lnTo>
                  <a:pt x="4954206" y="1011458"/>
                </a:lnTo>
                <a:close/>
                <a:moveTo>
                  <a:pt x="5564186" y="1006467"/>
                </a:moveTo>
                <a:cubicBezTo>
                  <a:pt x="5565296" y="1006467"/>
                  <a:pt x="5566035" y="1006652"/>
                  <a:pt x="5566405" y="1007022"/>
                </a:cubicBezTo>
                <a:cubicBezTo>
                  <a:pt x="5567883" y="1008500"/>
                  <a:pt x="5561969" y="1012937"/>
                  <a:pt x="5548659" y="1020330"/>
                </a:cubicBezTo>
                <a:cubicBezTo>
                  <a:pt x="5535352" y="1026245"/>
                  <a:pt x="5527958" y="1027724"/>
                  <a:pt x="5526479" y="1024766"/>
                </a:cubicBezTo>
                <a:cubicBezTo>
                  <a:pt x="5526479" y="1021809"/>
                  <a:pt x="5532394" y="1017373"/>
                  <a:pt x="5544224" y="1011458"/>
                </a:cubicBezTo>
                <a:cubicBezTo>
                  <a:pt x="5554205" y="1008131"/>
                  <a:pt x="5560859" y="1006467"/>
                  <a:pt x="5564186" y="1006467"/>
                </a:cubicBezTo>
                <a:close/>
                <a:moveTo>
                  <a:pt x="12584073" y="1006166"/>
                </a:moveTo>
                <a:cubicBezTo>
                  <a:pt x="12588509" y="1009124"/>
                  <a:pt x="12592206" y="1013560"/>
                  <a:pt x="12595163" y="1019475"/>
                </a:cubicBezTo>
                <a:cubicBezTo>
                  <a:pt x="12597381" y="1025020"/>
                  <a:pt x="12597936" y="1028070"/>
                  <a:pt x="12596827" y="1028624"/>
                </a:cubicBezTo>
                <a:cubicBezTo>
                  <a:pt x="12596457" y="1028809"/>
                  <a:pt x="12595903" y="1028717"/>
                  <a:pt x="12595163" y="1028347"/>
                </a:cubicBezTo>
                <a:cubicBezTo>
                  <a:pt x="12590727" y="1026868"/>
                  <a:pt x="12586291" y="1026868"/>
                  <a:pt x="12581855" y="1028347"/>
                </a:cubicBezTo>
                <a:cubicBezTo>
                  <a:pt x="12575940" y="1029826"/>
                  <a:pt x="12573721" y="1026868"/>
                  <a:pt x="12575200" y="1019475"/>
                </a:cubicBezTo>
                <a:cubicBezTo>
                  <a:pt x="12575200" y="1007645"/>
                  <a:pt x="12578158" y="1003208"/>
                  <a:pt x="12584073" y="1006166"/>
                </a:cubicBezTo>
                <a:close/>
                <a:moveTo>
                  <a:pt x="7310948" y="1004804"/>
                </a:moveTo>
                <a:cubicBezTo>
                  <a:pt x="7310210" y="1004804"/>
                  <a:pt x="7309839" y="1005543"/>
                  <a:pt x="7309839" y="1007022"/>
                </a:cubicBezTo>
                <a:cubicBezTo>
                  <a:pt x="7308361" y="1011458"/>
                  <a:pt x="7308361" y="1015155"/>
                  <a:pt x="7309839" y="1018112"/>
                </a:cubicBezTo>
                <a:cubicBezTo>
                  <a:pt x="7315755" y="1025506"/>
                  <a:pt x="7318711" y="1025506"/>
                  <a:pt x="7318711" y="1018112"/>
                </a:cubicBezTo>
                <a:cubicBezTo>
                  <a:pt x="7318711" y="1012197"/>
                  <a:pt x="7317233" y="1008500"/>
                  <a:pt x="7314276" y="1007022"/>
                </a:cubicBezTo>
                <a:cubicBezTo>
                  <a:pt x="7312796" y="1005543"/>
                  <a:pt x="7311687" y="1004804"/>
                  <a:pt x="7310948" y="1004804"/>
                </a:cubicBezTo>
                <a:close/>
                <a:moveTo>
                  <a:pt x="5289696" y="1001476"/>
                </a:moveTo>
                <a:cubicBezTo>
                  <a:pt x="5292283" y="1001476"/>
                  <a:pt x="5294317" y="1002585"/>
                  <a:pt x="5295795" y="1004804"/>
                </a:cubicBezTo>
                <a:cubicBezTo>
                  <a:pt x="5298753" y="1009240"/>
                  <a:pt x="5297274" y="1012937"/>
                  <a:pt x="5291360" y="1015894"/>
                </a:cubicBezTo>
                <a:cubicBezTo>
                  <a:pt x="5286923" y="1018851"/>
                  <a:pt x="5282487" y="1018851"/>
                  <a:pt x="5278050" y="1015894"/>
                </a:cubicBezTo>
                <a:cubicBezTo>
                  <a:pt x="5272135" y="1012937"/>
                  <a:pt x="5272876" y="1009240"/>
                  <a:pt x="5280270" y="1004804"/>
                </a:cubicBezTo>
                <a:cubicBezTo>
                  <a:pt x="5283966" y="1002585"/>
                  <a:pt x="5287107" y="1001476"/>
                  <a:pt x="5289696" y="1001476"/>
                </a:cubicBezTo>
                <a:close/>
                <a:moveTo>
                  <a:pt x="4409106" y="1000922"/>
                </a:moveTo>
                <a:cubicBezTo>
                  <a:pt x="4405779" y="1001291"/>
                  <a:pt x="4401897" y="1002585"/>
                  <a:pt x="4397461" y="1004804"/>
                </a:cubicBezTo>
                <a:cubicBezTo>
                  <a:pt x="4390067" y="1010718"/>
                  <a:pt x="4386370" y="1017373"/>
                  <a:pt x="4386370" y="1024766"/>
                </a:cubicBezTo>
                <a:cubicBezTo>
                  <a:pt x="4386370" y="1030682"/>
                  <a:pt x="4387849" y="1032899"/>
                  <a:pt x="4390807" y="1031421"/>
                </a:cubicBezTo>
                <a:cubicBezTo>
                  <a:pt x="4415945" y="1019591"/>
                  <a:pt x="4424817" y="1009979"/>
                  <a:pt x="4417424" y="1002585"/>
                </a:cubicBezTo>
                <a:cubicBezTo>
                  <a:pt x="4415206" y="1001107"/>
                  <a:pt x="4412433" y="1000552"/>
                  <a:pt x="4409106" y="1000922"/>
                </a:cubicBezTo>
                <a:close/>
                <a:moveTo>
                  <a:pt x="5654991" y="999951"/>
                </a:moveTo>
                <a:cubicBezTo>
                  <a:pt x="5656932" y="1000228"/>
                  <a:pt x="5658457" y="1002585"/>
                  <a:pt x="5659565" y="1007022"/>
                </a:cubicBezTo>
                <a:cubicBezTo>
                  <a:pt x="5662524" y="1011458"/>
                  <a:pt x="5662524" y="1014415"/>
                  <a:pt x="5659565" y="1015894"/>
                </a:cubicBezTo>
                <a:cubicBezTo>
                  <a:pt x="5658086" y="1015894"/>
                  <a:pt x="5655869" y="1013676"/>
                  <a:pt x="5652910" y="1009240"/>
                </a:cubicBezTo>
                <a:cubicBezTo>
                  <a:pt x="5648474" y="1004804"/>
                  <a:pt x="5648474" y="1001846"/>
                  <a:pt x="5652910" y="1000367"/>
                </a:cubicBezTo>
                <a:cubicBezTo>
                  <a:pt x="5653651" y="999998"/>
                  <a:pt x="5654343" y="999859"/>
                  <a:pt x="5654991" y="999951"/>
                </a:cubicBezTo>
                <a:close/>
                <a:moveTo>
                  <a:pt x="4949770" y="998704"/>
                </a:moveTo>
                <a:cubicBezTo>
                  <a:pt x="4948291" y="998334"/>
                  <a:pt x="4946813" y="998888"/>
                  <a:pt x="4945334" y="1000367"/>
                </a:cubicBezTo>
                <a:cubicBezTo>
                  <a:pt x="4940898" y="1001846"/>
                  <a:pt x="4940158" y="1004804"/>
                  <a:pt x="4943116" y="1009240"/>
                </a:cubicBezTo>
                <a:lnTo>
                  <a:pt x="4943975" y="1009412"/>
                </a:lnTo>
                <a:lnTo>
                  <a:pt x="4950821" y="1002565"/>
                </a:lnTo>
                <a:lnTo>
                  <a:pt x="4953645" y="1002094"/>
                </a:lnTo>
                <a:close/>
                <a:moveTo>
                  <a:pt x="7969726" y="998149"/>
                </a:moveTo>
                <a:cubicBezTo>
                  <a:pt x="7966769" y="998149"/>
                  <a:pt x="7964920" y="1001846"/>
                  <a:pt x="7964181" y="1009240"/>
                </a:cubicBezTo>
                <a:cubicBezTo>
                  <a:pt x="7964181" y="1013676"/>
                  <a:pt x="7962703" y="1016633"/>
                  <a:pt x="7959745" y="1018112"/>
                </a:cubicBezTo>
                <a:cubicBezTo>
                  <a:pt x="7955309" y="1021070"/>
                  <a:pt x="7953091" y="1025506"/>
                  <a:pt x="7953091" y="1031421"/>
                </a:cubicBezTo>
                <a:cubicBezTo>
                  <a:pt x="7953091" y="1037336"/>
                  <a:pt x="7956787" y="1041772"/>
                  <a:pt x="7964181" y="1044729"/>
                </a:cubicBezTo>
                <a:cubicBezTo>
                  <a:pt x="7973054" y="1049166"/>
                  <a:pt x="7977490" y="1049166"/>
                  <a:pt x="7977490" y="1044729"/>
                </a:cubicBezTo>
                <a:cubicBezTo>
                  <a:pt x="7978969" y="1040293"/>
                  <a:pt x="7977490" y="1036596"/>
                  <a:pt x="7973054" y="1033639"/>
                </a:cubicBezTo>
                <a:cubicBezTo>
                  <a:pt x="7967139" y="1032160"/>
                  <a:pt x="7966399" y="1030682"/>
                  <a:pt x="7970836" y="1029203"/>
                </a:cubicBezTo>
                <a:cubicBezTo>
                  <a:pt x="7985623" y="1027724"/>
                  <a:pt x="7989320" y="1021070"/>
                  <a:pt x="7981926" y="1009240"/>
                </a:cubicBezTo>
                <a:cubicBezTo>
                  <a:pt x="7976751" y="1001846"/>
                  <a:pt x="7972684" y="998149"/>
                  <a:pt x="7969726" y="998149"/>
                </a:cubicBezTo>
                <a:close/>
                <a:moveTo>
                  <a:pt x="5800069" y="994614"/>
                </a:moveTo>
                <a:cubicBezTo>
                  <a:pt x="5799931" y="994752"/>
                  <a:pt x="5800416" y="995931"/>
                  <a:pt x="5801524" y="998149"/>
                </a:cubicBezTo>
                <a:cubicBezTo>
                  <a:pt x="5803003" y="1004064"/>
                  <a:pt x="5802264" y="1007761"/>
                  <a:pt x="5799306" y="1009240"/>
                </a:cubicBezTo>
                <a:cubicBezTo>
                  <a:pt x="5794871" y="1009240"/>
                  <a:pt x="5788216" y="1012937"/>
                  <a:pt x="5779344" y="1020330"/>
                </a:cubicBezTo>
                <a:cubicBezTo>
                  <a:pt x="5768992" y="1029203"/>
                  <a:pt x="5764557" y="1033639"/>
                  <a:pt x="5766035" y="1033639"/>
                </a:cubicBezTo>
                <a:cubicBezTo>
                  <a:pt x="5773429" y="1042511"/>
                  <a:pt x="5783040" y="1041772"/>
                  <a:pt x="5794871" y="1031421"/>
                </a:cubicBezTo>
                <a:cubicBezTo>
                  <a:pt x="5808179" y="1021070"/>
                  <a:pt x="5811876" y="1011458"/>
                  <a:pt x="5805961" y="1002585"/>
                </a:cubicBezTo>
                <a:cubicBezTo>
                  <a:pt x="5802265" y="997040"/>
                  <a:pt x="5800299" y="994383"/>
                  <a:pt x="5800069" y="994614"/>
                </a:cubicBezTo>
                <a:close/>
                <a:moveTo>
                  <a:pt x="5828141" y="994545"/>
                </a:moveTo>
                <a:cubicBezTo>
                  <a:pt x="5827403" y="994729"/>
                  <a:pt x="5826662" y="995192"/>
                  <a:pt x="5825924" y="995931"/>
                </a:cubicBezTo>
                <a:cubicBezTo>
                  <a:pt x="5824445" y="997410"/>
                  <a:pt x="5825185" y="1001107"/>
                  <a:pt x="5828141" y="1007022"/>
                </a:cubicBezTo>
                <a:cubicBezTo>
                  <a:pt x="5829621" y="1012937"/>
                  <a:pt x="5832579" y="1014415"/>
                  <a:pt x="5837014" y="1011458"/>
                </a:cubicBezTo>
                <a:cubicBezTo>
                  <a:pt x="5841451" y="1009979"/>
                  <a:pt x="5840710" y="1006282"/>
                  <a:pt x="5834797" y="1000367"/>
                </a:cubicBezTo>
                <a:cubicBezTo>
                  <a:pt x="5832578" y="995931"/>
                  <a:pt x="5830360" y="993990"/>
                  <a:pt x="5828141" y="994545"/>
                </a:cubicBezTo>
                <a:close/>
                <a:moveTo>
                  <a:pt x="12605699" y="993412"/>
                </a:moveTo>
                <a:cubicBezTo>
                  <a:pt x="12606808" y="993042"/>
                  <a:pt x="12608472" y="994336"/>
                  <a:pt x="12610690" y="997293"/>
                </a:cubicBezTo>
                <a:cubicBezTo>
                  <a:pt x="12612169" y="1001730"/>
                  <a:pt x="12611430" y="1004687"/>
                  <a:pt x="12608472" y="1006166"/>
                </a:cubicBezTo>
                <a:cubicBezTo>
                  <a:pt x="12605514" y="1007645"/>
                  <a:pt x="12605514" y="1011342"/>
                  <a:pt x="12608472" y="1017257"/>
                </a:cubicBezTo>
                <a:cubicBezTo>
                  <a:pt x="12610690" y="1019475"/>
                  <a:pt x="12611430" y="1020399"/>
                  <a:pt x="12610690" y="1020029"/>
                </a:cubicBezTo>
                <a:cubicBezTo>
                  <a:pt x="12609951" y="1019659"/>
                  <a:pt x="12607732" y="1017996"/>
                  <a:pt x="12604036" y="1015038"/>
                </a:cubicBezTo>
                <a:cubicBezTo>
                  <a:pt x="12596642" y="1007645"/>
                  <a:pt x="12592206" y="1003208"/>
                  <a:pt x="12590727" y="1001730"/>
                </a:cubicBezTo>
                <a:cubicBezTo>
                  <a:pt x="12589248" y="1000251"/>
                  <a:pt x="12589988" y="998772"/>
                  <a:pt x="12592945" y="997293"/>
                </a:cubicBezTo>
                <a:cubicBezTo>
                  <a:pt x="12594424" y="995815"/>
                  <a:pt x="12595903" y="998033"/>
                  <a:pt x="12597381" y="1003948"/>
                </a:cubicBezTo>
                <a:cubicBezTo>
                  <a:pt x="12600339" y="1008384"/>
                  <a:pt x="12602557" y="1006905"/>
                  <a:pt x="12604036" y="999512"/>
                </a:cubicBezTo>
                <a:cubicBezTo>
                  <a:pt x="12604036" y="995815"/>
                  <a:pt x="12604590" y="993782"/>
                  <a:pt x="12605699" y="993412"/>
                </a:cubicBezTo>
                <a:close/>
                <a:moveTo>
                  <a:pt x="5604112" y="989831"/>
                </a:moveTo>
                <a:cubicBezTo>
                  <a:pt x="5608550" y="989461"/>
                  <a:pt x="5611506" y="990016"/>
                  <a:pt x="5612985" y="991495"/>
                </a:cubicBezTo>
                <a:cubicBezTo>
                  <a:pt x="5617422" y="994452"/>
                  <a:pt x="5616682" y="998149"/>
                  <a:pt x="5610767" y="1002585"/>
                </a:cubicBezTo>
                <a:cubicBezTo>
                  <a:pt x="5587107" y="1012937"/>
                  <a:pt x="5573060" y="1012937"/>
                  <a:pt x="5568622" y="1002585"/>
                </a:cubicBezTo>
                <a:cubicBezTo>
                  <a:pt x="5567145" y="999628"/>
                  <a:pt x="5573060" y="996671"/>
                  <a:pt x="5586367" y="993713"/>
                </a:cubicBezTo>
                <a:cubicBezTo>
                  <a:pt x="5593761" y="991495"/>
                  <a:pt x="5599677" y="990201"/>
                  <a:pt x="5604112" y="989831"/>
                </a:cubicBezTo>
                <a:close/>
                <a:moveTo>
                  <a:pt x="5166036" y="978741"/>
                </a:moveTo>
                <a:cubicBezTo>
                  <a:pt x="5163818" y="978371"/>
                  <a:pt x="5161230" y="978926"/>
                  <a:pt x="5158273" y="980404"/>
                </a:cubicBezTo>
                <a:cubicBezTo>
                  <a:pt x="5152357" y="984840"/>
                  <a:pt x="5151618" y="988537"/>
                  <a:pt x="5156055" y="991495"/>
                </a:cubicBezTo>
                <a:cubicBezTo>
                  <a:pt x="5161969" y="994452"/>
                  <a:pt x="5167145" y="994452"/>
                  <a:pt x="5171581" y="991495"/>
                </a:cubicBezTo>
                <a:cubicBezTo>
                  <a:pt x="5176018" y="988537"/>
                  <a:pt x="5176018" y="985580"/>
                  <a:pt x="5171581" y="982622"/>
                </a:cubicBezTo>
                <a:cubicBezTo>
                  <a:pt x="5170102" y="980404"/>
                  <a:pt x="5168254" y="979111"/>
                  <a:pt x="5166036" y="978741"/>
                </a:cubicBezTo>
                <a:close/>
                <a:moveTo>
                  <a:pt x="8024625" y="977632"/>
                </a:moveTo>
                <a:cubicBezTo>
                  <a:pt x="8022037" y="978001"/>
                  <a:pt x="8021113" y="979665"/>
                  <a:pt x="8021852" y="982622"/>
                </a:cubicBezTo>
                <a:cubicBezTo>
                  <a:pt x="8023331" y="988537"/>
                  <a:pt x="8026288" y="992234"/>
                  <a:pt x="8030724" y="993713"/>
                </a:cubicBezTo>
                <a:cubicBezTo>
                  <a:pt x="8035161" y="993713"/>
                  <a:pt x="8036640" y="996671"/>
                  <a:pt x="8035161" y="1002585"/>
                </a:cubicBezTo>
                <a:cubicBezTo>
                  <a:pt x="8033682" y="1007022"/>
                  <a:pt x="8034421" y="1011458"/>
                  <a:pt x="8037379" y="1015894"/>
                </a:cubicBezTo>
                <a:cubicBezTo>
                  <a:pt x="8041815" y="1020330"/>
                  <a:pt x="8043294" y="1024766"/>
                  <a:pt x="8041815" y="1029203"/>
                </a:cubicBezTo>
                <a:cubicBezTo>
                  <a:pt x="8040336" y="1035118"/>
                  <a:pt x="8041076" y="1039554"/>
                  <a:pt x="8044033" y="1042511"/>
                </a:cubicBezTo>
                <a:cubicBezTo>
                  <a:pt x="8048469" y="1046948"/>
                  <a:pt x="8051427" y="1046208"/>
                  <a:pt x="8052906" y="1040293"/>
                </a:cubicBezTo>
                <a:cubicBezTo>
                  <a:pt x="8057342" y="1034378"/>
                  <a:pt x="8057342" y="1038075"/>
                  <a:pt x="8052906" y="1051384"/>
                </a:cubicBezTo>
                <a:cubicBezTo>
                  <a:pt x="8049948" y="1060256"/>
                  <a:pt x="8048469" y="1066911"/>
                  <a:pt x="8048469" y="1071347"/>
                </a:cubicBezTo>
                <a:cubicBezTo>
                  <a:pt x="8049948" y="1077262"/>
                  <a:pt x="8052166" y="1077262"/>
                  <a:pt x="8055124" y="1071347"/>
                </a:cubicBezTo>
                <a:cubicBezTo>
                  <a:pt x="8058081" y="1068389"/>
                  <a:pt x="8061778" y="1066171"/>
                  <a:pt x="8066214" y="1064692"/>
                </a:cubicBezTo>
                <a:cubicBezTo>
                  <a:pt x="8095789" y="1064692"/>
                  <a:pt x="8106140" y="1062475"/>
                  <a:pt x="8097268" y="1058038"/>
                </a:cubicBezTo>
                <a:cubicBezTo>
                  <a:pt x="8091353" y="1055081"/>
                  <a:pt x="8089135" y="1050644"/>
                  <a:pt x="8090613" y="1044729"/>
                </a:cubicBezTo>
                <a:cubicBezTo>
                  <a:pt x="8092092" y="1037336"/>
                  <a:pt x="8091353" y="1035857"/>
                  <a:pt x="8088395" y="1040293"/>
                </a:cubicBezTo>
                <a:cubicBezTo>
                  <a:pt x="8083959" y="1047687"/>
                  <a:pt x="8077305" y="1047687"/>
                  <a:pt x="8068433" y="1040293"/>
                </a:cubicBezTo>
                <a:cubicBezTo>
                  <a:pt x="8065475" y="1037336"/>
                  <a:pt x="8068433" y="1032899"/>
                  <a:pt x="8077305" y="1026985"/>
                </a:cubicBezTo>
                <a:cubicBezTo>
                  <a:pt x="8084699" y="1021070"/>
                  <a:pt x="8089874" y="1018851"/>
                  <a:pt x="8092832" y="1020330"/>
                </a:cubicBezTo>
                <a:cubicBezTo>
                  <a:pt x="8097268" y="1023288"/>
                  <a:pt x="8100965" y="1022548"/>
                  <a:pt x="8103922" y="1018112"/>
                </a:cubicBezTo>
                <a:cubicBezTo>
                  <a:pt x="8105401" y="1013676"/>
                  <a:pt x="8107619" y="1012937"/>
                  <a:pt x="8110577" y="1015894"/>
                </a:cubicBezTo>
                <a:cubicBezTo>
                  <a:pt x="8113534" y="1020330"/>
                  <a:pt x="8115013" y="1019591"/>
                  <a:pt x="8115013" y="1013676"/>
                </a:cubicBezTo>
                <a:cubicBezTo>
                  <a:pt x="8116492" y="1007761"/>
                  <a:pt x="8107619" y="1001846"/>
                  <a:pt x="8088395" y="995931"/>
                </a:cubicBezTo>
                <a:cubicBezTo>
                  <a:pt x="8069172" y="988537"/>
                  <a:pt x="8059560" y="989277"/>
                  <a:pt x="8059560" y="998149"/>
                </a:cubicBezTo>
                <a:cubicBezTo>
                  <a:pt x="8058081" y="1007022"/>
                  <a:pt x="8055863" y="1010718"/>
                  <a:pt x="8052906" y="1009240"/>
                </a:cubicBezTo>
                <a:cubicBezTo>
                  <a:pt x="8049948" y="1007761"/>
                  <a:pt x="8049209" y="1003325"/>
                  <a:pt x="8050688" y="995931"/>
                </a:cubicBezTo>
                <a:cubicBezTo>
                  <a:pt x="8053645" y="990016"/>
                  <a:pt x="8049209" y="984840"/>
                  <a:pt x="8037379" y="980404"/>
                </a:cubicBezTo>
                <a:cubicBezTo>
                  <a:pt x="8031464" y="978186"/>
                  <a:pt x="8027213" y="977262"/>
                  <a:pt x="8024625" y="977632"/>
                </a:cubicBezTo>
                <a:close/>
                <a:moveTo>
                  <a:pt x="6400415" y="977216"/>
                </a:moveTo>
                <a:cubicBezTo>
                  <a:pt x="6403741" y="977123"/>
                  <a:pt x="6405959" y="977447"/>
                  <a:pt x="6407069" y="978186"/>
                </a:cubicBezTo>
                <a:cubicBezTo>
                  <a:pt x="6421856" y="984101"/>
                  <a:pt x="6424075" y="990755"/>
                  <a:pt x="6413724" y="998149"/>
                </a:cubicBezTo>
                <a:cubicBezTo>
                  <a:pt x="6401893" y="1008500"/>
                  <a:pt x="6360488" y="1014415"/>
                  <a:pt x="6289508" y="1015894"/>
                </a:cubicBezTo>
                <a:cubicBezTo>
                  <a:pt x="6286552" y="1017373"/>
                  <a:pt x="6284334" y="1015894"/>
                  <a:pt x="6282856" y="1011458"/>
                </a:cubicBezTo>
                <a:cubicBezTo>
                  <a:pt x="6282856" y="1007022"/>
                  <a:pt x="6302078" y="999628"/>
                  <a:pt x="6340526" y="989277"/>
                </a:cubicBezTo>
                <a:cubicBezTo>
                  <a:pt x="6370471" y="981513"/>
                  <a:pt x="6390433" y="977493"/>
                  <a:pt x="6400415" y="977216"/>
                </a:cubicBezTo>
                <a:close/>
                <a:moveTo>
                  <a:pt x="6023335" y="976939"/>
                </a:moveTo>
                <a:cubicBezTo>
                  <a:pt x="6018900" y="976661"/>
                  <a:pt x="6007808" y="979295"/>
                  <a:pt x="5990063" y="984840"/>
                </a:cubicBezTo>
                <a:cubicBezTo>
                  <a:pt x="5964925" y="992234"/>
                  <a:pt x="5953096" y="998888"/>
                  <a:pt x="5954575" y="1004804"/>
                </a:cubicBezTo>
                <a:cubicBezTo>
                  <a:pt x="5957532" y="1009240"/>
                  <a:pt x="5963447" y="1009979"/>
                  <a:pt x="5972320" y="1007022"/>
                </a:cubicBezTo>
                <a:cubicBezTo>
                  <a:pt x="5981192" y="1004064"/>
                  <a:pt x="5990063" y="1002585"/>
                  <a:pt x="5998936" y="1002585"/>
                </a:cubicBezTo>
                <a:cubicBezTo>
                  <a:pt x="6016681" y="999628"/>
                  <a:pt x="6025554" y="991495"/>
                  <a:pt x="6025554" y="978186"/>
                </a:cubicBezTo>
                <a:cubicBezTo>
                  <a:pt x="6025554" y="977447"/>
                  <a:pt x="6024815" y="977031"/>
                  <a:pt x="6023335" y="976939"/>
                </a:cubicBezTo>
                <a:close/>
                <a:moveTo>
                  <a:pt x="5309105" y="974582"/>
                </a:moveTo>
                <a:cubicBezTo>
                  <a:pt x="5303560" y="974027"/>
                  <a:pt x="5294687" y="975968"/>
                  <a:pt x="5282487" y="980404"/>
                </a:cubicBezTo>
                <a:cubicBezTo>
                  <a:pt x="5266221" y="986319"/>
                  <a:pt x="5256608" y="987059"/>
                  <a:pt x="5253652" y="982622"/>
                </a:cubicBezTo>
                <a:cubicBezTo>
                  <a:pt x="5250694" y="978186"/>
                  <a:pt x="5247737" y="976707"/>
                  <a:pt x="5244779" y="978186"/>
                </a:cubicBezTo>
                <a:cubicBezTo>
                  <a:pt x="5241821" y="979665"/>
                  <a:pt x="5241821" y="982622"/>
                  <a:pt x="5244779" y="987059"/>
                </a:cubicBezTo>
                <a:cubicBezTo>
                  <a:pt x="5246259" y="992973"/>
                  <a:pt x="5245518" y="996671"/>
                  <a:pt x="5242561" y="998149"/>
                </a:cubicBezTo>
                <a:cubicBezTo>
                  <a:pt x="5238124" y="1001107"/>
                  <a:pt x="5236645" y="1004804"/>
                  <a:pt x="5238124" y="1009240"/>
                </a:cubicBezTo>
                <a:cubicBezTo>
                  <a:pt x="5241083" y="1015155"/>
                  <a:pt x="5244779" y="1018851"/>
                  <a:pt x="5249215" y="1020330"/>
                </a:cubicBezTo>
                <a:cubicBezTo>
                  <a:pt x="5253652" y="1021809"/>
                  <a:pt x="5253652" y="1025506"/>
                  <a:pt x="5249215" y="1031421"/>
                </a:cubicBezTo>
                <a:cubicBezTo>
                  <a:pt x="5244779" y="1037336"/>
                  <a:pt x="5239603" y="1040293"/>
                  <a:pt x="5233689" y="1040293"/>
                </a:cubicBezTo>
                <a:cubicBezTo>
                  <a:pt x="5232210" y="1040293"/>
                  <a:pt x="5230731" y="1042511"/>
                  <a:pt x="5229252" y="1046948"/>
                </a:cubicBezTo>
                <a:cubicBezTo>
                  <a:pt x="5227773" y="1054341"/>
                  <a:pt x="5232949" y="1058777"/>
                  <a:pt x="5244779" y="1060256"/>
                </a:cubicBezTo>
                <a:cubicBezTo>
                  <a:pt x="5255130" y="1061735"/>
                  <a:pt x="5265481" y="1059517"/>
                  <a:pt x="5275832" y="1053602"/>
                </a:cubicBezTo>
                <a:cubicBezTo>
                  <a:pt x="5289142" y="1044729"/>
                  <a:pt x="5297274" y="1041032"/>
                  <a:pt x="5300232" y="1042511"/>
                </a:cubicBezTo>
                <a:cubicBezTo>
                  <a:pt x="5304667" y="1043990"/>
                  <a:pt x="5307626" y="1040293"/>
                  <a:pt x="5309105" y="1031421"/>
                </a:cubicBezTo>
                <a:cubicBezTo>
                  <a:pt x="5309105" y="1024027"/>
                  <a:pt x="5310583" y="1020330"/>
                  <a:pt x="5313540" y="1020330"/>
                </a:cubicBezTo>
                <a:cubicBezTo>
                  <a:pt x="5316498" y="1021809"/>
                  <a:pt x="5316498" y="1019591"/>
                  <a:pt x="5313540" y="1013676"/>
                </a:cubicBezTo>
                <a:cubicBezTo>
                  <a:pt x="5312061" y="1007761"/>
                  <a:pt x="5310583" y="1005543"/>
                  <a:pt x="5309105" y="1007022"/>
                </a:cubicBezTo>
                <a:cubicBezTo>
                  <a:pt x="5306146" y="1008500"/>
                  <a:pt x="5303929" y="1006282"/>
                  <a:pt x="5302450" y="1000367"/>
                </a:cubicBezTo>
                <a:cubicBezTo>
                  <a:pt x="5300971" y="995931"/>
                  <a:pt x="5300971" y="993713"/>
                  <a:pt x="5302450" y="993713"/>
                </a:cubicBezTo>
                <a:cubicBezTo>
                  <a:pt x="5318715" y="990755"/>
                  <a:pt x="5322412" y="984840"/>
                  <a:pt x="5313540" y="975968"/>
                </a:cubicBezTo>
                <a:cubicBezTo>
                  <a:pt x="5312432" y="975229"/>
                  <a:pt x="5310953" y="974767"/>
                  <a:pt x="5309105" y="974582"/>
                </a:cubicBezTo>
                <a:close/>
                <a:moveTo>
                  <a:pt x="6861782" y="971532"/>
                </a:moveTo>
                <a:cubicBezTo>
                  <a:pt x="6857345" y="971532"/>
                  <a:pt x="6855866" y="974489"/>
                  <a:pt x="6857345" y="980404"/>
                </a:cubicBezTo>
                <a:cubicBezTo>
                  <a:pt x="6858824" y="989277"/>
                  <a:pt x="6861782" y="989277"/>
                  <a:pt x="6866218" y="980404"/>
                </a:cubicBezTo>
                <a:cubicBezTo>
                  <a:pt x="6867696" y="974489"/>
                  <a:pt x="6866218" y="971532"/>
                  <a:pt x="6861782" y="971532"/>
                </a:cubicBezTo>
                <a:close/>
                <a:moveTo>
                  <a:pt x="6053834" y="969314"/>
                </a:moveTo>
                <a:cubicBezTo>
                  <a:pt x="6052725" y="969314"/>
                  <a:pt x="6051432" y="970053"/>
                  <a:pt x="6049953" y="971532"/>
                </a:cubicBezTo>
                <a:cubicBezTo>
                  <a:pt x="6046995" y="973011"/>
                  <a:pt x="6046256" y="975968"/>
                  <a:pt x="6047736" y="980404"/>
                </a:cubicBezTo>
                <a:cubicBezTo>
                  <a:pt x="6047736" y="981883"/>
                  <a:pt x="6049953" y="981883"/>
                  <a:pt x="6054389" y="980404"/>
                </a:cubicBezTo>
                <a:cubicBezTo>
                  <a:pt x="6058826" y="978926"/>
                  <a:pt x="6059565" y="975968"/>
                  <a:pt x="6056608" y="971532"/>
                </a:cubicBezTo>
                <a:cubicBezTo>
                  <a:pt x="6055867" y="970053"/>
                  <a:pt x="6054944" y="969314"/>
                  <a:pt x="6053834" y="969314"/>
                </a:cubicBezTo>
                <a:close/>
                <a:moveTo>
                  <a:pt x="7979153" y="963630"/>
                </a:moveTo>
                <a:cubicBezTo>
                  <a:pt x="7974717" y="963352"/>
                  <a:pt x="7971945" y="965987"/>
                  <a:pt x="7970836" y="971532"/>
                </a:cubicBezTo>
                <a:cubicBezTo>
                  <a:pt x="7970836" y="977447"/>
                  <a:pt x="7972314" y="981144"/>
                  <a:pt x="7975272" y="982622"/>
                </a:cubicBezTo>
                <a:cubicBezTo>
                  <a:pt x="7979708" y="984101"/>
                  <a:pt x="7981926" y="987059"/>
                  <a:pt x="7981926" y="991495"/>
                </a:cubicBezTo>
                <a:cubicBezTo>
                  <a:pt x="7983405" y="1000367"/>
                  <a:pt x="7987102" y="995931"/>
                  <a:pt x="7993017" y="978186"/>
                </a:cubicBezTo>
                <a:cubicBezTo>
                  <a:pt x="7994496" y="970792"/>
                  <a:pt x="7991538" y="966356"/>
                  <a:pt x="7984144" y="964878"/>
                </a:cubicBezTo>
                <a:cubicBezTo>
                  <a:pt x="7982296" y="964138"/>
                  <a:pt x="7980632" y="963722"/>
                  <a:pt x="7979153" y="963630"/>
                </a:cubicBezTo>
                <a:close/>
                <a:moveTo>
                  <a:pt x="5317977" y="962659"/>
                </a:moveTo>
                <a:cubicBezTo>
                  <a:pt x="5313540" y="962659"/>
                  <a:pt x="5312061" y="964878"/>
                  <a:pt x="5313540" y="969314"/>
                </a:cubicBezTo>
                <a:cubicBezTo>
                  <a:pt x="5316498" y="972271"/>
                  <a:pt x="5319456" y="973011"/>
                  <a:pt x="5322412" y="971532"/>
                </a:cubicBezTo>
                <a:cubicBezTo>
                  <a:pt x="5326850" y="970053"/>
                  <a:pt x="5328327" y="967835"/>
                  <a:pt x="5326850" y="964878"/>
                </a:cubicBezTo>
                <a:cubicBezTo>
                  <a:pt x="5326850" y="963399"/>
                  <a:pt x="5323891" y="962659"/>
                  <a:pt x="5317977" y="962659"/>
                </a:cubicBezTo>
                <a:close/>
                <a:moveTo>
                  <a:pt x="6490733" y="961342"/>
                </a:moveTo>
                <a:cubicBezTo>
                  <a:pt x="6502056" y="961111"/>
                  <a:pt x="6508177" y="963768"/>
                  <a:pt x="6509103" y="969314"/>
                </a:cubicBezTo>
                <a:cubicBezTo>
                  <a:pt x="6509103" y="975229"/>
                  <a:pt x="6507623" y="979665"/>
                  <a:pt x="6504665" y="982622"/>
                </a:cubicBezTo>
                <a:cubicBezTo>
                  <a:pt x="6497272" y="987059"/>
                  <a:pt x="6481746" y="990016"/>
                  <a:pt x="6458084" y="991495"/>
                </a:cubicBezTo>
                <a:cubicBezTo>
                  <a:pt x="6434426" y="991495"/>
                  <a:pt x="6423334" y="989277"/>
                  <a:pt x="6424815" y="984840"/>
                </a:cubicBezTo>
                <a:cubicBezTo>
                  <a:pt x="6427773" y="975968"/>
                  <a:pt x="6441080" y="969314"/>
                  <a:pt x="6464739" y="964878"/>
                </a:cubicBezTo>
                <a:cubicBezTo>
                  <a:pt x="6475275" y="962659"/>
                  <a:pt x="6483940" y="961481"/>
                  <a:pt x="6490733" y="961342"/>
                </a:cubicBezTo>
                <a:close/>
                <a:moveTo>
                  <a:pt x="5966913" y="959748"/>
                </a:moveTo>
                <a:cubicBezTo>
                  <a:pt x="5963863" y="959471"/>
                  <a:pt x="5961228" y="960441"/>
                  <a:pt x="5959010" y="962659"/>
                </a:cubicBezTo>
                <a:cubicBezTo>
                  <a:pt x="5956053" y="965617"/>
                  <a:pt x="5958272" y="966356"/>
                  <a:pt x="5965665" y="964878"/>
                </a:cubicBezTo>
                <a:cubicBezTo>
                  <a:pt x="5973058" y="961920"/>
                  <a:pt x="5974538" y="960441"/>
                  <a:pt x="5970101" y="960441"/>
                </a:cubicBezTo>
                <a:cubicBezTo>
                  <a:pt x="5968992" y="960072"/>
                  <a:pt x="5967929" y="959840"/>
                  <a:pt x="5966913" y="959748"/>
                </a:cubicBezTo>
                <a:close/>
                <a:moveTo>
                  <a:pt x="7325365" y="959332"/>
                </a:moveTo>
                <a:cubicBezTo>
                  <a:pt x="7320190" y="959332"/>
                  <a:pt x="7313537" y="959702"/>
                  <a:pt x="7305404" y="960441"/>
                </a:cubicBezTo>
                <a:cubicBezTo>
                  <a:pt x="7289138" y="961920"/>
                  <a:pt x="7281744" y="963399"/>
                  <a:pt x="7283223" y="964878"/>
                </a:cubicBezTo>
                <a:cubicBezTo>
                  <a:pt x="7283223" y="966356"/>
                  <a:pt x="7288397" y="967835"/>
                  <a:pt x="7298748" y="969314"/>
                </a:cubicBezTo>
                <a:cubicBezTo>
                  <a:pt x="7306142" y="970792"/>
                  <a:pt x="7312058" y="973750"/>
                  <a:pt x="7316493" y="978186"/>
                </a:cubicBezTo>
                <a:cubicBezTo>
                  <a:pt x="7320930" y="982622"/>
                  <a:pt x="7320190" y="984840"/>
                  <a:pt x="7314276" y="984840"/>
                </a:cubicBezTo>
                <a:cubicBezTo>
                  <a:pt x="7311317" y="984840"/>
                  <a:pt x="7311317" y="987059"/>
                  <a:pt x="7314276" y="991495"/>
                </a:cubicBezTo>
                <a:cubicBezTo>
                  <a:pt x="7315755" y="995931"/>
                  <a:pt x="7320930" y="998888"/>
                  <a:pt x="7329803" y="1000367"/>
                </a:cubicBezTo>
                <a:cubicBezTo>
                  <a:pt x="7337197" y="1000367"/>
                  <a:pt x="7341632" y="998149"/>
                  <a:pt x="7343111" y="993713"/>
                </a:cubicBezTo>
                <a:cubicBezTo>
                  <a:pt x="7343111" y="987798"/>
                  <a:pt x="7342372" y="985580"/>
                  <a:pt x="7340893" y="987059"/>
                </a:cubicBezTo>
                <a:cubicBezTo>
                  <a:pt x="7326106" y="991495"/>
                  <a:pt x="7320930" y="988537"/>
                  <a:pt x="7325365" y="978186"/>
                </a:cubicBezTo>
                <a:cubicBezTo>
                  <a:pt x="7326845" y="975229"/>
                  <a:pt x="7330542" y="974489"/>
                  <a:pt x="7336457" y="975968"/>
                </a:cubicBezTo>
                <a:cubicBezTo>
                  <a:pt x="7342372" y="977447"/>
                  <a:pt x="7346069" y="975968"/>
                  <a:pt x="7347547" y="971532"/>
                </a:cubicBezTo>
                <a:cubicBezTo>
                  <a:pt x="7347547" y="965617"/>
                  <a:pt x="7343850" y="961920"/>
                  <a:pt x="7336457" y="960441"/>
                </a:cubicBezTo>
                <a:cubicBezTo>
                  <a:pt x="7334238" y="959702"/>
                  <a:pt x="7330542" y="959332"/>
                  <a:pt x="7325365" y="959332"/>
                </a:cubicBezTo>
                <a:close/>
                <a:moveTo>
                  <a:pt x="7880863" y="958916"/>
                </a:moveTo>
                <a:cubicBezTo>
                  <a:pt x="7882805" y="959194"/>
                  <a:pt x="7881002" y="964878"/>
                  <a:pt x="7875457" y="975968"/>
                </a:cubicBezTo>
                <a:cubicBezTo>
                  <a:pt x="7873978" y="981883"/>
                  <a:pt x="7873239" y="981144"/>
                  <a:pt x="7873239" y="973750"/>
                </a:cubicBezTo>
                <a:cubicBezTo>
                  <a:pt x="7873239" y="966356"/>
                  <a:pt x="7874717" y="961920"/>
                  <a:pt x="7877675" y="960441"/>
                </a:cubicBezTo>
                <a:cubicBezTo>
                  <a:pt x="7879154" y="959332"/>
                  <a:pt x="7880217" y="958824"/>
                  <a:pt x="7880863" y="958916"/>
                </a:cubicBezTo>
                <a:close/>
                <a:moveTo>
                  <a:pt x="6073105" y="957668"/>
                </a:moveTo>
                <a:cubicBezTo>
                  <a:pt x="6072087" y="957668"/>
                  <a:pt x="6071025" y="957853"/>
                  <a:pt x="6069916" y="958223"/>
                </a:cubicBezTo>
                <a:cubicBezTo>
                  <a:pt x="6066958" y="959702"/>
                  <a:pt x="6065480" y="962659"/>
                  <a:pt x="6065480" y="967095"/>
                </a:cubicBezTo>
                <a:cubicBezTo>
                  <a:pt x="6066958" y="973011"/>
                  <a:pt x="6070655" y="975229"/>
                  <a:pt x="6076571" y="973750"/>
                </a:cubicBezTo>
                <a:cubicBezTo>
                  <a:pt x="6083964" y="970792"/>
                  <a:pt x="6085443" y="967095"/>
                  <a:pt x="6081006" y="962659"/>
                </a:cubicBezTo>
                <a:cubicBezTo>
                  <a:pt x="6078789" y="959332"/>
                  <a:pt x="6076155" y="957668"/>
                  <a:pt x="6073105" y="957668"/>
                </a:cubicBezTo>
                <a:close/>
                <a:moveTo>
                  <a:pt x="5681469" y="957530"/>
                </a:moveTo>
                <a:cubicBezTo>
                  <a:pt x="5685352" y="957252"/>
                  <a:pt x="5688400" y="958223"/>
                  <a:pt x="5690620" y="960441"/>
                </a:cubicBezTo>
                <a:cubicBezTo>
                  <a:pt x="5693576" y="963399"/>
                  <a:pt x="5692097" y="966356"/>
                  <a:pt x="5686182" y="969314"/>
                </a:cubicBezTo>
                <a:cubicBezTo>
                  <a:pt x="5680268" y="970792"/>
                  <a:pt x="5678790" y="973011"/>
                  <a:pt x="5681747" y="975968"/>
                </a:cubicBezTo>
                <a:cubicBezTo>
                  <a:pt x="5684704" y="977447"/>
                  <a:pt x="5689141" y="978186"/>
                  <a:pt x="5695056" y="978186"/>
                </a:cubicBezTo>
                <a:cubicBezTo>
                  <a:pt x="5703928" y="978186"/>
                  <a:pt x="5709842" y="979665"/>
                  <a:pt x="5712801" y="982622"/>
                </a:cubicBezTo>
                <a:cubicBezTo>
                  <a:pt x="5717236" y="987059"/>
                  <a:pt x="5718715" y="985580"/>
                  <a:pt x="5717236" y="978186"/>
                </a:cubicBezTo>
                <a:cubicBezTo>
                  <a:pt x="5717236" y="972271"/>
                  <a:pt x="5719455" y="971532"/>
                  <a:pt x="5723890" y="975968"/>
                </a:cubicBezTo>
                <a:cubicBezTo>
                  <a:pt x="5726848" y="980404"/>
                  <a:pt x="5729067" y="981144"/>
                  <a:pt x="5730546" y="978186"/>
                </a:cubicBezTo>
                <a:cubicBezTo>
                  <a:pt x="5732024" y="975229"/>
                  <a:pt x="5734243" y="976707"/>
                  <a:pt x="5737199" y="982622"/>
                </a:cubicBezTo>
                <a:cubicBezTo>
                  <a:pt x="5738678" y="988537"/>
                  <a:pt x="5737939" y="990016"/>
                  <a:pt x="5734981" y="987059"/>
                </a:cubicBezTo>
                <a:cubicBezTo>
                  <a:pt x="5733502" y="984101"/>
                  <a:pt x="5732763" y="984840"/>
                  <a:pt x="5732763" y="989277"/>
                </a:cubicBezTo>
                <a:cubicBezTo>
                  <a:pt x="5734243" y="993713"/>
                  <a:pt x="5731284" y="996671"/>
                  <a:pt x="5723890" y="998149"/>
                </a:cubicBezTo>
                <a:cubicBezTo>
                  <a:pt x="5717977" y="1001107"/>
                  <a:pt x="5709104" y="1004804"/>
                  <a:pt x="5697273" y="1009240"/>
                </a:cubicBezTo>
                <a:cubicBezTo>
                  <a:pt x="5685444" y="1013676"/>
                  <a:pt x="5679528" y="1011458"/>
                  <a:pt x="5679528" y="1002585"/>
                </a:cubicBezTo>
                <a:cubicBezTo>
                  <a:pt x="5679528" y="993713"/>
                  <a:pt x="5678051" y="989277"/>
                  <a:pt x="5675093" y="989277"/>
                </a:cubicBezTo>
                <a:cubicBezTo>
                  <a:pt x="5673613" y="990755"/>
                  <a:pt x="5672875" y="988537"/>
                  <a:pt x="5672875" y="982622"/>
                </a:cubicBezTo>
                <a:cubicBezTo>
                  <a:pt x="5674352" y="976707"/>
                  <a:pt x="5673613" y="974489"/>
                  <a:pt x="5670655" y="975968"/>
                </a:cubicBezTo>
                <a:cubicBezTo>
                  <a:pt x="5667699" y="975968"/>
                  <a:pt x="5666220" y="973750"/>
                  <a:pt x="5666220" y="969314"/>
                </a:cubicBezTo>
                <a:cubicBezTo>
                  <a:pt x="5667699" y="964878"/>
                  <a:pt x="5671396" y="961181"/>
                  <a:pt x="5677310" y="958223"/>
                </a:cubicBezTo>
                <a:cubicBezTo>
                  <a:pt x="5678790" y="957853"/>
                  <a:pt x="5680176" y="957622"/>
                  <a:pt x="5681469" y="957530"/>
                </a:cubicBezTo>
                <a:close/>
                <a:moveTo>
                  <a:pt x="7268249" y="957114"/>
                </a:moveTo>
                <a:cubicBezTo>
                  <a:pt x="7266401" y="957114"/>
                  <a:pt x="7264738" y="957484"/>
                  <a:pt x="7263258" y="958223"/>
                </a:cubicBezTo>
                <a:cubicBezTo>
                  <a:pt x="7258823" y="959702"/>
                  <a:pt x="7261040" y="961181"/>
                  <a:pt x="7269913" y="962659"/>
                </a:cubicBezTo>
                <a:cubicBezTo>
                  <a:pt x="7277306" y="962659"/>
                  <a:pt x="7278785" y="961181"/>
                  <a:pt x="7274350" y="958223"/>
                </a:cubicBezTo>
                <a:cubicBezTo>
                  <a:pt x="7272131" y="957484"/>
                  <a:pt x="7270098" y="957114"/>
                  <a:pt x="7268249" y="957114"/>
                </a:cubicBezTo>
                <a:close/>
                <a:moveTo>
                  <a:pt x="7249950" y="956005"/>
                </a:moveTo>
                <a:cubicBezTo>
                  <a:pt x="7246992" y="956005"/>
                  <a:pt x="7246254" y="958223"/>
                  <a:pt x="7247733" y="962659"/>
                </a:cubicBezTo>
                <a:cubicBezTo>
                  <a:pt x="7252168" y="973011"/>
                  <a:pt x="7255126" y="973011"/>
                  <a:pt x="7256605" y="962659"/>
                </a:cubicBezTo>
                <a:cubicBezTo>
                  <a:pt x="7256605" y="958223"/>
                  <a:pt x="7254387" y="956005"/>
                  <a:pt x="7249950" y="956005"/>
                </a:cubicBezTo>
                <a:close/>
                <a:moveTo>
                  <a:pt x="12689988" y="954595"/>
                </a:moveTo>
                <a:cubicBezTo>
                  <a:pt x="12692575" y="954225"/>
                  <a:pt x="12693500" y="955150"/>
                  <a:pt x="12692760" y="957368"/>
                </a:cubicBezTo>
                <a:cubicBezTo>
                  <a:pt x="12692760" y="960325"/>
                  <a:pt x="12693500" y="965501"/>
                  <a:pt x="12694978" y="972894"/>
                </a:cubicBezTo>
                <a:cubicBezTo>
                  <a:pt x="12696457" y="980288"/>
                  <a:pt x="12696457" y="983985"/>
                  <a:pt x="12694978" y="983985"/>
                </a:cubicBezTo>
                <a:cubicBezTo>
                  <a:pt x="12694609" y="984354"/>
                  <a:pt x="12694285" y="984586"/>
                  <a:pt x="12694008" y="984678"/>
                </a:cubicBezTo>
                <a:cubicBezTo>
                  <a:pt x="12693176" y="984956"/>
                  <a:pt x="12692760" y="983985"/>
                  <a:pt x="12692760" y="981767"/>
                </a:cubicBezTo>
                <a:cubicBezTo>
                  <a:pt x="12692760" y="975852"/>
                  <a:pt x="12691281" y="971415"/>
                  <a:pt x="12688324" y="968458"/>
                </a:cubicBezTo>
                <a:cubicBezTo>
                  <a:pt x="12685366" y="966979"/>
                  <a:pt x="12682409" y="968458"/>
                  <a:pt x="12679451" y="972894"/>
                </a:cubicBezTo>
                <a:cubicBezTo>
                  <a:pt x="12673536" y="977331"/>
                  <a:pt x="12669100" y="978070"/>
                  <a:pt x="12666143" y="975113"/>
                </a:cubicBezTo>
                <a:cubicBezTo>
                  <a:pt x="12663185" y="970676"/>
                  <a:pt x="12666882" y="965501"/>
                  <a:pt x="12677234" y="959586"/>
                </a:cubicBezTo>
                <a:cubicBezTo>
                  <a:pt x="12683148" y="956628"/>
                  <a:pt x="12687400" y="954965"/>
                  <a:pt x="12689988" y="954595"/>
                </a:cubicBezTo>
                <a:close/>
                <a:moveTo>
                  <a:pt x="5362755" y="950876"/>
                </a:moveTo>
                <a:cubicBezTo>
                  <a:pt x="5360628" y="950968"/>
                  <a:pt x="5358272" y="951199"/>
                  <a:pt x="5355685" y="951569"/>
                </a:cubicBezTo>
                <a:cubicBezTo>
                  <a:pt x="5349769" y="953048"/>
                  <a:pt x="5345334" y="956005"/>
                  <a:pt x="5342376" y="960441"/>
                </a:cubicBezTo>
                <a:cubicBezTo>
                  <a:pt x="5340898" y="964878"/>
                  <a:pt x="5343116" y="967835"/>
                  <a:pt x="5349030" y="969314"/>
                </a:cubicBezTo>
                <a:cubicBezTo>
                  <a:pt x="5353467" y="969314"/>
                  <a:pt x="5360120" y="967835"/>
                  <a:pt x="5368993" y="964878"/>
                </a:cubicBezTo>
                <a:cubicBezTo>
                  <a:pt x="5377865" y="961920"/>
                  <a:pt x="5380083" y="958223"/>
                  <a:pt x="5375648" y="953787"/>
                </a:cubicBezTo>
                <a:cubicBezTo>
                  <a:pt x="5373430" y="951569"/>
                  <a:pt x="5369131" y="950598"/>
                  <a:pt x="5362755" y="950876"/>
                </a:cubicBezTo>
                <a:close/>
                <a:moveTo>
                  <a:pt x="7198934" y="949351"/>
                </a:moveTo>
                <a:cubicBezTo>
                  <a:pt x="7197456" y="949351"/>
                  <a:pt x="7196715" y="951569"/>
                  <a:pt x="7196715" y="956005"/>
                </a:cubicBezTo>
                <a:cubicBezTo>
                  <a:pt x="7196715" y="960441"/>
                  <a:pt x="7201152" y="963399"/>
                  <a:pt x="7210025" y="964878"/>
                </a:cubicBezTo>
                <a:cubicBezTo>
                  <a:pt x="7218897" y="966356"/>
                  <a:pt x="7224811" y="964878"/>
                  <a:pt x="7227770" y="960441"/>
                </a:cubicBezTo>
                <a:cubicBezTo>
                  <a:pt x="7230726" y="956005"/>
                  <a:pt x="7227029" y="953048"/>
                  <a:pt x="7216678" y="951569"/>
                </a:cubicBezTo>
                <a:cubicBezTo>
                  <a:pt x="7209285" y="950090"/>
                  <a:pt x="7203369" y="949351"/>
                  <a:pt x="7198934" y="949351"/>
                </a:cubicBezTo>
                <a:close/>
                <a:moveTo>
                  <a:pt x="6951615" y="948796"/>
                </a:moveTo>
                <a:cubicBezTo>
                  <a:pt x="6950875" y="948427"/>
                  <a:pt x="6949768" y="950090"/>
                  <a:pt x="6948288" y="953787"/>
                </a:cubicBezTo>
                <a:cubicBezTo>
                  <a:pt x="6945329" y="961181"/>
                  <a:pt x="6943852" y="966356"/>
                  <a:pt x="6943852" y="969314"/>
                </a:cubicBezTo>
                <a:cubicBezTo>
                  <a:pt x="6943852" y="973750"/>
                  <a:pt x="6946070" y="975968"/>
                  <a:pt x="6950506" y="975968"/>
                </a:cubicBezTo>
                <a:cubicBezTo>
                  <a:pt x="6953464" y="975968"/>
                  <a:pt x="6954942" y="973011"/>
                  <a:pt x="6954942" y="967095"/>
                </a:cubicBezTo>
                <a:cubicBezTo>
                  <a:pt x="6954942" y="961181"/>
                  <a:pt x="6954202" y="960441"/>
                  <a:pt x="6952723" y="964878"/>
                </a:cubicBezTo>
                <a:cubicBezTo>
                  <a:pt x="6951244" y="967835"/>
                  <a:pt x="6951244" y="964878"/>
                  <a:pt x="6952723" y="956005"/>
                </a:cubicBezTo>
                <a:cubicBezTo>
                  <a:pt x="6952723" y="951569"/>
                  <a:pt x="6952354" y="949166"/>
                  <a:pt x="6951615" y="948796"/>
                </a:cubicBezTo>
                <a:close/>
                <a:moveTo>
                  <a:pt x="7088029" y="947133"/>
                </a:moveTo>
                <a:cubicBezTo>
                  <a:pt x="7082113" y="948611"/>
                  <a:pt x="7079156" y="950829"/>
                  <a:pt x="7079156" y="953787"/>
                </a:cubicBezTo>
                <a:cubicBezTo>
                  <a:pt x="7077678" y="956745"/>
                  <a:pt x="7080636" y="958223"/>
                  <a:pt x="7088029" y="958223"/>
                </a:cubicBezTo>
                <a:cubicBezTo>
                  <a:pt x="7093943" y="958223"/>
                  <a:pt x="7096902" y="956005"/>
                  <a:pt x="7096902" y="951569"/>
                </a:cubicBezTo>
                <a:cubicBezTo>
                  <a:pt x="7096902" y="948611"/>
                  <a:pt x="7093943" y="947133"/>
                  <a:pt x="7088029" y="947133"/>
                </a:cubicBezTo>
                <a:close/>
                <a:moveTo>
                  <a:pt x="4386172" y="946551"/>
                </a:moveTo>
                <a:lnTo>
                  <a:pt x="4384415" y="947539"/>
                </a:lnTo>
                <a:lnTo>
                  <a:pt x="4387421" y="951548"/>
                </a:lnTo>
                <a:close/>
                <a:moveTo>
                  <a:pt x="5209150" y="946439"/>
                </a:moveTo>
                <a:cubicBezTo>
                  <a:pt x="5207764" y="946532"/>
                  <a:pt x="5206331" y="946763"/>
                  <a:pt x="5204853" y="947133"/>
                </a:cubicBezTo>
                <a:cubicBezTo>
                  <a:pt x="5197460" y="950090"/>
                  <a:pt x="5195981" y="954526"/>
                  <a:pt x="5200416" y="960441"/>
                </a:cubicBezTo>
                <a:cubicBezTo>
                  <a:pt x="5203375" y="966356"/>
                  <a:pt x="5207810" y="969314"/>
                  <a:pt x="5213726" y="969314"/>
                </a:cubicBezTo>
                <a:cubicBezTo>
                  <a:pt x="5221120" y="969314"/>
                  <a:pt x="5225555" y="966356"/>
                  <a:pt x="5227034" y="960441"/>
                </a:cubicBezTo>
                <a:cubicBezTo>
                  <a:pt x="5228513" y="956005"/>
                  <a:pt x="5226295" y="952308"/>
                  <a:pt x="5220379" y="949351"/>
                </a:cubicBezTo>
                <a:cubicBezTo>
                  <a:pt x="5217052" y="947133"/>
                  <a:pt x="5213309" y="946162"/>
                  <a:pt x="5209150" y="946439"/>
                </a:cubicBezTo>
                <a:close/>
                <a:moveTo>
                  <a:pt x="7178970" y="944914"/>
                </a:moveTo>
                <a:cubicBezTo>
                  <a:pt x="7176014" y="944914"/>
                  <a:pt x="7174535" y="947133"/>
                  <a:pt x="7174535" y="951569"/>
                </a:cubicBezTo>
                <a:cubicBezTo>
                  <a:pt x="7174535" y="957484"/>
                  <a:pt x="7175274" y="960441"/>
                  <a:pt x="7176752" y="960441"/>
                </a:cubicBezTo>
                <a:cubicBezTo>
                  <a:pt x="7179711" y="960441"/>
                  <a:pt x="7181189" y="957484"/>
                  <a:pt x="7181189" y="951569"/>
                </a:cubicBezTo>
                <a:cubicBezTo>
                  <a:pt x="7181189" y="947133"/>
                  <a:pt x="7180449" y="944914"/>
                  <a:pt x="7178970" y="944914"/>
                </a:cubicBezTo>
                <a:close/>
                <a:moveTo>
                  <a:pt x="6590617" y="943528"/>
                </a:moveTo>
                <a:cubicBezTo>
                  <a:pt x="6593944" y="942974"/>
                  <a:pt x="6595608" y="944914"/>
                  <a:pt x="6595608" y="949351"/>
                </a:cubicBezTo>
                <a:cubicBezTo>
                  <a:pt x="6594129" y="955266"/>
                  <a:pt x="6596348" y="958223"/>
                  <a:pt x="6602264" y="958223"/>
                </a:cubicBezTo>
                <a:cubicBezTo>
                  <a:pt x="6606698" y="956745"/>
                  <a:pt x="6608918" y="958223"/>
                  <a:pt x="6608918" y="962659"/>
                </a:cubicBezTo>
                <a:cubicBezTo>
                  <a:pt x="6608918" y="967095"/>
                  <a:pt x="6604480" y="968574"/>
                  <a:pt x="6595608" y="967095"/>
                </a:cubicBezTo>
                <a:cubicBezTo>
                  <a:pt x="6588214" y="965617"/>
                  <a:pt x="6583038" y="962659"/>
                  <a:pt x="6580083" y="958223"/>
                </a:cubicBezTo>
                <a:cubicBezTo>
                  <a:pt x="6577124" y="953787"/>
                  <a:pt x="6576384" y="954526"/>
                  <a:pt x="6577863" y="960441"/>
                </a:cubicBezTo>
                <a:cubicBezTo>
                  <a:pt x="6579341" y="966356"/>
                  <a:pt x="6577863" y="968574"/>
                  <a:pt x="6573427" y="967095"/>
                </a:cubicBezTo>
                <a:cubicBezTo>
                  <a:pt x="6570469" y="964138"/>
                  <a:pt x="6568990" y="964878"/>
                  <a:pt x="6568990" y="969314"/>
                </a:cubicBezTo>
                <a:cubicBezTo>
                  <a:pt x="6567513" y="973750"/>
                  <a:pt x="6565294" y="975229"/>
                  <a:pt x="6562338" y="973750"/>
                </a:cubicBezTo>
                <a:cubicBezTo>
                  <a:pt x="6557899" y="973750"/>
                  <a:pt x="6550506" y="974489"/>
                  <a:pt x="6540156" y="975968"/>
                </a:cubicBezTo>
                <a:cubicBezTo>
                  <a:pt x="6529804" y="977447"/>
                  <a:pt x="6526107" y="973750"/>
                  <a:pt x="6529064" y="964878"/>
                </a:cubicBezTo>
                <a:cubicBezTo>
                  <a:pt x="6532023" y="958962"/>
                  <a:pt x="6540156" y="953048"/>
                  <a:pt x="6553465" y="947133"/>
                </a:cubicBezTo>
                <a:cubicBezTo>
                  <a:pt x="6566772" y="942696"/>
                  <a:pt x="6574907" y="942696"/>
                  <a:pt x="6577863" y="947133"/>
                </a:cubicBezTo>
                <a:cubicBezTo>
                  <a:pt x="6579341" y="950090"/>
                  <a:pt x="6582300" y="949351"/>
                  <a:pt x="6586736" y="944914"/>
                </a:cubicBezTo>
                <a:cubicBezTo>
                  <a:pt x="6588214" y="944175"/>
                  <a:pt x="6589509" y="943713"/>
                  <a:pt x="6590617" y="943528"/>
                </a:cubicBezTo>
                <a:close/>
                <a:moveTo>
                  <a:pt x="6866218" y="943251"/>
                </a:moveTo>
                <a:cubicBezTo>
                  <a:pt x="6865479" y="943621"/>
                  <a:pt x="6864738" y="944914"/>
                  <a:pt x="6864000" y="947133"/>
                </a:cubicBezTo>
                <a:cubicBezTo>
                  <a:pt x="6864000" y="951569"/>
                  <a:pt x="6865479" y="955266"/>
                  <a:pt x="6868435" y="958223"/>
                </a:cubicBezTo>
                <a:cubicBezTo>
                  <a:pt x="6871393" y="961181"/>
                  <a:pt x="6872873" y="960441"/>
                  <a:pt x="6872873" y="956005"/>
                </a:cubicBezTo>
                <a:cubicBezTo>
                  <a:pt x="6872873" y="951569"/>
                  <a:pt x="6871393" y="947872"/>
                  <a:pt x="6868435" y="944914"/>
                </a:cubicBezTo>
                <a:cubicBezTo>
                  <a:pt x="6867697" y="943436"/>
                  <a:pt x="6866957" y="942881"/>
                  <a:pt x="6866218" y="943251"/>
                </a:cubicBezTo>
                <a:close/>
                <a:moveTo>
                  <a:pt x="7034794" y="942696"/>
                </a:moveTo>
                <a:cubicBezTo>
                  <a:pt x="7028879" y="942696"/>
                  <a:pt x="7025921" y="943436"/>
                  <a:pt x="7025921" y="944914"/>
                </a:cubicBezTo>
                <a:cubicBezTo>
                  <a:pt x="7025921" y="955266"/>
                  <a:pt x="7030358" y="956745"/>
                  <a:pt x="7039230" y="949351"/>
                </a:cubicBezTo>
                <a:cubicBezTo>
                  <a:pt x="7043666" y="944914"/>
                  <a:pt x="7042187" y="942696"/>
                  <a:pt x="7034794" y="942696"/>
                </a:cubicBezTo>
                <a:close/>
                <a:moveTo>
                  <a:pt x="4393025" y="942696"/>
                </a:moveTo>
                <a:lnTo>
                  <a:pt x="4390150" y="944313"/>
                </a:lnTo>
                <a:lnTo>
                  <a:pt x="4398512" y="949330"/>
                </a:lnTo>
                <a:cubicBezTo>
                  <a:pt x="4401470" y="947851"/>
                  <a:pt x="4402208" y="950070"/>
                  <a:pt x="4400730" y="955984"/>
                </a:cubicBezTo>
                <a:cubicBezTo>
                  <a:pt x="4397773" y="960421"/>
                  <a:pt x="4392597" y="962639"/>
                  <a:pt x="4385203" y="962639"/>
                </a:cubicBezTo>
                <a:lnTo>
                  <a:pt x="4370574" y="955325"/>
                </a:lnTo>
                <a:lnTo>
                  <a:pt x="4360442" y="961024"/>
                </a:lnTo>
                <a:lnTo>
                  <a:pt x="4355813" y="968739"/>
                </a:lnTo>
                <a:lnTo>
                  <a:pt x="4351686" y="967613"/>
                </a:lnTo>
                <a:lnTo>
                  <a:pt x="4321645" y="993060"/>
                </a:lnTo>
                <a:lnTo>
                  <a:pt x="4319769" y="997020"/>
                </a:lnTo>
                <a:lnTo>
                  <a:pt x="4317505" y="996567"/>
                </a:lnTo>
                <a:lnTo>
                  <a:pt x="4310400" y="1002585"/>
                </a:lnTo>
                <a:cubicBezTo>
                  <a:pt x="4297461" y="1012936"/>
                  <a:pt x="4287295" y="1020330"/>
                  <a:pt x="4279901" y="1024766"/>
                </a:cubicBezTo>
                <a:lnTo>
                  <a:pt x="4271190" y="1034722"/>
                </a:lnTo>
                <a:lnTo>
                  <a:pt x="4274298" y="1042491"/>
                </a:lnTo>
                <a:cubicBezTo>
                  <a:pt x="4273928" y="1042860"/>
                  <a:pt x="4273512" y="1043045"/>
                  <a:pt x="4273050" y="1043045"/>
                </a:cubicBezTo>
                <a:lnTo>
                  <a:pt x="4267992" y="1038376"/>
                </a:lnTo>
                <a:lnTo>
                  <a:pt x="4264374" y="1042511"/>
                </a:lnTo>
                <a:cubicBezTo>
                  <a:pt x="4267332" y="1046948"/>
                  <a:pt x="4265113" y="1049166"/>
                  <a:pt x="4257720" y="1049166"/>
                </a:cubicBezTo>
                <a:cubicBezTo>
                  <a:pt x="4250326" y="1050644"/>
                  <a:pt x="4243672" y="1055081"/>
                  <a:pt x="4237757" y="1062475"/>
                </a:cubicBezTo>
                <a:cubicBezTo>
                  <a:pt x="4230363" y="1069868"/>
                  <a:pt x="4223709" y="1076522"/>
                  <a:pt x="4217794" y="1082437"/>
                </a:cubicBezTo>
                <a:lnTo>
                  <a:pt x="4217794" y="1085496"/>
                </a:lnTo>
                <a:lnTo>
                  <a:pt x="4229381" y="1081308"/>
                </a:lnTo>
                <a:cubicBezTo>
                  <a:pt x="4240102" y="1078350"/>
                  <a:pt x="4246202" y="1077981"/>
                  <a:pt x="4247680" y="1080199"/>
                </a:cubicBezTo>
                <a:cubicBezTo>
                  <a:pt x="4249159" y="1084635"/>
                  <a:pt x="4251378" y="1086114"/>
                  <a:pt x="4254335" y="1084635"/>
                </a:cubicBezTo>
                <a:cubicBezTo>
                  <a:pt x="4257292" y="1083156"/>
                  <a:pt x="4256553" y="1080938"/>
                  <a:pt x="4252117" y="1077981"/>
                </a:cubicBezTo>
                <a:cubicBezTo>
                  <a:pt x="4247680" y="1075023"/>
                  <a:pt x="4248420" y="1072066"/>
                  <a:pt x="4254335" y="1069108"/>
                </a:cubicBezTo>
                <a:cubicBezTo>
                  <a:pt x="4260250" y="1067630"/>
                  <a:pt x="4262468" y="1069108"/>
                  <a:pt x="4260989" y="1073544"/>
                </a:cubicBezTo>
                <a:cubicBezTo>
                  <a:pt x="4259510" y="1079459"/>
                  <a:pt x="4261728" y="1081677"/>
                  <a:pt x="4267644" y="1080199"/>
                </a:cubicBezTo>
                <a:cubicBezTo>
                  <a:pt x="4273559" y="1077241"/>
                  <a:pt x="4275777" y="1073544"/>
                  <a:pt x="4274298" y="1069108"/>
                </a:cubicBezTo>
                <a:cubicBezTo>
                  <a:pt x="4272820" y="1063193"/>
                  <a:pt x="4273559" y="1061714"/>
                  <a:pt x="4276516" y="1064672"/>
                </a:cubicBezTo>
                <a:cubicBezTo>
                  <a:pt x="4280953" y="1069108"/>
                  <a:pt x="4285389" y="1070587"/>
                  <a:pt x="4289825" y="1069108"/>
                </a:cubicBezTo>
                <a:cubicBezTo>
                  <a:pt x="4294261" y="1067630"/>
                  <a:pt x="4295001" y="1064672"/>
                  <a:pt x="4292043" y="1060236"/>
                </a:cubicBezTo>
                <a:cubicBezTo>
                  <a:pt x="4287606" y="1054321"/>
                  <a:pt x="4289085" y="1052103"/>
                  <a:pt x="4296479" y="1053581"/>
                </a:cubicBezTo>
                <a:lnTo>
                  <a:pt x="4303314" y="1056511"/>
                </a:lnTo>
                <a:lnTo>
                  <a:pt x="4306518" y="1051384"/>
                </a:lnTo>
                <a:cubicBezTo>
                  <a:pt x="4310955" y="1047687"/>
                  <a:pt x="4314651" y="1045469"/>
                  <a:pt x="4317609" y="1044729"/>
                </a:cubicBezTo>
                <a:cubicBezTo>
                  <a:pt x="4320566" y="1043990"/>
                  <a:pt x="4322784" y="1044729"/>
                  <a:pt x="4324263" y="1046948"/>
                </a:cubicBezTo>
                <a:cubicBezTo>
                  <a:pt x="4325742" y="1049905"/>
                  <a:pt x="4327960" y="1050644"/>
                  <a:pt x="4330918" y="1049166"/>
                </a:cubicBezTo>
                <a:cubicBezTo>
                  <a:pt x="4333875" y="1047687"/>
                  <a:pt x="4336832" y="1048426"/>
                  <a:pt x="4339790" y="1051384"/>
                </a:cubicBezTo>
                <a:lnTo>
                  <a:pt x="4341668" y="1057487"/>
                </a:lnTo>
                <a:lnTo>
                  <a:pt x="4342505" y="1057463"/>
                </a:lnTo>
                <a:lnTo>
                  <a:pt x="4364164" y="1044705"/>
                </a:lnTo>
                <a:lnTo>
                  <a:pt x="4359198" y="1039739"/>
                </a:lnTo>
                <a:cubicBezTo>
                  <a:pt x="4357350" y="1038630"/>
                  <a:pt x="4356056" y="1038815"/>
                  <a:pt x="4355316" y="1040293"/>
                </a:cubicBezTo>
                <a:cubicBezTo>
                  <a:pt x="4352359" y="1041772"/>
                  <a:pt x="4349402" y="1038075"/>
                  <a:pt x="4346444" y="1029203"/>
                </a:cubicBezTo>
                <a:cubicBezTo>
                  <a:pt x="4343487" y="1020330"/>
                  <a:pt x="4344965" y="1017373"/>
                  <a:pt x="4350880" y="1020330"/>
                </a:cubicBezTo>
                <a:cubicBezTo>
                  <a:pt x="4355316" y="1023288"/>
                  <a:pt x="4365668" y="1017373"/>
                  <a:pt x="4381934" y="1002585"/>
                </a:cubicBezTo>
                <a:lnTo>
                  <a:pt x="4383470" y="1000895"/>
                </a:lnTo>
                <a:lnTo>
                  <a:pt x="4383401" y="1000901"/>
                </a:lnTo>
                <a:cubicBezTo>
                  <a:pt x="4377579" y="1000901"/>
                  <a:pt x="4373004" y="999238"/>
                  <a:pt x="4369677" y="995910"/>
                </a:cubicBezTo>
                <a:cubicBezTo>
                  <a:pt x="4368198" y="992953"/>
                  <a:pt x="4370416" y="989995"/>
                  <a:pt x="4376331" y="987038"/>
                </a:cubicBezTo>
                <a:cubicBezTo>
                  <a:pt x="4383725" y="984081"/>
                  <a:pt x="4389640" y="983341"/>
                  <a:pt x="4394076" y="984820"/>
                </a:cubicBezTo>
                <a:lnTo>
                  <a:pt x="4396175" y="986920"/>
                </a:lnTo>
                <a:lnTo>
                  <a:pt x="4398570" y="984286"/>
                </a:lnTo>
                <a:cubicBezTo>
                  <a:pt x="4402266" y="979480"/>
                  <a:pt x="4404115" y="975968"/>
                  <a:pt x="4404115" y="973750"/>
                </a:cubicBezTo>
                <a:cubicBezTo>
                  <a:pt x="4404115" y="967835"/>
                  <a:pt x="4406333" y="964878"/>
                  <a:pt x="4410769" y="964878"/>
                </a:cubicBezTo>
                <a:cubicBezTo>
                  <a:pt x="4413727" y="966356"/>
                  <a:pt x="4416684" y="964878"/>
                  <a:pt x="4419642" y="960441"/>
                </a:cubicBezTo>
                <a:cubicBezTo>
                  <a:pt x="4421121" y="956005"/>
                  <a:pt x="4420381" y="951569"/>
                  <a:pt x="4417424" y="947133"/>
                </a:cubicBezTo>
                <a:lnTo>
                  <a:pt x="4417308" y="947112"/>
                </a:lnTo>
                <a:lnTo>
                  <a:pt x="4414039" y="947112"/>
                </a:lnTo>
                <a:lnTo>
                  <a:pt x="4413523" y="946423"/>
                </a:lnTo>
                <a:close/>
                <a:moveTo>
                  <a:pt x="6455867" y="941033"/>
                </a:moveTo>
                <a:cubicBezTo>
                  <a:pt x="6458084" y="940663"/>
                  <a:pt x="6460304" y="941218"/>
                  <a:pt x="6462523" y="942696"/>
                </a:cubicBezTo>
                <a:cubicBezTo>
                  <a:pt x="6466957" y="944175"/>
                  <a:pt x="6464739" y="945654"/>
                  <a:pt x="6455867" y="947133"/>
                </a:cubicBezTo>
                <a:cubicBezTo>
                  <a:pt x="6446995" y="948611"/>
                  <a:pt x="6444776" y="947872"/>
                  <a:pt x="6449213" y="944914"/>
                </a:cubicBezTo>
                <a:cubicBezTo>
                  <a:pt x="6451431" y="942696"/>
                  <a:pt x="6453649" y="941402"/>
                  <a:pt x="6455867" y="941033"/>
                </a:cubicBezTo>
                <a:close/>
                <a:moveTo>
                  <a:pt x="7050321" y="940478"/>
                </a:moveTo>
                <a:cubicBezTo>
                  <a:pt x="7047363" y="941957"/>
                  <a:pt x="7046625" y="944914"/>
                  <a:pt x="7048102" y="949351"/>
                </a:cubicBezTo>
                <a:cubicBezTo>
                  <a:pt x="7049582" y="955266"/>
                  <a:pt x="7051059" y="958223"/>
                  <a:pt x="7052540" y="958223"/>
                </a:cubicBezTo>
                <a:cubicBezTo>
                  <a:pt x="7055497" y="958223"/>
                  <a:pt x="7056974" y="955266"/>
                  <a:pt x="7056974" y="949351"/>
                </a:cubicBezTo>
                <a:cubicBezTo>
                  <a:pt x="7056974" y="943436"/>
                  <a:pt x="7054756" y="940478"/>
                  <a:pt x="7050321" y="940478"/>
                </a:cubicBezTo>
                <a:close/>
                <a:moveTo>
                  <a:pt x="6005590" y="937844"/>
                </a:moveTo>
                <a:cubicBezTo>
                  <a:pt x="6004852" y="937752"/>
                  <a:pt x="6004112" y="937890"/>
                  <a:pt x="6003373" y="938260"/>
                </a:cubicBezTo>
                <a:cubicBezTo>
                  <a:pt x="6001893" y="938260"/>
                  <a:pt x="6001893" y="941218"/>
                  <a:pt x="6003373" y="947133"/>
                </a:cubicBezTo>
                <a:cubicBezTo>
                  <a:pt x="6006330" y="951569"/>
                  <a:pt x="6009287" y="953048"/>
                  <a:pt x="6012246" y="951569"/>
                </a:cubicBezTo>
                <a:cubicBezTo>
                  <a:pt x="6013725" y="951569"/>
                  <a:pt x="6013725" y="949351"/>
                  <a:pt x="6012246" y="944914"/>
                </a:cubicBezTo>
                <a:cubicBezTo>
                  <a:pt x="6010028" y="940478"/>
                  <a:pt x="6007808" y="938121"/>
                  <a:pt x="6005590" y="937844"/>
                </a:cubicBezTo>
                <a:close/>
                <a:moveTo>
                  <a:pt x="5236461" y="929942"/>
                </a:moveTo>
                <a:cubicBezTo>
                  <a:pt x="5234612" y="929573"/>
                  <a:pt x="5232210" y="930127"/>
                  <a:pt x="5229252" y="931606"/>
                </a:cubicBezTo>
                <a:cubicBezTo>
                  <a:pt x="5223338" y="934563"/>
                  <a:pt x="5221858" y="937521"/>
                  <a:pt x="5224817" y="940478"/>
                </a:cubicBezTo>
                <a:cubicBezTo>
                  <a:pt x="5229252" y="943436"/>
                  <a:pt x="5232949" y="944175"/>
                  <a:pt x="5235907" y="942696"/>
                </a:cubicBezTo>
                <a:cubicBezTo>
                  <a:pt x="5240343" y="941218"/>
                  <a:pt x="5241821" y="938260"/>
                  <a:pt x="5240343" y="933824"/>
                </a:cubicBezTo>
                <a:cubicBezTo>
                  <a:pt x="5239603" y="931606"/>
                  <a:pt x="5238309" y="930312"/>
                  <a:pt x="5236461" y="929942"/>
                </a:cubicBezTo>
                <a:close/>
                <a:moveTo>
                  <a:pt x="4444041" y="928833"/>
                </a:moveTo>
                <a:lnTo>
                  <a:pt x="4440656" y="930356"/>
                </a:lnTo>
                <a:lnTo>
                  <a:pt x="4440656" y="936022"/>
                </a:lnTo>
                <a:cubicBezTo>
                  <a:pt x="4442875" y="938240"/>
                  <a:pt x="4443614" y="939164"/>
                  <a:pt x="4442874" y="938794"/>
                </a:cubicBezTo>
                <a:cubicBezTo>
                  <a:pt x="4442135" y="938424"/>
                  <a:pt x="4439917" y="936761"/>
                  <a:pt x="4436220" y="933803"/>
                </a:cubicBezTo>
                <a:lnTo>
                  <a:pt x="4435219" y="932803"/>
                </a:lnTo>
                <a:lnTo>
                  <a:pt x="4432951" y="933824"/>
                </a:lnTo>
                <a:lnTo>
                  <a:pt x="4426295" y="936977"/>
                </a:lnTo>
                <a:lnTo>
                  <a:pt x="4427347" y="938240"/>
                </a:lnTo>
                <a:cubicBezTo>
                  <a:pt x="4429566" y="943785"/>
                  <a:pt x="4430120" y="946835"/>
                  <a:pt x="4429011" y="947389"/>
                </a:cubicBezTo>
                <a:cubicBezTo>
                  <a:pt x="4428641" y="947574"/>
                  <a:pt x="4428087" y="947482"/>
                  <a:pt x="4427347" y="947112"/>
                </a:cubicBezTo>
                <a:lnTo>
                  <a:pt x="4427119" y="947112"/>
                </a:lnTo>
                <a:lnTo>
                  <a:pt x="4427960" y="947687"/>
                </a:lnTo>
                <a:cubicBezTo>
                  <a:pt x="4432026" y="948796"/>
                  <a:pt x="4436647" y="948612"/>
                  <a:pt x="4441823" y="947133"/>
                </a:cubicBezTo>
                <a:cubicBezTo>
                  <a:pt x="4453653" y="942696"/>
                  <a:pt x="4456611" y="937521"/>
                  <a:pt x="4450695" y="931606"/>
                </a:cubicBezTo>
                <a:cubicBezTo>
                  <a:pt x="4449217" y="929388"/>
                  <a:pt x="4446999" y="928463"/>
                  <a:pt x="4444041" y="928833"/>
                </a:cubicBezTo>
                <a:close/>
                <a:moveTo>
                  <a:pt x="6018900" y="927169"/>
                </a:moveTo>
                <a:cubicBezTo>
                  <a:pt x="6012984" y="928648"/>
                  <a:pt x="6012984" y="931606"/>
                  <a:pt x="6018900" y="936042"/>
                </a:cubicBezTo>
                <a:cubicBezTo>
                  <a:pt x="6033687" y="947872"/>
                  <a:pt x="6038123" y="947872"/>
                  <a:pt x="6032208" y="936042"/>
                </a:cubicBezTo>
                <a:cubicBezTo>
                  <a:pt x="6030729" y="930127"/>
                  <a:pt x="6026294" y="927169"/>
                  <a:pt x="6018900" y="927169"/>
                </a:cubicBezTo>
                <a:close/>
                <a:moveTo>
                  <a:pt x="7521669" y="926476"/>
                </a:moveTo>
                <a:cubicBezTo>
                  <a:pt x="7524995" y="926199"/>
                  <a:pt x="7528323" y="927169"/>
                  <a:pt x="7531650" y="929388"/>
                </a:cubicBezTo>
                <a:cubicBezTo>
                  <a:pt x="7536087" y="930867"/>
                  <a:pt x="7533868" y="931606"/>
                  <a:pt x="7524995" y="931606"/>
                </a:cubicBezTo>
                <a:cubicBezTo>
                  <a:pt x="7516123" y="930127"/>
                  <a:pt x="7513905" y="928648"/>
                  <a:pt x="7518342" y="927169"/>
                </a:cubicBezTo>
                <a:cubicBezTo>
                  <a:pt x="7519450" y="926800"/>
                  <a:pt x="7520560" y="926569"/>
                  <a:pt x="7521669" y="926476"/>
                </a:cubicBezTo>
                <a:close/>
                <a:moveTo>
                  <a:pt x="6891172" y="922733"/>
                </a:moveTo>
                <a:cubicBezTo>
                  <a:pt x="6890062" y="922733"/>
                  <a:pt x="6889138" y="923473"/>
                  <a:pt x="6888399" y="924952"/>
                </a:cubicBezTo>
                <a:cubicBezTo>
                  <a:pt x="6888399" y="927909"/>
                  <a:pt x="6889138" y="930127"/>
                  <a:pt x="6890617" y="931606"/>
                </a:cubicBezTo>
                <a:cubicBezTo>
                  <a:pt x="6893573" y="931606"/>
                  <a:pt x="6893573" y="933085"/>
                  <a:pt x="6890617" y="936042"/>
                </a:cubicBezTo>
                <a:cubicBezTo>
                  <a:pt x="6887659" y="939000"/>
                  <a:pt x="6886180" y="943436"/>
                  <a:pt x="6886180" y="949351"/>
                </a:cubicBezTo>
                <a:cubicBezTo>
                  <a:pt x="6886180" y="955266"/>
                  <a:pt x="6887659" y="957484"/>
                  <a:pt x="6890617" y="956005"/>
                </a:cubicBezTo>
                <a:cubicBezTo>
                  <a:pt x="6892096" y="956005"/>
                  <a:pt x="6892835" y="958223"/>
                  <a:pt x="6892835" y="962659"/>
                </a:cubicBezTo>
                <a:cubicBezTo>
                  <a:pt x="6891356" y="970053"/>
                  <a:pt x="6895053" y="967835"/>
                  <a:pt x="6903926" y="956005"/>
                </a:cubicBezTo>
                <a:cubicBezTo>
                  <a:pt x="6909841" y="948611"/>
                  <a:pt x="6913537" y="946393"/>
                  <a:pt x="6915015" y="949351"/>
                </a:cubicBezTo>
                <a:cubicBezTo>
                  <a:pt x="6916495" y="952308"/>
                  <a:pt x="6917234" y="950829"/>
                  <a:pt x="6917234" y="944914"/>
                </a:cubicBezTo>
                <a:cubicBezTo>
                  <a:pt x="6918712" y="939000"/>
                  <a:pt x="6917234" y="936042"/>
                  <a:pt x="6912798" y="936042"/>
                </a:cubicBezTo>
                <a:cubicBezTo>
                  <a:pt x="6905405" y="933085"/>
                  <a:pt x="6899490" y="929388"/>
                  <a:pt x="6895053" y="924952"/>
                </a:cubicBezTo>
                <a:cubicBezTo>
                  <a:pt x="6893573" y="923473"/>
                  <a:pt x="6892281" y="922733"/>
                  <a:pt x="6891172" y="922733"/>
                </a:cubicBezTo>
                <a:close/>
                <a:moveTo>
                  <a:pt x="12790911" y="922432"/>
                </a:moveTo>
                <a:cubicBezTo>
                  <a:pt x="12792760" y="922062"/>
                  <a:pt x="12792575" y="923356"/>
                  <a:pt x="12790357" y="926314"/>
                </a:cubicBezTo>
                <a:cubicBezTo>
                  <a:pt x="12785920" y="930750"/>
                  <a:pt x="12780006" y="934447"/>
                  <a:pt x="12772612" y="937405"/>
                </a:cubicBezTo>
                <a:cubicBezTo>
                  <a:pt x="12770764" y="938144"/>
                  <a:pt x="12769516" y="938514"/>
                  <a:pt x="12768869" y="938514"/>
                </a:cubicBezTo>
                <a:cubicBezTo>
                  <a:pt x="12766928" y="938514"/>
                  <a:pt x="12770394" y="935187"/>
                  <a:pt x="12779266" y="928532"/>
                </a:cubicBezTo>
                <a:cubicBezTo>
                  <a:pt x="12785181" y="924835"/>
                  <a:pt x="12789063" y="922802"/>
                  <a:pt x="12790911" y="922432"/>
                </a:cubicBezTo>
                <a:close/>
                <a:moveTo>
                  <a:pt x="6921670" y="920515"/>
                </a:moveTo>
                <a:cubicBezTo>
                  <a:pt x="6920191" y="920515"/>
                  <a:pt x="6920191" y="923473"/>
                  <a:pt x="6921670" y="929388"/>
                </a:cubicBezTo>
                <a:cubicBezTo>
                  <a:pt x="6921670" y="935303"/>
                  <a:pt x="6924628" y="943436"/>
                  <a:pt x="6930543" y="953787"/>
                </a:cubicBezTo>
                <a:cubicBezTo>
                  <a:pt x="6936457" y="964138"/>
                  <a:pt x="6939416" y="966356"/>
                  <a:pt x="6939416" y="960441"/>
                </a:cubicBezTo>
                <a:cubicBezTo>
                  <a:pt x="6939416" y="954526"/>
                  <a:pt x="6940154" y="953048"/>
                  <a:pt x="6941633" y="956005"/>
                </a:cubicBezTo>
                <a:cubicBezTo>
                  <a:pt x="6943112" y="958962"/>
                  <a:pt x="6943852" y="957484"/>
                  <a:pt x="6943852" y="951569"/>
                </a:cubicBezTo>
                <a:cubicBezTo>
                  <a:pt x="6945329" y="947133"/>
                  <a:pt x="6944592" y="944914"/>
                  <a:pt x="6941633" y="944914"/>
                </a:cubicBezTo>
                <a:cubicBezTo>
                  <a:pt x="6937197" y="944914"/>
                  <a:pt x="6934979" y="941957"/>
                  <a:pt x="6934979" y="936042"/>
                </a:cubicBezTo>
                <a:cubicBezTo>
                  <a:pt x="6934979" y="931606"/>
                  <a:pt x="6934240" y="929388"/>
                  <a:pt x="6932760" y="929388"/>
                </a:cubicBezTo>
                <a:cubicBezTo>
                  <a:pt x="6931282" y="929388"/>
                  <a:pt x="6931282" y="931606"/>
                  <a:pt x="6932760" y="936042"/>
                </a:cubicBezTo>
                <a:cubicBezTo>
                  <a:pt x="6932760" y="941957"/>
                  <a:pt x="6932023" y="943436"/>
                  <a:pt x="6930543" y="940478"/>
                </a:cubicBezTo>
                <a:cubicBezTo>
                  <a:pt x="6927585" y="936042"/>
                  <a:pt x="6926106" y="931606"/>
                  <a:pt x="6926106" y="927169"/>
                </a:cubicBezTo>
                <a:cubicBezTo>
                  <a:pt x="6926106" y="922733"/>
                  <a:pt x="6924628" y="920515"/>
                  <a:pt x="6921670" y="920515"/>
                </a:cubicBezTo>
                <a:close/>
                <a:moveTo>
                  <a:pt x="6587013" y="917604"/>
                </a:moveTo>
                <a:cubicBezTo>
                  <a:pt x="6588677" y="917696"/>
                  <a:pt x="6590063" y="917928"/>
                  <a:pt x="6591172" y="918297"/>
                </a:cubicBezTo>
                <a:cubicBezTo>
                  <a:pt x="6594129" y="921255"/>
                  <a:pt x="6587476" y="924212"/>
                  <a:pt x="6571210" y="927169"/>
                </a:cubicBezTo>
                <a:cubicBezTo>
                  <a:pt x="6551986" y="931606"/>
                  <a:pt x="6543114" y="932345"/>
                  <a:pt x="6544592" y="929388"/>
                </a:cubicBezTo>
                <a:cubicBezTo>
                  <a:pt x="6544592" y="926430"/>
                  <a:pt x="6551246" y="923473"/>
                  <a:pt x="6564556" y="920515"/>
                </a:cubicBezTo>
                <a:cubicBezTo>
                  <a:pt x="6574536" y="918297"/>
                  <a:pt x="6582022" y="917326"/>
                  <a:pt x="6587013" y="917604"/>
                </a:cubicBezTo>
                <a:close/>
                <a:moveTo>
                  <a:pt x="6344962" y="915386"/>
                </a:moveTo>
                <a:cubicBezTo>
                  <a:pt x="6342743" y="915108"/>
                  <a:pt x="6340526" y="916079"/>
                  <a:pt x="6338308" y="918297"/>
                </a:cubicBezTo>
                <a:cubicBezTo>
                  <a:pt x="6335350" y="921255"/>
                  <a:pt x="6337568" y="921994"/>
                  <a:pt x="6344962" y="920515"/>
                </a:cubicBezTo>
                <a:cubicBezTo>
                  <a:pt x="6350878" y="919036"/>
                  <a:pt x="6351615" y="917558"/>
                  <a:pt x="6347180" y="916079"/>
                </a:cubicBezTo>
                <a:cubicBezTo>
                  <a:pt x="6346440" y="915709"/>
                  <a:pt x="6345701" y="915478"/>
                  <a:pt x="6344962" y="915386"/>
                </a:cubicBezTo>
                <a:close/>
                <a:moveTo>
                  <a:pt x="7727814" y="913584"/>
                </a:moveTo>
                <a:cubicBezTo>
                  <a:pt x="7728646" y="914138"/>
                  <a:pt x="7729062" y="917188"/>
                  <a:pt x="7729062" y="922733"/>
                </a:cubicBezTo>
                <a:cubicBezTo>
                  <a:pt x="7727583" y="931606"/>
                  <a:pt x="7726104" y="935303"/>
                  <a:pt x="7724626" y="933824"/>
                </a:cubicBezTo>
                <a:cubicBezTo>
                  <a:pt x="7717232" y="932345"/>
                  <a:pt x="7717971" y="925691"/>
                  <a:pt x="7726843" y="913861"/>
                </a:cubicBezTo>
                <a:cubicBezTo>
                  <a:pt x="7727213" y="913491"/>
                  <a:pt x="7727537" y="913399"/>
                  <a:pt x="7727814" y="913584"/>
                </a:cubicBezTo>
                <a:close/>
                <a:moveTo>
                  <a:pt x="4456795" y="912752"/>
                </a:moveTo>
                <a:cubicBezTo>
                  <a:pt x="4454577" y="912752"/>
                  <a:pt x="4454023" y="916079"/>
                  <a:pt x="4455132" y="922733"/>
                </a:cubicBezTo>
                <a:cubicBezTo>
                  <a:pt x="4456611" y="931606"/>
                  <a:pt x="4461047" y="932345"/>
                  <a:pt x="4468440" y="924952"/>
                </a:cubicBezTo>
                <a:cubicBezTo>
                  <a:pt x="4475834" y="919036"/>
                  <a:pt x="4477313" y="916079"/>
                  <a:pt x="4472877" y="916079"/>
                </a:cubicBezTo>
                <a:cubicBezTo>
                  <a:pt x="4466962" y="916079"/>
                  <a:pt x="4462525" y="915340"/>
                  <a:pt x="4459568" y="913861"/>
                </a:cubicBezTo>
                <a:cubicBezTo>
                  <a:pt x="4458459" y="913122"/>
                  <a:pt x="4457535" y="912752"/>
                  <a:pt x="4456795" y="912752"/>
                </a:cubicBezTo>
                <a:close/>
                <a:moveTo>
                  <a:pt x="8101011" y="906652"/>
                </a:moveTo>
                <a:cubicBezTo>
                  <a:pt x="8098516" y="906652"/>
                  <a:pt x="8097268" y="908316"/>
                  <a:pt x="8097268" y="911643"/>
                </a:cubicBezTo>
                <a:cubicBezTo>
                  <a:pt x="8097268" y="914600"/>
                  <a:pt x="8107619" y="919776"/>
                  <a:pt x="8128321" y="927169"/>
                </a:cubicBezTo>
                <a:cubicBezTo>
                  <a:pt x="8150503" y="934563"/>
                  <a:pt x="8163811" y="937521"/>
                  <a:pt x="8168247" y="936042"/>
                </a:cubicBezTo>
                <a:cubicBezTo>
                  <a:pt x="8174162" y="933085"/>
                  <a:pt x="8169726" y="928648"/>
                  <a:pt x="8154939" y="922733"/>
                </a:cubicBezTo>
                <a:cubicBezTo>
                  <a:pt x="8140151" y="915340"/>
                  <a:pt x="8123146" y="910164"/>
                  <a:pt x="8103922" y="907207"/>
                </a:cubicBezTo>
                <a:cubicBezTo>
                  <a:pt x="8102813" y="906837"/>
                  <a:pt x="8101843" y="906652"/>
                  <a:pt x="8101011" y="906652"/>
                </a:cubicBezTo>
                <a:close/>
                <a:moveTo>
                  <a:pt x="6095007" y="902354"/>
                </a:moveTo>
                <a:cubicBezTo>
                  <a:pt x="6094177" y="902262"/>
                  <a:pt x="6093206" y="902401"/>
                  <a:pt x="6092096" y="902770"/>
                </a:cubicBezTo>
                <a:cubicBezTo>
                  <a:pt x="6089140" y="902770"/>
                  <a:pt x="6089140" y="905728"/>
                  <a:pt x="6092096" y="911643"/>
                </a:cubicBezTo>
                <a:cubicBezTo>
                  <a:pt x="6093575" y="916079"/>
                  <a:pt x="6095054" y="918297"/>
                  <a:pt x="6096534" y="918297"/>
                </a:cubicBezTo>
                <a:cubicBezTo>
                  <a:pt x="6098013" y="916818"/>
                  <a:pt x="6098752" y="913861"/>
                  <a:pt x="6098752" y="909425"/>
                </a:cubicBezTo>
                <a:cubicBezTo>
                  <a:pt x="6098752" y="904989"/>
                  <a:pt x="6097504" y="902632"/>
                  <a:pt x="6095007" y="902354"/>
                </a:cubicBezTo>
                <a:close/>
                <a:moveTo>
                  <a:pt x="6365341" y="901384"/>
                </a:moveTo>
                <a:cubicBezTo>
                  <a:pt x="6363954" y="901569"/>
                  <a:pt x="6362336" y="902031"/>
                  <a:pt x="6360488" y="902770"/>
                </a:cubicBezTo>
                <a:cubicBezTo>
                  <a:pt x="6353095" y="904249"/>
                  <a:pt x="6351615" y="907207"/>
                  <a:pt x="6356053" y="911643"/>
                </a:cubicBezTo>
                <a:cubicBezTo>
                  <a:pt x="6367881" y="921994"/>
                  <a:pt x="6373058" y="920515"/>
                  <a:pt x="6371578" y="907207"/>
                </a:cubicBezTo>
                <a:cubicBezTo>
                  <a:pt x="6371578" y="902770"/>
                  <a:pt x="6369500" y="900830"/>
                  <a:pt x="6365341" y="901384"/>
                </a:cubicBezTo>
                <a:close/>
                <a:moveTo>
                  <a:pt x="6133132" y="901107"/>
                </a:moveTo>
                <a:cubicBezTo>
                  <a:pt x="6130914" y="901476"/>
                  <a:pt x="6128327" y="903510"/>
                  <a:pt x="6125370" y="907207"/>
                </a:cubicBezTo>
                <a:cubicBezTo>
                  <a:pt x="6119454" y="914600"/>
                  <a:pt x="6120933" y="916818"/>
                  <a:pt x="6129805" y="913861"/>
                </a:cubicBezTo>
                <a:cubicBezTo>
                  <a:pt x="6138677" y="912382"/>
                  <a:pt x="6141634" y="909425"/>
                  <a:pt x="6138677" y="904989"/>
                </a:cubicBezTo>
                <a:cubicBezTo>
                  <a:pt x="6137199" y="902031"/>
                  <a:pt x="6135351" y="900737"/>
                  <a:pt x="6133132" y="901107"/>
                </a:cubicBezTo>
                <a:close/>
                <a:moveTo>
                  <a:pt x="6403188" y="898334"/>
                </a:moveTo>
                <a:cubicBezTo>
                  <a:pt x="6400599" y="898334"/>
                  <a:pt x="6396717" y="899074"/>
                  <a:pt x="6391542" y="900552"/>
                </a:cubicBezTo>
                <a:cubicBezTo>
                  <a:pt x="6381191" y="902031"/>
                  <a:pt x="6376016" y="904989"/>
                  <a:pt x="6376016" y="909425"/>
                </a:cubicBezTo>
                <a:cubicBezTo>
                  <a:pt x="6374537" y="913861"/>
                  <a:pt x="6379712" y="914600"/>
                  <a:pt x="6391542" y="911643"/>
                </a:cubicBezTo>
                <a:cubicBezTo>
                  <a:pt x="6403373" y="908685"/>
                  <a:pt x="6408548" y="904989"/>
                  <a:pt x="6407069" y="900552"/>
                </a:cubicBezTo>
                <a:cubicBezTo>
                  <a:pt x="6407069" y="899074"/>
                  <a:pt x="6405775" y="898334"/>
                  <a:pt x="6403188" y="898334"/>
                </a:cubicBezTo>
                <a:close/>
                <a:moveTo>
                  <a:pt x="7323149" y="897225"/>
                </a:moveTo>
                <a:cubicBezTo>
                  <a:pt x="7324627" y="897225"/>
                  <a:pt x="7326106" y="897595"/>
                  <a:pt x="7327584" y="898334"/>
                </a:cubicBezTo>
                <a:cubicBezTo>
                  <a:pt x="7330542" y="901292"/>
                  <a:pt x="7329062" y="902770"/>
                  <a:pt x="7323149" y="902770"/>
                </a:cubicBezTo>
                <a:cubicBezTo>
                  <a:pt x="7317233" y="902770"/>
                  <a:pt x="7315755" y="901292"/>
                  <a:pt x="7318711" y="898334"/>
                </a:cubicBezTo>
                <a:cubicBezTo>
                  <a:pt x="7320190" y="897595"/>
                  <a:pt x="7321669" y="897225"/>
                  <a:pt x="7323149" y="897225"/>
                </a:cubicBezTo>
                <a:close/>
                <a:moveTo>
                  <a:pt x="6658408" y="895700"/>
                </a:moveTo>
                <a:cubicBezTo>
                  <a:pt x="6660905" y="895977"/>
                  <a:pt x="6662151" y="898334"/>
                  <a:pt x="6662151" y="902770"/>
                </a:cubicBezTo>
                <a:cubicBezTo>
                  <a:pt x="6662151" y="907207"/>
                  <a:pt x="6659933" y="909425"/>
                  <a:pt x="6655498" y="909425"/>
                </a:cubicBezTo>
                <a:cubicBezTo>
                  <a:pt x="6652541" y="910903"/>
                  <a:pt x="6650322" y="909425"/>
                  <a:pt x="6648844" y="904989"/>
                </a:cubicBezTo>
                <a:cubicBezTo>
                  <a:pt x="6647364" y="902031"/>
                  <a:pt x="6649582" y="899074"/>
                  <a:pt x="6655498" y="896116"/>
                </a:cubicBezTo>
                <a:cubicBezTo>
                  <a:pt x="6656606" y="895746"/>
                  <a:pt x="6657578" y="895608"/>
                  <a:pt x="6658408" y="895700"/>
                </a:cubicBezTo>
                <a:close/>
                <a:moveTo>
                  <a:pt x="5581516" y="893482"/>
                </a:moveTo>
                <a:cubicBezTo>
                  <a:pt x="5577356" y="893759"/>
                  <a:pt x="5575277" y="896116"/>
                  <a:pt x="5575277" y="900552"/>
                </a:cubicBezTo>
                <a:cubicBezTo>
                  <a:pt x="5576756" y="906467"/>
                  <a:pt x="5579714" y="909425"/>
                  <a:pt x="5584149" y="909425"/>
                </a:cubicBezTo>
                <a:cubicBezTo>
                  <a:pt x="5588586" y="910903"/>
                  <a:pt x="5592283" y="908685"/>
                  <a:pt x="5595240" y="902770"/>
                </a:cubicBezTo>
                <a:cubicBezTo>
                  <a:pt x="5596718" y="898334"/>
                  <a:pt x="5593761" y="895377"/>
                  <a:pt x="5586367" y="893898"/>
                </a:cubicBezTo>
                <a:cubicBezTo>
                  <a:pt x="5584519" y="893528"/>
                  <a:pt x="5582902" y="893390"/>
                  <a:pt x="5581516" y="893482"/>
                </a:cubicBezTo>
                <a:close/>
                <a:moveTo>
                  <a:pt x="4512287" y="891333"/>
                </a:moveTo>
                <a:lnTo>
                  <a:pt x="4511636" y="891659"/>
                </a:lnTo>
                <a:lnTo>
                  <a:pt x="4499531" y="893677"/>
                </a:lnTo>
                <a:lnTo>
                  <a:pt x="4499494" y="893898"/>
                </a:lnTo>
                <a:cubicBezTo>
                  <a:pt x="4493579" y="898334"/>
                  <a:pt x="4492840" y="900552"/>
                  <a:pt x="4497276" y="900552"/>
                </a:cubicBezTo>
                <a:cubicBezTo>
                  <a:pt x="4501712" y="900552"/>
                  <a:pt x="4505409" y="902770"/>
                  <a:pt x="4508366" y="907207"/>
                </a:cubicBezTo>
                <a:cubicBezTo>
                  <a:pt x="4514281" y="921994"/>
                  <a:pt x="4516499" y="918297"/>
                  <a:pt x="4515020" y="896116"/>
                </a:cubicBezTo>
                <a:close/>
                <a:moveTo>
                  <a:pt x="5067330" y="889462"/>
                </a:moveTo>
                <a:cubicBezTo>
                  <a:pt x="5067330" y="886504"/>
                  <a:pt x="5063633" y="887244"/>
                  <a:pt x="5056239" y="891680"/>
                </a:cubicBezTo>
                <a:cubicBezTo>
                  <a:pt x="5054761" y="893158"/>
                  <a:pt x="5048106" y="896855"/>
                  <a:pt x="5036277" y="902770"/>
                </a:cubicBezTo>
                <a:cubicBezTo>
                  <a:pt x="5025925" y="907207"/>
                  <a:pt x="5017052" y="911643"/>
                  <a:pt x="5009659" y="916079"/>
                </a:cubicBezTo>
                <a:cubicBezTo>
                  <a:pt x="4934244" y="954526"/>
                  <a:pt x="4873615" y="988537"/>
                  <a:pt x="4827774" y="1018112"/>
                </a:cubicBezTo>
                <a:cubicBezTo>
                  <a:pt x="4780454" y="1050644"/>
                  <a:pt x="4761231" y="1063214"/>
                  <a:pt x="4770103" y="1055820"/>
                </a:cubicBezTo>
                <a:cubicBezTo>
                  <a:pt x="4740528" y="1076522"/>
                  <a:pt x="4719826" y="1091310"/>
                  <a:pt x="4707996" y="1100182"/>
                </a:cubicBezTo>
                <a:cubicBezTo>
                  <a:pt x="4632580" y="1156374"/>
                  <a:pt x="4584521" y="1192604"/>
                  <a:pt x="4563819" y="1208870"/>
                </a:cubicBezTo>
                <a:lnTo>
                  <a:pt x="4556159" y="1214800"/>
                </a:lnTo>
                <a:lnTo>
                  <a:pt x="4559325" y="1215503"/>
                </a:lnTo>
                <a:cubicBezTo>
                  <a:pt x="4565240" y="1214025"/>
                  <a:pt x="4573743" y="1210328"/>
                  <a:pt x="4584833" y="1204413"/>
                </a:cubicBezTo>
                <a:cubicBezTo>
                  <a:pt x="4607014" y="1194062"/>
                  <a:pt x="4618844" y="1184450"/>
                  <a:pt x="4620323" y="1175577"/>
                </a:cubicBezTo>
                <a:cubicBezTo>
                  <a:pt x="4621802" y="1166705"/>
                  <a:pt x="4627717" y="1163748"/>
                  <a:pt x="4638068" y="1166705"/>
                </a:cubicBezTo>
                <a:cubicBezTo>
                  <a:pt x="4649898" y="1169662"/>
                  <a:pt x="4655813" y="1168184"/>
                  <a:pt x="4655813" y="1162269"/>
                </a:cubicBezTo>
                <a:cubicBezTo>
                  <a:pt x="4657291" y="1154875"/>
                  <a:pt x="4660989" y="1153396"/>
                  <a:pt x="4666903" y="1157833"/>
                </a:cubicBezTo>
                <a:cubicBezTo>
                  <a:pt x="4672818" y="1162269"/>
                  <a:pt x="4674297" y="1160790"/>
                  <a:pt x="4671340" y="1153396"/>
                </a:cubicBezTo>
                <a:cubicBezTo>
                  <a:pt x="4668382" y="1146003"/>
                  <a:pt x="4669861" y="1145263"/>
                  <a:pt x="4675776" y="1151178"/>
                </a:cubicBezTo>
                <a:cubicBezTo>
                  <a:pt x="4680212" y="1155614"/>
                  <a:pt x="4684648" y="1156354"/>
                  <a:pt x="4689084" y="1153396"/>
                </a:cubicBezTo>
                <a:cubicBezTo>
                  <a:pt x="4692042" y="1151918"/>
                  <a:pt x="4692042" y="1148221"/>
                  <a:pt x="4689084" y="1142306"/>
                </a:cubicBezTo>
                <a:cubicBezTo>
                  <a:pt x="4687606" y="1136391"/>
                  <a:pt x="4689084" y="1135651"/>
                  <a:pt x="4693521" y="1140088"/>
                </a:cubicBezTo>
                <a:cubicBezTo>
                  <a:pt x="4697957" y="1146003"/>
                  <a:pt x="4699436" y="1146003"/>
                  <a:pt x="4697957" y="1140088"/>
                </a:cubicBezTo>
                <a:cubicBezTo>
                  <a:pt x="4696478" y="1135651"/>
                  <a:pt x="4696478" y="1132694"/>
                  <a:pt x="4697957" y="1131215"/>
                </a:cubicBezTo>
                <a:cubicBezTo>
                  <a:pt x="4700914" y="1128258"/>
                  <a:pt x="4703872" y="1129736"/>
                  <a:pt x="4706829" y="1135651"/>
                </a:cubicBezTo>
                <a:cubicBezTo>
                  <a:pt x="4709787" y="1140088"/>
                  <a:pt x="4715702" y="1139348"/>
                  <a:pt x="4724574" y="1133434"/>
                </a:cubicBezTo>
                <a:cubicBezTo>
                  <a:pt x="4733447" y="1126040"/>
                  <a:pt x="4734925" y="1122343"/>
                  <a:pt x="4729010" y="1122343"/>
                </a:cubicBezTo>
                <a:cubicBezTo>
                  <a:pt x="4721617" y="1120864"/>
                  <a:pt x="4721617" y="1117907"/>
                  <a:pt x="4729010" y="1113470"/>
                </a:cubicBezTo>
                <a:cubicBezTo>
                  <a:pt x="4734925" y="1107555"/>
                  <a:pt x="4739361" y="1107555"/>
                  <a:pt x="4742319" y="1113470"/>
                </a:cubicBezTo>
                <a:cubicBezTo>
                  <a:pt x="4743798" y="1117907"/>
                  <a:pt x="4746016" y="1119385"/>
                  <a:pt x="4748973" y="1117907"/>
                </a:cubicBezTo>
                <a:cubicBezTo>
                  <a:pt x="4751931" y="1116428"/>
                  <a:pt x="4754888" y="1117907"/>
                  <a:pt x="4757846" y="1122343"/>
                </a:cubicBezTo>
                <a:cubicBezTo>
                  <a:pt x="4762282" y="1125300"/>
                  <a:pt x="4763761" y="1127518"/>
                  <a:pt x="4762282" y="1128997"/>
                </a:cubicBezTo>
                <a:lnTo>
                  <a:pt x="4759228" y="1136632"/>
                </a:lnTo>
                <a:lnTo>
                  <a:pt x="4767389" y="1124973"/>
                </a:lnTo>
                <a:lnTo>
                  <a:pt x="4766857" y="1125115"/>
                </a:lnTo>
                <a:cubicBezTo>
                  <a:pt x="4764916" y="1125115"/>
                  <a:pt x="4763391" y="1123452"/>
                  <a:pt x="4762282" y="1120125"/>
                </a:cubicBezTo>
                <a:cubicBezTo>
                  <a:pt x="4759325" y="1115689"/>
                  <a:pt x="4758216" y="1113101"/>
                  <a:pt x="4758955" y="1112361"/>
                </a:cubicBezTo>
                <a:lnTo>
                  <a:pt x="4764593" y="1114778"/>
                </a:lnTo>
                <a:lnTo>
                  <a:pt x="4763449" y="1113491"/>
                </a:lnTo>
                <a:lnTo>
                  <a:pt x="4772283" y="1100240"/>
                </a:lnTo>
                <a:lnTo>
                  <a:pt x="4771154" y="1095725"/>
                </a:lnTo>
                <a:cubicBezTo>
                  <a:pt x="4772633" y="1094247"/>
                  <a:pt x="4773927" y="1094062"/>
                  <a:pt x="4775036" y="1095171"/>
                </a:cubicBezTo>
                <a:lnTo>
                  <a:pt x="4776269" y="1098377"/>
                </a:lnTo>
                <a:lnTo>
                  <a:pt x="4791730" y="1091310"/>
                </a:lnTo>
                <a:cubicBezTo>
                  <a:pt x="4797275" y="1091310"/>
                  <a:pt x="4801896" y="1094267"/>
                  <a:pt x="4805593" y="1100182"/>
                </a:cubicBezTo>
                <a:cubicBezTo>
                  <a:pt x="4808550" y="1107576"/>
                  <a:pt x="4810769" y="1110533"/>
                  <a:pt x="4812248" y="1109055"/>
                </a:cubicBezTo>
                <a:lnTo>
                  <a:pt x="4817366" y="1112467"/>
                </a:lnTo>
                <a:lnTo>
                  <a:pt x="4837698" y="1097944"/>
                </a:lnTo>
                <a:cubicBezTo>
                  <a:pt x="4837698" y="1093507"/>
                  <a:pt x="4836958" y="1092029"/>
                  <a:pt x="4835480" y="1093507"/>
                </a:cubicBezTo>
                <a:cubicBezTo>
                  <a:pt x="4834001" y="1093507"/>
                  <a:pt x="4831783" y="1092029"/>
                  <a:pt x="4828825" y="1089071"/>
                </a:cubicBezTo>
                <a:lnTo>
                  <a:pt x="4836557" y="1078762"/>
                </a:lnTo>
                <a:lnTo>
                  <a:pt x="4828329" y="1073565"/>
                </a:lnTo>
                <a:cubicBezTo>
                  <a:pt x="4825741" y="1072826"/>
                  <a:pt x="4824077" y="1073565"/>
                  <a:pt x="4823338" y="1075783"/>
                </a:cubicBezTo>
                <a:cubicBezTo>
                  <a:pt x="4823338" y="1081698"/>
                  <a:pt x="4821120" y="1081698"/>
                  <a:pt x="4816684" y="1075783"/>
                </a:cubicBezTo>
                <a:cubicBezTo>
                  <a:pt x="4813726" y="1071347"/>
                  <a:pt x="4816684" y="1066911"/>
                  <a:pt x="4825556" y="1062475"/>
                </a:cubicBezTo>
                <a:lnTo>
                  <a:pt x="4834567" y="1060758"/>
                </a:lnTo>
                <a:lnTo>
                  <a:pt x="4831043" y="1058018"/>
                </a:lnTo>
                <a:cubicBezTo>
                  <a:pt x="4829564" y="1055060"/>
                  <a:pt x="4831043" y="1052842"/>
                  <a:pt x="4835480" y="1051363"/>
                </a:cubicBezTo>
                <a:cubicBezTo>
                  <a:pt x="4841395" y="1051363"/>
                  <a:pt x="4845091" y="1052103"/>
                  <a:pt x="4846571" y="1053581"/>
                </a:cubicBezTo>
                <a:cubicBezTo>
                  <a:pt x="4846571" y="1055060"/>
                  <a:pt x="4845091" y="1057278"/>
                  <a:pt x="4842134" y="1060236"/>
                </a:cubicBezTo>
                <a:lnTo>
                  <a:pt x="4838436" y="1061244"/>
                </a:lnTo>
                <a:lnTo>
                  <a:pt x="4845519" y="1066911"/>
                </a:lnTo>
                <a:lnTo>
                  <a:pt x="4848164" y="1068311"/>
                </a:lnTo>
                <a:lnTo>
                  <a:pt x="4856552" y="1064117"/>
                </a:lnTo>
                <a:cubicBezTo>
                  <a:pt x="4860248" y="1063008"/>
                  <a:pt x="4862836" y="1063193"/>
                  <a:pt x="4864315" y="1064672"/>
                </a:cubicBezTo>
                <a:lnTo>
                  <a:pt x="4859072" y="1069915"/>
                </a:lnTo>
                <a:lnTo>
                  <a:pt x="4869918" y="1064692"/>
                </a:lnTo>
                <a:lnTo>
                  <a:pt x="4871825" y="1061260"/>
                </a:lnTo>
                <a:lnTo>
                  <a:pt x="4868751" y="1060236"/>
                </a:lnTo>
                <a:cubicBezTo>
                  <a:pt x="4864315" y="1057278"/>
                  <a:pt x="4865794" y="1053581"/>
                  <a:pt x="4873188" y="1049145"/>
                </a:cubicBezTo>
                <a:lnTo>
                  <a:pt x="4878556" y="1049145"/>
                </a:lnTo>
                <a:lnTo>
                  <a:pt x="4881009" y="1044729"/>
                </a:lnTo>
                <a:cubicBezTo>
                  <a:pt x="4876573" y="1040293"/>
                  <a:pt x="4878791" y="1033639"/>
                  <a:pt x="4887663" y="1024766"/>
                </a:cubicBezTo>
                <a:cubicBezTo>
                  <a:pt x="4893578" y="1020330"/>
                  <a:pt x="4901711" y="1014415"/>
                  <a:pt x="4912062" y="1007022"/>
                </a:cubicBezTo>
                <a:cubicBezTo>
                  <a:pt x="4917978" y="1002585"/>
                  <a:pt x="4932026" y="993713"/>
                  <a:pt x="4954206" y="980404"/>
                </a:cubicBezTo>
                <a:cubicBezTo>
                  <a:pt x="5000048" y="952308"/>
                  <a:pt x="5024447" y="934563"/>
                  <a:pt x="5027404" y="927169"/>
                </a:cubicBezTo>
                <a:cubicBezTo>
                  <a:pt x="5030361" y="921255"/>
                  <a:pt x="5033319" y="919776"/>
                  <a:pt x="5036277" y="922733"/>
                </a:cubicBezTo>
                <a:cubicBezTo>
                  <a:pt x="5039234" y="924212"/>
                  <a:pt x="5045149" y="920515"/>
                  <a:pt x="5054021" y="911643"/>
                </a:cubicBezTo>
                <a:cubicBezTo>
                  <a:pt x="5061415" y="902770"/>
                  <a:pt x="5065851" y="895377"/>
                  <a:pt x="5067330" y="889462"/>
                </a:cubicBezTo>
                <a:close/>
                <a:moveTo>
                  <a:pt x="5492930" y="888630"/>
                </a:moveTo>
                <a:cubicBezTo>
                  <a:pt x="5486831" y="889184"/>
                  <a:pt x="5476571" y="893898"/>
                  <a:pt x="5462153" y="902770"/>
                </a:cubicBezTo>
                <a:cubicBezTo>
                  <a:pt x="5439973" y="914600"/>
                  <a:pt x="5422967" y="921994"/>
                  <a:pt x="5411138" y="924952"/>
                </a:cubicBezTo>
                <a:cubicBezTo>
                  <a:pt x="5403744" y="926430"/>
                  <a:pt x="5400046" y="931606"/>
                  <a:pt x="5400046" y="940478"/>
                </a:cubicBezTo>
                <a:cubicBezTo>
                  <a:pt x="5398569" y="947872"/>
                  <a:pt x="5401525" y="950090"/>
                  <a:pt x="5408918" y="947133"/>
                </a:cubicBezTo>
                <a:cubicBezTo>
                  <a:pt x="5416313" y="944175"/>
                  <a:pt x="5417791" y="946393"/>
                  <a:pt x="5413356" y="953787"/>
                </a:cubicBezTo>
                <a:cubicBezTo>
                  <a:pt x="5407441" y="962659"/>
                  <a:pt x="5402265" y="967095"/>
                  <a:pt x="5397828" y="967095"/>
                </a:cubicBezTo>
                <a:cubicBezTo>
                  <a:pt x="5391914" y="967095"/>
                  <a:pt x="5382302" y="970053"/>
                  <a:pt x="5368993" y="975968"/>
                </a:cubicBezTo>
                <a:cubicBezTo>
                  <a:pt x="5355685" y="981883"/>
                  <a:pt x="5347551" y="981144"/>
                  <a:pt x="5344594" y="973750"/>
                </a:cubicBezTo>
                <a:cubicBezTo>
                  <a:pt x="5340157" y="966356"/>
                  <a:pt x="5336461" y="963399"/>
                  <a:pt x="5333503" y="964878"/>
                </a:cubicBezTo>
                <a:cubicBezTo>
                  <a:pt x="5330547" y="967835"/>
                  <a:pt x="5331285" y="972271"/>
                  <a:pt x="5335722" y="978186"/>
                </a:cubicBezTo>
                <a:cubicBezTo>
                  <a:pt x="5341637" y="984101"/>
                  <a:pt x="5340157" y="990016"/>
                  <a:pt x="5331285" y="995931"/>
                </a:cubicBezTo>
                <a:cubicBezTo>
                  <a:pt x="5320934" y="1001846"/>
                  <a:pt x="5317977" y="1006282"/>
                  <a:pt x="5322412" y="1009240"/>
                </a:cubicBezTo>
                <a:cubicBezTo>
                  <a:pt x="5328327" y="1012197"/>
                  <a:pt x="5337200" y="1010718"/>
                  <a:pt x="5349030" y="1004804"/>
                </a:cubicBezTo>
                <a:cubicBezTo>
                  <a:pt x="5359382" y="998888"/>
                  <a:pt x="5366775" y="996671"/>
                  <a:pt x="5371211" y="998149"/>
                </a:cubicBezTo>
                <a:cubicBezTo>
                  <a:pt x="5374168" y="1001107"/>
                  <a:pt x="5380083" y="1000367"/>
                  <a:pt x="5388956" y="995931"/>
                </a:cubicBezTo>
                <a:cubicBezTo>
                  <a:pt x="5396349" y="991495"/>
                  <a:pt x="5399307" y="987059"/>
                  <a:pt x="5397828" y="982622"/>
                </a:cubicBezTo>
                <a:cubicBezTo>
                  <a:pt x="5396349" y="978186"/>
                  <a:pt x="5397828" y="977447"/>
                  <a:pt x="5402265" y="980404"/>
                </a:cubicBezTo>
                <a:cubicBezTo>
                  <a:pt x="5405222" y="984840"/>
                  <a:pt x="5414835" y="983362"/>
                  <a:pt x="5431101" y="975968"/>
                </a:cubicBezTo>
                <a:cubicBezTo>
                  <a:pt x="5447367" y="968574"/>
                  <a:pt x="5459196" y="964878"/>
                  <a:pt x="5466591" y="964878"/>
                </a:cubicBezTo>
                <a:cubicBezTo>
                  <a:pt x="5473984" y="964878"/>
                  <a:pt x="5476941" y="962659"/>
                  <a:pt x="5475463" y="958223"/>
                </a:cubicBezTo>
                <a:cubicBezTo>
                  <a:pt x="5473984" y="955266"/>
                  <a:pt x="5476941" y="953048"/>
                  <a:pt x="5484334" y="951569"/>
                </a:cubicBezTo>
                <a:cubicBezTo>
                  <a:pt x="5491729" y="948611"/>
                  <a:pt x="5497644" y="947133"/>
                  <a:pt x="5502079" y="947133"/>
                </a:cubicBezTo>
                <a:cubicBezTo>
                  <a:pt x="5507995" y="947133"/>
                  <a:pt x="5510214" y="945654"/>
                  <a:pt x="5508733" y="942696"/>
                </a:cubicBezTo>
                <a:cubicBezTo>
                  <a:pt x="5507255" y="939739"/>
                  <a:pt x="5510214" y="936781"/>
                  <a:pt x="5517606" y="933824"/>
                </a:cubicBezTo>
                <a:cubicBezTo>
                  <a:pt x="5530914" y="926430"/>
                  <a:pt x="5531655" y="918297"/>
                  <a:pt x="5519824" y="909425"/>
                </a:cubicBezTo>
                <a:cubicBezTo>
                  <a:pt x="5515389" y="906467"/>
                  <a:pt x="5513910" y="904249"/>
                  <a:pt x="5515389" y="902770"/>
                </a:cubicBezTo>
                <a:cubicBezTo>
                  <a:pt x="5518345" y="902770"/>
                  <a:pt x="5518345" y="901292"/>
                  <a:pt x="5515389" y="898334"/>
                </a:cubicBezTo>
                <a:cubicBezTo>
                  <a:pt x="5513910" y="895377"/>
                  <a:pt x="5511692" y="893898"/>
                  <a:pt x="5508733" y="893898"/>
                </a:cubicBezTo>
                <a:cubicBezTo>
                  <a:pt x="5505776" y="893898"/>
                  <a:pt x="5502079" y="892419"/>
                  <a:pt x="5497644" y="889462"/>
                </a:cubicBezTo>
                <a:cubicBezTo>
                  <a:pt x="5496534" y="888722"/>
                  <a:pt x="5494963" y="888445"/>
                  <a:pt x="5492930" y="888630"/>
                </a:cubicBezTo>
                <a:close/>
                <a:moveTo>
                  <a:pt x="7238570" y="887436"/>
                </a:moveTo>
                <a:lnTo>
                  <a:pt x="7238803" y="889060"/>
                </a:lnTo>
                <a:lnTo>
                  <a:pt x="7238722" y="889046"/>
                </a:lnTo>
                <a:cubicBezTo>
                  <a:pt x="7238260" y="888769"/>
                  <a:pt x="7238120" y="888353"/>
                  <a:pt x="7238306" y="887798"/>
                </a:cubicBezTo>
                <a:close/>
                <a:moveTo>
                  <a:pt x="6050507" y="887244"/>
                </a:moveTo>
                <a:cubicBezTo>
                  <a:pt x="6048658" y="887244"/>
                  <a:pt x="6046256" y="887983"/>
                  <a:pt x="6043298" y="889462"/>
                </a:cubicBezTo>
                <a:cubicBezTo>
                  <a:pt x="6038863" y="892419"/>
                  <a:pt x="6037384" y="895377"/>
                  <a:pt x="6038863" y="898334"/>
                </a:cubicBezTo>
                <a:cubicBezTo>
                  <a:pt x="6038863" y="899813"/>
                  <a:pt x="6042560" y="899813"/>
                  <a:pt x="6049953" y="898334"/>
                </a:cubicBezTo>
                <a:cubicBezTo>
                  <a:pt x="6055867" y="895377"/>
                  <a:pt x="6057346" y="892419"/>
                  <a:pt x="6054389" y="889462"/>
                </a:cubicBezTo>
                <a:cubicBezTo>
                  <a:pt x="6053650" y="887983"/>
                  <a:pt x="6052356" y="887244"/>
                  <a:pt x="6050507" y="887244"/>
                </a:cubicBezTo>
                <a:close/>
                <a:moveTo>
                  <a:pt x="6076571" y="882808"/>
                </a:moveTo>
                <a:cubicBezTo>
                  <a:pt x="6072134" y="882808"/>
                  <a:pt x="6068437" y="884286"/>
                  <a:pt x="6065480" y="887244"/>
                </a:cubicBezTo>
                <a:cubicBezTo>
                  <a:pt x="6062523" y="890201"/>
                  <a:pt x="6064740" y="890941"/>
                  <a:pt x="6072134" y="889462"/>
                </a:cubicBezTo>
                <a:cubicBezTo>
                  <a:pt x="6079527" y="886504"/>
                  <a:pt x="6081006" y="884286"/>
                  <a:pt x="6076571" y="882808"/>
                </a:cubicBezTo>
                <a:close/>
                <a:moveTo>
                  <a:pt x="7050321" y="880589"/>
                </a:moveTo>
                <a:cubicBezTo>
                  <a:pt x="7066587" y="880589"/>
                  <a:pt x="7073241" y="882808"/>
                  <a:pt x="7070284" y="887244"/>
                </a:cubicBezTo>
                <a:cubicBezTo>
                  <a:pt x="7068805" y="890201"/>
                  <a:pt x="7061412" y="892419"/>
                  <a:pt x="7048102" y="893898"/>
                </a:cubicBezTo>
                <a:cubicBezTo>
                  <a:pt x="7036273" y="893898"/>
                  <a:pt x="7030358" y="891680"/>
                  <a:pt x="7030358" y="887244"/>
                </a:cubicBezTo>
                <a:cubicBezTo>
                  <a:pt x="7028879" y="884286"/>
                  <a:pt x="7035533" y="882068"/>
                  <a:pt x="7050321" y="880589"/>
                </a:cubicBezTo>
                <a:close/>
                <a:moveTo>
                  <a:pt x="5906331" y="877817"/>
                </a:moveTo>
                <a:cubicBezTo>
                  <a:pt x="5907439" y="877447"/>
                  <a:pt x="5908733" y="878371"/>
                  <a:pt x="5910212" y="880589"/>
                </a:cubicBezTo>
                <a:cubicBezTo>
                  <a:pt x="5914648" y="885025"/>
                  <a:pt x="5913909" y="888722"/>
                  <a:pt x="5907995" y="891680"/>
                </a:cubicBezTo>
                <a:cubicBezTo>
                  <a:pt x="5903557" y="893158"/>
                  <a:pt x="5902079" y="890201"/>
                  <a:pt x="5903557" y="882808"/>
                </a:cubicBezTo>
                <a:cubicBezTo>
                  <a:pt x="5904297" y="879850"/>
                  <a:pt x="5905220" y="878186"/>
                  <a:pt x="5906331" y="877817"/>
                </a:cubicBezTo>
                <a:close/>
                <a:moveTo>
                  <a:pt x="4499494" y="877262"/>
                </a:moveTo>
                <a:cubicBezTo>
                  <a:pt x="4498754" y="877262"/>
                  <a:pt x="4499494" y="878371"/>
                  <a:pt x="4501712" y="880589"/>
                </a:cubicBezTo>
                <a:lnTo>
                  <a:pt x="4499853" y="891741"/>
                </a:lnTo>
                <a:lnTo>
                  <a:pt x="4506891" y="881889"/>
                </a:lnTo>
                <a:lnTo>
                  <a:pt x="4506148" y="880589"/>
                </a:lnTo>
                <a:cubicBezTo>
                  <a:pt x="4502451" y="878371"/>
                  <a:pt x="4500233" y="877262"/>
                  <a:pt x="4499494" y="877262"/>
                </a:cubicBezTo>
                <a:close/>
                <a:moveTo>
                  <a:pt x="7116310" y="876708"/>
                </a:moveTo>
                <a:cubicBezTo>
                  <a:pt x="7118898" y="876338"/>
                  <a:pt x="7122778" y="876892"/>
                  <a:pt x="7127954" y="878371"/>
                </a:cubicBezTo>
                <a:cubicBezTo>
                  <a:pt x="7139785" y="879850"/>
                  <a:pt x="7145700" y="882808"/>
                  <a:pt x="7145700" y="887244"/>
                </a:cubicBezTo>
                <a:cubicBezTo>
                  <a:pt x="7144220" y="890201"/>
                  <a:pt x="7139044" y="890941"/>
                  <a:pt x="7130173" y="889462"/>
                </a:cubicBezTo>
                <a:cubicBezTo>
                  <a:pt x="7119821" y="887983"/>
                  <a:pt x="7114646" y="887244"/>
                  <a:pt x="7114646" y="887244"/>
                </a:cubicBezTo>
                <a:cubicBezTo>
                  <a:pt x="7113167" y="887244"/>
                  <a:pt x="7112428" y="885025"/>
                  <a:pt x="7112428" y="880589"/>
                </a:cubicBezTo>
                <a:cubicBezTo>
                  <a:pt x="7112428" y="878371"/>
                  <a:pt x="7113722" y="877077"/>
                  <a:pt x="7116310" y="876708"/>
                </a:cubicBezTo>
                <a:close/>
                <a:moveTo>
                  <a:pt x="6208376" y="874975"/>
                </a:moveTo>
                <a:cubicBezTo>
                  <a:pt x="6202762" y="875391"/>
                  <a:pt x="6195793" y="877262"/>
                  <a:pt x="6187476" y="880589"/>
                </a:cubicBezTo>
                <a:cubicBezTo>
                  <a:pt x="6174167" y="885025"/>
                  <a:pt x="6166773" y="890201"/>
                  <a:pt x="6165295" y="896116"/>
                </a:cubicBezTo>
                <a:cubicBezTo>
                  <a:pt x="6163816" y="903510"/>
                  <a:pt x="6169732" y="904989"/>
                  <a:pt x="6183040" y="900552"/>
                </a:cubicBezTo>
                <a:cubicBezTo>
                  <a:pt x="6194871" y="897595"/>
                  <a:pt x="6203742" y="898334"/>
                  <a:pt x="6209657" y="902770"/>
                </a:cubicBezTo>
                <a:cubicBezTo>
                  <a:pt x="6214093" y="907207"/>
                  <a:pt x="6216312" y="905728"/>
                  <a:pt x="6216312" y="898334"/>
                </a:cubicBezTo>
                <a:cubicBezTo>
                  <a:pt x="6216312" y="889462"/>
                  <a:pt x="6218530" y="886504"/>
                  <a:pt x="6222966" y="889462"/>
                </a:cubicBezTo>
                <a:cubicBezTo>
                  <a:pt x="6225922" y="890941"/>
                  <a:pt x="6226663" y="889462"/>
                  <a:pt x="6225184" y="885025"/>
                </a:cubicBezTo>
                <a:cubicBezTo>
                  <a:pt x="6223337" y="877632"/>
                  <a:pt x="6217732" y="874281"/>
                  <a:pt x="6208376" y="874975"/>
                </a:cubicBezTo>
                <a:close/>
                <a:moveTo>
                  <a:pt x="8077859" y="873935"/>
                </a:moveTo>
                <a:cubicBezTo>
                  <a:pt x="8076011" y="873935"/>
                  <a:pt x="8075087" y="874674"/>
                  <a:pt x="8075087" y="876153"/>
                </a:cubicBezTo>
                <a:cubicBezTo>
                  <a:pt x="8073608" y="879111"/>
                  <a:pt x="8075826" y="882068"/>
                  <a:pt x="8081741" y="885025"/>
                </a:cubicBezTo>
                <a:cubicBezTo>
                  <a:pt x="8087656" y="887983"/>
                  <a:pt x="8091353" y="887983"/>
                  <a:pt x="8092832" y="885025"/>
                </a:cubicBezTo>
                <a:cubicBezTo>
                  <a:pt x="8097268" y="882068"/>
                  <a:pt x="8095050" y="879111"/>
                  <a:pt x="8086177" y="876153"/>
                </a:cubicBezTo>
                <a:cubicBezTo>
                  <a:pt x="8082480" y="874674"/>
                  <a:pt x="8079708" y="873935"/>
                  <a:pt x="8077859" y="873935"/>
                </a:cubicBezTo>
                <a:close/>
                <a:moveTo>
                  <a:pt x="6579527" y="871717"/>
                </a:moveTo>
                <a:cubicBezTo>
                  <a:pt x="6580636" y="871717"/>
                  <a:pt x="6583038" y="873935"/>
                  <a:pt x="6586736" y="878371"/>
                </a:cubicBezTo>
                <a:cubicBezTo>
                  <a:pt x="6591172" y="882808"/>
                  <a:pt x="6591172" y="885025"/>
                  <a:pt x="6586736" y="885025"/>
                </a:cubicBezTo>
                <a:cubicBezTo>
                  <a:pt x="6583779" y="886504"/>
                  <a:pt x="6581560" y="884286"/>
                  <a:pt x="6580083" y="878371"/>
                </a:cubicBezTo>
                <a:cubicBezTo>
                  <a:pt x="6578603" y="873935"/>
                  <a:pt x="6578418" y="871717"/>
                  <a:pt x="6579527" y="871717"/>
                </a:cubicBezTo>
                <a:close/>
                <a:moveTo>
                  <a:pt x="7996621" y="868944"/>
                </a:moveTo>
                <a:cubicBezTo>
                  <a:pt x="7993849" y="868944"/>
                  <a:pt x="7991908" y="870608"/>
                  <a:pt x="7990798" y="873935"/>
                </a:cubicBezTo>
                <a:cubicBezTo>
                  <a:pt x="7989320" y="878371"/>
                  <a:pt x="7990798" y="881329"/>
                  <a:pt x="7995235" y="882808"/>
                </a:cubicBezTo>
                <a:cubicBezTo>
                  <a:pt x="7998192" y="882808"/>
                  <a:pt x="8001150" y="880589"/>
                  <a:pt x="8004107" y="876153"/>
                </a:cubicBezTo>
                <a:cubicBezTo>
                  <a:pt x="8005586" y="871717"/>
                  <a:pt x="8004107" y="869499"/>
                  <a:pt x="7999671" y="869499"/>
                </a:cubicBezTo>
                <a:cubicBezTo>
                  <a:pt x="7998562" y="869129"/>
                  <a:pt x="7997546" y="868944"/>
                  <a:pt x="7996621" y="868944"/>
                </a:cubicBezTo>
                <a:close/>
                <a:moveTo>
                  <a:pt x="7431141" y="866865"/>
                </a:moveTo>
                <a:cubicBezTo>
                  <a:pt x="7431974" y="866772"/>
                  <a:pt x="7432944" y="866911"/>
                  <a:pt x="7434054" y="867281"/>
                </a:cubicBezTo>
                <a:cubicBezTo>
                  <a:pt x="7438489" y="867281"/>
                  <a:pt x="7448102" y="868020"/>
                  <a:pt x="7462890" y="869499"/>
                </a:cubicBezTo>
                <a:cubicBezTo>
                  <a:pt x="7474718" y="870977"/>
                  <a:pt x="7483591" y="874674"/>
                  <a:pt x="7489507" y="880589"/>
                </a:cubicBezTo>
                <a:cubicBezTo>
                  <a:pt x="7495422" y="886504"/>
                  <a:pt x="7495422" y="891680"/>
                  <a:pt x="7489507" y="896116"/>
                </a:cubicBezTo>
                <a:cubicBezTo>
                  <a:pt x="7485070" y="899074"/>
                  <a:pt x="7482852" y="902770"/>
                  <a:pt x="7482852" y="907207"/>
                </a:cubicBezTo>
                <a:cubicBezTo>
                  <a:pt x="7482852" y="913122"/>
                  <a:pt x="7480634" y="917558"/>
                  <a:pt x="7476197" y="920515"/>
                </a:cubicBezTo>
                <a:cubicBezTo>
                  <a:pt x="7473240" y="923473"/>
                  <a:pt x="7461411" y="924212"/>
                  <a:pt x="7440707" y="922733"/>
                </a:cubicBezTo>
                <a:cubicBezTo>
                  <a:pt x="7420006" y="921255"/>
                  <a:pt x="7410394" y="919036"/>
                  <a:pt x="7411872" y="916079"/>
                </a:cubicBezTo>
                <a:cubicBezTo>
                  <a:pt x="7411872" y="913122"/>
                  <a:pt x="7422223" y="911643"/>
                  <a:pt x="7442926" y="911643"/>
                </a:cubicBezTo>
                <a:cubicBezTo>
                  <a:pt x="7463628" y="913122"/>
                  <a:pt x="7473980" y="911643"/>
                  <a:pt x="7473980" y="907207"/>
                </a:cubicBezTo>
                <a:cubicBezTo>
                  <a:pt x="7473980" y="904249"/>
                  <a:pt x="7463628" y="901292"/>
                  <a:pt x="7442926" y="898334"/>
                </a:cubicBezTo>
                <a:cubicBezTo>
                  <a:pt x="7420744" y="895377"/>
                  <a:pt x="7408175" y="891680"/>
                  <a:pt x="7405219" y="887244"/>
                </a:cubicBezTo>
                <a:cubicBezTo>
                  <a:pt x="7403740" y="881329"/>
                  <a:pt x="7406696" y="879111"/>
                  <a:pt x="7414091" y="880589"/>
                </a:cubicBezTo>
                <a:cubicBezTo>
                  <a:pt x="7422963" y="880589"/>
                  <a:pt x="7427399" y="878371"/>
                  <a:pt x="7427399" y="873935"/>
                </a:cubicBezTo>
                <a:cubicBezTo>
                  <a:pt x="7427399" y="869499"/>
                  <a:pt x="7428647" y="867142"/>
                  <a:pt x="7431141" y="866865"/>
                </a:cubicBezTo>
                <a:close/>
                <a:moveTo>
                  <a:pt x="5570980" y="864646"/>
                </a:moveTo>
                <a:cubicBezTo>
                  <a:pt x="5564602" y="864924"/>
                  <a:pt x="5558642" y="867281"/>
                  <a:pt x="5553097" y="871717"/>
                </a:cubicBezTo>
                <a:cubicBezTo>
                  <a:pt x="5544224" y="876153"/>
                  <a:pt x="5541266" y="880589"/>
                  <a:pt x="5544224" y="885025"/>
                </a:cubicBezTo>
                <a:cubicBezTo>
                  <a:pt x="5547182" y="889462"/>
                  <a:pt x="5554575" y="890201"/>
                  <a:pt x="5566405" y="887244"/>
                </a:cubicBezTo>
                <a:cubicBezTo>
                  <a:pt x="5576756" y="884286"/>
                  <a:pt x="5582670" y="879850"/>
                  <a:pt x="5584149" y="873935"/>
                </a:cubicBezTo>
                <a:cubicBezTo>
                  <a:pt x="5585629" y="868020"/>
                  <a:pt x="5583411" y="865063"/>
                  <a:pt x="5577495" y="865063"/>
                </a:cubicBezTo>
                <a:cubicBezTo>
                  <a:pt x="5575277" y="864693"/>
                  <a:pt x="5573106" y="864554"/>
                  <a:pt x="5570980" y="864646"/>
                </a:cubicBezTo>
                <a:close/>
                <a:moveTo>
                  <a:pt x="7721853" y="863953"/>
                </a:moveTo>
                <a:cubicBezTo>
                  <a:pt x="7723701" y="863953"/>
                  <a:pt x="7726104" y="865063"/>
                  <a:pt x="7729062" y="867281"/>
                </a:cubicBezTo>
                <a:cubicBezTo>
                  <a:pt x="7734976" y="871717"/>
                  <a:pt x="7737195" y="876153"/>
                  <a:pt x="7735716" y="880589"/>
                </a:cubicBezTo>
                <a:cubicBezTo>
                  <a:pt x="7732759" y="885025"/>
                  <a:pt x="7729062" y="885025"/>
                  <a:pt x="7724626" y="880589"/>
                </a:cubicBezTo>
                <a:cubicBezTo>
                  <a:pt x="7718710" y="874674"/>
                  <a:pt x="7716492" y="870238"/>
                  <a:pt x="7717971" y="867281"/>
                </a:cubicBezTo>
                <a:cubicBezTo>
                  <a:pt x="7718710" y="865063"/>
                  <a:pt x="7720004" y="863953"/>
                  <a:pt x="7721853" y="863953"/>
                </a:cubicBezTo>
                <a:close/>
                <a:moveTo>
                  <a:pt x="5657071" y="863676"/>
                </a:moveTo>
                <a:cubicBezTo>
                  <a:pt x="5653189" y="863121"/>
                  <a:pt x="5651803" y="865063"/>
                  <a:pt x="5652910" y="869499"/>
                </a:cubicBezTo>
                <a:cubicBezTo>
                  <a:pt x="5652910" y="875414"/>
                  <a:pt x="5655869" y="876892"/>
                  <a:pt x="5661783" y="873935"/>
                </a:cubicBezTo>
                <a:cubicBezTo>
                  <a:pt x="5667699" y="870977"/>
                  <a:pt x="5667699" y="868020"/>
                  <a:pt x="5661783" y="865063"/>
                </a:cubicBezTo>
                <a:cubicBezTo>
                  <a:pt x="5659935" y="864323"/>
                  <a:pt x="5658364" y="863861"/>
                  <a:pt x="5657071" y="863676"/>
                </a:cubicBezTo>
                <a:close/>
                <a:moveTo>
                  <a:pt x="5116128" y="857854"/>
                </a:moveTo>
                <a:cubicBezTo>
                  <a:pt x="5115389" y="857854"/>
                  <a:pt x="5114650" y="858038"/>
                  <a:pt x="5113910" y="858408"/>
                </a:cubicBezTo>
                <a:cubicBezTo>
                  <a:pt x="5109474" y="861366"/>
                  <a:pt x="5109474" y="864323"/>
                  <a:pt x="5113910" y="867281"/>
                </a:cubicBezTo>
                <a:cubicBezTo>
                  <a:pt x="5116868" y="871717"/>
                  <a:pt x="5119825" y="873196"/>
                  <a:pt x="5122783" y="871717"/>
                </a:cubicBezTo>
                <a:cubicBezTo>
                  <a:pt x="5125740" y="870238"/>
                  <a:pt x="5125740" y="867281"/>
                  <a:pt x="5122783" y="862844"/>
                </a:cubicBezTo>
                <a:cubicBezTo>
                  <a:pt x="5120565" y="859517"/>
                  <a:pt x="5118346" y="857854"/>
                  <a:pt x="5116128" y="857854"/>
                </a:cubicBezTo>
                <a:close/>
                <a:moveTo>
                  <a:pt x="5391175" y="856190"/>
                </a:moveTo>
                <a:cubicBezTo>
                  <a:pt x="5387477" y="856930"/>
                  <a:pt x="5383041" y="859148"/>
                  <a:pt x="5377865" y="862844"/>
                </a:cubicBezTo>
                <a:cubicBezTo>
                  <a:pt x="5360120" y="874674"/>
                  <a:pt x="5361599" y="881329"/>
                  <a:pt x="5382302" y="882808"/>
                </a:cubicBezTo>
                <a:cubicBezTo>
                  <a:pt x="5385259" y="884286"/>
                  <a:pt x="5389696" y="885025"/>
                  <a:pt x="5395610" y="885025"/>
                </a:cubicBezTo>
                <a:cubicBezTo>
                  <a:pt x="5401525" y="886504"/>
                  <a:pt x="5406700" y="887244"/>
                  <a:pt x="5411138" y="887244"/>
                </a:cubicBezTo>
                <a:cubicBezTo>
                  <a:pt x="5414094" y="888722"/>
                  <a:pt x="5415573" y="885025"/>
                  <a:pt x="5415573" y="876153"/>
                </a:cubicBezTo>
                <a:cubicBezTo>
                  <a:pt x="5415573" y="867281"/>
                  <a:pt x="5414094" y="863584"/>
                  <a:pt x="5411138" y="865063"/>
                </a:cubicBezTo>
                <a:cubicBezTo>
                  <a:pt x="5409659" y="866541"/>
                  <a:pt x="5405962" y="864323"/>
                  <a:pt x="5400046" y="858408"/>
                </a:cubicBezTo>
                <a:cubicBezTo>
                  <a:pt x="5397828" y="856190"/>
                  <a:pt x="5394872" y="855451"/>
                  <a:pt x="5391175" y="856190"/>
                </a:cubicBezTo>
                <a:close/>
                <a:moveTo>
                  <a:pt x="6271210" y="855081"/>
                </a:moveTo>
                <a:cubicBezTo>
                  <a:pt x="6265664" y="855081"/>
                  <a:pt x="6261413" y="855451"/>
                  <a:pt x="6258455" y="856190"/>
                </a:cubicBezTo>
                <a:cubicBezTo>
                  <a:pt x="6258455" y="856190"/>
                  <a:pt x="6256238" y="857669"/>
                  <a:pt x="6251801" y="860626"/>
                </a:cubicBezTo>
                <a:cubicBezTo>
                  <a:pt x="6245886" y="862105"/>
                  <a:pt x="6241450" y="862844"/>
                  <a:pt x="6238492" y="862844"/>
                </a:cubicBezTo>
                <a:cubicBezTo>
                  <a:pt x="6232578" y="865802"/>
                  <a:pt x="6228141" y="870238"/>
                  <a:pt x="6225184" y="876153"/>
                </a:cubicBezTo>
                <a:cubicBezTo>
                  <a:pt x="6222227" y="880589"/>
                  <a:pt x="6223706" y="882068"/>
                  <a:pt x="6229620" y="880589"/>
                </a:cubicBezTo>
                <a:cubicBezTo>
                  <a:pt x="6232578" y="880589"/>
                  <a:pt x="6235534" y="883547"/>
                  <a:pt x="6238492" y="889462"/>
                </a:cubicBezTo>
                <a:cubicBezTo>
                  <a:pt x="6239971" y="895377"/>
                  <a:pt x="6253279" y="893898"/>
                  <a:pt x="6278418" y="885025"/>
                </a:cubicBezTo>
                <a:cubicBezTo>
                  <a:pt x="6303556" y="874674"/>
                  <a:pt x="6316126" y="866541"/>
                  <a:pt x="6316126" y="860626"/>
                </a:cubicBezTo>
                <a:cubicBezTo>
                  <a:pt x="6316126" y="857669"/>
                  <a:pt x="6307994" y="856190"/>
                  <a:pt x="6291728" y="856190"/>
                </a:cubicBezTo>
                <a:cubicBezTo>
                  <a:pt x="6283593" y="855451"/>
                  <a:pt x="6276754" y="855081"/>
                  <a:pt x="6271210" y="855081"/>
                </a:cubicBezTo>
                <a:close/>
                <a:moveTo>
                  <a:pt x="5616312" y="854526"/>
                </a:moveTo>
                <a:cubicBezTo>
                  <a:pt x="5614095" y="854157"/>
                  <a:pt x="5611506" y="854711"/>
                  <a:pt x="5608550" y="856190"/>
                </a:cubicBezTo>
                <a:cubicBezTo>
                  <a:pt x="5599677" y="857669"/>
                  <a:pt x="5593022" y="857669"/>
                  <a:pt x="5588586" y="856190"/>
                </a:cubicBezTo>
                <a:cubicBezTo>
                  <a:pt x="5584149" y="854711"/>
                  <a:pt x="5584149" y="857669"/>
                  <a:pt x="5588586" y="865063"/>
                </a:cubicBezTo>
                <a:cubicBezTo>
                  <a:pt x="5591543" y="870977"/>
                  <a:pt x="5595980" y="873935"/>
                  <a:pt x="5601894" y="873935"/>
                </a:cubicBezTo>
                <a:cubicBezTo>
                  <a:pt x="5606332" y="875414"/>
                  <a:pt x="5607071" y="879111"/>
                  <a:pt x="5604112" y="885025"/>
                </a:cubicBezTo>
                <a:cubicBezTo>
                  <a:pt x="5601156" y="889462"/>
                  <a:pt x="5601156" y="892419"/>
                  <a:pt x="5604112" y="893898"/>
                </a:cubicBezTo>
                <a:cubicBezTo>
                  <a:pt x="5610028" y="901292"/>
                  <a:pt x="5614463" y="902770"/>
                  <a:pt x="5617422" y="898334"/>
                </a:cubicBezTo>
                <a:cubicBezTo>
                  <a:pt x="5621858" y="893898"/>
                  <a:pt x="5621119" y="887983"/>
                  <a:pt x="5615203" y="880589"/>
                </a:cubicBezTo>
                <a:cubicBezTo>
                  <a:pt x="5609288" y="874674"/>
                  <a:pt x="5609288" y="870238"/>
                  <a:pt x="5615203" y="867281"/>
                </a:cubicBezTo>
                <a:cubicBezTo>
                  <a:pt x="5622598" y="864323"/>
                  <a:pt x="5624816" y="861366"/>
                  <a:pt x="5621858" y="858408"/>
                </a:cubicBezTo>
                <a:cubicBezTo>
                  <a:pt x="5620378" y="856190"/>
                  <a:pt x="5618530" y="854896"/>
                  <a:pt x="5616312" y="854526"/>
                </a:cubicBezTo>
                <a:close/>
                <a:moveTo>
                  <a:pt x="5128605" y="851199"/>
                </a:moveTo>
                <a:cubicBezTo>
                  <a:pt x="5128050" y="851199"/>
                  <a:pt x="5127589" y="851384"/>
                  <a:pt x="5127219" y="851754"/>
                </a:cubicBezTo>
                <a:cubicBezTo>
                  <a:pt x="5124262" y="853232"/>
                  <a:pt x="5124262" y="856190"/>
                  <a:pt x="5127219" y="860626"/>
                </a:cubicBezTo>
                <a:cubicBezTo>
                  <a:pt x="5130176" y="865063"/>
                  <a:pt x="5133134" y="866541"/>
                  <a:pt x="5136091" y="865063"/>
                </a:cubicBezTo>
                <a:cubicBezTo>
                  <a:pt x="5139049" y="862105"/>
                  <a:pt x="5139049" y="859148"/>
                  <a:pt x="5136091" y="856190"/>
                </a:cubicBezTo>
                <a:cubicBezTo>
                  <a:pt x="5132764" y="852863"/>
                  <a:pt x="5130269" y="851199"/>
                  <a:pt x="5128605" y="851199"/>
                </a:cubicBezTo>
                <a:close/>
                <a:moveTo>
                  <a:pt x="7898608" y="851060"/>
                </a:moveTo>
                <a:cubicBezTo>
                  <a:pt x="7897592" y="851153"/>
                  <a:pt x="7896529" y="851384"/>
                  <a:pt x="7895420" y="851754"/>
                </a:cubicBezTo>
                <a:cubicBezTo>
                  <a:pt x="7890984" y="853232"/>
                  <a:pt x="7892462" y="854711"/>
                  <a:pt x="7899856" y="856190"/>
                </a:cubicBezTo>
                <a:cubicBezTo>
                  <a:pt x="7907250" y="857669"/>
                  <a:pt x="7909468" y="856930"/>
                  <a:pt x="7906510" y="853972"/>
                </a:cubicBezTo>
                <a:cubicBezTo>
                  <a:pt x="7904292" y="851754"/>
                  <a:pt x="7901658" y="850783"/>
                  <a:pt x="7898608" y="851060"/>
                </a:cubicBezTo>
                <a:close/>
                <a:moveTo>
                  <a:pt x="6890201" y="848843"/>
                </a:moveTo>
                <a:cubicBezTo>
                  <a:pt x="6893805" y="848565"/>
                  <a:pt x="6896163" y="849536"/>
                  <a:pt x="6897271" y="851754"/>
                </a:cubicBezTo>
                <a:cubicBezTo>
                  <a:pt x="6897271" y="853232"/>
                  <a:pt x="6893573" y="854711"/>
                  <a:pt x="6886180" y="856190"/>
                </a:cubicBezTo>
                <a:cubicBezTo>
                  <a:pt x="6878787" y="857669"/>
                  <a:pt x="6875089" y="856930"/>
                  <a:pt x="6875089" y="853972"/>
                </a:cubicBezTo>
                <a:cubicBezTo>
                  <a:pt x="6876569" y="851015"/>
                  <a:pt x="6880266" y="849536"/>
                  <a:pt x="6886180" y="849536"/>
                </a:cubicBezTo>
                <a:cubicBezTo>
                  <a:pt x="6887659" y="849166"/>
                  <a:pt x="6889000" y="848935"/>
                  <a:pt x="6890201" y="848843"/>
                </a:cubicBezTo>
                <a:close/>
                <a:moveTo>
                  <a:pt x="7616354" y="848149"/>
                </a:moveTo>
                <a:cubicBezTo>
                  <a:pt x="7617556" y="848334"/>
                  <a:pt x="7618897" y="848796"/>
                  <a:pt x="7620375" y="849536"/>
                </a:cubicBezTo>
                <a:cubicBezTo>
                  <a:pt x="7624810" y="852493"/>
                  <a:pt x="7629247" y="853972"/>
                  <a:pt x="7633683" y="853972"/>
                </a:cubicBezTo>
                <a:cubicBezTo>
                  <a:pt x="7641077" y="853972"/>
                  <a:pt x="7646991" y="853972"/>
                  <a:pt x="7651429" y="853972"/>
                </a:cubicBezTo>
                <a:cubicBezTo>
                  <a:pt x="7663258" y="853972"/>
                  <a:pt x="7667694" y="862105"/>
                  <a:pt x="7664736" y="878371"/>
                </a:cubicBezTo>
                <a:cubicBezTo>
                  <a:pt x="7664736" y="882808"/>
                  <a:pt x="7663258" y="882808"/>
                  <a:pt x="7660300" y="878371"/>
                </a:cubicBezTo>
                <a:cubicBezTo>
                  <a:pt x="7657343" y="875414"/>
                  <a:pt x="7647732" y="871717"/>
                  <a:pt x="7631466" y="867281"/>
                </a:cubicBezTo>
                <a:cubicBezTo>
                  <a:pt x="7615200" y="864323"/>
                  <a:pt x="7607806" y="859887"/>
                  <a:pt x="7609284" y="853972"/>
                </a:cubicBezTo>
                <a:cubicBezTo>
                  <a:pt x="7610393" y="849536"/>
                  <a:pt x="7612750" y="847595"/>
                  <a:pt x="7616354" y="848149"/>
                </a:cubicBezTo>
                <a:close/>
                <a:moveTo>
                  <a:pt x="6336089" y="843991"/>
                </a:moveTo>
                <a:cubicBezTo>
                  <a:pt x="6333871" y="843991"/>
                  <a:pt x="6331653" y="845099"/>
                  <a:pt x="6329436" y="847318"/>
                </a:cubicBezTo>
                <a:cubicBezTo>
                  <a:pt x="6324998" y="851754"/>
                  <a:pt x="6324260" y="856190"/>
                  <a:pt x="6327216" y="860626"/>
                </a:cubicBezTo>
                <a:cubicBezTo>
                  <a:pt x="6337568" y="870977"/>
                  <a:pt x="6344223" y="872456"/>
                  <a:pt x="6347180" y="865063"/>
                </a:cubicBezTo>
                <a:cubicBezTo>
                  <a:pt x="6348658" y="859148"/>
                  <a:pt x="6347180" y="853232"/>
                  <a:pt x="6342743" y="847318"/>
                </a:cubicBezTo>
                <a:cubicBezTo>
                  <a:pt x="6340526" y="845099"/>
                  <a:pt x="6338308" y="843991"/>
                  <a:pt x="6336089" y="843991"/>
                </a:cubicBezTo>
                <a:close/>
                <a:moveTo>
                  <a:pt x="6864000" y="842881"/>
                </a:moveTo>
                <a:cubicBezTo>
                  <a:pt x="6866957" y="842881"/>
                  <a:pt x="6869175" y="845099"/>
                  <a:pt x="6870654" y="849536"/>
                </a:cubicBezTo>
                <a:cubicBezTo>
                  <a:pt x="6870654" y="855451"/>
                  <a:pt x="6868435" y="859148"/>
                  <a:pt x="6864000" y="860626"/>
                </a:cubicBezTo>
                <a:cubicBezTo>
                  <a:pt x="6856606" y="865063"/>
                  <a:pt x="6844038" y="868020"/>
                  <a:pt x="6826293" y="869499"/>
                </a:cubicBezTo>
                <a:cubicBezTo>
                  <a:pt x="6808547" y="869499"/>
                  <a:pt x="6799675" y="868020"/>
                  <a:pt x="6799675" y="865063"/>
                </a:cubicBezTo>
                <a:cubicBezTo>
                  <a:pt x="6798196" y="860626"/>
                  <a:pt x="6806329" y="856930"/>
                  <a:pt x="6824074" y="853972"/>
                </a:cubicBezTo>
                <a:cubicBezTo>
                  <a:pt x="6841818" y="849536"/>
                  <a:pt x="6851431" y="849536"/>
                  <a:pt x="6852909" y="853972"/>
                </a:cubicBezTo>
                <a:cubicBezTo>
                  <a:pt x="6855866" y="858408"/>
                  <a:pt x="6858085" y="857669"/>
                  <a:pt x="6859563" y="851754"/>
                </a:cubicBezTo>
                <a:cubicBezTo>
                  <a:pt x="6859563" y="847318"/>
                  <a:pt x="6861041" y="844360"/>
                  <a:pt x="6864000" y="842881"/>
                </a:cubicBezTo>
                <a:close/>
                <a:moveTo>
                  <a:pt x="7117141" y="839277"/>
                </a:moveTo>
                <a:cubicBezTo>
                  <a:pt x="7121023" y="838722"/>
                  <a:pt x="7122410" y="840663"/>
                  <a:pt x="7121300" y="845099"/>
                </a:cubicBezTo>
                <a:cubicBezTo>
                  <a:pt x="7121300" y="851015"/>
                  <a:pt x="7122040" y="854711"/>
                  <a:pt x="7123519" y="856190"/>
                </a:cubicBezTo>
                <a:cubicBezTo>
                  <a:pt x="7124997" y="859148"/>
                  <a:pt x="7122778" y="861366"/>
                  <a:pt x="7116864" y="862844"/>
                </a:cubicBezTo>
                <a:cubicBezTo>
                  <a:pt x="7110949" y="862844"/>
                  <a:pt x="7108731" y="865802"/>
                  <a:pt x="7110209" y="871717"/>
                </a:cubicBezTo>
                <a:cubicBezTo>
                  <a:pt x="7110209" y="877632"/>
                  <a:pt x="7109471" y="878371"/>
                  <a:pt x="7107992" y="873935"/>
                </a:cubicBezTo>
                <a:cubicBezTo>
                  <a:pt x="7105033" y="868020"/>
                  <a:pt x="7100598" y="864323"/>
                  <a:pt x="7094682" y="862844"/>
                </a:cubicBezTo>
                <a:cubicBezTo>
                  <a:pt x="7091726" y="862844"/>
                  <a:pt x="7090247" y="859887"/>
                  <a:pt x="7090247" y="853972"/>
                </a:cubicBezTo>
                <a:cubicBezTo>
                  <a:pt x="7090247" y="849536"/>
                  <a:pt x="7091726" y="847318"/>
                  <a:pt x="7094682" y="847318"/>
                </a:cubicBezTo>
                <a:cubicBezTo>
                  <a:pt x="7097640" y="845839"/>
                  <a:pt x="7103555" y="843621"/>
                  <a:pt x="7112428" y="840663"/>
                </a:cubicBezTo>
                <a:cubicBezTo>
                  <a:pt x="7114276" y="839924"/>
                  <a:pt x="7115846" y="839462"/>
                  <a:pt x="7117141" y="839277"/>
                </a:cubicBezTo>
                <a:close/>
                <a:moveTo>
                  <a:pt x="5639673" y="832830"/>
                </a:moveTo>
                <a:cubicBezTo>
                  <a:pt x="5637592" y="832137"/>
                  <a:pt x="5636090" y="835488"/>
                  <a:pt x="5635167" y="842881"/>
                </a:cubicBezTo>
                <a:cubicBezTo>
                  <a:pt x="5635167" y="847318"/>
                  <a:pt x="5637385" y="848796"/>
                  <a:pt x="5641820" y="847318"/>
                </a:cubicBezTo>
                <a:cubicBezTo>
                  <a:pt x="5644778" y="845839"/>
                  <a:pt x="5645517" y="842881"/>
                  <a:pt x="5644040" y="838445"/>
                </a:cubicBezTo>
                <a:cubicBezTo>
                  <a:pt x="5642376" y="835118"/>
                  <a:pt x="5640919" y="833247"/>
                  <a:pt x="5639673" y="832830"/>
                </a:cubicBezTo>
                <a:close/>
                <a:moveTo>
                  <a:pt x="8100040" y="831791"/>
                </a:moveTo>
                <a:cubicBezTo>
                  <a:pt x="8095234" y="831791"/>
                  <a:pt x="8092832" y="833270"/>
                  <a:pt x="8092832" y="836227"/>
                </a:cubicBezTo>
                <a:cubicBezTo>
                  <a:pt x="8092832" y="840663"/>
                  <a:pt x="8096528" y="845839"/>
                  <a:pt x="8103922" y="851754"/>
                </a:cubicBezTo>
                <a:cubicBezTo>
                  <a:pt x="8109837" y="856190"/>
                  <a:pt x="8114273" y="856930"/>
                  <a:pt x="8117231" y="853972"/>
                </a:cubicBezTo>
                <a:cubicBezTo>
                  <a:pt x="8118710" y="852493"/>
                  <a:pt x="8122406" y="852493"/>
                  <a:pt x="8128321" y="853972"/>
                </a:cubicBezTo>
                <a:cubicBezTo>
                  <a:pt x="8134236" y="856930"/>
                  <a:pt x="8139412" y="856190"/>
                  <a:pt x="8143848" y="851754"/>
                </a:cubicBezTo>
                <a:cubicBezTo>
                  <a:pt x="8148284" y="848796"/>
                  <a:pt x="8140891" y="843621"/>
                  <a:pt x="8121667" y="836227"/>
                </a:cubicBezTo>
                <a:cubicBezTo>
                  <a:pt x="8112055" y="833270"/>
                  <a:pt x="8104846" y="831791"/>
                  <a:pt x="8100040" y="831791"/>
                </a:cubicBezTo>
                <a:close/>
                <a:moveTo>
                  <a:pt x="6485120" y="831375"/>
                </a:moveTo>
                <a:cubicBezTo>
                  <a:pt x="6484472" y="831282"/>
                  <a:pt x="6483594" y="831421"/>
                  <a:pt x="6482484" y="831791"/>
                </a:cubicBezTo>
                <a:cubicBezTo>
                  <a:pt x="6479526" y="831791"/>
                  <a:pt x="6478049" y="834009"/>
                  <a:pt x="6478049" y="838445"/>
                </a:cubicBezTo>
                <a:cubicBezTo>
                  <a:pt x="6476570" y="848796"/>
                  <a:pt x="6478787" y="848796"/>
                  <a:pt x="6484703" y="838445"/>
                </a:cubicBezTo>
                <a:cubicBezTo>
                  <a:pt x="6486921" y="834009"/>
                  <a:pt x="6487060" y="831652"/>
                  <a:pt x="6485120" y="831375"/>
                </a:cubicBezTo>
                <a:close/>
                <a:moveTo>
                  <a:pt x="6172781" y="831375"/>
                </a:moveTo>
                <a:cubicBezTo>
                  <a:pt x="6175554" y="831652"/>
                  <a:pt x="6177494" y="834009"/>
                  <a:pt x="6178604" y="838445"/>
                </a:cubicBezTo>
                <a:cubicBezTo>
                  <a:pt x="6180082" y="842881"/>
                  <a:pt x="6177126" y="845839"/>
                  <a:pt x="6169732" y="847318"/>
                </a:cubicBezTo>
                <a:cubicBezTo>
                  <a:pt x="6162338" y="848796"/>
                  <a:pt x="6159380" y="847318"/>
                  <a:pt x="6160860" y="842881"/>
                </a:cubicBezTo>
                <a:cubicBezTo>
                  <a:pt x="6162338" y="836966"/>
                  <a:pt x="6165295" y="833270"/>
                  <a:pt x="6169732" y="831791"/>
                </a:cubicBezTo>
                <a:cubicBezTo>
                  <a:pt x="6170840" y="831421"/>
                  <a:pt x="6171858" y="831282"/>
                  <a:pt x="6172781" y="831375"/>
                </a:cubicBezTo>
                <a:close/>
                <a:moveTo>
                  <a:pt x="7556050" y="829988"/>
                </a:moveTo>
                <a:cubicBezTo>
                  <a:pt x="7558268" y="829711"/>
                  <a:pt x="7560485" y="834009"/>
                  <a:pt x="7562703" y="842881"/>
                </a:cubicBezTo>
                <a:cubicBezTo>
                  <a:pt x="7567141" y="853232"/>
                  <a:pt x="7566401" y="857669"/>
                  <a:pt x="7560485" y="856190"/>
                </a:cubicBezTo>
                <a:cubicBezTo>
                  <a:pt x="7556050" y="854711"/>
                  <a:pt x="7550874" y="851754"/>
                  <a:pt x="7544960" y="847318"/>
                </a:cubicBezTo>
                <a:cubicBezTo>
                  <a:pt x="7539043" y="842881"/>
                  <a:pt x="7538305" y="839924"/>
                  <a:pt x="7542740" y="838445"/>
                </a:cubicBezTo>
                <a:cubicBezTo>
                  <a:pt x="7545699" y="838445"/>
                  <a:pt x="7549395" y="836227"/>
                  <a:pt x="7553832" y="831791"/>
                </a:cubicBezTo>
                <a:cubicBezTo>
                  <a:pt x="7554571" y="830682"/>
                  <a:pt x="7555309" y="830081"/>
                  <a:pt x="7556050" y="829988"/>
                </a:cubicBezTo>
                <a:close/>
                <a:moveTo>
                  <a:pt x="7018159" y="824582"/>
                </a:moveTo>
                <a:cubicBezTo>
                  <a:pt x="7018898" y="824952"/>
                  <a:pt x="7019267" y="826615"/>
                  <a:pt x="7019267" y="829573"/>
                </a:cubicBezTo>
                <a:cubicBezTo>
                  <a:pt x="7020745" y="835488"/>
                  <a:pt x="7020745" y="838445"/>
                  <a:pt x="7019267" y="838445"/>
                </a:cubicBezTo>
                <a:cubicBezTo>
                  <a:pt x="7016310" y="838445"/>
                  <a:pt x="7017048" y="842142"/>
                  <a:pt x="7021485" y="849536"/>
                </a:cubicBezTo>
                <a:cubicBezTo>
                  <a:pt x="7024442" y="856930"/>
                  <a:pt x="7017048" y="860626"/>
                  <a:pt x="6999303" y="860626"/>
                </a:cubicBezTo>
                <a:cubicBezTo>
                  <a:pt x="6981559" y="860626"/>
                  <a:pt x="6979341" y="856190"/>
                  <a:pt x="6992650" y="847318"/>
                </a:cubicBezTo>
                <a:cubicBezTo>
                  <a:pt x="7005959" y="838445"/>
                  <a:pt x="7013352" y="831791"/>
                  <a:pt x="7014831" y="827355"/>
                </a:cubicBezTo>
                <a:cubicBezTo>
                  <a:pt x="7016310" y="825137"/>
                  <a:pt x="7017418" y="824212"/>
                  <a:pt x="7018159" y="824582"/>
                </a:cubicBezTo>
                <a:close/>
                <a:moveTo>
                  <a:pt x="4771767" y="824582"/>
                </a:moveTo>
                <a:cubicBezTo>
                  <a:pt x="4772876" y="824582"/>
                  <a:pt x="4773800" y="824767"/>
                  <a:pt x="4774539" y="825137"/>
                </a:cubicBezTo>
                <a:cubicBezTo>
                  <a:pt x="4777497" y="828094"/>
                  <a:pt x="4772321" y="834009"/>
                  <a:pt x="4759012" y="842881"/>
                </a:cubicBezTo>
                <a:cubicBezTo>
                  <a:pt x="4745704" y="853232"/>
                  <a:pt x="4737571" y="855451"/>
                  <a:pt x="4734613" y="849536"/>
                </a:cubicBezTo>
                <a:cubicBezTo>
                  <a:pt x="4731656" y="843621"/>
                  <a:pt x="4732395" y="839924"/>
                  <a:pt x="4736832" y="838445"/>
                </a:cubicBezTo>
                <a:cubicBezTo>
                  <a:pt x="4742747" y="836966"/>
                  <a:pt x="4749401" y="834009"/>
                  <a:pt x="4756795" y="829573"/>
                </a:cubicBezTo>
                <a:cubicBezTo>
                  <a:pt x="4763449" y="826246"/>
                  <a:pt x="4768440" y="824582"/>
                  <a:pt x="4771767" y="824582"/>
                </a:cubicBezTo>
                <a:close/>
                <a:moveTo>
                  <a:pt x="5474354" y="820111"/>
                </a:moveTo>
                <a:cubicBezTo>
                  <a:pt x="5471026" y="820874"/>
                  <a:pt x="5467699" y="824027"/>
                  <a:pt x="5464371" y="829573"/>
                </a:cubicBezTo>
                <a:cubicBezTo>
                  <a:pt x="5464371" y="831052"/>
                  <a:pt x="5462894" y="831791"/>
                  <a:pt x="5459937" y="831791"/>
                </a:cubicBezTo>
                <a:cubicBezTo>
                  <a:pt x="5456977" y="831791"/>
                  <a:pt x="5447367" y="835488"/>
                  <a:pt x="5431101" y="842881"/>
                </a:cubicBezTo>
                <a:cubicBezTo>
                  <a:pt x="5408918" y="853232"/>
                  <a:pt x="5405962" y="859148"/>
                  <a:pt x="5422228" y="860626"/>
                </a:cubicBezTo>
                <a:cubicBezTo>
                  <a:pt x="5426664" y="862105"/>
                  <a:pt x="5426664" y="864323"/>
                  <a:pt x="5422228" y="867281"/>
                </a:cubicBezTo>
                <a:cubicBezTo>
                  <a:pt x="5417791" y="870238"/>
                  <a:pt x="5417053" y="872456"/>
                  <a:pt x="5420011" y="873935"/>
                </a:cubicBezTo>
                <a:cubicBezTo>
                  <a:pt x="5422967" y="876892"/>
                  <a:pt x="5428142" y="877632"/>
                  <a:pt x="5435536" y="876153"/>
                </a:cubicBezTo>
                <a:cubicBezTo>
                  <a:pt x="5444408" y="874674"/>
                  <a:pt x="5448845" y="870238"/>
                  <a:pt x="5448845" y="862844"/>
                </a:cubicBezTo>
                <a:cubicBezTo>
                  <a:pt x="5448845" y="856930"/>
                  <a:pt x="5452542" y="853232"/>
                  <a:pt x="5459937" y="851754"/>
                </a:cubicBezTo>
                <a:cubicBezTo>
                  <a:pt x="5473244" y="851754"/>
                  <a:pt x="5482117" y="851754"/>
                  <a:pt x="5486554" y="851754"/>
                </a:cubicBezTo>
                <a:cubicBezTo>
                  <a:pt x="5493947" y="851754"/>
                  <a:pt x="5495426" y="846578"/>
                  <a:pt x="5490989" y="836227"/>
                </a:cubicBezTo>
                <a:cubicBezTo>
                  <a:pt x="5485444" y="824212"/>
                  <a:pt x="5479898" y="818840"/>
                  <a:pt x="5474354" y="820111"/>
                </a:cubicBezTo>
                <a:close/>
                <a:moveTo>
                  <a:pt x="5194871" y="815710"/>
                </a:moveTo>
                <a:cubicBezTo>
                  <a:pt x="5191913" y="816079"/>
                  <a:pt x="5187847" y="817743"/>
                  <a:pt x="5182671" y="820700"/>
                </a:cubicBezTo>
                <a:cubicBezTo>
                  <a:pt x="5173799" y="826615"/>
                  <a:pt x="5170842" y="831791"/>
                  <a:pt x="5173799" y="836227"/>
                </a:cubicBezTo>
                <a:cubicBezTo>
                  <a:pt x="5176758" y="839185"/>
                  <a:pt x="5182671" y="838445"/>
                  <a:pt x="5191543" y="834009"/>
                </a:cubicBezTo>
                <a:cubicBezTo>
                  <a:pt x="5198938" y="829573"/>
                  <a:pt x="5201896" y="824397"/>
                  <a:pt x="5200416" y="818482"/>
                </a:cubicBezTo>
                <a:cubicBezTo>
                  <a:pt x="5199678" y="816264"/>
                  <a:pt x="5197829" y="815340"/>
                  <a:pt x="5194871" y="815710"/>
                </a:cubicBezTo>
                <a:close/>
                <a:moveTo>
                  <a:pt x="4869918" y="811828"/>
                </a:moveTo>
                <a:cubicBezTo>
                  <a:pt x="4874354" y="811828"/>
                  <a:pt x="4873615" y="814046"/>
                  <a:pt x="4867700" y="818482"/>
                </a:cubicBezTo>
                <a:cubicBezTo>
                  <a:pt x="4861785" y="822918"/>
                  <a:pt x="4859567" y="822918"/>
                  <a:pt x="4861046" y="818482"/>
                </a:cubicBezTo>
                <a:cubicBezTo>
                  <a:pt x="4862525" y="814046"/>
                  <a:pt x="4865482" y="811828"/>
                  <a:pt x="4869918" y="811828"/>
                </a:cubicBezTo>
                <a:close/>
                <a:moveTo>
                  <a:pt x="7755125" y="810719"/>
                </a:moveTo>
                <a:cubicBezTo>
                  <a:pt x="7754015" y="810719"/>
                  <a:pt x="7753461" y="813307"/>
                  <a:pt x="7753461" y="818482"/>
                </a:cubicBezTo>
                <a:cubicBezTo>
                  <a:pt x="7753461" y="822918"/>
                  <a:pt x="7754940" y="825876"/>
                  <a:pt x="7757897" y="827355"/>
                </a:cubicBezTo>
                <a:cubicBezTo>
                  <a:pt x="7762333" y="827355"/>
                  <a:pt x="7763073" y="824397"/>
                  <a:pt x="7760115" y="818482"/>
                </a:cubicBezTo>
                <a:cubicBezTo>
                  <a:pt x="7757897" y="813307"/>
                  <a:pt x="7756233" y="810719"/>
                  <a:pt x="7755125" y="810719"/>
                </a:cubicBezTo>
                <a:close/>
                <a:moveTo>
                  <a:pt x="4774331" y="807149"/>
                </a:moveTo>
                <a:cubicBezTo>
                  <a:pt x="4775024" y="807126"/>
                  <a:pt x="4775833" y="807207"/>
                  <a:pt x="4776758" y="807392"/>
                </a:cubicBezTo>
                <a:cubicBezTo>
                  <a:pt x="4781194" y="808871"/>
                  <a:pt x="4784151" y="811828"/>
                  <a:pt x="4785630" y="816264"/>
                </a:cubicBezTo>
                <a:cubicBezTo>
                  <a:pt x="4787108" y="820700"/>
                  <a:pt x="4787108" y="823658"/>
                  <a:pt x="4785630" y="825137"/>
                </a:cubicBezTo>
                <a:cubicBezTo>
                  <a:pt x="4782673" y="826615"/>
                  <a:pt x="4779715" y="825876"/>
                  <a:pt x="4776758" y="822918"/>
                </a:cubicBezTo>
                <a:cubicBezTo>
                  <a:pt x="4770288" y="812567"/>
                  <a:pt x="4769479" y="807311"/>
                  <a:pt x="4774331" y="807149"/>
                </a:cubicBezTo>
                <a:close/>
                <a:moveTo>
                  <a:pt x="5841867" y="806005"/>
                </a:moveTo>
                <a:cubicBezTo>
                  <a:pt x="5831607" y="806560"/>
                  <a:pt x="5809288" y="812937"/>
                  <a:pt x="5774908" y="825137"/>
                </a:cubicBezTo>
                <a:cubicBezTo>
                  <a:pt x="5730546" y="839924"/>
                  <a:pt x="5709104" y="848796"/>
                  <a:pt x="5710582" y="851754"/>
                </a:cubicBezTo>
                <a:cubicBezTo>
                  <a:pt x="5715018" y="857669"/>
                  <a:pt x="5734981" y="857669"/>
                  <a:pt x="5770470" y="851754"/>
                </a:cubicBezTo>
                <a:cubicBezTo>
                  <a:pt x="5779344" y="850275"/>
                  <a:pt x="5783779" y="846578"/>
                  <a:pt x="5783779" y="840663"/>
                </a:cubicBezTo>
                <a:cubicBezTo>
                  <a:pt x="5785258" y="836227"/>
                  <a:pt x="5791174" y="833270"/>
                  <a:pt x="5801524" y="831791"/>
                </a:cubicBezTo>
                <a:cubicBezTo>
                  <a:pt x="5811876" y="830312"/>
                  <a:pt x="5820009" y="830312"/>
                  <a:pt x="5825924" y="831791"/>
                </a:cubicBezTo>
                <a:cubicBezTo>
                  <a:pt x="5833317" y="831791"/>
                  <a:pt x="5835535" y="829573"/>
                  <a:pt x="5832579" y="825137"/>
                </a:cubicBezTo>
                <a:cubicBezTo>
                  <a:pt x="5829621" y="820700"/>
                  <a:pt x="5831838" y="817004"/>
                  <a:pt x="5839232" y="814046"/>
                </a:cubicBezTo>
                <a:cubicBezTo>
                  <a:pt x="5846627" y="811088"/>
                  <a:pt x="5849583" y="808871"/>
                  <a:pt x="5848105" y="807392"/>
                </a:cubicBezTo>
                <a:cubicBezTo>
                  <a:pt x="5847366" y="806283"/>
                  <a:pt x="5845287" y="805820"/>
                  <a:pt x="5841867" y="806005"/>
                </a:cubicBezTo>
                <a:close/>
                <a:moveTo>
                  <a:pt x="7985253" y="805174"/>
                </a:moveTo>
                <a:cubicBezTo>
                  <a:pt x="7983775" y="805174"/>
                  <a:pt x="7982665" y="805913"/>
                  <a:pt x="7981926" y="807392"/>
                </a:cubicBezTo>
                <a:cubicBezTo>
                  <a:pt x="7980447" y="811828"/>
                  <a:pt x="7982665" y="814785"/>
                  <a:pt x="7988580" y="816264"/>
                </a:cubicBezTo>
                <a:cubicBezTo>
                  <a:pt x="7994496" y="817743"/>
                  <a:pt x="7997453" y="817004"/>
                  <a:pt x="7997453" y="814046"/>
                </a:cubicBezTo>
                <a:cubicBezTo>
                  <a:pt x="7998932" y="811088"/>
                  <a:pt x="7996714" y="808871"/>
                  <a:pt x="7990798" y="807392"/>
                </a:cubicBezTo>
                <a:cubicBezTo>
                  <a:pt x="7988580" y="805913"/>
                  <a:pt x="7986732" y="805174"/>
                  <a:pt x="7985253" y="805174"/>
                </a:cubicBezTo>
                <a:close/>
                <a:moveTo>
                  <a:pt x="6358270" y="797826"/>
                </a:moveTo>
                <a:cubicBezTo>
                  <a:pt x="6359010" y="797918"/>
                  <a:pt x="6359750" y="798150"/>
                  <a:pt x="6360488" y="798519"/>
                </a:cubicBezTo>
                <a:cubicBezTo>
                  <a:pt x="6364926" y="799998"/>
                  <a:pt x="6364185" y="801477"/>
                  <a:pt x="6358270" y="802955"/>
                </a:cubicBezTo>
                <a:cubicBezTo>
                  <a:pt x="6352356" y="804434"/>
                  <a:pt x="6350137" y="803695"/>
                  <a:pt x="6351615" y="800738"/>
                </a:cubicBezTo>
                <a:cubicBezTo>
                  <a:pt x="6353835" y="798519"/>
                  <a:pt x="6356053" y="797549"/>
                  <a:pt x="6358270" y="797826"/>
                </a:cubicBezTo>
                <a:close/>
                <a:moveTo>
                  <a:pt x="5880545" y="793390"/>
                </a:moveTo>
                <a:cubicBezTo>
                  <a:pt x="5877773" y="793112"/>
                  <a:pt x="5875832" y="794083"/>
                  <a:pt x="5874721" y="796301"/>
                </a:cubicBezTo>
                <a:cubicBezTo>
                  <a:pt x="5873243" y="799259"/>
                  <a:pt x="5874721" y="799998"/>
                  <a:pt x="5879159" y="798519"/>
                </a:cubicBezTo>
                <a:cubicBezTo>
                  <a:pt x="5885074" y="797040"/>
                  <a:pt x="5886553" y="795562"/>
                  <a:pt x="5883594" y="794083"/>
                </a:cubicBezTo>
                <a:cubicBezTo>
                  <a:pt x="5882486" y="793713"/>
                  <a:pt x="5881469" y="793482"/>
                  <a:pt x="5880545" y="793390"/>
                </a:cubicBezTo>
                <a:close/>
                <a:moveTo>
                  <a:pt x="601662" y="792953"/>
                </a:moveTo>
                <a:cubicBezTo>
                  <a:pt x="603511" y="793693"/>
                  <a:pt x="604805" y="796281"/>
                  <a:pt x="605545" y="800717"/>
                </a:cubicBezTo>
                <a:cubicBezTo>
                  <a:pt x="605545" y="805153"/>
                  <a:pt x="604065" y="808850"/>
                  <a:pt x="601108" y="811807"/>
                </a:cubicBezTo>
                <a:cubicBezTo>
                  <a:pt x="599999" y="812547"/>
                  <a:pt x="599075" y="813009"/>
                  <a:pt x="598335" y="813194"/>
                </a:cubicBezTo>
                <a:cubicBezTo>
                  <a:pt x="596117" y="813748"/>
                  <a:pt x="595563" y="811807"/>
                  <a:pt x="596672" y="807371"/>
                </a:cubicBezTo>
                <a:cubicBezTo>
                  <a:pt x="598150" y="801456"/>
                  <a:pt x="597411" y="799238"/>
                  <a:pt x="594453" y="800717"/>
                </a:cubicBezTo>
                <a:cubicBezTo>
                  <a:pt x="590018" y="802196"/>
                  <a:pt x="590018" y="800717"/>
                  <a:pt x="594453" y="796281"/>
                </a:cubicBezTo>
                <a:cubicBezTo>
                  <a:pt x="597411" y="793323"/>
                  <a:pt x="599814" y="792214"/>
                  <a:pt x="601662" y="792953"/>
                </a:cubicBezTo>
                <a:close/>
                <a:moveTo>
                  <a:pt x="7820143" y="791588"/>
                </a:moveTo>
                <a:cubicBezTo>
                  <a:pt x="7818202" y="792142"/>
                  <a:pt x="7816677" y="795192"/>
                  <a:pt x="7815568" y="800738"/>
                </a:cubicBezTo>
                <a:cubicBezTo>
                  <a:pt x="7815568" y="806652"/>
                  <a:pt x="7817786" y="811088"/>
                  <a:pt x="7822222" y="814046"/>
                </a:cubicBezTo>
                <a:cubicBezTo>
                  <a:pt x="7828137" y="815525"/>
                  <a:pt x="7829616" y="814785"/>
                  <a:pt x="7826658" y="811828"/>
                </a:cubicBezTo>
                <a:cubicBezTo>
                  <a:pt x="7825180" y="808871"/>
                  <a:pt x="7825180" y="805174"/>
                  <a:pt x="7826658" y="800738"/>
                </a:cubicBezTo>
                <a:cubicBezTo>
                  <a:pt x="7826658" y="794822"/>
                  <a:pt x="7825180" y="791865"/>
                  <a:pt x="7822222" y="791865"/>
                </a:cubicBezTo>
                <a:cubicBezTo>
                  <a:pt x="7821483" y="791495"/>
                  <a:pt x="7820790" y="791403"/>
                  <a:pt x="7820143" y="791588"/>
                </a:cubicBezTo>
                <a:close/>
                <a:moveTo>
                  <a:pt x="8015336" y="790617"/>
                </a:moveTo>
                <a:cubicBezTo>
                  <a:pt x="8011177" y="790340"/>
                  <a:pt x="8007435" y="792974"/>
                  <a:pt x="8004107" y="798519"/>
                </a:cubicBezTo>
                <a:cubicBezTo>
                  <a:pt x="7999671" y="805913"/>
                  <a:pt x="7998192" y="812567"/>
                  <a:pt x="7999671" y="818482"/>
                </a:cubicBezTo>
                <a:cubicBezTo>
                  <a:pt x="8001150" y="822918"/>
                  <a:pt x="8008543" y="826615"/>
                  <a:pt x="8021852" y="829573"/>
                </a:cubicBezTo>
                <a:cubicBezTo>
                  <a:pt x="8033682" y="834009"/>
                  <a:pt x="8040336" y="834009"/>
                  <a:pt x="8041815" y="829573"/>
                </a:cubicBezTo>
                <a:cubicBezTo>
                  <a:pt x="8043294" y="823658"/>
                  <a:pt x="8043294" y="822179"/>
                  <a:pt x="8041815" y="825137"/>
                </a:cubicBezTo>
                <a:cubicBezTo>
                  <a:pt x="8038857" y="828094"/>
                  <a:pt x="8038857" y="825876"/>
                  <a:pt x="8041815" y="818482"/>
                </a:cubicBezTo>
                <a:cubicBezTo>
                  <a:pt x="8044773" y="811088"/>
                  <a:pt x="8045512" y="805174"/>
                  <a:pt x="8044033" y="800738"/>
                </a:cubicBezTo>
                <a:cubicBezTo>
                  <a:pt x="8042555" y="796301"/>
                  <a:pt x="8039597" y="795562"/>
                  <a:pt x="8035161" y="798519"/>
                </a:cubicBezTo>
                <a:cubicBezTo>
                  <a:pt x="8030724" y="801477"/>
                  <a:pt x="8029985" y="805913"/>
                  <a:pt x="8032943" y="811828"/>
                </a:cubicBezTo>
                <a:cubicBezTo>
                  <a:pt x="8034421" y="816264"/>
                  <a:pt x="8033682" y="818482"/>
                  <a:pt x="8030724" y="818482"/>
                </a:cubicBezTo>
                <a:cubicBezTo>
                  <a:pt x="8026288" y="817004"/>
                  <a:pt x="8025549" y="812567"/>
                  <a:pt x="8028507" y="805174"/>
                </a:cubicBezTo>
                <a:cubicBezTo>
                  <a:pt x="8031464" y="797780"/>
                  <a:pt x="8028507" y="793344"/>
                  <a:pt x="8019634" y="791865"/>
                </a:cubicBezTo>
                <a:cubicBezTo>
                  <a:pt x="8018155" y="791126"/>
                  <a:pt x="8016723" y="790709"/>
                  <a:pt x="8015336" y="790617"/>
                </a:cubicBezTo>
                <a:close/>
                <a:moveTo>
                  <a:pt x="7616909" y="786735"/>
                </a:moveTo>
                <a:cubicBezTo>
                  <a:pt x="7615892" y="786828"/>
                  <a:pt x="7614830" y="787059"/>
                  <a:pt x="7613721" y="787429"/>
                </a:cubicBezTo>
                <a:cubicBezTo>
                  <a:pt x="7610762" y="788907"/>
                  <a:pt x="7612980" y="790386"/>
                  <a:pt x="7620375" y="791865"/>
                </a:cubicBezTo>
                <a:cubicBezTo>
                  <a:pt x="7626290" y="793344"/>
                  <a:pt x="7627769" y="792604"/>
                  <a:pt x="7624810" y="789647"/>
                </a:cubicBezTo>
                <a:cubicBezTo>
                  <a:pt x="7622593" y="787429"/>
                  <a:pt x="7619958" y="786458"/>
                  <a:pt x="7616909" y="786735"/>
                </a:cubicBezTo>
                <a:close/>
                <a:moveTo>
                  <a:pt x="7780910" y="786181"/>
                </a:moveTo>
                <a:cubicBezTo>
                  <a:pt x="7770374" y="787012"/>
                  <a:pt x="7765660" y="794083"/>
                  <a:pt x="7766770" y="807392"/>
                </a:cubicBezTo>
                <a:cubicBezTo>
                  <a:pt x="7768248" y="817743"/>
                  <a:pt x="7769727" y="821440"/>
                  <a:pt x="7771206" y="818482"/>
                </a:cubicBezTo>
                <a:cubicBezTo>
                  <a:pt x="7774163" y="815525"/>
                  <a:pt x="7774903" y="816264"/>
                  <a:pt x="7773424" y="820700"/>
                </a:cubicBezTo>
                <a:cubicBezTo>
                  <a:pt x="7773424" y="825137"/>
                  <a:pt x="7779339" y="828094"/>
                  <a:pt x="7791169" y="829573"/>
                </a:cubicBezTo>
                <a:cubicBezTo>
                  <a:pt x="7802999" y="832530"/>
                  <a:pt x="7809653" y="831791"/>
                  <a:pt x="7811132" y="827355"/>
                </a:cubicBezTo>
                <a:cubicBezTo>
                  <a:pt x="7812610" y="824397"/>
                  <a:pt x="7811871" y="822179"/>
                  <a:pt x="7808913" y="820700"/>
                </a:cubicBezTo>
                <a:cubicBezTo>
                  <a:pt x="7805956" y="820700"/>
                  <a:pt x="7805956" y="815525"/>
                  <a:pt x="7808913" y="805174"/>
                </a:cubicBezTo>
                <a:cubicBezTo>
                  <a:pt x="7810392" y="796301"/>
                  <a:pt x="7805217" y="790386"/>
                  <a:pt x="7793387" y="787429"/>
                </a:cubicBezTo>
                <a:cubicBezTo>
                  <a:pt x="7788581" y="786320"/>
                  <a:pt x="7784422" y="785903"/>
                  <a:pt x="7780910" y="786181"/>
                </a:cubicBezTo>
                <a:close/>
                <a:moveTo>
                  <a:pt x="7934791" y="785765"/>
                </a:moveTo>
                <a:cubicBezTo>
                  <a:pt x="7933682" y="785395"/>
                  <a:pt x="7933128" y="787429"/>
                  <a:pt x="7933128" y="791865"/>
                </a:cubicBezTo>
                <a:cubicBezTo>
                  <a:pt x="7933128" y="797780"/>
                  <a:pt x="7934606" y="800738"/>
                  <a:pt x="7937564" y="800738"/>
                </a:cubicBezTo>
                <a:cubicBezTo>
                  <a:pt x="7942000" y="802216"/>
                  <a:pt x="7942739" y="799998"/>
                  <a:pt x="7939782" y="794083"/>
                </a:cubicBezTo>
                <a:cubicBezTo>
                  <a:pt x="7937564" y="788907"/>
                  <a:pt x="7935900" y="786135"/>
                  <a:pt x="7934791" y="785765"/>
                </a:cubicBezTo>
                <a:close/>
                <a:moveTo>
                  <a:pt x="4918024" y="782715"/>
                </a:moveTo>
                <a:cubicBezTo>
                  <a:pt x="4919965" y="783270"/>
                  <a:pt x="4916499" y="786320"/>
                  <a:pt x="4907626" y="791865"/>
                </a:cubicBezTo>
                <a:cubicBezTo>
                  <a:pt x="4894317" y="800738"/>
                  <a:pt x="4890620" y="802216"/>
                  <a:pt x="4896536" y="796301"/>
                </a:cubicBezTo>
                <a:cubicBezTo>
                  <a:pt x="4900972" y="790386"/>
                  <a:pt x="4906887" y="785950"/>
                  <a:pt x="4914280" y="782993"/>
                </a:cubicBezTo>
                <a:cubicBezTo>
                  <a:pt x="4916129" y="782623"/>
                  <a:pt x="4917377" y="782530"/>
                  <a:pt x="4918024" y="782715"/>
                </a:cubicBezTo>
                <a:close/>
                <a:moveTo>
                  <a:pt x="5724723" y="782299"/>
                </a:moveTo>
                <a:cubicBezTo>
                  <a:pt x="5723798" y="782391"/>
                  <a:pt x="5722781" y="782623"/>
                  <a:pt x="5721674" y="782993"/>
                </a:cubicBezTo>
                <a:cubicBezTo>
                  <a:pt x="5717236" y="784471"/>
                  <a:pt x="5715758" y="786689"/>
                  <a:pt x="5717236" y="789647"/>
                </a:cubicBezTo>
                <a:cubicBezTo>
                  <a:pt x="5720193" y="792604"/>
                  <a:pt x="5723152" y="793344"/>
                  <a:pt x="5726108" y="791865"/>
                </a:cubicBezTo>
                <a:cubicBezTo>
                  <a:pt x="5730546" y="791865"/>
                  <a:pt x="5732024" y="789647"/>
                  <a:pt x="5730546" y="785211"/>
                </a:cubicBezTo>
                <a:cubicBezTo>
                  <a:pt x="5729435" y="782993"/>
                  <a:pt x="5727494" y="782022"/>
                  <a:pt x="5724723" y="782299"/>
                </a:cubicBezTo>
                <a:close/>
                <a:moveTo>
                  <a:pt x="6209104" y="781883"/>
                </a:moveTo>
                <a:cubicBezTo>
                  <a:pt x="6210211" y="781883"/>
                  <a:pt x="6211137" y="782993"/>
                  <a:pt x="6211875" y="785211"/>
                </a:cubicBezTo>
                <a:cubicBezTo>
                  <a:pt x="6211875" y="791126"/>
                  <a:pt x="6211137" y="794822"/>
                  <a:pt x="6209657" y="796301"/>
                </a:cubicBezTo>
                <a:cubicBezTo>
                  <a:pt x="6206699" y="797780"/>
                  <a:pt x="6207439" y="799998"/>
                  <a:pt x="6211875" y="802955"/>
                </a:cubicBezTo>
                <a:cubicBezTo>
                  <a:pt x="6216312" y="807392"/>
                  <a:pt x="6217051" y="809610"/>
                  <a:pt x="6214093" y="809610"/>
                </a:cubicBezTo>
                <a:cubicBezTo>
                  <a:pt x="6212615" y="811088"/>
                  <a:pt x="6213353" y="815525"/>
                  <a:pt x="6216312" y="822918"/>
                </a:cubicBezTo>
                <a:cubicBezTo>
                  <a:pt x="6219268" y="830312"/>
                  <a:pt x="6215571" y="835488"/>
                  <a:pt x="6205221" y="838445"/>
                </a:cubicBezTo>
                <a:cubicBezTo>
                  <a:pt x="6194871" y="841403"/>
                  <a:pt x="6188954" y="840663"/>
                  <a:pt x="6187476" y="836227"/>
                </a:cubicBezTo>
                <a:cubicBezTo>
                  <a:pt x="6187476" y="830312"/>
                  <a:pt x="6190433" y="828094"/>
                  <a:pt x="6196349" y="829573"/>
                </a:cubicBezTo>
                <a:cubicBezTo>
                  <a:pt x="6202264" y="831052"/>
                  <a:pt x="6205221" y="829573"/>
                  <a:pt x="6205221" y="825137"/>
                </a:cubicBezTo>
                <a:cubicBezTo>
                  <a:pt x="6202264" y="813307"/>
                  <a:pt x="6192651" y="809610"/>
                  <a:pt x="6176385" y="814046"/>
                </a:cubicBezTo>
                <a:cubicBezTo>
                  <a:pt x="6166035" y="817004"/>
                  <a:pt x="6160119" y="815525"/>
                  <a:pt x="6158641" y="809610"/>
                </a:cubicBezTo>
                <a:cubicBezTo>
                  <a:pt x="6157162" y="803695"/>
                  <a:pt x="6163816" y="799259"/>
                  <a:pt x="6178604" y="796301"/>
                </a:cubicBezTo>
                <a:cubicBezTo>
                  <a:pt x="6194871" y="793344"/>
                  <a:pt x="6203742" y="789647"/>
                  <a:pt x="6205221" y="785211"/>
                </a:cubicBezTo>
                <a:cubicBezTo>
                  <a:pt x="6206699" y="782993"/>
                  <a:pt x="6207993" y="781883"/>
                  <a:pt x="6209104" y="781883"/>
                </a:cubicBezTo>
                <a:close/>
                <a:moveTo>
                  <a:pt x="7903183" y="780774"/>
                </a:moveTo>
                <a:cubicBezTo>
                  <a:pt x="7900965" y="780774"/>
                  <a:pt x="7899856" y="782253"/>
                  <a:pt x="7899856" y="785211"/>
                </a:cubicBezTo>
                <a:cubicBezTo>
                  <a:pt x="7899856" y="789647"/>
                  <a:pt x="7904292" y="792604"/>
                  <a:pt x="7913165" y="794083"/>
                </a:cubicBezTo>
                <a:cubicBezTo>
                  <a:pt x="7930910" y="799998"/>
                  <a:pt x="7930910" y="797040"/>
                  <a:pt x="7913165" y="785211"/>
                </a:cubicBezTo>
                <a:cubicBezTo>
                  <a:pt x="7908728" y="782253"/>
                  <a:pt x="7905401" y="780774"/>
                  <a:pt x="7903183" y="780774"/>
                </a:cubicBezTo>
                <a:close/>
                <a:moveTo>
                  <a:pt x="5631805" y="778764"/>
                </a:moveTo>
                <a:cubicBezTo>
                  <a:pt x="5619444" y="778995"/>
                  <a:pt x="5599862" y="785580"/>
                  <a:pt x="5573060" y="798519"/>
                </a:cubicBezTo>
                <a:cubicBezTo>
                  <a:pt x="5542006" y="814785"/>
                  <a:pt x="5536831" y="824397"/>
                  <a:pt x="5557532" y="827355"/>
                </a:cubicBezTo>
                <a:cubicBezTo>
                  <a:pt x="5569363" y="828833"/>
                  <a:pt x="5587846" y="823658"/>
                  <a:pt x="5612985" y="811828"/>
                </a:cubicBezTo>
                <a:cubicBezTo>
                  <a:pt x="5636644" y="799998"/>
                  <a:pt x="5647736" y="791126"/>
                  <a:pt x="5646257" y="785211"/>
                </a:cubicBezTo>
                <a:cubicBezTo>
                  <a:pt x="5644040" y="780774"/>
                  <a:pt x="5639222" y="778625"/>
                  <a:pt x="5631805" y="778764"/>
                </a:cubicBezTo>
                <a:close/>
                <a:moveTo>
                  <a:pt x="5298014" y="770238"/>
                </a:moveTo>
                <a:cubicBezTo>
                  <a:pt x="5294317" y="770608"/>
                  <a:pt x="5289142" y="772641"/>
                  <a:pt x="5282487" y="776338"/>
                </a:cubicBezTo>
                <a:cubicBezTo>
                  <a:pt x="5270657" y="782253"/>
                  <a:pt x="5265481" y="786689"/>
                  <a:pt x="5266960" y="789647"/>
                </a:cubicBezTo>
                <a:cubicBezTo>
                  <a:pt x="5271397" y="792604"/>
                  <a:pt x="5278790" y="791865"/>
                  <a:pt x="5289142" y="787429"/>
                </a:cubicBezTo>
                <a:cubicBezTo>
                  <a:pt x="5300971" y="782993"/>
                  <a:pt x="5306146" y="778556"/>
                  <a:pt x="5304667" y="774120"/>
                </a:cubicBezTo>
                <a:cubicBezTo>
                  <a:pt x="5303929" y="771162"/>
                  <a:pt x="5301711" y="769869"/>
                  <a:pt x="5298014" y="770238"/>
                </a:cubicBezTo>
                <a:close/>
                <a:moveTo>
                  <a:pt x="6311136" y="769684"/>
                </a:moveTo>
                <a:cubicBezTo>
                  <a:pt x="6313724" y="769684"/>
                  <a:pt x="6314647" y="770423"/>
                  <a:pt x="6313908" y="771902"/>
                </a:cubicBezTo>
                <a:cubicBezTo>
                  <a:pt x="6312429" y="773381"/>
                  <a:pt x="6313170" y="777817"/>
                  <a:pt x="6316126" y="785211"/>
                </a:cubicBezTo>
                <a:cubicBezTo>
                  <a:pt x="6317605" y="791126"/>
                  <a:pt x="6317605" y="795562"/>
                  <a:pt x="6316126" y="798519"/>
                </a:cubicBezTo>
                <a:cubicBezTo>
                  <a:pt x="6313170" y="802955"/>
                  <a:pt x="6311690" y="805174"/>
                  <a:pt x="6311690" y="805174"/>
                </a:cubicBezTo>
                <a:cubicBezTo>
                  <a:pt x="6310210" y="806652"/>
                  <a:pt x="6307994" y="804434"/>
                  <a:pt x="6305035" y="798519"/>
                </a:cubicBezTo>
                <a:cubicBezTo>
                  <a:pt x="6300601" y="791126"/>
                  <a:pt x="6291728" y="789647"/>
                  <a:pt x="6278418" y="794083"/>
                </a:cubicBezTo>
                <a:cubicBezTo>
                  <a:pt x="6266590" y="798519"/>
                  <a:pt x="6259195" y="798519"/>
                  <a:pt x="6256238" y="794083"/>
                </a:cubicBezTo>
                <a:cubicBezTo>
                  <a:pt x="6254759" y="788168"/>
                  <a:pt x="6251801" y="785950"/>
                  <a:pt x="6247365" y="787429"/>
                </a:cubicBezTo>
                <a:cubicBezTo>
                  <a:pt x="6242929" y="788907"/>
                  <a:pt x="6240710" y="787429"/>
                  <a:pt x="6240710" y="782993"/>
                </a:cubicBezTo>
                <a:cubicBezTo>
                  <a:pt x="6240710" y="780035"/>
                  <a:pt x="6247365" y="777078"/>
                  <a:pt x="6260674" y="774120"/>
                </a:cubicBezTo>
                <a:cubicBezTo>
                  <a:pt x="6272503" y="769684"/>
                  <a:pt x="6279159" y="768944"/>
                  <a:pt x="6280637" y="771902"/>
                </a:cubicBezTo>
                <a:cubicBezTo>
                  <a:pt x="6280637" y="774859"/>
                  <a:pt x="6286552" y="774859"/>
                  <a:pt x="6298381" y="771902"/>
                </a:cubicBezTo>
                <a:cubicBezTo>
                  <a:pt x="6304297" y="770423"/>
                  <a:pt x="6308548" y="769684"/>
                  <a:pt x="6311136" y="769684"/>
                </a:cubicBezTo>
                <a:close/>
                <a:moveTo>
                  <a:pt x="7446531" y="762613"/>
                </a:moveTo>
                <a:cubicBezTo>
                  <a:pt x="7443757" y="762891"/>
                  <a:pt x="7441816" y="765248"/>
                  <a:pt x="7440707" y="769684"/>
                </a:cubicBezTo>
                <a:cubicBezTo>
                  <a:pt x="7437751" y="775599"/>
                  <a:pt x="7437751" y="778556"/>
                  <a:pt x="7440707" y="778556"/>
                </a:cubicBezTo>
                <a:cubicBezTo>
                  <a:pt x="7443665" y="778556"/>
                  <a:pt x="7445883" y="780035"/>
                  <a:pt x="7447362" y="782993"/>
                </a:cubicBezTo>
                <a:cubicBezTo>
                  <a:pt x="7450320" y="787429"/>
                  <a:pt x="7452537" y="785211"/>
                  <a:pt x="7454017" y="776338"/>
                </a:cubicBezTo>
                <a:cubicBezTo>
                  <a:pt x="7454017" y="768944"/>
                  <a:pt x="7452537" y="764508"/>
                  <a:pt x="7449580" y="763029"/>
                </a:cubicBezTo>
                <a:cubicBezTo>
                  <a:pt x="7448472" y="762660"/>
                  <a:pt x="7447454" y="762521"/>
                  <a:pt x="7446531" y="762613"/>
                </a:cubicBezTo>
                <a:close/>
                <a:moveTo>
                  <a:pt x="6333871" y="762475"/>
                </a:moveTo>
                <a:cubicBezTo>
                  <a:pt x="6337198" y="762475"/>
                  <a:pt x="6337198" y="764139"/>
                  <a:pt x="6333871" y="767466"/>
                </a:cubicBezTo>
                <a:cubicBezTo>
                  <a:pt x="6326477" y="779295"/>
                  <a:pt x="6321301" y="779295"/>
                  <a:pt x="6318345" y="767466"/>
                </a:cubicBezTo>
                <a:cubicBezTo>
                  <a:pt x="6318345" y="764508"/>
                  <a:pt x="6322043" y="763029"/>
                  <a:pt x="6329436" y="763029"/>
                </a:cubicBezTo>
                <a:cubicBezTo>
                  <a:pt x="6331284" y="762660"/>
                  <a:pt x="6332763" y="762475"/>
                  <a:pt x="6333871" y="762475"/>
                </a:cubicBezTo>
                <a:close/>
                <a:moveTo>
                  <a:pt x="7431835" y="760811"/>
                </a:moveTo>
                <a:cubicBezTo>
                  <a:pt x="7428878" y="760811"/>
                  <a:pt x="7426660" y="763029"/>
                  <a:pt x="7425181" y="767466"/>
                </a:cubicBezTo>
                <a:cubicBezTo>
                  <a:pt x="7425181" y="773381"/>
                  <a:pt x="7426660" y="776338"/>
                  <a:pt x="7429617" y="776338"/>
                </a:cubicBezTo>
                <a:cubicBezTo>
                  <a:pt x="7432575" y="776338"/>
                  <a:pt x="7434792" y="774120"/>
                  <a:pt x="7436272" y="769684"/>
                </a:cubicBezTo>
                <a:cubicBezTo>
                  <a:pt x="7436272" y="763769"/>
                  <a:pt x="7434792" y="760811"/>
                  <a:pt x="7431835" y="760811"/>
                </a:cubicBezTo>
                <a:close/>
                <a:moveTo>
                  <a:pt x="4970843" y="755127"/>
                </a:moveTo>
                <a:cubicBezTo>
                  <a:pt x="4972321" y="755219"/>
                  <a:pt x="4973430" y="755636"/>
                  <a:pt x="4974169" y="756375"/>
                </a:cubicBezTo>
                <a:cubicBezTo>
                  <a:pt x="4977127" y="757854"/>
                  <a:pt x="4971212" y="763029"/>
                  <a:pt x="4956425" y="771902"/>
                </a:cubicBezTo>
                <a:cubicBezTo>
                  <a:pt x="4941637" y="779295"/>
                  <a:pt x="4932765" y="782253"/>
                  <a:pt x="4929807" y="780774"/>
                </a:cubicBezTo>
                <a:cubicBezTo>
                  <a:pt x="4926849" y="777817"/>
                  <a:pt x="4932765" y="771902"/>
                  <a:pt x="4947552" y="763029"/>
                </a:cubicBezTo>
                <a:cubicBezTo>
                  <a:pt x="4958643" y="757484"/>
                  <a:pt x="4966406" y="754850"/>
                  <a:pt x="4970843" y="755127"/>
                </a:cubicBezTo>
                <a:close/>
                <a:moveTo>
                  <a:pt x="5857532" y="753602"/>
                </a:moveTo>
                <a:cubicBezTo>
                  <a:pt x="5853465" y="753972"/>
                  <a:pt x="5848105" y="755636"/>
                  <a:pt x="5841451" y="758593"/>
                </a:cubicBezTo>
                <a:cubicBezTo>
                  <a:pt x="5810396" y="771902"/>
                  <a:pt x="5783779" y="782993"/>
                  <a:pt x="5761599" y="791865"/>
                </a:cubicBezTo>
                <a:cubicBezTo>
                  <a:pt x="5721674" y="808131"/>
                  <a:pt x="5702448" y="818482"/>
                  <a:pt x="5703928" y="822918"/>
                </a:cubicBezTo>
                <a:cubicBezTo>
                  <a:pt x="5705407" y="828833"/>
                  <a:pt x="5709842" y="829573"/>
                  <a:pt x="5717236" y="825137"/>
                </a:cubicBezTo>
                <a:cubicBezTo>
                  <a:pt x="5724630" y="822179"/>
                  <a:pt x="5742374" y="816264"/>
                  <a:pt x="5770470" y="807392"/>
                </a:cubicBezTo>
                <a:cubicBezTo>
                  <a:pt x="5798568" y="798519"/>
                  <a:pt x="5814093" y="795562"/>
                  <a:pt x="5817051" y="798519"/>
                </a:cubicBezTo>
                <a:cubicBezTo>
                  <a:pt x="5820009" y="802955"/>
                  <a:pt x="5821487" y="802216"/>
                  <a:pt x="5821487" y="796301"/>
                </a:cubicBezTo>
                <a:cubicBezTo>
                  <a:pt x="5820009" y="790386"/>
                  <a:pt x="5826663" y="785950"/>
                  <a:pt x="5841451" y="782993"/>
                </a:cubicBezTo>
                <a:cubicBezTo>
                  <a:pt x="5856238" y="780035"/>
                  <a:pt x="5863632" y="776338"/>
                  <a:pt x="5863632" y="771902"/>
                </a:cubicBezTo>
                <a:cubicBezTo>
                  <a:pt x="5860674" y="767466"/>
                  <a:pt x="5860674" y="764508"/>
                  <a:pt x="5863632" y="763029"/>
                </a:cubicBezTo>
                <a:cubicBezTo>
                  <a:pt x="5866589" y="763029"/>
                  <a:pt x="5867328" y="760811"/>
                  <a:pt x="5865849" y="756375"/>
                </a:cubicBezTo>
                <a:cubicBezTo>
                  <a:pt x="5864371" y="754157"/>
                  <a:pt x="5861599" y="753233"/>
                  <a:pt x="5857532" y="753602"/>
                </a:cubicBezTo>
                <a:close/>
                <a:moveTo>
                  <a:pt x="5718346" y="751939"/>
                </a:moveTo>
                <a:cubicBezTo>
                  <a:pt x="5715388" y="751939"/>
                  <a:pt x="5712061" y="752678"/>
                  <a:pt x="5708363" y="754157"/>
                </a:cubicBezTo>
                <a:cubicBezTo>
                  <a:pt x="5696535" y="758593"/>
                  <a:pt x="5692097" y="762290"/>
                  <a:pt x="5695056" y="765248"/>
                </a:cubicBezTo>
                <a:cubicBezTo>
                  <a:pt x="5703928" y="775599"/>
                  <a:pt x="5712801" y="776338"/>
                  <a:pt x="5721674" y="767466"/>
                </a:cubicBezTo>
                <a:cubicBezTo>
                  <a:pt x="5727587" y="761551"/>
                  <a:pt x="5729067" y="757115"/>
                  <a:pt x="5726108" y="754157"/>
                </a:cubicBezTo>
                <a:cubicBezTo>
                  <a:pt x="5723890" y="752678"/>
                  <a:pt x="5721304" y="751939"/>
                  <a:pt x="5718346" y="751939"/>
                </a:cubicBezTo>
                <a:close/>
                <a:moveTo>
                  <a:pt x="8233127" y="749721"/>
                </a:moveTo>
                <a:cubicBezTo>
                  <a:pt x="8231279" y="749721"/>
                  <a:pt x="8229615" y="751200"/>
                  <a:pt x="8228136" y="754157"/>
                </a:cubicBezTo>
                <a:cubicBezTo>
                  <a:pt x="8225179" y="758593"/>
                  <a:pt x="8225179" y="761551"/>
                  <a:pt x="8228136" y="763029"/>
                </a:cubicBezTo>
                <a:cubicBezTo>
                  <a:pt x="8231094" y="763029"/>
                  <a:pt x="8232573" y="765987"/>
                  <a:pt x="8232573" y="771902"/>
                </a:cubicBezTo>
                <a:cubicBezTo>
                  <a:pt x="8232573" y="777817"/>
                  <a:pt x="8234051" y="780774"/>
                  <a:pt x="8237009" y="780774"/>
                </a:cubicBezTo>
                <a:cubicBezTo>
                  <a:pt x="8239967" y="782253"/>
                  <a:pt x="8242184" y="780035"/>
                  <a:pt x="8243663" y="774120"/>
                </a:cubicBezTo>
                <a:cubicBezTo>
                  <a:pt x="8245142" y="766726"/>
                  <a:pt x="8243663" y="760072"/>
                  <a:pt x="8239227" y="754157"/>
                </a:cubicBezTo>
                <a:cubicBezTo>
                  <a:pt x="8237009" y="751200"/>
                  <a:pt x="8234976" y="749721"/>
                  <a:pt x="8233127" y="749721"/>
                </a:cubicBezTo>
                <a:close/>
                <a:moveTo>
                  <a:pt x="5873614" y="744730"/>
                </a:moveTo>
                <a:cubicBezTo>
                  <a:pt x="5872135" y="745100"/>
                  <a:pt x="5871025" y="748242"/>
                  <a:pt x="5870287" y="754157"/>
                </a:cubicBezTo>
                <a:cubicBezTo>
                  <a:pt x="5868808" y="758593"/>
                  <a:pt x="5870287" y="760811"/>
                  <a:pt x="5874721" y="760811"/>
                </a:cubicBezTo>
                <a:cubicBezTo>
                  <a:pt x="5879159" y="759333"/>
                  <a:pt x="5880637" y="756375"/>
                  <a:pt x="5879159" y="751939"/>
                </a:cubicBezTo>
                <a:cubicBezTo>
                  <a:pt x="5876940" y="746763"/>
                  <a:pt x="5875091" y="744360"/>
                  <a:pt x="5873614" y="744730"/>
                </a:cubicBezTo>
                <a:close/>
                <a:moveTo>
                  <a:pt x="6368390" y="737937"/>
                </a:moveTo>
                <a:cubicBezTo>
                  <a:pt x="6365341" y="737660"/>
                  <a:pt x="6362707" y="738630"/>
                  <a:pt x="6360488" y="740848"/>
                </a:cubicBezTo>
                <a:cubicBezTo>
                  <a:pt x="6359010" y="743806"/>
                  <a:pt x="6361227" y="744545"/>
                  <a:pt x="6367143" y="743067"/>
                </a:cubicBezTo>
                <a:cubicBezTo>
                  <a:pt x="6374537" y="741588"/>
                  <a:pt x="6376016" y="740109"/>
                  <a:pt x="6371578" y="738630"/>
                </a:cubicBezTo>
                <a:cubicBezTo>
                  <a:pt x="6370471" y="738261"/>
                  <a:pt x="6369406" y="738029"/>
                  <a:pt x="6368390" y="737937"/>
                </a:cubicBezTo>
                <a:close/>
                <a:moveTo>
                  <a:pt x="6049259" y="737937"/>
                </a:moveTo>
                <a:cubicBezTo>
                  <a:pt x="6047504" y="738029"/>
                  <a:pt x="6045516" y="738261"/>
                  <a:pt x="6043298" y="738630"/>
                </a:cubicBezTo>
                <a:cubicBezTo>
                  <a:pt x="6034426" y="740109"/>
                  <a:pt x="6029990" y="742327"/>
                  <a:pt x="6029990" y="745285"/>
                </a:cubicBezTo>
                <a:cubicBezTo>
                  <a:pt x="6031469" y="749721"/>
                  <a:pt x="6037384" y="750460"/>
                  <a:pt x="6047736" y="747503"/>
                </a:cubicBezTo>
                <a:cubicBezTo>
                  <a:pt x="6056608" y="746024"/>
                  <a:pt x="6060305" y="743806"/>
                  <a:pt x="6058826" y="740848"/>
                </a:cubicBezTo>
                <a:cubicBezTo>
                  <a:pt x="6057716" y="738630"/>
                  <a:pt x="6054528" y="737660"/>
                  <a:pt x="6049259" y="737937"/>
                </a:cubicBezTo>
                <a:close/>
                <a:moveTo>
                  <a:pt x="6903926" y="736412"/>
                </a:moveTo>
                <a:cubicBezTo>
                  <a:pt x="6900968" y="736412"/>
                  <a:pt x="6900229" y="740848"/>
                  <a:pt x="6901708" y="749721"/>
                </a:cubicBezTo>
                <a:cubicBezTo>
                  <a:pt x="6903186" y="757115"/>
                  <a:pt x="6904665" y="760811"/>
                  <a:pt x="6906143" y="760811"/>
                </a:cubicBezTo>
                <a:cubicBezTo>
                  <a:pt x="6907622" y="760811"/>
                  <a:pt x="6908362" y="756375"/>
                  <a:pt x="6908362" y="747503"/>
                </a:cubicBezTo>
                <a:cubicBezTo>
                  <a:pt x="6906884" y="740109"/>
                  <a:pt x="6905405" y="736412"/>
                  <a:pt x="6903926" y="736412"/>
                </a:cubicBezTo>
                <a:close/>
                <a:moveTo>
                  <a:pt x="6874259" y="735719"/>
                </a:moveTo>
                <a:cubicBezTo>
                  <a:pt x="6871486" y="735441"/>
                  <a:pt x="6869546" y="736412"/>
                  <a:pt x="6868435" y="738630"/>
                </a:cubicBezTo>
                <a:cubicBezTo>
                  <a:pt x="6864000" y="743067"/>
                  <a:pt x="6865479" y="745285"/>
                  <a:pt x="6872873" y="745285"/>
                </a:cubicBezTo>
                <a:cubicBezTo>
                  <a:pt x="6880266" y="745285"/>
                  <a:pt x="6883963" y="744545"/>
                  <a:pt x="6883963" y="743067"/>
                </a:cubicBezTo>
                <a:cubicBezTo>
                  <a:pt x="6883963" y="738630"/>
                  <a:pt x="6881745" y="736412"/>
                  <a:pt x="6877307" y="736412"/>
                </a:cubicBezTo>
                <a:cubicBezTo>
                  <a:pt x="6876200" y="736042"/>
                  <a:pt x="6875182" y="735811"/>
                  <a:pt x="6874259" y="735719"/>
                </a:cubicBezTo>
                <a:close/>
                <a:moveTo>
                  <a:pt x="7777167" y="734194"/>
                </a:moveTo>
                <a:cubicBezTo>
                  <a:pt x="7774672" y="735303"/>
                  <a:pt x="7773424" y="739739"/>
                  <a:pt x="7773424" y="747503"/>
                </a:cubicBezTo>
                <a:cubicBezTo>
                  <a:pt x="7771945" y="757854"/>
                  <a:pt x="7772684" y="763769"/>
                  <a:pt x="7775642" y="765248"/>
                </a:cubicBezTo>
                <a:cubicBezTo>
                  <a:pt x="7778599" y="765248"/>
                  <a:pt x="7780078" y="761551"/>
                  <a:pt x="7780078" y="754157"/>
                </a:cubicBezTo>
                <a:cubicBezTo>
                  <a:pt x="7780078" y="746763"/>
                  <a:pt x="7780818" y="741588"/>
                  <a:pt x="7782296" y="738630"/>
                </a:cubicBezTo>
                <a:cubicBezTo>
                  <a:pt x="7783775" y="735673"/>
                  <a:pt x="7783036" y="734194"/>
                  <a:pt x="7780078" y="734194"/>
                </a:cubicBezTo>
                <a:cubicBezTo>
                  <a:pt x="7778969" y="733824"/>
                  <a:pt x="7777999" y="733824"/>
                  <a:pt x="7777167" y="734194"/>
                </a:cubicBezTo>
                <a:close/>
                <a:moveTo>
                  <a:pt x="7414091" y="734194"/>
                </a:moveTo>
                <a:cubicBezTo>
                  <a:pt x="7412612" y="734194"/>
                  <a:pt x="7411134" y="737151"/>
                  <a:pt x="7409654" y="743067"/>
                </a:cubicBezTo>
                <a:cubicBezTo>
                  <a:pt x="7409654" y="747503"/>
                  <a:pt x="7411134" y="749721"/>
                  <a:pt x="7414091" y="749721"/>
                </a:cubicBezTo>
                <a:cubicBezTo>
                  <a:pt x="7415569" y="751200"/>
                  <a:pt x="7417047" y="748981"/>
                  <a:pt x="7418526" y="743067"/>
                </a:cubicBezTo>
                <a:cubicBezTo>
                  <a:pt x="7418526" y="737151"/>
                  <a:pt x="7417047" y="734194"/>
                  <a:pt x="7414091" y="734194"/>
                </a:cubicBezTo>
                <a:close/>
                <a:moveTo>
                  <a:pt x="7795674" y="729619"/>
                </a:moveTo>
                <a:cubicBezTo>
                  <a:pt x="7790822" y="730266"/>
                  <a:pt x="7787102" y="737706"/>
                  <a:pt x="7784514" y="751939"/>
                </a:cubicBezTo>
                <a:cubicBezTo>
                  <a:pt x="7783036" y="762290"/>
                  <a:pt x="7791169" y="768944"/>
                  <a:pt x="7808913" y="771902"/>
                </a:cubicBezTo>
                <a:cubicBezTo>
                  <a:pt x="7825180" y="776338"/>
                  <a:pt x="7834052" y="777078"/>
                  <a:pt x="7835531" y="774120"/>
                </a:cubicBezTo>
                <a:cubicBezTo>
                  <a:pt x="7837010" y="772641"/>
                  <a:pt x="7831095" y="769684"/>
                  <a:pt x="7817786" y="765248"/>
                </a:cubicBezTo>
                <a:cubicBezTo>
                  <a:pt x="7805956" y="760811"/>
                  <a:pt x="7800041" y="756375"/>
                  <a:pt x="7800041" y="751939"/>
                </a:cubicBezTo>
                <a:cubicBezTo>
                  <a:pt x="7800041" y="747503"/>
                  <a:pt x="7797823" y="748242"/>
                  <a:pt x="7793387" y="754157"/>
                </a:cubicBezTo>
                <a:cubicBezTo>
                  <a:pt x="7788951" y="760072"/>
                  <a:pt x="7789690" y="757854"/>
                  <a:pt x="7795605" y="747503"/>
                </a:cubicBezTo>
                <a:cubicBezTo>
                  <a:pt x="7801520" y="735673"/>
                  <a:pt x="7802259" y="729758"/>
                  <a:pt x="7797823" y="729758"/>
                </a:cubicBezTo>
                <a:cubicBezTo>
                  <a:pt x="7797084" y="729573"/>
                  <a:pt x="7796367" y="729526"/>
                  <a:pt x="7795674" y="729619"/>
                </a:cubicBezTo>
                <a:close/>
                <a:moveTo>
                  <a:pt x="6549027" y="729480"/>
                </a:moveTo>
                <a:cubicBezTo>
                  <a:pt x="6545700" y="729296"/>
                  <a:pt x="6542003" y="729388"/>
                  <a:pt x="6537937" y="729758"/>
                </a:cubicBezTo>
                <a:cubicBezTo>
                  <a:pt x="6520192" y="732715"/>
                  <a:pt x="6511319" y="737891"/>
                  <a:pt x="6511319" y="745285"/>
                </a:cubicBezTo>
                <a:cubicBezTo>
                  <a:pt x="6511319" y="754157"/>
                  <a:pt x="6512061" y="760072"/>
                  <a:pt x="6513538" y="763029"/>
                </a:cubicBezTo>
                <a:cubicBezTo>
                  <a:pt x="6513538" y="765987"/>
                  <a:pt x="6514278" y="765248"/>
                  <a:pt x="6515757" y="760811"/>
                </a:cubicBezTo>
                <a:cubicBezTo>
                  <a:pt x="6517234" y="753418"/>
                  <a:pt x="6518714" y="753418"/>
                  <a:pt x="6520192" y="760811"/>
                </a:cubicBezTo>
                <a:cubicBezTo>
                  <a:pt x="6521672" y="768205"/>
                  <a:pt x="6517234" y="773381"/>
                  <a:pt x="6506884" y="776338"/>
                </a:cubicBezTo>
                <a:cubicBezTo>
                  <a:pt x="6496534" y="779295"/>
                  <a:pt x="6492096" y="777817"/>
                  <a:pt x="6493575" y="771902"/>
                </a:cubicBezTo>
                <a:cubicBezTo>
                  <a:pt x="6495053" y="767466"/>
                  <a:pt x="6497272" y="765987"/>
                  <a:pt x="6500230" y="767466"/>
                </a:cubicBezTo>
                <a:cubicBezTo>
                  <a:pt x="6504665" y="767466"/>
                  <a:pt x="6506884" y="765248"/>
                  <a:pt x="6506884" y="760811"/>
                </a:cubicBezTo>
                <a:cubicBezTo>
                  <a:pt x="6505405" y="756375"/>
                  <a:pt x="6503188" y="754157"/>
                  <a:pt x="6500230" y="754157"/>
                </a:cubicBezTo>
                <a:cubicBezTo>
                  <a:pt x="6497272" y="754157"/>
                  <a:pt x="6495053" y="751939"/>
                  <a:pt x="6493575" y="747503"/>
                </a:cubicBezTo>
                <a:cubicBezTo>
                  <a:pt x="6490619" y="741588"/>
                  <a:pt x="6486921" y="739370"/>
                  <a:pt x="6482484" y="740848"/>
                </a:cubicBezTo>
                <a:cubicBezTo>
                  <a:pt x="6478049" y="742327"/>
                  <a:pt x="6475830" y="746024"/>
                  <a:pt x="6475830" y="751939"/>
                </a:cubicBezTo>
                <a:cubicBezTo>
                  <a:pt x="6475830" y="759333"/>
                  <a:pt x="6474353" y="760072"/>
                  <a:pt x="6471396" y="754157"/>
                </a:cubicBezTo>
                <a:cubicBezTo>
                  <a:pt x="6468436" y="749721"/>
                  <a:pt x="6464739" y="747503"/>
                  <a:pt x="6460304" y="747503"/>
                </a:cubicBezTo>
                <a:cubicBezTo>
                  <a:pt x="6455867" y="746024"/>
                  <a:pt x="6454388" y="747503"/>
                  <a:pt x="6455867" y="751939"/>
                </a:cubicBezTo>
                <a:cubicBezTo>
                  <a:pt x="6457345" y="759333"/>
                  <a:pt x="6459564" y="765248"/>
                  <a:pt x="6462523" y="769684"/>
                </a:cubicBezTo>
                <a:cubicBezTo>
                  <a:pt x="6464000" y="775599"/>
                  <a:pt x="6465479" y="775599"/>
                  <a:pt x="6466957" y="769684"/>
                </a:cubicBezTo>
                <a:cubicBezTo>
                  <a:pt x="6466957" y="762290"/>
                  <a:pt x="6468436" y="763029"/>
                  <a:pt x="6471396" y="771902"/>
                </a:cubicBezTo>
                <a:cubicBezTo>
                  <a:pt x="6475830" y="779295"/>
                  <a:pt x="6475092" y="782993"/>
                  <a:pt x="6469177" y="782993"/>
                </a:cubicBezTo>
                <a:cubicBezTo>
                  <a:pt x="6464739" y="784471"/>
                  <a:pt x="6463261" y="786689"/>
                  <a:pt x="6464739" y="789647"/>
                </a:cubicBezTo>
                <a:cubicBezTo>
                  <a:pt x="6467697" y="795562"/>
                  <a:pt x="6489139" y="794083"/>
                  <a:pt x="6529064" y="785211"/>
                </a:cubicBezTo>
                <a:cubicBezTo>
                  <a:pt x="6567513" y="776338"/>
                  <a:pt x="6585997" y="769684"/>
                  <a:pt x="6584518" y="765248"/>
                </a:cubicBezTo>
                <a:cubicBezTo>
                  <a:pt x="6583038" y="760811"/>
                  <a:pt x="6579341" y="758593"/>
                  <a:pt x="6573427" y="758593"/>
                </a:cubicBezTo>
                <a:cubicBezTo>
                  <a:pt x="6567513" y="758593"/>
                  <a:pt x="6566772" y="757115"/>
                  <a:pt x="6571210" y="754157"/>
                </a:cubicBezTo>
                <a:cubicBezTo>
                  <a:pt x="6574166" y="751200"/>
                  <a:pt x="6573427" y="746024"/>
                  <a:pt x="6568990" y="738630"/>
                </a:cubicBezTo>
                <a:cubicBezTo>
                  <a:pt x="6565663" y="733085"/>
                  <a:pt x="6559010" y="730035"/>
                  <a:pt x="6549027" y="729480"/>
                </a:cubicBezTo>
                <a:close/>
                <a:moveTo>
                  <a:pt x="7284331" y="727540"/>
                </a:moveTo>
                <a:cubicBezTo>
                  <a:pt x="7285809" y="727540"/>
                  <a:pt x="7287658" y="728279"/>
                  <a:pt x="7289876" y="729758"/>
                </a:cubicBezTo>
                <a:cubicBezTo>
                  <a:pt x="7292834" y="731236"/>
                  <a:pt x="7294313" y="734934"/>
                  <a:pt x="7294313" y="740848"/>
                </a:cubicBezTo>
                <a:cubicBezTo>
                  <a:pt x="7294313" y="745285"/>
                  <a:pt x="7291355" y="746024"/>
                  <a:pt x="7285440" y="743067"/>
                </a:cubicBezTo>
                <a:cubicBezTo>
                  <a:pt x="7281004" y="740109"/>
                  <a:pt x="7279526" y="735673"/>
                  <a:pt x="7281004" y="729758"/>
                </a:cubicBezTo>
                <a:cubicBezTo>
                  <a:pt x="7281744" y="728279"/>
                  <a:pt x="7282852" y="727540"/>
                  <a:pt x="7284331" y="727540"/>
                </a:cubicBezTo>
                <a:close/>
                <a:moveTo>
                  <a:pt x="7480634" y="725322"/>
                </a:moveTo>
                <a:cubicBezTo>
                  <a:pt x="7476197" y="725322"/>
                  <a:pt x="7473240" y="729758"/>
                  <a:pt x="7471762" y="738630"/>
                </a:cubicBezTo>
                <a:cubicBezTo>
                  <a:pt x="7471762" y="748981"/>
                  <a:pt x="7471022" y="750460"/>
                  <a:pt x="7469544" y="743067"/>
                </a:cubicBezTo>
                <a:cubicBezTo>
                  <a:pt x="7469544" y="735673"/>
                  <a:pt x="7466586" y="733455"/>
                  <a:pt x="7460671" y="736412"/>
                </a:cubicBezTo>
                <a:cubicBezTo>
                  <a:pt x="7454755" y="739370"/>
                  <a:pt x="7447362" y="740848"/>
                  <a:pt x="7438489" y="740848"/>
                </a:cubicBezTo>
                <a:cubicBezTo>
                  <a:pt x="7428138" y="742327"/>
                  <a:pt x="7424441" y="744545"/>
                  <a:pt x="7427399" y="747503"/>
                </a:cubicBezTo>
                <a:cubicBezTo>
                  <a:pt x="7428878" y="750460"/>
                  <a:pt x="7435533" y="752678"/>
                  <a:pt x="7447362" y="754157"/>
                </a:cubicBezTo>
                <a:cubicBezTo>
                  <a:pt x="7463628" y="755636"/>
                  <a:pt x="7473240" y="751939"/>
                  <a:pt x="7476197" y="743067"/>
                </a:cubicBezTo>
                <a:cubicBezTo>
                  <a:pt x="7479156" y="734194"/>
                  <a:pt x="7479894" y="734934"/>
                  <a:pt x="7478415" y="745285"/>
                </a:cubicBezTo>
                <a:cubicBezTo>
                  <a:pt x="7476937" y="754157"/>
                  <a:pt x="7479156" y="758593"/>
                  <a:pt x="7485070" y="758593"/>
                </a:cubicBezTo>
                <a:cubicBezTo>
                  <a:pt x="7492463" y="760072"/>
                  <a:pt x="7496160" y="757854"/>
                  <a:pt x="7496160" y="751939"/>
                </a:cubicBezTo>
                <a:cubicBezTo>
                  <a:pt x="7496160" y="747503"/>
                  <a:pt x="7494682" y="746024"/>
                  <a:pt x="7491725" y="747503"/>
                </a:cubicBezTo>
                <a:cubicBezTo>
                  <a:pt x="7488766" y="750460"/>
                  <a:pt x="7487288" y="748242"/>
                  <a:pt x="7487288" y="740848"/>
                </a:cubicBezTo>
                <a:cubicBezTo>
                  <a:pt x="7487288" y="730497"/>
                  <a:pt x="7485070" y="725322"/>
                  <a:pt x="7480634" y="725322"/>
                </a:cubicBezTo>
                <a:close/>
                <a:moveTo>
                  <a:pt x="7219764" y="723138"/>
                </a:moveTo>
                <a:cubicBezTo>
                  <a:pt x="7220110" y="722930"/>
                  <a:pt x="7220561" y="723658"/>
                  <a:pt x="7221115" y="725322"/>
                </a:cubicBezTo>
                <a:cubicBezTo>
                  <a:pt x="7222594" y="728279"/>
                  <a:pt x="7229988" y="731236"/>
                  <a:pt x="7243295" y="734194"/>
                </a:cubicBezTo>
                <a:cubicBezTo>
                  <a:pt x="7255126" y="735673"/>
                  <a:pt x="7261781" y="737891"/>
                  <a:pt x="7263258" y="740848"/>
                </a:cubicBezTo>
                <a:cubicBezTo>
                  <a:pt x="7263258" y="745285"/>
                  <a:pt x="7255865" y="746763"/>
                  <a:pt x="7241078" y="745285"/>
                </a:cubicBezTo>
                <a:cubicBezTo>
                  <a:pt x="7224811" y="743806"/>
                  <a:pt x="7217419" y="739370"/>
                  <a:pt x="7218897" y="731976"/>
                </a:cubicBezTo>
                <a:cubicBezTo>
                  <a:pt x="7218897" y="726431"/>
                  <a:pt x="7219185" y="723484"/>
                  <a:pt x="7219764" y="723138"/>
                </a:cubicBezTo>
                <a:close/>
                <a:moveTo>
                  <a:pt x="6336089" y="720885"/>
                </a:moveTo>
                <a:cubicBezTo>
                  <a:pt x="6324260" y="722364"/>
                  <a:pt x="6317605" y="726800"/>
                  <a:pt x="6316126" y="734194"/>
                </a:cubicBezTo>
                <a:cubicBezTo>
                  <a:pt x="6314647" y="726800"/>
                  <a:pt x="6309472" y="724582"/>
                  <a:pt x="6300601" y="727540"/>
                </a:cubicBezTo>
                <a:cubicBezTo>
                  <a:pt x="6290249" y="729018"/>
                  <a:pt x="6285073" y="732715"/>
                  <a:pt x="6285073" y="738630"/>
                </a:cubicBezTo>
                <a:cubicBezTo>
                  <a:pt x="6286552" y="746024"/>
                  <a:pt x="6279897" y="751939"/>
                  <a:pt x="6265110" y="756375"/>
                </a:cubicBezTo>
                <a:cubicBezTo>
                  <a:pt x="6251801" y="759333"/>
                  <a:pt x="6243669" y="757854"/>
                  <a:pt x="6240710" y="751939"/>
                </a:cubicBezTo>
                <a:cubicBezTo>
                  <a:pt x="6237754" y="746024"/>
                  <a:pt x="6233317" y="743067"/>
                  <a:pt x="6227402" y="743067"/>
                </a:cubicBezTo>
                <a:cubicBezTo>
                  <a:pt x="6222966" y="743067"/>
                  <a:pt x="6220747" y="746024"/>
                  <a:pt x="6220747" y="751939"/>
                </a:cubicBezTo>
                <a:cubicBezTo>
                  <a:pt x="6220747" y="757854"/>
                  <a:pt x="6216312" y="763029"/>
                  <a:pt x="6207439" y="767466"/>
                </a:cubicBezTo>
                <a:cubicBezTo>
                  <a:pt x="6198567" y="773381"/>
                  <a:pt x="6183780" y="778556"/>
                  <a:pt x="6163077" y="782993"/>
                </a:cubicBezTo>
                <a:cubicBezTo>
                  <a:pt x="6137939" y="788907"/>
                  <a:pt x="6119454" y="794083"/>
                  <a:pt x="6107623" y="798519"/>
                </a:cubicBezTo>
                <a:cubicBezTo>
                  <a:pt x="6085443" y="808871"/>
                  <a:pt x="6064740" y="815525"/>
                  <a:pt x="6045516" y="818482"/>
                </a:cubicBezTo>
                <a:cubicBezTo>
                  <a:pt x="6026294" y="822918"/>
                  <a:pt x="6015942" y="822918"/>
                  <a:pt x="6014462" y="818482"/>
                </a:cubicBezTo>
                <a:cubicBezTo>
                  <a:pt x="6010027" y="812567"/>
                  <a:pt x="6007070" y="810349"/>
                  <a:pt x="6005590" y="811828"/>
                </a:cubicBezTo>
                <a:cubicBezTo>
                  <a:pt x="6004112" y="811828"/>
                  <a:pt x="6004852" y="814785"/>
                  <a:pt x="6007808" y="820700"/>
                </a:cubicBezTo>
                <a:cubicBezTo>
                  <a:pt x="6010766" y="825137"/>
                  <a:pt x="6010027" y="826615"/>
                  <a:pt x="6005590" y="825137"/>
                </a:cubicBezTo>
                <a:cubicBezTo>
                  <a:pt x="5981931" y="813307"/>
                  <a:pt x="5960489" y="814785"/>
                  <a:pt x="5941265" y="829573"/>
                </a:cubicBezTo>
                <a:cubicBezTo>
                  <a:pt x="5935351" y="834009"/>
                  <a:pt x="5932393" y="842142"/>
                  <a:pt x="5932393" y="853972"/>
                </a:cubicBezTo>
                <a:cubicBezTo>
                  <a:pt x="5932393" y="865802"/>
                  <a:pt x="5935351" y="873196"/>
                  <a:pt x="5941265" y="876153"/>
                </a:cubicBezTo>
                <a:cubicBezTo>
                  <a:pt x="5945702" y="877632"/>
                  <a:pt x="5943484" y="879850"/>
                  <a:pt x="5934612" y="882808"/>
                </a:cubicBezTo>
                <a:cubicBezTo>
                  <a:pt x="5925739" y="887244"/>
                  <a:pt x="5921302" y="886504"/>
                  <a:pt x="5921302" y="880589"/>
                </a:cubicBezTo>
                <a:cubicBezTo>
                  <a:pt x="5919824" y="874674"/>
                  <a:pt x="5920564" y="873196"/>
                  <a:pt x="5923520" y="876153"/>
                </a:cubicBezTo>
                <a:cubicBezTo>
                  <a:pt x="5926478" y="877632"/>
                  <a:pt x="5927957" y="876153"/>
                  <a:pt x="5927957" y="871717"/>
                </a:cubicBezTo>
                <a:cubicBezTo>
                  <a:pt x="5929437" y="865802"/>
                  <a:pt x="5924261" y="863584"/>
                  <a:pt x="5912430" y="865063"/>
                </a:cubicBezTo>
                <a:cubicBezTo>
                  <a:pt x="5906515" y="865063"/>
                  <a:pt x="5899122" y="865802"/>
                  <a:pt x="5890249" y="867281"/>
                </a:cubicBezTo>
                <a:cubicBezTo>
                  <a:pt x="5879898" y="870238"/>
                  <a:pt x="5870287" y="873196"/>
                  <a:pt x="5861415" y="876153"/>
                </a:cubicBezTo>
                <a:cubicBezTo>
                  <a:pt x="5830360" y="886504"/>
                  <a:pt x="5816312" y="893898"/>
                  <a:pt x="5819269" y="898334"/>
                </a:cubicBezTo>
                <a:cubicBezTo>
                  <a:pt x="5822227" y="904249"/>
                  <a:pt x="5827403" y="905728"/>
                  <a:pt x="5834797" y="902770"/>
                </a:cubicBezTo>
                <a:cubicBezTo>
                  <a:pt x="5843669" y="899813"/>
                  <a:pt x="5849583" y="900552"/>
                  <a:pt x="5852542" y="904989"/>
                </a:cubicBezTo>
                <a:cubicBezTo>
                  <a:pt x="5855498" y="910903"/>
                  <a:pt x="5847366" y="916079"/>
                  <a:pt x="5828141" y="920515"/>
                </a:cubicBezTo>
                <a:cubicBezTo>
                  <a:pt x="5807440" y="924952"/>
                  <a:pt x="5798568" y="929388"/>
                  <a:pt x="5801524" y="933824"/>
                </a:cubicBezTo>
                <a:cubicBezTo>
                  <a:pt x="5803003" y="938260"/>
                  <a:pt x="5800785" y="939739"/>
                  <a:pt x="5794871" y="938260"/>
                </a:cubicBezTo>
                <a:cubicBezTo>
                  <a:pt x="5790434" y="935303"/>
                  <a:pt x="5783040" y="933824"/>
                  <a:pt x="5772689" y="933824"/>
                </a:cubicBezTo>
                <a:cubicBezTo>
                  <a:pt x="5760860" y="933824"/>
                  <a:pt x="5762339" y="930867"/>
                  <a:pt x="5777126" y="924952"/>
                </a:cubicBezTo>
                <a:cubicBezTo>
                  <a:pt x="5791913" y="919036"/>
                  <a:pt x="5797827" y="913122"/>
                  <a:pt x="5794871" y="907207"/>
                </a:cubicBezTo>
                <a:cubicBezTo>
                  <a:pt x="5791913" y="904249"/>
                  <a:pt x="5781561" y="904989"/>
                  <a:pt x="5763816" y="909425"/>
                </a:cubicBezTo>
                <a:cubicBezTo>
                  <a:pt x="5756423" y="912382"/>
                  <a:pt x="5745332" y="916079"/>
                  <a:pt x="5730546" y="920515"/>
                </a:cubicBezTo>
                <a:cubicBezTo>
                  <a:pt x="5718715" y="924952"/>
                  <a:pt x="5711321" y="927909"/>
                  <a:pt x="5708363" y="929388"/>
                </a:cubicBezTo>
                <a:cubicBezTo>
                  <a:pt x="5690620" y="935303"/>
                  <a:pt x="5681007" y="938260"/>
                  <a:pt x="5679528" y="938260"/>
                </a:cubicBezTo>
                <a:cubicBezTo>
                  <a:pt x="5610028" y="967835"/>
                  <a:pt x="5565667" y="984101"/>
                  <a:pt x="5546441" y="987059"/>
                </a:cubicBezTo>
                <a:cubicBezTo>
                  <a:pt x="5528697" y="990016"/>
                  <a:pt x="5515389" y="994452"/>
                  <a:pt x="5506516" y="1000367"/>
                </a:cubicBezTo>
                <a:cubicBezTo>
                  <a:pt x="5497644" y="1004804"/>
                  <a:pt x="5490989" y="1003325"/>
                  <a:pt x="5486554" y="995931"/>
                </a:cubicBezTo>
                <a:cubicBezTo>
                  <a:pt x="5482117" y="990016"/>
                  <a:pt x="5482117" y="991495"/>
                  <a:pt x="5486554" y="1000367"/>
                </a:cubicBezTo>
                <a:cubicBezTo>
                  <a:pt x="5489510" y="1009240"/>
                  <a:pt x="5485813" y="1014415"/>
                  <a:pt x="5475463" y="1015894"/>
                </a:cubicBezTo>
                <a:cubicBezTo>
                  <a:pt x="5426664" y="1024766"/>
                  <a:pt x="5391914" y="1038815"/>
                  <a:pt x="5371211" y="1058038"/>
                </a:cubicBezTo>
                <a:cubicBezTo>
                  <a:pt x="5363817" y="1063953"/>
                  <a:pt x="5357903" y="1064692"/>
                  <a:pt x="5353467" y="1060256"/>
                </a:cubicBezTo>
                <a:cubicBezTo>
                  <a:pt x="5350509" y="1055820"/>
                  <a:pt x="5344594" y="1055820"/>
                  <a:pt x="5335722" y="1060256"/>
                </a:cubicBezTo>
                <a:cubicBezTo>
                  <a:pt x="5315019" y="1070608"/>
                  <a:pt x="5299492" y="1074304"/>
                  <a:pt x="5289142" y="1071347"/>
                </a:cubicBezTo>
                <a:cubicBezTo>
                  <a:pt x="5286184" y="1071347"/>
                  <a:pt x="5283966" y="1075044"/>
                  <a:pt x="5282487" y="1082437"/>
                </a:cubicBezTo>
                <a:cubicBezTo>
                  <a:pt x="5281008" y="1088352"/>
                  <a:pt x="5281748" y="1092049"/>
                  <a:pt x="5284704" y="1093528"/>
                </a:cubicBezTo>
                <a:cubicBezTo>
                  <a:pt x="5289142" y="1096485"/>
                  <a:pt x="5272135" y="1107576"/>
                  <a:pt x="5233689" y="1126800"/>
                </a:cubicBezTo>
                <a:cubicBezTo>
                  <a:pt x="5226295" y="1129757"/>
                  <a:pt x="5210029" y="1138629"/>
                  <a:pt x="5184891" y="1153417"/>
                </a:cubicBezTo>
                <a:cubicBezTo>
                  <a:pt x="5170102" y="1162289"/>
                  <a:pt x="5159012" y="1168944"/>
                  <a:pt x="5151618" y="1173380"/>
                </a:cubicBezTo>
                <a:cubicBezTo>
                  <a:pt x="5132394" y="1185210"/>
                  <a:pt x="5116128" y="1192604"/>
                  <a:pt x="5102820" y="1195561"/>
                </a:cubicBezTo>
                <a:cubicBezTo>
                  <a:pt x="5089511" y="1198518"/>
                  <a:pt x="5082856" y="1202215"/>
                  <a:pt x="5082856" y="1206651"/>
                </a:cubicBezTo>
                <a:cubicBezTo>
                  <a:pt x="5084336" y="1214045"/>
                  <a:pt x="5081378" y="1219221"/>
                  <a:pt x="5073984" y="1222178"/>
                </a:cubicBezTo>
                <a:cubicBezTo>
                  <a:pt x="5065112" y="1225136"/>
                  <a:pt x="5059197" y="1223657"/>
                  <a:pt x="5056239" y="1217742"/>
                </a:cubicBezTo>
                <a:cubicBezTo>
                  <a:pt x="5053282" y="1210349"/>
                  <a:pt x="5049585" y="1205912"/>
                  <a:pt x="5045149" y="1204433"/>
                </a:cubicBezTo>
                <a:cubicBezTo>
                  <a:pt x="5040713" y="1202955"/>
                  <a:pt x="5039234" y="1204433"/>
                  <a:pt x="5040713" y="1208870"/>
                </a:cubicBezTo>
                <a:cubicBezTo>
                  <a:pt x="5042191" y="1211827"/>
                  <a:pt x="5045149" y="1214785"/>
                  <a:pt x="5049585" y="1217742"/>
                </a:cubicBezTo>
                <a:cubicBezTo>
                  <a:pt x="5055500" y="1220699"/>
                  <a:pt x="5054021" y="1222178"/>
                  <a:pt x="5045149" y="1222178"/>
                </a:cubicBezTo>
                <a:cubicBezTo>
                  <a:pt x="5037755" y="1223657"/>
                  <a:pt x="5036277" y="1226615"/>
                  <a:pt x="5040713" y="1231051"/>
                </a:cubicBezTo>
                <a:cubicBezTo>
                  <a:pt x="5045149" y="1234008"/>
                  <a:pt x="5043670" y="1236966"/>
                  <a:pt x="5036277" y="1239923"/>
                </a:cubicBezTo>
                <a:cubicBezTo>
                  <a:pt x="5028883" y="1242881"/>
                  <a:pt x="5022968" y="1242881"/>
                  <a:pt x="5018532" y="1239923"/>
                </a:cubicBezTo>
                <a:lnTo>
                  <a:pt x="5004933" y="1239923"/>
                </a:lnTo>
                <a:lnTo>
                  <a:pt x="5004056" y="1241566"/>
                </a:lnTo>
                <a:cubicBezTo>
                  <a:pt x="5000360" y="1245633"/>
                  <a:pt x="4994445" y="1250993"/>
                  <a:pt x="4986311" y="1257648"/>
                </a:cubicBezTo>
                <a:cubicBezTo>
                  <a:pt x="4973003" y="1267629"/>
                  <a:pt x="4964269" y="1272620"/>
                  <a:pt x="4960110" y="1272620"/>
                </a:cubicBezTo>
                <a:cubicBezTo>
                  <a:pt x="4958723" y="1272620"/>
                  <a:pt x="4957845" y="1272065"/>
                  <a:pt x="4957476" y="1270956"/>
                </a:cubicBezTo>
                <a:cubicBezTo>
                  <a:pt x="4955997" y="1267999"/>
                  <a:pt x="4964130" y="1259866"/>
                  <a:pt x="4981875" y="1246557"/>
                </a:cubicBezTo>
                <a:lnTo>
                  <a:pt x="4985279" y="1244355"/>
                </a:lnTo>
                <a:lnTo>
                  <a:pt x="4985260" y="1244359"/>
                </a:lnTo>
                <a:cubicBezTo>
                  <a:pt x="4977866" y="1242881"/>
                  <a:pt x="4975648" y="1240663"/>
                  <a:pt x="4978606" y="1237705"/>
                </a:cubicBezTo>
                <a:cubicBezTo>
                  <a:pt x="4984520" y="1227354"/>
                  <a:pt x="4991175" y="1219221"/>
                  <a:pt x="4998569" y="1213306"/>
                </a:cubicBezTo>
                <a:cubicBezTo>
                  <a:pt x="5007441" y="1207391"/>
                  <a:pt x="5014835" y="1202955"/>
                  <a:pt x="5020750" y="1199997"/>
                </a:cubicBezTo>
                <a:cubicBezTo>
                  <a:pt x="5023707" y="1198518"/>
                  <a:pt x="5028143" y="1194822"/>
                  <a:pt x="5034058" y="1188906"/>
                </a:cubicBezTo>
                <a:cubicBezTo>
                  <a:pt x="5047367" y="1177077"/>
                  <a:pt x="5054021" y="1171162"/>
                  <a:pt x="5054021" y="1171162"/>
                </a:cubicBezTo>
                <a:lnTo>
                  <a:pt x="5069260" y="1159098"/>
                </a:lnTo>
                <a:lnTo>
                  <a:pt x="5070599" y="1157833"/>
                </a:lnTo>
                <a:lnTo>
                  <a:pt x="5071492" y="1157331"/>
                </a:lnTo>
                <a:lnTo>
                  <a:pt x="5080639" y="1150090"/>
                </a:lnTo>
                <a:cubicBezTo>
                  <a:pt x="5088032" y="1145654"/>
                  <a:pt x="5093947" y="1143805"/>
                  <a:pt x="5098384" y="1144545"/>
                </a:cubicBezTo>
                <a:cubicBezTo>
                  <a:pt x="5104298" y="1144545"/>
                  <a:pt x="5104298" y="1143066"/>
                  <a:pt x="5098384" y="1140108"/>
                </a:cubicBezTo>
                <a:cubicBezTo>
                  <a:pt x="5092469" y="1137151"/>
                  <a:pt x="5090990" y="1134933"/>
                  <a:pt x="5093947" y="1133454"/>
                </a:cubicBezTo>
                <a:cubicBezTo>
                  <a:pt x="5096904" y="1130496"/>
                  <a:pt x="5099862" y="1131236"/>
                  <a:pt x="5102820" y="1135672"/>
                </a:cubicBezTo>
                <a:cubicBezTo>
                  <a:pt x="5105777" y="1140108"/>
                  <a:pt x="5108735" y="1140848"/>
                  <a:pt x="5111692" y="1137890"/>
                </a:cubicBezTo>
                <a:cubicBezTo>
                  <a:pt x="5116128" y="1134933"/>
                  <a:pt x="5123522" y="1132714"/>
                  <a:pt x="5133873" y="1131236"/>
                </a:cubicBezTo>
                <a:cubicBezTo>
                  <a:pt x="5142746" y="1126800"/>
                  <a:pt x="5147182" y="1122363"/>
                  <a:pt x="5147182" y="1117927"/>
                </a:cubicBezTo>
                <a:cubicBezTo>
                  <a:pt x="5145703" y="1110533"/>
                  <a:pt x="5150879" y="1106097"/>
                  <a:pt x="5162709" y="1104619"/>
                </a:cubicBezTo>
                <a:cubicBezTo>
                  <a:pt x="5178974" y="1100182"/>
                  <a:pt x="5192284" y="1092789"/>
                  <a:pt x="5202635" y="1082437"/>
                </a:cubicBezTo>
                <a:cubicBezTo>
                  <a:pt x="5208551" y="1076522"/>
                  <a:pt x="5213726" y="1071347"/>
                  <a:pt x="5218161" y="1066911"/>
                </a:cubicBezTo>
                <a:cubicBezTo>
                  <a:pt x="5225555" y="1062475"/>
                  <a:pt x="5227034" y="1058777"/>
                  <a:pt x="5222598" y="1055820"/>
                </a:cubicBezTo>
                <a:cubicBezTo>
                  <a:pt x="5218161" y="1051384"/>
                  <a:pt x="5212247" y="1051384"/>
                  <a:pt x="5204853" y="1055820"/>
                </a:cubicBezTo>
                <a:cubicBezTo>
                  <a:pt x="5195981" y="1061735"/>
                  <a:pt x="5189327" y="1062475"/>
                  <a:pt x="5184891" y="1058038"/>
                </a:cubicBezTo>
                <a:cubicBezTo>
                  <a:pt x="5181933" y="1055081"/>
                  <a:pt x="5183411" y="1053602"/>
                  <a:pt x="5189327" y="1053602"/>
                </a:cubicBezTo>
                <a:cubicBezTo>
                  <a:pt x="5193762" y="1053602"/>
                  <a:pt x="5195241" y="1051384"/>
                  <a:pt x="5193762" y="1046948"/>
                </a:cubicBezTo>
                <a:cubicBezTo>
                  <a:pt x="5183411" y="1030682"/>
                  <a:pt x="5177496" y="1028463"/>
                  <a:pt x="5176018" y="1040293"/>
                </a:cubicBezTo>
                <a:cubicBezTo>
                  <a:pt x="5174540" y="1044729"/>
                  <a:pt x="5171581" y="1043990"/>
                  <a:pt x="5167145" y="1038075"/>
                </a:cubicBezTo>
                <a:cubicBezTo>
                  <a:pt x="5164188" y="1033639"/>
                  <a:pt x="5160491" y="1031421"/>
                  <a:pt x="5156055" y="1031421"/>
                </a:cubicBezTo>
                <a:cubicBezTo>
                  <a:pt x="5151618" y="1031421"/>
                  <a:pt x="5150879" y="1033639"/>
                  <a:pt x="5153836" y="1038075"/>
                </a:cubicBezTo>
                <a:cubicBezTo>
                  <a:pt x="5155315" y="1042511"/>
                  <a:pt x="5154575" y="1046948"/>
                  <a:pt x="5151618" y="1051384"/>
                </a:cubicBezTo>
                <a:cubicBezTo>
                  <a:pt x="5147182" y="1057299"/>
                  <a:pt x="5142006" y="1059517"/>
                  <a:pt x="5136091" y="1058038"/>
                </a:cubicBezTo>
                <a:cubicBezTo>
                  <a:pt x="5128697" y="1058038"/>
                  <a:pt x="5127219" y="1056559"/>
                  <a:pt x="5131655" y="1053602"/>
                </a:cubicBezTo>
                <a:cubicBezTo>
                  <a:pt x="5137570" y="1049166"/>
                  <a:pt x="5138309" y="1046208"/>
                  <a:pt x="5133873" y="1044729"/>
                </a:cubicBezTo>
                <a:cubicBezTo>
                  <a:pt x="5129437" y="1043251"/>
                  <a:pt x="5123522" y="1043990"/>
                  <a:pt x="5116128" y="1046948"/>
                </a:cubicBezTo>
                <a:cubicBezTo>
                  <a:pt x="5108735" y="1049905"/>
                  <a:pt x="5106517" y="1055820"/>
                  <a:pt x="5109474" y="1064692"/>
                </a:cubicBezTo>
                <a:cubicBezTo>
                  <a:pt x="5112432" y="1072086"/>
                  <a:pt x="5110953" y="1075783"/>
                  <a:pt x="5105038" y="1075783"/>
                </a:cubicBezTo>
                <a:cubicBezTo>
                  <a:pt x="5099123" y="1074304"/>
                  <a:pt x="5096165" y="1077262"/>
                  <a:pt x="5096165" y="1084655"/>
                </a:cubicBezTo>
                <a:cubicBezTo>
                  <a:pt x="5097644" y="1092049"/>
                  <a:pt x="5101341" y="1096485"/>
                  <a:pt x="5107256" y="1097964"/>
                </a:cubicBezTo>
                <a:cubicBezTo>
                  <a:pt x="5113171" y="1097964"/>
                  <a:pt x="5112432" y="1100922"/>
                  <a:pt x="5105038" y="1106836"/>
                </a:cubicBezTo>
                <a:cubicBezTo>
                  <a:pt x="5097644" y="1111273"/>
                  <a:pt x="5092469" y="1116448"/>
                  <a:pt x="5089511" y="1122363"/>
                </a:cubicBezTo>
                <a:cubicBezTo>
                  <a:pt x="5086554" y="1128278"/>
                  <a:pt x="5084336" y="1129018"/>
                  <a:pt x="5082856" y="1124581"/>
                </a:cubicBezTo>
                <a:cubicBezTo>
                  <a:pt x="5081378" y="1118667"/>
                  <a:pt x="5083596" y="1112012"/>
                  <a:pt x="5089511" y="1104619"/>
                </a:cubicBezTo>
                <a:cubicBezTo>
                  <a:pt x="5093947" y="1097225"/>
                  <a:pt x="5095426" y="1091310"/>
                  <a:pt x="5093947" y="1086874"/>
                </a:cubicBezTo>
                <a:cubicBezTo>
                  <a:pt x="5090990" y="1082437"/>
                  <a:pt x="5090251" y="1079480"/>
                  <a:pt x="5091729" y="1078001"/>
                </a:cubicBezTo>
                <a:cubicBezTo>
                  <a:pt x="5094687" y="1076522"/>
                  <a:pt x="5094687" y="1073565"/>
                  <a:pt x="5091729" y="1069129"/>
                </a:cubicBezTo>
                <a:cubicBezTo>
                  <a:pt x="5090251" y="1066171"/>
                  <a:pt x="5086554" y="1066171"/>
                  <a:pt x="5080638" y="1069129"/>
                </a:cubicBezTo>
                <a:cubicBezTo>
                  <a:pt x="5028883" y="1098703"/>
                  <a:pt x="5003744" y="1117188"/>
                  <a:pt x="5005223" y="1124581"/>
                </a:cubicBezTo>
                <a:cubicBezTo>
                  <a:pt x="5006702" y="1131975"/>
                  <a:pt x="5004483" y="1137151"/>
                  <a:pt x="4998569" y="1140108"/>
                </a:cubicBezTo>
                <a:cubicBezTo>
                  <a:pt x="4986739" y="1146023"/>
                  <a:pt x="4980084" y="1146023"/>
                  <a:pt x="4978606" y="1140108"/>
                </a:cubicBezTo>
                <a:cubicBezTo>
                  <a:pt x="4977127" y="1128278"/>
                  <a:pt x="4967515" y="1128278"/>
                  <a:pt x="4949770" y="1140108"/>
                </a:cubicBezTo>
                <a:lnTo>
                  <a:pt x="4942876" y="1144417"/>
                </a:lnTo>
                <a:lnTo>
                  <a:pt x="4944167" y="1146742"/>
                </a:lnTo>
                <a:cubicBezTo>
                  <a:pt x="4944167" y="1152657"/>
                  <a:pt x="4941949" y="1157093"/>
                  <a:pt x="4937513" y="1160051"/>
                </a:cubicBezTo>
                <a:cubicBezTo>
                  <a:pt x="4935295" y="1161529"/>
                  <a:pt x="4933261" y="1162084"/>
                  <a:pt x="4931413" y="1161714"/>
                </a:cubicBezTo>
                <a:cubicBezTo>
                  <a:pt x="4929564" y="1161345"/>
                  <a:pt x="4927901" y="1160051"/>
                  <a:pt x="4926422" y="1157833"/>
                </a:cubicBezTo>
                <a:cubicBezTo>
                  <a:pt x="4924943" y="1151918"/>
                  <a:pt x="4927161" y="1147481"/>
                  <a:pt x="4933076" y="1144524"/>
                </a:cubicBezTo>
                <a:lnTo>
                  <a:pt x="4934085" y="1144187"/>
                </a:lnTo>
                <a:lnTo>
                  <a:pt x="4949770" y="1124581"/>
                </a:lnTo>
                <a:cubicBezTo>
                  <a:pt x="4964558" y="1111273"/>
                  <a:pt x="4974909" y="1102400"/>
                  <a:pt x="4980824" y="1097964"/>
                </a:cubicBezTo>
                <a:cubicBezTo>
                  <a:pt x="4986739" y="1095007"/>
                  <a:pt x="5001526" y="1088352"/>
                  <a:pt x="5025186" y="1078001"/>
                </a:cubicBezTo>
                <a:cubicBezTo>
                  <a:pt x="5110953" y="1041032"/>
                  <a:pt x="5152357" y="1015155"/>
                  <a:pt x="5149400" y="1000367"/>
                </a:cubicBezTo>
                <a:cubicBezTo>
                  <a:pt x="5146442" y="985580"/>
                  <a:pt x="5136831" y="981144"/>
                  <a:pt x="5120565" y="987059"/>
                </a:cubicBezTo>
                <a:cubicBezTo>
                  <a:pt x="5104298" y="992973"/>
                  <a:pt x="5065112" y="1016633"/>
                  <a:pt x="5003005" y="1058038"/>
                </a:cubicBezTo>
                <a:cubicBezTo>
                  <a:pt x="4995611" y="1062475"/>
                  <a:pt x="4984520" y="1069129"/>
                  <a:pt x="4969733" y="1078001"/>
                </a:cubicBezTo>
                <a:cubicBezTo>
                  <a:pt x="4980084" y="1070608"/>
                  <a:pt x="4966036" y="1078741"/>
                  <a:pt x="4927589" y="1102400"/>
                </a:cubicBezTo>
                <a:cubicBezTo>
                  <a:pt x="4895057" y="1121624"/>
                  <a:pt x="4869918" y="1137151"/>
                  <a:pt x="4852174" y="1148981"/>
                </a:cubicBezTo>
                <a:cubicBezTo>
                  <a:pt x="4831471" y="1163768"/>
                  <a:pt x="4820381" y="1171901"/>
                  <a:pt x="4818902" y="1173380"/>
                </a:cubicBezTo>
                <a:cubicBezTo>
                  <a:pt x="4818902" y="1171901"/>
                  <a:pt x="4813726" y="1174859"/>
                  <a:pt x="4803375" y="1182252"/>
                </a:cubicBezTo>
                <a:cubicBezTo>
                  <a:pt x="4798939" y="1186689"/>
                  <a:pt x="4793763" y="1190385"/>
                  <a:pt x="4787848" y="1193343"/>
                </a:cubicBezTo>
                <a:cubicBezTo>
                  <a:pt x="4770103" y="1206651"/>
                  <a:pt x="4753837" y="1218482"/>
                  <a:pt x="4739050" y="1228833"/>
                </a:cubicBezTo>
                <a:cubicBezTo>
                  <a:pt x="4731656" y="1233269"/>
                  <a:pt x="4710214" y="1248796"/>
                  <a:pt x="4674725" y="1275413"/>
                </a:cubicBezTo>
                <a:cubicBezTo>
                  <a:pt x="4671767" y="1276892"/>
                  <a:pt x="4667331" y="1279849"/>
                  <a:pt x="4661416" y="1284285"/>
                </a:cubicBezTo>
                <a:lnTo>
                  <a:pt x="4658966" y="1286327"/>
                </a:lnTo>
                <a:lnTo>
                  <a:pt x="4684648" y="1282047"/>
                </a:lnTo>
                <a:cubicBezTo>
                  <a:pt x="4699436" y="1276132"/>
                  <a:pt x="4707569" y="1273914"/>
                  <a:pt x="4709047" y="1275392"/>
                </a:cubicBezTo>
                <a:cubicBezTo>
                  <a:pt x="4710526" y="1276871"/>
                  <a:pt x="4700175" y="1285004"/>
                  <a:pt x="4677994" y="1299791"/>
                </a:cubicBezTo>
                <a:cubicBezTo>
                  <a:pt x="4654334" y="1314579"/>
                  <a:pt x="4640286" y="1321973"/>
                  <a:pt x="4635850" y="1321973"/>
                </a:cubicBezTo>
                <a:cubicBezTo>
                  <a:pt x="4626977" y="1323451"/>
                  <a:pt x="4620138" y="1324006"/>
                  <a:pt x="4615332" y="1323636"/>
                </a:cubicBezTo>
                <a:lnTo>
                  <a:pt x="4613093" y="1322591"/>
                </a:lnTo>
                <a:lnTo>
                  <a:pt x="4568722" y="1358746"/>
                </a:lnTo>
                <a:lnTo>
                  <a:pt x="4571525" y="1359681"/>
                </a:lnTo>
                <a:cubicBezTo>
                  <a:pt x="4574482" y="1364117"/>
                  <a:pt x="4573743" y="1367814"/>
                  <a:pt x="4569306" y="1370771"/>
                </a:cubicBezTo>
                <a:cubicBezTo>
                  <a:pt x="4568197" y="1371141"/>
                  <a:pt x="4567181" y="1371326"/>
                  <a:pt x="4566257" y="1371326"/>
                </a:cubicBezTo>
                <a:cubicBezTo>
                  <a:pt x="4563484" y="1371326"/>
                  <a:pt x="4561543" y="1369662"/>
                  <a:pt x="4560434" y="1366335"/>
                </a:cubicBezTo>
                <a:lnTo>
                  <a:pt x="4561140" y="1364924"/>
                </a:lnTo>
                <a:lnTo>
                  <a:pt x="4559383" y="1366356"/>
                </a:lnTo>
                <a:cubicBezTo>
                  <a:pt x="4551989" y="1372270"/>
                  <a:pt x="4542377" y="1380404"/>
                  <a:pt x="4530547" y="1390755"/>
                </a:cubicBezTo>
                <a:lnTo>
                  <a:pt x="4521923" y="1397388"/>
                </a:lnTo>
                <a:lnTo>
                  <a:pt x="4536035" y="1397388"/>
                </a:lnTo>
                <a:cubicBezTo>
                  <a:pt x="4578918" y="1376686"/>
                  <a:pt x="4607014" y="1369292"/>
                  <a:pt x="4620323" y="1375207"/>
                </a:cubicBezTo>
                <a:cubicBezTo>
                  <a:pt x="4626238" y="1378165"/>
                  <a:pt x="4629196" y="1376686"/>
                  <a:pt x="4629196" y="1370771"/>
                </a:cubicBezTo>
                <a:cubicBezTo>
                  <a:pt x="4627717" y="1364856"/>
                  <a:pt x="4633632" y="1358941"/>
                  <a:pt x="4646940" y="1353026"/>
                </a:cubicBezTo>
                <a:cubicBezTo>
                  <a:pt x="4660249" y="1345633"/>
                  <a:pt x="4666903" y="1343414"/>
                  <a:pt x="4666903" y="1346372"/>
                </a:cubicBezTo>
                <a:cubicBezTo>
                  <a:pt x="4663946" y="1362638"/>
                  <a:pt x="4668382" y="1367814"/>
                  <a:pt x="4680212" y="1361899"/>
                </a:cubicBezTo>
                <a:cubicBezTo>
                  <a:pt x="4684648" y="1358941"/>
                  <a:pt x="4686866" y="1359681"/>
                  <a:pt x="4686866" y="1364117"/>
                </a:cubicBezTo>
                <a:cubicBezTo>
                  <a:pt x="4685388" y="1367074"/>
                  <a:pt x="4686127" y="1370771"/>
                  <a:pt x="4689084" y="1375207"/>
                </a:cubicBezTo>
                <a:cubicBezTo>
                  <a:pt x="4693521" y="1378165"/>
                  <a:pt x="4694260" y="1380383"/>
                  <a:pt x="4691303" y="1381862"/>
                </a:cubicBezTo>
                <a:cubicBezTo>
                  <a:pt x="4686866" y="1384819"/>
                  <a:pt x="4690563" y="1391473"/>
                  <a:pt x="4702393" y="1401825"/>
                </a:cubicBezTo>
                <a:cubicBezTo>
                  <a:pt x="4708308" y="1407740"/>
                  <a:pt x="4712744" y="1406261"/>
                  <a:pt x="4715702" y="1397388"/>
                </a:cubicBezTo>
                <a:cubicBezTo>
                  <a:pt x="4724574" y="1376686"/>
                  <a:pt x="4743798" y="1368553"/>
                  <a:pt x="4773373" y="1372989"/>
                </a:cubicBezTo>
                <a:cubicBezTo>
                  <a:pt x="4780766" y="1374468"/>
                  <a:pt x="4779287" y="1376686"/>
                  <a:pt x="4768937" y="1379644"/>
                </a:cubicBezTo>
                <a:cubicBezTo>
                  <a:pt x="4757106" y="1384080"/>
                  <a:pt x="4751191" y="1391473"/>
                  <a:pt x="4751191" y="1401825"/>
                </a:cubicBezTo>
                <a:cubicBezTo>
                  <a:pt x="4749713" y="1410697"/>
                  <a:pt x="4745277" y="1415133"/>
                  <a:pt x="4737883" y="1415133"/>
                </a:cubicBezTo>
                <a:cubicBezTo>
                  <a:pt x="4724574" y="1413655"/>
                  <a:pt x="4718659" y="1418091"/>
                  <a:pt x="4720138" y="1428442"/>
                </a:cubicBezTo>
                <a:cubicBezTo>
                  <a:pt x="4721617" y="1437315"/>
                  <a:pt x="4720877" y="1439532"/>
                  <a:pt x="4717920" y="1435096"/>
                </a:cubicBezTo>
                <a:cubicBezTo>
                  <a:pt x="4716441" y="1430660"/>
                  <a:pt x="4713484" y="1429181"/>
                  <a:pt x="4709047" y="1430660"/>
                </a:cubicBezTo>
                <a:cubicBezTo>
                  <a:pt x="4704611" y="1432139"/>
                  <a:pt x="4704611" y="1435836"/>
                  <a:pt x="4709047" y="1441751"/>
                </a:cubicBezTo>
                <a:cubicBezTo>
                  <a:pt x="4714962" y="1447665"/>
                  <a:pt x="4720138" y="1449144"/>
                  <a:pt x="4724574" y="1446187"/>
                </a:cubicBezTo>
                <a:cubicBezTo>
                  <a:pt x="4729010" y="1443229"/>
                  <a:pt x="4731968" y="1443969"/>
                  <a:pt x="4733447" y="1448405"/>
                </a:cubicBezTo>
                <a:cubicBezTo>
                  <a:pt x="4736404" y="1452841"/>
                  <a:pt x="4733447" y="1455799"/>
                  <a:pt x="4724574" y="1457277"/>
                </a:cubicBezTo>
                <a:cubicBezTo>
                  <a:pt x="4717181" y="1458756"/>
                  <a:pt x="4714223" y="1463932"/>
                  <a:pt x="4715702" y="1472804"/>
                </a:cubicBezTo>
                <a:cubicBezTo>
                  <a:pt x="4717181" y="1480198"/>
                  <a:pt x="4714962" y="1485374"/>
                  <a:pt x="4709047" y="1488331"/>
                </a:cubicBezTo>
                <a:cubicBezTo>
                  <a:pt x="4703132" y="1492767"/>
                  <a:pt x="4687606" y="1500161"/>
                  <a:pt x="4662467" y="1510512"/>
                </a:cubicBezTo>
                <a:cubicBezTo>
                  <a:pt x="4622541" y="1526778"/>
                  <a:pt x="4599621" y="1529736"/>
                  <a:pt x="4593706" y="1519385"/>
                </a:cubicBezTo>
                <a:cubicBezTo>
                  <a:pt x="4590748" y="1513469"/>
                  <a:pt x="4582615" y="1513469"/>
                  <a:pt x="4569306" y="1519385"/>
                </a:cubicBezTo>
                <a:cubicBezTo>
                  <a:pt x="4554519" y="1526778"/>
                  <a:pt x="4547126" y="1532693"/>
                  <a:pt x="4547126" y="1537129"/>
                </a:cubicBezTo>
                <a:cubicBezTo>
                  <a:pt x="4547126" y="1541566"/>
                  <a:pt x="4550083" y="1543044"/>
                  <a:pt x="4555998" y="1541566"/>
                </a:cubicBezTo>
                <a:cubicBezTo>
                  <a:pt x="4560434" y="1538608"/>
                  <a:pt x="4564870" y="1539347"/>
                  <a:pt x="4569306" y="1543784"/>
                </a:cubicBezTo>
                <a:cubicBezTo>
                  <a:pt x="4573743" y="1549699"/>
                  <a:pt x="4574482" y="1549699"/>
                  <a:pt x="4571525" y="1543784"/>
                </a:cubicBezTo>
                <a:cubicBezTo>
                  <a:pt x="4568567" y="1537869"/>
                  <a:pt x="4568567" y="1534172"/>
                  <a:pt x="4571525" y="1532693"/>
                </a:cubicBezTo>
                <a:cubicBezTo>
                  <a:pt x="4574482" y="1531214"/>
                  <a:pt x="4575961" y="1534911"/>
                  <a:pt x="4575961" y="1543784"/>
                </a:cubicBezTo>
                <a:cubicBezTo>
                  <a:pt x="4575961" y="1552656"/>
                  <a:pt x="4574482" y="1554874"/>
                  <a:pt x="4571525" y="1550438"/>
                </a:cubicBezTo>
                <a:cubicBezTo>
                  <a:pt x="4567088" y="1546002"/>
                  <a:pt x="4561913" y="1545262"/>
                  <a:pt x="4555998" y="1548220"/>
                </a:cubicBezTo>
                <a:cubicBezTo>
                  <a:pt x="4550083" y="1551178"/>
                  <a:pt x="4546386" y="1550438"/>
                  <a:pt x="4544907" y="1546002"/>
                </a:cubicBezTo>
                <a:cubicBezTo>
                  <a:pt x="4543428" y="1540087"/>
                  <a:pt x="4541949" y="1537869"/>
                  <a:pt x="4540471" y="1539347"/>
                </a:cubicBezTo>
                <a:cubicBezTo>
                  <a:pt x="4537514" y="1540826"/>
                  <a:pt x="4537514" y="1543784"/>
                  <a:pt x="4540471" y="1548220"/>
                </a:cubicBezTo>
                <a:cubicBezTo>
                  <a:pt x="4543428" y="1552656"/>
                  <a:pt x="4544907" y="1554874"/>
                  <a:pt x="4544907" y="1554874"/>
                </a:cubicBezTo>
                <a:cubicBezTo>
                  <a:pt x="4543428" y="1556353"/>
                  <a:pt x="4541211" y="1558571"/>
                  <a:pt x="4538253" y="1561529"/>
                </a:cubicBezTo>
                <a:cubicBezTo>
                  <a:pt x="4514593" y="1592582"/>
                  <a:pt x="4500545" y="1593322"/>
                  <a:pt x="4496109" y="1563747"/>
                </a:cubicBezTo>
                <a:cubicBezTo>
                  <a:pt x="4494630" y="1554874"/>
                  <a:pt x="4488715" y="1551917"/>
                  <a:pt x="4478364" y="1554874"/>
                </a:cubicBezTo>
                <a:cubicBezTo>
                  <a:pt x="4469492" y="1559311"/>
                  <a:pt x="4462837" y="1560050"/>
                  <a:pt x="4458401" y="1557092"/>
                </a:cubicBezTo>
                <a:cubicBezTo>
                  <a:pt x="4452486" y="1554135"/>
                  <a:pt x="4453225" y="1551917"/>
                  <a:pt x="4460619" y="1550438"/>
                </a:cubicBezTo>
                <a:cubicBezTo>
                  <a:pt x="4468013" y="1550438"/>
                  <a:pt x="4471710" y="1548220"/>
                  <a:pt x="4471710" y="1543784"/>
                </a:cubicBezTo>
                <a:cubicBezTo>
                  <a:pt x="4473188" y="1537869"/>
                  <a:pt x="4470970" y="1532693"/>
                  <a:pt x="4465056" y="1528257"/>
                </a:cubicBezTo>
                <a:cubicBezTo>
                  <a:pt x="4453225" y="1517906"/>
                  <a:pt x="4450268" y="1518645"/>
                  <a:pt x="4456183" y="1530475"/>
                </a:cubicBezTo>
                <a:cubicBezTo>
                  <a:pt x="4459141" y="1536390"/>
                  <a:pt x="4457662" y="1540087"/>
                  <a:pt x="4451746" y="1541566"/>
                </a:cubicBezTo>
                <a:cubicBezTo>
                  <a:pt x="4447311" y="1544523"/>
                  <a:pt x="4446571" y="1548220"/>
                  <a:pt x="4449529" y="1552656"/>
                </a:cubicBezTo>
                <a:cubicBezTo>
                  <a:pt x="4451008" y="1557092"/>
                  <a:pt x="4448789" y="1560789"/>
                  <a:pt x="4442874" y="1563747"/>
                </a:cubicBezTo>
                <a:cubicBezTo>
                  <a:pt x="4436959" y="1565225"/>
                  <a:pt x="4432523" y="1563747"/>
                  <a:pt x="4429566" y="1559311"/>
                </a:cubicBezTo>
                <a:cubicBezTo>
                  <a:pt x="4425129" y="1553395"/>
                  <a:pt x="4423650" y="1554135"/>
                  <a:pt x="4425129" y="1561529"/>
                </a:cubicBezTo>
                <a:cubicBezTo>
                  <a:pt x="4426608" y="1570401"/>
                  <a:pt x="4426608" y="1572619"/>
                  <a:pt x="4425129" y="1568183"/>
                </a:cubicBezTo>
                <a:cubicBezTo>
                  <a:pt x="4423650" y="1563747"/>
                  <a:pt x="4422911" y="1563747"/>
                  <a:pt x="4422911" y="1568183"/>
                </a:cubicBezTo>
                <a:cubicBezTo>
                  <a:pt x="4422911" y="1572619"/>
                  <a:pt x="4414039" y="1577795"/>
                  <a:pt x="4396294" y="1583710"/>
                </a:cubicBezTo>
                <a:cubicBezTo>
                  <a:pt x="4390379" y="1586667"/>
                  <a:pt x="4382246" y="1589625"/>
                  <a:pt x="4371895" y="1592582"/>
                </a:cubicBezTo>
                <a:cubicBezTo>
                  <a:pt x="4358586" y="1597018"/>
                  <a:pt x="4349714" y="1599976"/>
                  <a:pt x="4345277" y="1601455"/>
                </a:cubicBezTo>
                <a:cubicBezTo>
                  <a:pt x="4329011" y="1607370"/>
                  <a:pt x="4314224" y="1613284"/>
                  <a:pt x="4300915" y="1619199"/>
                </a:cubicBezTo>
                <a:cubicBezTo>
                  <a:pt x="4271341" y="1632508"/>
                  <a:pt x="4260250" y="1639162"/>
                  <a:pt x="4267644" y="1639162"/>
                </a:cubicBezTo>
                <a:cubicBezTo>
                  <a:pt x="4276516" y="1640641"/>
                  <a:pt x="4280953" y="1646556"/>
                  <a:pt x="4280953" y="1656907"/>
                </a:cubicBezTo>
                <a:cubicBezTo>
                  <a:pt x="4280953" y="1667259"/>
                  <a:pt x="4276516" y="1673913"/>
                  <a:pt x="4267644" y="1676870"/>
                </a:cubicBezTo>
                <a:cubicBezTo>
                  <a:pt x="4246941" y="1684264"/>
                  <a:pt x="4241026" y="1679088"/>
                  <a:pt x="4249899" y="1661343"/>
                </a:cubicBezTo>
                <a:cubicBezTo>
                  <a:pt x="4257292" y="1645077"/>
                  <a:pt x="4252856" y="1639902"/>
                  <a:pt x="4236590" y="1645817"/>
                </a:cubicBezTo>
                <a:cubicBezTo>
                  <a:pt x="4223281" y="1651732"/>
                  <a:pt x="4218106" y="1655429"/>
                  <a:pt x="4221063" y="1656907"/>
                </a:cubicBezTo>
                <a:cubicBezTo>
                  <a:pt x="4228457" y="1658386"/>
                  <a:pt x="4231415" y="1662083"/>
                  <a:pt x="4229936" y="1667998"/>
                </a:cubicBezTo>
                <a:cubicBezTo>
                  <a:pt x="4228457" y="1672434"/>
                  <a:pt x="4223281" y="1675392"/>
                  <a:pt x="4214409" y="1676870"/>
                </a:cubicBezTo>
                <a:cubicBezTo>
                  <a:pt x="4202579" y="1678349"/>
                  <a:pt x="4196664" y="1682046"/>
                  <a:pt x="4196664" y="1687961"/>
                </a:cubicBezTo>
                <a:cubicBezTo>
                  <a:pt x="4198143" y="1695354"/>
                  <a:pt x="4194446" y="1694615"/>
                  <a:pt x="4185574" y="1685743"/>
                </a:cubicBezTo>
                <a:cubicBezTo>
                  <a:pt x="4176701" y="1678349"/>
                  <a:pt x="4174483" y="1673913"/>
                  <a:pt x="4178919" y="1672434"/>
                </a:cubicBezTo>
                <a:cubicBezTo>
                  <a:pt x="4181876" y="1670955"/>
                  <a:pt x="4181137" y="1668737"/>
                  <a:pt x="4176701" y="1665780"/>
                </a:cubicBezTo>
                <a:cubicBezTo>
                  <a:pt x="4172264" y="1662822"/>
                  <a:pt x="4155998" y="1666519"/>
                  <a:pt x="4127903" y="1676870"/>
                </a:cubicBezTo>
                <a:cubicBezTo>
                  <a:pt x="4099807" y="1687221"/>
                  <a:pt x="4085759" y="1693876"/>
                  <a:pt x="4085759" y="1696833"/>
                </a:cubicBezTo>
                <a:cubicBezTo>
                  <a:pt x="4085759" y="1701269"/>
                  <a:pt x="4090195" y="1702009"/>
                  <a:pt x="4099067" y="1699052"/>
                </a:cubicBezTo>
                <a:cubicBezTo>
                  <a:pt x="4109418" y="1697573"/>
                  <a:pt x="4110897" y="1699791"/>
                  <a:pt x="4103503" y="1705706"/>
                </a:cubicBezTo>
                <a:cubicBezTo>
                  <a:pt x="4097588" y="1713099"/>
                  <a:pt x="4092413" y="1716057"/>
                  <a:pt x="4087976" y="1714578"/>
                </a:cubicBezTo>
                <a:cubicBezTo>
                  <a:pt x="4083540" y="1711621"/>
                  <a:pt x="4084280" y="1715318"/>
                  <a:pt x="4090195" y="1725669"/>
                </a:cubicBezTo>
                <a:cubicBezTo>
                  <a:pt x="4094630" y="1736020"/>
                  <a:pt x="4097588" y="1742674"/>
                  <a:pt x="4099067" y="1745632"/>
                </a:cubicBezTo>
                <a:cubicBezTo>
                  <a:pt x="4100546" y="1750068"/>
                  <a:pt x="4099067" y="1751547"/>
                  <a:pt x="4094630" y="1750068"/>
                </a:cubicBezTo>
                <a:cubicBezTo>
                  <a:pt x="4090195" y="1750068"/>
                  <a:pt x="4086498" y="1747850"/>
                  <a:pt x="4083540" y="1743413"/>
                </a:cubicBezTo>
                <a:cubicBezTo>
                  <a:pt x="4079104" y="1737499"/>
                  <a:pt x="4072450" y="1731584"/>
                  <a:pt x="4063577" y="1725669"/>
                </a:cubicBezTo>
                <a:cubicBezTo>
                  <a:pt x="4053226" y="1721232"/>
                  <a:pt x="4048050" y="1721232"/>
                  <a:pt x="4048050" y="1725669"/>
                </a:cubicBezTo>
                <a:cubicBezTo>
                  <a:pt x="4048050" y="1731584"/>
                  <a:pt x="4051008" y="1738238"/>
                  <a:pt x="4056923" y="1745632"/>
                </a:cubicBezTo>
                <a:cubicBezTo>
                  <a:pt x="4064317" y="1753025"/>
                  <a:pt x="4069492" y="1755244"/>
                  <a:pt x="4072450" y="1752286"/>
                </a:cubicBezTo>
                <a:cubicBezTo>
                  <a:pt x="4076886" y="1747850"/>
                  <a:pt x="4078365" y="1749329"/>
                  <a:pt x="4076886" y="1756722"/>
                </a:cubicBezTo>
                <a:cubicBezTo>
                  <a:pt x="4075407" y="1761158"/>
                  <a:pt x="4071711" y="1764116"/>
                  <a:pt x="4065796" y="1765595"/>
                </a:cubicBezTo>
                <a:cubicBezTo>
                  <a:pt x="4059881" y="1767073"/>
                  <a:pt x="4055445" y="1765595"/>
                  <a:pt x="4052487" y="1761158"/>
                </a:cubicBezTo>
                <a:cubicBezTo>
                  <a:pt x="4051008" y="1758201"/>
                  <a:pt x="4047311" y="1757462"/>
                  <a:pt x="4041396" y="1758940"/>
                </a:cubicBezTo>
                <a:cubicBezTo>
                  <a:pt x="4036960" y="1758940"/>
                  <a:pt x="4033263" y="1755244"/>
                  <a:pt x="4030306" y="1747850"/>
                </a:cubicBezTo>
                <a:cubicBezTo>
                  <a:pt x="4027348" y="1740456"/>
                  <a:pt x="4024391" y="1737499"/>
                  <a:pt x="4021433" y="1738977"/>
                </a:cubicBezTo>
                <a:cubicBezTo>
                  <a:pt x="4018476" y="1738977"/>
                  <a:pt x="4015519" y="1736759"/>
                  <a:pt x="4012561" y="1732323"/>
                </a:cubicBezTo>
                <a:cubicBezTo>
                  <a:pt x="4009603" y="1727887"/>
                  <a:pt x="4012561" y="1724190"/>
                  <a:pt x="4021433" y="1721232"/>
                </a:cubicBezTo>
                <a:cubicBezTo>
                  <a:pt x="4030306" y="1719754"/>
                  <a:pt x="4034003" y="1717536"/>
                  <a:pt x="4032524" y="1714578"/>
                </a:cubicBezTo>
                <a:cubicBezTo>
                  <a:pt x="4029566" y="1711621"/>
                  <a:pt x="3992598" y="1720493"/>
                  <a:pt x="3921619" y="1741196"/>
                </a:cubicBezTo>
                <a:cubicBezTo>
                  <a:pt x="3926055" y="1739717"/>
                  <a:pt x="3917922" y="1741935"/>
                  <a:pt x="3897219" y="1747850"/>
                </a:cubicBezTo>
                <a:cubicBezTo>
                  <a:pt x="3900177" y="1746371"/>
                  <a:pt x="3892044" y="1748589"/>
                  <a:pt x="3872820" y="1754504"/>
                </a:cubicBezTo>
                <a:cubicBezTo>
                  <a:pt x="3844724" y="1760419"/>
                  <a:pt x="3827719" y="1764116"/>
                  <a:pt x="3821804" y="1765595"/>
                </a:cubicBezTo>
                <a:cubicBezTo>
                  <a:pt x="3814410" y="1768552"/>
                  <a:pt x="3781878" y="1777425"/>
                  <a:pt x="3724207" y="1792212"/>
                </a:cubicBezTo>
                <a:cubicBezTo>
                  <a:pt x="3719771" y="1793691"/>
                  <a:pt x="3719031" y="1797388"/>
                  <a:pt x="3721989" y="1803303"/>
                </a:cubicBezTo>
                <a:cubicBezTo>
                  <a:pt x="3726425" y="1807739"/>
                  <a:pt x="3726425" y="1808478"/>
                  <a:pt x="3721989" y="1805521"/>
                </a:cubicBezTo>
                <a:cubicBezTo>
                  <a:pt x="3717552" y="1802563"/>
                  <a:pt x="3715335" y="1804042"/>
                  <a:pt x="3715335" y="1809957"/>
                </a:cubicBezTo>
                <a:cubicBezTo>
                  <a:pt x="3716813" y="1815872"/>
                  <a:pt x="3716074" y="1817350"/>
                  <a:pt x="3713116" y="1814393"/>
                </a:cubicBezTo>
                <a:cubicBezTo>
                  <a:pt x="3710159" y="1811436"/>
                  <a:pt x="3708680" y="1812914"/>
                  <a:pt x="3708680" y="1818829"/>
                </a:cubicBezTo>
                <a:cubicBezTo>
                  <a:pt x="3708680" y="1824744"/>
                  <a:pt x="3707941" y="1826962"/>
                  <a:pt x="3706462" y="1825484"/>
                </a:cubicBezTo>
                <a:cubicBezTo>
                  <a:pt x="3703505" y="1822526"/>
                  <a:pt x="3702026" y="1824005"/>
                  <a:pt x="3702026" y="1829920"/>
                </a:cubicBezTo>
                <a:cubicBezTo>
                  <a:pt x="3702026" y="1835835"/>
                  <a:pt x="3714595" y="1838053"/>
                  <a:pt x="3739733" y="1836574"/>
                </a:cubicBezTo>
                <a:cubicBezTo>
                  <a:pt x="3767830" y="1832138"/>
                  <a:pt x="3778920" y="1833617"/>
                  <a:pt x="3773005" y="1841010"/>
                </a:cubicBezTo>
                <a:cubicBezTo>
                  <a:pt x="3768569" y="1846926"/>
                  <a:pt x="3767090" y="1852840"/>
                  <a:pt x="3768569" y="1858755"/>
                </a:cubicBezTo>
                <a:cubicBezTo>
                  <a:pt x="3771527" y="1863192"/>
                  <a:pt x="3773745" y="1863192"/>
                  <a:pt x="3775223" y="1858755"/>
                </a:cubicBezTo>
                <a:cubicBezTo>
                  <a:pt x="3778181" y="1855798"/>
                  <a:pt x="3780399" y="1856537"/>
                  <a:pt x="3781878" y="1860973"/>
                </a:cubicBezTo>
                <a:cubicBezTo>
                  <a:pt x="3783356" y="1866888"/>
                  <a:pt x="3781138" y="1871325"/>
                  <a:pt x="3775223" y="1874282"/>
                </a:cubicBezTo>
                <a:cubicBezTo>
                  <a:pt x="3769308" y="1878718"/>
                  <a:pt x="3772266" y="1879458"/>
                  <a:pt x="3784096" y="1876500"/>
                </a:cubicBezTo>
                <a:cubicBezTo>
                  <a:pt x="3795926" y="1875021"/>
                  <a:pt x="3802580" y="1870585"/>
                  <a:pt x="3804059" y="1863192"/>
                </a:cubicBezTo>
                <a:cubicBezTo>
                  <a:pt x="3805538" y="1870585"/>
                  <a:pt x="3810713" y="1872803"/>
                  <a:pt x="3819585" y="1869846"/>
                </a:cubicBezTo>
                <a:cubicBezTo>
                  <a:pt x="3829937" y="1868367"/>
                  <a:pt x="3835112" y="1864670"/>
                  <a:pt x="3835112" y="1858755"/>
                </a:cubicBezTo>
                <a:cubicBezTo>
                  <a:pt x="3833634" y="1851362"/>
                  <a:pt x="3840288" y="1845447"/>
                  <a:pt x="3855075" y="1841010"/>
                </a:cubicBezTo>
                <a:cubicBezTo>
                  <a:pt x="3868384" y="1838053"/>
                  <a:pt x="3876517" y="1839532"/>
                  <a:pt x="3879474" y="1845447"/>
                </a:cubicBezTo>
                <a:cubicBezTo>
                  <a:pt x="3882432" y="1851362"/>
                  <a:pt x="3886868" y="1854319"/>
                  <a:pt x="3892783" y="1854319"/>
                </a:cubicBezTo>
                <a:cubicBezTo>
                  <a:pt x="3897219" y="1854319"/>
                  <a:pt x="3899438" y="1851362"/>
                  <a:pt x="3899438" y="1845447"/>
                </a:cubicBezTo>
                <a:cubicBezTo>
                  <a:pt x="3899438" y="1839532"/>
                  <a:pt x="3903874" y="1834356"/>
                  <a:pt x="3912746" y="1829920"/>
                </a:cubicBezTo>
                <a:cubicBezTo>
                  <a:pt x="3921619" y="1824005"/>
                  <a:pt x="3936406" y="1818829"/>
                  <a:pt x="3957108" y="1814393"/>
                </a:cubicBezTo>
                <a:cubicBezTo>
                  <a:pt x="3982247" y="1808478"/>
                  <a:pt x="4000731" y="1803303"/>
                  <a:pt x="4012561" y="1798866"/>
                </a:cubicBezTo>
                <a:cubicBezTo>
                  <a:pt x="4034742" y="1788515"/>
                  <a:pt x="4055445" y="1781861"/>
                  <a:pt x="4074668" y="1778903"/>
                </a:cubicBezTo>
                <a:cubicBezTo>
                  <a:pt x="4093891" y="1774467"/>
                  <a:pt x="4104243" y="1774467"/>
                  <a:pt x="4105722" y="1778903"/>
                </a:cubicBezTo>
                <a:cubicBezTo>
                  <a:pt x="4110158" y="1784818"/>
                  <a:pt x="4113115" y="1787036"/>
                  <a:pt x="4114594" y="1785558"/>
                </a:cubicBezTo>
                <a:cubicBezTo>
                  <a:pt x="4116072" y="1785558"/>
                  <a:pt x="4115333" y="1782600"/>
                  <a:pt x="4112376" y="1776685"/>
                </a:cubicBezTo>
                <a:cubicBezTo>
                  <a:pt x="4109418" y="1772249"/>
                  <a:pt x="4110158" y="1770770"/>
                  <a:pt x="4114594" y="1772249"/>
                </a:cubicBezTo>
                <a:cubicBezTo>
                  <a:pt x="4138254" y="1784079"/>
                  <a:pt x="4159696" y="1782600"/>
                  <a:pt x="4178919" y="1767813"/>
                </a:cubicBezTo>
                <a:cubicBezTo>
                  <a:pt x="4184834" y="1763377"/>
                  <a:pt x="4187791" y="1755244"/>
                  <a:pt x="4187791" y="1743413"/>
                </a:cubicBezTo>
                <a:cubicBezTo>
                  <a:pt x="4187791" y="1731584"/>
                  <a:pt x="4184834" y="1724190"/>
                  <a:pt x="4178919" y="1721232"/>
                </a:cubicBezTo>
                <a:cubicBezTo>
                  <a:pt x="4174483" y="1719754"/>
                  <a:pt x="4176701" y="1717536"/>
                  <a:pt x="4185574" y="1714578"/>
                </a:cubicBezTo>
                <a:cubicBezTo>
                  <a:pt x="4194446" y="1710142"/>
                  <a:pt x="4198882" y="1710881"/>
                  <a:pt x="4198882" y="1716796"/>
                </a:cubicBezTo>
                <a:cubicBezTo>
                  <a:pt x="4200361" y="1722711"/>
                  <a:pt x="4199621" y="1724190"/>
                  <a:pt x="4196664" y="1721232"/>
                </a:cubicBezTo>
                <a:cubicBezTo>
                  <a:pt x="4193706" y="1719754"/>
                  <a:pt x="4192228" y="1721232"/>
                  <a:pt x="4192228" y="1725669"/>
                </a:cubicBezTo>
                <a:cubicBezTo>
                  <a:pt x="4190749" y="1731584"/>
                  <a:pt x="4195924" y="1733802"/>
                  <a:pt x="4207754" y="1732323"/>
                </a:cubicBezTo>
                <a:cubicBezTo>
                  <a:pt x="4213670" y="1732323"/>
                  <a:pt x="4221063" y="1731584"/>
                  <a:pt x="4229936" y="1730105"/>
                </a:cubicBezTo>
                <a:cubicBezTo>
                  <a:pt x="4240287" y="1727147"/>
                  <a:pt x="4249899" y="1724190"/>
                  <a:pt x="4258771" y="1721232"/>
                </a:cubicBezTo>
                <a:cubicBezTo>
                  <a:pt x="4289825" y="1710881"/>
                  <a:pt x="4303873" y="1703488"/>
                  <a:pt x="4300915" y="1699052"/>
                </a:cubicBezTo>
                <a:cubicBezTo>
                  <a:pt x="4297958" y="1693136"/>
                  <a:pt x="4292782" y="1691658"/>
                  <a:pt x="4285389" y="1694615"/>
                </a:cubicBezTo>
                <a:cubicBezTo>
                  <a:pt x="4276516" y="1697573"/>
                  <a:pt x="4270601" y="1696833"/>
                  <a:pt x="4267644" y="1692397"/>
                </a:cubicBezTo>
                <a:cubicBezTo>
                  <a:pt x="4264686" y="1686482"/>
                  <a:pt x="4272820" y="1681307"/>
                  <a:pt x="4292043" y="1676870"/>
                </a:cubicBezTo>
                <a:cubicBezTo>
                  <a:pt x="4312745" y="1672434"/>
                  <a:pt x="4321617" y="1667998"/>
                  <a:pt x="4318660" y="1663562"/>
                </a:cubicBezTo>
                <a:cubicBezTo>
                  <a:pt x="4317181" y="1659125"/>
                  <a:pt x="4319400" y="1657647"/>
                  <a:pt x="4325315" y="1659125"/>
                </a:cubicBezTo>
                <a:cubicBezTo>
                  <a:pt x="4329751" y="1662083"/>
                  <a:pt x="4337144" y="1663562"/>
                  <a:pt x="4347495" y="1663562"/>
                </a:cubicBezTo>
                <a:cubicBezTo>
                  <a:pt x="4359325" y="1663562"/>
                  <a:pt x="4357847" y="1666519"/>
                  <a:pt x="4343059" y="1672434"/>
                </a:cubicBezTo>
                <a:cubicBezTo>
                  <a:pt x="4328272" y="1678349"/>
                  <a:pt x="4322357" y="1684264"/>
                  <a:pt x="4325315" y="1690179"/>
                </a:cubicBezTo>
                <a:cubicBezTo>
                  <a:pt x="4328272" y="1693136"/>
                  <a:pt x="4338623" y="1692397"/>
                  <a:pt x="4356368" y="1687961"/>
                </a:cubicBezTo>
                <a:cubicBezTo>
                  <a:pt x="4363761" y="1685003"/>
                  <a:pt x="4374852" y="1681307"/>
                  <a:pt x="4389640" y="1676870"/>
                </a:cubicBezTo>
                <a:cubicBezTo>
                  <a:pt x="4401470" y="1672434"/>
                  <a:pt x="4408863" y="1669476"/>
                  <a:pt x="4411821" y="1667998"/>
                </a:cubicBezTo>
                <a:cubicBezTo>
                  <a:pt x="4429566" y="1662083"/>
                  <a:pt x="4439177" y="1659125"/>
                  <a:pt x="4440656" y="1659125"/>
                </a:cubicBezTo>
                <a:cubicBezTo>
                  <a:pt x="4510157" y="1629551"/>
                  <a:pt x="4554519" y="1613284"/>
                  <a:pt x="4573743" y="1610327"/>
                </a:cubicBezTo>
                <a:cubicBezTo>
                  <a:pt x="4591487" y="1607370"/>
                  <a:pt x="4604796" y="1602933"/>
                  <a:pt x="4613669" y="1597018"/>
                </a:cubicBezTo>
                <a:cubicBezTo>
                  <a:pt x="4622541" y="1592582"/>
                  <a:pt x="4629196" y="1594061"/>
                  <a:pt x="4633632" y="1601455"/>
                </a:cubicBezTo>
                <a:cubicBezTo>
                  <a:pt x="4638068" y="1607370"/>
                  <a:pt x="4638068" y="1605891"/>
                  <a:pt x="4633632" y="1597018"/>
                </a:cubicBezTo>
                <a:cubicBezTo>
                  <a:pt x="4630674" y="1588146"/>
                  <a:pt x="4634371" y="1582970"/>
                  <a:pt x="4644722" y="1581492"/>
                </a:cubicBezTo>
                <a:cubicBezTo>
                  <a:pt x="4693521" y="1572619"/>
                  <a:pt x="4728271" y="1558571"/>
                  <a:pt x="4748973" y="1539347"/>
                </a:cubicBezTo>
                <a:cubicBezTo>
                  <a:pt x="4756367" y="1533433"/>
                  <a:pt x="4762282" y="1532693"/>
                  <a:pt x="4766718" y="1537129"/>
                </a:cubicBezTo>
                <a:cubicBezTo>
                  <a:pt x="4769676" y="1541566"/>
                  <a:pt x="4775591" y="1541566"/>
                  <a:pt x="4784463" y="1537129"/>
                </a:cubicBezTo>
                <a:cubicBezTo>
                  <a:pt x="4805165" y="1526778"/>
                  <a:pt x="4820692" y="1523081"/>
                  <a:pt x="4831043" y="1526039"/>
                </a:cubicBezTo>
                <a:cubicBezTo>
                  <a:pt x="4834001" y="1526039"/>
                  <a:pt x="4836219" y="1522342"/>
                  <a:pt x="4837698" y="1514948"/>
                </a:cubicBezTo>
                <a:cubicBezTo>
                  <a:pt x="4839176" y="1509033"/>
                  <a:pt x="4838437" y="1505336"/>
                  <a:pt x="4835480" y="1503858"/>
                </a:cubicBezTo>
                <a:cubicBezTo>
                  <a:pt x="4831043" y="1500900"/>
                  <a:pt x="4848049" y="1489810"/>
                  <a:pt x="4886496" y="1470586"/>
                </a:cubicBezTo>
                <a:cubicBezTo>
                  <a:pt x="4893890" y="1467629"/>
                  <a:pt x="4910156" y="1458756"/>
                  <a:pt x="4935295" y="1443969"/>
                </a:cubicBezTo>
                <a:cubicBezTo>
                  <a:pt x="4950082" y="1435096"/>
                  <a:pt x="4961173" y="1428442"/>
                  <a:pt x="4968566" y="1424006"/>
                </a:cubicBezTo>
                <a:cubicBezTo>
                  <a:pt x="4987790" y="1412176"/>
                  <a:pt x="5004056" y="1404782"/>
                  <a:pt x="5017365" y="1401825"/>
                </a:cubicBezTo>
                <a:cubicBezTo>
                  <a:pt x="5030673" y="1398867"/>
                  <a:pt x="5037328" y="1395170"/>
                  <a:pt x="5037328" y="1390734"/>
                </a:cubicBezTo>
                <a:cubicBezTo>
                  <a:pt x="5035848" y="1383340"/>
                  <a:pt x="5038807" y="1378165"/>
                  <a:pt x="5046200" y="1375207"/>
                </a:cubicBezTo>
                <a:cubicBezTo>
                  <a:pt x="5055073" y="1372250"/>
                  <a:pt x="5060987" y="1373728"/>
                  <a:pt x="5063945" y="1379644"/>
                </a:cubicBezTo>
                <a:cubicBezTo>
                  <a:pt x="5066902" y="1387037"/>
                  <a:pt x="5070599" y="1391473"/>
                  <a:pt x="5075035" y="1392952"/>
                </a:cubicBezTo>
                <a:cubicBezTo>
                  <a:pt x="5079472" y="1394431"/>
                  <a:pt x="5080950" y="1392952"/>
                  <a:pt x="5079472" y="1388516"/>
                </a:cubicBezTo>
                <a:cubicBezTo>
                  <a:pt x="5077993" y="1385559"/>
                  <a:pt x="5075035" y="1382601"/>
                  <a:pt x="5070599" y="1379644"/>
                </a:cubicBezTo>
                <a:cubicBezTo>
                  <a:pt x="5064684" y="1376686"/>
                  <a:pt x="5066163" y="1375207"/>
                  <a:pt x="5075035" y="1375207"/>
                </a:cubicBezTo>
                <a:cubicBezTo>
                  <a:pt x="5082429" y="1373728"/>
                  <a:pt x="5083908" y="1370771"/>
                  <a:pt x="5079472" y="1366335"/>
                </a:cubicBezTo>
                <a:cubicBezTo>
                  <a:pt x="5075035" y="1363378"/>
                  <a:pt x="5076515" y="1360420"/>
                  <a:pt x="5083908" y="1357462"/>
                </a:cubicBezTo>
                <a:cubicBezTo>
                  <a:pt x="5091301" y="1354505"/>
                  <a:pt x="5097217" y="1354505"/>
                  <a:pt x="5101653" y="1357462"/>
                </a:cubicBezTo>
                <a:lnTo>
                  <a:pt x="5115252" y="1357462"/>
                </a:lnTo>
                <a:lnTo>
                  <a:pt x="5116128" y="1355819"/>
                </a:lnTo>
                <a:cubicBezTo>
                  <a:pt x="5119825" y="1351753"/>
                  <a:pt x="5125740" y="1346392"/>
                  <a:pt x="5133873" y="1339738"/>
                </a:cubicBezTo>
                <a:cubicBezTo>
                  <a:pt x="5147182" y="1329757"/>
                  <a:pt x="5155916" y="1324766"/>
                  <a:pt x="5160074" y="1324766"/>
                </a:cubicBezTo>
                <a:cubicBezTo>
                  <a:pt x="5161461" y="1324766"/>
                  <a:pt x="5162339" y="1325320"/>
                  <a:pt x="5162709" y="1326429"/>
                </a:cubicBezTo>
                <a:cubicBezTo>
                  <a:pt x="5164188" y="1329387"/>
                  <a:pt x="5156055" y="1337520"/>
                  <a:pt x="5138309" y="1350829"/>
                </a:cubicBezTo>
                <a:lnTo>
                  <a:pt x="5134906" y="1353031"/>
                </a:lnTo>
                <a:lnTo>
                  <a:pt x="5134924" y="1353026"/>
                </a:lnTo>
                <a:cubicBezTo>
                  <a:pt x="5142318" y="1354505"/>
                  <a:pt x="5144536" y="1356723"/>
                  <a:pt x="5141579" y="1359681"/>
                </a:cubicBezTo>
                <a:cubicBezTo>
                  <a:pt x="5135664" y="1370032"/>
                  <a:pt x="5129010" y="1378165"/>
                  <a:pt x="5121616" y="1384080"/>
                </a:cubicBezTo>
                <a:cubicBezTo>
                  <a:pt x="5112743" y="1389995"/>
                  <a:pt x="5105350" y="1394431"/>
                  <a:pt x="5099434" y="1397388"/>
                </a:cubicBezTo>
                <a:cubicBezTo>
                  <a:pt x="5096477" y="1398867"/>
                  <a:pt x="5092041" y="1402564"/>
                  <a:pt x="5086126" y="1408479"/>
                </a:cubicBezTo>
                <a:cubicBezTo>
                  <a:pt x="5072817" y="1420309"/>
                  <a:pt x="5066163" y="1426224"/>
                  <a:pt x="5066163" y="1426224"/>
                </a:cubicBezTo>
                <a:lnTo>
                  <a:pt x="5050924" y="1438288"/>
                </a:lnTo>
                <a:lnTo>
                  <a:pt x="5049585" y="1439553"/>
                </a:lnTo>
                <a:lnTo>
                  <a:pt x="5048693" y="1440055"/>
                </a:lnTo>
                <a:lnTo>
                  <a:pt x="5039546" y="1447296"/>
                </a:lnTo>
                <a:cubicBezTo>
                  <a:pt x="5032152" y="1451732"/>
                  <a:pt x="5026237" y="1453580"/>
                  <a:pt x="5021801" y="1452841"/>
                </a:cubicBezTo>
                <a:cubicBezTo>
                  <a:pt x="5015886" y="1452841"/>
                  <a:pt x="5015886" y="1454320"/>
                  <a:pt x="5021801" y="1457277"/>
                </a:cubicBezTo>
                <a:cubicBezTo>
                  <a:pt x="5027716" y="1460235"/>
                  <a:pt x="5029195" y="1462453"/>
                  <a:pt x="5026237" y="1463932"/>
                </a:cubicBezTo>
                <a:cubicBezTo>
                  <a:pt x="5023280" y="1466889"/>
                  <a:pt x="5020322" y="1466150"/>
                  <a:pt x="5017365" y="1461714"/>
                </a:cubicBezTo>
                <a:cubicBezTo>
                  <a:pt x="5014407" y="1457277"/>
                  <a:pt x="5011450" y="1456538"/>
                  <a:pt x="5008493" y="1459496"/>
                </a:cubicBezTo>
                <a:cubicBezTo>
                  <a:pt x="5004056" y="1462453"/>
                  <a:pt x="4996662" y="1464671"/>
                  <a:pt x="4986311" y="1466150"/>
                </a:cubicBezTo>
                <a:cubicBezTo>
                  <a:pt x="4977439" y="1470586"/>
                  <a:pt x="4973003" y="1475022"/>
                  <a:pt x="4973003" y="1479458"/>
                </a:cubicBezTo>
                <a:cubicBezTo>
                  <a:pt x="4974481" y="1486852"/>
                  <a:pt x="4969305" y="1491288"/>
                  <a:pt x="4957476" y="1492767"/>
                </a:cubicBezTo>
                <a:cubicBezTo>
                  <a:pt x="4941210" y="1497203"/>
                  <a:pt x="4927901" y="1504597"/>
                  <a:pt x="4917550" y="1514948"/>
                </a:cubicBezTo>
                <a:cubicBezTo>
                  <a:pt x="4911635" y="1520863"/>
                  <a:pt x="4906459" y="1526039"/>
                  <a:pt x="4902023" y="1530475"/>
                </a:cubicBezTo>
                <a:cubicBezTo>
                  <a:pt x="4894629" y="1534911"/>
                  <a:pt x="4893150" y="1538608"/>
                  <a:pt x="4897587" y="1541566"/>
                </a:cubicBezTo>
                <a:cubicBezTo>
                  <a:pt x="4902023" y="1546002"/>
                  <a:pt x="4907938" y="1546002"/>
                  <a:pt x="4915332" y="1541566"/>
                </a:cubicBezTo>
                <a:cubicBezTo>
                  <a:pt x="4924204" y="1535651"/>
                  <a:pt x="4930859" y="1534911"/>
                  <a:pt x="4935295" y="1539347"/>
                </a:cubicBezTo>
                <a:cubicBezTo>
                  <a:pt x="4938252" y="1542305"/>
                  <a:pt x="4936774" y="1543784"/>
                  <a:pt x="4930859" y="1543784"/>
                </a:cubicBezTo>
                <a:cubicBezTo>
                  <a:pt x="4926422" y="1543784"/>
                  <a:pt x="4924943" y="1546002"/>
                  <a:pt x="4926422" y="1550438"/>
                </a:cubicBezTo>
                <a:cubicBezTo>
                  <a:pt x="4936774" y="1566704"/>
                  <a:pt x="4942688" y="1568922"/>
                  <a:pt x="4944167" y="1557092"/>
                </a:cubicBezTo>
                <a:cubicBezTo>
                  <a:pt x="4945645" y="1552656"/>
                  <a:pt x="4948603" y="1553395"/>
                  <a:pt x="4953040" y="1559311"/>
                </a:cubicBezTo>
                <a:cubicBezTo>
                  <a:pt x="4955997" y="1563747"/>
                  <a:pt x="4959694" y="1565965"/>
                  <a:pt x="4964130" y="1565965"/>
                </a:cubicBezTo>
                <a:cubicBezTo>
                  <a:pt x="4968566" y="1565965"/>
                  <a:pt x="4969305" y="1563747"/>
                  <a:pt x="4966348" y="1559311"/>
                </a:cubicBezTo>
                <a:cubicBezTo>
                  <a:pt x="4964870" y="1554874"/>
                  <a:pt x="4965609" y="1550438"/>
                  <a:pt x="4968566" y="1546002"/>
                </a:cubicBezTo>
                <a:cubicBezTo>
                  <a:pt x="4973003" y="1540087"/>
                  <a:pt x="4978178" y="1537869"/>
                  <a:pt x="4984093" y="1539347"/>
                </a:cubicBezTo>
                <a:cubicBezTo>
                  <a:pt x="4991487" y="1539347"/>
                  <a:pt x="4992965" y="1540826"/>
                  <a:pt x="4988529" y="1543784"/>
                </a:cubicBezTo>
                <a:cubicBezTo>
                  <a:pt x="4982614" y="1548220"/>
                  <a:pt x="4981875" y="1551178"/>
                  <a:pt x="4986311" y="1552656"/>
                </a:cubicBezTo>
                <a:cubicBezTo>
                  <a:pt x="4990747" y="1554135"/>
                  <a:pt x="4996662" y="1553395"/>
                  <a:pt x="5004056" y="1550438"/>
                </a:cubicBezTo>
                <a:cubicBezTo>
                  <a:pt x="5011450" y="1547480"/>
                  <a:pt x="5013668" y="1541566"/>
                  <a:pt x="5010711" y="1532693"/>
                </a:cubicBezTo>
                <a:cubicBezTo>
                  <a:pt x="5007753" y="1525300"/>
                  <a:pt x="5009231" y="1521602"/>
                  <a:pt x="5015147" y="1521602"/>
                </a:cubicBezTo>
                <a:cubicBezTo>
                  <a:pt x="5021062" y="1523081"/>
                  <a:pt x="5024019" y="1520124"/>
                  <a:pt x="5024019" y="1512730"/>
                </a:cubicBezTo>
                <a:cubicBezTo>
                  <a:pt x="5022540" y="1505336"/>
                  <a:pt x="5018844" y="1500900"/>
                  <a:pt x="5012929" y="1499422"/>
                </a:cubicBezTo>
                <a:cubicBezTo>
                  <a:pt x="5007013" y="1499422"/>
                  <a:pt x="5007753" y="1496464"/>
                  <a:pt x="5015147" y="1490549"/>
                </a:cubicBezTo>
                <a:cubicBezTo>
                  <a:pt x="5022540" y="1486113"/>
                  <a:pt x="5027716" y="1480937"/>
                  <a:pt x="5030673" y="1475022"/>
                </a:cubicBezTo>
                <a:cubicBezTo>
                  <a:pt x="5033631" y="1469107"/>
                  <a:pt x="5035848" y="1468368"/>
                  <a:pt x="5037328" y="1472804"/>
                </a:cubicBezTo>
                <a:cubicBezTo>
                  <a:pt x="5038807" y="1478719"/>
                  <a:pt x="5036588" y="1485374"/>
                  <a:pt x="5030673" y="1492767"/>
                </a:cubicBezTo>
                <a:cubicBezTo>
                  <a:pt x="5026237" y="1500161"/>
                  <a:pt x="5024759" y="1506076"/>
                  <a:pt x="5026237" y="1510512"/>
                </a:cubicBezTo>
                <a:cubicBezTo>
                  <a:pt x="5029195" y="1514948"/>
                  <a:pt x="5029934" y="1517906"/>
                  <a:pt x="5028455" y="1519385"/>
                </a:cubicBezTo>
                <a:cubicBezTo>
                  <a:pt x="5025497" y="1520863"/>
                  <a:pt x="5025497" y="1523821"/>
                  <a:pt x="5028455" y="1528257"/>
                </a:cubicBezTo>
                <a:cubicBezTo>
                  <a:pt x="5029934" y="1531214"/>
                  <a:pt x="5033631" y="1531214"/>
                  <a:pt x="5039546" y="1528257"/>
                </a:cubicBezTo>
                <a:cubicBezTo>
                  <a:pt x="5091301" y="1498682"/>
                  <a:pt x="5116440" y="1480198"/>
                  <a:pt x="5114962" y="1472804"/>
                </a:cubicBezTo>
                <a:cubicBezTo>
                  <a:pt x="5113482" y="1465410"/>
                  <a:pt x="5115701" y="1460235"/>
                  <a:pt x="5121616" y="1457277"/>
                </a:cubicBezTo>
                <a:cubicBezTo>
                  <a:pt x="5133446" y="1451363"/>
                  <a:pt x="5140100" y="1451363"/>
                  <a:pt x="5141579" y="1457277"/>
                </a:cubicBezTo>
                <a:cubicBezTo>
                  <a:pt x="5143057" y="1469107"/>
                  <a:pt x="5152669" y="1469107"/>
                  <a:pt x="5170414" y="1457277"/>
                </a:cubicBezTo>
                <a:lnTo>
                  <a:pt x="5177308" y="1452968"/>
                </a:lnTo>
                <a:lnTo>
                  <a:pt x="5176018" y="1450643"/>
                </a:lnTo>
                <a:cubicBezTo>
                  <a:pt x="5176018" y="1444729"/>
                  <a:pt x="5178236" y="1440293"/>
                  <a:pt x="5182671" y="1437335"/>
                </a:cubicBezTo>
                <a:cubicBezTo>
                  <a:pt x="5184891" y="1435856"/>
                  <a:pt x="5186924" y="1435302"/>
                  <a:pt x="5188773" y="1435671"/>
                </a:cubicBezTo>
                <a:cubicBezTo>
                  <a:pt x="5190621" y="1436041"/>
                  <a:pt x="5192284" y="1437335"/>
                  <a:pt x="5193762" y="1439553"/>
                </a:cubicBezTo>
                <a:cubicBezTo>
                  <a:pt x="5195241" y="1445468"/>
                  <a:pt x="5193023" y="1449904"/>
                  <a:pt x="5187109" y="1452862"/>
                </a:cubicBezTo>
                <a:lnTo>
                  <a:pt x="5186099" y="1453198"/>
                </a:lnTo>
                <a:lnTo>
                  <a:pt x="5170414" y="1472804"/>
                </a:lnTo>
                <a:cubicBezTo>
                  <a:pt x="5155627" y="1486113"/>
                  <a:pt x="5145276" y="1494985"/>
                  <a:pt x="5139361" y="1499422"/>
                </a:cubicBezTo>
                <a:cubicBezTo>
                  <a:pt x="5133446" y="1502379"/>
                  <a:pt x="5118658" y="1509033"/>
                  <a:pt x="5094998" y="1519385"/>
                </a:cubicBezTo>
                <a:cubicBezTo>
                  <a:pt x="5009231" y="1556353"/>
                  <a:pt x="4967827" y="1582231"/>
                  <a:pt x="4970784" y="1597018"/>
                </a:cubicBezTo>
                <a:cubicBezTo>
                  <a:pt x="4973742" y="1611806"/>
                  <a:pt x="4983354" y="1616242"/>
                  <a:pt x="4999620" y="1610327"/>
                </a:cubicBezTo>
                <a:cubicBezTo>
                  <a:pt x="5015886" y="1604412"/>
                  <a:pt x="5055073" y="1580752"/>
                  <a:pt x="5117180" y="1539347"/>
                </a:cubicBezTo>
                <a:cubicBezTo>
                  <a:pt x="5124573" y="1534911"/>
                  <a:pt x="5135664" y="1528257"/>
                  <a:pt x="5150451" y="1519385"/>
                </a:cubicBezTo>
                <a:cubicBezTo>
                  <a:pt x="5140100" y="1526778"/>
                  <a:pt x="5154148" y="1518645"/>
                  <a:pt x="5192596" y="1494985"/>
                </a:cubicBezTo>
                <a:cubicBezTo>
                  <a:pt x="5225128" y="1475762"/>
                  <a:pt x="5250267" y="1460235"/>
                  <a:pt x="5268012" y="1448405"/>
                </a:cubicBezTo>
                <a:cubicBezTo>
                  <a:pt x="5288713" y="1433618"/>
                  <a:pt x="5299804" y="1425484"/>
                  <a:pt x="5301282" y="1424006"/>
                </a:cubicBezTo>
                <a:cubicBezTo>
                  <a:pt x="5301282" y="1425484"/>
                  <a:pt x="5306458" y="1422527"/>
                  <a:pt x="5316810" y="1415133"/>
                </a:cubicBezTo>
                <a:cubicBezTo>
                  <a:pt x="5321246" y="1410697"/>
                  <a:pt x="5326421" y="1407000"/>
                  <a:pt x="5332336" y="1404043"/>
                </a:cubicBezTo>
                <a:cubicBezTo>
                  <a:pt x="5350081" y="1390734"/>
                  <a:pt x="5366347" y="1378904"/>
                  <a:pt x="5381135" y="1368553"/>
                </a:cubicBezTo>
                <a:cubicBezTo>
                  <a:pt x="5388529" y="1364117"/>
                  <a:pt x="5409971" y="1348590"/>
                  <a:pt x="5445461" y="1321973"/>
                </a:cubicBezTo>
                <a:cubicBezTo>
                  <a:pt x="5448417" y="1320494"/>
                  <a:pt x="5452854" y="1317536"/>
                  <a:pt x="5458769" y="1313100"/>
                </a:cubicBezTo>
                <a:lnTo>
                  <a:pt x="5461218" y="1311058"/>
                </a:lnTo>
                <a:lnTo>
                  <a:pt x="5435536" y="1315339"/>
                </a:lnTo>
                <a:cubicBezTo>
                  <a:pt x="5420749" y="1321254"/>
                  <a:pt x="5412617" y="1323472"/>
                  <a:pt x="5411138" y="1321993"/>
                </a:cubicBezTo>
                <a:cubicBezTo>
                  <a:pt x="5409659" y="1320514"/>
                  <a:pt x="5420011" y="1312381"/>
                  <a:pt x="5442191" y="1297594"/>
                </a:cubicBezTo>
                <a:cubicBezTo>
                  <a:pt x="5465850" y="1282807"/>
                  <a:pt x="5479898" y="1275413"/>
                  <a:pt x="5484334" y="1275413"/>
                </a:cubicBezTo>
                <a:cubicBezTo>
                  <a:pt x="5493207" y="1273934"/>
                  <a:pt x="5500046" y="1273380"/>
                  <a:pt x="5504853" y="1273749"/>
                </a:cubicBezTo>
                <a:lnTo>
                  <a:pt x="5507092" y="1274794"/>
                </a:lnTo>
                <a:lnTo>
                  <a:pt x="5551463" y="1238639"/>
                </a:lnTo>
                <a:lnTo>
                  <a:pt x="5548659" y="1237705"/>
                </a:lnTo>
                <a:cubicBezTo>
                  <a:pt x="5545703" y="1233269"/>
                  <a:pt x="5546441" y="1229572"/>
                  <a:pt x="5550879" y="1226615"/>
                </a:cubicBezTo>
                <a:cubicBezTo>
                  <a:pt x="5551987" y="1226245"/>
                  <a:pt x="5553004" y="1226060"/>
                  <a:pt x="5553927" y="1226060"/>
                </a:cubicBezTo>
                <a:cubicBezTo>
                  <a:pt x="5556701" y="1226060"/>
                  <a:pt x="5558642" y="1227724"/>
                  <a:pt x="5559751" y="1231051"/>
                </a:cubicBezTo>
                <a:lnTo>
                  <a:pt x="5559046" y="1232461"/>
                </a:lnTo>
                <a:lnTo>
                  <a:pt x="5560802" y="1231030"/>
                </a:lnTo>
                <a:cubicBezTo>
                  <a:pt x="5568196" y="1225115"/>
                  <a:pt x="5577807" y="1216982"/>
                  <a:pt x="5589638" y="1206631"/>
                </a:cubicBezTo>
                <a:lnTo>
                  <a:pt x="5598261" y="1199997"/>
                </a:lnTo>
                <a:lnTo>
                  <a:pt x="5584149" y="1199997"/>
                </a:lnTo>
                <a:cubicBezTo>
                  <a:pt x="5541266" y="1220699"/>
                  <a:pt x="5513171" y="1228093"/>
                  <a:pt x="5499861" y="1222178"/>
                </a:cubicBezTo>
                <a:cubicBezTo>
                  <a:pt x="5493947" y="1219221"/>
                  <a:pt x="5490989" y="1220699"/>
                  <a:pt x="5490989" y="1226615"/>
                </a:cubicBezTo>
                <a:cubicBezTo>
                  <a:pt x="5492467" y="1232529"/>
                  <a:pt x="5486554" y="1238444"/>
                  <a:pt x="5473244" y="1244359"/>
                </a:cubicBezTo>
                <a:cubicBezTo>
                  <a:pt x="5459937" y="1251753"/>
                  <a:pt x="5453281" y="1253971"/>
                  <a:pt x="5453281" y="1251014"/>
                </a:cubicBezTo>
                <a:cubicBezTo>
                  <a:pt x="5456239" y="1234748"/>
                  <a:pt x="5451802" y="1229572"/>
                  <a:pt x="5439973" y="1235487"/>
                </a:cubicBezTo>
                <a:cubicBezTo>
                  <a:pt x="5435536" y="1238444"/>
                  <a:pt x="5433318" y="1237705"/>
                  <a:pt x="5433318" y="1233269"/>
                </a:cubicBezTo>
                <a:cubicBezTo>
                  <a:pt x="5434797" y="1230311"/>
                  <a:pt x="5434057" y="1226615"/>
                  <a:pt x="5431101" y="1222178"/>
                </a:cubicBezTo>
                <a:cubicBezTo>
                  <a:pt x="5426664" y="1219221"/>
                  <a:pt x="5425926" y="1217003"/>
                  <a:pt x="5428883" y="1215524"/>
                </a:cubicBezTo>
                <a:cubicBezTo>
                  <a:pt x="5433318" y="1212566"/>
                  <a:pt x="5429622" y="1205912"/>
                  <a:pt x="5417791" y="1195561"/>
                </a:cubicBezTo>
                <a:cubicBezTo>
                  <a:pt x="5411876" y="1189646"/>
                  <a:pt x="5407441" y="1191125"/>
                  <a:pt x="5404484" y="1199997"/>
                </a:cubicBezTo>
                <a:cubicBezTo>
                  <a:pt x="5395610" y="1220699"/>
                  <a:pt x="5376387" y="1228833"/>
                  <a:pt x="5346813" y="1224396"/>
                </a:cubicBezTo>
                <a:cubicBezTo>
                  <a:pt x="5339419" y="1222918"/>
                  <a:pt x="5340898" y="1220699"/>
                  <a:pt x="5351248" y="1217742"/>
                </a:cubicBezTo>
                <a:cubicBezTo>
                  <a:pt x="5363079" y="1213306"/>
                  <a:pt x="5368993" y="1205912"/>
                  <a:pt x="5368993" y="1195561"/>
                </a:cubicBezTo>
                <a:cubicBezTo>
                  <a:pt x="5370472" y="1186689"/>
                  <a:pt x="5374907" y="1182252"/>
                  <a:pt x="5382302" y="1182252"/>
                </a:cubicBezTo>
                <a:cubicBezTo>
                  <a:pt x="5395610" y="1183731"/>
                  <a:pt x="5401525" y="1179295"/>
                  <a:pt x="5400046" y="1168944"/>
                </a:cubicBezTo>
                <a:cubicBezTo>
                  <a:pt x="5398569" y="1160071"/>
                  <a:pt x="5399307" y="1157853"/>
                  <a:pt x="5402265" y="1162289"/>
                </a:cubicBezTo>
                <a:cubicBezTo>
                  <a:pt x="5403744" y="1166726"/>
                  <a:pt x="5406700" y="1168204"/>
                  <a:pt x="5411138" y="1166726"/>
                </a:cubicBezTo>
                <a:cubicBezTo>
                  <a:pt x="5415573" y="1165247"/>
                  <a:pt x="5415573" y="1161550"/>
                  <a:pt x="5411138" y="1155635"/>
                </a:cubicBezTo>
                <a:cubicBezTo>
                  <a:pt x="5405222" y="1149720"/>
                  <a:pt x="5400046" y="1148241"/>
                  <a:pt x="5395610" y="1151199"/>
                </a:cubicBezTo>
                <a:cubicBezTo>
                  <a:pt x="5391175" y="1154156"/>
                  <a:pt x="5388217" y="1153417"/>
                  <a:pt x="5386737" y="1148981"/>
                </a:cubicBezTo>
                <a:cubicBezTo>
                  <a:pt x="5383780" y="1144545"/>
                  <a:pt x="5386737" y="1141587"/>
                  <a:pt x="5395610" y="1140108"/>
                </a:cubicBezTo>
                <a:cubicBezTo>
                  <a:pt x="5403004" y="1138629"/>
                  <a:pt x="5405962" y="1133454"/>
                  <a:pt x="5404484" y="1124581"/>
                </a:cubicBezTo>
                <a:cubicBezTo>
                  <a:pt x="5403004" y="1117188"/>
                  <a:pt x="5405222" y="1112012"/>
                  <a:pt x="5411138" y="1109055"/>
                </a:cubicBezTo>
                <a:cubicBezTo>
                  <a:pt x="5417053" y="1104619"/>
                  <a:pt x="5432580" y="1097225"/>
                  <a:pt x="5457718" y="1086874"/>
                </a:cubicBezTo>
                <a:cubicBezTo>
                  <a:pt x="5497644" y="1070608"/>
                  <a:pt x="5520565" y="1067650"/>
                  <a:pt x="5526479" y="1078001"/>
                </a:cubicBezTo>
                <a:cubicBezTo>
                  <a:pt x="5529437" y="1083916"/>
                  <a:pt x="5537569" y="1083916"/>
                  <a:pt x="5550879" y="1078001"/>
                </a:cubicBezTo>
                <a:cubicBezTo>
                  <a:pt x="5565667" y="1070608"/>
                  <a:pt x="5573060" y="1064692"/>
                  <a:pt x="5573060" y="1060256"/>
                </a:cubicBezTo>
                <a:cubicBezTo>
                  <a:pt x="5573060" y="1055820"/>
                  <a:pt x="5570101" y="1054341"/>
                  <a:pt x="5564186" y="1055820"/>
                </a:cubicBezTo>
                <a:cubicBezTo>
                  <a:pt x="5559751" y="1058777"/>
                  <a:pt x="5555314" y="1058038"/>
                  <a:pt x="5550879" y="1053602"/>
                </a:cubicBezTo>
                <a:cubicBezTo>
                  <a:pt x="5546441" y="1047687"/>
                  <a:pt x="5545703" y="1047687"/>
                  <a:pt x="5548659" y="1053602"/>
                </a:cubicBezTo>
                <a:cubicBezTo>
                  <a:pt x="5551617" y="1059517"/>
                  <a:pt x="5551617" y="1063214"/>
                  <a:pt x="5548659" y="1064692"/>
                </a:cubicBezTo>
                <a:cubicBezTo>
                  <a:pt x="5545703" y="1066171"/>
                  <a:pt x="5544224" y="1062475"/>
                  <a:pt x="5544224" y="1053602"/>
                </a:cubicBezTo>
                <a:cubicBezTo>
                  <a:pt x="5544224" y="1044729"/>
                  <a:pt x="5545703" y="1042511"/>
                  <a:pt x="5548659" y="1046948"/>
                </a:cubicBezTo>
                <a:cubicBezTo>
                  <a:pt x="5553097" y="1051384"/>
                  <a:pt x="5558272" y="1052123"/>
                  <a:pt x="5564186" y="1049166"/>
                </a:cubicBezTo>
                <a:cubicBezTo>
                  <a:pt x="5570101" y="1046208"/>
                  <a:pt x="5573798" y="1046948"/>
                  <a:pt x="5575277" y="1051384"/>
                </a:cubicBezTo>
                <a:cubicBezTo>
                  <a:pt x="5576756" y="1057299"/>
                  <a:pt x="5578236" y="1059517"/>
                  <a:pt x="5579714" y="1058038"/>
                </a:cubicBezTo>
                <a:cubicBezTo>
                  <a:pt x="5582670" y="1056559"/>
                  <a:pt x="5582670" y="1053602"/>
                  <a:pt x="5579714" y="1049166"/>
                </a:cubicBezTo>
                <a:cubicBezTo>
                  <a:pt x="5576756" y="1044729"/>
                  <a:pt x="5575277" y="1042511"/>
                  <a:pt x="5575277" y="1042511"/>
                </a:cubicBezTo>
                <a:cubicBezTo>
                  <a:pt x="5576756" y="1041032"/>
                  <a:pt x="5578974" y="1038815"/>
                  <a:pt x="5581932" y="1035857"/>
                </a:cubicBezTo>
                <a:cubicBezTo>
                  <a:pt x="5605591" y="1004804"/>
                  <a:pt x="5619640" y="1004064"/>
                  <a:pt x="5624075" y="1033639"/>
                </a:cubicBezTo>
                <a:cubicBezTo>
                  <a:pt x="5625554" y="1042511"/>
                  <a:pt x="5631470" y="1045469"/>
                  <a:pt x="5641820" y="1042511"/>
                </a:cubicBezTo>
                <a:cubicBezTo>
                  <a:pt x="5650693" y="1038075"/>
                  <a:pt x="5657348" y="1037336"/>
                  <a:pt x="5661783" y="1040293"/>
                </a:cubicBezTo>
                <a:cubicBezTo>
                  <a:pt x="5667699" y="1043251"/>
                  <a:pt x="5666959" y="1045469"/>
                  <a:pt x="5659565" y="1046948"/>
                </a:cubicBezTo>
                <a:cubicBezTo>
                  <a:pt x="5652171" y="1046948"/>
                  <a:pt x="5648474" y="1049166"/>
                  <a:pt x="5648474" y="1053602"/>
                </a:cubicBezTo>
                <a:cubicBezTo>
                  <a:pt x="5646996" y="1059517"/>
                  <a:pt x="5649214" y="1064692"/>
                  <a:pt x="5655130" y="1069129"/>
                </a:cubicBezTo>
                <a:cubicBezTo>
                  <a:pt x="5666959" y="1079480"/>
                  <a:pt x="5669917" y="1078741"/>
                  <a:pt x="5664002" y="1066911"/>
                </a:cubicBezTo>
                <a:cubicBezTo>
                  <a:pt x="5661044" y="1060996"/>
                  <a:pt x="5662524" y="1057299"/>
                  <a:pt x="5668438" y="1055820"/>
                </a:cubicBezTo>
                <a:cubicBezTo>
                  <a:pt x="5672875" y="1052863"/>
                  <a:pt x="5673613" y="1049166"/>
                  <a:pt x="5670655" y="1044729"/>
                </a:cubicBezTo>
                <a:cubicBezTo>
                  <a:pt x="5669178" y="1040293"/>
                  <a:pt x="5671396" y="1036596"/>
                  <a:pt x="5677310" y="1033639"/>
                </a:cubicBezTo>
                <a:cubicBezTo>
                  <a:pt x="5683225" y="1032160"/>
                  <a:pt x="5687662" y="1033639"/>
                  <a:pt x="5690620" y="1038075"/>
                </a:cubicBezTo>
                <a:cubicBezTo>
                  <a:pt x="5695056" y="1043990"/>
                  <a:pt x="5696535" y="1043251"/>
                  <a:pt x="5695056" y="1035857"/>
                </a:cubicBezTo>
                <a:cubicBezTo>
                  <a:pt x="5693576" y="1026985"/>
                  <a:pt x="5693576" y="1024766"/>
                  <a:pt x="5695056" y="1029203"/>
                </a:cubicBezTo>
                <a:cubicBezTo>
                  <a:pt x="5696535" y="1033639"/>
                  <a:pt x="5697273" y="1033639"/>
                  <a:pt x="5697273" y="1029203"/>
                </a:cubicBezTo>
                <a:cubicBezTo>
                  <a:pt x="5697273" y="1024766"/>
                  <a:pt x="5706145" y="1019591"/>
                  <a:pt x="5723890" y="1013676"/>
                </a:cubicBezTo>
                <a:cubicBezTo>
                  <a:pt x="5729805" y="1010718"/>
                  <a:pt x="5737939" y="1007761"/>
                  <a:pt x="5748290" y="1004804"/>
                </a:cubicBezTo>
                <a:cubicBezTo>
                  <a:pt x="5761599" y="1000367"/>
                  <a:pt x="5770470" y="997410"/>
                  <a:pt x="5774908" y="995931"/>
                </a:cubicBezTo>
                <a:cubicBezTo>
                  <a:pt x="5791174" y="990016"/>
                  <a:pt x="5805961" y="984101"/>
                  <a:pt x="5819269" y="978186"/>
                </a:cubicBezTo>
                <a:cubicBezTo>
                  <a:pt x="5848845" y="964878"/>
                  <a:pt x="5859935" y="958223"/>
                  <a:pt x="5852542" y="958223"/>
                </a:cubicBezTo>
                <a:cubicBezTo>
                  <a:pt x="5843669" y="956745"/>
                  <a:pt x="5839232" y="950829"/>
                  <a:pt x="5839232" y="940478"/>
                </a:cubicBezTo>
                <a:cubicBezTo>
                  <a:pt x="5839232" y="930127"/>
                  <a:pt x="5843669" y="923473"/>
                  <a:pt x="5852542" y="920515"/>
                </a:cubicBezTo>
                <a:cubicBezTo>
                  <a:pt x="5873243" y="913122"/>
                  <a:pt x="5879159" y="918297"/>
                  <a:pt x="5870287" y="936042"/>
                </a:cubicBezTo>
                <a:cubicBezTo>
                  <a:pt x="5862893" y="952308"/>
                  <a:pt x="5867328" y="957484"/>
                  <a:pt x="5883594" y="951569"/>
                </a:cubicBezTo>
                <a:cubicBezTo>
                  <a:pt x="5896904" y="945654"/>
                  <a:pt x="5902079" y="941957"/>
                  <a:pt x="5899122" y="940478"/>
                </a:cubicBezTo>
                <a:cubicBezTo>
                  <a:pt x="5891728" y="939000"/>
                  <a:pt x="5888770" y="935303"/>
                  <a:pt x="5890249" y="929388"/>
                </a:cubicBezTo>
                <a:cubicBezTo>
                  <a:pt x="5891728" y="924952"/>
                  <a:pt x="5896904" y="921994"/>
                  <a:pt x="5905775" y="920515"/>
                </a:cubicBezTo>
                <a:cubicBezTo>
                  <a:pt x="5917605" y="919036"/>
                  <a:pt x="5923520" y="915340"/>
                  <a:pt x="5923520" y="909425"/>
                </a:cubicBezTo>
                <a:cubicBezTo>
                  <a:pt x="5922042" y="902031"/>
                  <a:pt x="5925739" y="902770"/>
                  <a:pt x="5934612" y="911643"/>
                </a:cubicBezTo>
                <a:cubicBezTo>
                  <a:pt x="5943484" y="919036"/>
                  <a:pt x="5945702" y="923473"/>
                  <a:pt x="5941265" y="924952"/>
                </a:cubicBezTo>
                <a:cubicBezTo>
                  <a:pt x="5938309" y="926430"/>
                  <a:pt x="5939047" y="928648"/>
                  <a:pt x="5943484" y="931606"/>
                </a:cubicBezTo>
                <a:cubicBezTo>
                  <a:pt x="5947920" y="934563"/>
                  <a:pt x="5964186" y="930867"/>
                  <a:pt x="5992283" y="920515"/>
                </a:cubicBezTo>
                <a:cubicBezTo>
                  <a:pt x="6020378" y="910164"/>
                  <a:pt x="6034426" y="903510"/>
                  <a:pt x="6034426" y="900552"/>
                </a:cubicBezTo>
                <a:cubicBezTo>
                  <a:pt x="6034426" y="896116"/>
                  <a:pt x="6029990" y="895377"/>
                  <a:pt x="6021118" y="898334"/>
                </a:cubicBezTo>
                <a:cubicBezTo>
                  <a:pt x="6010766" y="899813"/>
                  <a:pt x="6009287" y="897595"/>
                  <a:pt x="6016681" y="891680"/>
                </a:cubicBezTo>
                <a:cubicBezTo>
                  <a:pt x="6022597" y="884286"/>
                  <a:pt x="6027772" y="881329"/>
                  <a:pt x="6032208" y="882808"/>
                </a:cubicBezTo>
                <a:cubicBezTo>
                  <a:pt x="6036644" y="885765"/>
                  <a:pt x="6035904" y="882068"/>
                  <a:pt x="6029990" y="871717"/>
                </a:cubicBezTo>
                <a:cubicBezTo>
                  <a:pt x="6025554" y="861366"/>
                  <a:pt x="6022597" y="854711"/>
                  <a:pt x="6021118" y="851754"/>
                </a:cubicBezTo>
                <a:cubicBezTo>
                  <a:pt x="6019639" y="847318"/>
                  <a:pt x="6021118" y="845839"/>
                  <a:pt x="6025554" y="847318"/>
                </a:cubicBezTo>
                <a:cubicBezTo>
                  <a:pt x="6029990" y="847318"/>
                  <a:pt x="6033687" y="849536"/>
                  <a:pt x="6036644" y="853972"/>
                </a:cubicBezTo>
                <a:cubicBezTo>
                  <a:pt x="6041081" y="859887"/>
                  <a:pt x="6047736" y="865802"/>
                  <a:pt x="6056608" y="871717"/>
                </a:cubicBezTo>
                <a:cubicBezTo>
                  <a:pt x="6066958" y="876153"/>
                  <a:pt x="6072134" y="876153"/>
                  <a:pt x="6072134" y="871717"/>
                </a:cubicBezTo>
                <a:cubicBezTo>
                  <a:pt x="6072134" y="865802"/>
                  <a:pt x="6069177" y="859148"/>
                  <a:pt x="6063261" y="851754"/>
                </a:cubicBezTo>
                <a:cubicBezTo>
                  <a:pt x="6055867" y="844360"/>
                  <a:pt x="6050692" y="842142"/>
                  <a:pt x="6047736" y="845099"/>
                </a:cubicBezTo>
                <a:cubicBezTo>
                  <a:pt x="6043298" y="849536"/>
                  <a:pt x="6041820" y="848057"/>
                  <a:pt x="6043298" y="840663"/>
                </a:cubicBezTo>
                <a:cubicBezTo>
                  <a:pt x="6044777" y="836227"/>
                  <a:pt x="6048474" y="833270"/>
                  <a:pt x="6054389" y="831791"/>
                </a:cubicBezTo>
                <a:cubicBezTo>
                  <a:pt x="6060305" y="830312"/>
                  <a:pt x="6064740" y="831791"/>
                  <a:pt x="6067698" y="836227"/>
                </a:cubicBezTo>
                <a:cubicBezTo>
                  <a:pt x="6069177" y="839185"/>
                  <a:pt x="6072874" y="839924"/>
                  <a:pt x="6078789" y="838445"/>
                </a:cubicBezTo>
                <a:cubicBezTo>
                  <a:pt x="6083224" y="838445"/>
                  <a:pt x="6086922" y="842142"/>
                  <a:pt x="6089878" y="849536"/>
                </a:cubicBezTo>
                <a:cubicBezTo>
                  <a:pt x="6092837" y="856930"/>
                  <a:pt x="6095793" y="859887"/>
                  <a:pt x="6098752" y="858408"/>
                </a:cubicBezTo>
                <a:cubicBezTo>
                  <a:pt x="6101709" y="858408"/>
                  <a:pt x="6104667" y="860626"/>
                  <a:pt x="6107623" y="865063"/>
                </a:cubicBezTo>
                <a:cubicBezTo>
                  <a:pt x="6110582" y="869499"/>
                  <a:pt x="6107623" y="873196"/>
                  <a:pt x="6098752" y="876153"/>
                </a:cubicBezTo>
                <a:cubicBezTo>
                  <a:pt x="6089878" y="877632"/>
                  <a:pt x="6086181" y="879850"/>
                  <a:pt x="6087662" y="882808"/>
                </a:cubicBezTo>
                <a:cubicBezTo>
                  <a:pt x="6090619" y="885765"/>
                  <a:pt x="6127587" y="876892"/>
                  <a:pt x="6198567" y="856190"/>
                </a:cubicBezTo>
                <a:cubicBezTo>
                  <a:pt x="6194130" y="857669"/>
                  <a:pt x="6202264" y="855451"/>
                  <a:pt x="6222966" y="849536"/>
                </a:cubicBezTo>
                <a:cubicBezTo>
                  <a:pt x="6220008" y="851015"/>
                  <a:pt x="6228141" y="848796"/>
                  <a:pt x="6247365" y="842881"/>
                </a:cubicBezTo>
                <a:cubicBezTo>
                  <a:pt x="6275461" y="836966"/>
                  <a:pt x="6292466" y="833270"/>
                  <a:pt x="6298381" y="831791"/>
                </a:cubicBezTo>
                <a:cubicBezTo>
                  <a:pt x="6305775" y="828833"/>
                  <a:pt x="6338308" y="819961"/>
                  <a:pt x="6395979" y="805174"/>
                </a:cubicBezTo>
                <a:cubicBezTo>
                  <a:pt x="6400415" y="803695"/>
                  <a:pt x="6401154" y="799998"/>
                  <a:pt x="6398196" y="794083"/>
                </a:cubicBezTo>
                <a:cubicBezTo>
                  <a:pt x="6393760" y="789647"/>
                  <a:pt x="6393760" y="788907"/>
                  <a:pt x="6398196" y="791865"/>
                </a:cubicBezTo>
                <a:cubicBezTo>
                  <a:pt x="6402633" y="794822"/>
                  <a:pt x="6404851" y="793344"/>
                  <a:pt x="6404851" y="787429"/>
                </a:cubicBezTo>
                <a:cubicBezTo>
                  <a:pt x="6403373" y="781514"/>
                  <a:pt x="6404111" y="780035"/>
                  <a:pt x="6407069" y="782993"/>
                </a:cubicBezTo>
                <a:cubicBezTo>
                  <a:pt x="6410027" y="785950"/>
                  <a:pt x="6411504" y="784471"/>
                  <a:pt x="6411504" y="778556"/>
                </a:cubicBezTo>
                <a:cubicBezTo>
                  <a:pt x="6411504" y="772641"/>
                  <a:pt x="6412245" y="770423"/>
                  <a:pt x="6413724" y="771902"/>
                </a:cubicBezTo>
                <a:cubicBezTo>
                  <a:pt x="6416680" y="774859"/>
                  <a:pt x="6418159" y="773381"/>
                  <a:pt x="6418159" y="767466"/>
                </a:cubicBezTo>
                <a:cubicBezTo>
                  <a:pt x="6418159" y="761551"/>
                  <a:pt x="6405589" y="759333"/>
                  <a:pt x="6380451" y="760811"/>
                </a:cubicBezTo>
                <a:cubicBezTo>
                  <a:pt x="6352356" y="765248"/>
                  <a:pt x="6341265" y="763769"/>
                  <a:pt x="6347180" y="756375"/>
                </a:cubicBezTo>
                <a:cubicBezTo>
                  <a:pt x="6351615" y="750460"/>
                  <a:pt x="6353095" y="744545"/>
                  <a:pt x="6351615" y="738630"/>
                </a:cubicBezTo>
                <a:cubicBezTo>
                  <a:pt x="6348658" y="734194"/>
                  <a:pt x="6346440" y="734194"/>
                  <a:pt x="6344962" y="738630"/>
                </a:cubicBezTo>
                <a:cubicBezTo>
                  <a:pt x="6342005" y="741588"/>
                  <a:pt x="6339787" y="740848"/>
                  <a:pt x="6338308" y="736412"/>
                </a:cubicBezTo>
                <a:cubicBezTo>
                  <a:pt x="6336829" y="730497"/>
                  <a:pt x="6339046" y="726061"/>
                  <a:pt x="6344962" y="723103"/>
                </a:cubicBezTo>
                <a:cubicBezTo>
                  <a:pt x="6350878" y="718667"/>
                  <a:pt x="6347919" y="717928"/>
                  <a:pt x="6336089" y="720885"/>
                </a:cubicBezTo>
                <a:close/>
                <a:moveTo>
                  <a:pt x="6785465" y="720816"/>
                </a:moveTo>
                <a:cubicBezTo>
                  <a:pt x="6784402" y="720678"/>
                  <a:pt x="6783224" y="720701"/>
                  <a:pt x="6781929" y="720885"/>
                </a:cubicBezTo>
                <a:cubicBezTo>
                  <a:pt x="6780450" y="720885"/>
                  <a:pt x="6780450" y="723843"/>
                  <a:pt x="6781929" y="729758"/>
                </a:cubicBezTo>
                <a:cubicBezTo>
                  <a:pt x="6783409" y="734194"/>
                  <a:pt x="6783409" y="736412"/>
                  <a:pt x="6781929" y="736412"/>
                </a:cubicBezTo>
                <a:cubicBezTo>
                  <a:pt x="6778971" y="736412"/>
                  <a:pt x="6778232" y="739370"/>
                  <a:pt x="6779712" y="745285"/>
                </a:cubicBezTo>
                <a:cubicBezTo>
                  <a:pt x="6779712" y="749721"/>
                  <a:pt x="6781190" y="751939"/>
                  <a:pt x="6784147" y="751939"/>
                </a:cubicBezTo>
                <a:cubicBezTo>
                  <a:pt x="6787105" y="753418"/>
                  <a:pt x="6789323" y="751939"/>
                  <a:pt x="6790801" y="747503"/>
                </a:cubicBezTo>
                <a:cubicBezTo>
                  <a:pt x="6794683" y="730682"/>
                  <a:pt x="6792905" y="721786"/>
                  <a:pt x="6785465" y="720816"/>
                </a:cubicBezTo>
                <a:close/>
                <a:moveTo>
                  <a:pt x="6412199" y="720469"/>
                </a:moveTo>
                <a:cubicBezTo>
                  <a:pt x="6411366" y="720377"/>
                  <a:pt x="6410397" y="720516"/>
                  <a:pt x="6409286" y="720885"/>
                </a:cubicBezTo>
                <a:cubicBezTo>
                  <a:pt x="6404851" y="720885"/>
                  <a:pt x="6403373" y="723843"/>
                  <a:pt x="6404851" y="729758"/>
                </a:cubicBezTo>
                <a:cubicBezTo>
                  <a:pt x="6404851" y="735673"/>
                  <a:pt x="6407069" y="737891"/>
                  <a:pt x="6411504" y="736412"/>
                </a:cubicBezTo>
                <a:cubicBezTo>
                  <a:pt x="6414462" y="736412"/>
                  <a:pt x="6415942" y="733455"/>
                  <a:pt x="6415942" y="727540"/>
                </a:cubicBezTo>
                <a:cubicBezTo>
                  <a:pt x="6415942" y="723103"/>
                  <a:pt x="6414693" y="720747"/>
                  <a:pt x="6412199" y="720469"/>
                </a:cubicBezTo>
                <a:close/>
                <a:moveTo>
                  <a:pt x="5163541" y="720469"/>
                </a:moveTo>
                <a:cubicBezTo>
                  <a:pt x="5162616" y="720377"/>
                  <a:pt x="5161600" y="720516"/>
                  <a:pt x="5160491" y="720885"/>
                </a:cubicBezTo>
                <a:cubicBezTo>
                  <a:pt x="5142746" y="726800"/>
                  <a:pt x="5135352" y="731976"/>
                  <a:pt x="5138309" y="736412"/>
                </a:cubicBezTo>
                <a:cubicBezTo>
                  <a:pt x="5139788" y="740848"/>
                  <a:pt x="5142746" y="741588"/>
                  <a:pt x="5147182" y="738630"/>
                </a:cubicBezTo>
                <a:cubicBezTo>
                  <a:pt x="5151618" y="734194"/>
                  <a:pt x="5156793" y="732715"/>
                  <a:pt x="5162709" y="734194"/>
                </a:cubicBezTo>
                <a:cubicBezTo>
                  <a:pt x="5168624" y="735673"/>
                  <a:pt x="5170842" y="733455"/>
                  <a:pt x="5169363" y="727540"/>
                </a:cubicBezTo>
                <a:cubicBezTo>
                  <a:pt x="5168254" y="723103"/>
                  <a:pt x="5166313" y="720747"/>
                  <a:pt x="5163541" y="720469"/>
                </a:cubicBezTo>
                <a:close/>
                <a:moveTo>
                  <a:pt x="5427773" y="717004"/>
                </a:moveTo>
                <a:cubicBezTo>
                  <a:pt x="5424077" y="716634"/>
                  <a:pt x="5419270" y="717189"/>
                  <a:pt x="5413356" y="718667"/>
                </a:cubicBezTo>
                <a:cubicBezTo>
                  <a:pt x="5400046" y="723103"/>
                  <a:pt x="5389696" y="729018"/>
                  <a:pt x="5382302" y="736412"/>
                </a:cubicBezTo>
                <a:cubicBezTo>
                  <a:pt x="5374907" y="743806"/>
                  <a:pt x="5377127" y="750460"/>
                  <a:pt x="5388956" y="756375"/>
                </a:cubicBezTo>
                <a:cubicBezTo>
                  <a:pt x="5409659" y="766726"/>
                  <a:pt x="5422967" y="767466"/>
                  <a:pt x="5428883" y="758593"/>
                </a:cubicBezTo>
                <a:cubicBezTo>
                  <a:pt x="5433318" y="755636"/>
                  <a:pt x="5435536" y="751200"/>
                  <a:pt x="5435536" y="745285"/>
                </a:cubicBezTo>
                <a:cubicBezTo>
                  <a:pt x="5435536" y="739370"/>
                  <a:pt x="5433318" y="737891"/>
                  <a:pt x="5428883" y="740848"/>
                </a:cubicBezTo>
                <a:cubicBezTo>
                  <a:pt x="5425926" y="742327"/>
                  <a:pt x="5422967" y="740848"/>
                  <a:pt x="5420011" y="736412"/>
                </a:cubicBezTo>
                <a:cubicBezTo>
                  <a:pt x="5418531" y="731976"/>
                  <a:pt x="5421488" y="729758"/>
                  <a:pt x="5428883" y="729758"/>
                </a:cubicBezTo>
                <a:cubicBezTo>
                  <a:pt x="5434797" y="728279"/>
                  <a:pt x="5437015" y="725322"/>
                  <a:pt x="5435536" y="720885"/>
                </a:cubicBezTo>
                <a:cubicBezTo>
                  <a:pt x="5434057" y="718667"/>
                  <a:pt x="5431470" y="717373"/>
                  <a:pt x="5427773" y="717004"/>
                </a:cubicBezTo>
                <a:close/>
                <a:moveTo>
                  <a:pt x="7390384" y="716033"/>
                </a:moveTo>
                <a:cubicBezTo>
                  <a:pt x="7389553" y="715941"/>
                  <a:pt x="7388582" y="716079"/>
                  <a:pt x="7387474" y="716449"/>
                </a:cubicBezTo>
                <a:cubicBezTo>
                  <a:pt x="7383036" y="716449"/>
                  <a:pt x="7380818" y="719407"/>
                  <a:pt x="7380818" y="725322"/>
                </a:cubicBezTo>
                <a:cubicBezTo>
                  <a:pt x="7379340" y="731236"/>
                  <a:pt x="7374904" y="733455"/>
                  <a:pt x="7367511" y="731976"/>
                </a:cubicBezTo>
                <a:cubicBezTo>
                  <a:pt x="7360116" y="730497"/>
                  <a:pt x="7357160" y="732715"/>
                  <a:pt x="7358639" y="738630"/>
                </a:cubicBezTo>
                <a:cubicBezTo>
                  <a:pt x="7361595" y="746024"/>
                  <a:pt x="7368249" y="747503"/>
                  <a:pt x="7378601" y="743067"/>
                </a:cubicBezTo>
                <a:cubicBezTo>
                  <a:pt x="7387474" y="738630"/>
                  <a:pt x="7392649" y="731976"/>
                  <a:pt x="7394127" y="723103"/>
                </a:cubicBezTo>
                <a:cubicBezTo>
                  <a:pt x="7394127" y="718667"/>
                  <a:pt x="7392880" y="716310"/>
                  <a:pt x="7390384" y="716033"/>
                </a:cubicBezTo>
                <a:close/>
                <a:moveTo>
                  <a:pt x="7586826" y="715895"/>
                </a:moveTo>
                <a:cubicBezTo>
                  <a:pt x="7580727" y="715895"/>
                  <a:pt x="7577121" y="717558"/>
                  <a:pt x="7576013" y="720885"/>
                </a:cubicBezTo>
                <a:cubicBezTo>
                  <a:pt x="7576013" y="726800"/>
                  <a:pt x="7579710" y="730497"/>
                  <a:pt x="7587103" y="731976"/>
                </a:cubicBezTo>
                <a:cubicBezTo>
                  <a:pt x="7593018" y="733455"/>
                  <a:pt x="7593758" y="738630"/>
                  <a:pt x="7589321" y="747503"/>
                </a:cubicBezTo>
                <a:cubicBezTo>
                  <a:pt x="7583406" y="757854"/>
                  <a:pt x="7576751" y="763029"/>
                  <a:pt x="7569358" y="763029"/>
                </a:cubicBezTo>
                <a:cubicBezTo>
                  <a:pt x="7564922" y="763029"/>
                  <a:pt x="7564182" y="764508"/>
                  <a:pt x="7567141" y="767466"/>
                </a:cubicBezTo>
                <a:cubicBezTo>
                  <a:pt x="7571576" y="770423"/>
                  <a:pt x="7573795" y="774859"/>
                  <a:pt x="7573795" y="780774"/>
                </a:cubicBezTo>
                <a:cubicBezTo>
                  <a:pt x="7573795" y="786689"/>
                  <a:pt x="7578970" y="791865"/>
                  <a:pt x="7589321" y="796301"/>
                </a:cubicBezTo>
                <a:cubicBezTo>
                  <a:pt x="7599672" y="799259"/>
                  <a:pt x="7604848" y="797780"/>
                  <a:pt x="7604848" y="791865"/>
                </a:cubicBezTo>
                <a:cubicBezTo>
                  <a:pt x="7606327" y="787429"/>
                  <a:pt x="7602630" y="782993"/>
                  <a:pt x="7593758" y="778556"/>
                </a:cubicBezTo>
                <a:cubicBezTo>
                  <a:pt x="7584886" y="775599"/>
                  <a:pt x="7588582" y="774859"/>
                  <a:pt x="7604848" y="776338"/>
                </a:cubicBezTo>
                <a:cubicBezTo>
                  <a:pt x="7621113" y="777817"/>
                  <a:pt x="7627769" y="775599"/>
                  <a:pt x="7624810" y="769684"/>
                </a:cubicBezTo>
                <a:cubicBezTo>
                  <a:pt x="7620375" y="765248"/>
                  <a:pt x="7626290" y="763769"/>
                  <a:pt x="7642556" y="765248"/>
                </a:cubicBezTo>
                <a:cubicBezTo>
                  <a:pt x="7654385" y="768205"/>
                  <a:pt x="7661039" y="767466"/>
                  <a:pt x="7662518" y="763029"/>
                </a:cubicBezTo>
                <a:cubicBezTo>
                  <a:pt x="7663997" y="760072"/>
                  <a:pt x="7658822" y="756375"/>
                  <a:pt x="7646991" y="751939"/>
                </a:cubicBezTo>
                <a:cubicBezTo>
                  <a:pt x="7629247" y="747503"/>
                  <a:pt x="7621113" y="743067"/>
                  <a:pt x="7622593" y="738630"/>
                </a:cubicBezTo>
                <a:cubicBezTo>
                  <a:pt x="7624072" y="735673"/>
                  <a:pt x="7628507" y="734934"/>
                  <a:pt x="7635901" y="736412"/>
                </a:cubicBezTo>
                <a:cubicBezTo>
                  <a:pt x="7641817" y="739370"/>
                  <a:pt x="7645514" y="737891"/>
                  <a:pt x="7646991" y="731976"/>
                </a:cubicBezTo>
                <a:cubicBezTo>
                  <a:pt x="7646991" y="724582"/>
                  <a:pt x="7640338" y="720885"/>
                  <a:pt x="7627029" y="720885"/>
                </a:cubicBezTo>
                <a:cubicBezTo>
                  <a:pt x="7613721" y="719407"/>
                  <a:pt x="7602630" y="717928"/>
                  <a:pt x="7593758" y="716449"/>
                </a:cubicBezTo>
                <a:cubicBezTo>
                  <a:pt x="7591169" y="716079"/>
                  <a:pt x="7588859" y="715895"/>
                  <a:pt x="7586826" y="715895"/>
                </a:cubicBezTo>
                <a:close/>
                <a:moveTo>
                  <a:pt x="6127172" y="712983"/>
                </a:moveTo>
                <a:cubicBezTo>
                  <a:pt x="6120794" y="712706"/>
                  <a:pt x="6109842" y="715340"/>
                  <a:pt x="6094316" y="720885"/>
                </a:cubicBezTo>
                <a:cubicBezTo>
                  <a:pt x="6073612" y="728279"/>
                  <a:pt x="6063261" y="734194"/>
                  <a:pt x="6063261" y="738630"/>
                </a:cubicBezTo>
                <a:cubicBezTo>
                  <a:pt x="6063261" y="741588"/>
                  <a:pt x="6066220" y="742327"/>
                  <a:pt x="6072134" y="740848"/>
                </a:cubicBezTo>
                <a:cubicBezTo>
                  <a:pt x="6076571" y="739370"/>
                  <a:pt x="6081747" y="741588"/>
                  <a:pt x="6087662" y="747503"/>
                </a:cubicBezTo>
                <a:cubicBezTo>
                  <a:pt x="6093575" y="751939"/>
                  <a:pt x="6098752" y="750460"/>
                  <a:pt x="6103188" y="743067"/>
                </a:cubicBezTo>
                <a:cubicBezTo>
                  <a:pt x="6107623" y="735673"/>
                  <a:pt x="6113539" y="732715"/>
                  <a:pt x="6120933" y="734194"/>
                </a:cubicBezTo>
                <a:cubicBezTo>
                  <a:pt x="6128327" y="737151"/>
                  <a:pt x="6133502" y="735673"/>
                  <a:pt x="6136460" y="729758"/>
                </a:cubicBezTo>
                <a:cubicBezTo>
                  <a:pt x="6139418" y="722364"/>
                  <a:pt x="6137939" y="717189"/>
                  <a:pt x="6132024" y="714231"/>
                </a:cubicBezTo>
                <a:cubicBezTo>
                  <a:pt x="6130914" y="713492"/>
                  <a:pt x="6129296" y="713075"/>
                  <a:pt x="6127172" y="712983"/>
                </a:cubicBezTo>
                <a:close/>
                <a:moveTo>
                  <a:pt x="5842836" y="712845"/>
                </a:moveTo>
                <a:cubicBezTo>
                  <a:pt x="5841173" y="713029"/>
                  <a:pt x="5839232" y="713492"/>
                  <a:pt x="5837014" y="714231"/>
                </a:cubicBezTo>
                <a:cubicBezTo>
                  <a:pt x="5828141" y="718667"/>
                  <a:pt x="5826663" y="721625"/>
                  <a:pt x="5832579" y="723103"/>
                </a:cubicBezTo>
                <a:cubicBezTo>
                  <a:pt x="5845886" y="730497"/>
                  <a:pt x="5851801" y="729018"/>
                  <a:pt x="5850323" y="718667"/>
                </a:cubicBezTo>
                <a:cubicBezTo>
                  <a:pt x="5850323" y="714231"/>
                  <a:pt x="5847827" y="712290"/>
                  <a:pt x="5842836" y="712845"/>
                </a:cubicBezTo>
                <a:close/>
                <a:moveTo>
                  <a:pt x="7711317" y="712013"/>
                </a:moveTo>
                <a:cubicBezTo>
                  <a:pt x="7706881" y="712013"/>
                  <a:pt x="7703183" y="714231"/>
                  <a:pt x="7700226" y="718667"/>
                </a:cubicBezTo>
                <a:cubicBezTo>
                  <a:pt x="7695790" y="723103"/>
                  <a:pt x="7696529" y="726061"/>
                  <a:pt x="7702444" y="727540"/>
                </a:cubicBezTo>
                <a:cubicBezTo>
                  <a:pt x="7708359" y="727540"/>
                  <a:pt x="7712056" y="725322"/>
                  <a:pt x="7713535" y="720885"/>
                </a:cubicBezTo>
                <a:cubicBezTo>
                  <a:pt x="7715014" y="716449"/>
                  <a:pt x="7714274" y="713492"/>
                  <a:pt x="7711317" y="712013"/>
                </a:cubicBezTo>
                <a:close/>
                <a:moveTo>
                  <a:pt x="7334238" y="712013"/>
                </a:moveTo>
                <a:cubicBezTo>
                  <a:pt x="7331281" y="712013"/>
                  <a:pt x="7329803" y="714970"/>
                  <a:pt x="7329803" y="720885"/>
                </a:cubicBezTo>
                <a:cubicBezTo>
                  <a:pt x="7329803" y="725322"/>
                  <a:pt x="7330542" y="727540"/>
                  <a:pt x="7332021" y="727540"/>
                </a:cubicBezTo>
                <a:cubicBezTo>
                  <a:pt x="7334977" y="727540"/>
                  <a:pt x="7336457" y="725322"/>
                  <a:pt x="7336457" y="720885"/>
                </a:cubicBezTo>
                <a:cubicBezTo>
                  <a:pt x="7337935" y="714970"/>
                  <a:pt x="7337197" y="712013"/>
                  <a:pt x="7334238" y="712013"/>
                </a:cubicBezTo>
                <a:close/>
                <a:moveTo>
                  <a:pt x="7676936" y="710904"/>
                </a:moveTo>
                <a:cubicBezTo>
                  <a:pt x="7674718" y="710904"/>
                  <a:pt x="7672869" y="712013"/>
                  <a:pt x="7671391" y="714231"/>
                </a:cubicBezTo>
                <a:cubicBezTo>
                  <a:pt x="7669912" y="718667"/>
                  <a:pt x="7669912" y="720885"/>
                  <a:pt x="7671391" y="720885"/>
                </a:cubicBezTo>
                <a:cubicBezTo>
                  <a:pt x="7674348" y="722364"/>
                  <a:pt x="7674348" y="725322"/>
                  <a:pt x="7671391" y="729758"/>
                </a:cubicBezTo>
                <a:cubicBezTo>
                  <a:pt x="7666955" y="734194"/>
                  <a:pt x="7666955" y="737151"/>
                  <a:pt x="7671391" y="738630"/>
                </a:cubicBezTo>
                <a:cubicBezTo>
                  <a:pt x="7675827" y="738630"/>
                  <a:pt x="7678045" y="735673"/>
                  <a:pt x="7678045" y="729758"/>
                </a:cubicBezTo>
                <a:cubicBezTo>
                  <a:pt x="7679524" y="725322"/>
                  <a:pt x="7681742" y="723103"/>
                  <a:pt x="7684699" y="723103"/>
                </a:cubicBezTo>
                <a:cubicBezTo>
                  <a:pt x="7689136" y="723103"/>
                  <a:pt x="7689136" y="720146"/>
                  <a:pt x="7684699" y="714231"/>
                </a:cubicBezTo>
                <a:cubicBezTo>
                  <a:pt x="7681742" y="712013"/>
                  <a:pt x="7679154" y="710904"/>
                  <a:pt x="7676936" y="710904"/>
                </a:cubicBezTo>
                <a:close/>
                <a:moveTo>
                  <a:pt x="8106695" y="709795"/>
                </a:moveTo>
                <a:cubicBezTo>
                  <a:pt x="8104107" y="709795"/>
                  <a:pt x="8105401" y="711274"/>
                  <a:pt x="8110577" y="714231"/>
                </a:cubicBezTo>
                <a:cubicBezTo>
                  <a:pt x="8116492" y="717189"/>
                  <a:pt x="8118710" y="720885"/>
                  <a:pt x="8117231" y="725322"/>
                </a:cubicBezTo>
                <a:cubicBezTo>
                  <a:pt x="8115752" y="729758"/>
                  <a:pt x="8117231" y="732715"/>
                  <a:pt x="8121667" y="734194"/>
                </a:cubicBezTo>
                <a:cubicBezTo>
                  <a:pt x="8126103" y="735673"/>
                  <a:pt x="8128321" y="734194"/>
                  <a:pt x="8128321" y="729758"/>
                </a:cubicBezTo>
                <a:cubicBezTo>
                  <a:pt x="8129800" y="725322"/>
                  <a:pt x="8134236" y="723103"/>
                  <a:pt x="8141630" y="723103"/>
                </a:cubicBezTo>
                <a:cubicBezTo>
                  <a:pt x="8147545" y="723103"/>
                  <a:pt x="8142370" y="720146"/>
                  <a:pt x="8126103" y="714231"/>
                </a:cubicBezTo>
                <a:cubicBezTo>
                  <a:pt x="8115752" y="711274"/>
                  <a:pt x="8109283" y="709795"/>
                  <a:pt x="8106695" y="709795"/>
                </a:cubicBezTo>
                <a:close/>
                <a:moveTo>
                  <a:pt x="6703568" y="709102"/>
                </a:moveTo>
                <a:cubicBezTo>
                  <a:pt x="6687971" y="709564"/>
                  <a:pt x="6659379" y="713492"/>
                  <a:pt x="6617789" y="720885"/>
                </a:cubicBezTo>
                <a:cubicBezTo>
                  <a:pt x="6603002" y="723843"/>
                  <a:pt x="6594129" y="722364"/>
                  <a:pt x="6591172" y="716449"/>
                </a:cubicBezTo>
                <a:cubicBezTo>
                  <a:pt x="6588214" y="710534"/>
                  <a:pt x="6587476" y="718667"/>
                  <a:pt x="6588953" y="740848"/>
                </a:cubicBezTo>
                <a:cubicBezTo>
                  <a:pt x="6591911" y="761551"/>
                  <a:pt x="6594129" y="771902"/>
                  <a:pt x="6595608" y="771902"/>
                </a:cubicBezTo>
                <a:cubicBezTo>
                  <a:pt x="6598566" y="771902"/>
                  <a:pt x="6599305" y="768944"/>
                  <a:pt x="6597825" y="763029"/>
                </a:cubicBezTo>
                <a:cubicBezTo>
                  <a:pt x="6596348" y="755636"/>
                  <a:pt x="6597087" y="755636"/>
                  <a:pt x="6600045" y="763029"/>
                </a:cubicBezTo>
                <a:cubicBezTo>
                  <a:pt x="6605960" y="773381"/>
                  <a:pt x="6608918" y="771162"/>
                  <a:pt x="6608918" y="756375"/>
                </a:cubicBezTo>
                <a:cubicBezTo>
                  <a:pt x="6610395" y="747503"/>
                  <a:pt x="6612614" y="742327"/>
                  <a:pt x="6615571" y="740848"/>
                </a:cubicBezTo>
                <a:cubicBezTo>
                  <a:pt x="6630360" y="731976"/>
                  <a:pt x="6642188" y="730497"/>
                  <a:pt x="6651060" y="736412"/>
                </a:cubicBezTo>
                <a:cubicBezTo>
                  <a:pt x="6659933" y="742327"/>
                  <a:pt x="6665848" y="743067"/>
                  <a:pt x="6668806" y="738630"/>
                </a:cubicBezTo>
                <a:cubicBezTo>
                  <a:pt x="6673241" y="734194"/>
                  <a:pt x="6682114" y="729018"/>
                  <a:pt x="6695423" y="723103"/>
                </a:cubicBezTo>
                <a:cubicBezTo>
                  <a:pt x="6708731" y="718667"/>
                  <a:pt x="6716125" y="714970"/>
                  <a:pt x="6717604" y="712013"/>
                </a:cubicBezTo>
                <a:cubicBezTo>
                  <a:pt x="6717604" y="709795"/>
                  <a:pt x="6712925" y="708824"/>
                  <a:pt x="6703568" y="709102"/>
                </a:cubicBezTo>
                <a:close/>
                <a:moveTo>
                  <a:pt x="5190713" y="707022"/>
                </a:moveTo>
                <a:cubicBezTo>
                  <a:pt x="5187939" y="707022"/>
                  <a:pt x="5185999" y="708686"/>
                  <a:pt x="5184891" y="712013"/>
                </a:cubicBezTo>
                <a:cubicBezTo>
                  <a:pt x="5183411" y="716449"/>
                  <a:pt x="5185630" y="716449"/>
                  <a:pt x="5191543" y="712013"/>
                </a:cubicBezTo>
                <a:cubicBezTo>
                  <a:pt x="5197460" y="709056"/>
                  <a:pt x="5198199" y="707577"/>
                  <a:pt x="5193762" y="707577"/>
                </a:cubicBezTo>
                <a:cubicBezTo>
                  <a:pt x="5192654" y="707207"/>
                  <a:pt x="5191636" y="707022"/>
                  <a:pt x="5190713" y="707022"/>
                </a:cubicBezTo>
                <a:close/>
                <a:moveTo>
                  <a:pt x="7139044" y="703141"/>
                </a:moveTo>
                <a:cubicBezTo>
                  <a:pt x="7134609" y="703141"/>
                  <a:pt x="7133130" y="706098"/>
                  <a:pt x="7134609" y="712013"/>
                </a:cubicBezTo>
                <a:cubicBezTo>
                  <a:pt x="7134609" y="719407"/>
                  <a:pt x="7136088" y="723843"/>
                  <a:pt x="7139044" y="725322"/>
                </a:cubicBezTo>
                <a:cubicBezTo>
                  <a:pt x="7142003" y="726800"/>
                  <a:pt x="7143482" y="723843"/>
                  <a:pt x="7143482" y="716449"/>
                </a:cubicBezTo>
                <a:cubicBezTo>
                  <a:pt x="7143482" y="707577"/>
                  <a:pt x="7142003" y="703141"/>
                  <a:pt x="7139044" y="703141"/>
                </a:cubicBezTo>
                <a:close/>
                <a:moveTo>
                  <a:pt x="6814647" y="702724"/>
                </a:moveTo>
                <a:cubicBezTo>
                  <a:pt x="6813538" y="702632"/>
                  <a:pt x="6812244" y="702771"/>
                  <a:pt x="6810765" y="703141"/>
                </a:cubicBezTo>
                <a:cubicBezTo>
                  <a:pt x="6806329" y="703141"/>
                  <a:pt x="6804111" y="703880"/>
                  <a:pt x="6804111" y="705358"/>
                </a:cubicBezTo>
                <a:cubicBezTo>
                  <a:pt x="6807067" y="709795"/>
                  <a:pt x="6810765" y="712752"/>
                  <a:pt x="6815201" y="714231"/>
                </a:cubicBezTo>
                <a:cubicBezTo>
                  <a:pt x="6819638" y="715710"/>
                  <a:pt x="6821116" y="714231"/>
                  <a:pt x="6819638" y="709795"/>
                </a:cubicBezTo>
                <a:cubicBezTo>
                  <a:pt x="6819638" y="705358"/>
                  <a:pt x="6817974" y="703002"/>
                  <a:pt x="6814647" y="702724"/>
                </a:cubicBezTo>
                <a:close/>
                <a:moveTo>
                  <a:pt x="6851523" y="700645"/>
                </a:moveTo>
                <a:cubicBezTo>
                  <a:pt x="6849490" y="700460"/>
                  <a:pt x="6846993" y="700553"/>
                  <a:pt x="6844038" y="700922"/>
                </a:cubicBezTo>
                <a:cubicBezTo>
                  <a:pt x="6821855" y="702401"/>
                  <a:pt x="6816680" y="709056"/>
                  <a:pt x="6828509" y="720885"/>
                </a:cubicBezTo>
                <a:cubicBezTo>
                  <a:pt x="6831468" y="723843"/>
                  <a:pt x="6832207" y="722364"/>
                  <a:pt x="6830727" y="716449"/>
                </a:cubicBezTo>
                <a:cubicBezTo>
                  <a:pt x="6830727" y="712013"/>
                  <a:pt x="6833686" y="709056"/>
                  <a:pt x="6839600" y="707577"/>
                </a:cubicBezTo>
                <a:cubicBezTo>
                  <a:pt x="6845516" y="707577"/>
                  <a:pt x="6849212" y="709795"/>
                  <a:pt x="6850691" y="714231"/>
                </a:cubicBezTo>
                <a:cubicBezTo>
                  <a:pt x="6852169" y="720146"/>
                  <a:pt x="6854388" y="718667"/>
                  <a:pt x="6857345" y="709795"/>
                </a:cubicBezTo>
                <a:cubicBezTo>
                  <a:pt x="6859562" y="704250"/>
                  <a:pt x="6857623" y="701199"/>
                  <a:pt x="6851523" y="700645"/>
                </a:cubicBezTo>
                <a:close/>
                <a:moveTo>
                  <a:pt x="8020743" y="700368"/>
                </a:moveTo>
                <a:cubicBezTo>
                  <a:pt x="8019634" y="700368"/>
                  <a:pt x="8018525" y="700553"/>
                  <a:pt x="8017416" y="700922"/>
                </a:cubicBezTo>
                <a:cubicBezTo>
                  <a:pt x="8012980" y="702401"/>
                  <a:pt x="8015198" y="703880"/>
                  <a:pt x="8024070" y="705358"/>
                </a:cubicBezTo>
                <a:cubicBezTo>
                  <a:pt x="8031464" y="708316"/>
                  <a:pt x="8033682" y="708316"/>
                  <a:pt x="8030724" y="705358"/>
                </a:cubicBezTo>
                <a:cubicBezTo>
                  <a:pt x="8027397" y="702031"/>
                  <a:pt x="8024070" y="700368"/>
                  <a:pt x="8020743" y="700368"/>
                </a:cubicBezTo>
                <a:close/>
                <a:moveTo>
                  <a:pt x="6938861" y="698427"/>
                </a:moveTo>
                <a:cubicBezTo>
                  <a:pt x="6928879" y="698981"/>
                  <a:pt x="6923888" y="702031"/>
                  <a:pt x="6923888" y="707577"/>
                </a:cubicBezTo>
                <a:cubicBezTo>
                  <a:pt x="6923888" y="713492"/>
                  <a:pt x="6933500" y="717189"/>
                  <a:pt x="6952723" y="718667"/>
                </a:cubicBezTo>
                <a:cubicBezTo>
                  <a:pt x="6970468" y="718667"/>
                  <a:pt x="6980820" y="715710"/>
                  <a:pt x="6983779" y="709795"/>
                </a:cubicBezTo>
                <a:cubicBezTo>
                  <a:pt x="6986734" y="705358"/>
                  <a:pt x="6985996" y="703141"/>
                  <a:pt x="6981559" y="703141"/>
                </a:cubicBezTo>
                <a:cubicBezTo>
                  <a:pt x="6977123" y="701662"/>
                  <a:pt x="6966771" y="700183"/>
                  <a:pt x="6950506" y="698704"/>
                </a:cubicBezTo>
                <a:cubicBezTo>
                  <a:pt x="6946070" y="698335"/>
                  <a:pt x="6942187" y="698242"/>
                  <a:pt x="6938861" y="698427"/>
                </a:cubicBezTo>
                <a:close/>
                <a:moveTo>
                  <a:pt x="6910580" y="696486"/>
                </a:moveTo>
                <a:cubicBezTo>
                  <a:pt x="6907622" y="696486"/>
                  <a:pt x="6906143" y="698704"/>
                  <a:pt x="6906143" y="703141"/>
                </a:cubicBezTo>
                <a:cubicBezTo>
                  <a:pt x="6906143" y="709056"/>
                  <a:pt x="6903926" y="712752"/>
                  <a:pt x="6899490" y="714231"/>
                </a:cubicBezTo>
                <a:cubicBezTo>
                  <a:pt x="6895053" y="715710"/>
                  <a:pt x="6896532" y="717928"/>
                  <a:pt x="6903926" y="720885"/>
                </a:cubicBezTo>
                <a:cubicBezTo>
                  <a:pt x="6911318" y="723843"/>
                  <a:pt x="6915015" y="723103"/>
                  <a:pt x="6915015" y="718667"/>
                </a:cubicBezTo>
                <a:cubicBezTo>
                  <a:pt x="6916495" y="714231"/>
                  <a:pt x="6916495" y="712013"/>
                  <a:pt x="6915015" y="712013"/>
                </a:cubicBezTo>
                <a:cubicBezTo>
                  <a:pt x="6912059" y="712013"/>
                  <a:pt x="6911318" y="709795"/>
                  <a:pt x="6912798" y="705358"/>
                </a:cubicBezTo>
                <a:cubicBezTo>
                  <a:pt x="6912798" y="699444"/>
                  <a:pt x="6912059" y="696486"/>
                  <a:pt x="6910580" y="696486"/>
                </a:cubicBezTo>
                <a:close/>
                <a:moveTo>
                  <a:pt x="6187476" y="694268"/>
                </a:moveTo>
                <a:cubicBezTo>
                  <a:pt x="6181560" y="695747"/>
                  <a:pt x="6175646" y="697965"/>
                  <a:pt x="6169732" y="700922"/>
                </a:cubicBezTo>
                <a:cubicBezTo>
                  <a:pt x="6162338" y="702401"/>
                  <a:pt x="6157902" y="706098"/>
                  <a:pt x="6156422" y="712013"/>
                </a:cubicBezTo>
                <a:cubicBezTo>
                  <a:pt x="6154944" y="716449"/>
                  <a:pt x="6157902" y="717928"/>
                  <a:pt x="6165295" y="716449"/>
                </a:cubicBezTo>
                <a:cubicBezTo>
                  <a:pt x="6169732" y="714970"/>
                  <a:pt x="6176385" y="714231"/>
                  <a:pt x="6185257" y="714231"/>
                </a:cubicBezTo>
                <a:cubicBezTo>
                  <a:pt x="6198567" y="711274"/>
                  <a:pt x="6207439" y="708316"/>
                  <a:pt x="6211875" y="705358"/>
                </a:cubicBezTo>
                <a:cubicBezTo>
                  <a:pt x="6219268" y="700922"/>
                  <a:pt x="6217051" y="697965"/>
                  <a:pt x="6205221" y="696486"/>
                </a:cubicBezTo>
                <a:cubicBezTo>
                  <a:pt x="6200784" y="695008"/>
                  <a:pt x="6194871" y="694268"/>
                  <a:pt x="6187476" y="694268"/>
                </a:cubicBezTo>
                <a:close/>
                <a:moveTo>
                  <a:pt x="7585993" y="692604"/>
                </a:moveTo>
                <a:cubicBezTo>
                  <a:pt x="7583037" y="692974"/>
                  <a:pt x="7581927" y="694268"/>
                  <a:pt x="7582667" y="696486"/>
                </a:cubicBezTo>
                <a:cubicBezTo>
                  <a:pt x="7584145" y="705358"/>
                  <a:pt x="7593018" y="706837"/>
                  <a:pt x="7609284" y="700922"/>
                </a:cubicBezTo>
                <a:cubicBezTo>
                  <a:pt x="7615200" y="699444"/>
                  <a:pt x="7612241" y="697225"/>
                  <a:pt x="7600411" y="694268"/>
                </a:cubicBezTo>
                <a:cubicBezTo>
                  <a:pt x="7593758" y="692789"/>
                  <a:pt x="7588951" y="692235"/>
                  <a:pt x="7585993" y="692604"/>
                </a:cubicBezTo>
                <a:close/>
                <a:moveTo>
                  <a:pt x="6616957" y="689416"/>
                </a:moveTo>
                <a:cubicBezTo>
                  <a:pt x="6615293" y="689324"/>
                  <a:pt x="6613352" y="689462"/>
                  <a:pt x="6611135" y="689832"/>
                </a:cubicBezTo>
                <a:cubicBezTo>
                  <a:pt x="6602264" y="691311"/>
                  <a:pt x="6598566" y="692789"/>
                  <a:pt x="6600045" y="694268"/>
                </a:cubicBezTo>
                <a:cubicBezTo>
                  <a:pt x="6601522" y="697225"/>
                  <a:pt x="6605960" y="699444"/>
                  <a:pt x="6613353" y="700922"/>
                </a:cubicBezTo>
                <a:cubicBezTo>
                  <a:pt x="6620747" y="700922"/>
                  <a:pt x="6624444" y="699444"/>
                  <a:pt x="6624444" y="696486"/>
                </a:cubicBezTo>
                <a:cubicBezTo>
                  <a:pt x="6624444" y="692050"/>
                  <a:pt x="6621949" y="689693"/>
                  <a:pt x="6616957" y="689416"/>
                </a:cubicBezTo>
                <a:close/>
                <a:moveTo>
                  <a:pt x="5860998" y="689277"/>
                </a:moveTo>
                <a:cubicBezTo>
                  <a:pt x="5859797" y="689277"/>
                  <a:pt x="5858456" y="689462"/>
                  <a:pt x="5856977" y="689832"/>
                </a:cubicBezTo>
                <a:cubicBezTo>
                  <a:pt x="5852542" y="691311"/>
                  <a:pt x="5851801" y="695008"/>
                  <a:pt x="5854759" y="700922"/>
                </a:cubicBezTo>
                <a:cubicBezTo>
                  <a:pt x="5856238" y="705358"/>
                  <a:pt x="5859196" y="706837"/>
                  <a:pt x="5863632" y="705358"/>
                </a:cubicBezTo>
                <a:cubicBezTo>
                  <a:pt x="5868067" y="703880"/>
                  <a:pt x="5869546" y="700183"/>
                  <a:pt x="5868067" y="694268"/>
                </a:cubicBezTo>
                <a:cubicBezTo>
                  <a:pt x="5866959" y="690941"/>
                  <a:pt x="5864603" y="689277"/>
                  <a:pt x="5860998" y="689277"/>
                </a:cubicBezTo>
                <a:close/>
                <a:moveTo>
                  <a:pt x="5837985" y="689277"/>
                </a:moveTo>
                <a:cubicBezTo>
                  <a:pt x="5836968" y="689277"/>
                  <a:pt x="5835906" y="689462"/>
                  <a:pt x="5834797" y="689832"/>
                </a:cubicBezTo>
                <a:cubicBezTo>
                  <a:pt x="5831838" y="691311"/>
                  <a:pt x="5830360" y="694268"/>
                  <a:pt x="5830360" y="698704"/>
                </a:cubicBezTo>
                <a:cubicBezTo>
                  <a:pt x="5830360" y="704619"/>
                  <a:pt x="5834056" y="706098"/>
                  <a:pt x="5841451" y="703141"/>
                </a:cubicBezTo>
                <a:cubicBezTo>
                  <a:pt x="5847366" y="701662"/>
                  <a:pt x="5848845" y="698704"/>
                  <a:pt x="5845886" y="694268"/>
                </a:cubicBezTo>
                <a:cubicBezTo>
                  <a:pt x="5843669" y="690941"/>
                  <a:pt x="5841034" y="689277"/>
                  <a:pt x="5837985" y="689277"/>
                </a:cubicBezTo>
                <a:close/>
                <a:moveTo>
                  <a:pt x="5061507" y="686227"/>
                </a:moveTo>
                <a:cubicBezTo>
                  <a:pt x="5060583" y="686412"/>
                  <a:pt x="5059567" y="686874"/>
                  <a:pt x="5058457" y="687614"/>
                </a:cubicBezTo>
                <a:cubicBezTo>
                  <a:pt x="5054021" y="690571"/>
                  <a:pt x="5053282" y="694268"/>
                  <a:pt x="5056239" y="698704"/>
                </a:cubicBezTo>
                <a:cubicBezTo>
                  <a:pt x="5057719" y="703141"/>
                  <a:pt x="5060675" y="703880"/>
                  <a:pt x="5065112" y="700922"/>
                </a:cubicBezTo>
                <a:cubicBezTo>
                  <a:pt x="5069548" y="699444"/>
                  <a:pt x="5070287" y="696486"/>
                  <a:pt x="5067330" y="692050"/>
                </a:cubicBezTo>
                <a:cubicBezTo>
                  <a:pt x="5066221" y="687614"/>
                  <a:pt x="5064280" y="685673"/>
                  <a:pt x="5061507" y="686227"/>
                </a:cubicBezTo>
                <a:close/>
                <a:moveTo>
                  <a:pt x="7531511" y="685257"/>
                </a:moveTo>
                <a:cubicBezTo>
                  <a:pt x="7527907" y="686088"/>
                  <a:pt x="7527215" y="689832"/>
                  <a:pt x="7529433" y="696486"/>
                </a:cubicBezTo>
                <a:cubicBezTo>
                  <a:pt x="7533868" y="703880"/>
                  <a:pt x="7534608" y="707577"/>
                  <a:pt x="7531650" y="707577"/>
                </a:cubicBezTo>
                <a:cubicBezTo>
                  <a:pt x="7528692" y="707577"/>
                  <a:pt x="7527215" y="710534"/>
                  <a:pt x="7527215" y="716449"/>
                </a:cubicBezTo>
                <a:cubicBezTo>
                  <a:pt x="7528692" y="720885"/>
                  <a:pt x="7530911" y="724582"/>
                  <a:pt x="7533868" y="727540"/>
                </a:cubicBezTo>
                <a:cubicBezTo>
                  <a:pt x="7536825" y="731976"/>
                  <a:pt x="7538305" y="736412"/>
                  <a:pt x="7538305" y="740848"/>
                </a:cubicBezTo>
                <a:cubicBezTo>
                  <a:pt x="7536825" y="746763"/>
                  <a:pt x="7537565" y="749721"/>
                  <a:pt x="7540522" y="749721"/>
                </a:cubicBezTo>
                <a:cubicBezTo>
                  <a:pt x="7543481" y="749721"/>
                  <a:pt x="7543481" y="752678"/>
                  <a:pt x="7540522" y="758593"/>
                </a:cubicBezTo>
                <a:cubicBezTo>
                  <a:pt x="7537565" y="763029"/>
                  <a:pt x="7539043" y="765248"/>
                  <a:pt x="7544960" y="765248"/>
                </a:cubicBezTo>
                <a:cubicBezTo>
                  <a:pt x="7550874" y="765248"/>
                  <a:pt x="7552353" y="763769"/>
                  <a:pt x="7549395" y="760811"/>
                </a:cubicBezTo>
                <a:cubicBezTo>
                  <a:pt x="7546437" y="757854"/>
                  <a:pt x="7546437" y="754157"/>
                  <a:pt x="7549395" y="749721"/>
                </a:cubicBezTo>
                <a:cubicBezTo>
                  <a:pt x="7550874" y="745285"/>
                  <a:pt x="7550874" y="738630"/>
                  <a:pt x="7549395" y="729758"/>
                </a:cubicBezTo>
                <a:cubicBezTo>
                  <a:pt x="7547916" y="719407"/>
                  <a:pt x="7547916" y="716449"/>
                  <a:pt x="7549395" y="720885"/>
                </a:cubicBezTo>
                <a:cubicBezTo>
                  <a:pt x="7552353" y="726800"/>
                  <a:pt x="7556788" y="728279"/>
                  <a:pt x="7562703" y="725322"/>
                </a:cubicBezTo>
                <a:cubicBezTo>
                  <a:pt x="7568619" y="720885"/>
                  <a:pt x="7572316" y="714970"/>
                  <a:pt x="7573795" y="707577"/>
                </a:cubicBezTo>
                <a:cubicBezTo>
                  <a:pt x="7575273" y="700183"/>
                  <a:pt x="7573795" y="699444"/>
                  <a:pt x="7569358" y="705358"/>
                </a:cubicBezTo>
                <a:cubicBezTo>
                  <a:pt x="7564922" y="711274"/>
                  <a:pt x="7563444" y="711274"/>
                  <a:pt x="7564922" y="705358"/>
                </a:cubicBezTo>
                <a:cubicBezTo>
                  <a:pt x="7566401" y="699444"/>
                  <a:pt x="7565661" y="696486"/>
                  <a:pt x="7562703" y="696486"/>
                </a:cubicBezTo>
                <a:cubicBezTo>
                  <a:pt x="7559747" y="696486"/>
                  <a:pt x="7559007" y="698704"/>
                  <a:pt x="7560485" y="703141"/>
                </a:cubicBezTo>
                <a:cubicBezTo>
                  <a:pt x="7560485" y="709056"/>
                  <a:pt x="7557529" y="711274"/>
                  <a:pt x="7551613" y="709795"/>
                </a:cubicBezTo>
                <a:cubicBezTo>
                  <a:pt x="7547177" y="709795"/>
                  <a:pt x="7544960" y="706098"/>
                  <a:pt x="7544960" y="698704"/>
                </a:cubicBezTo>
                <a:cubicBezTo>
                  <a:pt x="7544960" y="689832"/>
                  <a:pt x="7542002" y="685396"/>
                  <a:pt x="7536087" y="685396"/>
                </a:cubicBezTo>
                <a:cubicBezTo>
                  <a:pt x="7534239" y="685026"/>
                  <a:pt x="7532714" y="684980"/>
                  <a:pt x="7531511" y="685257"/>
                </a:cubicBezTo>
                <a:close/>
                <a:moveTo>
                  <a:pt x="6669083" y="684841"/>
                </a:moveTo>
                <a:cubicBezTo>
                  <a:pt x="6666680" y="684841"/>
                  <a:pt x="6663629" y="685026"/>
                  <a:pt x="6659933" y="685396"/>
                </a:cubicBezTo>
                <a:cubicBezTo>
                  <a:pt x="6646625" y="685396"/>
                  <a:pt x="6640709" y="686874"/>
                  <a:pt x="6642188" y="689832"/>
                </a:cubicBezTo>
                <a:cubicBezTo>
                  <a:pt x="6646625" y="701662"/>
                  <a:pt x="6656975" y="701662"/>
                  <a:pt x="6673241" y="689832"/>
                </a:cubicBezTo>
                <a:cubicBezTo>
                  <a:pt x="6677679" y="686505"/>
                  <a:pt x="6676292" y="684841"/>
                  <a:pt x="6669083" y="684841"/>
                </a:cubicBezTo>
                <a:close/>
                <a:moveTo>
                  <a:pt x="7507251" y="680959"/>
                </a:moveTo>
                <a:cubicBezTo>
                  <a:pt x="7501336" y="680959"/>
                  <a:pt x="7499857" y="683917"/>
                  <a:pt x="7502814" y="689832"/>
                </a:cubicBezTo>
                <a:cubicBezTo>
                  <a:pt x="7507251" y="697225"/>
                  <a:pt x="7510949" y="697225"/>
                  <a:pt x="7513905" y="689832"/>
                </a:cubicBezTo>
                <a:cubicBezTo>
                  <a:pt x="7515384" y="685396"/>
                  <a:pt x="7513167" y="682438"/>
                  <a:pt x="7507251" y="680959"/>
                </a:cubicBezTo>
                <a:close/>
                <a:moveTo>
                  <a:pt x="6506884" y="680959"/>
                </a:moveTo>
                <a:cubicBezTo>
                  <a:pt x="6503926" y="680959"/>
                  <a:pt x="6503188" y="684656"/>
                  <a:pt x="6504665" y="692050"/>
                </a:cubicBezTo>
                <a:cubicBezTo>
                  <a:pt x="6507623" y="699444"/>
                  <a:pt x="6493575" y="706837"/>
                  <a:pt x="6462523" y="714231"/>
                </a:cubicBezTo>
                <a:cubicBezTo>
                  <a:pt x="6444776" y="718667"/>
                  <a:pt x="6436644" y="722364"/>
                  <a:pt x="6438122" y="725322"/>
                </a:cubicBezTo>
                <a:cubicBezTo>
                  <a:pt x="6439601" y="729758"/>
                  <a:pt x="6449213" y="730497"/>
                  <a:pt x="6466957" y="727540"/>
                </a:cubicBezTo>
                <a:cubicBezTo>
                  <a:pt x="6484703" y="724582"/>
                  <a:pt x="6500968" y="722364"/>
                  <a:pt x="6515757" y="720885"/>
                </a:cubicBezTo>
                <a:cubicBezTo>
                  <a:pt x="6543852" y="717928"/>
                  <a:pt x="6554942" y="711274"/>
                  <a:pt x="6549027" y="700922"/>
                </a:cubicBezTo>
                <a:cubicBezTo>
                  <a:pt x="6549027" y="699444"/>
                  <a:pt x="6543852" y="698704"/>
                  <a:pt x="6533501" y="698704"/>
                </a:cubicBezTo>
                <a:cubicBezTo>
                  <a:pt x="6523150" y="698704"/>
                  <a:pt x="6517234" y="695747"/>
                  <a:pt x="6515757" y="689832"/>
                </a:cubicBezTo>
                <a:cubicBezTo>
                  <a:pt x="6514278" y="685396"/>
                  <a:pt x="6511319" y="682438"/>
                  <a:pt x="6506884" y="680959"/>
                </a:cubicBezTo>
                <a:close/>
                <a:moveTo>
                  <a:pt x="6089878" y="680959"/>
                </a:moveTo>
                <a:cubicBezTo>
                  <a:pt x="6083964" y="680959"/>
                  <a:pt x="6060305" y="685396"/>
                  <a:pt x="6018900" y="694268"/>
                </a:cubicBezTo>
                <a:cubicBezTo>
                  <a:pt x="6014462" y="695747"/>
                  <a:pt x="6009287" y="697225"/>
                  <a:pt x="6003373" y="698704"/>
                </a:cubicBezTo>
                <a:cubicBezTo>
                  <a:pt x="5995979" y="700183"/>
                  <a:pt x="5990804" y="700922"/>
                  <a:pt x="5987845" y="700922"/>
                </a:cubicBezTo>
                <a:cubicBezTo>
                  <a:pt x="5976017" y="703880"/>
                  <a:pt x="5967144" y="706098"/>
                  <a:pt x="5961228" y="707577"/>
                </a:cubicBezTo>
                <a:cubicBezTo>
                  <a:pt x="5943484" y="712013"/>
                  <a:pt x="5933133" y="714231"/>
                  <a:pt x="5930175" y="714231"/>
                </a:cubicBezTo>
                <a:cubicBezTo>
                  <a:pt x="5921302" y="714231"/>
                  <a:pt x="5917605" y="716449"/>
                  <a:pt x="5919085" y="720885"/>
                </a:cubicBezTo>
                <a:cubicBezTo>
                  <a:pt x="5919085" y="725322"/>
                  <a:pt x="5914648" y="729018"/>
                  <a:pt x="5905775" y="731976"/>
                </a:cubicBezTo>
                <a:cubicBezTo>
                  <a:pt x="5893946" y="737891"/>
                  <a:pt x="5891728" y="747503"/>
                  <a:pt x="5899122" y="760811"/>
                </a:cubicBezTo>
                <a:cubicBezTo>
                  <a:pt x="5903557" y="768205"/>
                  <a:pt x="5904298" y="768205"/>
                  <a:pt x="5901339" y="760811"/>
                </a:cubicBezTo>
                <a:cubicBezTo>
                  <a:pt x="5899860" y="754896"/>
                  <a:pt x="5901339" y="751939"/>
                  <a:pt x="5905775" y="751939"/>
                </a:cubicBezTo>
                <a:cubicBezTo>
                  <a:pt x="5910212" y="750460"/>
                  <a:pt x="5914648" y="752678"/>
                  <a:pt x="5919085" y="758593"/>
                </a:cubicBezTo>
                <a:cubicBezTo>
                  <a:pt x="5922042" y="763029"/>
                  <a:pt x="5922782" y="762290"/>
                  <a:pt x="5921302" y="756375"/>
                </a:cubicBezTo>
                <a:cubicBezTo>
                  <a:pt x="5919824" y="748981"/>
                  <a:pt x="5922042" y="748242"/>
                  <a:pt x="5927957" y="754157"/>
                </a:cubicBezTo>
                <a:cubicBezTo>
                  <a:pt x="5944223" y="767466"/>
                  <a:pt x="5937568" y="775599"/>
                  <a:pt x="5907995" y="778556"/>
                </a:cubicBezTo>
                <a:cubicBezTo>
                  <a:pt x="5897643" y="780035"/>
                  <a:pt x="5891728" y="783732"/>
                  <a:pt x="5890249" y="789647"/>
                </a:cubicBezTo>
                <a:cubicBezTo>
                  <a:pt x="5890249" y="795562"/>
                  <a:pt x="5891728" y="797780"/>
                  <a:pt x="5894684" y="796301"/>
                </a:cubicBezTo>
                <a:cubicBezTo>
                  <a:pt x="5900600" y="794822"/>
                  <a:pt x="5906515" y="796301"/>
                  <a:pt x="5912430" y="800738"/>
                </a:cubicBezTo>
                <a:cubicBezTo>
                  <a:pt x="5915388" y="803695"/>
                  <a:pt x="5928696" y="802216"/>
                  <a:pt x="5952356" y="796301"/>
                </a:cubicBezTo>
                <a:cubicBezTo>
                  <a:pt x="5976017" y="791865"/>
                  <a:pt x="5987845" y="788168"/>
                  <a:pt x="5987845" y="785211"/>
                </a:cubicBezTo>
                <a:cubicBezTo>
                  <a:pt x="5987845" y="782253"/>
                  <a:pt x="5993021" y="778556"/>
                  <a:pt x="6003373" y="774120"/>
                </a:cubicBezTo>
                <a:cubicBezTo>
                  <a:pt x="6013725" y="769684"/>
                  <a:pt x="6021118" y="764508"/>
                  <a:pt x="6025554" y="758593"/>
                </a:cubicBezTo>
                <a:cubicBezTo>
                  <a:pt x="6037384" y="740848"/>
                  <a:pt x="6025554" y="739370"/>
                  <a:pt x="5990063" y="754157"/>
                </a:cubicBezTo>
                <a:cubicBezTo>
                  <a:pt x="5979714" y="758593"/>
                  <a:pt x="5968622" y="760811"/>
                  <a:pt x="5956793" y="760811"/>
                </a:cubicBezTo>
                <a:cubicBezTo>
                  <a:pt x="5943484" y="759333"/>
                  <a:pt x="5941265" y="757115"/>
                  <a:pt x="5950137" y="754157"/>
                </a:cubicBezTo>
                <a:cubicBezTo>
                  <a:pt x="5953096" y="752678"/>
                  <a:pt x="5953096" y="749721"/>
                  <a:pt x="5950137" y="745285"/>
                </a:cubicBezTo>
                <a:cubicBezTo>
                  <a:pt x="5948659" y="739370"/>
                  <a:pt x="5953834" y="734934"/>
                  <a:pt x="5965665" y="731976"/>
                </a:cubicBezTo>
                <a:cubicBezTo>
                  <a:pt x="5977494" y="727540"/>
                  <a:pt x="5984148" y="728279"/>
                  <a:pt x="5985628" y="734194"/>
                </a:cubicBezTo>
                <a:cubicBezTo>
                  <a:pt x="5987107" y="738630"/>
                  <a:pt x="5987845" y="737151"/>
                  <a:pt x="5987845" y="729758"/>
                </a:cubicBezTo>
                <a:cubicBezTo>
                  <a:pt x="5987845" y="720885"/>
                  <a:pt x="5991542" y="717189"/>
                  <a:pt x="5998936" y="718667"/>
                </a:cubicBezTo>
                <a:cubicBezTo>
                  <a:pt x="6028511" y="718667"/>
                  <a:pt x="6044777" y="713492"/>
                  <a:pt x="6047736" y="703141"/>
                </a:cubicBezTo>
                <a:cubicBezTo>
                  <a:pt x="6049213" y="698704"/>
                  <a:pt x="6052911" y="697225"/>
                  <a:pt x="6058826" y="698704"/>
                </a:cubicBezTo>
                <a:cubicBezTo>
                  <a:pt x="6064740" y="701662"/>
                  <a:pt x="6072134" y="702401"/>
                  <a:pt x="6081006" y="700922"/>
                </a:cubicBezTo>
                <a:cubicBezTo>
                  <a:pt x="6088400" y="699444"/>
                  <a:pt x="6093575" y="700183"/>
                  <a:pt x="6096534" y="703141"/>
                </a:cubicBezTo>
                <a:cubicBezTo>
                  <a:pt x="6098013" y="706098"/>
                  <a:pt x="6098752" y="703880"/>
                  <a:pt x="6098752" y="696486"/>
                </a:cubicBezTo>
                <a:cubicBezTo>
                  <a:pt x="6100231" y="686135"/>
                  <a:pt x="6097272" y="680959"/>
                  <a:pt x="6089878" y="680959"/>
                </a:cubicBezTo>
                <a:close/>
                <a:moveTo>
                  <a:pt x="7356419" y="680405"/>
                </a:moveTo>
                <a:cubicBezTo>
                  <a:pt x="7351984" y="680775"/>
                  <a:pt x="7348287" y="684656"/>
                  <a:pt x="7345329" y="692050"/>
                </a:cubicBezTo>
                <a:cubicBezTo>
                  <a:pt x="7343850" y="695008"/>
                  <a:pt x="7349025" y="696486"/>
                  <a:pt x="7360857" y="696486"/>
                </a:cubicBezTo>
                <a:cubicBezTo>
                  <a:pt x="7372685" y="697965"/>
                  <a:pt x="7376383" y="695747"/>
                  <a:pt x="7371946" y="689832"/>
                </a:cubicBezTo>
                <a:cubicBezTo>
                  <a:pt x="7366032" y="683178"/>
                  <a:pt x="7360857" y="680035"/>
                  <a:pt x="7356419" y="680405"/>
                </a:cubicBezTo>
                <a:close/>
                <a:moveTo>
                  <a:pt x="7076938" y="678741"/>
                </a:moveTo>
                <a:cubicBezTo>
                  <a:pt x="7079895" y="678741"/>
                  <a:pt x="7084333" y="680959"/>
                  <a:pt x="7090247" y="685396"/>
                </a:cubicBezTo>
                <a:cubicBezTo>
                  <a:pt x="7097640" y="689832"/>
                  <a:pt x="7096162" y="692050"/>
                  <a:pt x="7085811" y="692050"/>
                </a:cubicBezTo>
                <a:cubicBezTo>
                  <a:pt x="7076938" y="692050"/>
                  <a:pt x="7072501" y="689832"/>
                  <a:pt x="7072501" y="685396"/>
                </a:cubicBezTo>
                <a:cubicBezTo>
                  <a:pt x="7072501" y="680959"/>
                  <a:pt x="7073981" y="678741"/>
                  <a:pt x="7076938" y="678741"/>
                </a:cubicBezTo>
                <a:close/>
                <a:moveTo>
                  <a:pt x="6535165" y="675969"/>
                </a:moveTo>
                <a:cubicBezTo>
                  <a:pt x="6533316" y="675969"/>
                  <a:pt x="6531283" y="676153"/>
                  <a:pt x="6529064" y="676523"/>
                </a:cubicBezTo>
                <a:cubicBezTo>
                  <a:pt x="6521672" y="678002"/>
                  <a:pt x="6518714" y="680959"/>
                  <a:pt x="6520192" y="685396"/>
                </a:cubicBezTo>
                <a:cubicBezTo>
                  <a:pt x="6521672" y="689832"/>
                  <a:pt x="6527585" y="691311"/>
                  <a:pt x="6537937" y="689832"/>
                </a:cubicBezTo>
                <a:cubicBezTo>
                  <a:pt x="6546811" y="688353"/>
                  <a:pt x="6549768" y="685396"/>
                  <a:pt x="6546811" y="680959"/>
                </a:cubicBezTo>
                <a:cubicBezTo>
                  <a:pt x="6544592" y="677632"/>
                  <a:pt x="6540710" y="675969"/>
                  <a:pt x="6535165" y="675969"/>
                </a:cubicBezTo>
                <a:close/>
                <a:moveTo>
                  <a:pt x="6705266" y="673751"/>
                </a:moveTo>
                <a:cubicBezTo>
                  <a:pt x="6698334" y="673751"/>
                  <a:pt x="6694313" y="675414"/>
                  <a:pt x="6693206" y="678741"/>
                </a:cubicBezTo>
                <a:cubicBezTo>
                  <a:pt x="6688768" y="684656"/>
                  <a:pt x="6694683" y="686874"/>
                  <a:pt x="6710951" y="685396"/>
                </a:cubicBezTo>
                <a:cubicBezTo>
                  <a:pt x="6725738" y="683917"/>
                  <a:pt x="6732392" y="682438"/>
                  <a:pt x="6730913" y="680959"/>
                </a:cubicBezTo>
                <a:cubicBezTo>
                  <a:pt x="6729435" y="676523"/>
                  <a:pt x="6723520" y="674305"/>
                  <a:pt x="6713169" y="674305"/>
                </a:cubicBezTo>
                <a:cubicBezTo>
                  <a:pt x="6710210" y="673936"/>
                  <a:pt x="6707577" y="673751"/>
                  <a:pt x="6705266" y="673751"/>
                </a:cubicBezTo>
                <a:close/>
                <a:moveTo>
                  <a:pt x="7783405" y="670978"/>
                </a:moveTo>
                <a:cubicBezTo>
                  <a:pt x="7780448" y="670978"/>
                  <a:pt x="7779339" y="672087"/>
                  <a:pt x="7780078" y="674305"/>
                </a:cubicBezTo>
                <a:cubicBezTo>
                  <a:pt x="7781557" y="680220"/>
                  <a:pt x="7784514" y="682438"/>
                  <a:pt x="7788951" y="680959"/>
                </a:cubicBezTo>
                <a:cubicBezTo>
                  <a:pt x="7793387" y="680959"/>
                  <a:pt x="7794865" y="683178"/>
                  <a:pt x="7793387" y="687614"/>
                </a:cubicBezTo>
                <a:cubicBezTo>
                  <a:pt x="7791908" y="693529"/>
                  <a:pt x="7792647" y="695008"/>
                  <a:pt x="7795605" y="692050"/>
                </a:cubicBezTo>
                <a:cubicBezTo>
                  <a:pt x="7798563" y="689092"/>
                  <a:pt x="7800041" y="690571"/>
                  <a:pt x="7800041" y="696486"/>
                </a:cubicBezTo>
                <a:cubicBezTo>
                  <a:pt x="7801520" y="699444"/>
                  <a:pt x="7804477" y="699444"/>
                  <a:pt x="7808913" y="696486"/>
                </a:cubicBezTo>
                <a:cubicBezTo>
                  <a:pt x="7813350" y="692050"/>
                  <a:pt x="7815568" y="687614"/>
                  <a:pt x="7815568" y="683178"/>
                </a:cubicBezTo>
                <a:cubicBezTo>
                  <a:pt x="7817047" y="680220"/>
                  <a:pt x="7811132" y="677263"/>
                  <a:pt x="7797823" y="674305"/>
                </a:cubicBezTo>
                <a:cubicBezTo>
                  <a:pt x="7791169" y="672087"/>
                  <a:pt x="7786363" y="670978"/>
                  <a:pt x="7783405" y="670978"/>
                </a:cubicBezTo>
                <a:close/>
                <a:moveTo>
                  <a:pt x="6820191" y="669869"/>
                </a:moveTo>
                <a:cubicBezTo>
                  <a:pt x="6818343" y="669869"/>
                  <a:pt x="6816680" y="670608"/>
                  <a:pt x="6815201" y="672087"/>
                </a:cubicBezTo>
                <a:cubicBezTo>
                  <a:pt x="6812244" y="675044"/>
                  <a:pt x="6814461" y="676523"/>
                  <a:pt x="6821855" y="676523"/>
                </a:cubicBezTo>
                <a:cubicBezTo>
                  <a:pt x="6827771" y="675044"/>
                  <a:pt x="6829249" y="673566"/>
                  <a:pt x="6826293" y="672087"/>
                </a:cubicBezTo>
                <a:cubicBezTo>
                  <a:pt x="6824074" y="670608"/>
                  <a:pt x="6822040" y="669869"/>
                  <a:pt x="6820191" y="669869"/>
                </a:cubicBezTo>
                <a:close/>
                <a:moveTo>
                  <a:pt x="7320860" y="669176"/>
                </a:moveTo>
                <a:cubicBezTo>
                  <a:pt x="7319612" y="668898"/>
                  <a:pt x="7318157" y="669869"/>
                  <a:pt x="7316493" y="672087"/>
                </a:cubicBezTo>
                <a:cubicBezTo>
                  <a:pt x="7313537" y="679481"/>
                  <a:pt x="7313537" y="684656"/>
                  <a:pt x="7316493" y="687614"/>
                </a:cubicBezTo>
                <a:cubicBezTo>
                  <a:pt x="7328325" y="703880"/>
                  <a:pt x="7331281" y="701662"/>
                  <a:pt x="7325365" y="680959"/>
                </a:cubicBezTo>
                <a:cubicBezTo>
                  <a:pt x="7324442" y="673566"/>
                  <a:pt x="7322940" y="669637"/>
                  <a:pt x="7320860" y="669176"/>
                </a:cubicBezTo>
                <a:close/>
                <a:moveTo>
                  <a:pt x="6879527" y="665433"/>
                </a:moveTo>
                <a:cubicBezTo>
                  <a:pt x="6872133" y="666911"/>
                  <a:pt x="6869914" y="669869"/>
                  <a:pt x="6872873" y="674305"/>
                </a:cubicBezTo>
                <a:cubicBezTo>
                  <a:pt x="6875830" y="680220"/>
                  <a:pt x="6879527" y="679481"/>
                  <a:pt x="6883963" y="672087"/>
                </a:cubicBezTo>
                <a:cubicBezTo>
                  <a:pt x="6888399" y="667651"/>
                  <a:pt x="6886920" y="665433"/>
                  <a:pt x="6879527" y="665433"/>
                </a:cubicBezTo>
                <a:close/>
                <a:moveTo>
                  <a:pt x="6332207" y="663769"/>
                </a:moveTo>
                <a:cubicBezTo>
                  <a:pt x="6330358" y="663399"/>
                  <a:pt x="6327216" y="663954"/>
                  <a:pt x="6322781" y="665433"/>
                </a:cubicBezTo>
                <a:cubicBezTo>
                  <a:pt x="6312429" y="666911"/>
                  <a:pt x="6307994" y="668390"/>
                  <a:pt x="6309472" y="669869"/>
                </a:cubicBezTo>
                <a:cubicBezTo>
                  <a:pt x="6309472" y="672826"/>
                  <a:pt x="6313170" y="674305"/>
                  <a:pt x="6320563" y="674305"/>
                </a:cubicBezTo>
                <a:cubicBezTo>
                  <a:pt x="6327957" y="672826"/>
                  <a:pt x="6332392" y="670608"/>
                  <a:pt x="6333871" y="667651"/>
                </a:cubicBezTo>
                <a:cubicBezTo>
                  <a:pt x="6334612" y="665433"/>
                  <a:pt x="6334056" y="664139"/>
                  <a:pt x="6332207" y="663769"/>
                </a:cubicBezTo>
                <a:close/>
                <a:moveTo>
                  <a:pt x="7292511" y="658085"/>
                </a:moveTo>
                <a:cubicBezTo>
                  <a:pt x="7288906" y="657808"/>
                  <a:pt x="7286549" y="658778"/>
                  <a:pt x="7285440" y="660997"/>
                </a:cubicBezTo>
                <a:cubicBezTo>
                  <a:pt x="7283961" y="665433"/>
                  <a:pt x="7286919" y="668390"/>
                  <a:pt x="7294313" y="669869"/>
                </a:cubicBezTo>
                <a:cubicBezTo>
                  <a:pt x="7301707" y="669869"/>
                  <a:pt x="7305404" y="669130"/>
                  <a:pt x="7305404" y="667651"/>
                </a:cubicBezTo>
                <a:cubicBezTo>
                  <a:pt x="7305404" y="663214"/>
                  <a:pt x="7302445" y="660257"/>
                  <a:pt x="7296530" y="658778"/>
                </a:cubicBezTo>
                <a:cubicBezTo>
                  <a:pt x="7295051" y="658409"/>
                  <a:pt x="7293711" y="658177"/>
                  <a:pt x="7292511" y="658085"/>
                </a:cubicBezTo>
                <a:close/>
                <a:moveTo>
                  <a:pt x="822919" y="656540"/>
                </a:moveTo>
                <a:cubicBezTo>
                  <a:pt x="825876" y="653582"/>
                  <a:pt x="828834" y="653582"/>
                  <a:pt x="831791" y="656540"/>
                </a:cubicBezTo>
                <a:cubicBezTo>
                  <a:pt x="834749" y="659497"/>
                  <a:pt x="835488" y="663194"/>
                  <a:pt x="834010" y="667630"/>
                </a:cubicBezTo>
                <a:cubicBezTo>
                  <a:pt x="833270" y="670588"/>
                  <a:pt x="831976" y="672251"/>
                  <a:pt x="830128" y="672621"/>
                </a:cubicBezTo>
                <a:cubicBezTo>
                  <a:pt x="828280" y="672991"/>
                  <a:pt x="825876" y="672066"/>
                  <a:pt x="822919" y="669848"/>
                </a:cubicBezTo>
                <a:cubicBezTo>
                  <a:pt x="818483" y="665412"/>
                  <a:pt x="818483" y="660976"/>
                  <a:pt x="822919" y="656540"/>
                </a:cubicBezTo>
                <a:close/>
                <a:moveTo>
                  <a:pt x="7948654" y="654342"/>
                </a:moveTo>
                <a:cubicBezTo>
                  <a:pt x="7945697" y="654342"/>
                  <a:pt x="7943479" y="659518"/>
                  <a:pt x="7942000" y="669869"/>
                </a:cubicBezTo>
                <a:cubicBezTo>
                  <a:pt x="7940521" y="680220"/>
                  <a:pt x="7941261" y="686135"/>
                  <a:pt x="7944218" y="687614"/>
                </a:cubicBezTo>
                <a:cubicBezTo>
                  <a:pt x="7947176" y="687614"/>
                  <a:pt x="7947915" y="686135"/>
                  <a:pt x="7946436" y="683178"/>
                </a:cubicBezTo>
                <a:cubicBezTo>
                  <a:pt x="7944958" y="680220"/>
                  <a:pt x="7945697" y="675044"/>
                  <a:pt x="7948654" y="667651"/>
                </a:cubicBezTo>
                <a:cubicBezTo>
                  <a:pt x="7950133" y="660257"/>
                  <a:pt x="7950133" y="655821"/>
                  <a:pt x="7948654" y="654342"/>
                </a:cubicBezTo>
                <a:close/>
                <a:moveTo>
                  <a:pt x="6646625" y="653926"/>
                </a:moveTo>
                <a:cubicBezTo>
                  <a:pt x="6645886" y="653834"/>
                  <a:pt x="6645146" y="653972"/>
                  <a:pt x="6644406" y="654342"/>
                </a:cubicBezTo>
                <a:cubicBezTo>
                  <a:pt x="6641450" y="654342"/>
                  <a:pt x="6639971" y="656560"/>
                  <a:pt x="6639971" y="660997"/>
                </a:cubicBezTo>
                <a:cubicBezTo>
                  <a:pt x="6641450" y="666911"/>
                  <a:pt x="6644406" y="669869"/>
                  <a:pt x="6648844" y="669869"/>
                </a:cubicBezTo>
                <a:cubicBezTo>
                  <a:pt x="6653278" y="668390"/>
                  <a:pt x="6654757" y="665433"/>
                  <a:pt x="6653278" y="660997"/>
                </a:cubicBezTo>
                <a:cubicBezTo>
                  <a:pt x="6651060" y="656560"/>
                  <a:pt x="6648844" y="654203"/>
                  <a:pt x="6646625" y="653926"/>
                </a:cubicBezTo>
                <a:close/>
                <a:moveTo>
                  <a:pt x="7078462" y="653649"/>
                </a:moveTo>
                <a:cubicBezTo>
                  <a:pt x="7079295" y="653741"/>
                  <a:pt x="7080265" y="653972"/>
                  <a:pt x="7081374" y="654342"/>
                </a:cubicBezTo>
                <a:cubicBezTo>
                  <a:pt x="7087289" y="655821"/>
                  <a:pt x="7089507" y="658039"/>
                  <a:pt x="7088029" y="660997"/>
                </a:cubicBezTo>
                <a:cubicBezTo>
                  <a:pt x="7088029" y="663954"/>
                  <a:pt x="7085811" y="664693"/>
                  <a:pt x="7081374" y="663214"/>
                </a:cubicBezTo>
                <a:cubicBezTo>
                  <a:pt x="7076938" y="661736"/>
                  <a:pt x="7074720" y="659518"/>
                  <a:pt x="7074720" y="656560"/>
                </a:cubicBezTo>
                <a:cubicBezTo>
                  <a:pt x="7074720" y="654342"/>
                  <a:pt x="7075967" y="653371"/>
                  <a:pt x="7078462" y="653649"/>
                </a:cubicBezTo>
                <a:close/>
                <a:moveTo>
                  <a:pt x="6282439" y="651847"/>
                </a:moveTo>
                <a:cubicBezTo>
                  <a:pt x="6281239" y="651662"/>
                  <a:pt x="6279897" y="651754"/>
                  <a:pt x="6278418" y="652124"/>
                </a:cubicBezTo>
                <a:cubicBezTo>
                  <a:pt x="6272503" y="652124"/>
                  <a:pt x="6270286" y="655821"/>
                  <a:pt x="6271764" y="663214"/>
                </a:cubicBezTo>
                <a:cubicBezTo>
                  <a:pt x="6273243" y="669130"/>
                  <a:pt x="6269546" y="673566"/>
                  <a:pt x="6260674" y="676523"/>
                </a:cubicBezTo>
                <a:cubicBezTo>
                  <a:pt x="6244408" y="679481"/>
                  <a:pt x="6237754" y="683178"/>
                  <a:pt x="6240710" y="687614"/>
                </a:cubicBezTo>
                <a:cubicBezTo>
                  <a:pt x="6242189" y="692050"/>
                  <a:pt x="6253279" y="692050"/>
                  <a:pt x="6273983" y="687614"/>
                </a:cubicBezTo>
                <a:cubicBezTo>
                  <a:pt x="6294685" y="684656"/>
                  <a:pt x="6305035" y="680959"/>
                  <a:pt x="6305035" y="676523"/>
                </a:cubicBezTo>
                <a:cubicBezTo>
                  <a:pt x="6303556" y="670608"/>
                  <a:pt x="6300601" y="668390"/>
                  <a:pt x="6296163" y="669869"/>
                </a:cubicBezTo>
                <a:cubicBezTo>
                  <a:pt x="6291728" y="671348"/>
                  <a:pt x="6289508" y="668390"/>
                  <a:pt x="6289508" y="660997"/>
                </a:cubicBezTo>
                <a:cubicBezTo>
                  <a:pt x="6288401" y="655451"/>
                  <a:pt x="6286044" y="652401"/>
                  <a:pt x="6282439" y="651847"/>
                </a:cubicBezTo>
                <a:close/>
                <a:moveTo>
                  <a:pt x="5714048" y="649351"/>
                </a:moveTo>
                <a:cubicBezTo>
                  <a:pt x="5710998" y="649351"/>
                  <a:pt x="5708363" y="651015"/>
                  <a:pt x="5706145" y="654342"/>
                </a:cubicBezTo>
                <a:cubicBezTo>
                  <a:pt x="5703189" y="657299"/>
                  <a:pt x="5705407" y="657299"/>
                  <a:pt x="5712801" y="654342"/>
                </a:cubicBezTo>
                <a:cubicBezTo>
                  <a:pt x="5720193" y="651385"/>
                  <a:pt x="5721674" y="649906"/>
                  <a:pt x="5717236" y="649906"/>
                </a:cubicBezTo>
                <a:cubicBezTo>
                  <a:pt x="5716128" y="649536"/>
                  <a:pt x="5715064" y="649351"/>
                  <a:pt x="5714048" y="649351"/>
                </a:cubicBezTo>
                <a:close/>
                <a:moveTo>
                  <a:pt x="7911501" y="647688"/>
                </a:moveTo>
                <a:cubicBezTo>
                  <a:pt x="7909653" y="647688"/>
                  <a:pt x="7908728" y="648427"/>
                  <a:pt x="7908728" y="649906"/>
                </a:cubicBezTo>
                <a:cubicBezTo>
                  <a:pt x="7908728" y="654342"/>
                  <a:pt x="7911686" y="658039"/>
                  <a:pt x="7917601" y="660997"/>
                </a:cubicBezTo>
                <a:cubicBezTo>
                  <a:pt x="7922037" y="662475"/>
                  <a:pt x="7924995" y="661736"/>
                  <a:pt x="7926473" y="658778"/>
                </a:cubicBezTo>
                <a:cubicBezTo>
                  <a:pt x="7929431" y="654342"/>
                  <a:pt x="7927213" y="651385"/>
                  <a:pt x="7919819" y="649906"/>
                </a:cubicBezTo>
                <a:cubicBezTo>
                  <a:pt x="7916122" y="648427"/>
                  <a:pt x="7913349" y="647688"/>
                  <a:pt x="7911501" y="647688"/>
                </a:cubicBezTo>
                <a:close/>
                <a:moveTo>
                  <a:pt x="7267696" y="647688"/>
                </a:moveTo>
                <a:cubicBezTo>
                  <a:pt x="7261781" y="646209"/>
                  <a:pt x="7259562" y="648427"/>
                  <a:pt x="7261040" y="654342"/>
                </a:cubicBezTo>
                <a:cubicBezTo>
                  <a:pt x="7261040" y="667651"/>
                  <a:pt x="7256605" y="674305"/>
                  <a:pt x="7247733" y="674305"/>
                </a:cubicBezTo>
                <a:cubicBezTo>
                  <a:pt x="7243295" y="674305"/>
                  <a:pt x="7241818" y="669869"/>
                  <a:pt x="7243295" y="660997"/>
                </a:cubicBezTo>
                <a:cubicBezTo>
                  <a:pt x="7244774" y="653603"/>
                  <a:pt x="7243295" y="649906"/>
                  <a:pt x="7238860" y="649906"/>
                </a:cubicBezTo>
                <a:cubicBezTo>
                  <a:pt x="7234423" y="648427"/>
                  <a:pt x="7232205" y="650645"/>
                  <a:pt x="7232205" y="656560"/>
                </a:cubicBezTo>
                <a:cubicBezTo>
                  <a:pt x="7233685" y="662475"/>
                  <a:pt x="7233685" y="665433"/>
                  <a:pt x="7232205" y="665433"/>
                </a:cubicBezTo>
                <a:cubicBezTo>
                  <a:pt x="7229247" y="666911"/>
                  <a:pt x="7226291" y="667651"/>
                  <a:pt x="7223333" y="667651"/>
                </a:cubicBezTo>
                <a:cubicBezTo>
                  <a:pt x="7218897" y="669130"/>
                  <a:pt x="7213722" y="670608"/>
                  <a:pt x="7207807" y="672087"/>
                </a:cubicBezTo>
                <a:cubicBezTo>
                  <a:pt x="7197456" y="673566"/>
                  <a:pt x="7195237" y="676523"/>
                  <a:pt x="7201152" y="680959"/>
                </a:cubicBezTo>
                <a:cubicBezTo>
                  <a:pt x="7208546" y="685396"/>
                  <a:pt x="7218897" y="687614"/>
                  <a:pt x="7232205" y="687614"/>
                </a:cubicBezTo>
                <a:cubicBezTo>
                  <a:pt x="7248471" y="689092"/>
                  <a:pt x="7255126" y="692050"/>
                  <a:pt x="7252168" y="696486"/>
                </a:cubicBezTo>
                <a:cubicBezTo>
                  <a:pt x="7249212" y="699444"/>
                  <a:pt x="7238860" y="700922"/>
                  <a:pt x="7221115" y="700922"/>
                </a:cubicBezTo>
                <a:cubicBezTo>
                  <a:pt x="7212242" y="702401"/>
                  <a:pt x="7197456" y="703141"/>
                  <a:pt x="7176752" y="703141"/>
                </a:cubicBezTo>
                <a:cubicBezTo>
                  <a:pt x="7167880" y="703141"/>
                  <a:pt x="7161966" y="703141"/>
                  <a:pt x="7159007" y="703141"/>
                </a:cubicBezTo>
                <a:cubicBezTo>
                  <a:pt x="7148657" y="697225"/>
                  <a:pt x="7144959" y="699444"/>
                  <a:pt x="7147917" y="709795"/>
                </a:cubicBezTo>
                <a:cubicBezTo>
                  <a:pt x="7149397" y="712752"/>
                  <a:pt x="7155310" y="714970"/>
                  <a:pt x="7165662" y="716449"/>
                </a:cubicBezTo>
                <a:cubicBezTo>
                  <a:pt x="7176014" y="719407"/>
                  <a:pt x="7183408" y="721625"/>
                  <a:pt x="7187843" y="723103"/>
                </a:cubicBezTo>
                <a:cubicBezTo>
                  <a:pt x="7193759" y="726061"/>
                  <a:pt x="7198194" y="727540"/>
                  <a:pt x="7201152" y="727540"/>
                </a:cubicBezTo>
                <a:cubicBezTo>
                  <a:pt x="7205588" y="727540"/>
                  <a:pt x="7207066" y="731236"/>
                  <a:pt x="7205588" y="738630"/>
                </a:cubicBezTo>
                <a:cubicBezTo>
                  <a:pt x="7204109" y="753418"/>
                  <a:pt x="7222594" y="760811"/>
                  <a:pt x="7261040" y="760811"/>
                </a:cubicBezTo>
                <a:cubicBezTo>
                  <a:pt x="7283223" y="760811"/>
                  <a:pt x="7292834" y="761551"/>
                  <a:pt x="7289876" y="763029"/>
                </a:cubicBezTo>
                <a:cubicBezTo>
                  <a:pt x="7286919" y="764508"/>
                  <a:pt x="7285440" y="767466"/>
                  <a:pt x="7285440" y="771902"/>
                </a:cubicBezTo>
                <a:cubicBezTo>
                  <a:pt x="7285440" y="776338"/>
                  <a:pt x="7280265" y="777078"/>
                  <a:pt x="7269913" y="774120"/>
                </a:cubicBezTo>
                <a:cubicBezTo>
                  <a:pt x="7261040" y="772641"/>
                  <a:pt x="7256605" y="773381"/>
                  <a:pt x="7256605" y="776338"/>
                </a:cubicBezTo>
                <a:cubicBezTo>
                  <a:pt x="7256605" y="780774"/>
                  <a:pt x="7244774" y="780774"/>
                  <a:pt x="7221115" y="776338"/>
                </a:cubicBezTo>
                <a:cubicBezTo>
                  <a:pt x="7203369" y="773381"/>
                  <a:pt x="7190062" y="774120"/>
                  <a:pt x="7181189" y="778556"/>
                </a:cubicBezTo>
                <a:cubicBezTo>
                  <a:pt x="7170838" y="784471"/>
                  <a:pt x="7169358" y="792604"/>
                  <a:pt x="7176752" y="802955"/>
                </a:cubicBezTo>
                <a:cubicBezTo>
                  <a:pt x="7179711" y="805913"/>
                  <a:pt x="7178970" y="807392"/>
                  <a:pt x="7174535" y="807392"/>
                </a:cubicBezTo>
                <a:cubicBezTo>
                  <a:pt x="7168620" y="807392"/>
                  <a:pt x="7166401" y="804434"/>
                  <a:pt x="7167880" y="798519"/>
                </a:cubicBezTo>
                <a:cubicBezTo>
                  <a:pt x="7169358" y="792604"/>
                  <a:pt x="7165662" y="788907"/>
                  <a:pt x="7156789" y="787429"/>
                </a:cubicBezTo>
                <a:cubicBezTo>
                  <a:pt x="7152354" y="787429"/>
                  <a:pt x="7150135" y="788907"/>
                  <a:pt x="7150135" y="791865"/>
                </a:cubicBezTo>
                <a:cubicBezTo>
                  <a:pt x="7148657" y="794822"/>
                  <a:pt x="7150135" y="797780"/>
                  <a:pt x="7154572" y="800738"/>
                </a:cubicBezTo>
                <a:cubicBezTo>
                  <a:pt x="7157530" y="803695"/>
                  <a:pt x="7150875" y="805913"/>
                  <a:pt x="7134609" y="807392"/>
                </a:cubicBezTo>
                <a:cubicBezTo>
                  <a:pt x="7127215" y="807392"/>
                  <a:pt x="7116124" y="807392"/>
                  <a:pt x="7101337" y="807392"/>
                </a:cubicBezTo>
                <a:lnTo>
                  <a:pt x="7061412" y="807392"/>
                </a:lnTo>
                <a:cubicBezTo>
                  <a:pt x="7059932" y="808871"/>
                  <a:pt x="7054756" y="809610"/>
                  <a:pt x="7045884" y="809610"/>
                </a:cubicBezTo>
                <a:cubicBezTo>
                  <a:pt x="6991172" y="811088"/>
                  <a:pt x="6962337" y="810349"/>
                  <a:pt x="6959379" y="807392"/>
                </a:cubicBezTo>
                <a:cubicBezTo>
                  <a:pt x="6956421" y="802955"/>
                  <a:pt x="6952723" y="803695"/>
                  <a:pt x="6948288" y="809610"/>
                </a:cubicBezTo>
                <a:cubicBezTo>
                  <a:pt x="6945329" y="815525"/>
                  <a:pt x="6942373" y="815525"/>
                  <a:pt x="6939416" y="809610"/>
                </a:cubicBezTo>
                <a:cubicBezTo>
                  <a:pt x="6937936" y="805174"/>
                  <a:pt x="6934979" y="803695"/>
                  <a:pt x="6930543" y="805174"/>
                </a:cubicBezTo>
                <a:cubicBezTo>
                  <a:pt x="6926106" y="805174"/>
                  <a:pt x="6923150" y="807392"/>
                  <a:pt x="6921670" y="811828"/>
                </a:cubicBezTo>
                <a:cubicBezTo>
                  <a:pt x="6920191" y="814785"/>
                  <a:pt x="6917974" y="813307"/>
                  <a:pt x="6915015" y="807392"/>
                </a:cubicBezTo>
                <a:cubicBezTo>
                  <a:pt x="6912059" y="801477"/>
                  <a:pt x="6910580" y="796301"/>
                  <a:pt x="6910580" y="791865"/>
                </a:cubicBezTo>
                <a:cubicBezTo>
                  <a:pt x="6912059" y="787429"/>
                  <a:pt x="6911318" y="785211"/>
                  <a:pt x="6908362" y="785211"/>
                </a:cubicBezTo>
                <a:cubicBezTo>
                  <a:pt x="6905405" y="785211"/>
                  <a:pt x="6904665" y="787429"/>
                  <a:pt x="6906143" y="791865"/>
                </a:cubicBezTo>
                <a:cubicBezTo>
                  <a:pt x="6907622" y="797780"/>
                  <a:pt x="6906143" y="800738"/>
                  <a:pt x="6901708" y="800738"/>
                </a:cubicBezTo>
                <a:cubicBezTo>
                  <a:pt x="6898749" y="800738"/>
                  <a:pt x="6897271" y="803695"/>
                  <a:pt x="6897271" y="809610"/>
                </a:cubicBezTo>
                <a:cubicBezTo>
                  <a:pt x="6897271" y="815525"/>
                  <a:pt x="6892096" y="817743"/>
                  <a:pt x="6881745" y="816264"/>
                </a:cubicBezTo>
                <a:cubicBezTo>
                  <a:pt x="6871393" y="813307"/>
                  <a:pt x="6865479" y="814785"/>
                  <a:pt x="6864000" y="820700"/>
                </a:cubicBezTo>
                <a:cubicBezTo>
                  <a:pt x="6864000" y="825137"/>
                  <a:pt x="6861782" y="827355"/>
                  <a:pt x="6857345" y="827355"/>
                </a:cubicBezTo>
                <a:cubicBezTo>
                  <a:pt x="6854388" y="827355"/>
                  <a:pt x="6853648" y="825137"/>
                  <a:pt x="6855127" y="820700"/>
                </a:cubicBezTo>
                <a:cubicBezTo>
                  <a:pt x="6855127" y="817743"/>
                  <a:pt x="6844038" y="817004"/>
                  <a:pt x="6821855" y="818482"/>
                </a:cubicBezTo>
                <a:cubicBezTo>
                  <a:pt x="6799675" y="819961"/>
                  <a:pt x="6781929" y="823658"/>
                  <a:pt x="6768621" y="829573"/>
                </a:cubicBezTo>
                <a:cubicBezTo>
                  <a:pt x="6756790" y="834009"/>
                  <a:pt x="6742743" y="837706"/>
                  <a:pt x="6726477" y="840663"/>
                </a:cubicBezTo>
                <a:cubicBezTo>
                  <a:pt x="6713169" y="843621"/>
                  <a:pt x="6707993" y="843621"/>
                  <a:pt x="6710951" y="840663"/>
                </a:cubicBezTo>
                <a:cubicBezTo>
                  <a:pt x="6713907" y="833270"/>
                  <a:pt x="6699859" y="831052"/>
                  <a:pt x="6668806" y="834009"/>
                </a:cubicBezTo>
                <a:cubicBezTo>
                  <a:pt x="6642188" y="835488"/>
                  <a:pt x="6631837" y="840663"/>
                  <a:pt x="6637752" y="849536"/>
                </a:cubicBezTo>
                <a:cubicBezTo>
                  <a:pt x="6640709" y="855451"/>
                  <a:pt x="6639971" y="857669"/>
                  <a:pt x="6635534" y="856190"/>
                </a:cubicBezTo>
                <a:cubicBezTo>
                  <a:pt x="6629618" y="854711"/>
                  <a:pt x="6622965" y="851015"/>
                  <a:pt x="6615571" y="845099"/>
                </a:cubicBezTo>
                <a:cubicBezTo>
                  <a:pt x="6608177" y="839185"/>
                  <a:pt x="6601522" y="837706"/>
                  <a:pt x="6595608" y="840663"/>
                </a:cubicBezTo>
                <a:cubicBezTo>
                  <a:pt x="6591172" y="842142"/>
                  <a:pt x="6591911" y="846578"/>
                  <a:pt x="6597825" y="853972"/>
                </a:cubicBezTo>
                <a:cubicBezTo>
                  <a:pt x="6602264" y="856930"/>
                  <a:pt x="6590432" y="859887"/>
                  <a:pt x="6562338" y="862844"/>
                </a:cubicBezTo>
                <a:cubicBezTo>
                  <a:pt x="6535720" y="867281"/>
                  <a:pt x="6520932" y="866541"/>
                  <a:pt x="6517975" y="860626"/>
                </a:cubicBezTo>
                <a:cubicBezTo>
                  <a:pt x="6515016" y="853232"/>
                  <a:pt x="6509103" y="849536"/>
                  <a:pt x="6500230" y="849536"/>
                </a:cubicBezTo>
                <a:cubicBezTo>
                  <a:pt x="6491356" y="848057"/>
                  <a:pt x="6486181" y="851015"/>
                  <a:pt x="6484703" y="858408"/>
                </a:cubicBezTo>
                <a:cubicBezTo>
                  <a:pt x="6481746" y="865802"/>
                  <a:pt x="6483223" y="871717"/>
                  <a:pt x="6489139" y="876153"/>
                </a:cubicBezTo>
                <a:cubicBezTo>
                  <a:pt x="6495053" y="880589"/>
                  <a:pt x="6493575" y="883547"/>
                  <a:pt x="6484703" y="885025"/>
                </a:cubicBezTo>
                <a:cubicBezTo>
                  <a:pt x="6475830" y="886504"/>
                  <a:pt x="6470654" y="884286"/>
                  <a:pt x="6469177" y="878371"/>
                </a:cubicBezTo>
                <a:cubicBezTo>
                  <a:pt x="6466218" y="872456"/>
                  <a:pt x="6465479" y="873196"/>
                  <a:pt x="6466957" y="880589"/>
                </a:cubicBezTo>
                <a:cubicBezTo>
                  <a:pt x="6468436" y="886504"/>
                  <a:pt x="6465479" y="890201"/>
                  <a:pt x="6458084" y="891680"/>
                </a:cubicBezTo>
                <a:cubicBezTo>
                  <a:pt x="6450691" y="894637"/>
                  <a:pt x="6450691" y="897595"/>
                  <a:pt x="6458084" y="900552"/>
                </a:cubicBezTo>
                <a:cubicBezTo>
                  <a:pt x="6464000" y="902031"/>
                  <a:pt x="6465479" y="903510"/>
                  <a:pt x="6462523" y="904989"/>
                </a:cubicBezTo>
                <a:cubicBezTo>
                  <a:pt x="6459564" y="906467"/>
                  <a:pt x="6458084" y="910164"/>
                  <a:pt x="6458084" y="916079"/>
                </a:cubicBezTo>
                <a:cubicBezTo>
                  <a:pt x="6459564" y="921994"/>
                  <a:pt x="6458825" y="921994"/>
                  <a:pt x="6455867" y="916079"/>
                </a:cubicBezTo>
                <a:cubicBezTo>
                  <a:pt x="6451431" y="910164"/>
                  <a:pt x="6449952" y="910164"/>
                  <a:pt x="6451431" y="916079"/>
                </a:cubicBezTo>
                <a:cubicBezTo>
                  <a:pt x="6451431" y="920515"/>
                  <a:pt x="6448473" y="923473"/>
                  <a:pt x="6442559" y="924952"/>
                </a:cubicBezTo>
                <a:cubicBezTo>
                  <a:pt x="6439601" y="924952"/>
                  <a:pt x="6434426" y="924952"/>
                  <a:pt x="6427031" y="924952"/>
                </a:cubicBezTo>
                <a:cubicBezTo>
                  <a:pt x="6412245" y="923473"/>
                  <a:pt x="6402633" y="922733"/>
                  <a:pt x="6398196" y="922733"/>
                </a:cubicBezTo>
                <a:cubicBezTo>
                  <a:pt x="6392282" y="921255"/>
                  <a:pt x="6387106" y="923473"/>
                  <a:pt x="6382669" y="929388"/>
                </a:cubicBezTo>
                <a:cubicBezTo>
                  <a:pt x="6379712" y="935303"/>
                  <a:pt x="6376754" y="936042"/>
                  <a:pt x="6373796" y="931606"/>
                </a:cubicBezTo>
                <a:cubicBezTo>
                  <a:pt x="6373796" y="928648"/>
                  <a:pt x="6371578" y="928648"/>
                  <a:pt x="6367143" y="931606"/>
                </a:cubicBezTo>
                <a:cubicBezTo>
                  <a:pt x="6364185" y="934563"/>
                  <a:pt x="6362707" y="939000"/>
                  <a:pt x="6362707" y="944914"/>
                </a:cubicBezTo>
                <a:cubicBezTo>
                  <a:pt x="6361227" y="949351"/>
                  <a:pt x="6358270" y="951569"/>
                  <a:pt x="6353834" y="951569"/>
                </a:cubicBezTo>
                <a:cubicBezTo>
                  <a:pt x="6347919" y="951569"/>
                  <a:pt x="6342743" y="953048"/>
                  <a:pt x="6338308" y="956005"/>
                </a:cubicBezTo>
                <a:cubicBezTo>
                  <a:pt x="6335350" y="958962"/>
                  <a:pt x="6336829" y="961181"/>
                  <a:pt x="6342743" y="962659"/>
                </a:cubicBezTo>
                <a:cubicBezTo>
                  <a:pt x="6348658" y="965617"/>
                  <a:pt x="6348658" y="968574"/>
                  <a:pt x="6342743" y="971532"/>
                </a:cubicBezTo>
                <a:cubicBezTo>
                  <a:pt x="6335350" y="973011"/>
                  <a:pt x="6331653" y="970792"/>
                  <a:pt x="6331653" y="964878"/>
                </a:cubicBezTo>
                <a:cubicBezTo>
                  <a:pt x="6330174" y="958962"/>
                  <a:pt x="6322781" y="956745"/>
                  <a:pt x="6309472" y="958223"/>
                </a:cubicBezTo>
                <a:cubicBezTo>
                  <a:pt x="6291728" y="959702"/>
                  <a:pt x="6280637" y="956745"/>
                  <a:pt x="6276200" y="949351"/>
                </a:cubicBezTo>
                <a:cubicBezTo>
                  <a:pt x="6271764" y="941957"/>
                  <a:pt x="6277679" y="936781"/>
                  <a:pt x="6293945" y="933824"/>
                </a:cubicBezTo>
                <a:cubicBezTo>
                  <a:pt x="6304297" y="930867"/>
                  <a:pt x="6308732" y="927169"/>
                  <a:pt x="6307254" y="922733"/>
                </a:cubicBezTo>
                <a:cubicBezTo>
                  <a:pt x="6305775" y="918297"/>
                  <a:pt x="6301339" y="918297"/>
                  <a:pt x="6293945" y="922733"/>
                </a:cubicBezTo>
                <a:cubicBezTo>
                  <a:pt x="6288030" y="925691"/>
                  <a:pt x="6286552" y="922733"/>
                  <a:pt x="6289508" y="913861"/>
                </a:cubicBezTo>
                <a:cubicBezTo>
                  <a:pt x="6290987" y="904989"/>
                  <a:pt x="6285073" y="902031"/>
                  <a:pt x="6271764" y="904989"/>
                </a:cubicBezTo>
                <a:cubicBezTo>
                  <a:pt x="6258455" y="907946"/>
                  <a:pt x="6252541" y="911643"/>
                  <a:pt x="6254019" y="916079"/>
                </a:cubicBezTo>
                <a:cubicBezTo>
                  <a:pt x="6256976" y="921994"/>
                  <a:pt x="6261413" y="923473"/>
                  <a:pt x="6267328" y="920515"/>
                </a:cubicBezTo>
                <a:cubicBezTo>
                  <a:pt x="6274721" y="919036"/>
                  <a:pt x="6279159" y="919776"/>
                  <a:pt x="6280637" y="922733"/>
                </a:cubicBezTo>
                <a:cubicBezTo>
                  <a:pt x="6283593" y="925691"/>
                  <a:pt x="6277679" y="927909"/>
                  <a:pt x="6262892" y="929388"/>
                </a:cubicBezTo>
                <a:cubicBezTo>
                  <a:pt x="6249582" y="932345"/>
                  <a:pt x="6244408" y="931606"/>
                  <a:pt x="6247365" y="927169"/>
                </a:cubicBezTo>
                <a:cubicBezTo>
                  <a:pt x="6250323" y="919776"/>
                  <a:pt x="6242189" y="917558"/>
                  <a:pt x="6222966" y="920515"/>
                </a:cubicBezTo>
                <a:cubicBezTo>
                  <a:pt x="6209657" y="921994"/>
                  <a:pt x="6203742" y="924952"/>
                  <a:pt x="6205221" y="929388"/>
                </a:cubicBezTo>
                <a:cubicBezTo>
                  <a:pt x="6206699" y="935303"/>
                  <a:pt x="6213353" y="936781"/>
                  <a:pt x="6225184" y="933824"/>
                </a:cubicBezTo>
                <a:cubicBezTo>
                  <a:pt x="6237013" y="930867"/>
                  <a:pt x="6238492" y="933085"/>
                  <a:pt x="6229620" y="940478"/>
                </a:cubicBezTo>
                <a:cubicBezTo>
                  <a:pt x="6222227" y="947872"/>
                  <a:pt x="6216312" y="950829"/>
                  <a:pt x="6211875" y="949351"/>
                </a:cubicBezTo>
                <a:cubicBezTo>
                  <a:pt x="6205960" y="947872"/>
                  <a:pt x="6201524" y="951569"/>
                  <a:pt x="6198567" y="960441"/>
                </a:cubicBezTo>
                <a:cubicBezTo>
                  <a:pt x="6195609" y="969314"/>
                  <a:pt x="6191173" y="974489"/>
                  <a:pt x="6185257" y="975968"/>
                </a:cubicBezTo>
                <a:cubicBezTo>
                  <a:pt x="6179342" y="977447"/>
                  <a:pt x="6177126" y="980404"/>
                  <a:pt x="6178604" y="984840"/>
                </a:cubicBezTo>
                <a:cubicBezTo>
                  <a:pt x="6181560" y="989277"/>
                  <a:pt x="6183780" y="990016"/>
                  <a:pt x="6185257" y="987059"/>
                </a:cubicBezTo>
                <a:cubicBezTo>
                  <a:pt x="6188215" y="984101"/>
                  <a:pt x="6190433" y="984840"/>
                  <a:pt x="6191912" y="989277"/>
                </a:cubicBezTo>
                <a:cubicBezTo>
                  <a:pt x="6193391" y="993713"/>
                  <a:pt x="6191173" y="997410"/>
                  <a:pt x="6185257" y="1000367"/>
                </a:cubicBezTo>
                <a:cubicBezTo>
                  <a:pt x="6180822" y="1003325"/>
                  <a:pt x="6177126" y="1002585"/>
                  <a:pt x="6174167" y="998149"/>
                </a:cubicBezTo>
                <a:cubicBezTo>
                  <a:pt x="6171210" y="995192"/>
                  <a:pt x="6159380" y="996671"/>
                  <a:pt x="6138677" y="1002585"/>
                </a:cubicBezTo>
                <a:cubicBezTo>
                  <a:pt x="6117976" y="1007022"/>
                  <a:pt x="6109103" y="1010718"/>
                  <a:pt x="6112061" y="1013676"/>
                </a:cubicBezTo>
                <a:cubicBezTo>
                  <a:pt x="6113539" y="1018112"/>
                  <a:pt x="6113539" y="1020330"/>
                  <a:pt x="6112061" y="1020330"/>
                </a:cubicBezTo>
                <a:cubicBezTo>
                  <a:pt x="6110582" y="1021809"/>
                  <a:pt x="6108364" y="1018851"/>
                  <a:pt x="6105407" y="1011458"/>
                </a:cubicBezTo>
                <a:cubicBezTo>
                  <a:pt x="6102448" y="1005543"/>
                  <a:pt x="6097272" y="1003325"/>
                  <a:pt x="6089878" y="1004804"/>
                </a:cubicBezTo>
                <a:cubicBezTo>
                  <a:pt x="6083964" y="1006282"/>
                  <a:pt x="6069177" y="1013676"/>
                  <a:pt x="6045516" y="1026985"/>
                </a:cubicBezTo>
                <a:cubicBezTo>
                  <a:pt x="6038123" y="1031421"/>
                  <a:pt x="6033687" y="1031421"/>
                  <a:pt x="6032208" y="1026985"/>
                </a:cubicBezTo>
                <a:cubicBezTo>
                  <a:pt x="6030729" y="1024027"/>
                  <a:pt x="6019639" y="1025506"/>
                  <a:pt x="5998936" y="1031421"/>
                </a:cubicBezTo>
                <a:cubicBezTo>
                  <a:pt x="5978235" y="1038815"/>
                  <a:pt x="5968622" y="1044729"/>
                  <a:pt x="5970101" y="1049166"/>
                </a:cubicBezTo>
                <a:cubicBezTo>
                  <a:pt x="5970101" y="1055081"/>
                  <a:pt x="5968622" y="1058038"/>
                  <a:pt x="5965665" y="1058038"/>
                </a:cubicBezTo>
                <a:cubicBezTo>
                  <a:pt x="5962707" y="1059517"/>
                  <a:pt x="5960489" y="1058038"/>
                  <a:pt x="5959010" y="1053602"/>
                </a:cubicBezTo>
                <a:cubicBezTo>
                  <a:pt x="5954575" y="1038815"/>
                  <a:pt x="5948659" y="1041032"/>
                  <a:pt x="5941265" y="1060256"/>
                </a:cubicBezTo>
                <a:cubicBezTo>
                  <a:pt x="5938309" y="1066171"/>
                  <a:pt x="5936090" y="1066911"/>
                  <a:pt x="5934612" y="1062475"/>
                </a:cubicBezTo>
                <a:cubicBezTo>
                  <a:pt x="5931654" y="1058038"/>
                  <a:pt x="5924999" y="1057299"/>
                  <a:pt x="5914648" y="1060256"/>
                </a:cubicBezTo>
                <a:cubicBezTo>
                  <a:pt x="5905775" y="1063214"/>
                  <a:pt x="5902079" y="1067650"/>
                  <a:pt x="5903557" y="1073565"/>
                </a:cubicBezTo>
                <a:cubicBezTo>
                  <a:pt x="5905036" y="1078001"/>
                  <a:pt x="5902819" y="1080219"/>
                  <a:pt x="5896904" y="1080219"/>
                </a:cubicBezTo>
                <a:cubicBezTo>
                  <a:pt x="5892467" y="1081698"/>
                  <a:pt x="5888770" y="1079480"/>
                  <a:pt x="5885812" y="1073565"/>
                </a:cubicBezTo>
                <a:cubicBezTo>
                  <a:pt x="5884335" y="1066171"/>
                  <a:pt x="5882115" y="1064692"/>
                  <a:pt x="5879159" y="1069129"/>
                </a:cubicBezTo>
                <a:cubicBezTo>
                  <a:pt x="5876201" y="1075044"/>
                  <a:pt x="5874721" y="1075044"/>
                  <a:pt x="5874721" y="1069129"/>
                </a:cubicBezTo>
                <a:cubicBezTo>
                  <a:pt x="5873243" y="1063214"/>
                  <a:pt x="5871025" y="1060256"/>
                  <a:pt x="5868067" y="1060256"/>
                </a:cubicBezTo>
                <a:cubicBezTo>
                  <a:pt x="5863632" y="1061735"/>
                  <a:pt x="5861415" y="1065432"/>
                  <a:pt x="5861415" y="1071347"/>
                </a:cubicBezTo>
                <a:cubicBezTo>
                  <a:pt x="5861415" y="1075783"/>
                  <a:pt x="5856238" y="1075783"/>
                  <a:pt x="5845886" y="1071347"/>
                </a:cubicBezTo>
                <a:cubicBezTo>
                  <a:pt x="5837014" y="1066911"/>
                  <a:pt x="5831838" y="1062475"/>
                  <a:pt x="5830360" y="1058038"/>
                </a:cubicBezTo>
                <a:cubicBezTo>
                  <a:pt x="5828881" y="1053602"/>
                  <a:pt x="5822227" y="1050644"/>
                  <a:pt x="5810396" y="1049166"/>
                </a:cubicBezTo>
                <a:cubicBezTo>
                  <a:pt x="5798568" y="1049166"/>
                  <a:pt x="5791174" y="1051384"/>
                  <a:pt x="5788216" y="1055820"/>
                </a:cubicBezTo>
                <a:cubicBezTo>
                  <a:pt x="5783779" y="1066171"/>
                  <a:pt x="5789696" y="1070608"/>
                  <a:pt x="5805961" y="1069129"/>
                </a:cubicBezTo>
                <a:cubicBezTo>
                  <a:pt x="5814834" y="1069129"/>
                  <a:pt x="5814834" y="1070608"/>
                  <a:pt x="5805961" y="1073565"/>
                </a:cubicBezTo>
                <a:cubicBezTo>
                  <a:pt x="5800047" y="1076522"/>
                  <a:pt x="5798568" y="1083177"/>
                  <a:pt x="5801524" y="1093528"/>
                </a:cubicBezTo>
                <a:cubicBezTo>
                  <a:pt x="5803003" y="1102400"/>
                  <a:pt x="5807440" y="1107576"/>
                  <a:pt x="5814834" y="1109055"/>
                </a:cubicBezTo>
                <a:cubicBezTo>
                  <a:pt x="5819269" y="1110533"/>
                  <a:pt x="5817051" y="1112752"/>
                  <a:pt x="5808179" y="1115709"/>
                </a:cubicBezTo>
                <a:cubicBezTo>
                  <a:pt x="5800785" y="1118667"/>
                  <a:pt x="5798568" y="1117927"/>
                  <a:pt x="5801524" y="1113491"/>
                </a:cubicBezTo>
                <a:cubicBezTo>
                  <a:pt x="5804482" y="1107576"/>
                  <a:pt x="5803743" y="1101661"/>
                  <a:pt x="5799306" y="1095746"/>
                </a:cubicBezTo>
                <a:cubicBezTo>
                  <a:pt x="5794871" y="1089831"/>
                  <a:pt x="5789696" y="1089831"/>
                  <a:pt x="5783779" y="1095746"/>
                </a:cubicBezTo>
                <a:cubicBezTo>
                  <a:pt x="5777864" y="1103140"/>
                  <a:pt x="5765295" y="1110533"/>
                  <a:pt x="5746072" y="1117927"/>
                </a:cubicBezTo>
                <a:cubicBezTo>
                  <a:pt x="5723890" y="1128278"/>
                  <a:pt x="5713539" y="1136412"/>
                  <a:pt x="5715018" y="1142326"/>
                </a:cubicBezTo>
                <a:cubicBezTo>
                  <a:pt x="5716497" y="1148241"/>
                  <a:pt x="5712801" y="1148981"/>
                  <a:pt x="5703928" y="1144545"/>
                </a:cubicBezTo>
                <a:lnTo>
                  <a:pt x="5690107" y="1141355"/>
                </a:lnTo>
                <a:lnTo>
                  <a:pt x="5689591" y="1141890"/>
                </a:lnTo>
                <a:cubicBezTo>
                  <a:pt x="5680626" y="1151040"/>
                  <a:pt x="5670229" y="1161529"/>
                  <a:pt x="5658398" y="1173359"/>
                </a:cubicBezTo>
                <a:cubicBezTo>
                  <a:pt x="5653223" y="1179274"/>
                  <a:pt x="5645459" y="1186853"/>
                  <a:pt x="5635108" y="1196095"/>
                </a:cubicBezTo>
                <a:lnTo>
                  <a:pt x="5625989" y="1203782"/>
                </a:lnTo>
                <a:lnTo>
                  <a:pt x="5624075" y="1206651"/>
                </a:lnTo>
                <a:cubicBezTo>
                  <a:pt x="5609288" y="1215524"/>
                  <a:pt x="5605591" y="1220699"/>
                  <a:pt x="5612985" y="1222178"/>
                </a:cubicBezTo>
                <a:cubicBezTo>
                  <a:pt x="5623336" y="1225136"/>
                  <a:pt x="5631470" y="1230311"/>
                  <a:pt x="5637385" y="1237705"/>
                </a:cubicBezTo>
                <a:cubicBezTo>
                  <a:pt x="5643299" y="1246577"/>
                  <a:pt x="5642560" y="1251014"/>
                  <a:pt x="5635167" y="1251014"/>
                </a:cubicBezTo>
                <a:cubicBezTo>
                  <a:pt x="5626294" y="1252492"/>
                  <a:pt x="5620378" y="1250274"/>
                  <a:pt x="5617422" y="1244359"/>
                </a:cubicBezTo>
                <a:cubicBezTo>
                  <a:pt x="5614463" y="1239923"/>
                  <a:pt x="5611506" y="1239184"/>
                  <a:pt x="5608550" y="1242141"/>
                </a:cubicBezTo>
                <a:cubicBezTo>
                  <a:pt x="5605591" y="1243620"/>
                  <a:pt x="5606332" y="1245099"/>
                  <a:pt x="5610767" y="1246577"/>
                </a:cubicBezTo>
                <a:cubicBezTo>
                  <a:pt x="5613725" y="1246577"/>
                  <a:pt x="5616682" y="1249535"/>
                  <a:pt x="5619640" y="1255450"/>
                </a:cubicBezTo>
                <a:cubicBezTo>
                  <a:pt x="5622598" y="1259886"/>
                  <a:pt x="5621858" y="1261365"/>
                  <a:pt x="5617422" y="1259886"/>
                </a:cubicBezTo>
                <a:cubicBezTo>
                  <a:pt x="5614463" y="1258408"/>
                  <a:pt x="5611506" y="1258408"/>
                  <a:pt x="5608550" y="1259886"/>
                </a:cubicBezTo>
                <a:cubicBezTo>
                  <a:pt x="5605591" y="1259886"/>
                  <a:pt x="5604112" y="1256929"/>
                  <a:pt x="5604112" y="1251014"/>
                </a:cubicBezTo>
                <a:cubicBezTo>
                  <a:pt x="5604112" y="1246577"/>
                  <a:pt x="5602633" y="1245099"/>
                  <a:pt x="5599677" y="1246577"/>
                </a:cubicBezTo>
                <a:cubicBezTo>
                  <a:pt x="5596718" y="1248056"/>
                  <a:pt x="5593761" y="1245838"/>
                  <a:pt x="5590805" y="1239923"/>
                </a:cubicBezTo>
                <a:cubicBezTo>
                  <a:pt x="5589325" y="1235487"/>
                  <a:pt x="5590805" y="1234008"/>
                  <a:pt x="5595240" y="1235487"/>
                </a:cubicBezTo>
                <a:lnTo>
                  <a:pt x="5598734" y="1226754"/>
                </a:lnTo>
                <a:lnTo>
                  <a:pt x="5596292" y="1228812"/>
                </a:lnTo>
                <a:lnTo>
                  <a:pt x="5572148" y="1249808"/>
                </a:lnTo>
                <a:lnTo>
                  <a:pt x="5582486" y="1248241"/>
                </a:lnTo>
                <a:cubicBezTo>
                  <a:pt x="5585813" y="1248611"/>
                  <a:pt x="5586367" y="1250274"/>
                  <a:pt x="5584149" y="1253232"/>
                </a:cubicBezTo>
                <a:cubicBezTo>
                  <a:pt x="5576017" y="1262104"/>
                  <a:pt x="5568808" y="1267834"/>
                  <a:pt x="5562522" y="1270422"/>
                </a:cubicBezTo>
                <a:lnTo>
                  <a:pt x="5549937" y="1269120"/>
                </a:lnTo>
                <a:lnTo>
                  <a:pt x="5545274" y="1273174"/>
                </a:lnTo>
                <a:cubicBezTo>
                  <a:pt x="5503870" y="1305707"/>
                  <a:pt x="5485387" y="1320494"/>
                  <a:pt x="5489822" y="1317536"/>
                </a:cubicBezTo>
                <a:lnTo>
                  <a:pt x="5447679" y="1348590"/>
                </a:lnTo>
                <a:cubicBezTo>
                  <a:pt x="5424019" y="1366335"/>
                  <a:pt x="5412927" y="1375947"/>
                  <a:pt x="5414406" y="1377426"/>
                </a:cubicBezTo>
                <a:lnTo>
                  <a:pt x="5417849" y="1386029"/>
                </a:lnTo>
                <a:lnTo>
                  <a:pt x="5426564" y="1382820"/>
                </a:lnTo>
                <a:lnTo>
                  <a:pt x="5427160" y="1379644"/>
                </a:lnTo>
                <a:lnTo>
                  <a:pt x="5429419" y="1381770"/>
                </a:lnTo>
                <a:lnTo>
                  <a:pt x="5436646" y="1379110"/>
                </a:lnTo>
                <a:cubicBezTo>
                  <a:pt x="5458088" y="1369867"/>
                  <a:pt x="5488772" y="1354525"/>
                  <a:pt x="5528697" y="1333084"/>
                </a:cubicBezTo>
                <a:cubicBezTo>
                  <a:pt x="5601156" y="1297594"/>
                  <a:pt x="5650693" y="1274674"/>
                  <a:pt x="5677310" y="1264322"/>
                </a:cubicBezTo>
                <a:cubicBezTo>
                  <a:pt x="5712801" y="1251014"/>
                  <a:pt x="5732024" y="1245838"/>
                  <a:pt x="5734981" y="1248796"/>
                </a:cubicBezTo>
                <a:cubicBezTo>
                  <a:pt x="5739418" y="1251753"/>
                  <a:pt x="5745332" y="1251014"/>
                  <a:pt x="5752726" y="1246577"/>
                </a:cubicBezTo>
                <a:cubicBezTo>
                  <a:pt x="5758641" y="1242141"/>
                  <a:pt x="5761599" y="1237705"/>
                  <a:pt x="5761599" y="1233269"/>
                </a:cubicBezTo>
                <a:cubicBezTo>
                  <a:pt x="5761599" y="1225875"/>
                  <a:pt x="5763078" y="1223657"/>
                  <a:pt x="5766035" y="1226615"/>
                </a:cubicBezTo>
                <a:cubicBezTo>
                  <a:pt x="5770470" y="1231051"/>
                  <a:pt x="5780823" y="1231051"/>
                  <a:pt x="5797089" y="1226615"/>
                </a:cubicBezTo>
                <a:cubicBezTo>
                  <a:pt x="5792652" y="1228093"/>
                  <a:pt x="5804482" y="1223657"/>
                  <a:pt x="5832579" y="1213306"/>
                </a:cubicBezTo>
                <a:cubicBezTo>
                  <a:pt x="5847366" y="1208870"/>
                  <a:pt x="5865849" y="1202955"/>
                  <a:pt x="5888031" y="1195561"/>
                </a:cubicBezTo>
                <a:cubicBezTo>
                  <a:pt x="5951616" y="1173380"/>
                  <a:pt x="5995979" y="1159332"/>
                  <a:pt x="6021118" y="1153417"/>
                </a:cubicBezTo>
                <a:cubicBezTo>
                  <a:pt x="6064001" y="1144545"/>
                  <a:pt x="6086922" y="1132714"/>
                  <a:pt x="6089878" y="1117927"/>
                </a:cubicBezTo>
                <a:cubicBezTo>
                  <a:pt x="6091358" y="1113491"/>
                  <a:pt x="6093575" y="1113491"/>
                  <a:pt x="6096534" y="1117927"/>
                </a:cubicBezTo>
                <a:cubicBezTo>
                  <a:pt x="6099492" y="1123842"/>
                  <a:pt x="6109842" y="1123103"/>
                  <a:pt x="6127587" y="1115709"/>
                </a:cubicBezTo>
                <a:cubicBezTo>
                  <a:pt x="6143853" y="1109794"/>
                  <a:pt x="6153465" y="1108315"/>
                  <a:pt x="6156422" y="1111273"/>
                </a:cubicBezTo>
                <a:cubicBezTo>
                  <a:pt x="6159380" y="1114230"/>
                  <a:pt x="6160119" y="1112752"/>
                  <a:pt x="6158641" y="1106836"/>
                </a:cubicBezTo>
                <a:cubicBezTo>
                  <a:pt x="6157162" y="1100922"/>
                  <a:pt x="6157902" y="1100182"/>
                  <a:pt x="6160860" y="1104619"/>
                </a:cubicBezTo>
                <a:cubicBezTo>
                  <a:pt x="6163816" y="1109055"/>
                  <a:pt x="6167513" y="1109055"/>
                  <a:pt x="6171949" y="1104619"/>
                </a:cubicBezTo>
                <a:cubicBezTo>
                  <a:pt x="6177864" y="1100182"/>
                  <a:pt x="6183040" y="1099443"/>
                  <a:pt x="6187476" y="1102400"/>
                </a:cubicBezTo>
                <a:cubicBezTo>
                  <a:pt x="6191912" y="1105358"/>
                  <a:pt x="6193391" y="1104619"/>
                  <a:pt x="6191912" y="1100182"/>
                </a:cubicBezTo>
                <a:cubicBezTo>
                  <a:pt x="6191912" y="1095746"/>
                  <a:pt x="6202264" y="1092049"/>
                  <a:pt x="6222966" y="1089092"/>
                </a:cubicBezTo>
                <a:cubicBezTo>
                  <a:pt x="6285073" y="1078741"/>
                  <a:pt x="6311690" y="1063214"/>
                  <a:pt x="6302818" y="1042511"/>
                </a:cubicBezTo>
                <a:cubicBezTo>
                  <a:pt x="6301339" y="1038075"/>
                  <a:pt x="6302078" y="1037336"/>
                  <a:pt x="6305035" y="1040293"/>
                </a:cubicBezTo>
                <a:cubicBezTo>
                  <a:pt x="6307994" y="1043251"/>
                  <a:pt x="6309472" y="1047687"/>
                  <a:pt x="6309472" y="1053602"/>
                </a:cubicBezTo>
                <a:cubicBezTo>
                  <a:pt x="6309472" y="1059517"/>
                  <a:pt x="6310950" y="1060256"/>
                  <a:pt x="6313908" y="1055820"/>
                </a:cubicBezTo>
                <a:cubicBezTo>
                  <a:pt x="6318345" y="1051384"/>
                  <a:pt x="6321301" y="1053602"/>
                  <a:pt x="6322781" y="1062475"/>
                </a:cubicBezTo>
                <a:cubicBezTo>
                  <a:pt x="6324260" y="1071347"/>
                  <a:pt x="6325738" y="1072086"/>
                  <a:pt x="6327216" y="1064692"/>
                </a:cubicBezTo>
                <a:cubicBezTo>
                  <a:pt x="6327216" y="1057299"/>
                  <a:pt x="6330174" y="1052863"/>
                  <a:pt x="6336089" y="1051384"/>
                </a:cubicBezTo>
                <a:cubicBezTo>
                  <a:pt x="6340526" y="1048426"/>
                  <a:pt x="6344223" y="1049166"/>
                  <a:pt x="6347180" y="1053602"/>
                </a:cubicBezTo>
                <a:cubicBezTo>
                  <a:pt x="6350137" y="1059517"/>
                  <a:pt x="6351615" y="1057299"/>
                  <a:pt x="6351615" y="1046948"/>
                </a:cubicBezTo>
                <a:cubicBezTo>
                  <a:pt x="6351615" y="1038075"/>
                  <a:pt x="6353834" y="1035857"/>
                  <a:pt x="6358270" y="1040293"/>
                </a:cubicBezTo>
                <a:cubicBezTo>
                  <a:pt x="6361227" y="1044729"/>
                  <a:pt x="6364185" y="1047687"/>
                  <a:pt x="6367143" y="1049166"/>
                </a:cubicBezTo>
                <a:cubicBezTo>
                  <a:pt x="6371578" y="1052123"/>
                  <a:pt x="6373796" y="1052123"/>
                  <a:pt x="6373796" y="1049166"/>
                </a:cubicBezTo>
                <a:cubicBezTo>
                  <a:pt x="6372319" y="1044729"/>
                  <a:pt x="6378234" y="1041032"/>
                  <a:pt x="6391542" y="1038075"/>
                </a:cubicBezTo>
                <a:cubicBezTo>
                  <a:pt x="6401893" y="1036596"/>
                  <a:pt x="6417421" y="1031421"/>
                  <a:pt x="6438122" y="1022548"/>
                </a:cubicBezTo>
                <a:cubicBezTo>
                  <a:pt x="6454388" y="1016633"/>
                  <a:pt x="6464000" y="1015894"/>
                  <a:pt x="6466957" y="1020330"/>
                </a:cubicBezTo>
                <a:cubicBezTo>
                  <a:pt x="6469915" y="1024766"/>
                  <a:pt x="6474353" y="1025506"/>
                  <a:pt x="6480267" y="1022548"/>
                </a:cubicBezTo>
                <a:cubicBezTo>
                  <a:pt x="6486181" y="1018112"/>
                  <a:pt x="6488399" y="1013676"/>
                  <a:pt x="6486921" y="1009240"/>
                </a:cubicBezTo>
                <a:cubicBezTo>
                  <a:pt x="6486921" y="1004804"/>
                  <a:pt x="6487661" y="1002585"/>
                  <a:pt x="6489139" y="1002585"/>
                </a:cubicBezTo>
                <a:cubicBezTo>
                  <a:pt x="6492096" y="1002585"/>
                  <a:pt x="6493575" y="1004804"/>
                  <a:pt x="6493575" y="1009240"/>
                </a:cubicBezTo>
                <a:cubicBezTo>
                  <a:pt x="6495053" y="1016633"/>
                  <a:pt x="6496534" y="1020330"/>
                  <a:pt x="6498012" y="1020330"/>
                </a:cubicBezTo>
                <a:cubicBezTo>
                  <a:pt x="6500968" y="1020330"/>
                  <a:pt x="6502447" y="1017373"/>
                  <a:pt x="6502447" y="1011458"/>
                </a:cubicBezTo>
                <a:cubicBezTo>
                  <a:pt x="6503926" y="1002585"/>
                  <a:pt x="6506884" y="1001846"/>
                  <a:pt x="6511319" y="1009240"/>
                </a:cubicBezTo>
                <a:cubicBezTo>
                  <a:pt x="6515757" y="1016633"/>
                  <a:pt x="6520192" y="1018112"/>
                  <a:pt x="6524630" y="1013676"/>
                </a:cubicBezTo>
                <a:cubicBezTo>
                  <a:pt x="6530545" y="1010718"/>
                  <a:pt x="6534242" y="1011458"/>
                  <a:pt x="6535720" y="1015894"/>
                </a:cubicBezTo>
                <a:cubicBezTo>
                  <a:pt x="6537199" y="1020330"/>
                  <a:pt x="6539416" y="1019591"/>
                  <a:pt x="6542373" y="1013676"/>
                </a:cubicBezTo>
                <a:cubicBezTo>
                  <a:pt x="6545331" y="1006282"/>
                  <a:pt x="6546071" y="1000367"/>
                  <a:pt x="6544592" y="995931"/>
                </a:cubicBezTo>
                <a:cubicBezTo>
                  <a:pt x="6543114" y="992973"/>
                  <a:pt x="6543852" y="990755"/>
                  <a:pt x="6546811" y="989277"/>
                </a:cubicBezTo>
                <a:cubicBezTo>
                  <a:pt x="6549768" y="989277"/>
                  <a:pt x="6551246" y="992234"/>
                  <a:pt x="6551246" y="998149"/>
                </a:cubicBezTo>
                <a:cubicBezTo>
                  <a:pt x="6549768" y="1002585"/>
                  <a:pt x="6550506" y="1004804"/>
                  <a:pt x="6553465" y="1004804"/>
                </a:cubicBezTo>
                <a:cubicBezTo>
                  <a:pt x="6556421" y="1004804"/>
                  <a:pt x="6557161" y="1001846"/>
                  <a:pt x="6555683" y="995931"/>
                </a:cubicBezTo>
                <a:cubicBezTo>
                  <a:pt x="6555683" y="990016"/>
                  <a:pt x="6557161" y="989277"/>
                  <a:pt x="6560118" y="993713"/>
                </a:cubicBezTo>
                <a:cubicBezTo>
                  <a:pt x="6561598" y="996671"/>
                  <a:pt x="6566772" y="997410"/>
                  <a:pt x="6575645" y="995931"/>
                </a:cubicBezTo>
                <a:cubicBezTo>
                  <a:pt x="6578603" y="995931"/>
                  <a:pt x="6583038" y="995931"/>
                  <a:pt x="6588953" y="995931"/>
                </a:cubicBezTo>
                <a:cubicBezTo>
                  <a:pt x="6593391" y="995931"/>
                  <a:pt x="6598566" y="995192"/>
                  <a:pt x="6604480" y="993713"/>
                </a:cubicBezTo>
                <a:cubicBezTo>
                  <a:pt x="6629618" y="989277"/>
                  <a:pt x="6642929" y="989277"/>
                  <a:pt x="6644406" y="993713"/>
                </a:cubicBezTo>
                <a:cubicBezTo>
                  <a:pt x="6645886" y="999628"/>
                  <a:pt x="6646625" y="998888"/>
                  <a:pt x="6646625" y="991495"/>
                </a:cubicBezTo>
                <a:cubicBezTo>
                  <a:pt x="6648103" y="985580"/>
                  <a:pt x="6653278" y="981883"/>
                  <a:pt x="6662151" y="980404"/>
                </a:cubicBezTo>
                <a:cubicBezTo>
                  <a:pt x="6669544" y="980404"/>
                  <a:pt x="6671764" y="976707"/>
                  <a:pt x="6668806" y="969314"/>
                </a:cubicBezTo>
                <a:cubicBezTo>
                  <a:pt x="6664371" y="961920"/>
                  <a:pt x="6655498" y="958962"/>
                  <a:pt x="6642188" y="960441"/>
                </a:cubicBezTo>
                <a:cubicBezTo>
                  <a:pt x="6630360" y="961920"/>
                  <a:pt x="6623704" y="959702"/>
                  <a:pt x="6622225" y="953787"/>
                </a:cubicBezTo>
                <a:cubicBezTo>
                  <a:pt x="6622225" y="949351"/>
                  <a:pt x="6620747" y="947133"/>
                  <a:pt x="6617789" y="947133"/>
                </a:cubicBezTo>
                <a:cubicBezTo>
                  <a:pt x="6616311" y="947133"/>
                  <a:pt x="6616311" y="950090"/>
                  <a:pt x="6617789" y="956005"/>
                </a:cubicBezTo>
                <a:cubicBezTo>
                  <a:pt x="6617789" y="961920"/>
                  <a:pt x="6617050" y="966356"/>
                  <a:pt x="6615571" y="969314"/>
                </a:cubicBezTo>
                <a:cubicBezTo>
                  <a:pt x="6614094" y="972271"/>
                  <a:pt x="6613353" y="969314"/>
                  <a:pt x="6613353" y="960441"/>
                </a:cubicBezTo>
                <a:cubicBezTo>
                  <a:pt x="6613353" y="951569"/>
                  <a:pt x="6611874" y="947872"/>
                  <a:pt x="6608918" y="949351"/>
                </a:cubicBezTo>
                <a:cubicBezTo>
                  <a:pt x="6604480" y="949351"/>
                  <a:pt x="6601522" y="946393"/>
                  <a:pt x="6600045" y="940478"/>
                </a:cubicBezTo>
                <a:cubicBezTo>
                  <a:pt x="6598566" y="936042"/>
                  <a:pt x="6599305" y="935303"/>
                  <a:pt x="6602264" y="938260"/>
                </a:cubicBezTo>
                <a:cubicBezTo>
                  <a:pt x="6605220" y="939739"/>
                  <a:pt x="6608177" y="938260"/>
                  <a:pt x="6611135" y="933824"/>
                </a:cubicBezTo>
                <a:cubicBezTo>
                  <a:pt x="6614094" y="927909"/>
                  <a:pt x="6619267" y="926430"/>
                  <a:pt x="6626661" y="929388"/>
                </a:cubicBezTo>
                <a:cubicBezTo>
                  <a:pt x="6634056" y="933824"/>
                  <a:pt x="6642188" y="933085"/>
                  <a:pt x="6651060" y="927169"/>
                </a:cubicBezTo>
                <a:cubicBezTo>
                  <a:pt x="6659933" y="922733"/>
                  <a:pt x="6665110" y="922733"/>
                  <a:pt x="6666588" y="927169"/>
                </a:cubicBezTo>
                <a:cubicBezTo>
                  <a:pt x="6668067" y="933085"/>
                  <a:pt x="6670286" y="933824"/>
                  <a:pt x="6673241" y="929388"/>
                </a:cubicBezTo>
                <a:cubicBezTo>
                  <a:pt x="6674720" y="926430"/>
                  <a:pt x="6676199" y="930127"/>
                  <a:pt x="6677679" y="940478"/>
                </a:cubicBezTo>
                <a:cubicBezTo>
                  <a:pt x="6679157" y="950829"/>
                  <a:pt x="6677679" y="956745"/>
                  <a:pt x="6673241" y="958223"/>
                </a:cubicBezTo>
                <a:cubicBezTo>
                  <a:pt x="6668806" y="958223"/>
                  <a:pt x="6669544" y="961920"/>
                  <a:pt x="6675460" y="969314"/>
                </a:cubicBezTo>
                <a:cubicBezTo>
                  <a:pt x="6682855" y="976707"/>
                  <a:pt x="6685071" y="983362"/>
                  <a:pt x="6682114" y="989277"/>
                </a:cubicBezTo>
                <a:cubicBezTo>
                  <a:pt x="6680636" y="995192"/>
                  <a:pt x="6688030" y="997410"/>
                  <a:pt x="6704297" y="995931"/>
                </a:cubicBezTo>
                <a:cubicBezTo>
                  <a:pt x="6726477" y="991495"/>
                  <a:pt x="6736828" y="986319"/>
                  <a:pt x="6735349" y="980404"/>
                </a:cubicBezTo>
                <a:cubicBezTo>
                  <a:pt x="6732392" y="975968"/>
                  <a:pt x="6731652" y="969314"/>
                  <a:pt x="6733132" y="960441"/>
                </a:cubicBezTo>
                <a:cubicBezTo>
                  <a:pt x="6734610" y="953048"/>
                  <a:pt x="6730173" y="950090"/>
                  <a:pt x="6719823" y="951569"/>
                </a:cubicBezTo>
                <a:cubicBezTo>
                  <a:pt x="6710951" y="953048"/>
                  <a:pt x="6705775" y="947133"/>
                  <a:pt x="6704297" y="933824"/>
                </a:cubicBezTo>
                <a:cubicBezTo>
                  <a:pt x="6701338" y="907207"/>
                  <a:pt x="6707252" y="896855"/>
                  <a:pt x="6722041" y="902770"/>
                </a:cubicBezTo>
                <a:cubicBezTo>
                  <a:pt x="6736828" y="910164"/>
                  <a:pt x="6739786" y="907207"/>
                  <a:pt x="6730913" y="893898"/>
                </a:cubicBezTo>
                <a:cubicBezTo>
                  <a:pt x="6727955" y="887983"/>
                  <a:pt x="6727955" y="885025"/>
                  <a:pt x="6730913" y="885025"/>
                </a:cubicBezTo>
                <a:cubicBezTo>
                  <a:pt x="6732392" y="885025"/>
                  <a:pt x="6733132" y="882068"/>
                  <a:pt x="6733132" y="876153"/>
                </a:cubicBezTo>
                <a:cubicBezTo>
                  <a:pt x="6731652" y="871717"/>
                  <a:pt x="6726477" y="870238"/>
                  <a:pt x="6717604" y="871717"/>
                </a:cubicBezTo>
                <a:cubicBezTo>
                  <a:pt x="6707252" y="871717"/>
                  <a:pt x="6702078" y="870238"/>
                  <a:pt x="6702078" y="867281"/>
                </a:cubicBezTo>
                <a:cubicBezTo>
                  <a:pt x="6703555" y="862844"/>
                  <a:pt x="6716125" y="858408"/>
                  <a:pt x="6739786" y="853972"/>
                </a:cubicBezTo>
                <a:cubicBezTo>
                  <a:pt x="6764924" y="852493"/>
                  <a:pt x="6778232" y="853232"/>
                  <a:pt x="6779712" y="856190"/>
                </a:cubicBezTo>
                <a:cubicBezTo>
                  <a:pt x="6782669" y="862105"/>
                  <a:pt x="6776016" y="865802"/>
                  <a:pt x="6759749" y="867281"/>
                </a:cubicBezTo>
                <a:cubicBezTo>
                  <a:pt x="6742004" y="868759"/>
                  <a:pt x="6733870" y="871717"/>
                  <a:pt x="6735349" y="876153"/>
                </a:cubicBezTo>
                <a:cubicBezTo>
                  <a:pt x="6736828" y="882068"/>
                  <a:pt x="6739786" y="883547"/>
                  <a:pt x="6744221" y="880589"/>
                </a:cubicBezTo>
                <a:cubicBezTo>
                  <a:pt x="6748659" y="876153"/>
                  <a:pt x="6753834" y="876892"/>
                  <a:pt x="6759749" y="882808"/>
                </a:cubicBezTo>
                <a:cubicBezTo>
                  <a:pt x="6764185" y="887244"/>
                  <a:pt x="6764924" y="889462"/>
                  <a:pt x="6761967" y="889462"/>
                </a:cubicBezTo>
                <a:cubicBezTo>
                  <a:pt x="6745701" y="892419"/>
                  <a:pt x="6745701" y="899813"/>
                  <a:pt x="6761967" y="911643"/>
                </a:cubicBezTo>
                <a:cubicBezTo>
                  <a:pt x="6770839" y="917558"/>
                  <a:pt x="6776016" y="918297"/>
                  <a:pt x="6777493" y="913861"/>
                </a:cubicBezTo>
                <a:cubicBezTo>
                  <a:pt x="6780450" y="909425"/>
                  <a:pt x="6787105" y="910164"/>
                  <a:pt x="6797456" y="916079"/>
                </a:cubicBezTo>
                <a:cubicBezTo>
                  <a:pt x="6809286" y="923473"/>
                  <a:pt x="6810027" y="926430"/>
                  <a:pt x="6799675" y="924952"/>
                </a:cubicBezTo>
                <a:cubicBezTo>
                  <a:pt x="6789323" y="924952"/>
                  <a:pt x="6784147" y="927169"/>
                  <a:pt x="6784147" y="931606"/>
                </a:cubicBezTo>
                <a:cubicBezTo>
                  <a:pt x="6784147" y="937521"/>
                  <a:pt x="6778971" y="941218"/>
                  <a:pt x="6768621" y="942696"/>
                </a:cubicBezTo>
                <a:cubicBezTo>
                  <a:pt x="6759749" y="942696"/>
                  <a:pt x="6755312" y="946393"/>
                  <a:pt x="6755312" y="953787"/>
                </a:cubicBezTo>
                <a:cubicBezTo>
                  <a:pt x="6755312" y="961181"/>
                  <a:pt x="6762705" y="964878"/>
                  <a:pt x="6777493" y="964878"/>
                </a:cubicBezTo>
                <a:cubicBezTo>
                  <a:pt x="6781929" y="964878"/>
                  <a:pt x="6784147" y="967835"/>
                  <a:pt x="6784147" y="973750"/>
                </a:cubicBezTo>
                <a:cubicBezTo>
                  <a:pt x="6784147" y="985580"/>
                  <a:pt x="6790801" y="990755"/>
                  <a:pt x="6804111" y="989277"/>
                </a:cubicBezTo>
                <a:cubicBezTo>
                  <a:pt x="6818898" y="987798"/>
                  <a:pt x="6827030" y="981144"/>
                  <a:pt x="6828509" y="969314"/>
                </a:cubicBezTo>
                <a:cubicBezTo>
                  <a:pt x="6829989" y="961920"/>
                  <a:pt x="6832207" y="961181"/>
                  <a:pt x="6835164" y="967095"/>
                </a:cubicBezTo>
                <a:cubicBezTo>
                  <a:pt x="6838122" y="973011"/>
                  <a:pt x="6838862" y="973011"/>
                  <a:pt x="6837382" y="967095"/>
                </a:cubicBezTo>
                <a:cubicBezTo>
                  <a:pt x="6837382" y="961181"/>
                  <a:pt x="6839600" y="958223"/>
                  <a:pt x="6844038" y="958223"/>
                </a:cubicBezTo>
                <a:cubicBezTo>
                  <a:pt x="6848472" y="956745"/>
                  <a:pt x="6849951" y="953787"/>
                  <a:pt x="6848472" y="949351"/>
                </a:cubicBezTo>
                <a:cubicBezTo>
                  <a:pt x="6846993" y="943436"/>
                  <a:pt x="6842558" y="941218"/>
                  <a:pt x="6835164" y="942696"/>
                </a:cubicBezTo>
                <a:cubicBezTo>
                  <a:pt x="6829249" y="942696"/>
                  <a:pt x="6826293" y="939000"/>
                  <a:pt x="6826293" y="931606"/>
                </a:cubicBezTo>
                <a:cubicBezTo>
                  <a:pt x="6824813" y="912382"/>
                  <a:pt x="6830727" y="904989"/>
                  <a:pt x="6844038" y="909425"/>
                </a:cubicBezTo>
                <a:cubicBezTo>
                  <a:pt x="6848472" y="910903"/>
                  <a:pt x="6852169" y="908685"/>
                  <a:pt x="6855127" y="902770"/>
                </a:cubicBezTo>
                <a:cubicBezTo>
                  <a:pt x="6856606" y="898334"/>
                  <a:pt x="6855866" y="893158"/>
                  <a:pt x="6852909" y="887244"/>
                </a:cubicBezTo>
                <a:cubicBezTo>
                  <a:pt x="6849951" y="879850"/>
                  <a:pt x="6851431" y="876153"/>
                  <a:pt x="6857345" y="876153"/>
                </a:cubicBezTo>
                <a:cubicBezTo>
                  <a:pt x="6863260" y="876153"/>
                  <a:pt x="6864738" y="878371"/>
                  <a:pt x="6861782" y="882808"/>
                </a:cubicBezTo>
                <a:cubicBezTo>
                  <a:pt x="6857345" y="887244"/>
                  <a:pt x="6858085" y="890941"/>
                  <a:pt x="6864000" y="893898"/>
                </a:cubicBezTo>
                <a:cubicBezTo>
                  <a:pt x="6871393" y="898334"/>
                  <a:pt x="6882484" y="902031"/>
                  <a:pt x="6897271" y="904989"/>
                </a:cubicBezTo>
                <a:cubicBezTo>
                  <a:pt x="6913537" y="909425"/>
                  <a:pt x="6921670" y="910903"/>
                  <a:pt x="6921670" y="909425"/>
                </a:cubicBezTo>
                <a:cubicBezTo>
                  <a:pt x="6923150" y="906467"/>
                  <a:pt x="6926106" y="907946"/>
                  <a:pt x="6930543" y="913861"/>
                </a:cubicBezTo>
                <a:cubicBezTo>
                  <a:pt x="6934979" y="919776"/>
                  <a:pt x="6939416" y="919036"/>
                  <a:pt x="6943852" y="911643"/>
                </a:cubicBezTo>
                <a:cubicBezTo>
                  <a:pt x="6946808" y="904249"/>
                  <a:pt x="6950506" y="903510"/>
                  <a:pt x="6954942" y="909425"/>
                </a:cubicBezTo>
                <a:cubicBezTo>
                  <a:pt x="6957899" y="916818"/>
                  <a:pt x="6960857" y="917558"/>
                  <a:pt x="6963814" y="911643"/>
                </a:cubicBezTo>
                <a:cubicBezTo>
                  <a:pt x="6966771" y="905728"/>
                  <a:pt x="6974165" y="902770"/>
                  <a:pt x="6985996" y="902770"/>
                </a:cubicBezTo>
                <a:cubicBezTo>
                  <a:pt x="6996347" y="902770"/>
                  <a:pt x="7002262" y="899813"/>
                  <a:pt x="7003741" y="893898"/>
                </a:cubicBezTo>
                <a:cubicBezTo>
                  <a:pt x="7006698" y="889462"/>
                  <a:pt x="7003001" y="886504"/>
                  <a:pt x="6992650" y="885025"/>
                </a:cubicBezTo>
                <a:cubicBezTo>
                  <a:pt x="6983779" y="885025"/>
                  <a:pt x="6982299" y="883547"/>
                  <a:pt x="6988213" y="880589"/>
                </a:cubicBezTo>
                <a:cubicBezTo>
                  <a:pt x="6997086" y="876153"/>
                  <a:pt x="7005220" y="874674"/>
                  <a:pt x="7012614" y="876153"/>
                </a:cubicBezTo>
                <a:cubicBezTo>
                  <a:pt x="7021485" y="879111"/>
                  <a:pt x="7025921" y="884286"/>
                  <a:pt x="7025921" y="891680"/>
                </a:cubicBezTo>
                <a:cubicBezTo>
                  <a:pt x="7024442" y="897595"/>
                  <a:pt x="7026661" y="901292"/>
                  <a:pt x="7032576" y="902770"/>
                </a:cubicBezTo>
                <a:cubicBezTo>
                  <a:pt x="7038490" y="902770"/>
                  <a:pt x="7047363" y="902770"/>
                  <a:pt x="7059194" y="902770"/>
                </a:cubicBezTo>
                <a:cubicBezTo>
                  <a:pt x="7053278" y="902770"/>
                  <a:pt x="7071023" y="904249"/>
                  <a:pt x="7112428" y="907207"/>
                </a:cubicBezTo>
                <a:cubicBezTo>
                  <a:pt x="7158269" y="908685"/>
                  <a:pt x="7180449" y="907207"/>
                  <a:pt x="7178970" y="902770"/>
                </a:cubicBezTo>
                <a:cubicBezTo>
                  <a:pt x="7177493" y="892419"/>
                  <a:pt x="7185625" y="887983"/>
                  <a:pt x="7203369" y="889462"/>
                </a:cubicBezTo>
                <a:cubicBezTo>
                  <a:pt x="7215201" y="889462"/>
                  <a:pt x="7220376" y="886504"/>
                  <a:pt x="7218897" y="880589"/>
                </a:cubicBezTo>
                <a:cubicBezTo>
                  <a:pt x="7218897" y="874674"/>
                  <a:pt x="7212981" y="871717"/>
                  <a:pt x="7201152" y="871717"/>
                </a:cubicBezTo>
                <a:cubicBezTo>
                  <a:pt x="7193759" y="871717"/>
                  <a:pt x="7188583" y="869499"/>
                  <a:pt x="7185625" y="865063"/>
                </a:cubicBezTo>
                <a:cubicBezTo>
                  <a:pt x="7182668" y="859148"/>
                  <a:pt x="7184886" y="856190"/>
                  <a:pt x="7192280" y="856190"/>
                </a:cubicBezTo>
                <a:cubicBezTo>
                  <a:pt x="7196715" y="854711"/>
                  <a:pt x="7201152" y="853232"/>
                  <a:pt x="7205588" y="851754"/>
                </a:cubicBezTo>
                <a:cubicBezTo>
                  <a:pt x="7230726" y="839924"/>
                  <a:pt x="7247733" y="843621"/>
                  <a:pt x="7256605" y="862844"/>
                </a:cubicBezTo>
                <a:cubicBezTo>
                  <a:pt x="7258084" y="867281"/>
                  <a:pt x="7259562" y="866541"/>
                  <a:pt x="7261040" y="860626"/>
                </a:cubicBezTo>
                <a:cubicBezTo>
                  <a:pt x="7262520" y="856190"/>
                  <a:pt x="7264738" y="857669"/>
                  <a:pt x="7267696" y="865063"/>
                </a:cubicBezTo>
                <a:cubicBezTo>
                  <a:pt x="7270654" y="872456"/>
                  <a:pt x="7267696" y="876153"/>
                  <a:pt x="7258823" y="876153"/>
                </a:cubicBezTo>
                <a:cubicBezTo>
                  <a:pt x="7254387" y="876153"/>
                  <a:pt x="7249212" y="878371"/>
                  <a:pt x="7243295" y="882808"/>
                </a:cubicBezTo>
                <a:cubicBezTo>
                  <a:pt x="7241818" y="883916"/>
                  <a:pt x="7240663" y="884887"/>
                  <a:pt x="7239829" y="885719"/>
                </a:cubicBezTo>
                <a:lnTo>
                  <a:pt x="7238570" y="887436"/>
                </a:lnTo>
                <a:lnTo>
                  <a:pt x="7238445" y="886550"/>
                </a:lnTo>
                <a:cubicBezTo>
                  <a:pt x="7237612" y="884055"/>
                  <a:pt x="7235532" y="882808"/>
                  <a:pt x="7232205" y="882808"/>
                </a:cubicBezTo>
                <a:cubicBezTo>
                  <a:pt x="7229247" y="881329"/>
                  <a:pt x="7228508" y="883547"/>
                  <a:pt x="7229988" y="889462"/>
                </a:cubicBezTo>
                <a:cubicBezTo>
                  <a:pt x="7234423" y="899813"/>
                  <a:pt x="7237380" y="899813"/>
                  <a:pt x="7238860" y="889462"/>
                </a:cubicBezTo>
                <a:lnTo>
                  <a:pt x="7238803" y="889060"/>
                </a:lnTo>
                <a:lnTo>
                  <a:pt x="7241078" y="889462"/>
                </a:lnTo>
                <a:cubicBezTo>
                  <a:pt x="7242557" y="890941"/>
                  <a:pt x="7242557" y="893898"/>
                  <a:pt x="7241078" y="898334"/>
                </a:cubicBezTo>
                <a:cubicBezTo>
                  <a:pt x="7238120" y="902770"/>
                  <a:pt x="7238860" y="907946"/>
                  <a:pt x="7243295" y="913861"/>
                </a:cubicBezTo>
                <a:cubicBezTo>
                  <a:pt x="7246254" y="916818"/>
                  <a:pt x="7264738" y="919776"/>
                  <a:pt x="7298748" y="922733"/>
                </a:cubicBezTo>
                <a:cubicBezTo>
                  <a:pt x="7315015" y="925691"/>
                  <a:pt x="7332759" y="927909"/>
                  <a:pt x="7351984" y="929388"/>
                </a:cubicBezTo>
                <a:cubicBezTo>
                  <a:pt x="7356419" y="929388"/>
                  <a:pt x="7366032" y="930127"/>
                  <a:pt x="7380818" y="931606"/>
                </a:cubicBezTo>
                <a:cubicBezTo>
                  <a:pt x="7383777" y="931606"/>
                  <a:pt x="7388212" y="932345"/>
                  <a:pt x="7394127" y="933824"/>
                </a:cubicBezTo>
                <a:cubicBezTo>
                  <a:pt x="7401522" y="933824"/>
                  <a:pt x="7406696" y="934563"/>
                  <a:pt x="7409654" y="936042"/>
                </a:cubicBezTo>
                <a:cubicBezTo>
                  <a:pt x="7452537" y="940478"/>
                  <a:pt x="7488028" y="944175"/>
                  <a:pt x="7516123" y="947133"/>
                </a:cubicBezTo>
                <a:cubicBezTo>
                  <a:pt x="7548656" y="948611"/>
                  <a:pt x="7564922" y="948611"/>
                  <a:pt x="7564922" y="947133"/>
                </a:cubicBezTo>
                <a:cubicBezTo>
                  <a:pt x="7561964" y="941218"/>
                  <a:pt x="7558268" y="938260"/>
                  <a:pt x="7553832" y="938260"/>
                </a:cubicBezTo>
                <a:cubicBezTo>
                  <a:pt x="7549395" y="936781"/>
                  <a:pt x="7547916" y="934563"/>
                  <a:pt x="7549395" y="931606"/>
                </a:cubicBezTo>
                <a:cubicBezTo>
                  <a:pt x="7550874" y="928648"/>
                  <a:pt x="7556788" y="927169"/>
                  <a:pt x="7567141" y="927169"/>
                </a:cubicBezTo>
                <a:cubicBezTo>
                  <a:pt x="7576013" y="928648"/>
                  <a:pt x="7581927" y="931606"/>
                  <a:pt x="7584886" y="936042"/>
                </a:cubicBezTo>
                <a:cubicBezTo>
                  <a:pt x="7587842" y="940478"/>
                  <a:pt x="7586364" y="941957"/>
                  <a:pt x="7580448" y="940478"/>
                </a:cubicBezTo>
                <a:cubicBezTo>
                  <a:pt x="7576013" y="940478"/>
                  <a:pt x="7572316" y="942696"/>
                  <a:pt x="7569358" y="947133"/>
                </a:cubicBezTo>
                <a:cubicBezTo>
                  <a:pt x="7567879" y="953048"/>
                  <a:pt x="7574533" y="956745"/>
                  <a:pt x="7589321" y="958223"/>
                </a:cubicBezTo>
                <a:cubicBezTo>
                  <a:pt x="7604109" y="959702"/>
                  <a:pt x="7609284" y="958962"/>
                  <a:pt x="7604848" y="956005"/>
                </a:cubicBezTo>
                <a:cubicBezTo>
                  <a:pt x="7598933" y="953048"/>
                  <a:pt x="7595975" y="947872"/>
                  <a:pt x="7595975" y="940478"/>
                </a:cubicBezTo>
                <a:cubicBezTo>
                  <a:pt x="7597455" y="933085"/>
                  <a:pt x="7601152" y="929388"/>
                  <a:pt x="7607066" y="929388"/>
                </a:cubicBezTo>
                <a:cubicBezTo>
                  <a:pt x="7611503" y="930867"/>
                  <a:pt x="7614459" y="928648"/>
                  <a:pt x="7615938" y="922733"/>
                </a:cubicBezTo>
                <a:cubicBezTo>
                  <a:pt x="7615938" y="916818"/>
                  <a:pt x="7616678" y="918297"/>
                  <a:pt x="7618156" y="927169"/>
                </a:cubicBezTo>
                <a:cubicBezTo>
                  <a:pt x="7619635" y="934563"/>
                  <a:pt x="7619635" y="942696"/>
                  <a:pt x="7618156" y="951569"/>
                </a:cubicBezTo>
                <a:cubicBezTo>
                  <a:pt x="7615200" y="966356"/>
                  <a:pt x="7636641" y="974489"/>
                  <a:pt x="7682481" y="975968"/>
                </a:cubicBezTo>
                <a:cubicBezTo>
                  <a:pt x="7692833" y="977447"/>
                  <a:pt x="7700966" y="975968"/>
                  <a:pt x="7706881" y="971532"/>
                </a:cubicBezTo>
                <a:cubicBezTo>
                  <a:pt x="7711317" y="967095"/>
                  <a:pt x="7709099" y="964138"/>
                  <a:pt x="7700226" y="962659"/>
                </a:cubicBezTo>
                <a:cubicBezTo>
                  <a:pt x="7695790" y="961181"/>
                  <a:pt x="7694311" y="958223"/>
                  <a:pt x="7695790" y="953787"/>
                </a:cubicBezTo>
                <a:cubicBezTo>
                  <a:pt x="7697269" y="947872"/>
                  <a:pt x="7697269" y="944914"/>
                  <a:pt x="7695790" y="944914"/>
                </a:cubicBezTo>
                <a:cubicBezTo>
                  <a:pt x="7694311" y="944914"/>
                  <a:pt x="7695050" y="941218"/>
                  <a:pt x="7698008" y="933824"/>
                </a:cubicBezTo>
                <a:cubicBezTo>
                  <a:pt x="7700966" y="927909"/>
                  <a:pt x="7704662" y="924952"/>
                  <a:pt x="7709099" y="924952"/>
                </a:cubicBezTo>
                <a:cubicBezTo>
                  <a:pt x="7715014" y="924952"/>
                  <a:pt x="7717232" y="927909"/>
                  <a:pt x="7715753" y="933824"/>
                </a:cubicBezTo>
                <a:cubicBezTo>
                  <a:pt x="7714274" y="936781"/>
                  <a:pt x="7715014" y="940478"/>
                  <a:pt x="7717971" y="944914"/>
                </a:cubicBezTo>
                <a:cubicBezTo>
                  <a:pt x="7720928" y="949351"/>
                  <a:pt x="7721668" y="953787"/>
                  <a:pt x="7720189" y="958223"/>
                </a:cubicBezTo>
                <a:cubicBezTo>
                  <a:pt x="7720189" y="964138"/>
                  <a:pt x="7718710" y="966356"/>
                  <a:pt x="7715753" y="964878"/>
                </a:cubicBezTo>
                <a:cubicBezTo>
                  <a:pt x="7712795" y="964878"/>
                  <a:pt x="7711317" y="967095"/>
                  <a:pt x="7711317" y="971532"/>
                </a:cubicBezTo>
                <a:cubicBezTo>
                  <a:pt x="7709838" y="975968"/>
                  <a:pt x="7717232" y="979665"/>
                  <a:pt x="7733498" y="982622"/>
                </a:cubicBezTo>
                <a:cubicBezTo>
                  <a:pt x="7748285" y="987059"/>
                  <a:pt x="7756418" y="990016"/>
                  <a:pt x="7757897" y="991495"/>
                </a:cubicBezTo>
                <a:cubicBezTo>
                  <a:pt x="7760854" y="994452"/>
                  <a:pt x="7766770" y="995931"/>
                  <a:pt x="7775642" y="995931"/>
                </a:cubicBezTo>
                <a:cubicBezTo>
                  <a:pt x="7783036" y="994452"/>
                  <a:pt x="7785993" y="992234"/>
                  <a:pt x="7784514" y="989277"/>
                </a:cubicBezTo>
                <a:cubicBezTo>
                  <a:pt x="7778599" y="980404"/>
                  <a:pt x="7781557" y="978186"/>
                  <a:pt x="7793387" y="982622"/>
                </a:cubicBezTo>
                <a:cubicBezTo>
                  <a:pt x="7797823" y="984101"/>
                  <a:pt x="7800780" y="981883"/>
                  <a:pt x="7802259" y="975968"/>
                </a:cubicBezTo>
                <a:cubicBezTo>
                  <a:pt x="7805217" y="971532"/>
                  <a:pt x="7805217" y="968574"/>
                  <a:pt x="7802259" y="967095"/>
                </a:cubicBezTo>
                <a:cubicBezTo>
                  <a:pt x="7799302" y="967095"/>
                  <a:pt x="7797084" y="963399"/>
                  <a:pt x="7795605" y="956005"/>
                </a:cubicBezTo>
                <a:cubicBezTo>
                  <a:pt x="7795605" y="948611"/>
                  <a:pt x="7794865" y="943436"/>
                  <a:pt x="7793387" y="940478"/>
                </a:cubicBezTo>
                <a:cubicBezTo>
                  <a:pt x="7790429" y="936042"/>
                  <a:pt x="7792647" y="933085"/>
                  <a:pt x="7800041" y="931606"/>
                </a:cubicBezTo>
                <a:cubicBezTo>
                  <a:pt x="7832573" y="921255"/>
                  <a:pt x="7833313" y="911643"/>
                  <a:pt x="7802259" y="902770"/>
                </a:cubicBezTo>
                <a:cubicBezTo>
                  <a:pt x="7791908" y="899813"/>
                  <a:pt x="7789690" y="896116"/>
                  <a:pt x="7795605" y="891680"/>
                </a:cubicBezTo>
                <a:cubicBezTo>
                  <a:pt x="7800041" y="887244"/>
                  <a:pt x="7802999" y="887244"/>
                  <a:pt x="7804477" y="891680"/>
                </a:cubicBezTo>
                <a:cubicBezTo>
                  <a:pt x="7804477" y="894637"/>
                  <a:pt x="7806696" y="893158"/>
                  <a:pt x="7811132" y="887244"/>
                </a:cubicBezTo>
                <a:cubicBezTo>
                  <a:pt x="7814089" y="882808"/>
                  <a:pt x="7821483" y="883547"/>
                  <a:pt x="7833313" y="889462"/>
                </a:cubicBezTo>
                <a:cubicBezTo>
                  <a:pt x="7845143" y="893898"/>
                  <a:pt x="7851797" y="899074"/>
                  <a:pt x="7853276" y="904989"/>
                </a:cubicBezTo>
                <a:cubicBezTo>
                  <a:pt x="7853276" y="910903"/>
                  <a:pt x="7850318" y="913122"/>
                  <a:pt x="7844403" y="911643"/>
                </a:cubicBezTo>
                <a:cubicBezTo>
                  <a:pt x="7839967" y="910164"/>
                  <a:pt x="7837749" y="913122"/>
                  <a:pt x="7837749" y="920515"/>
                </a:cubicBezTo>
                <a:cubicBezTo>
                  <a:pt x="7836270" y="926430"/>
                  <a:pt x="7835531" y="932345"/>
                  <a:pt x="7835531" y="938260"/>
                </a:cubicBezTo>
                <a:cubicBezTo>
                  <a:pt x="7834052" y="942696"/>
                  <a:pt x="7835531" y="947133"/>
                  <a:pt x="7839967" y="951569"/>
                </a:cubicBezTo>
                <a:cubicBezTo>
                  <a:pt x="7845882" y="957484"/>
                  <a:pt x="7842185" y="960441"/>
                  <a:pt x="7828877" y="960441"/>
                </a:cubicBezTo>
                <a:cubicBezTo>
                  <a:pt x="7825919" y="960441"/>
                  <a:pt x="7823701" y="963399"/>
                  <a:pt x="7822222" y="969314"/>
                </a:cubicBezTo>
                <a:cubicBezTo>
                  <a:pt x="7820743" y="976707"/>
                  <a:pt x="7820743" y="981883"/>
                  <a:pt x="7822222" y="984840"/>
                </a:cubicBezTo>
                <a:cubicBezTo>
                  <a:pt x="7825180" y="989277"/>
                  <a:pt x="7825919" y="993713"/>
                  <a:pt x="7824440" y="998149"/>
                </a:cubicBezTo>
                <a:cubicBezTo>
                  <a:pt x="7822962" y="1002585"/>
                  <a:pt x="7822962" y="1004804"/>
                  <a:pt x="7824440" y="1004804"/>
                </a:cubicBezTo>
                <a:cubicBezTo>
                  <a:pt x="7827398" y="1006282"/>
                  <a:pt x="7828877" y="1004064"/>
                  <a:pt x="7828877" y="998149"/>
                </a:cubicBezTo>
                <a:cubicBezTo>
                  <a:pt x="7828877" y="992234"/>
                  <a:pt x="7830355" y="990016"/>
                  <a:pt x="7833313" y="991495"/>
                </a:cubicBezTo>
                <a:cubicBezTo>
                  <a:pt x="7834791" y="991495"/>
                  <a:pt x="7836270" y="988537"/>
                  <a:pt x="7837749" y="982622"/>
                </a:cubicBezTo>
                <a:cubicBezTo>
                  <a:pt x="7837749" y="978186"/>
                  <a:pt x="7838488" y="975968"/>
                  <a:pt x="7839967" y="975968"/>
                </a:cubicBezTo>
                <a:cubicBezTo>
                  <a:pt x="7841446" y="975968"/>
                  <a:pt x="7841446" y="980404"/>
                  <a:pt x="7839967" y="989277"/>
                </a:cubicBezTo>
                <a:cubicBezTo>
                  <a:pt x="7839967" y="996671"/>
                  <a:pt x="7838488" y="1000367"/>
                  <a:pt x="7835531" y="1000367"/>
                </a:cubicBezTo>
                <a:cubicBezTo>
                  <a:pt x="7832573" y="998888"/>
                  <a:pt x="7831095" y="1000367"/>
                  <a:pt x="7831095" y="1004804"/>
                </a:cubicBezTo>
                <a:cubicBezTo>
                  <a:pt x="7831095" y="1009240"/>
                  <a:pt x="7837010" y="1012197"/>
                  <a:pt x="7848840" y="1013676"/>
                </a:cubicBezTo>
                <a:cubicBezTo>
                  <a:pt x="7859191" y="1015155"/>
                  <a:pt x="7864366" y="1013676"/>
                  <a:pt x="7864366" y="1009240"/>
                </a:cubicBezTo>
                <a:cubicBezTo>
                  <a:pt x="7865845" y="1003325"/>
                  <a:pt x="7874717" y="1002585"/>
                  <a:pt x="7890984" y="1007022"/>
                </a:cubicBezTo>
                <a:cubicBezTo>
                  <a:pt x="7907250" y="1009979"/>
                  <a:pt x="7916861" y="1012197"/>
                  <a:pt x="7919819" y="1013676"/>
                </a:cubicBezTo>
                <a:cubicBezTo>
                  <a:pt x="7922777" y="1013676"/>
                  <a:pt x="7924995" y="1008500"/>
                  <a:pt x="7926473" y="998149"/>
                </a:cubicBezTo>
                <a:cubicBezTo>
                  <a:pt x="7927952" y="990755"/>
                  <a:pt x="7927952" y="985580"/>
                  <a:pt x="7926473" y="982622"/>
                </a:cubicBezTo>
                <a:cubicBezTo>
                  <a:pt x="7926473" y="979665"/>
                  <a:pt x="7924995" y="981883"/>
                  <a:pt x="7922037" y="989277"/>
                </a:cubicBezTo>
                <a:cubicBezTo>
                  <a:pt x="7920559" y="993713"/>
                  <a:pt x="7919080" y="995931"/>
                  <a:pt x="7917601" y="995931"/>
                </a:cubicBezTo>
                <a:cubicBezTo>
                  <a:pt x="7916122" y="995931"/>
                  <a:pt x="7916861" y="993713"/>
                  <a:pt x="7919819" y="989277"/>
                </a:cubicBezTo>
                <a:cubicBezTo>
                  <a:pt x="7921298" y="983362"/>
                  <a:pt x="7921298" y="978186"/>
                  <a:pt x="7919819" y="973750"/>
                </a:cubicBezTo>
                <a:cubicBezTo>
                  <a:pt x="7918340" y="967835"/>
                  <a:pt x="7920559" y="964138"/>
                  <a:pt x="7926473" y="962659"/>
                </a:cubicBezTo>
                <a:cubicBezTo>
                  <a:pt x="7932388" y="959702"/>
                  <a:pt x="7936085" y="960441"/>
                  <a:pt x="7937564" y="964878"/>
                </a:cubicBezTo>
                <a:cubicBezTo>
                  <a:pt x="7939043" y="969314"/>
                  <a:pt x="7943479" y="970053"/>
                  <a:pt x="7950873" y="967095"/>
                </a:cubicBezTo>
                <a:cubicBezTo>
                  <a:pt x="7971575" y="961181"/>
                  <a:pt x="7961963" y="952308"/>
                  <a:pt x="7922037" y="940478"/>
                </a:cubicBezTo>
                <a:cubicBezTo>
                  <a:pt x="7901335" y="934563"/>
                  <a:pt x="7890984" y="928648"/>
                  <a:pt x="7890984" y="922733"/>
                </a:cubicBezTo>
                <a:cubicBezTo>
                  <a:pt x="7889505" y="915340"/>
                  <a:pt x="7890984" y="910903"/>
                  <a:pt x="7895420" y="909425"/>
                </a:cubicBezTo>
                <a:cubicBezTo>
                  <a:pt x="7898377" y="907946"/>
                  <a:pt x="7900595" y="910164"/>
                  <a:pt x="7902074" y="916079"/>
                </a:cubicBezTo>
                <a:cubicBezTo>
                  <a:pt x="7905032" y="923473"/>
                  <a:pt x="7907989" y="924952"/>
                  <a:pt x="7910947" y="920515"/>
                </a:cubicBezTo>
                <a:cubicBezTo>
                  <a:pt x="7913904" y="917558"/>
                  <a:pt x="7924255" y="918297"/>
                  <a:pt x="7942000" y="922733"/>
                </a:cubicBezTo>
                <a:cubicBezTo>
                  <a:pt x="7959745" y="928648"/>
                  <a:pt x="7970836" y="934563"/>
                  <a:pt x="7975272" y="940478"/>
                </a:cubicBezTo>
                <a:cubicBezTo>
                  <a:pt x="7976751" y="944914"/>
                  <a:pt x="7978229" y="944175"/>
                  <a:pt x="7979708" y="938260"/>
                </a:cubicBezTo>
                <a:cubicBezTo>
                  <a:pt x="7979708" y="930867"/>
                  <a:pt x="7980447" y="930127"/>
                  <a:pt x="7981926" y="936042"/>
                </a:cubicBezTo>
                <a:cubicBezTo>
                  <a:pt x="7983405" y="941957"/>
                  <a:pt x="7986362" y="943436"/>
                  <a:pt x="7990798" y="940478"/>
                </a:cubicBezTo>
                <a:cubicBezTo>
                  <a:pt x="7995235" y="936042"/>
                  <a:pt x="7998932" y="937521"/>
                  <a:pt x="8001889" y="944914"/>
                </a:cubicBezTo>
                <a:cubicBezTo>
                  <a:pt x="8004847" y="950829"/>
                  <a:pt x="8007804" y="951569"/>
                  <a:pt x="8010762" y="947133"/>
                </a:cubicBezTo>
                <a:cubicBezTo>
                  <a:pt x="8013719" y="942696"/>
                  <a:pt x="8018155" y="941218"/>
                  <a:pt x="8024070" y="942696"/>
                </a:cubicBezTo>
                <a:cubicBezTo>
                  <a:pt x="8031464" y="944175"/>
                  <a:pt x="8035161" y="947133"/>
                  <a:pt x="8035161" y="951569"/>
                </a:cubicBezTo>
                <a:cubicBezTo>
                  <a:pt x="8035161" y="954526"/>
                  <a:pt x="8038857" y="957484"/>
                  <a:pt x="8046251" y="960441"/>
                </a:cubicBezTo>
                <a:cubicBezTo>
                  <a:pt x="8055124" y="961920"/>
                  <a:pt x="8063996" y="961920"/>
                  <a:pt x="8072869" y="960441"/>
                </a:cubicBezTo>
                <a:cubicBezTo>
                  <a:pt x="8080262" y="958962"/>
                  <a:pt x="8082480" y="962659"/>
                  <a:pt x="8079523" y="971532"/>
                </a:cubicBezTo>
                <a:cubicBezTo>
                  <a:pt x="8078044" y="978926"/>
                  <a:pt x="8084699" y="983362"/>
                  <a:pt x="8099486" y="984840"/>
                </a:cubicBezTo>
                <a:cubicBezTo>
                  <a:pt x="8114273" y="984840"/>
                  <a:pt x="8124625" y="986319"/>
                  <a:pt x="8130539" y="989277"/>
                </a:cubicBezTo>
                <a:cubicBezTo>
                  <a:pt x="8136454" y="992234"/>
                  <a:pt x="8140891" y="990755"/>
                  <a:pt x="8143848" y="984840"/>
                </a:cubicBezTo>
                <a:cubicBezTo>
                  <a:pt x="8146806" y="978926"/>
                  <a:pt x="8147545" y="978926"/>
                  <a:pt x="8146066" y="984840"/>
                </a:cubicBezTo>
                <a:cubicBezTo>
                  <a:pt x="8144587" y="990755"/>
                  <a:pt x="8148284" y="995192"/>
                  <a:pt x="8157157" y="998149"/>
                </a:cubicBezTo>
                <a:cubicBezTo>
                  <a:pt x="8166029" y="1002585"/>
                  <a:pt x="8171205" y="1001846"/>
                  <a:pt x="8172684" y="995931"/>
                </a:cubicBezTo>
                <a:cubicBezTo>
                  <a:pt x="8174162" y="991495"/>
                  <a:pt x="8175641" y="989277"/>
                  <a:pt x="8177120" y="989277"/>
                </a:cubicBezTo>
                <a:cubicBezTo>
                  <a:pt x="8180077" y="990755"/>
                  <a:pt x="8180817" y="994452"/>
                  <a:pt x="8179338" y="1000367"/>
                </a:cubicBezTo>
                <a:cubicBezTo>
                  <a:pt x="8177859" y="1006282"/>
                  <a:pt x="8182295" y="1010718"/>
                  <a:pt x="8192647" y="1013676"/>
                </a:cubicBezTo>
                <a:cubicBezTo>
                  <a:pt x="8197083" y="1013676"/>
                  <a:pt x="8209652" y="1016633"/>
                  <a:pt x="8230355" y="1022548"/>
                </a:cubicBezTo>
                <a:cubicBezTo>
                  <a:pt x="8249578" y="1026985"/>
                  <a:pt x="8262887" y="1030682"/>
                  <a:pt x="8270281" y="1033639"/>
                </a:cubicBezTo>
                <a:cubicBezTo>
                  <a:pt x="8274717" y="1033639"/>
                  <a:pt x="8276935" y="1030682"/>
                  <a:pt x="8276935" y="1024766"/>
                </a:cubicBezTo>
                <a:cubicBezTo>
                  <a:pt x="8276935" y="1020330"/>
                  <a:pt x="8266584" y="1011458"/>
                  <a:pt x="8245881" y="998149"/>
                </a:cubicBezTo>
                <a:cubicBezTo>
                  <a:pt x="8223700" y="984840"/>
                  <a:pt x="8208173" y="978926"/>
                  <a:pt x="8199301" y="980404"/>
                </a:cubicBezTo>
                <a:cubicBezTo>
                  <a:pt x="8190429" y="980404"/>
                  <a:pt x="8180077" y="976707"/>
                  <a:pt x="8168247" y="969314"/>
                </a:cubicBezTo>
                <a:cubicBezTo>
                  <a:pt x="8160854" y="963399"/>
                  <a:pt x="8140151" y="955266"/>
                  <a:pt x="8106140" y="944914"/>
                </a:cubicBezTo>
                <a:cubicBezTo>
                  <a:pt x="8091353" y="940478"/>
                  <a:pt x="8076566" y="936781"/>
                  <a:pt x="8061778" y="933824"/>
                </a:cubicBezTo>
                <a:cubicBezTo>
                  <a:pt x="8054384" y="932345"/>
                  <a:pt x="8047730" y="930867"/>
                  <a:pt x="8041815" y="929388"/>
                </a:cubicBezTo>
                <a:cubicBezTo>
                  <a:pt x="8034421" y="927909"/>
                  <a:pt x="8028507" y="927169"/>
                  <a:pt x="8024070" y="927169"/>
                </a:cubicBezTo>
                <a:cubicBezTo>
                  <a:pt x="8012240" y="925691"/>
                  <a:pt x="8007065" y="921994"/>
                  <a:pt x="8008543" y="916079"/>
                </a:cubicBezTo>
                <a:cubicBezTo>
                  <a:pt x="8010022" y="911643"/>
                  <a:pt x="8007065" y="911643"/>
                  <a:pt x="7999671" y="916079"/>
                </a:cubicBezTo>
                <a:cubicBezTo>
                  <a:pt x="7993756" y="920515"/>
                  <a:pt x="7990798" y="920515"/>
                  <a:pt x="7990798" y="916079"/>
                </a:cubicBezTo>
                <a:cubicBezTo>
                  <a:pt x="7989320" y="913122"/>
                  <a:pt x="7977490" y="907946"/>
                  <a:pt x="7955309" y="900552"/>
                </a:cubicBezTo>
                <a:cubicBezTo>
                  <a:pt x="7910947" y="887244"/>
                  <a:pt x="7877675" y="879111"/>
                  <a:pt x="7855494" y="876153"/>
                </a:cubicBezTo>
                <a:cubicBezTo>
                  <a:pt x="7830355" y="870238"/>
                  <a:pt x="7800780" y="863584"/>
                  <a:pt x="7766770" y="856190"/>
                </a:cubicBezTo>
                <a:cubicBezTo>
                  <a:pt x="7738673" y="850275"/>
                  <a:pt x="7722407" y="846578"/>
                  <a:pt x="7717971" y="845099"/>
                </a:cubicBezTo>
                <a:cubicBezTo>
                  <a:pt x="7700226" y="842142"/>
                  <a:pt x="7684699" y="839924"/>
                  <a:pt x="7671391" y="838445"/>
                </a:cubicBezTo>
                <a:cubicBezTo>
                  <a:pt x="7615200" y="831052"/>
                  <a:pt x="7584886" y="820700"/>
                  <a:pt x="7580448" y="807392"/>
                </a:cubicBezTo>
                <a:cubicBezTo>
                  <a:pt x="7578970" y="802955"/>
                  <a:pt x="7576751" y="803695"/>
                  <a:pt x="7573795" y="809610"/>
                </a:cubicBezTo>
                <a:cubicBezTo>
                  <a:pt x="7570837" y="814046"/>
                  <a:pt x="7561964" y="815525"/>
                  <a:pt x="7547177" y="814046"/>
                </a:cubicBezTo>
                <a:cubicBezTo>
                  <a:pt x="7519081" y="809610"/>
                  <a:pt x="7502814" y="814046"/>
                  <a:pt x="7498379" y="827355"/>
                </a:cubicBezTo>
                <a:cubicBezTo>
                  <a:pt x="7496900" y="831791"/>
                  <a:pt x="7494682" y="833270"/>
                  <a:pt x="7491725" y="831791"/>
                </a:cubicBezTo>
                <a:cubicBezTo>
                  <a:pt x="7487288" y="831791"/>
                  <a:pt x="7485070" y="828833"/>
                  <a:pt x="7485070" y="822918"/>
                </a:cubicBezTo>
                <a:cubicBezTo>
                  <a:pt x="7485070" y="808131"/>
                  <a:pt x="7455496" y="798519"/>
                  <a:pt x="7396346" y="794083"/>
                </a:cubicBezTo>
                <a:cubicBezTo>
                  <a:pt x="7337197" y="792604"/>
                  <a:pt x="7311317" y="784471"/>
                  <a:pt x="7318711" y="769684"/>
                </a:cubicBezTo>
                <a:cubicBezTo>
                  <a:pt x="7323149" y="763769"/>
                  <a:pt x="7323149" y="757854"/>
                  <a:pt x="7318711" y="751939"/>
                </a:cubicBezTo>
                <a:cubicBezTo>
                  <a:pt x="7315755" y="746024"/>
                  <a:pt x="7311317" y="744545"/>
                  <a:pt x="7305404" y="747503"/>
                </a:cubicBezTo>
                <a:cubicBezTo>
                  <a:pt x="7300966" y="750460"/>
                  <a:pt x="7299489" y="748981"/>
                  <a:pt x="7300966" y="743067"/>
                </a:cubicBezTo>
                <a:cubicBezTo>
                  <a:pt x="7303924" y="737151"/>
                  <a:pt x="7308361" y="734194"/>
                  <a:pt x="7314276" y="734194"/>
                </a:cubicBezTo>
                <a:cubicBezTo>
                  <a:pt x="7327584" y="735673"/>
                  <a:pt x="7330542" y="731976"/>
                  <a:pt x="7323149" y="723103"/>
                </a:cubicBezTo>
                <a:cubicBezTo>
                  <a:pt x="7315755" y="714231"/>
                  <a:pt x="7305404" y="709056"/>
                  <a:pt x="7292095" y="707577"/>
                </a:cubicBezTo>
                <a:cubicBezTo>
                  <a:pt x="7278785" y="706098"/>
                  <a:pt x="7269174" y="703880"/>
                  <a:pt x="7263258" y="700922"/>
                </a:cubicBezTo>
                <a:cubicBezTo>
                  <a:pt x="7258823" y="696486"/>
                  <a:pt x="7259562" y="692789"/>
                  <a:pt x="7265478" y="689832"/>
                </a:cubicBezTo>
                <a:cubicBezTo>
                  <a:pt x="7272872" y="686874"/>
                  <a:pt x="7281004" y="686874"/>
                  <a:pt x="7289876" y="689832"/>
                </a:cubicBezTo>
                <a:cubicBezTo>
                  <a:pt x="7300227" y="691311"/>
                  <a:pt x="7305404" y="689832"/>
                  <a:pt x="7305404" y="685396"/>
                </a:cubicBezTo>
                <a:cubicBezTo>
                  <a:pt x="7305404" y="680959"/>
                  <a:pt x="7299489" y="678002"/>
                  <a:pt x="7287658" y="676523"/>
                </a:cubicBezTo>
                <a:cubicBezTo>
                  <a:pt x="7274350" y="675044"/>
                  <a:pt x="7269174" y="672087"/>
                  <a:pt x="7272131" y="667651"/>
                </a:cubicBezTo>
                <a:cubicBezTo>
                  <a:pt x="7275088" y="663214"/>
                  <a:pt x="7276568" y="658778"/>
                  <a:pt x="7276568" y="654342"/>
                </a:cubicBezTo>
                <a:cubicBezTo>
                  <a:pt x="7275088" y="649906"/>
                  <a:pt x="7272131" y="647688"/>
                  <a:pt x="7267696" y="647688"/>
                </a:cubicBezTo>
                <a:close/>
                <a:moveTo>
                  <a:pt x="5987845" y="647688"/>
                </a:moveTo>
                <a:cubicBezTo>
                  <a:pt x="5962707" y="650645"/>
                  <a:pt x="5953096" y="657299"/>
                  <a:pt x="5959010" y="667651"/>
                </a:cubicBezTo>
                <a:cubicBezTo>
                  <a:pt x="5960489" y="672087"/>
                  <a:pt x="5953834" y="676523"/>
                  <a:pt x="5939047" y="680959"/>
                </a:cubicBezTo>
                <a:cubicBezTo>
                  <a:pt x="5922782" y="685396"/>
                  <a:pt x="5913170" y="685396"/>
                  <a:pt x="5910212" y="680959"/>
                </a:cubicBezTo>
                <a:cubicBezTo>
                  <a:pt x="5908733" y="676523"/>
                  <a:pt x="5905775" y="678002"/>
                  <a:pt x="5901339" y="685396"/>
                </a:cubicBezTo>
                <a:cubicBezTo>
                  <a:pt x="5898382" y="692789"/>
                  <a:pt x="5895426" y="694268"/>
                  <a:pt x="5892467" y="689832"/>
                </a:cubicBezTo>
                <a:cubicBezTo>
                  <a:pt x="5890988" y="683917"/>
                  <a:pt x="5888031" y="681699"/>
                  <a:pt x="5883594" y="683178"/>
                </a:cubicBezTo>
                <a:cubicBezTo>
                  <a:pt x="5879159" y="683178"/>
                  <a:pt x="5876940" y="685396"/>
                  <a:pt x="5876940" y="689832"/>
                </a:cubicBezTo>
                <a:cubicBezTo>
                  <a:pt x="5878419" y="697225"/>
                  <a:pt x="5881377" y="703880"/>
                  <a:pt x="5885812" y="709795"/>
                </a:cubicBezTo>
                <a:cubicBezTo>
                  <a:pt x="5891728" y="715710"/>
                  <a:pt x="5896163" y="717189"/>
                  <a:pt x="5899122" y="714231"/>
                </a:cubicBezTo>
                <a:cubicBezTo>
                  <a:pt x="5903557" y="709795"/>
                  <a:pt x="5915388" y="703880"/>
                  <a:pt x="5934612" y="696486"/>
                </a:cubicBezTo>
                <a:cubicBezTo>
                  <a:pt x="5955313" y="687614"/>
                  <a:pt x="5967882" y="684656"/>
                  <a:pt x="5972320" y="687614"/>
                </a:cubicBezTo>
                <a:cubicBezTo>
                  <a:pt x="5975276" y="690571"/>
                  <a:pt x="5978235" y="689092"/>
                  <a:pt x="5981192" y="683178"/>
                </a:cubicBezTo>
                <a:cubicBezTo>
                  <a:pt x="5985628" y="677263"/>
                  <a:pt x="5992283" y="672826"/>
                  <a:pt x="6001155" y="669869"/>
                </a:cubicBezTo>
                <a:cubicBezTo>
                  <a:pt x="6010027" y="665433"/>
                  <a:pt x="6010027" y="662475"/>
                  <a:pt x="6001155" y="660997"/>
                </a:cubicBezTo>
                <a:cubicBezTo>
                  <a:pt x="5993761" y="659518"/>
                  <a:pt x="5993021" y="656560"/>
                  <a:pt x="5998936" y="652124"/>
                </a:cubicBezTo>
                <a:cubicBezTo>
                  <a:pt x="6006330" y="649166"/>
                  <a:pt x="6002634" y="647688"/>
                  <a:pt x="5987845" y="647688"/>
                </a:cubicBezTo>
                <a:close/>
                <a:moveTo>
                  <a:pt x="6812982" y="647271"/>
                </a:moveTo>
                <a:cubicBezTo>
                  <a:pt x="6810395" y="647179"/>
                  <a:pt x="6807438" y="647318"/>
                  <a:pt x="6804111" y="647688"/>
                </a:cubicBezTo>
                <a:cubicBezTo>
                  <a:pt x="6792282" y="647688"/>
                  <a:pt x="6787105" y="649166"/>
                  <a:pt x="6788585" y="652124"/>
                </a:cubicBezTo>
                <a:cubicBezTo>
                  <a:pt x="6790063" y="655081"/>
                  <a:pt x="6796716" y="657299"/>
                  <a:pt x="6808547" y="658778"/>
                </a:cubicBezTo>
                <a:cubicBezTo>
                  <a:pt x="6821855" y="660257"/>
                  <a:pt x="6827771" y="658778"/>
                  <a:pt x="6826293" y="654342"/>
                </a:cubicBezTo>
                <a:cubicBezTo>
                  <a:pt x="6825182" y="649906"/>
                  <a:pt x="6820747" y="647549"/>
                  <a:pt x="6812982" y="647271"/>
                </a:cubicBezTo>
                <a:close/>
                <a:moveTo>
                  <a:pt x="6066311" y="645054"/>
                </a:moveTo>
                <a:cubicBezTo>
                  <a:pt x="6065017" y="644961"/>
                  <a:pt x="6063261" y="645100"/>
                  <a:pt x="6061043" y="645470"/>
                </a:cubicBezTo>
                <a:cubicBezTo>
                  <a:pt x="6052171" y="646948"/>
                  <a:pt x="6049213" y="650645"/>
                  <a:pt x="6052171" y="656560"/>
                </a:cubicBezTo>
                <a:cubicBezTo>
                  <a:pt x="6053651" y="660997"/>
                  <a:pt x="6054389" y="662475"/>
                  <a:pt x="6054389" y="660997"/>
                </a:cubicBezTo>
                <a:cubicBezTo>
                  <a:pt x="6055867" y="660997"/>
                  <a:pt x="6059565" y="658039"/>
                  <a:pt x="6065480" y="652124"/>
                </a:cubicBezTo>
                <a:cubicBezTo>
                  <a:pt x="6069916" y="647688"/>
                  <a:pt x="6070193" y="645331"/>
                  <a:pt x="6066311" y="645054"/>
                </a:cubicBezTo>
                <a:close/>
                <a:moveTo>
                  <a:pt x="6981004" y="641033"/>
                </a:moveTo>
                <a:cubicBezTo>
                  <a:pt x="6979156" y="641033"/>
                  <a:pt x="6977862" y="642512"/>
                  <a:pt x="6977123" y="645470"/>
                </a:cubicBezTo>
                <a:cubicBezTo>
                  <a:pt x="6974165" y="651385"/>
                  <a:pt x="6977123" y="654342"/>
                  <a:pt x="6985996" y="654342"/>
                </a:cubicBezTo>
                <a:cubicBezTo>
                  <a:pt x="6994868" y="652863"/>
                  <a:pt x="6995607" y="649906"/>
                  <a:pt x="6988213" y="645470"/>
                </a:cubicBezTo>
                <a:cubicBezTo>
                  <a:pt x="6985256" y="642512"/>
                  <a:pt x="6982852" y="641033"/>
                  <a:pt x="6981004" y="641033"/>
                </a:cubicBezTo>
                <a:close/>
                <a:moveTo>
                  <a:pt x="6887290" y="641033"/>
                </a:moveTo>
                <a:cubicBezTo>
                  <a:pt x="6885073" y="641033"/>
                  <a:pt x="6883223" y="641773"/>
                  <a:pt x="6881745" y="643252"/>
                </a:cubicBezTo>
                <a:cubicBezTo>
                  <a:pt x="6877307" y="646209"/>
                  <a:pt x="6879527" y="646948"/>
                  <a:pt x="6888399" y="645470"/>
                </a:cubicBezTo>
                <a:cubicBezTo>
                  <a:pt x="6897271" y="645470"/>
                  <a:pt x="6899490" y="644730"/>
                  <a:pt x="6895053" y="643252"/>
                </a:cubicBezTo>
                <a:cubicBezTo>
                  <a:pt x="6892096" y="641773"/>
                  <a:pt x="6889507" y="641033"/>
                  <a:pt x="6887290" y="641033"/>
                </a:cubicBezTo>
                <a:close/>
                <a:moveTo>
                  <a:pt x="7005959" y="638815"/>
                </a:moveTo>
                <a:cubicBezTo>
                  <a:pt x="7003001" y="638815"/>
                  <a:pt x="7001523" y="641033"/>
                  <a:pt x="7001523" y="645470"/>
                </a:cubicBezTo>
                <a:cubicBezTo>
                  <a:pt x="7001523" y="651385"/>
                  <a:pt x="7002262" y="654342"/>
                  <a:pt x="7003741" y="654342"/>
                </a:cubicBezTo>
                <a:cubicBezTo>
                  <a:pt x="7006698" y="654342"/>
                  <a:pt x="7008916" y="651385"/>
                  <a:pt x="7010394" y="645470"/>
                </a:cubicBezTo>
                <a:cubicBezTo>
                  <a:pt x="7010394" y="641033"/>
                  <a:pt x="7008916" y="638815"/>
                  <a:pt x="7005959" y="638815"/>
                </a:cubicBezTo>
                <a:close/>
                <a:moveTo>
                  <a:pt x="6931653" y="637706"/>
                </a:moveTo>
                <a:cubicBezTo>
                  <a:pt x="6925366" y="637706"/>
                  <a:pt x="6918342" y="638076"/>
                  <a:pt x="6910580" y="638815"/>
                </a:cubicBezTo>
                <a:cubicBezTo>
                  <a:pt x="6904665" y="640294"/>
                  <a:pt x="6903186" y="644730"/>
                  <a:pt x="6906143" y="652124"/>
                </a:cubicBezTo>
                <a:cubicBezTo>
                  <a:pt x="6910580" y="658039"/>
                  <a:pt x="6912059" y="663214"/>
                  <a:pt x="6910580" y="667651"/>
                </a:cubicBezTo>
                <a:cubicBezTo>
                  <a:pt x="6909101" y="670608"/>
                  <a:pt x="6910580" y="672087"/>
                  <a:pt x="6915015" y="672087"/>
                </a:cubicBezTo>
                <a:cubicBezTo>
                  <a:pt x="6917974" y="672087"/>
                  <a:pt x="6918712" y="667651"/>
                  <a:pt x="6917234" y="658778"/>
                </a:cubicBezTo>
                <a:cubicBezTo>
                  <a:pt x="6915757" y="649906"/>
                  <a:pt x="6916495" y="646948"/>
                  <a:pt x="6919453" y="649906"/>
                </a:cubicBezTo>
                <a:cubicBezTo>
                  <a:pt x="6923888" y="654342"/>
                  <a:pt x="6926846" y="656560"/>
                  <a:pt x="6928326" y="656560"/>
                </a:cubicBezTo>
                <a:cubicBezTo>
                  <a:pt x="6929804" y="656560"/>
                  <a:pt x="6929064" y="658778"/>
                  <a:pt x="6926106" y="663214"/>
                </a:cubicBezTo>
                <a:cubicBezTo>
                  <a:pt x="6923150" y="667651"/>
                  <a:pt x="6923150" y="670608"/>
                  <a:pt x="6926106" y="672087"/>
                </a:cubicBezTo>
                <a:cubicBezTo>
                  <a:pt x="6936457" y="675044"/>
                  <a:pt x="6946070" y="674305"/>
                  <a:pt x="6954942" y="669869"/>
                </a:cubicBezTo>
                <a:cubicBezTo>
                  <a:pt x="6962337" y="666911"/>
                  <a:pt x="6960857" y="665433"/>
                  <a:pt x="6950506" y="665433"/>
                </a:cubicBezTo>
                <a:cubicBezTo>
                  <a:pt x="6940154" y="663954"/>
                  <a:pt x="6935719" y="660997"/>
                  <a:pt x="6937197" y="656560"/>
                </a:cubicBezTo>
                <a:cubicBezTo>
                  <a:pt x="6937197" y="652124"/>
                  <a:pt x="6943112" y="650645"/>
                  <a:pt x="6954942" y="652124"/>
                </a:cubicBezTo>
                <a:cubicBezTo>
                  <a:pt x="6966771" y="653603"/>
                  <a:pt x="6971209" y="652124"/>
                  <a:pt x="6968251" y="647688"/>
                </a:cubicBezTo>
                <a:cubicBezTo>
                  <a:pt x="6962707" y="641033"/>
                  <a:pt x="6950506" y="637706"/>
                  <a:pt x="6931653" y="637706"/>
                </a:cubicBezTo>
                <a:close/>
                <a:moveTo>
                  <a:pt x="7060301" y="630775"/>
                </a:moveTo>
                <a:cubicBezTo>
                  <a:pt x="7059194" y="630220"/>
                  <a:pt x="7058083" y="632161"/>
                  <a:pt x="7056974" y="636597"/>
                </a:cubicBezTo>
                <a:cubicBezTo>
                  <a:pt x="7056974" y="641033"/>
                  <a:pt x="7049582" y="641773"/>
                  <a:pt x="7034794" y="638815"/>
                </a:cubicBezTo>
                <a:cubicBezTo>
                  <a:pt x="7020007" y="637337"/>
                  <a:pt x="7013352" y="639555"/>
                  <a:pt x="7014831" y="645470"/>
                </a:cubicBezTo>
                <a:cubicBezTo>
                  <a:pt x="7016310" y="651385"/>
                  <a:pt x="7018528" y="654342"/>
                  <a:pt x="7021485" y="654342"/>
                </a:cubicBezTo>
                <a:cubicBezTo>
                  <a:pt x="7025921" y="654342"/>
                  <a:pt x="7027401" y="656560"/>
                  <a:pt x="7025921" y="660997"/>
                </a:cubicBezTo>
                <a:cubicBezTo>
                  <a:pt x="7024442" y="666911"/>
                  <a:pt x="7024442" y="669869"/>
                  <a:pt x="7025921" y="669869"/>
                </a:cubicBezTo>
                <a:cubicBezTo>
                  <a:pt x="7028879" y="669869"/>
                  <a:pt x="7030358" y="666172"/>
                  <a:pt x="7030358" y="658778"/>
                </a:cubicBezTo>
                <a:cubicBezTo>
                  <a:pt x="7031836" y="652863"/>
                  <a:pt x="7032576" y="652863"/>
                  <a:pt x="7032576" y="658778"/>
                </a:cubicBezTo>
                <a:cubicBezTo>
                  <a:pt x="7032576" y="666172"/>
                  <a:pt x="7034794" y="669869"/>
                  <a:pt x="7039230" y="669869"/>
                </a:cubicBezTo>
                <a:cubicBezTo>
                  <a:pt x="7051059" y="668390"/>
                  <a:pt x="7056236" y="672826"/>
                  <a:pt x="7054756" y="683178"/>
                </a:cubicBezTo>
                <a:cubicBezTo>
                  <a:pt x="7051800" y="693529"/>
                  <a:pt x="7044405" y="699444"/>
                  <a:pt x="7032576" y="700922"/>
                </a:cubicBezTo>
                <a:cubicBezTo>
                  <a:pt x="7023704" y="700922"/>
                  <a:pt x="7020007" y="703880"/>
                  <a:pt x="7021485" y="709795"/>
                </a:cubicBezTo>
                <a:cubicBezTo>
                  <a:pt x="7022963" y="715710"/>
                  <a:pt x="7025183" y="717189"/>
                  <a:pt x="7028140" y="714231"/>
                </a:cubicBezTo>
                <a:cubicBezTo>
                  <a:pt x="7031097" y="711274"/>
                  <a:pt x="7034794" y="712013"/>
                  <a:pt x="7039230" y="716449"/>
                </a:cubicBezTo>
                <a:cubicBezTo>
                  <a:pt x="7043666" y="720885"/>
                  <a:pt x="7046625" y="720885"/>
                  <a:pt x="7048102" y="716449"/>
                </a:cubicBezTo>
                <a:cubicBezTo>
                  <a:pt x="7049582" y="710534"/>
                  <a:pt x="7052540" y="711274"/>
                  <a:pt x="7056974" y="718667"/>
                </a:cubicBezTo>
                <a:cubicBezTo>
                  <a:pt x="7062891" y="724582"/>
                  <a:pt x="7059932" y="729018"/>
                  <a:pt x="7048102" y="731976"/>
                </a:cubicBezTo>
                <a:cubicBezTo>
                  <a:pt x="7034794" y="736412"/>
                  <a:pt x="7029618" y="740109"/>
                  <a:pt x="7032576" y="743067"/>
                </a:cubicBezTo>
                <a:cubicBezTo>
                  <a:pt x="7034056" y="747503"/>
                  <a:pt x="7045146" y="748981"/>
                  <a:pt x="7065847" y="747503"/>
                </a:cubicBezTo>
                <a:cubicBezTo>
                  <a:pt x="7085070" y="747503"/>
                  <a:pt x="7093943" y="745285"/>
                  <a:pt x="7092464" y="740848"/>
                </a:cubicBezTo>
                <a:cubicBezTo>
                  <a:pt x="7092464" y="736412"/>
                  <a:pt x="7088029" y="734194"/>
                  <a:pt x="7079156" y="734194"/>
                </a:cubicBezTo>
                <a:cubicBezTo>
                  <a:pt x="7071764" y="732715"/>
                  <a:pt x="7068067" y="731236"/>
                  <a:pt x="7068067" y="729758"/>
                </a:cubicBezTo>
                <a:cubicBezTo>
                  <a:pt x="7071023" y="722364"/>
                  <a:pt x="7088767" y="718667"/>
                  <a:pt x="7121300" y="718667"/>
                </a:cubicBezTo>
                <a:cubicBezTo>
                  <a:pt x="7127215" y="718667"/>
                  <a:pt x="7129433" y="715710"/>
                  <a:pt x="7127954" y="709795"/>
                </a:cubicBezTo>
                <a:cubicBezTo>
                  <a:pt x="7126475" y="705358"/>
                  <a:pt x="7122040" y="701662"/>
                  <a:pt x="7114646" y="698704"/>
                </a:cubicBezTo>
                <a:cubicBezTo>
                  <a:pt x="7108731" y="695747"/>
                  <a:pt x="7105033" y="691311"/>
                  <a:pt x="7103555" y="685396"/>
                </a:cubicBezTo>
                <a:cubicBezTo>
                  <a:pt x="7103555" y="680959"/>
                  <a:pt x="7105774" y="678741"/>
                  <a:pt x="7110209" y="678741"/>
                </a:cubicBezTo>
                <a:cubicBezTo>
                  <a:pt x="7114646" y="678741"/>
                  <a:pt x="7116864" y="676523"/>
                  <a:pt x="7116864" y="672087"/>
                </a:cubicBezTo>
                <a:cubicBezTo>
                  <a:pt x="7116864" y="666172"/>
                  <a:pt x="7112428" y="663954"/>
                  <a:pt x="7103555" y="665433"/>
                </a:cubicBezTo>
                <a:cubicBezTo>
                  <a:pt x="7096162" y="666911"/>
                  <a:pt x="7093205" y="665433"/>
                  <a:pt x="7094682" y="660997"/>
                </a:cubicBezTo>
                <a:cubicBezTo>
                  <a:pt x="7100598" y="650645"/>
                  <a:pt x="7095422" y="643991"/>
                  <a:pt x="7079156" y="641033"/>
                </a:cubicBezTo>
                <a:cubicBezTo>
                  <a:pt x="7068805" y="638076"/>
                  <a:pt x="7062891" y="635119"/>
                  <a:pt x="7061412" y="632161"/>
                </a:cubicBezTo>
                <a:cubicBezTo>
                  <a:pt x="7061042" y="631422"/>
                  <a:pt x="7060671" y="630959"/>
                  <a:pt x="7060301" y="630775"/>
                </a:cubicBezTo>
                <a:close/>
                <a:moveTo>
                  <a:pt x="5088818" y="626338"/>
                </a:moveTo>
                <a:cubicBezTo>
                  <a:pt x="5091868" y="625784"/>
                  <a:pt x="5092838" y="627725"/>
                  <a:pt x="5091729" y="632161"/>
                </a:cubicBezTo>
                <a:cubicBezTo>
                  <a:pt x="5085814" y="643991"/>
                  <a:pt x="5089511" y="652124"/>
                  <a:pt x="5102820" y="656560"/>
                </a:cubicBezTo>
                <a:cubicBezTo>
                  <a:pt x="5107256" y="658039"/>
                  <a:pt x="5107256" y="660257"/>
                  <a:pt x="5102820" y="663214"/>
                </a:cubicBezTo>
                <a:cubicBezTo>
                  <a:pt x="5098384" y="666172"/>
                  <a:pt x="5095426" y="664693"/>
                  <a:pt x="5093947" y="658778"/>
                </a:cubicBezTo>
                <a:cubicBezTo>
                  <a:pt x="5092469" y="654342"/>
                  <a:pt x="5090251" y="652124"/>
                  <a:pt x="5087293" y="652124"/>
                </a:cubicBezTo>
                <a:cubicBezTo>
                  <a:pt x="5085814" y="653603"/>
                  <a:pt x="5083596" y="650645"/>
                  <a:pt x="5080638" y="643252"/>
                </a:cubicBezTo>
                <a:cubicBezTo>
                  <a:pt x="5076203" y="635858"/>
                  <a:pt x="5077681" y="630682"/>
                  <a:pt x="5085075" y="627725"/>
                </a:cubicBezTo>
                <a:cubicBezTo>
                  <a:pt x="5086554" y="626986"/>
                  <a:pt x="5087801" y="626523"/>
                  <a:pt x="5088818" y="626338"/>
                </a:cubicBezTo>
                <a:close/>
                <a:moveTo>
                  <a:pt x="7234423" y="625507"/>
                </a:moveTo>
                <a:cubicBezTo>
                  <a:pt x="7229988" y="625507"/>
                  <a:pt x="7227770" y="627725"/>
                  <a:pt x="7227770" y="632161"/>
                </a:cubicBezTo>
                <a:cubicBezTo>
                  <a:pt x="7229247" y="638076"/>
                  <a:pt x="7231467" y="641033"/>
                  <a:pt x="7234423" y="641033"/>
                </a:cubicBezTo>
                <a:cubicBezTo>
                  <a:pt x="7235902" y="641033"/>
                  <a:pt x="7237380" y="638076"/>
                  <a:pt x="7238860" y="632161"/>
                </a:cubicBezTo>
                <a:cubicBezTo>
                  <a:pt x="7240339" y="627725"/>
                  <a:pt x="7238860" y="625507"/>
                  <a:pt x="7234423" y="625507"/>
                </a:cubicBezTo>
                <a:close/>
                <a:moveTo>
                  <a:pt x="6430359" y="624952"/>
                </a:moveTo>
                <a:cubicBezTo>
                  <a:pt x="6428880" y="625322"/>
                  <a:pt x="6427771" y="627725"/>
                  <a:pt x="6427031" y="632161"/>
                </a:cubicBezTo>
                <a:cubicBezTo>
                  <a:pt x="6425553" y="641033"/>
                  <a:pt x="6422597" y="645470"/>
                  <a:pt x="6418159" y="645470"/>
                </a:cubicBezTo>
                <a:cubicBezTo>
                  <a:pt x="6413724" y="646948"/>
                  <a:pt x="6412245" y="648427"/>
                  <a:pt x="6413724" y="649906"/>
                </a:cubicBezTo>
                <a:cubicBezTo>
                  <a:pt x="6416680" y="655821"/>
                  <a:pt x="6425553" y="656560"/>
                  <a:pt x="6440342" y="652124"/>
                </a:cubicBezTo>
                <a:cubicBezTo>
                  <a:pt x="6455128" y="647688"/>
                  <a:pt x="6463261" y="641773"/>
                  <a:pt x="6464739" y="634379"/>
                </a:cubicBezTo>
                <a:cubicBezTo>
                  <a:pt x="6464739" y="629943"/>
                  <a:pt x="6461043" y="629943"/>
                  <a:pt x="6453649" y="634379"/>
                </a:cubicBezTo>
                <a:cubicBezTo>
                  <a:pt x="6446256" y="640294"/>
                  <a:pt x="6440342" y="638815"/>
                  <a:pt x="6435903" y="629943"/>
                </a:cubicBezTo>
                <a:cubicBezTo>
                  <a:pt x="6433687" y="626246"/>
                  <a:pt x="6431839" y="624582"/>
                  <a:pt x="6430359" y="624952"/>
                </a:cubicBezTo>
                <a:close/>
                <a:moveTo>
                  <a:pt x="7790753" y="624398"/>
                </a:moveTo>
                <a:cubicBezTo>
                  <a:pt x="7786594" y="624767"/>
                  <a:pt x="7784514" y="625876"/>
                  <a:pt x="7784514" y="627725"/>
                </a:cubicBezTo>
                <a:cubicBezTo>
                  <a:pt x="7784514" y="633640"/>
                  <a:pt x="7783775" y="635858"/>
                  <a:pt x="7782296" y="634379"/>
                </a:cubicBezTo>
                <a:cubicBezTo>
                  <a:pt x="7780818" y="634379"/>
                  <a:pt x="7780078" y="636597"/>
                  <a:pt x="7780078" y="641033"/>
                </a:cubicBezTo>
                <a:cubicBezTo>
                  <a:pt x="7780078" y="645470"/>
                  <a:pt x="7794126" y="650645"/>
                  <a:pt x="7822222" y="656560"/>
                </a:cubicBezTo>
                <a:cubicBezTo>
                  <a:pt x="7850318" y="663954"/>
                  <a:pt x="7861409" y="663954"/>
                  <a:pt x="7855494" y="656560"/>
                </a:cubicBezTo>
                <a:cubicBezTo>
                  <a:pt x="7848100" y="649166"/>
                  <a:pt x="7848100" y="645470"/>
                  <a:pt x="7855494" y="645470"/>
                </a:cubicBezTo>
                <a:cubicBezTo>
                  <a:pt x="7862888" y="643991"/>
                  <a:pt x="7867324" y="648427"/>
                  <a:pt x="7868802" y="658778"/>
                </a:cubicBezTo>
                <a:cubicBezTo>
                  <a:pt x="7873239" y="675044"/>
                  <a:pt x="7877675" y="676523"/>
                  <a:pt x="7882111" y="663214"/>
                </a:cubicBezTo>
                <a:cubicBezTo>
                  <a:pt x="7885069" y="655821"/>
                  <a:pt x="7889505" y="652124"/>
                  <a:pt x="7895420" y="652124"/>
                </a:cubicBezTo>
                <a:cubicBezTo>
                  <a:pt x="7904292" y="652124"/>
                  <a:pt x="7907250" y="651385"/>
                  <a:pt x="7904292" y="649906"/>
                </a:cubicBezTo>
                <a:cubicBezTo>
                  <a:pt x="7902814" y="646948"/>
                  <a:pt x="7896159" y="643991"/>
                  <a:pt x="7884329" y="641033"/>
                </a:cubicBezTo>
                <a:cubicBezTo>
                  <a:pt x="7834422" y="628834"/>
                  <a:pt x="7803230" y="623288"/>
                  <a:pt x="7790753" y="624398"/>
                </a:cubicBezTo>
                <a:close/>
                <a:moveTo>
                  <a:pt x="5170472" y="621071"/>
                </a:moveTo>
                <a:cubicBezTo>
                  <a:pt x="5172691" y="621071"/>
                  <a:pt x="5174540" y="621810"/>
                  <a:pt x="5176018" y="623288"/>
                </a:cubicBezTo>
                <a:cubicBezTo>
                  <a:pt x="5178974" y="627725"/>
                  <a:pt x="5177496" y="631422"/>
                  <a:pt x="5171581" y="634379"/>
                </a:cubicBezTo>
                <a:cubicBezTo>
                  <a:pt x="5165666" y="637337"/>
                  <a:pt x="5161230" y="637337"/>
                  <a:pt x="5158273" y="634379"/>
                </a:cubicBezTo>
                <a:cubicBezTo>
                  <a:pt x="5156793" y="629943"/>
                  <a:pt x="5158273" y="626246"/>
                  <a:pt x="5162709" y="623288"/>
                </a:cubicBezTo>
                <a:cubicBezTo>
                  <a:pt x="5165666" y="621810"/>
                  <a:pt x="5168254" y="621071"/>
                  <a:pt x="5170472" y="621071"/>
                </a:cubicBezTo>
                <a:close/>
                <a:moveTo>
                  <a:pt x="7975133" y="620516"/>
                </a:moveTo>
                <a:cubicBezTo>
                  <a:pt x="7974486" y="620516"/>
                  <a:pt x="7973793" y="620701"/>
                  <a:pt x="7973054" y="621071"/>
                </a:cubicBezTo>
                <a:cubicBezTo>
                  <a:pt x="7971575" y="622549"/>
                  <a:pt x="7971575" y="626986"/>
                  <a:pt x="7973054" y="634379"/>
                </a:cubicBezTo>
                <a:cubicBezTo>
                  <a:pt x="7974532" y="641773"/>
                  <a:pt x="7976751" y="643252"/>
                  <a:pt x="7979708" y="638815"/>
                </a:cubicBezTo>
                <a:cubicBezTo>
                  <a:pt x="7981187" y="634379"/>
                  <a:pt x="7981187" y="629943"/>
                  <a:pt x="7979708" y="625507"/>
                </a:cubicBezTo>
                <a:cubicBezTo>
                  <a:pt x="7978599" y="622180"/>
                  <a:pt x="7977074" y="620516"/>
                  <a:pt x="7975133" y="620516"/>
                </a:cubicBezTo>
                <a:close/>
                <a:moveTo>
                  <a:pt x="5202635" y="620516"/>
                </a:moveTo>
                <a:cubicBezTo>
                  <a:pt x="5201896" y="620516"/>
                  <a:pt x="5201157" y="620701"/>
                  <a:pt x="5200416" y="621071"/>
                </a:cubicBezTo>
                <a:cubicBezTo>
                  <a:pt x="5195981" y="622549"/>
                  <a:pt x="5195241" y="625507"/>
                  <a:pt x="5198199" y="629943"/>
                </a:cubicBezTo>
                <a:cubicBezTo>
                  <a:pt x="5199678" y="634379"/>
                  <a:pt x="5202635" y="635858"/>
                  <a:pt x="5207072" y="634379"/>
                </a:cubicBezTo>
                <a:cubicBezTo>
                  <a:pt x="5210029" y="632900"/>
                  <a:pt x="5210768" y="629943"/>
                  <a:pt x="5209289" y="625507"/>
                </a:cubicBezTo>
                <a:cubicBezTo>
                  <a:pt x="5207072" y="622180"/>
                  <a:pt x="5204853" y="620516"/>
                  <a:pt x="5202635" y="620516"/>
                </a:cubicBezTo>
                <a:close/>
                <a:moveTo>
                  <a:pt x="6307670" y="619684"/>
                </a:moveTo>
                <a:cubicBezTo>
                  <a:pt x="6306284" y="619869"/>
                  <a:pt x="6304667" y="620331"/>
                  <a:pt x="6302818" y="621071"/>
                </a:cubicBezTo>
                <a:cubicBezTo>
                  <a:pt x="6293945" y="624028"/>
                  <a:pt x="6282115" y="626246"/>
                  <a:pt x="6267328" y="627725"/>
                </a:cubicBezTo>
                <a:cubicBezTo>
                  <a:pt x="6243669" y="632161"/>
                  <a:pt x="6233317" y="637337"/>
                  <a:pt x="6236275" y="643252"/>
                </a:cubicBezTo>
                <a:cubicBezTo>
                  <a:pt x="6237754" y="647688"/>
                  <a:pt x="6251062" y="646948"/>
                  <a:pt x="6276200" y="641033"/>
                </a:cubicBezTo>
                <a:cubicBezTo>
                  <a:pt x="6301339" y="635119"/>
                  <a:pt x="6313908" y="629943"/>
                  <a:pt x="6313908" y="625507"/>
                </a:cubicBezTo>
                <a:cubicBezTo>
                  <a:pt x="6313908" y="621071"/>
                  <a:pt x="6311829" y="619129"/>
                  <a:pt x="6307670" y="619684"/>
                </a:cubicBezTo>
                <a:close/>
                <a:moveTo>
                  <a:pt x="7433118" y="616461"/>
                </a:moveTo>
                <a:cubicBezTo>
                  <a:pt x="7429305" y="616391"/>
                  <a:pt x="7425181" y="616449"/>
                  <a:pt x="7420744" y="616634"/>
                </a:cubicBezTo>
                <a:cubicBezTo>
                  <a:pt x="7407437" y="618113"/>
                  <a:pt x="7404478" y="629943"/>
                  <a:pt x="7411872" y="652124"/>
                </a:cubicBezTo>
                <a:cubicBezTo>
                  <a:pt x="7413351" y="658039"/>
                  <a:pt x="7412612" y="660997"/>
                  <a:pt x="7409654" y="660997"/>
                </a:cubicBezTo>
                <a:cubicBezTo>
                  <a:pt x="7408175" y="660997"/>
                  <a:pt x="7408175" y="664693"/>
                  <a:pt x="7409654" y="672087"/>
                </a:cubicBezTo>
                <a:cubicBezTo>
                  <a:pt x="7412612" y="678002"/>
                  <a:pt x="7411872" y="682438"/>
                  <a:pt x="7407437" y="685396"/>
                </a:cubicBezTo>
                <a:cubicBezTo>
                  <a:pt x="7404478" y="689832"/>
                  <a:pt x="7399302" y="689832"/>
                  <a:pt x="7391909" y="685396"/>
                </a:cubicBezTo>
                <a:cubicBezTo>
                  <a:pt x="7385995" y="682438"/>
                  <a:pt x="7382298" y="683917"/>
                  <a:pt x="7380818" y="689832"/>
                </a:cubicBezTo>
                <a:cubicBezTo>
                  <a:pt x="7380818" y="695747"/>
                  <a:pt x="7386733" y="699444"/>
                  <a:pt x="7398564" y="700922"/>
                </a:cubicBezTo>
                <a:cubicBezTo>
                  <a:pt x="7405957" y="702401"/>
                  <a:pt x="7414091" y="703880"/>
                  <a:pt x="7422963" y="705358"/>
                </a:cubicBezTo>
                <a:cubicBezTo>
                  <a:pt x="7437751" y="709795"/>
                  <a:pt x="7443665" y="705358"/>
                  <a:pt x="7440707" y="692050"/>
                </a:cubicBezTo>
                <a:cubicBezTo>
                  <a:pt x="7437751" y="683178"/>
                  <a:pt x="7437751" y="680220"/>
                  <a:pt x="7440707" y="683178"/>
                </a:cubicBezTo>
                <a:cubicBezTo>
                  <a:pt x="7445145" y="686135"/>
                  <a:pt x="7447362" y="685396"/>
                  <a:pt x="7447362" y="680959"/>
                </a:cubicBezTo>
                <a:cubicBezTo>
                  <a:pt x="7448841" y="676523"/>
                  <a:pt x="7447362" y="673566"/>
                  <a:pt x="7442926" y="672087"/>
                </a:cubicBezTo>
                <a:cubicBezTo>
                  <a:pt x="7438489" y="669130"/>
                  <a:pt x="7436272" y="665433"/>
                  <a:pt x="7436272" y="660997"/>
                </a:cubicBezTo>
                <a:cubicBezTo>
                  <a:pt x="7434792" y="655081"/>
                  <a:pt x="7439230" y="652124"/>
                  <a:pt x="7449580" y="652124"/>
                </a:cubicBezTo>
                <a:cubicBezTo>
                  <a:pt x="7459931" y="652124"/>
                  <a:pt x="7468065" y="654342"/>
                  <a:pt x="7473980" y="658778"/>
                </a:cubicBezTo>
                <a:cubicBezTo>
                  <a:pt x="7478415" y="664693"/>
                  <a:pt x="7482113" y="663954"/>
                  <a:pt x="7485070" y="656560"/>
                </a:cubicBezTo>
                <a:cubicBezTo>
                  <a:pt x="7489507" y="650645"/>
                  <a:pt x="7492463" y="649166"/>
                  <a:pt x="7493942" y="652124"/>
                </a:cubicBezTo>
                <a:cubicBezTo>
                  <a:pt x="7495422" y="655081"/>
                  <a:pt x="7496160" y="653603"/>
                  <a:pt x="7496160" y="647688"/>
                </a:cubicBezTo>
                <a:cubicBezTo>
                  <a:pt x="7497639" y="641773"/>
                  <a:pt x="7499118" y="638815"/>
                  <a:pt x="7500597" y="638815"/>
                </a:cubicBezTo>
                <a:cubicBezTo>
                  <a:pt x="7502076" y="640294"/>
                  <a:pt x="7502076" y="644730"/>
                  <a:pt x="7500597" y="652124"/>
                </a:cubicBezTo>
                <a:cubicBezTo>
                  <a:pt x="7497639" y="659518"/>
                  <a:pt x="7498379" y="663954"/>
                  <a:pt x="7502814" y="665433"/>
                </a:cubicBezTo>
                <a:cubicBezTo>
                  <a:pt x="7505773" y="665433"/>
                  <a:pt x="7507251" y="662475"/>
                  <a:pt x="7507251" y="656560"/>
                </a:cubicBezTo>
                <a:cubicBezTo>
                  <a:pt x="7507251" y="652124"/>
                  <a:pt x="7510949" y="649906"/>
                  <a:pt x="7518342" y="649906"/>
                </a:cubicBezTo>
                <a:cubicBezTo>
                  <a:pt x="7524256" y="651385"/>
                  <a:pt x="7527215" y="655081"/>
                  <a:pt x="7527215" y="660997"/>
                </a:cubicBezTo>
                <a:cubicBezTo>
                  <a:pt x="7527215" y="668390"/>
                  <a:pt x="7527953" y="667651"/>
                  <a:pt x="7529433" y="658778"/>
                </a:cubicBezTo>
                <a:cubicBezTo>
                  <a:pt x="7530911" y="651385"/>
                  <a:pt x="7536087" y="649906"/>
                  <a:pt x="7544960" y="654342"/>
                </a:cubicBezTo>
                <a:cubicBezTo>
                  <a:pt x="7553832" y="658778"/>
                  <a:pt x="7559007" y="659518"/>
                  <a:pt x="7560485" y="656560"/>
                </a:cubicBezTo>
                <a:cubicBezTo>
                  <a:pt x="7563444" y="652124"/>
                  <a:pt x="7571576" y="652124"/>
                  <a:pt x="7584886" y="656560"/>
                </a:cubicBezTo>
                <a:cubicBezTo>
                  <a:pt x="7596714" y="662475"/>
                  <a:pt x="7603369" y="668390"/>
                  <a:pt x="7604848" y="674305"/>
                </a:cubicBezTo>
                <a:cubicBezTo>
                  <a:pt x="7606327" y="681699"/>
                  <a:pt x="7608544" y="683178"/>
                  <a:pt x="7611503" y="678741"/>
                </a:cubicBezTo>
                <a:cubicBezTo>
                  <a:pt x="7614459" y="675784"/>
                  <a:pt x="7615200" y="672087"/>
                  <a:pt x="7613721" y="667651"/>
                </a:cubicBezTo>
                <a:cubicBezTo>
                  <a:pt x="7612241" y="664693"/>
                  <a:pt x="7613721" y="663954"/>
                  <a:pt x="7618156" y="665433"/>
                </a:cubicBezTo>
                <a:cubicBezTo>
                  <a:pt x="7622593" y="668390"/>
                  <a:pt x="7625551" y="666911"/>
                  <a:pt x="7627029" y="660997"/>
                </a:cubicBezTo>
                <a:cubicBezTo>
                  <a:pt x="7629987" y="655081"/>
                  <a:pt x="7629247" y="650645"/>
                  <a:pt x="7624810" y="647688"/>
                </a:cubicBezTo>
                <a:cubicBezTo>
                  <a:pt x="7621853" y="643252"/>
                  <a:pt x="7611503" y="640294"/>
                  <a:pt x="7593758" y="638815"/>
                </a:cubicBezTo>
                <a:cubicBezTo>
                  <a:pt x="7574533" y="637337"/>
                  <a:pt x="7563444" y="633640"/>
                  <a:pt x="7560485" y="627725"/>
                </a:cubicBezTo>
                <a:cubicBezTo>
                  <a:pt x="7556050" y="623288"/>
                  <a:pt x="7552353" y="623288"/>
                  <a:pt x="7549395" y="627725"/>
                </a:cubicBezTo>
                <a:cubicBezTo>
                  <a:pt x="7546437" y="633640"/>
                  <a:pt x="7543481" y="633640"/>
                  <a:pt x="7540522" y="627725"/>
                </a:cubicBezTo>
                <a:cubicBezTo>
                  <a:pt x="7539043" y="621810"/>
                  <a:pt x="7536825" y="621071"/>
                  <a:pt x="7533868" y="625507"/>
                </a:cubicBezTo>
                <a:cubicBezTo>
                  <a:pt x="7532390" y="631422"/>
                  <a:pt x="7522039" y="632161"/>
                  <a:pt x="7502814" y="627725"/>
                </a:cubicBezTo>
                <a:cubicBezTo>
                  <a:pt x="7482113" y="624767"/>
                  <a:pt x="7471762" y="626986"/>
                  <a:pt x="7471762" y="634379"/>
                </a:cubicBezTo>
                <a:cubicBezTo>
                  <a:pt x="7473240" y="641773"/>
                  <a:pt x="7472500" y="644730"/>
                  <a:pt x="7469544" y="643252"/>
                </a:cubicBezTo>
                <a:cubicBezTo>
                  <a:pt x="7466586" y="643252"/>
                  <a:pt x="7465846" y="641033"/>
                  <a:pt x="7467325" y="636597"/>
                </a:cubicBezTo>
                <a:cubicBezTo>
                  <a:pt x="7471206" y="623658"/>
                  <a:pt x="7459804" y="616946"/>
                  <a:pt x="7433118" y="616461"/>
                </a:cubicBezTo>
                <a:close/>
                <a:moveTo>
                  <a:pt x="6510767" y="609980"/>
                </a:moveTo>
                <a:cubicBezTo>
                  <a:pt x="6509656" y="609980"/>
                  <a:pt x="6509103" y="611459"/>
                  <a:pt x="6509103" y="614416"/>
                </a:cubicBezTo>
                <a:cubicBezTo>
                  <a:pt x="6509103" y="620331"/>
                  <a:pt x="6506145" y="623288"/>
                  <a:pt x="6500230" y="623288"/>
                </a:cubicBezTo>
                <a:cubicBezTo>
                  <a:pt x="6495794" y="624767"/>
                  <a:pt x="6494315" y="626986"/>
                  <a:pt x="6495794" y="629943"/>
                </a:cubicBezTo>
                <a:cubicBezTo>
                  <a:pt x="6497272" y="634379"/>
                  <a:pt x="6505405" y="635858"/>
                  <a:pt x="6520192" y="634379"/>
                </a:cubicBezTo>
                <a:cubicBezTo>
                  <a:pt x="6534980" y="631422"/>
                  <a:pt x="6541633" y="627725"/>
                  <a:pt x="6540156" y="623288"/>
                </a:cubicBezTo>
                <a:cubicBezTo>
                  <a:pt x="6538676" y="617374"/>
                  <a:pt x="6534980" y="615895"/>
                  <a:pt x="6529064" y="618852"/>
                </a:cubicBezTo>
                <a:cubicBezTo>
                  <a:pt x="6523150" y="620331"/>
                  <a:pt x="6518714" y="618852"/>
                  <a:pt x="6515757" y="614416"/>
                </a:cubicBezTo>
                <a:cubicBezTo>
                  <a:pt x="6513538" y="611459"/>
                  <a:pt x="6511874" y="609980"/>
                  <a:pt x="6510767" y="609980"/>
                </a:cubicBezTo>
                <a:close/>
                <a:moveTo>
                  <a:pt x="6638583" y="607069"/>
                </a:moveTo>
                <a:cubicBezTo>
                  <a:pt x="6633593" y="606791"/>
                  <a:pt x="6631099" y="607762"/>
                  <a:pt x="6631099" y="609980"/>
                </a:cubicBezTo>
                <a:cubicBezTo>
                  <a:pt x="6632577" y="615895"/>
                  <a:pt x="6635534" y="622549"/>
                  <a:pt x="6639971" y="629943"/>
                </a:cubicBezTo>
                <a:cubicBezTo>
                  <a:pt x="6644406" y="638815"/>
                  <a:pt x="6646625" y="641033"/>
                  <a:pt x="6646625" y="636597"/>
                </a:cubicBezTo>
                <a:cubicBezTo>
                  <a:pt x="6646625" y="632161"/>
                  <a:pt x="6648844" y="631422"/>
                  <a:pt x="6653278" y="634379"/>
                </a:cubicBezTo>
                <a:cubicBezTo>
                  <a:pt x="6659194" y="640294"/>
                  <a:pt x="6660672" y="632900"/>
                  <a:pt x="6657717" y="612198"/>
                </a:cubicBezTo>
                <a:cubicBezTo>
                  <a:pt x="6657717" y="609241"/>
                  <a:pt x="6653278" y="607762"/>
                  <a:pt x="6644406" y="607762"/>
                </a:cubicBezTo>
                <a:cubicBezTo>
                  <a:pt x="6642188" y="607392"/>
                  <a:pt x="6640248" y="607161"/>
                  <a:pt x="6638583" y="607069"/>
                </a:cubicBezTo>
                <a:close/>
                <a:moveTo>
                  <a:pt x="6726892" y="605127"/>
                </a:moveTo>
                <a:cubicBezTo>
                  <a:pt x="6725506" y="605035"/>
                  <a:pt x="6723890" y="605174"/>
                  <a:pt x="6722041" y="605544"/>
                </a:cubicBezTo>
                <a:cubicBezTo>
                  <a:pt x="6714648" y="605544"/>
                  <a:pt x="6711690" y="607022"/>
                  <a:pt x="6713169" y="609980"/>
                </a:cubicBezTo>
                <a:cubicBezTo>
                  <a:pt x="6714648" y="614416"/>
                  <a:pt x="6718344" y="616634"/>
                  <a:pt x="6724259" y="616634"/>
                </a:cubicBezTo>
                <a:cubicBezTo>
                  <a:pt x="6731652" y="616634"/>
                  <a:pt x="6734610" y="615155"/>
                  <a:pt x="6733132" y="612198"/>
                </a:cubicBezTo>
                <a:cubicBezTo>
                  <a:pt x="6733132" y="607762"/>
                  <a:pt x="6731052" y="605405"/>
                  <a:pt x="6726892" y="605127"/>
                </a:cubicBezTo>
                <a:close/>
                <a:moveTo>
                  <a:pt x="6382669" y="603326"/>
                </a:moveTo>
                <a:cubicBezTo>
                  <a:pt x="6369361" y="603326"/>
                  <a:pt x="6356053" y="605544"/>
                  <a:pt x="6342743" y="609980"/>
                </a:cubicBezTo>
                <a:cubicBezTo>
                  <a:pt x="6327957" y="615895"/>
                  <a:pt x="6320563" y="621071"/>
                  <a:pt x="6320563" y="625507"/>
                </a:cubicBezTo>
                <a:cubicBezTo>
                  <a:pt x="6319084" y="629943"/>
                  <a:pt x="6324998" y="629943"/>
                  <a:pt x="6338308" y="625507"/>
                </a:cubicBezTo>
                <a:cubicBezTo>
                  <a:pt x="6356053" y="619592"/>
                  <a:pt x="6367881" y="615155"/>
                  <a:pt x="6373796" y="612198"/>
                </a:cubicBezTo>
                <a:cubicBezTo>
                  <a:pt x="6384147" y="607762"/>
                  <a:pt x="6387106" y="604804"/>
                  <a:pt x="6382669" y="603326"/>
                </a:cubicBezTo>
                <a:close/>
                <a:moveTo>
                  <a:pt x="6758778" y="602910"/>
                </a:moveTo>
                <a:cubicBezTo>
                  <a:pt x="6757206" y="602817"/>
                  <a:pt x="6755312" y="602956"/>
                  <a:pt x="6753094" y="603326"/>
                </a:cubicBezTo>
                <a:cubicBezTo>
                  <a:pt x="6742743" y="603326"/>
                  <a:pt x="6738307" y="604804"/>
                  <a:pt x="6739786" y="607762"/>
                </a:cubicBezTo>
                <a:cubicBezTo>
                  <a:pt x="6741263" y="610719"/>
                  <a:pt x="6744960" y="612937"/>
                  <a:pt x="6750876" y="614416"/>
                </a:cubicBezTo>
                <a:cubicBezTo>
                  <a:pt x="6758270" y="614416"/>
                  <a:pt x="6762705" y="612937"/>
                  <a:pt x="6764185" y="609980"/>
                </a:cubicBezTo>
                <a:cubicBezTo>
                  <a:pt x="6765294" y="605544"/>
                  <a:pt x="6763492" y="603187"/>
                  <a:pt x="6758778" y="602910"/>
                </a:cubicBezTo>
                <a:close/>
                <a:moveTo>
                  <a:pt x="6704157" y="602771"/>
                </a:moveTo>
                <a:cubicBezTo>
                  <a:pt x="6701661" y="602771"/>
                  <a:pt x="6698751" y="604435"/>
                  <a:pt x="6695423" y="607762"/>
                </a:cubicBezTo>
                <a:cubicBezTo>
                  <a:pt x="6688030" y="612198"/>
                  <a:pt x="6685071" y="615155"/>
                  <a:pt x="6686551" y="616634"/>
                </a:cubicBezTo>
                <a:cubicBezTo>
                  <a:pt x="6690986" y="621071"/>
                  <a:pt x="6696902" y="620331"/>
                  <a:pt x="6704297" y="614416"/>
                </a:cubicBezTo>
                <a:cubicBezTo>
                  <a:pt x="6708731" y="609980"/>
                  <a:pt x="6709472" y="606283"/>
                  <a:pt x="6706513" y="603326"/>
                </a:cubicBezTo>
                <a:cubicBezTo>
                  <a:pt x="6705775" y="602956"/>
                  <a:pt x="6704988" y="602771"/>
                  <a:pt x="6704157" y="602771"/>
                </a:cubicBezTo>
                <a:close/>
                <a:moveTo>
                  <a:pt x="6790247" y="598196"/>
                </a:moveTo>
                <a:cubicBezTo>
                  <a:pt x="6789137" y="598288"/>
                  <a:pt x="6787844" y="598520"/>
                  <a:pt x="6786366" y="598889"/>
                </a:cubicBezTo>
                <a:cubicBezTo>
                  <a:pt x="6780450" y="600368"/>
                  <a:pt x="6778232" y="602586"/>
                  <a:pt x="6779712" y="605544"/>
                </a:cubicBezTo>
                <a:cubicBezTo>
                  <a:pt x="6779712" y="607022"/>
                  <a:pt x="6782669" y="607762"/>
                  <a:pt x="6788585" y="607762"/>
                </a:cubicBezTo>
                <a:cubicBezTo>
                  <a:pt x="6794498" y="607762"/>
                  <a:pt x="6796716" y="605544"/>
                  <a:pt x="6795239" y="601108"/>
                </a:cubicBezTo>
                <a:cubicBezTo>
                  <a:pt x="6795239" y="598889"/>
                  <a:pt x="6793576" y="597919"/>
                  <a:pt x="6790247" y="598196"/>
                </a:cubicBezTo>
                <a:close/>
                <a:moveTo>
                  <a:pt x="5250878" y="597226"/>
                </a:moveTo>
                <a:cubicBezTo>
                  <a:pt x="5248292" y="596856"/>
                  <a:pt x="5245518" y="597411"/>
                  <a:pt x="5242561" y="598889"/>
                </a:cubicBezTo>
                <a:cubicBezTo>
                  <a:pt x="5236645" y="601847"/>
                  <a:pt x="5235168" y="605544"/>
                  <a:pt x="5238124" y="609980"/>
                </a:cubicBezTo>
                <a:cubicBezTo>
                  <a:pt x="5241083" y="612937"/>
                  <a:pt x="5245518" y="612937"/>
                  <a:pt x="5251434" y="609980"/>
                </a:cubicBezTo>
                <a:cubicBezTo>
                  <a:pt x="5258828" y="608501"/>
                  <a:pt x="5261045" y="605544"/>
                  <a:pt x="5258087" y="601108"/>
                </a:cubicBezTo>
                <a:cubicBezTo>
                  <a:pt x="5255869" y="598889"/>
                  <a:pt x="5253467" y="597595"/>
                  <a:pt x="5250878" y="597226"/>
                </a:cubicBezTo>
                <a:close/>
                <a:moveTo>
                  <a:pt x="6441449" y="593205"/>
                </a:moveTo>
                <a:cubicBezTo>
                  <a:pt x="6438493" y="593298"/>
                  <a:pt x="6434426" y="593714"/>
                  <a:pt x="6429249" y="594453"/>
                </a:cubicBezTo>
                <a:cubicBezTo>
                  <a:pt x="6412984" y="595932"/>
                  <a:pt x="6405589" y="598150"/>
                  <a:pt x="6407069" y="601108"/>
                </a:cubicBezTo>
                <a:cubicBezTo>
                  <a:pt x="6412984" y="609980"/>
                  <a:pt x="6423334" y="609980"/>
                  <a:pt x="6438122" y="601108"/>
                </a:cubicBezTo>
                <a:cubicBezTo>
                  <a:pt x="6449213" y="595562"/>
                  <a:pt x="6450322" y="592928"/>
                  <a:pt x="6441449" y="593205"/>
                </a:cubicBezTo>
                <a:close/>
                <a:moveTo>
                  <a:pt x="6473059" y="580728"/>
                </a:moveTo>
                <a:cubicBezTo>
                  <a:pt x="6471948" y="580636"/>
                  <a:pt x="6470654" y="580775"/>
                  <a:pt x="6469177" y="581144"/>
                </a:cubicBezTo>
                <a:cubicBezTo>
                  <a:pt x="6463261" y="584102"/>
                  <a:pt x="6460304" y="587799"/>
                  <a:pt x="6460304" y="592235"/>
                </a:cubicBezTo>
                <a:cubicBezTo>
                  <a:pt x="6461783" y="596671"/>
                  <a:pt x="6464739" y="598150"/>
                  <a:pt x="6469177" y="596671"/>
                </a:cubicBezTo>
                <a:cubicBezTo>
                  <a:pt x="6475092" y="595193"/>
                  <a:pt x="6478049" y="592235"/>
                  <a:pt x="6478049" y="587799"/>
                </a:cubicBezTo>
                <a:cubicBezTo>
                  <a:pt x="6478049" y="583363"/>
                  <a:pt x="6476385" y="581006"/>
                  <a:pt x="6473059" y="580728"/>
                </a:cubicBezTo>
                <a:close/>
                <a:moveTo>
                  <a:pt x="7816677" y="578510"/>
                </a:moveTo>
                <a:cubicBezTo>
                  <a:pt x="7812241" y="578788"/>
                  <a:pt x="7811132" y="581144"/>
                  <a:pt x="7813350" y="585581"/>
                </a:cubicBezTo>
                <a:cubicBezTo>
                  <a:pt x="7816307" y="590017"/>
                  <a:pt x="7824440" y="593714"/>
                  <a:pt x="7837749" y="596671"/>
                </a:cubicBezTo>
                <a:cubicBezTo>
                  <a:pt x="7852536" y="599629"/>
                  <a:pt x="7856233" y="598150"/>
                  <a:pt x="7848840" y="592235"/>
                </a:cubicBezTo>
                <a:cubicBezTo>
                  <a:pt x="7839967" y="586320"/>
                  <a:pt x="7831095" y="581884"/>
                  <a:pt x="7822222" y="578927"/>
                </a:cubicBezTo>
                <a:cubicBezTo>
                  <a:pt x="7820004" y="578557"/>
                  <a:pt x="7818156" y="578418"/>
                  <a:pt x="7816677" y="578510"/>
                </a:cubicBezTo>
                <a:close/>
                <a:moveTo>
                  <a:pt x="6489139" y="578510"/>
                </a:moveTo>
                <a:cubicBezTo>
                  <a:pt x="6483594" y="578788"/>
                  <a:pt x="6481376" y="581144"/>
                  <a:pt x="6482484" y="585581"/>
                </a:cubicBezTo>
                <a:cubicBezTo>
                  <a:pt x="6482484" y="591496"/>
                  <a:pt x="6487661" y="593714"/>
                  <a:pt x="6498012" y="592235"/>
                </a:cubicBezTo>
                <a:cubicBezTo>
                  <a:pt x="6520192" y="587799"/>
                  <a:pt x="6519453" y="583363"/>
                  <a:pt x="6495794" y="578927"/>
                </a:cubicBezTo>
                <a:cubicBezTo>
                  <a:pt x="6493204" y="578557"/>
                  <a:pt x="6490988" y="578418"/>
                  <a:pt x="6489139" y="578510"/>
                </a:cubicBezTo>
                <a:close/>
                <a:moveTo>
                  <a:pt x="5917456" y="574351"/>
                </a:moveTo>
                <a:cubicBezTo>
                  <a:pt x="5899502" y="574998"/>
                  <a:pt x="5891173" y="582438"/>
                  <a:pt x="5892467" y="596671"/>
                </a:cubicBezTo>
                <a:cubicBezTo>
                  <a:pt x="5892467" y="601108"/>
                  <a:pt x="5899122" y="601108"/>
                  <a:pt x="5912430" y="596671"/>
                </a:cubicBezTo>
                <a:cubicBezTo>
                  <a:pt x="5924261" y="592235"/>
                  <a:pt x="5931654" y="587060"/>
                  <a:pt x="5934612" y="581144"/>
                </a:cubicBezTo>
                <a:cubicBezTo>
                  <a:pt x="5937568" y="576708"/>
                  <a:pt x="5934612" y="574490"/>
                  <a:pt x="5925739" y="574490"/>
                </a:cubicBezTo>
                <a:cubicBezTo>
                  <a:pt x="5922782" y="574305"/>
                  <a:pt x="5920021" y="574259"/>
                  <a:pt x="5917456" y="574351"/>
                </a:cubicBezTo>
                <a:close/>
                <a:moveTo>
                  <a:pt x="7566725" y="574213"/>
                </a:moveTo>
                <a:cubicBezTo>
                  <a:pt x="7552584" y="574767"/>
                  <a:pt x="7543850" y="577817"/>
                  <a:pt x="7540522" y="583363"/>
                </a:cubicBezTo>
                <a:cubicBezTo>
                  <a:pt x="7534608" y="595193"/>
                  <a:pt x="7536825" y="602586"/>
                  <a:pt x="7547177" y="605544"/>
                </a:cubicBezTo>
                <a:cubicBezTo>
                  <a:pt x="7553092" y="608501"/>
                  <a:pt x="7556788" y="611459"/>
                  <a:pt x="7558268" y="614416"/>
                </a:cubicBezTo>
                <a:cubicBezTo>
                  <a:pt x="7559747" y="618852"/>
                  <a:pt x="7564182" y="622549"/>
                  <a:pt x="7571576" y="625507"/>
                </a:cubicBezTo>
                <a:cubicBezTo>
                  <a:pt x="7580448" y="628464"/>
                  <a:pt x="7584886" y="628464"/>
                  <a:pt x="7584886" y="625507"/>
                </a:cubicBezTo>
                <a:cubicBezTo>
                  <a:pt x="7586364" y="621071"/>
                  <a:pt x="7623332" y="623288"/>
                  <a:pt x="7695790" y="632161"/>
                </a:cubicBezTo>
                <a:cubicBezTo>
                  <a:pt x="7741631" y="639555"/>
                  <a:pt x="7766030" y="639555"/>
                  <a:pt x="7768987" y="632161"/>
                </a:cubicBezTo>
                <a:cubicBezTo>
                  <a:pt x="7771945" y="626246"/>
                  <a:pt x="7774163" y="625507"/>
                  <a:pt x="7775642" y="629943"/>
                </a:cubicBezTo>
                <a:cubicBezTo>
                  <a:pt x="7777120" y="632900"/>
                  <a:pt x="7777860" y="632161"/>
                  <a:pt x="7777860" y="627725"/>
                </a:cubicBezTo>
                <a:cubicBezTo>
                  <a:pt x="7779339" y="618852"/>
                  <a:pt x="7753461" y="610719"/>
                  <a:pt x="7700226" y="603326"/>
                </a:cubicBezTo>
                <a:cubicBezTo>
                  <a:pt x="7664736" y="597411"/>
                  <a:pt x="7643295" y="598150"/>
                  <a:pt x="7635901" y="605544"/>
                </a:cubicBezTo>
                <a:cubicBezTo>
                  <a:pt x="7632945" y="608501"/>
                  <a:pt x="7632204" y="606283"/>
                  <a:pt x="7633683" y="598889"/>
                </a:cubicBezTo>
                <a:cubicBezTo>
                  <a:pt x="7635163" y="590017"/>
                  <a:pt x="7633683" y="584841"/>
                  <a:pt x="7629247" y="583363"/>
                </a:cubicBezTo>
                <a:cubicBezTo>
                  <a:pt x="7626290" y="583363"/>
                  <a:pt x="7624810" y="586320"/>
                  <a:pt x="7624810" y="592235"/>
                </a:cubicBezTo>
                <a:cubicBezTo>
                  <a:pt x="7624810" y="596671"/>
                  <a:pt x="7624072" y="598889"/>
                  <a:pt x="7622593" y="598889"/>
                </a:cubicBezTo>
                <a:cubicBezTo>
                  <a:pt x="7621113" y="598889"/>
                  <a:pt x="7620375" y="595932"/>
                  <a:pt x="7620375" y="590017"/>
                </a:cubicBezTo>
                <a:cubicBezTo>
                  <a:pt x="7620375" y="587060"/>
                  <a:pt x="7616678" y="584102"/>
                  <a:pt x="7609284" y="581144"/>
                </a:cubicBezTo>
                <a:cubicBezTo>
                  <a:pt x="7601890" y="578187"/>
                  <a:pt x="7593018" y="575969"/>
                  <a:pt x="7582667" y="574490"/>
                </a:cubicBezTo>
                <a:cubicBezTo>
                  <a:pt x="7576751" y="574121"/>
                  <a:pt x="7571437" y="574028"/>
                  <a:pt x="7566725" y="574213"/>
                </a:cubicBezTo>
                <a:close/>
                <a:moveTo>
                  <a:pt x="5321859" y="571163"/>
                </a:moveTo>
                <a:cubicBezTo>
                  <a:pt x="5318531" y="571163"/>
                  <a:pt x="5314281" y="572272"/>
                  <a:pt x="5309105" y="574490"/>
                </a:cubicBezTo>
                <a:cubicBezTo>
                  <a:pt x="5298753" y="580405"/>
                  <a:pt x="5294317" y="584102"/>
                  <a:pt x="5295795" y="585581"/>
                </a:cubicBezTo>
                <a:cubicBezTo>
                  <a:pt x="5298753" y="588538"/>
                  <a:pt x="5305408" y="588538"/>
                  <a:pt x="5315758" y="585581"/>
                </a:cubicBezTo>
                <a:cubicBezTo>
                  <a:pt x="5326109" y="581144"/>
                  <a:pt x="5330547" y="577448"/>
                  <a:pt x="5329068" y="574490"/>
                </a:cubicBezTo>
                <a:cubicBezTo>
                  <a:pt x="5327588" y="572272"/>
                  <a:pt x="5325186" y="571163"/>
                  <a:pt x="5321859" y="571163"/>
                </a:cubicBezTo>
                <a:close/>
                <a:moveTo>
                  <a:pt x="6534195" y="566034"/>
                </a:moveTo>
                <a:cubicBezTo>
                  <a:pt x="6526708" y="565756"/>
                  <a:pt x="6521302" y="570054"/>
                  <a:pt x="6517975" y="578927"/>
                </a:cubicBezTo>
                <a:cubicBezTo>
                  <a:pt x="6515016" y="584841"/>
                  <a:pt x="6518714" y="587060"/>
                  <a:pt x="6529064" y="585581"/>
                </a:cubicBezTo>
                <a:cubicBezTo>
                  <a:pt x="6539416" y="585581"/>
                  <a:pt x="6544592" y="588538"/>
                  <a:pt x="6544592" y="594453"/>
                </a:cubicBezTo>
                <a:cubicBezTo>
                  <a:pt x="6546071" y="601847"/>
                  <a:pt x="6548289" y="605544"/>
                  <a:pt x="6551246" y="605544"/>
                </a:cubicBezTo>
                <a:cubicBezTo>
                  <a:pt x="6554202" y="605544"/>
                  <a:pt x="6556421" y="601847"/>
                  <a:pt x="6557899" y="594453"/>
                </a:cubicBezTo>
                <a:cubicBezTo>
                  <a:pt x="6560858" y="581144"/>
                  <a:pt x="6555683" y="572272"/>
                  <a:pt x="6542373" y="567836"/>
                </a:cubicBezTo>
                <a:cubicBezTo>
                  <a:pt x="6539416" y="566727"/>
                  <a:pt x="6536690" y="566126"/>
                  <a:pt x="6534195" y="566034"/>
                </a:cubicBezTo>
                <a:close/>
                <a:moveTo>
                  <a:pt x="7699394" y="556329"/>
                </a:moveTo>
                <a:cubicBezTo>
                  <a:pt x="7696622" y="556606"/>
                  <a:pt x="7694681" y="558963"/>
                  <a:pt x="7693572" y="563400"/>
                </a:cubicBezTo>
                <a:cubicBezTo>
                  <a:pt x="7692093" y="567836"/>
                  <a:pt x="7693572" y="570793"/>
                  <a:pt x="7698008" y="572272"/>
                </a:cubicBezTo>
                <a:cubicBezTo>
                  <a:pt x="7700966" y="572272"/>
                  <a:pt x="7703923" y="570054"/>
                  <a:pt x="7706881" y="565618"/>
                </a:cubicBezTo>
                <a:cubicBezTo>
                  <a:pt x="7708359" y="559703"/>
                  <a:pt x="7706881" y="556745"/>
                  <a:pt x="7702444" y="556745"/>
                </a:cubicBezTo>
                <a:cubicBezTo>
                  <a:pt x="7701335" y="556376"/>
                  <a:pt x="7700318" y="556237"/>
                  <a:pt x="7699394" y="556329"/>
                </a:cubicBezTo>
                <a:close/>
                <a:moveTo>
                  <a:pt x="6433548" y="556329"/>
                </a:moveTo>
                <a:cubicBezTo>
                  <a:pt x="6432530" y="556237"/>
                  <a:pt x="6431099" y="556376"/>
                  <a:pt x="6429249" y="556745"/>
                </a:cubicBezTo>
                <a:cubicBezTo>
                  <a:pt x="6421856" y="556745"/>
                  <a:pt x="6419638" y="558963"/>
                  <a:pt x="6422597" y="563400"/>
                </a:cubicBezTo>
                <a:cubicBezTo>
                  <a:pt x="6424075" y="569315"/>
                  <a:pt x="6424815" y="571533"/>
                  <a:pt x="6424815" y="570054"/>
                </a:cubicBezTo>
                <a:cubicBezTo>
                  <a:pt x="6424815" y="570054"/>
                  <a:pt x="6427031" y="567836"/>
                  <a:pt x="6431469" y="563400"/>
                </a:cubicBezTo>
                <a:cubicBezTo>
                  <a:pt x="6435903" y="558963"/>
                  <a:pt x="6436598" y="556606"/>
                  <a:pt x="6433548" y="556329"/>
                </a:cubicBezTo>
                <a:close/>
                <a:moveTo>
                  <a:pt x="7415199" y="554527"/>
                </a:moveTo>
                <a:cubicBezTo>
                  <a:pt x="7406327" y="555636"/>
                  <a:pt x="7400781" y="560072"/>
                  <a:pt x="7398564" y="567836"/>
                </a:cubicBezTo>
                <a:cubicBezTo>
                  <a:pt x="7395606" y="581144"/>
                  <a:pt x="7396346" y="588538"/>
                  <a:pt x="7400781" y="590017"/>
                </a:cubicBezTo>
                <a:cubicBezTo>
                  <a:pt x="7431835" y="594453"/>
                  <a:pt x="7447362" y="596671"/>
                  <a:pt x="7447362" y="596671"/>
                </a:cubicBezTo>
                <a:cubicBezTo>
                  <a:pt x="7462149" y="598150"/>
                  <a:pt x="7476197" y="599629"/>
                  <a:pt x="7489507" y="601108"/>
                </a:cubicBezTo>
                <a:cubicBezTo>
                  <a:pt x="7520560" y="602586"/>
                  <a:pt x="7533868" y="600368"/>
                  <a:pt x="7529433" y="594453"/>
                </a:cubicBezTo>
                <a:cubicBezTo>
                  <a:pt x="7526474" y="590017"/>
                  <a:pt x="7522777" y="588538"/>
                  <a:pt x="7518342" y="590017"/>
                </a:cubicBezTo>
                <a:cubicBezTo>
                  <a:pt x="7513905" y="591496"/>
                  <a:pt x="7512426" y="588538"/>
                  <a:pt x="7513905" y="581144"/>
                </a:cubicBezTo>
                <a:cubicBezTo>
                  <a:pt x="7515384" y="573751"/>
                  <a:pt x="7514645" y="569315"/>
                  <a:pt x="7511687" y="567836"/>
                </a:cubicBezTo>
                <a:cubicBezTo>
                  <a:pt x="7508729" y="567836"/>
                  <a:pt x="7506511" y="570054"/>
                  <a:pt x="7505032" y="574490"/>
                </a:cubicBezTo>
                <a:cubicBezTo>
                  <a:pt x="7505032" y="578927"/>
                  <a:pt x="7505773" y="583363"/>
                  <a:pt x="7507251" y="587799"/>
                </a:cubicBezTo>
                <a:cubicBezTo>
                  <a:pt x="7508729" y="590756"/>
                  <a:pt x="7508729" y="592235"/>
                  <a:pt x="7507251" y="592235"/>
                </a:cubicBezTo>
                <a:cubicBezTo>
                  <a:pt x="7504294" y="592235"/>
                  <a:pt x="7502814" y="587799"/>
                  <a:pt x="7502814" y="578927"/>
                </a:cubicBezTo>
                <a:cubicBezTo>
                  <a:pt x="7502814" y="571533"/>
                  <a:pt x="7499118" y="567096"/>
                  <a:pt x="7491725" y="565618"/>
                </a:cubicBezTo>
                <a:cubicBezTo>
                  <a:pt x="7485810" y="564139"/>
                  <a:pt x="7482113" y="567096"/>
                  <a:pt x="7480634" y="574490"/>
                </a:cubicBezTo>
                <a:cubicBezTo>
                  <a:pt x="7480634" y="580405"/>
                  <a:pt x="7479156" y="581144"/>
                  <a:pt x="7476197" y="576708"/>
                </a:cubicBezTo>
                <a:cubicBezTo>
                  <a:pt x="7474718" y="573751"/>
                  <a:pt x="7473240" y="575229"/>
                  <a:pt x="7471762" y="581144"/>
                </a:cubicBezTo>
                <a:cubicBezTo>
                  <a:pt x="7471762" y="587060"/>
                  <a:pt x="7468065" y="588538"/>
                  <a:pt x="7460671" y="585581"/>
                </a:cubicBezTo>
                <a:cubicBezTo>
                  <a:pt x="7453277" y="581144"/>
                  <a:pt x="7449580" y="575969"/>
                  <a:pt x="7449580" y="570054"/>
                </a:cubicBezTo>
                <a:cubicBezTo>
                  <a:pt x="7448102" y="559703"/>
                  <a:pt x="7439968" y="554527"/>
                  <a:pt x="7425181" y="554527"/>
                </a:cubicBezTo>
                <a:cubicBezTo>
                  <a:pt x="7421485" y="554157"/>
                  <a:pt x="7418158" y="554157"/>
                  <a:pt x="7415199" y="554527"/>
                </a:cubicBezTo>
                <a:close/>
                <a:moveTo>
                  <a:pt x="6872734" y="554111"/>
                </a:moveTo>
                <a:cubicBezTo>
                  <a:pt x="6872086" y="554019"/>
                  <a:pt x="6871393" y="554157"/>
                  <a:pt x="6870654" y="554527"/>
                </a:cubicBezTo>
                <a:cubicBezTo>
                  <a:pt x="6867696" y="554527"/>
                  <a:pt x="6866957" y="556745"/>
                  <a:pt x="6868435" y="561182"/>
                </a:cubicBezTo>
                <a:cubicBezTo>
                  <a:pt x="6869914" y="567096"/>
                  <a:pt x="6872133" y="570054"/>
                  <a:pt x="6875089" y="570054"/>
                </a:cubicBezTo>
                <a:cubicBezTo>
                  <a:pt x="6878048" y="570054"/>
                  <a:pt x="6878787" y="567096"/>
                  <a:pt x="6877307" y="561182"/>
                </a:cubicBezTo>
                <a:cubicBezTo>
                  <a:pt x="6876200" y="556745"/>
                  <a:pt x="6874675" y="554389"/>
                  <a:pt x="6872734" y="554111"/>
                </a:cubicBezTo>
                <a:close/>
                <a:moveTo>
                  <a:pt x="7721853" y="553418"/>
                </a:moveTo>
                <a:cubicBezTo>
                  <a:pt x="7717047" y="553418"/>
                  <a:pt x="7714274" y="557485"/>
                  <a:pt x="7713535" y="565618"/>
                </a:cubicBezTo>
                <a:cubicBezTo>
                  <a:pt x="7712056" y="571533"/>
                  <a:pt x="7719450" y="575229"/>
                  <a:pt x="7735716" y="576708"/>
                </a:cubicBezTo>
                <a:cubicBezTo>
                  <a:pt x="7750503" y="579666"/>
                  <a:pt x="7752721" y="575969"/>
                  <a:pt x="7742370" y="565618"/>
                </a:cubicBezTo>
                <a:cubicBezTo>
                  <a:pt x="7733498" y="557485"/>
                  <a:pt x="7726659" y="553418"/>
                  <a:pt x="7721853" y="553418"/>
                </a:cubicBezTo>
                <a:close/>
                <a:moveTo>
                  <a:pt x="5253652" y="551200"/>
                </a:moveTo>
                <a:cubicBezTo>
                  <a:pt x="5250694" y="551200"/>
                  <a:pt x="5246996" y="552309"/>
                  <a:pt x="5242561" y="554527"/>
                </a:cubicBezTo>
                <a:cubicBezTo>
                  <a:pt x="5233689" y="558963"/>
                  <a:pt x="5229993" y="561921"/>
                  <a:pt x="5231470" y="563400"/>
                </a:cubicBezTo>
                <a:cubicBezTo>
                  <a:pt x="5234427" y="566357"/>
                  <a:pt x="5240343" y="566357"/>
                  <a:pt x="5249215" y="563400"/>
                </a:cubicBezTo>
                <a:cubicBezTo>
                  <a:pt x="5258087" y="560442"/>
                  <a:pt x="5261784" y="557485"/>
                  <a:pt x="5260306" y="554527"/>
                </a:cubicBezTo>
                <a:cubicBezTo>
                  <a:pt x="5258828" y="552309"/>
                  <a:pt x="5256608" y="551200"/>
                  <a:pt x="5253652" y="551200"/>
                </a:cubicBezTo>
                <a:close/>
                <a:moveTo>
                  <a:pt x="7664736" y="547873"/>
                </a:moveTo>
                <a:cubicBezTo>
                  <a:pt x="7661779" y="547873"/>
                  <a:pt x="7659561" y="548612"/>
                  <a:pt x="7658082" y="550091"/>
                </a:cubicBezTo>
                <a:cubicBezTo>
                  <a:pt x="7653646" y="553049"/>
                  <a:pt x="7657343" y="556006"/>
                  <a:pt x="7669173" y="558963"/>
                </a:cubicBezTo>
                <a:cubicBezTo>
                  <a:pt x="7679524" y="563400"/>
                  <a:pt x="7685439" y="564139"/>
                  <a:pt x="7686917" y="561182"/>
                </a:cubicBezTo>
                <a:cubicBezTo>
                  <a:pt x="7688396" y="556745"/>
                  <a:pt x="7684699" y="553049"/>
                  <a:pt x="7675827" y="550091"/>
                </a:cubicBezTo>
                <a:cubicBezTo>
                  <a:pt x="7671391" y="548612"/>
                  <a:pt x="7667694" y="547873"/>
                  <a:pt x="7664736" y="547873"/>
                </a:cubicBezTo>
                <a:close/>
                <a:moveTo>
                  <a:pt x="7245098" y="542189"/>
                </a:moveTo>
                <a:cubicBezTo>
                  <a:pt x="7233176" y="541912"/>
                  <a:pt x="7226660" y="544546"/>
                  <a:pt x="7225551" y="550091"/>
                </a:cubicBezTo>
                <a:cubicBezTo>
                  <a:pt x="7225551" y="557485"/>
                  <a:pt x="7223333" y="561182"/>
                  <a:pt x="7218897" y="561182"/>
                </a:cubicBezTo>
                <a:cubicBezTo>
                  <a:pt x="7215939" y="561182"/>
                  <a:pt x="7214460" y="563400"/>
                  <a:pt x="7214460" y="567836"/>
                </a:cubicBezTo>
                <a:cubicBezTo>
                  <a:pt x="7214460" y="573751"/>
                  <a:pt x="7218897" y="576708"/>
                  <a:pt x="7227770" y="576708"/>
                </a:cubicBezTo>
                <a:cubicBezTo>
                  <a:pt x="7233685" y="576708"/>
                  <a:pt x="7238860" y="579666"/>
                  <a:pt x="7243295" y="585581"/>
                </a:cubicBezTo>
                <a:cubicBezTo>
                  <a:pt x="7247733" y="590017"/>
                  <a:pt x="7247733" y="592974"/>
                  <a:pt x="7243295" y="594453"/>
                </a:cubicBezTo>
                <a:cubicBezTo>
                  <a:pt x="7240339" y="594453"/>
                  <a:pt x="7238120" y="595193"/>
                  <a:pt x="7236642" y="596671"/>
                </a:cubicBezTo>
                <a:cubicBezTo>
                  <a:pt x="7233685" y="598150"/>
                  <a:pt x="7229988" y="598889"/>
                  <a:pt x="7225551" y="598889"/>
                </a:cubicBezTo>
                <a:cubicBezTo>
                  <a:pt x="7218157" y="600368"/>
                  <a:pt x="7215939" y="603326"/>
                  <a:pt x="7218897" y="607762"/>
                </a:cubicBezTo>
                <a:cubicBezTo>
                  <a:pt x="7221854" y="612198"/>
                  <a:pt x="7227770" y="614416"/>
                  <a:pt x="7236642" y="614416"/>
                </a:cubicBezTo>
                <a:cubicBezTo>
                  <a:pt x="7249950" y="617374"/>
                  <a:pt x="7256605" y="621071"/>
                  <a:pt x="7256605" y="625507"/>
                </a:cubicBezTo>
                <a:cubicBezTo>
                  <a:pt x="7256605" y="631422"/>
                  <a:pt x="7258084" y="634379"/>
                  <a:pt x="7261040" y="634379"/>
                </a:cubicBezTo>
                <a:cubicBezTo>
                  <a:pt x="7263999" y="634379"/>
                  <a:pt x="7265478" y="632161"/>
                  <a:pt x="7265478" y="627725"/>
                </a:cubicBezTo>
                <a:cubicBezTo>
                  <a:pt x="7265478" y="621810"/>
                  <a:pt x="7270654" y="618852"/>
                  <a:pt x="7281004" y="618852"/>
                </a:cubicBezTo>
                <a:cubicBezTo>
                  <a:pt x="7289876" y="620331"/>
                  <a:pt x="7293573" y="618113"/>
                  <a:pt x="7292095" y="612198"/>
                </a:cubicBezTo>
                <a:cubicBezTo>
                  <a:pt x="7292095" y="607762"/>
                  <a:pt x="7287658" y="604065"/>
                  <a:pt x="7278785" y="601108"/>
                </a:cubicBezTo>
                <a:cubicBezTo>
                  <a:pt x="7271392" y="598150"/>
                  <a:pt x="7267696" y="593714"/>
                  <a:pt x="7267696" y="587799"/>
                </a:cubicBezTo>
                <a:cubicBezTo>
                  <a:pt x="7267696" y="581884"/>
                  <a:pt x="7270654" y="578927"/>
                  <a:pt x="7276568" y="578927"/>
                </a:cubicBezTo>
                <a:cubicBezTo>
                  <a:pt x="7282482" y="580405"/>
                  <a:pt x="7292834" y="581884"/>
                  <a:pt x="7307621" y="583363"/>
                </a:cubicBezTo>
                <a:cubicBezTo>
                  <a:pt x="7322408" y="583363"/>
                  <a:pt x="7330542" y="584102"/>
                  <a:pt x="7332021" y="585581"/>
                </a:cubicBezTo>
                <a:cubicBezTo>
                  <a:pt x="7352723" y="594453"/>
                  <a:pt x="7361595" y="589277"/>
                  <a:pt x="7358639" y="570054"/>
                </a:cubicBezTo>
                <a:cubicBezTo>
                  <a:pt x="7358639" y="559703"/>
                  <a:pt x="7356419" y="553788"/>
                  <a:pt x="7351984" y="552309"/>
                </a:cubicBezTo>
                <a:cubicBezTo>
                  <a:pt x="7346069" y="550830"/>
                  <a:pt x="7341632" y="553788"/>
                  <a:pt x="7338675" y="561182"/>
                </a:cubicBezTo>
                <a:cubicBezTo>
                  <a:pt x="7335718" y="567096"/>
                  <a:pt x="7334977" y="567096"/>
                  <a:pt x="7336457" y="561182"/>
                </a:cubicBezTo>
                <a:cubicBezTo>
                  <a:pt x="7336457" y="556745"/>
                  <a:pt x="7333500" y="554527"/>
                  <a:pt x="7327584" y="554527"/>
                </a:cubicBezTo>
                <a:cubicBezTo>
                  <a:pt x="7321669" y="553049"/>
                  <a:pt x="7317973" y="555267"/>
                  <a:pt x="7316493" y="561182"/>
                </a:cubicBezTo>
                <a:cubicBezTo>
                  <a:pt x="7313537" y="564139"/>
                  <a:pt x="7310579" y="565618"/>
                  <a:pt x="7307621" y="565618"/>
                </a:cubicBezTo>
                <a:cubicBezTo>
                  <a:pt x="7303185" y="564139"/>
                  <a:pt x="7303924" y="561182"/>
                  <a:pt x="7309839" y="556745"/>
                </a:cubicBezTo>
                <a:cubicBezTo>
                  <a:pt x="7315755" y="552309"/>
                  <a:pt x="7298748" y="547873"/>
                  <a:pt x="7258823" y="543437"/>
                </a:cubicBezTo>
                <a:cubicBezTo>
                  <a:pt x="7253647" y="542697"/>
                  <a:pt x="7249073" y="542281"/>
                  <a:pt x="7245098" y="542189"/>
                </a:cubicBezTo>
                <a:close/>
                <a:moveTo>
                  <a:pt x="6545839" y="538446"/>
                </a:moveTo>
                <a:cubicBezTo>
                  <a:pt x="6543898" y="538446"/>
                  <a:pt x="6541265" y="538631"/>
                  <a:pt x="6537937" y="539000"/>
                </a:cubicBezTo>
                <a:cubicBezTo>
                  <a:pt x="6524630" y="539000"/>
                  <a:pt x="6518714" y="540479"/>
                  <a:pt x="6520192" y="543437"/>
                </a:cubicBezTo>
                <a:cubicBezTo>
                  <a:pt x="6520192" y="550830"/>
                  <a:pt x="6528326" y="550830"/>
                  <a:pt x="6544592" y="543437"/>
                </a:cubicBezTo>
                <a:cubicBezTo>
                  <a:pt x="6551246" y="540110"/>
                  <a:pt x="6551662" y="538446"/>
                  <a:pt x="6545839" y="538446"/>
                </a:cubicBezTo>
                <a:close/>
                <a:moveTo>
                  <a:pt x="6818249" y="534606"/>
                </a:moveTo>
                <a:lnTo>
                  <a:pt x="6817974" y="535119"/>
                </a:lnTo>
                <a:lnTo>
                  <a:pt x="6817615" y="534828"/>
                </a:lnTo>
                <a:close/>
                <a:moveTo>
                  <a:pt x="7586549" y="531237"/>
                </a:moveTo>
                <a:cubicBezTo>
                  <a:pt x="7578045" y="531237"/>
                  <a:pt x="7570098" y="532346"/>
                  <a:pt x="7562703" y="534564"/>
                </a:cubicBezTo>
                <a:cubicBezTo>
                  <a:pt x="7552353" y="537522"/>
                  <a:pt x="7551613" y="539740"/>
                  <a:pt x="7560485" y="541218"/>
                </a:cubicBezTo>
                <a:cubicBezTo>
                  <a:pt x="7570837" y="545655"/>
                  <a:pt x="7576751" y="550091"/>
                  <a:pt x="7578230" y="554527"/>
                </a:cubicBezTo>
                <a:cubicBezTo>
                  <a:pt x="7579710" y="558963"/>
                  <a:pt x="7581188" y="561182"/>
                  <a:pt x="7582667" y="561182"/>
                </a:cubicBezTo>
                <a:cubicBezTo>
                  <a:pt x="7584145" y="561182"/>
                  <a:pt x="7584145" y="558224"/>
                  <a:pt x="7582667" y="552309"/>
                </a:cubicBezTo>
                <a:cubicBezTo>
                  <a:pt x="7582667" y="546394"/>
                  <a:pt x="7593758" y="545655"/>
                  <a:pt x="7615938" y="550091"/>
                </a:cubicBezTo>
                <a:cubicBezTo>
                  <a:pt x="7638120" y="553049"/>
                  <a:pt x="7648470" y="552309"/>
                  <a:pt x="7646991" y="547873"/>
                </a:cubicBezTo>
                <a:cubicBezTo>
                  <a:pt x="7646991" y="541958"/>
                  <a:pt x="7635901" y="537522"/>
                  <a:pt x="7613721" y="534564"/>
                </a:cubicBezTo>
                <a:cubicBezTo>
                  <a:pt x="7604109" y="532346"/>
                  <a:pt x="7595051" y="531237"/>
                  <a:pt x="7586549" y="531237"/>
                </a:cubicBezTo>
                <a:close/>
                <a:moveTo>
                  <a:pt x="6588122" y="526662"/>
                </a:moveTo>
                <a:cubicBezTo>
                  <a:pt x="6586458" y="526754"/>
                  <a:pt x="6584518" y="527171"/>
                  <a:pt x="6582300" y="527910"/>
                </a:cubicBezTo>
                <a:cubicBezTo>
                  <a:pt x="6567513" y="532346"/>
                  <a:pt x="6561598" y="536043"/>
                  <a:pt x="6564556" y="539000"/>
                </a:cubicBezTo>
                <a:cubicBezTo>
                  <a:pt x="6566034" y="544915"/>
                  <a:pt x="6571949" y="546394"/>
                  <a:pt x="6582300" y="543437"/>
                </a:cubicBezTo>
                <a:cubicBezTo>
                  <a:pt x="6591172" y="541958"/>
                  <a:pt x="6595608" y="539000"/>
                  <a:pt x="6595608" y="534564"/>
                </a:cubicBezTo>
                <a:cubicBezTo>
                  <a:pt x="6595608" y="529019"/>
                  <a:pt x="6593113" y="526385"/>
                  <a:pt x="6588122" y="526662"/>
                </a:cubicBezTo>
                <a:close/>
                <a:moveTo>
                  <a:pt x="7530542" y="525137"/>
                </a:moveTo>
                <a:cubicBezTo>
                  <a:pt x="7527584" y="524768"/>
                  <a:pt x="7524256" y="525692"/>
                  <a:pt x="7520560" y="527910"/>
                </a:cubicBezTo>
                <a:cubicBezTo>
                  <a:pt x="7514645" y="532346"/>
                  <a:pt x="7517602" y="535304"/>
                  <a:pt x="7529433" y="536782"/>
                </a:cubicBezTo>
                <a:cubicBezTo>
                  <a:pt x="7541263" y="538261"/>
                  <a:pt x="7544219" y="536043"/>
                  <a:pt x="7538305" y="530128"/>
                </a:cubicBezTo>
                <a:cubicBezTo>
                  <a:pt x="7536087" y="527171"/>
                  <a:pt x="7533498" y="525507"/>
                  <a:pt x="7530542" y="525137"/>
                </a:cubicBezTo>
                <a:close/>
                <a:moveTo>
                  <a:pt x="6655637" y="522226"/>
                </a:moveTo>
                <a:cubicBezTo>
                  <a:pt x="6651107" y="522318"/>
                  <a:pt x="6645886" y="522734"/>
                  <a:pt x="6639971" y="523474"/>
                </a:cubicBezTo>
                <a:cubicBezTo>
                  <a:pt x="6616311" y="524952"/>
                  <a:pt x="6603742" y="529389"/>
                  <a:pt x="6602264" y="536782"/>
                </a:cubicBezTo>
                <a:cubicBezTo>
                  <a:pt x="6602264" y="541218"/>
                  <a:pt x="6614833" y="541958"/>
                  <a:pt x="6639971" y="539000"/>
                </a:cubicBezTo>
                <a:cubicBezTo>
                  <a:pt x="6665110" y="536043"/>
                  <a:pt x="6677679" y="533085"/>
                  <a:pt x="6677679" y="530128"/>
                </a:cubicBezTo>
                <a:cubicBezTo>
                  <a:pt x="6676568" y="524583"/>
                  <a:pt x="6669222" y="521948"/>
                  <a:pt x="6655637" y="522226"/>
                </a:cubicBezTo>
                <a:close/>
                <a:moveTo>
                  <a:pt x="5387709" y="522087"/>
                </a:moveTo>
                <a:cubicBezTo>
                  <a:pt x="5386691" y="522272"/>
                  <a:pt x="5385629" y="522734"/>
                  <a:pt x="5384520" y="523474"/>
                </a:cubicBezTo>
                <a:cubicBezTo>
                  <a:pt x="5380083" y="524952"/>
                  <a:pt x="5379345" y="527910"/>
                  <a:pt x="5382302" y="532346"/>
                </a:cubicBezTo>
                <a:cubicBezTo>
                  <a:pt x="5383780" y="538261"/>
                  <a:pt x="5386737" y="539740"/>
                  <a:pt x="5391175" y="536782"/>
                </a:cubicBezTo>
                <a:cubicBezTo>
                  <a:pt x="5395610" y="535304"/>
                  <a:pt x="5397090" y="532346"/>
                  <a:pt x="5395610" y="527910"/>
                </a:cubicBezTo>
                <a:cubicBezTo>
                  <a:pt x="5393393" y="523474"/>
                  <a:pt x="5390758" y="521533"/>
                  <a:pt x="5387709" y="522087"/>
                </a:cubicBezTo>
                <a:close/>
                <a:moveTo>
                  <a:pt x="6924444" y="514601"/>
                </a:moveTo>
                <a:cubicBezTo>
                  <a:pt x="6922595" y="514601"/>
                  <a:pt x="6920191" y="516080"/>
                  <a:pt x="6917234" y="519037"/>
                </a:cubicBezTo>
                <a:cubicBezTo>
                  <a:pt x="6912798" y="524952"/>
                  <a:pt x="6906884" y="526431"/>
                  <a:pt x="6899490" y="523474"/>
                </a:cubicBezTo>
                <a:cubicBezTo>
                  <a:pt x="6893573" y="520516"/>
                  <a:pt x="6888399" y="522734"/>
                  <a:pt x="6883963" y="530128"/>
                </a:cubicBezTo>
                <a:cubicBezTo>
                  <a:pt x="6881004" y="537522"/>
                  <a:pt x="6879527" y="544915"/>
                  <a:pt x="6879527" y="552309"/>
                </a:cubicBezTo>
                <a:cubicBezTo>
                  <a:pt x="6881004" y="559703"/>
                  <a:pt x="6883223" y="561921"/>
                  <a:pt x="6886180" y="558963"/>
                </a:cubicBezTo>
                <a:cubicBezTo>
                  <a:pt x="6889138" y="556006"/>
                  <a:pt x="6890617" y="556745"/>
                  <a:pt x="6890617" y="561182"/>
                </a:cubicBezTo>
                <a:cubicBezTo>
                  <a:pt x="6889138" y="565618"/>
                  <a:pt x="6893573" y="567836"/>
                  <a:pt x="6903926" y="567836"/>
                </a:cubicBezTo>
                <a:cubicBezTo>
                  <a:pt x="6912798" y="567836"/>
                  <a:pt x="6915015" y="564139"/>
                  <a:pt x="6910580" y="556745"/>
                </a:cubicBezTo>
                <a:cubicBezTo>
                  <a:pt x="6907622" y="549351"/>
                  <a:pt x="6907622" y="544915"/>
                  <a:pt x="6910580" y="543437"/>
                </a:cubicBezTo>
                <a:cubicBezTo>
                  <a:pt x="6913537" y="543437"/>
                  <a:pt x="6915757" y="547873"/>
                  <a:pt x="6917234" y="556745"/>
                </a:cubicBezTo>
                <a:cubicBezTo>
                  <a:pt x="6920191" y="564139"/>
                  <a:pt x="6923888" y="567836"/>
                  <a:pt x="6928326" y="567836"/>
                </a:cubicBezTo>
                <a:cubicBezTo>
                  <a:pt x="6932760" y="567836"/>
                  <a:pt x="6933500" y="563400"/>
                  <a:pt x="6930543" y="554527"/>
                </a:cubicBezTo>
                <a:cubicBezTo>
                  <a:pt x="6926106" y="547134"/>
                  <a:pt x="6926106" y="545655"/>
                  <a:pt x="6930543" y="550091"/>
                </a:cubicBezTo>
                <a:cubicBezTo>
                  <a:pt x="6934979" y="556006"/>
                  <a:pt x="6940154" y="559703"/>
                  <a:pt x="6946070" y="561182"/>
                </a:cubicBezTo>
                <a:cubicBezTo>
                  <a:pt x="6956421" y="564139"/>
                  <a:pt x="6961596" y="568575"/>
                  <a:pt x="6961596" y="574490"/>
                </a:cubicBezTo>
                <a:cubicBezTo>
                  <a:pt x="6961596" y="578927"/>
                  <a:pt x="6957161" y="581884"/>
                  <a:pt x="6948288" y="583363"/>
                </a:cubicBezTo>
                <a:cubicBezTo>
                  <a:pt x="6934979" y="583363"/>
                  <a:pt x="6927585" y="586320"/>
                  <a:pt x="6926106" y="592235"/>
                </a:cubicBezTo>
                <a:cubicBezTo>
                  <a:pt x="6923150" y="598150"/>
                  <a:pt x="6926106" y="599629"/>
                  <a:pt x="6934979" y="596671"/>
                </a:cubicBezTo>
                <a:cubicBezTo>
                  <a:pt x="6945329" y="593714"/>
                  <a:pt x="6949026" y="595932"/>
                  <a:pt x="6946070" y="603326"/>
                </a:cubicBezTo>
                <a:cubicBezTo>
                  <a:pt x="6943112" y="615155"/>
                  <a:pt x="6947548" y="619592"/>
                  <a:pt x="6959379" y="616634"/>
                </a:cubicBezTo>
                <a:cubicBezTo>
                  <a:pt x="6968251" y="613677"/>
                  <a:pt x="6970468" y="609980"/>
                  <a:pt x="6966033" y="605544"/>
                </a:cubicBezTo>
                <a:cubicBezTo>
                  <a:pt x="6963075" y="601108"/>
                  <a:pt x="6966033" y="599629"/>
                  <a:pt x="6974905" y="601108"/>
                </a:cubicBezTo>
                <a:cubicBezTo>
                  <a:pt x="6982299" y="602586"/>
                  <a:pt x="6985996" y="601108"/>
                  <a:pt x="6985996" y="596671"/>
                </a:cubicBezTo>
                <a:cubicBezTo>
                  <a:pt x="6985996" y="592235"/>
                  <a:pt x="6984517" y="590017"/>
                  <a:pt x="6981559" y="590017"/>
                </a:cubicBezTo>
                <a:cubicBezTo>
                  <a:pt x="6978603" y="590017"/>
                  <a:pt x="6976384" y="587799"/>
                  <a:pt x="6974905" y="583363"/>
                </a:cubicBezTo>
                <a:cubicBezTo>
                  <a:pt x="6973426" y="577448"/>
                  <a:pt x="6973426" y="574490"/>
                  <a:pt x="6974905" y="574490"/>
                </a:cubicBezTo>
                <a:cubicBezTo>
                  <a:pt x="6974905" y="574490"/>
                  <a:pt x="6980820" y="573751"/>
                  <a:pt x="6992650" y="572272"/>
                </a:cubicBezTo>
                <a:cubicBezTo>
                  <a:pt x="7004479" y="570793"/>
                  <a:pt x="7015571" y="570054"/>
                  <a:pt x="7025921" y="570054"/>
                </a:cubicBezTo>
                <a:lnTo>
                  <a:pt x="7056974" y="567836"/>
                </a:lnTo>
                <a:cubicBezTo>
                  <a:pt x="7068805" y="566357"/>
                  <a:pt x="7073981" y="565618"/>
                  <a:pt x="7072501" y="565618"/>
                </a:cubicBezTo>
                <a:cubicBezTo>
                  <a:pt x="7075460" y="565618"/>
                  <a:pt x="7097640" y="567096"/>
                  <a:pt x="7139044" y="570054"/>
                </a:cubicBezTo>
                <a:cubicBezTo>
                  <a:pt x="7180449" y="574490"/>
                  <a:pt x="7202631" y="573751"/>
                  <a:pt x="7205588" y="567836"/>
                </a:cubicBezTo>
                <a:cubicBezTo>
                  <a:pt x="7208546" y="563400"/>
                  <a:pt x="7207807" y="560442"/>
                  <a:pt x="7203369" y="558963"/>
                </a:cubicBezTo>
                <a:cubicBezTo>
                  <a:pt x="7198934" y="558963"/>
                  <a:pt x="7198934" y="556745"/>
                  <a:pt x="7203369" y="552309"/>
                </a:cubicBezTo>
                <a:cubicBezTo>
                  <a:pt x="7210763" y="543437"/>
                  <a:pt x="7206328" y="536043"/>
                  <a:pt x="7190062" y="530128"/>
                </a:cubicBezTo>
                <a:cubicBezTo>
                  <a:pt x="7173796" y="525692"/>
                  <a:pt x="7155310" y="525692"/>
                  <a:pt x="7134609" y="530128"/>
                </a:cubicBezTo>
                <a:cubicBezTo>
                  <a:pt x="7124259" y="533085"/>
                  <a:pt x="7119081" y="532346"/>
                  <a:pt x="7119081" y="527910"/>
                </a:cubicBezTo>
                <a:cubicBezTo>
                  <a:pt x="7119081" y="521995"/>
                  <a:pt x="7111690" y="519037"/>
                  <a:pt x="7096902" y="519037"/>
                </a:cubicBezTo>
                <a:cubicBezTo>
                  <a:pt x="7082113" y="517559"/>
                  <a:pt x="7073241" y="519037"/>
                  <a:pt x="7070284" y="523474"/>
                </a:cubicBezTo>
                <a:cubicBezTo>
                  <a:pt x="7065847" y="529389"/>
                  <a:pt x="7063629" y="530128"/>
                  <a:pt x="7063629" y="525692"/>
                </a:cubicBezTo>
                <a:cubicBezTo>
                  <a:pt x="7062151" y="521256"/>
                  <a:pt x="7055497" y="519777"/>
                  <a:pt x="7043666" y="521256"/>
                </a:cubicBezTo>
                <a:cubicBezTo>
                  <a:pt x="7031836" y="521256"/>
                  <a:pt x="7025921" y="523474"/>
                  <a:pt x="7025921" y="527910"/>
                </a:cubicBezTo>
                <a:cubicBezTo>
                  <a:pt x="7025921" y="532346"/>
                  <a:pt x="7024442" y="532346"/>
                  <a:pt x="7021485" y="527910"/>
                </a:cubicBezTo>
                <a:cubicBezTo>
                  <a:pt x="7020007" y="523474"/>
                  <a:pt x="7008916" y="521995"/>
                  <a:pt x="6988213" y="523474"/>
                </a:cubicBezTo>
                <a:cubicBezTo>
                  <a:pt x="6951244" y="527910"/>
                  <a:pt x="6931282" y="526431"/>
                  <a:pt x="6928326" y="519037"/>
                </a:cubicBezTo>
                <a:cubicBezTo>
                  <a:pt x="6927585" y="516080"/>
                  <a:pt x="6926293" y="514601"/>
                  <a:pt x="6924444" y="514601"/>
                </a:cubicBezTo>
                <a:close/>
                <a:moveTo>
                  <a:pt x="6849305" y="514185"/>
                </a:moveTo>
                <a:cubicBezTo>
                  <a:pt x="6848380" y="514093"/>
                  <a:pt x="6847365" y="514232"/>
                  <a:pt x="6846255" y="514601"/>
                </a:cubicBezTo>
                <a:cubicBezTo>
                  <a:pt x="6840340" y="517559"/>
                  <a:pt x="6837382" y="521995"/>
                  <a:pt x="6837382" y="527910"/>
                </a:cubicBezTo>
                <a:lnTo>
                  <a:pt x="6818249" y="534606"/>
                </a:lnTo>
                <a:lnTo>
                  <a:pt x="6821855" y="527910"/>
                </a:lnTo>
                <a:cubicBezTo>
                  <a:pt x="6821855" y="523474"/>
                  <a:pt x="6818158" y="521256"/>
                  <a:pt x="6810765" y="521256"/>
                </a:cubicBezTo>
                <a:cubicBezTo>
                  <a:pt x="6809286" y="520886"/>
                  <a:pt x="6808086" y="520701"/>
                  <a:pt x="6807160" y="520701"/>
                </a:cubicBezTo>
                <a:cubicBezTo>
                  <a:pt x="6804388" y="520701"/>
                  <a:pt x="6804110" y="522365"/>
                  <a:pt x="6806329" y="525692"/>
                </a:cubicBezTo>
                <a:lnTo>
                  <a:pt x="6817615" y="534828"/>
                </a:lnTo>
                <a:lnTo>
                  <a:pt x="6793019" y="543437"/>
                </a:lnTo>
                <a:cubicBezTo>
                  <a:pt x="6763445" y="546394"/>
                  <a:pt x="6746439" y="547873"/>
                  <a:pt x="6742004" y="547873"/>
                </a:cubicBezTo>
                <a:cubicBezTo>
                  <a:pt x="6740525" y="547873"/>
                  <a:pt x="6734610" y="547873"/>
                  <a:pt x="6724259" y="547873"/>
                </a:cubicBezTo>
                <a:cubicBezTo>
                  <a:pt x="6706513" y="549351"/>
                  <a:pt x="6695423" y="550091"/>
                  <a:pt x="6690986" y="550091"/>
                </a:cubicBezTo>
                <a:cubicBezTo>
                  <a:pt x="6588953" y="558963"/>
                  <a:pt x="6550506" y="569315"/>
                  <a:pt x="6575645" y="581144"/>
                </a:cubicBezTo>
                <a:cubicBezTo>
                  <a:pt x="6581560" y="584102"/>
                  <a:pt x="6582300" y="586320"/>
                  <a:pt x="6577863" y="587799"/>
                </a:cubicBezTo>
                <a:cubicBezTo>
                  <a:pt x="6571949" y="589277"/>
                  <a:pt x="6569730" y="592235"/>
                  <a:pt x="6571210" y="596671"/>
                </a:cubicBezTo>
                <a:cubicBezTo>
                  <a:pt x="6571210" y="601108"/>
                  <a:pt x="6573427" y="602586"/>
                  <a:pt x="6577863" y="601108"/>
                </a:cubicBezTo>
                <a:cubicBezTo>
                  <a:pt x="6582300" y="598150"/>
                  <a:pt x="6584518" y="599629"/>
                  <a:pt x="6584518" y="605544"/>
                </a:cubicBezTo>
                <a:cubicBezTo>
                  <a:pt x="6584518" y="611459"/>
                  <a:pt x="6585997" y="615895"/>
                  <a:pt x="6588953" y="618852"/>
                </a:cubicBezTo>
                <a:cubicBezTo>
                  <a:pt x="6591911" y="620331"/>
                  <a:pt x="6592652" y="618113"/>
                  <a:pt x="6591172" y="612198"/>
                </a:cubicBezTo>
                <a:cubicBezTo>
                  <a:pt x="6588214" y="606283"/>
                  <a:pt x="6588214" y="603326"/>
                  <a:pt x="6591172" y="603326"/>
                </a:cubicBezTo>
                <a:cubicBezTo>
                  <a:pt x="6592652" y="603326"/>
                  <a:pt x="6594129" y="605544"/>
                  <a:pt x="6595608" y="609980"/>
                </a:cubicBezTo>
                <a:cubicBezTo>
                  <a:pt x="6598566" y="620331"/>
                  <a:pt x="6601522" y="620331"/>
                  <a:pt x="6604480" y="609980"/>
                </a:cubicBezTo>
                <a:cubicBezTo>
                  <a:pt x="6607439" y="592235"/>
                  <a:pt x="6622225" y="587799"/>
                  <a:pt x="6648844" y="596671"/>
                </a:cubicBezTo>
                <a:cubicBezTo>
                  <a:pt x="6656237" y="599629"/>
                  <a:pt x="6659933" y="599629"/>
                  <a:pt x="6659933" y="596671"/>
                </a:cubicBezTo>
                <a:cubicBezTo>
                  <a:pt x="6659933" y="592235"/>
                  <a:pt x="6674720" y="587799"/>
                  <a:pt x="6704297" y="583363"/>
                </a:cubicBezTo>
                <a:cubicBezTo>
                  <a:pt x="6723520" y="580405"/>
                  <a:pt x="6736089" y="575969"/>
                  <a:pt x="6742004" y="570054"/>
                </a:cubicBezTo>
                <a:cubicBezTo>
                  <a:pt x="6749397" y="564139"/>
                  <a:pt x="6753094" y="564139"/>
                  <a:pt x="6753094" y="570054"/>
                </a:cubicBezTo>
                <a:cubicBezTo>
                  <a:pt x="6754574" y="575969"/>
                  <a:pt x="6756052" y="578187"/>
                  <a:pt x="6757530" y="576708"/>
                </a:cubicBezTo>
                <a:cubicBezTo>
                  <a:pt x="6759008" y="576708"/>
                  <a:pt x="6759008" y="572272"/>
                  <a:pt x="6757530" y="563400"/>
                </a:cubicBezTo>
                <a:cubicBezTo>
                  <a:pt x="6756052" y="556006"/>
                  <a:pt x="6759008" y="553788"/>
                  <a:pt x="6766402" y="556745"/>
                </a:cubicBezTo>
                <a:cubicBezTo>
                  <a:pt x="6791541" y="567096"/>
                  <a:pt x="6803370" y="568575"/>
                  <a:pt x="6801892" y="561182"/>
                </a:cubicBezTo>
                <a:cubicBezTo>
                  <a:pt x="6800413" y="555267"/>
                  <a:pt x="6806329" y="551570"/>
                  <a:pt x="6819638" y="550091"/>
                </a:cubicBezTo>
                <a:cubicBezTo>
                  <a:pt x="6834424" y="548612"/>
                  <a:pt x="6841818" y="551570"/>
                  <a:pt x="6841818" y="558963"/>
                </a:cubicBezTo>
                <a:cubicBezTo>
                  <a:pt x="6843296" y="566357"/>
                  <a:pt x="6846993" y="570793"/>
                  <a:pt x="6852909" y="572272"/>
                </a:cubicBezTo>
                <a:cubicBezTo>
                  <a:pt x="6858824" y="575229"/>
                  <a:pt x="6862520" y="573011"/>
                  <a:pt x="6864000" y="565618"/>
                </a:cubicBezTo>
                <a:cubicBezTo>
                  <a:pt x="6864000" y="559703"/>
                  <a:pt x="6863260" y="553788"/>
                  <a:pt x="6861782" y="547873"/>
                </a:cubicBezTo>
                <a:cubicBezTo>
                  <a:pt x="6858824" y="543437"/>
                  <a:pt x="6860304" y="541958"/>
                  <a:pt x="6866218" y="543437"/>
                </a:cubicBezTo>
                <a:cubicBezTo>
                  <a:pt x="6872133" y="544915"/>
                  <a:pt x="6873611" y="541218"/>
                  <a:pt x="6870654" y="532346"/>
                </a:cubicBezTo>
                <a:cubicBezTo>
                  <a:pt x="6867696" y="524952"/>
                  <a:pt x="6864738" y="522734"/>
                  <a:pt x="6861782" y="525692"/>
                </a:cubicBezTo>
                <a:cubicBezTo>
                  <a:pt x="6858824" y="528649"/>
                  <a:pt x="6856606" y="527171"/>
                  <a:pt x="6855127" y="521256"/>
                </a:cubicBezTo>
                <a:cubicBezTo>
                  <a:pt x="6854018" y="516819"/>
                  <a:pt x="6852077" y="514463"/>
                  <a:pt x="6849305" y="514185"/>
                </a:cubicBezTo>
                <a:close/>
                <a:moveTo>
                  <a:pt x="7360925" y="504412"/>
                </a:moveTo>
                <a:cubicBezTo>
                  <a:pt x="7345907" y="504180"/>
                  <a:pt x="7340709" y="506838"/>
                  <a:pt x="7345329" y="512383"/>
                </a:cubicBezTo>
                <a:cubicBezTo>
                  <a:pt x="7349766" y="516819"/>
                  <a:pt x="7368989" y="521256"/>
                  <a:pt x="7402999" y="525692"/>
                </a:cubicBezTo>
                <a:cubicBezTo>
                  <a:pt x="7410394" y="527171"/>
                  <a:pt x="7417047" y="527910"/>
                  <a:pt x="7422963" y="527910"/>
                </a:cubicBezTo>
                <a:cubicBezTo>
                  <a:pt x="7430357" y="529389"/>
                  <a:pt x="7437011" y="530867"/>
                  <a:pt x="7442926" y="532346"/>
                </a:cubicBezTo>
                <a:cubicBezTo>
                  <a:pt x="7456234" y="533825"/>
                  <a:pt x="7466586" y="533825"/>
                  <a:pt x="7473980" y="532346"/>
                </a:cubicBezTo>
                <a:cubicBezTo>
                  <a:pt x="7485810" y="532346"/>
                  <a:pt x="7490984" y="530128"/>
                  <a:pt x="7489507" y="525692"/>
                </a:cubicBezTo>
                <a:cubicBezTo>
                  <a:pt x="7486549" y="522734"/>
                  <a:pt x="7477676" y="519777"/>
                  <a:pt x="7462890" y="516819"/>
                </a:cubicBezTo>
                <a:cubicBezTo>
                  <a:pt x="7408175" y="509426"/>
                  <a:pt x="7386733" y="506468"/>
                  <a:pt x="7398564" y="507947"/>
                </a:cubicBezTo>
                <a:cubicBezTo>
                  <a:pt x="7382483" y="505729"/>
                  <a:pt x="7369936" y="504550"/>
                  <a:pt x="7360925" y="504412"/>
                </a:cubicBezTo>
                <a:close/>
                <a:moveTo>
                  <a:pt x="5657348" y="496857"/>
                </a:moveTo>
                <a:cubicBezTo>
                  <a:pt x="5651433" y="493899"/>
                  <a:pt x="5615943" y="501293"/>
                  <a:pt x="5550879" y="519037"/>
                </a:cubicBezTo>
                <a:cubicBezTo>
                  <a:pt x="5490250" y="538261"/>
                  <a:pt x="5444408" y="556006"/>
                  <a:pt x="5413356" y="572272"/>
                </a:cubicBezTo>
                <a:cubicBezTo>
                  <a:pt x="5423707" y="566357"/>
                  <a:pt x="5390434" y="578927"/>
                  <a:pt x="5313540" y="609980"/>
                </a:cubicBezTo>
                <a:cubicBezTo>
                  <a:pt x="5252912" y="633640"/>
                  <a:pt x="5215204" y="647688"/>
                  <a:pt x="5200416" y="652124"/>
                </a:cubicBezTo>
                <a:cubicBezTo>
                  <a:pt x="5190066" y="655081"/>
                  <a:pt x="5178236" y="659518"/>
                  <a:pt x="5164927" y="665433"/>
                </a:cubicBezTo>
                <a:cubicBezTo>
                  <a:pt x="5147182" y="674305"/>
                  <a:pt x="5137570" y="675784"/>
                  <a:pt x="5136091" y="669869"/>
                </a:cubicBezTo>
                <a:cubicBezTo>
                  <a:pt x="5134613" y="663954"/>
                  <a:pt x="5144224" y="657299"/>
                  <a:pt x="5164927" y="649906"/>
                </a:cubicBezTo>
                <a:cubicBezTo>
                  <a:pt x="5178236" y="645470"/>
                  <a:pt x="5187109" y="640294"/>
                  <a:pt x="5191543" y="634379"/>
                </a:cubicBezTo>
                <a:cubicBezTo>
                  <a:pt x="5195981" y="628464"/>
                  <a:pt x="5193762" y="625507"/>
                  <a:pt x="5184891" y="625507"/>
                </a:cubicBezTo>
                <a:cubicBezTo>
                  <a:pt x="5178974" y="624028"/>
                  <a:pt x="5178236" y="619592"/>
                  <a:pt x="5182671" y="612198"/>
                </a:cubicBezTo>
                <a:cubicBezTo>
                  <a:pt x="5188587" y="603326"/>
                  <a:pt x="5196720" y="595932"/>
                  <a:pt x="5207072" y="590017"/>
                </a:cubicBezTo>
                <a:cubicBezTo>
                  <a:pt x="5220379" y="581144"/>
                  <a:pt x="5225555" y="573751"/>
                  <a:pt x="5222598" y="567836"/>
                </a:cubicBezTo>
                <a:cubicBezTo>
                  <a:pt x="5221120" y="563400"/>
                  <a:pt x="5205592" y="566357"/>
                  <a:pt x="5176018" y="576708"/>
                </a:cubicBezTo>
                <a:cubicBezTo>
                  <a:pt x="5146442" y="587060"/>
                  <a:pt x="5132394" y="595193"/>
                  <a:pt x="5133873" y="601108"/>
                </a:cubicBezTo>
                <a:cubicBezTo>
                  <a:pt x="5133873" y="605544"/>
                  <a:pt x="5131655" y="605544"/>
                  <a:pt x="5127219" y="601108"/>
                </a:cubicBezTo>
                <a:cubicBezTo>
                  <a:pt x="5121304" y="596671"/>
                  <a:pt x="5109474" y="599629"/>
                  <a:pt x="5091729" y="609980"/>
                </a:cubicBezTo>
                <a:cubicBezTo>
                  <a:pt x="5073984" y="620331"/>
                  <a:pt x="5065112" y="629943"/>
                  <a:pt x="5065112" y="638815"/>
                </a:cubicBezTo>
                <a:cubicBezTo>
                  <a:pt x="5063633" y="647688"/>
                  <a:pt x="5067330" y="653603"/>
                  <a:pt x="5076203" y="656560"/>
                </a:cubicBezTo>
                <a:cubicBezTo>
                  <a:pt x="5085075" y="659518"/>
                  <a:pt x="5090990" y="664693"/>
                  <a:pt x="5093947" y="672087"/>
                </a:cubicBezTo>
                <a:cubicBezTo>
                  <a:pt x="5096904" y="680959"/>
                  <a:pt x="5106517" y="680959"/>
                  <a:pt x="5122783" y="672087"/>
                </a:cubicBezTo>
                <a:cubicBezTo>
                  <a:pt x="5128697" y="669130"/>
                  <a:pt x="5129437" y="671348"/>
                  <a:pt x="5125001" y="678741"/>
                </a:cubicBezTo>
                <a:cubicBezTo>
                  <a:pt x="5122043" y="686135"/>
                  <a:pt x="5111692" y="695747"/>
                  <a:pt x="5093947" y="707577"/>
                </a:cubicBezTo>
                <a:cubicBezTo>
                  <a:pt x="5076203" y="720885"/>
                  <a:pt x="5065851" y="725322"/>
                  <a:pt x="5062894" y="720885"/>
                </a:cubicBezTo>
                <a:cubicBezTo>
                  <a:pt x="5055500" y="713492"/>
                  <a:pt x="5032580" y="723103"/>
                  <a:pt x="4994132" y="749721"/>
                </a:cubicBezTo>
                <a:cubicBezTo>
                  <a:pt x="4988218" y="754157"/>
                  <a:pt x="4983782" y="754157"/>
                  <a:pt x="4980824" y="749721"/>
                </a:cubicBezTo>
                <a:cubicBezTo>
                  <a:pt x="4977866" y="745285"/>
                  <a:pt x="4979345" y="742327"/>
                  <a:pt x="4985260" y="740848"/>
                </a:cubicBezTo>
                <a:cubicBezTo>
                  <a:pt x="4991175" y="739370"/>
                  <a:pt x="4997090" y="734934"/>
                  <a:pt x="5003005" y="727540"/>
                </a:cubicBezTo>
                <a:cubicBezTo>
                  <a:pt x="5008919" y="720146"/>
                  <a:pt x="5018532" y="714970"/>
                  <a:pt x="5031840" y="712013"/>
                </a:cubicBezTo>
                <a:cubicBezTo>
                  <a:pt x="5043670" y="709056"/>
                  <a:pt x="5049585" y="704619"/>
                  <a:pt x="5049585" y="698704"/>
                </a:cubicBezTo>
                <a:cubicBezTo>
                  <a:pt x="5049585" y="694268"/>
                  <a:pt x="5048106" y="692789"/>
                  <a:pt x="5045149" y="694268"/>
                </a:cubicBezTo>
                <a:cubicBezTo>
                  <a:pt x="5042191" y="697225"/>
                  <a:pt x="5039973" y="696486"/>
                  <a:pt x="5038494" y="692050"/>
                </a:cubicBezTo>
                <a:cubicBezTo>
                  <a:pt x="5038494" y="687614"/>
                  <a:pt x="5033319" y="684656"/>
                  <a:pt x="5022968" y="683178"/>
                </a:cubicBezTo>
                <a:cubicBezTo>
                  <a:pt x="5011138" y="681699"/>
                  <a:pt x="5008919" y="679481"/>
                  <a:pt x="5016314" y="676523"/>
                </a:cubicBezTo>
                <a:cubicBezTo>
                  <a:pt x="5023707" y="675044"/>
                  <a:pt x="5026665" y="672087"/>
                  <a:pt x="5025186" y="667651"/>
                </a:cubicBezTo>
                <a:cubicBezTo>
                  <a:pt x="5022229" y="664693"/>
                  <a:pt x="5023707" y="662475"/>
                  <a:pt x="5029622" y="660997"/>
                </a:cubicBezTo>
                <a:cubicBezTo>
                  <a:pt x="5035537" y="659518"/>
                  <a:pt x="5039234" y="656560"/>
                  <a:pt x="5040713" y="652124"/>
                </a:cubicBezTo>
                <a:cubicBezTo>
                  <a:pt x="5040713" y="643252"/>
                  <a:pt x="5015574" y="650645"/>
                  <a:pt x="4965297" y="674305"/>
                </a:cubicBezTo>
                <a:cubicBezTo>
                  <a:pt x="4956425" y="678741"/>
                  <a:pt x="4941637" y="686135"/>
                  <a:pt x="4920935" y="696486"/>
                </a:cubicBezTo>
                <a:cubicBezTo>
                  <a:pt x="4903190" y="706837"/>
                  <a:pt x="4883966" y="717928"/>
                  <a:pt x="4863264" y="729758"/>
                </a:cubicBezTo>
                <a:cubicBezTo>
                  <a:pt x="4795242" y="771162"/>
                  <a:pt x="4744965" y="802955"/>
                  <a:pt x="4712433" y="825137"/>
                </a:cubicBezTo>
                <a:cubicBezTo>
                  <a:pt x="4656240" y="863584"/>
                  <a:pt x="4617793" y="888722"/>
                  <a:pt x="4597091" y="900552"/>
                </a:cubicBezTo>
                <a:cubicBezTo>
                  <a:pt x="4576388" y="915340"/>
                  <a:pt x="4564558" y="921255"/>
                  <a:pt x="4561601" y="918297"/>
                </a:cubicBezTo>
                <a:cubicBezTo>
                  <a:pt x="4557165" y="913861"/>
                  <a:pt x="4550511" y="911643"/>
                  <a:pt x="4541638" y="911643"/>
                </a:cubicBezTo>
                <a:cubicBezTo>
                  <a:pt x="4531287" y="910164"/>
                  <a:pt x="4526850" y="911643"/>
                  <a:pt x="4528329" y="916079"/>
                </a:cubicBezTo>
                <a:cubicBezTo>
                  <a:pt x="4529808" y="919036"/>
                  <a:pt x="4532765" y="921255"/>
                  <a:pt x="4537202" y="922733"/>
                </a:cubicBezTo>
                <a:cubicBezTo>
                  <a:pt x="4543116" y="925691"/>
                  <a:pt x="4545335" y="927909"/>
                  <a:pt x="4543856" y="929388"/>
                </a:cubicBezTo>
                <a:cubicBezTo>
                  <a:pt x="4540898" y="930867"/>
                  <a:pt x="4535723" y="929388"/>
                  <a:pt x="4528329" y="924952"/>
                </a:cubicBezTo>
                <a:cubicBezTo>
                  <a:pt x="4520936" y="920515"/>
                  <a:pt x="4515760" y="920515"/>
                  <a:pt x="4512802" y="924952"/>
                </a:cubicBezTo>
                <a:cubicBezTo>
                  <a:pt x="4508366" y="927909"/>
                  <a:pt x="4509106" y="929388"/>
                  <a:pt x="4515020" y="929388"/>
                </a:cubicBezTo>
                <a:cubicBezTo>
                  <a:pt x="4525372" y="929388"/>
                  <a:pt x="4528329" y="933085"/>
                  <a:pt x="4523893" y="940478"/>
                </a:cubicBezTo>
                <a:cubicBezTo>
                  <a:pt x="4520936" y="947872"/>
                  <a:pt x="4513542" y="955266"/>
                  <a:pt x="4501712" y="962659"/>
                </a:cubicBezTo>
                <a:cubicBezTo>
                  <a:pt x="4486925" y="970053"/>
                  <a:pt x="4481010" y="969314"/>
                  <a:pt x="4483967" y="960441"/>
                </a:cubicBezTo>
                <a:cubicBezTo>
                  <a:pt x="4497276" y="932345"/>
                  <a:pt x="4485446" y="933085"/>
                  <a:pt x="4448477" y="962659"/>
                </a:cubicBezTo>
                <a:cubicBezTo>
                  <a:pt x="4429254" y="977447"/>
                  <a:pt x="4422599" y="987798"/>
                  <a:pt x="4428514" y="993713"/>
                </a:cubicBezTo>
                <a:cubicBezTo>
                  <a:pt x="4435908" y="998149"/>
                  <a:pt x="4444780" y="995192"/>
                  <a:pt x="4455132" y="984840"/>
                </a:cubicBezTo>
                <a:cubicBezTo>
                  <a:pt x="4465483" y="975968"/>
                  <a:pt x="4472137" y="972271"/>
                  <a:pt x="4475095" y="973750"/>
                </a:cubicBezTo>
                <a:cubicBezTo>
                  <a:pt x="4479530" y="976707"/>
                  <a:pt x="4463265" y="991495"/>
                  <a:pt x="4426296" y="1018112"/>
                </a:cubicBezTo>
                <a:lnTo>
                  <a:pt x="4405706" y="1031933"/>
                </a:lnTo>
                <a:lnTo>
                  <a:pt x="4406276" y="1031955"/>
                </a:lnTo>
                <a:cubicBezTo>
                  <a:pt x="4414409" y="1030107"/>
                  <a:pt x="4425869" y="1026225"/>
                  <a:pt x="4440656" y="1020310"/>
                </a:cubicBezTo>
                <a:cubicBezTo>
                  <a:pt x="4468752" y="1008480"/>
                  <a:pt x="4482061" y="1000347"/>
                  <a:pt x="4480582" y="995910"/>
                </a:cubicBezTo>
                <a:cubicBezTo>
                  <a:pt x="4477625" y="991474"/>
                  <a:pt x="4477625" y="988517"/>
                  <a:pt x="4480582" y="987038"/>
                </a:cubicBezTo>
                <a:cubicBezTo>
                  <a:pt x="4483540" y="985559"/>
                  <a:pt x="4485018" y="987777"/>
                  <a:pt x="4485018" y="993693"/>
                </a:cubicBezTo>
                <a:cubicBezTo>
                  <a:pt x="4483540" y="998129"/>
                  <a:pt x="4492412" y="995910"/>
                  <a:pt x="4511636" y="987038"/>
                </a:cubicBezTo>
                <a:cubicBezTo>
                  <a:pt x="4532338" y="976687"/>
                  <a:pt x="4546386" y="966336"/>
                  <a:pt x="4553780" y="955984"/>
                </a:cubicBezTo>
                <a:cubicBezTo>
                  <a:pt x="4559694" y="950070"/>
                  <a:pt x="4564870" y="948591"/>
                  <a:pt x="4569306" y="951548"/>
                </a:cubicBezTo>
                <a:cubicBezTo>
                  <a:pt x="4576700" y="957463"/>
                  <a:pt x="4583354" y="953767"/>
                  <a:pt x="4589270" y="940458"/>
                </a:cubicBezTo>
                <a:cubicBezTo>
                  <a:pt x="4590748" y="936022"/>
                  <a:pt x="4592966" y="936022"/>
                  <a:pt x="4595924" y="940458"/>
                </a:cubicBezTo>
                <a:cubicBezTo>
                  <a:pt x="4600360" y="944894"/>
                  <a:pt x="4609972" y="941937"/>
                  <a:pt x="4624759" y="931585"/>
                </a:cubicBezTo>
                <a:cubicBezTo>
                  <a:pt x="4641025" y="921234"/>
                  <a:pt x="4667643" y="905707"/>
                  <a:pt x="4704611" y="885005"/>
                </a:cubicBezTo>
                <a:cubicBezTo>
                  <a:pt x="4723835" y="876133"/>
                  <a:pt x="4733447" y="870957"/>
                  <a:pt x="4733447" y="869478"/>
                </a:cubicBezTo>
                <a:cubicBezTo>
                  <a:pt x="4736404" y="867999"/>
                  <a:pt x="4748973" y="860606"/>
                  <a:pt x="4771154" y="847297"/>
                </a:cubicBezTo>
                <a:cubicBezTo>
                  <a:pt x="4780027" y="841382"/>
                  <a:pt x="4794075" y="832510"/>
                  <a:pt x="4813298" y="820680"/>
                </a:cubicBezTo>
                <a:cubicBezTo>
                  <a:pt x="4831043" y="808850"/>
                  <a:pt x="4844352" y="799977"/>
                  <a:pt x="4853224" y="794062"/>
                </a:cubicBezTo>
                <a:cubicBezTo>
                  <a:pt x="4913853" y="749700"/>
                  <a:pt x="4947125" y="726040"/>
                  <a:pt x="4953040" y="723083"/>
                </a:cubicBezTo>
                <a:cubicBezTo>
                  <a:pt x="4958954" y="720125"/>
                  <a:pt x="4961912" y="723083"/>
                  <a:pt x="4961912" y="731956"/>
                </a:cubicBezTo>
                <a:cubicBezTo>
                  <a:pt x="4961912" y="740828"/>
                  <a:pt x="4955258" y="749700"/>
                  <a:pt x="4941949" y="758573"/>
                </a:cubicBezTo>
                <a:cubicBezTo>
                  <a:pt x="4943058" y="757464"/>
                  <a:pt x="4907568" y="781724"/>
                  <a:pt x="4835480" y="831354"/>
                </a:cubicBezTo>
                <a:lnTo>
                  <a:pt x="4793993" y="859944"/>
                </a:lnTo>
                <a:lnTo>
                  <a:pt x="4796721" y="860626"/>
                </a:lnTo>
                <a:cubicBezTo>
                  <a:pt x="4801157" y="859148"/>
                  <a:pt x="4797460" y="862844"/>
                  <a:pt x="4785630" y="871717"/>
                </a:cubicBezTo>
                <a:cubicBezTo>
                  <a:pt x="4772321" y="880589"/>
                  <a:pt x="4767146" y="882808"/>
                  <a:pt x="4770103" y="878371"/>
                </a:cubicBezTo>
                <a:lnTo>
                  <a:pt x="4770103" y="876408"/>
                </a:lnTo>
                <a:lnTo>
                  <a:pt x="4751191" y="889441"/>
                </a:lnTo>
                <a:cubicBezTo>
                  <a:pt x="4749713" y="890920"/>
                  <a:pt x="4740840" y="896096"/>
                  <a:pt x="4724574" y="904968"/>
                </a:cubicBezTo>
                <a:cubicBezTo>
                  <a:pt x="4714223" y="910883"/>
                  <a:pt x="4706090" y="916058"/>
                  <a:pt x="4700175" y="920495"/>
                </a:cubicBezTo>
                <a:cubicBezTo>
                  <a:pt x="4694260" y="924931"/>
                  <a:pt x="4686127" y="930107"/>
                  <a:pt x="4675776" y="936022"/>
                </a:cubicBezTo>
                <a:cubicBezTo>
                  <a:pt x="4665425" y="941937"/>
                  <a:pt x="4658770" y="946373"/>
                  <a:pt x="4655813" y="949330"/>
                </a:cubicBezTo>
                <a:cubicBezTo>
                  <a:pt x="4632153" y="962639"/>
                  <a:pt x="4619584" y="970033"/>
                  <a:pt x="4618105" y="971511"/>
                </a:cubicBezTo>
                <a:cubicBezTo>
                  <a:pt x="4615147" y="972990"/>
                  <a:pt x="4604796" y="978166"/>
                  <a:pt x="4587052" y="987038"/>
                </a:cubicBezTo>
                <a:cubicBezTo>
                  <a:pt x="4551562" y="1004783"/>
                  <a:pt x="4531599" y="1012177"/>
                  <a:pt x="4527162" y="1009219"/>
                </a:cubicBezTo>
                <a:cubicBezTo>
                  <a:pt x="4524205" y="1007740"/>
                  <a:pt x="4524205" y="1009219"/>
                  <a:pt x="4527162" y="1013655"/>
                </a:cubicBezTo>
                <a:cubicBezTo>
                  <a:pt x="4528641" y="1016613"/>
                  <a:pt x="4524205" y="1020310"/>
                  <a:pt x="4513854" y="1024746"/>
                </a:cubicBezTo>
                <a:cubicBezTo>
                  <a:pt x="4504981" y="1027704"/>
                  <a:pt x="4492412" y="1032879"/>
                  <a:pt x="4476146" y="1040273"/>
                </a:cubicBezTo>
                <a:cubicBezTo>
                  <a:pt x="4462837" y="1046188"/>
                  <a:pt x="4449529" y="1052842"/>
                  <a:pt x="4436220" y="1060236"/>
                </a:cubicBezTo>
                <a:cubicBezTo>
                  <a:pt x="4405166" y="1077981"/>
                  <a:pt x="4391118" y="1089071"/>
                  <a:pt x="4394076" y="1093507"/>
                </a:cubicBezTo>
                <a:cubicBezTo>
                  <a:pt x="4395554" y="1097944"/>
                  <a:pt x="4397773" y="1099422"/>
                  <a:pt x="4400730" y="1097944"/>
                </a:cubicBezTo>
                <a:cubicBezTo>
                  <a:pt x="4403688" y="1096465"/>
                  <a:pt x="4408124" y="1098683"/>
                  <a:pt x="4414039" y="1104598"/>
                </a:cubicBezTo>
                <a:cubicBezTo>
                  <a:pt x="4421433" y="1110513"/>
                  <a:pt x="4422172" y="1114949"/>
                  <a:pt x="4416257" y="1117907"/>
                </a:cubicBezTo>
                <a:cubicBezTo>
                  <a:pt x="4411821" y="1119385"/>
                  <a:pt x="4411081" y="1123082"/>
                  <a:pt x="4414039" y="1128997"/>
                </a:cubicBezTo>
                <a:cubicBezTo>
                  <a:pt x="4418475" y="1134912"/>
                  <a:pt x="4416257" y="1133434"/>
                  <a:pt x="4407384" y="1124561"/>
                </a:cubicBezTo>
                <a:cubicBezTo>
                  <a:pt x="4399991" y="1114210"/>
                  <a:pt x="4396294" y="1111252"/>
                  <a:pt x="4396294" y="1115689"/>
                </a:cubicBezTo>
                <a:cubicBezTo>
                  <a:pt x="4396294" y="1118646"/>
                  <a:pt x="4394815" y="1117167"/>
                  <a:pt x="4391858" y="1111252"/>
                </a:cubicBezTo>
                <a:cubicBezTo>
                  <a:pt x="4388900" y="1103858"/>
                  <a:pt x="4388900" y="1100162"/>
                  <a:pt x="4391858" y="1100162"/>
                </a:cubicBezTo>
                <a:cubicBezTo>
                  <a:pt x="4393337" y="1101640"/>
                  <a:pt x="4392597" y="1098683"/>
                  <a:pt x="4389640" y="1091289"/>
                </a:cubicBezTo>
                <a:cubicBezTo>
                  <a:pt x="4386682" y="1083896"/>
                  <a:pt x="4380767" y="1081677"/>
                  <a:pt x="4371895" y="1084635"/>
                </a:cubicBezTo>
                <a:cubicBezTo>
                  <a:pt x="4371895" y="1084635"/>
                  <a:pt x="4362283" y="1089071"/>
                  <a:pt x="4343059" y="1097944"/>
                </a:cubicBezTo>
                <a:cubicBezTo>
                  <a:pt x="4331229" y="1102380"/>
                  <a:pt x="4325315" y="1106077"/>
                  <a:pt x="4325315" y="1109034"/>
                </a:cubicBezTo>
                <a:cubicBezTo>
                  <a:pt x="4326793" y="1111991"/>
                  <a:pt x="4310527" y="1117167"/>
                  <a:pt x="4276516" y="1124561"/>
                </a:cubicBezTo>
                <a:cubicBezTo>
                  <a:pt x="4261728" y="1127518"/>
                  <a:pt x="4255074" y="1131955"/>
                  <a:pt x="4256553" y="1137870"/>
                </a:cubicBezTo>
                <a:cubicBezTo>
                  <a:pt x="4258032" y="1142306"/>
                  <a:pt x="4255813" y="1143784"/>
                  <a:pt x="4249899" y="1142306"/>
                </a:cubicBezTo>
                <a:cubicBezTo>
                  <a:pt x="4245463" y="1140827"/>
                  <a:pt x="4244723" y="1143045"/>
                  <a:pt x="4247680" y="1148960"/>
                </a:cubicBezTo>
                <a:cubicBezTo>
                  <a:pt x="4252117" y="1154875"/>
                  <a:pt x="4253596" y="1157833"/>
                  <a:pt x="4252117" y="1157833"/>
                </a:cubicBezTo>
                <a:lnTo>
                  <a:pt x="4245041" y="1148989"/>
                </a:lnTo>
                <a:lnTo>
                  <a:pt x="4235541" y="1171157"/>
                </a:lnTo>
                <a:lnTo>
                  <a:pt x="4238808" y="1175577"/>
                </a:lnTo>
                <a:cubicBezTo>
                  <a:pt x="4242135" y="1180014"/>
                  <a:pt x="4243383" y="1182371"/>
                  <a:pt x="4242551" y="1182648"/>
                </a:cubicBezTo>
                <a:cubicBezTo>
                  <a:pt x="4242274" y="1182740"/>
                  <a:pt x="4241766" y="1182601"/>
                  <a:pt x="4241026" y="1182232"/>
                </a:cubicBezTo>
                <a:cubicBezTo>
                  <a:pt x="4236590" y="1180753"/>
                  <a:pt x="4233633" y="1177795"/>
                  <a:pt x="4232154" y="1173359"/>
                </a:cubicBezTo>
                <a:lnTo>
                  <a:pt x="4232135" y="1173289"/>
                </a:lnTo>
                <a:lnTo>
                  <a:pt x="4222230" y="1179480"/>
                </a:lnTo>
                <a:cubicBezTo>
                  <a:pt x="4218533" y="1179849"/>
                  <a:pt x="4215575" y="1177816"/>
                  <a:pt x="4213358" y="1173380"/>
                </a:cubicBezTo>
                <a:cubicBezTo>
                  <a:pt x="4210400" y="1168944"/>
                  <a:pt x="4206703" y="1168944"/>
                  <a:pt x="4202267" y="1173380"/>
                </a:cubicBezTo>
                <a:lnTo>
                  <a:pt x="4200178" y="1174686"/>
                </a:lnTo>
                <a:lnTo>
                  <a:pt x="4198882" y="1177795"/>
                </a:lnTo>
                <a:cubicBezTo>
                  <a:pt x="4210712" y="1186668"/>
                  <a:pt x="4212930" y="1192583"/>
                  <a:pt x="4205537" y="1195540"/>
                </a:cubicBezTo>
                <a:cubicBezTo>
                  <a:pt x="4196664" y="1198498"/>
                  <a:pt x="4192228" y="1195540"/>
                  <a:pt x="4192228" y="1186668"/>
                </a:cubicBezTo>
                <a:lnTo>
                  <a:pt x="4188839" y="1181773"/>
                </a:lnTo>
                <a:lnTo>
                  <a:pt x="4184522" y="1184471"/>
                </a:lnTo>
                <a:cubicBezTo>
                  <a:pt x="4178607" y="1188906"/>
                  <a:pt x="4172692" y="1193343"/>
                  <a:pt x="4166777" y="1197779"/>
                </a:cubicBezTo>
                <a:cubicBezTo>
                  <a:pt x="4154948" y="1205173"/>
                  <a:pt x="4153469" y="1201476"/>
                  <a:pt x="4162341" y="1186689"/>
                </a:cubicBezTo>
                <a:lnTo>
                  <a:pt x="4170268" y="1177440"/>
                </a:lnTo>
                <a:lnTo>
                  <a:pt x="4165610" y="1175577"/>
                </a:lnTo>
                <a:cubicBezTo>
                  <a:pt x="4162653" y="1171141"/>
                  <a:pt x="4152302" y="1171881"/>
                  <a:pt x="4134557" y="1177795"/>
                </a:cubicBezTo>
                <a:cubicBezTo>
                  <a:pt x="4130121" y="1179274"/>
                  <a:pt x="4128642" y="1182971"/>
                  <a:pt x="4130121" y="1188886"/>
                </a:cubicBezTo>
                <a:cubicBezTo>
                  <a:pt x="4131600" y="1193322"/>
                  <a:pt x="4129381" y="1197019"/>
                  <a:pt x="4123466" y="1199977"/>
                </a:cubicBezTo>
                <a:cubicBezTo>
                  <a:pt x="4117551" y="1201455"/>
                  <a:pt x="4113855" y="1199977"/>
                  <a:pt x="4112376" y="1195540"/>
                </a:cubicBezTo>
                <a:cubicBezTo>
                  <a:pt x="4109418" y="1191104"/>
                  <a:pt x="4104982" y="1190365"/>
                  <a:pt x="4099067" y="1193322"/>
                </a:cubicBezTo>
                <a:cubicBezTo>
                  <a:pt x="4091674" y="1194801"/>
                  <a:pt x="4088716" y="1197759"/>
                  <a:pt x="4090195" y="1202195"/>
                </a:cubicBezTo>
                <a:cubicBezTo>
                  <a:pt x="4103503" y="1215504"/>
                  <a:pt x="4105722" y="1223637"/>
                  <a:pt x="4096849" y="1226594"/>
                </a:cubicBezTo>
                <a:cubicBezTo>
                  <a:pt x="4093891" y="1228073"/>
                  <a:pt x="4091674" y="1224376"/>
                  <a:pt x="4090195" y="1215504"/>
                </a:cubicBezTo>
                <a:lnTo>
                  <a:pt x="4069072" y="1198221"/>
                </a:lnTo>
                <a:lnTo>
                  <a:pt x="4058090" y="1208870"/>
                </a:lnTo>
                <a:cubicBezTo>
                  <a:pt x="4046260" y="1219221"/>
                  <a:pt x="4036648" y="1225136"/>
                  <a:pt x="4029255" y="1226615"/>
                </a:cubicBezTo>
                <a:lnTo>
                  <a:pt x="4025006" y="1225199"/>
                </a:lnTo>
                <a:lnTo>
                  <a:pt x="4023651" y="1228812"/>
                </a:lnTo>
                <a:cubicBezTo>
                  <a:pt x="4026609" y="1239163"/>
                  <a:pt x="4031045" y="1242860"/>
                  <a:pt x="4036960" y="1239903"/>
                </a:cubicBezTo>
                <a:cubicBezTo>
                  <a:pt x="4041396" y="1238424"/>
                  <a:pt x="4042135" y="1242121"/>
                  <a:pt x="4039178" y="1250993"/>
                </a:cubicBezTo>
                <a:cubicBezTo>
                  <a:pt x="4036221" y="1270217"/>
                  <a:pt x="4031045" y="1267259"/>
                  <a:pt x="4023651" y="1242121"/>
                </a:cubicBezTo>
                <a:cubicBezTo>
                  <a:pt x="4019215" y="1225854"/>
                  <a:pt x="4011082" y="1219200"/>
                  <a:pt x="3999252" y="1222158"/>
                </a:cubicBezTo>
                <a:cubicBezTo>
                  <a:pt x="3996295" y="1223637"/>
                  <a:pt x="3992598" y="1222158"/>
                  <a:pt x="3988162" y="1217721"/>
                </a:cubicBezTo>
                <a:cubicBezTo>
                  <a:pt x="3985204" y="1214764"/>
                  <a:pt x="3985204" y="1215504"/>
                  <a:pt x="3988162" y="1219940"/>
                </a:cubicBezTo>
                <a:cubicBezTo>
                  <a:pt x="3989640" y="1225854"/>
                  <a:pt x="3988162" y="1229551"/>
                  <a:pt x="3983725" y="1231030"/>
                </a:cubicBezTo>
                <a:cubicBezTo>
                  <a:pt x="3979289" y="1232509"/>
                  <a:pt x="3976331" y="1230291"/>
                  <a:pt x="3974853" y="1224376"/>
                </a:cubicBezTo>
                <a:cubicBezTo>
                  <a:pt x="3973374" y="1218461"/>
                  <a:pt x="3971156" y="1217721"/>
                  <a:pt x="3968199" y="1222158"/>
                </a:cubicBezTo>
                <a:cubicBezTo>
                  <a:pt x="3966720" y="1225115"/>
                  <a:pt x="3962284" y="1228073"/>
                  <a:pt x="3954889" y="1231030"/>
                </a:cubicBezTo>
                <a:cubicBezTo>
                  <a:pt x="3951933" y="1232509"/>
                  <a:pt x="3946018" y="1234727"/>
                  <a:pt x="3937146" y="1237685"/>
                </a:cubicBezTo>
                <a:cubicBezTo>
                  <a:pt x="3925315" y="1240642"/>
                  <a:pt x="3914964" y="1242121"/>
                  <a:pt x="3906092" y="1242121"/>
                </a:cubicBezTo>
                <a:cubicBezTo>
                  <a:pt x="3897219" y="1245078"/>
                  <a:pt x="3892783" y="1248036"/>
                  <a:pt x="3892783" y="1250993"/>
                </a:cubicBezTo>
                <a:cubicBezTo>
                  <a:pt x="3894262" y="1253951"/>
                  <a:pt x="3889826" y="1256169"/>
                  <a:pt x="3879474" y="1257648"/>
                </a:cubicBezTo>
                <a:cubicBezTo>
                  <a:pt x="3855815" y="1257648"/>
                  <a:pt x="3843985" y="1259866"/>
                  <a:pt x="3843985" y="1264302"/>
                </a:cubicBezTo>
                <a:cubicBezTo>
                  <a:pt x="3845463" y="1268738"/>
                  <a:pt x="3841027" y="1272435"/>
                  <a:pt x="3830676" y="1275392"/>
                </a:cubicBezTo>
                <a:cubicBezTo>
                  <a:pt x="3820325" y="1278350"/>
                  <a:pt x="3816628" y="1282047"/>
                  <a:pt x="3819585" y="1286483"/>
                </a:cubicBezTo>
                <a:cubicBezTo>
                  <a:pt x="3824021" y="1290919"/>
                  <a:pt x="3821804" y="1293877"/>
                  <a:pt x="3812931" y="1295355"/>
                </a:cubicBezTo>
                <a:cubicBezTo>
                  <a:pt x="3805538" y="1298313"/>
                  <a:pt x="3802580" y="1296834"/>
                  <a:pt x="3804059" y="1290919"/>
                </a:cubicBezTo>
                <a:cubicBezTo>
                  <a:pt x="3805538" y="1285004"/>
                  <a:pt x="3805538" y="1282047"/>
                  <a:pt x="3804059" y="1282047"/>
                </a:cubicBezTo>
                <a:cubicBezTo>
                  <a:pt x="3793708" y="1280568"/>
                  <a:pt x="3787053" y="1279829"/>
                  <a:pt x="3784096" y="1279829"/>
                </a:cubicBezTo>
                <a:cubicBezTo>
                  <a:pt x="3751564" y="1288701"/>
                  <a:pt x="3734558" y="1294616"/>
                  <a:pt x="3733079" y="1297574"/>
                </a:cubicBezTo>
                <a:cubicBezTo>
                  <a:pt x="3733079" y="1299052"/>
                  <a:pt x="3724207" y="1302749"/>
                  <a:pt x="3706462" y="1308664"/>
                </a:cubicBezTo>
                <a:cubicBezTo>
                  <a:pt x="3688717" y="1314579"/>
                  <a:pt x="3679105" y="1319015"/>
                  <a:pt x="3677627" y="1321973"/>
                </a:cubicBezTo>
                <a:cubicBezTo>
                  <a:pt x="3677627" y="1326409"/>
                  <a:pt x="3676148" y="1326409"/>
                  <a:pt x="3673191" y="1321973"/>
                </a:cubicBezTo>
                <a:cubicBezTo>
                  <a:pt x="3668754" y="1314579"/>
                  <a:pt x="3656924" y="1316797"/>
                  <a:pt x="3637701" y="1328627"/>
                </a:cubicBezTo>
                <a:cubicBezTo>
                  <a:pt x="3636222" y="1328627"/>
                  <a:pt x="3636222" y="1332324"/>
                  <a:pt x="3637701" y="1339718"/>
                </a:cubicBezTo>
                <a:cubicBezTo>
                  <a:pt x="3639179" y="1347111"/>
                  <a:pt x="3638440" y="1352287"/>
                  <a:pt x="3635482" y="1355244"/>
                </a:cubicBezTo>
                <a:cubicBezTo>
                  <a:pt x="3632525" y="1358202"/>
                  <a:pt x="3631046" y="1358202"/>
                  <a:pt x="3631046" y="1355244"/>
                </a:cubicBezTo>
                <a:cubicBezTo>
                  <a:pt x="3629568" y="1352287"/>
                  <a:pt x="3627349" y="1350808"/>
                  <a:pt x="3624392" y="1350808"/>
                </a:cubicBezTo>
                <a:cubicBezTo>
                  <a:pt x="3619955" y="1352287"/>
                  <a:pt x="3617738" y="1353766"/>
                  <a:pt x="3617738" y="1355244"/>
                </a:cubicBezTo>
                <a:cubicBezTo>
                  <a:pt x="3616259" y="1356723"/>
                  <a:pt x="3613301" y="1357462"/>
                  <a:pt x="3608865" y="1357462"/>
                </a:cubicBezTo>
                <a:cubicBezTo>
                  <a:pt x="3597035" y="1355984"/>
                  <a:pt x="3598514" y="1361159"/>
                  <a:pt x="3613301" y="1372989"/>
                </a:cubicBezTo>
                <a:cubicBezTo>
                  <a:pt x="3619216" y="1375947"/>
                  <a:pt x="3619955" y="1378165"/>
                  <a:pt x="3615519" y="1379644"/>
                </a:cubicBezTo>
                <a:cubicBezTo>
                  <a:pt x="3612562" y="1381122"/>
                  <a:pt x="3609604" y="1383340"/>
                  <a:pt x="3606647" y="1386298"/>
                </a:cubicBezTo>
                <a:cubicBezTo>
                  <a:pt x="3602211" y="1389255"/>
                  <a:pt x="3598514" y="1381122"/>
                  <a:pt x="3595556" y="1361899"/>
                </a:cubicBezTo>
                <a:cubicBezTo>
                  <a:pt x="3592599" y="1341196"/>
                  <a:pt x="3588902" y="1332324"/>
                  <a:pt x="3584466" y="1335281"/>
                </a:cubicBezTo>
                <a:cubicBezTo>
                  <a:pt x="3584466" y="1336760"/>
                  <a:pt x="3583726" y="1334542"/>
                  <a:pt x="3582248" y="1328627"/>
                </a:cubicBezTo>
                <a:cubicBezTo>
                  <a:pt x="3582248" y="1324191"/>
                  <a:pt x="3580030" y="1321973"/>
                  <a:pt x="3575593" y="1321973"/>
                </a:cubicBezTo>
                <a:cubicBezTo>
                  <a:pt x="3571157" y="1323451"/>
                  <a:pt x="3568939" y="1326409"/>
                  <a:pt x="3568939" y="1330845"/>
                </a:cubicBezTo>
                <a:cubicBezTo>
                  <a:pt x="3568939" y="1335281"/>
                  <a:pt x="3565982" y="1335281"/>
                  <a:pt x="3560066" y="1330845"/>
                </a:cubicBezTo>
                <a:cubicBezTo>
                  <a:pt x="3552673" y="1326409"/>
                  <a:pt x="3548976" y="1328627"/>
                  <a:pt x="3548976" y="1337500"/>
                </a:cubicBezTo>
                <a:cubicBezTo>
                  <a:pt x="3548976" y="1347851"/>
                  <a:pt x="3536407" y="1355244"/>
                  <a:pt x="3511268" y="1359681"/>
                </a:cubicBezTo>
                <a:cubicBezTo>
                  <a:pt x="3499438" y="1362638"/>
                  <a:pt x="3493524" y="1366335"/>
                  <a:pt x="3493524" y="1370771"/>
                </a:cubicBezTo>
                <a:cubicBezTo>
                  <a:pt x="3495002" y="1375207"/>
                  <a:pt x="3495002" y="1377426"/>
                  <a:pt x="3493524" y="1377426"/>
                </a:cubicBezTo>
                <a:cubicBezTo>
                  <a:pt x="3492045" y="1377426"/>
                  <a:pt x="3491305" y="1374468"/>
                  <a:pt x="3491305" y="1368553"/>
                </a:cubicBezTo>
                <a:cubicBezTo>
                  <a:pt x="3491305" y="1347851"/>
                  <a:pt x="3486130" y="1344893"/>
                  <a:pt x="3475778" y="1359681"/>
                </a:cubicBezTo>
                <a:cubicBezTo>
                  <a:pt x="3469863" y="1367074"/>
                  <a:pt x="3464688" y="1369292"/>
                  <a:pt x="3460251" y="1366335"/>
                </a:cubicBezTo>
                <a:cubicBezTo>
                  <a:pt x="3455815" y="1364856"/>
                  <a:pt x="3452858" y="1366335"/>
                  <a:pt x="3451379" y="1370771"/>
                </a:cubicBezTo>
                <a:cubicBezTo>
                  <a:pt x="3449900" y="1376686"/>
                  <a:pt x="3446203" y="1378904"/>
                  <a:pt x="3440289" y="1377426"/>
                </a:cubicBezTo>
                <a:cubicBezTo>
                  <a:pt x="3434374" y="1375947"/>
                  <a:pt x="3432155" y="1378904"/>
                  <a:pt x="3433635" y="1386298"/>
                </a:cubicBezTo>
                <a:cubicBezTo>
                  <a:pt x="3435113" y="1392213"/>
                  <a:pt x="3435113" y="1394431"/>
                  <a:pt x="3433635" y="1392952"/>
                </a:cubicBezTo>
                <a:cubicBezTo>
                  <a:pt x="3430677" y="1392952"/>
                  <a:pt x="3429938" y="1395910"/>
                  <a:pt x="3431416" y="1401825"/>
                </a:cubicBezTo>
                <a:cubicBezTo>
                  <a:pt x="3431416" y="1407740"/>
                  <a:pt x="3429938" y="1409218"/>
                  <a:pt x="3426980" y="1406261"/>
                </a:cubicBezTo>
                <a:cubicBezTo>
                  <a:pt x="3422544" y="1404782"/>
                  <a:pt x="3420326" y="1406261"/>
                  <a:pt x="3420326" y="1410697"/>
                </a:cubicBezTo>
                <a:cubicBezTo>
                  <a:pt x="3421804" y="1415133"/>
                  <a:pt x="3419586" y="1417351"/>
                  <a:pt x="3413671" y="1417351"/>
                </a:cubicBezTo>
                <a:cubicBezTo>
                  <a:pt x="3407757" y="1415873"/>
                  <a:pt x="3404060" y="1410697"/>
                  <a:pt x="3402581" y="1401825"/>
                </a:cubicBezTo>
                <a:cubicBezTo>
                  <a:pt x="3402581" y="1385559"/>
                  <a:pt x="3390011" y="1381122"/>
                  <a:pt x="3364873" y="1388516"/>
                </a:cubicBezTo>
                <a:cubicBezTo>
                  <a:pt x="3351564" y="1394431"/>
                  <a:pt x="3341213" y="1394431"/>
                  <a:pt x="3333819" y="1388516"/>
                </a:cubicBezTo>
                <a:cubicBezTo>
                  <a:pt x="3327905" y="1384080"/>
                  <a:pt x="3324947" y="1384080"/>
                  <a:pt x="3324947" y="1388516"/>
                </a:cubicBezTo>
                <a:cubicBezTo>
                  <a:pt x="3324947" y="1394431"/>
                  <a:pt x="3321989" y="1395910"/>
                  <a:pt x="3316075" y="1392952"/>
                </a:cubicBezTo>
                <a:cubicBezTo>
                  <a:pt x="3310160" y="1389995"/>
                  <a:pt x="3306463" y="1391473"/>
                  <a:pt x="3304984" y="1397388"/>
                </a:cubicBezTo>
                <a:cubicBezTo>
                  <a:pt x="3304984" y="1401825"/>
                  <a:pt x="3303505" y="1401825"/>
                  <a:pt x="3300548" y="1397388"/>
                </a:cubicBezTo>
                <a:cubicBezTo>
                  <a:pt x="3297590" y="1392952"/>
                  <a:pt x="3292415" y="1392952"/>
                  <a:pt x="3285021" y="1397388"/>
                </a:cubicBezTo>
                <a:cubicBezTo>
                  <a:pt x="3277627" y="1401825"/>
                  <a:pt x="3276148" y="1404782"/>
                  <a:pt x="3280585" y="1406261"/>
                </a:cubicBezTo>
                <a:cubicBezTo>
                  <a:pt x="3283542" y="1406261"/>
                  <a:pt x="3283542" y="1409958"/>
                  <a:pt x="3280585" y="1417351"/>
                </a:cubicBezTo>
                <a:cubicBezTo>
                  <a:pt x="3277627" y="1424745"/>
                  <a:pt x="3274670" y="1426224"/>
                  <a:pt x="3271712" y="1421788"/>
                </a:cubicBezTo>
                <a:cubicBezTo>
                  <a:pt x="3268755" y="1417351"/>
                  <a:pt x="3266537" y="1416612"/>
                  <a:pt x="3265058" y="1419570"/>
                </a:cubicBezTo>
                <a:cubicBezTo>
                  <a:pt x="3263580" y="1422527"/>
                  <a:pt x="3262840" y="1421788"/>
                  <a:pt x="3262840" y="1417351"/>
                </a:cubicBezTo>
                <a:cubicBezTo>
                  <a:pt x="3262840" y="1411437"/>
                  <a:pt x="3264319" y="1407740"/>
                  <a:pt x="3267276" y="1406261"/>
                </a:cubicBezTo>
                <a:cubicBezTo>
                  <a:pt x="3270234" y="1406261"/>
                  <a:pt x="3270234" y="1404782"/>
                  <a:pt x="3267276" y="1401825"/>
                </a:cubicBezTo>
                <a:cubicBezTo>
                  <a:pt x="3264319" y="1398867"/>
                  <a:pt x="3254707" y="1398128"/>
                  <a:pt x="3238441" y="1399606"/>
                </a:cubicBezTo>
                <a:cubicBezTo>
                  <a:pt x="3235483" y="1399606"/>
                  <a:pt x="3229568" y="1399606"/>
                  <a:pt x="3220696" y="1399606"/>
                </a:cubicBezTo>
                <a:cubicBezTo>
                  <a:pt x="3211824" y="1401085"/>
                  <a:pt x="3204430" y="1401825"/>
                  <a:pt x="3198515" y="1401825"/>
                </a:cubicBezTo>
                <a:cubicBezTo>
                  <a:pt x="3189642" y="1401825"/>
                  <a:pt x="3168200" y="1402564"/>
                  <a:pt x="3134190" y="1404043"/>
                </a:cubicBezTo>
                <a:cubicBezTo>
                  <a:pt x="3101657" y="1405521"/>
                  <a:pt x="3086870" y="1409958"/>
                  <a:pt x="3089827" y="1417351"/>
                </a:cubicBezTo>
                <a:cubicBezTo>
                  <a:pt x="3091306" y="1423266"/>
                  <a:pt x="3089087" y="1426963"/>
                  <a:pt x="3083173" y="1428442"/>
                </a:cubicBezTo>
                <a:cubicBezTo>
                  <a:pt x="3078737" y="1429921"/>
                  <a:pt x="3075779" y="1428442"/>
                  <a:pt x="3074301" y="1424006"/>
                </a:cubicBezTo>
                <a:cubicBezTo>
                  <a:pt x="3072822" y="1419570"/>
                  <a:pt x="3074301" y="1415873"/>
                  <a:pt x="3078737" y="1412915"/>
                </a:cubicBezTo>
                <a:cubicBezTo>
                  <a:pt x="3081694" y="1409958"/>
                  <a:pt x="3080955" y="1408479"/>
                  <a:pt x="3076519" y="1408479"/>
                </a:cubicBezTo>
                <a:cubicBezTo>
                  <a:pt x="3080955" y="1408479"/>
                  <a:pt x="3068386" y="1407000"/>
                  <a:pt x="3038811" y="1404043"/>
                </a:cubicBezTo>
                <a:cubicBezTo>
                  <a:pt x="3015151" y="1402564"/>
                  <a:pt x="3002582" y="1404782"/>
                  <a:pt x="3001103" y="1410697"/>
                </a:cubicBezTo>
                <a:cubicBezTo>
                  <a:pt x="3001103" y="1418091"/>
                  <a:pt x="2998146" y="1420309"/>
                  <a:pt x="2992231" y="1417351"/>
                </a:cubicBezTo>
                <a:cubicBezTo>
                  <a:pt x="2987795" y="1414394"/>
                  <a:pt x="2984837" y="1415873"/>
                  <a:pt x="2983358" y="1421788"/>
                </a:cubicBezTo>
                <a:cubicBezTo>
                  <a:pt x="2981879" y="1427703"/>
                  <a:pt x="2980401" y="1426224"/>
                  <a:pt x="2978922" y="1417351"/>
                </a:cubicBezTo>
                <a:cubicBezTo>
                  <a:pt x="2975965" y="1407000"/>
                  <a:pt x="2961177" y="1401085"/>
                  <a:pt x="2934559" y="1399606"/>
                </a:cubicBezTo>
                <a:cubicBezTo>
                  <a:pt x="2924208" y="1399606"/>
                  <a:pt x="2899070" y="1395910"/>
                  <a:pt x="2859144" y="1388516"/>
                </a:cubicBezTo>
                <a:cubicBezTo>
                  <a:pt x="2826612" y="1384080"/>
                  <a:pt x="2808128" y="1381862"/>
                  <a:pt x="2803692" y="1381862"/>
                </a:cubicBezTo>
                <a:cubicBezTo>
                  <a:pt x="2800734" y="1380383"/>
                  <a:pt x="2799994" y="1377426"/>
                  <a:pt x="2801473" y="1372989"/>
                </a:cubicBezTo>
                <a:cubicBezTo>
                  <a:pt x="2802952" y="1367074"/>
                  <a:pt x="2802952" y="1363378"/>
                  <a:pt x="2801473" y="1361899"/>
                </a:cubicBezTo>
                <a:cubicBezTo>
                  <a:pt x="2795558" y="1358941"/>
                  <a:pt x="2792601" y="1361899"/>
                  <a:pt x="2792601" y="1370771"/>
                </a:cubicBezTo>
                <a:cubicBezTo>
                  <a:pt x="2791122" y="1388516"/>
                  <a:pt x="2763026" y="1395170"/>
                  <a:pt x="2708313" y="1390734"/>
                </a:cubicBezTo>
                <a:cubicBezTo>
                  <a:pt x="2656557" y="1387777"/>
                  <a:pt x="2635854" y="1380383"/>
                  <a:pt x="2646205" y="1368553"/>
                </a:cubicBezTo>
                <a:cubicBezTo>
                  <a:pt x="2649163" y="1365595"/>
                  <a:pt x="2648424" y="1364117"/>
                  <a:pt x="2643987" y="1364117"/>
                </a:cubicBezTo>
                <a:cubicBezTo>
                  <a:pt x="2641030" y="1362638"/>
                  <a:pt x="2639551" y="1365595"/>
                  <a:pt x="2639551" y="1372989"/>
                </a:cubicBezTo>
                <a:cubicBezTo>
                  <a:pt x="2639551" y="1380383"/>
                  <a:pt x="2632158" y="1382601"/>
                  <a:pt x="2617370" y="1379644"/>
                </a:cubicBezTo>
                <a:cubicBezTo>
                  <a:pt x="2602583" y="1376686"/>
                  <a:pt x="2594450" y="1377426"/>
                  <a:pt x="2592971" y="1381862"/>
                </a:cubicBezTo>
                <a:cubicBezTo>
                  <a:pt x="2590013" y="1389255"/>
                  <a:pt x="2591492" y="1392213"/>
                  <a:pt x="2597407" y="1390734"/>
                </a:cubicBezTo>
                <a:cubicBezTo>
                  <a:pt x="2598886" y="1389255"/>
                  <a:pt x="2599625" y="1390734"/>
                  <a:pt x="2599625" y="1395170"/>
                </a:cubicBezTo>
                <a:cubicBezTo>
                  <a:pt x="2598146" y="1399606"/>
                  <a:pt x="2603322" y="1401825"/>
                  <a:pt x="2615152" y="1401825"/>
                </a:cubicBezTo>
                <a:cubicBezTo>
                  <a:pt x="2625503" y="1401825"/>
                  <a:pt x="2629200" y="1404043"/>
                  <a:pt x="2626242" y="1408479"/>
                </a:cubicBezTo>
                <a:cubicBezTo>
                  <a:pt x="2623285" y="1412915"/>
                  <a:pt x="2624024" y="1417351"/>
                  <a:pt x="2628461" y="1421788"/>
                </a:cubicBezTo>
                <a:cubicBezTo>
                  <a:pt x="2631418" y="1424745"/>
                  <a:pt x="2634376" y="1424745"/>
                  <a:pt x="2637333" y="1421788"/>
                </a:cubicBezTo>
                <a:cubicBezTo>
                  <a:pt x="2638812" y="1418830"/>
                  <a:pt x="2638812" y="1415133"/>
                  <a:pt x="2637333" y="1410697"/>
                </a:cubicBezTo>
                <a:cubicBezTo>
                  <a:pt x="2635854" y="1404782"/>
                  <a:pt x="2641769" y="1402564"/>
                  <a:pt x="2655078" y="1404043"/>
                </a:cubicBezTo>
                <a:cubicBezTo>
                  <a:pt x="2668387" y="1405521"/>
                  <a:pt x="2675041" y="1409958"/>
                  <a:pt x="2675041" y="1417351"/>
                </a:cubicBezTo>
                <a:cubicBezTo>
                  <a:pt x="2675041" y="1423266"/>
                  <a:pt x="2677998" y="1426963"/>
                  <a:pt x="2683914" y="1428442"/>
                </a:cubicBezTo>
                <a:cubicBezTo>
                  <a:pt x="2688350" y="1428442"/>
                  <a:pt x="2692786" y="1426224"/>
                  <a:pt x="2697222" y="1421788"/>
                </a:cubicBezTo>
                <a:cubicBezTo>
                  <a:pt x="2700180" y="1415873"/>
                  <a:pt x="2703137" y="1415873"/>
                  <a:pt x="2706095" y="1421788"/>
                </a:cubicBezTo>
                <a:cubicBezTo>
                  <a:pt x="2709052" y="1429181"/>
                  <a:pt x="2719403" y="1434357"/>
                  <a:pt x="2737148" y="1437315"/>
                </a:cubicBezTo>
                <a:cubicBezTo>
                  <a:pt x="2754893" y="1440272"/>
                  <a:pt x="2761547" y="1438793"/>
                  <a:pt x="2757110" y="1432878"/>
                </a:cubicBezTo>
                <a:cubicBezTo>
                  <a:pt x="2754154" y="1428442"/>
                  <a:pt x="2756371" y="1426963"/>
                  <a:pt x="2763765" y="1428442"/>
                </a:cubicBezTo>
                <a:cubicBezTo>
                  <a:pt x="2771159" y="1428442"/>
                  <a:pt x="2773377" y="1430660"/>
                  <a:pt x="2770420" y="1435096"/>
                </a:cubicBezTo>
                <a:cubicBezTo>
                  <a:pt x="2765983" y="1438054"/>
                  <a:pt x="2780032" y="1441751"/>
                  <a:pt x="2812563" y="1446187"/>
                </a:cubicBezTo>
                <a:cubicBezTo>
                  <a:pt x="2845096" y="1449144"/>
                  <a:pt x="2866538" y="1451363"/>
                  <a:pt x="2876889" y="1452841"/>
                </a:cubicBezTo>
                <a:cubicBezTo>
                  <a:pt x="2887240" y="1454320"/>
                  <a:pt x="2893155" y="1454320"/>
                  <a:pt x="2894634" y="1452841"/>
                </a:cubicBezTo>
                <a:cubicBezTo>
                  <a:pt x="2896112" y="1449884"/>
                  <a:pt x="2899809" y="1449144"/>
                  <a:pt x="2905724" y="1450623"/>
                </a:cubicBezTo>
                <a:cubicBezTo>
                  <a:pt x="2913118" y="1452102"/>
                  <a:pt x="2916075" y="1449884"/>
                  <a:pt x="2914597" y="1443969"/>
                </a:cubicBezTo>
                <a:cubicBezTo>
                  <a:pt x="2914597" y="1436575"/>
                  <a:pt x="2916075" y="1437315"/>
                  <a:pt x="2919033" y="1446187"/>
                </a:cubicBezTo>
                <a:cubicBezTo>
                  <a:pt x="2921991" y="1455059"/>
                  <a:pt x="2927905" y="1460235"/>
                  <a:pt x="2936778" y="1461714"/>
                </a:cubicBezTo>
                <a:cubicBezTo>
                  <a:pt x="2945650" y="1463192"/>
                  <a:pt x="2953044" y="1460235"/>
                  <a:pt x="2958959" y="1452841"/>
                </a:cubicBezTo>
                <a:cubicBezTo>
                  <a:pt x="2963395" y="1446926"/>
                  <a:pt x="2972268" y="1443969"/>
                  <a:pt x="2985576" y="1443969"/>
                </a:cubicBezTo>
                <a:cubicBezTo>
                  <a:pt x="3000364" y="1443969"/>
                  <a:pt x="3007757" y="1446926"/>
                  <a:pt x="3007757" y="1452841"/>
                </a:cubicBezTo>
                <a:cubicBezTo>
                  <a:pt x="3009236" y="1458756"/>
                  <a:pt x="3010715" y="1461714"/>
                  <a:pt x="3012194" y="1461714"/>
                </a:cubicBezTo>
                <a:cubicBezTo>
                  <a:pt x="3015151" y="1463192"/>
                  <a:pt x="3016630" y="1460974"/>
                  <a:pt x="3016630" y="1455059"/>
                </a:cubicBezTo>
                <a:cubicBezTo>
                  <a:pt x="3016630" y="1449144"/>
                  <a:pt x="3018108" y="1446187"/>
                  <a:pt x="3021066" y="1446187"/>
                </a:cubicBezTo>
                <a:cubicBezTo>
                  <a:pt x="3024024" y="1446187"/>
                  <a:pt x="3024763" y="1449144"/>
                  <a:pt x="3023284" y="1455059"/>
                </a:cubicBezTo>
                <a:cubicBezTo>
                  <a:pt x="3020327" y="1459496"/>
                  <a:pt x="3025502" y="1462453"/>
                  <a:pt x="3038811" y="1463932"/>
                </a:cubicBezTo>
                <a:cubicBezTo>
                  <a:pt x="3050641" y="1463932"/>
                  <a:pt x="3056556" y="1466889"/>
                  <a:pt x="3056556" y="1472804"/>
                </a:cubicBezTo>
                <a:cubicBezTo>
                  <a:pt x="3056556" y="1478719"/>
                  <a:pt x="3049162" y="1479458"/>
                  <a:pt x="3034375" y="1475022"/>
                </a:cubicBezTo>
                <a:cubicBezTo>
                  <a:pt x="3018108" y="1472065"/>
                  <a:pt x="3009976" y="1472804"/>
                  <a:pt x="3009976" y="1477241"/>
                </a:cubicBezTo>
                <a:cubicBezTo>
                  <a:pt x="3009976" y="1481677"/>
                  <a:pt x="3012933" y="1484634"/>
                  <a:pt x="3018848" y="1486113"/>
                </a:cubicBezTo>
                <a:cubicBezTo>
                  <a:pt x="3024763" y="1487592"/>
                  <a:pt x="3026981" y="1489810"/>
                  <a:pt x="3025502" y="1492767"/>
                </a:cubicBezTo>
                <a:cubicBezTo>
                  <a:pt x="3024024" y="1494246"/>
                  <a:pt x="3018848" y="1494985"/>
                  <a:pt x="3009976" y="1494985"/>
                </a:cubicBezTo>
                <a:cubicBezTo>
                  <a:pt x="2998146" y="1494985"/>
                  <a:pt x="2992231" y="1496464"/>
                  <a:pt x="2992231" y="1499422"/>
                </a:cubicBezTo>
                <a:cubicBezTo>
                  <a:pt x="2993710" y="1505336"/>
                  <a:pt x="3001103" y="1509033"/>
                  <a:pt x="3014412" y="1510512"/>
                </a:cubicBezTo>
                <a:cubicBezTo>
                  <a:pt x="3021805" y="1510512"/>
                  <a:pt x="3024763" y="1512730"/>
                  <a:pt x="3023284" y="1517166"/>
                </a:cubicBezTo>
                <a:cubicBezTo>
                  <a:pt x="3021805" y="1520124"/>
                  <a:pt x="3011454" y="1520863"/>
                  <a:pt x="2992231" y="1519385"/>
                </a:cubicBezTo>
                <a:cubicBezTo>
                  <a:pt x="2973007" y="1517906"/>
                  <a:pt x="2963395" y="1520124"/>
                  <a:pt x="2963395" y="1526039"/>
                </a:cubicBezTo>
                <a:cubicBezTo>
                  <a:pt x="2963395" y="1540826"/>
                  <a:pt x="2959698" y="1540087"/>
                  <a:pt x="2952304" y="1523821"/>
                </a:cubicBezTo>
                <a:cubicBezTo>
                  <a:pt x="2949347" y="1517906"/>
                  <a:pt x="2945650" y="1517166"/>
                  <a:pt x="2941214" y="1521602"/>
                </a:cubicBezTo>
                <a:cubicBezTo>
                  <a:pt x="2936778" y="1524560"/>
                  <a:pt x="2936778" y="1528996"/>
                  <a:pt x="2941214" y="1534911"/>
                </a:cubicBezTo>
                <a:cubicBezTo>
                  <a:pt x="2948608" y="1540826"/>
                  <a:pt x="2964135" y="1545262"/>
                  <a:pt x="2987795" y="1548220"/>
                </a:cubicBezTo>
                <a:cubicBezTo>
                  <a:pt x="3012933" y="1549699"/>
                  <a:pt x="3025502" y="1547480"/>
                  <a:pt x="3025502" y="1541566"/>
                </a:cubicBezTo>
                <a:cubicBezTo>
                  <a:pt x="3024024" y="1534172"/>
                  <a:pt x="3026242" y="1531954"/>
                  <a:pt x="3032157" y="1534911"/>
                </a:cubicBezTo>
                <a:cubicBezTo>
                  <a:pt x="3036593" y="1537869"/>
                  <a:pt x="3037332" y="1540087"/>
                  <a:pt x="3034375" y="1541566"/>
                </a:cubicBezTo>
                <a:cubicBezTo>
                  <a:pt x="3031417" y="1543044"/>
                  <a:pt x="3030678" y="1546002"/>
                  <a:pt x="3032157" y="1550438"/>
                </a:cubicBezTo>
                <a:cubicBezTo>
                  <a:pt x="3032157" y="1554874"/>
                  <a:pt x="3035114" y="1555614"/>
                  <a:pt x="3041029" y="1552656"/>
                </a:cubicBezTo>
                <a:cubicBezTo>
                  <a:pt x="3045465" y="1548220"/>
                  <a:pt x="3049902" y="1548220"/>
                  <a:pt x="3054338" y="1552656"/>
                </a:cubicBezTo>
                <a:cubicBezTo>
                  <a:pt x="3067646" y="1565965"/>
                  <a:pt x="3071343" y="1564486"/>
                  <a:pt x="3065428" y="1548220"/>
                </a:cubicBezTo>
                <a:cubicBezTo>
                  <a:pt x="3062471" y="1540826"/>
                  <a:pt x="3063210" y="1536390"/>
                  <a:pt x="3067646" y="1534911"/>
                </a:cubicBezTo>
                <a:cubicBezTo>
                  <a:pt x="3072083" y="1534911"/>
                  <a:pt x="3074301" y="1531954"/>
                  <a:pt x="3074301" y="1526039"/>
                </a:cubicBezTo>
                <a:cubicBezTo>
                  <a:pt x="3074301" y="1520124"/>
                  <a:pt x="3072822" y="1518645"/>
                  <a:pt x="3069864" y="1521602"/>
                </a:cubicBezTo>
                <a:cubicBezTo>
                  <a:pt x="3065428" y="1524560"/>
                  <a:pt x="3060253" y="1523821"/>
                  <a:pt x="3054338" y="1519385"/>
                </a:cubicBezTo>
                <a:cubicBezTo>
                  <a:pt x="3051380" y="1516427"/>
                  <a:pt x="3058774" y="1514948"/>
                  <a:pt x="3076519" y="1514948"/>
                </a:cubicBezTo>
                <a:cubicBezTo>
                  <a:pt x="3095742" y="1514948"/>
                  <a:pt x="3105354" y="1517166"/>
                  <a:pt x="3105354" y="1521602"/>
                </a:cubicBezTo>
                <a:cubicBezTo>
                  <a:pt x="3105354" y="1526039"/>
                  <a:pt x="3106833" y="1526778"/>
                  <a:pt x="3109791" y="1523821"/>
                </a:cubicBezTo>
                <a:cubicBezTo>
                  <a:pt x="3111269" y="1520863"/>
                  <a:pt x="3112748" y="1521602"/>
                  <a:pt x="3114227" y="1526039"/>
                </a:cubicBezTo>
                <a:cubicBezTo>
                  <a:pt x="3114227" y="1531954"/>
                  <a:pt x="3114966" y="1534911"/>
                  <a:pt x="3116445" y="1534911"/>
                </a:cubicBezTo>
                <a:cubicBezTo>
                  <a:pt x="3117923" y="1533433"/>
                  <a:pt x="3118662" y="1529736"/>
                  <a:pt x="3118662" y="1523821"/>
                </a:cubicBezTo>
                <a:cubicBezTo>
                  <a:pt x="3117184" y="1516427"/>
                  <a:pt x="3123839" y="1511991"/>
                  <a:pt x="3138626" y="1510512"/>
                </a:cubicBezTo>
                <a:cubicBezTo>
                  <a:pt x="3151934" y="1510512"/>
                  <a:pt x="3158589" y="1514209"/>
                  <a:pt x="3158589" y="1521602"/>
                </a:cubicBezTo>
                <a:cubicBezTo>
                  <a:pt x="3157110" y="1528996"/>
                  <a:pt x="3157110" y="1532693"/>
                  <a:pt x="3158589" y="1532693"/>
                </a:cubicBezTo>
                <a:cubicBezTo>
                  <a:pt x="3160068" y="1532693"/>
                  <a:pt x="3160807" y="1537129"/>
                  <a:pt x="3160807" y="1546002"/>
                </a:cubicBezTo>
                <a:cubicBezTo>
                  <a:pt x="3160807" y="1556353"/>
                  <a:pt x="3165982" y="1561529"/>
                  <a:pt x="3176334" y="1561529"/>
                </a:cubicBezTo>
                <a:cubicBezTo>
                  <a:pt x="3186685" y="1561529"/>
                  <a:pt x="3192600" y="1562268"/>
                  <a:pt x="3194078" y="1563747"/>
                </a:cubicBezTo>
                <a:cubicBezTo>
                  <a:pt x="3197036" y="1566704"/>
                  <a:pt x="3203690" y="1567444"/>
                  <a:pt x="3214042" y="1565965"/>
                </a:cubicBezTo>
                <a:cubicBezTo>
                  <a:pt x="3222914" y="1563007"/>
                  <a:pt x="3227350" y="1559311"/>
                  <a:pt x="3227350" y="1554874"/>
                </a:cubicBezTo>
                <a:cubicBezTo>
                  <a:pt x="3225871" y="1548959"/>
                  <a:pt x="3221435" y="1546741"/>
                  <a:pt x="3214042" y="1548220"/>
                </a:cubicBezTo>
                <a:cubicBezTo>
                  <a:pt x="3181509" y="1554135"/>
                  <a:pt x="3164504" y="1551917"/>
                  <a:pt x="3163025" y="1541566"/>
                </a:cubicBezTo>
                <a:cubicBezTo>
                  <a:pt x="3163025" y="1535651"/>
                  <a:pt x="3171158" y="1533433"/>
                  <a:pt x="3187424" y="1534911"/>
                </a:cubicBezTo>
                <a:cubicBezTo>
                  <a:pt x="3205169" y="1536390"/>
                  <a:pt x="3214042" y="1534911"/>
                  <a:pt x="3214042" y="1530475"/>
                </a:cubicBezTo>
                <a:cubicBezTo>
                  <a:pt x="3214042" y="1526039"/>
                  <a:pt x="3212563" y="1523821"/>
                  <a:pt x="3209605" y="1523821"/>
                </a:cubicBezTo>
                <a:cubicBezTo>
                  <a:pt x="3205169" y="1523821"/>
                  <a:pt x="3202212" y="1521602"/>
                  <a:pt x="3200733" y="1517166"/>
                </a:cubicBezTo>
                <a:cubicBezTo>
                  <a:pt x="3197775" y="1512730"/>
                  <a:pt x="3205908" y="1510512"/>
                  <a:pt x="3225132" y="1510512"/>
                </a:cubicBezTo>
                <a:cubicBezTo>
                  <a:pt x="3244356" y="1511991"/>
                  <a:pt x="3259882" y="1511991"/>
                  <a:pt x="3271712" y="1510512"/>
                </a:cubicBezTo>
                <a:cubicBezTo>
                  <a:pt x="3283542" y="1510512"/>
                  <a:pt x="3288718" y="1514209"/>
                  <a:pt x="3287239" y="1521602"/>
                </a:cubicBezTo>
                <a:cubicBezTo>
                  <a:pt x="3287239" y="1530475"/>
                  <a:pt x="3288718" y="1534911"/>
                  <a:pt x="3291675" y="1534911"/>
                </a:cubicBezTo>
                <a:cubicBezTo>
                  <a:pt x="3294633" y="1534911"/>
                  <a:pt x="3297590" y="1538608"/>
                  <a:pt x="3300548" y="1546002"/>
                </a:cubicBezTo>
                <a:cubicBezTo>
                  <a:pt x="3303505" y="1551917"/>
                  <a:pt x="3307202" y="1555614"/>
                  <a:pt x="3311639" y="1557092"/>
                </a:cubicBezTo>
                <a:cubicBezTo>
                  <a:pt x="3317553" y="1557092"/>
                  <a:pt x="3319772" y="1554135"/>
                  <a:pt x="3318293" y="1548220"/>
                </a:cubicBezTo>
                <a:cubicBezTo>
                  <a:pt x="3318293" y="1543784"/>
                  <a:pt x="3316075" y="1540826"/>
                  <a:pt x="3311639" y="1539347"/>
                </a:cubicBezTo>
                <a:cubicBezTo>
                  <a:pt x="3307202" y="1537869"/>
                  <a:pt x="3310899" y="1536390"/>
                  <a:pt x="3322729" y="1534911"/>
                </a:cubicBezTo>
                <a:cubicBezTo>
                  <a:pt x="3333080" y="1533433"/>
                  <a:pt x="3338995" y="1536390"/>
                  <a:pt x="3340474" y="1543784"/>
                </a:cubicBezTo>
                <a:cubicBezTo>
                  <a:pt x="3341953" y="1549699"/>
                  <a:pt x="3345649" y="1550438"/>
                  <a:pt x="3351564" y="1546002"/>
                </a:cubicBezTo>
                <a:cubicBezTo>
                  <a:pt x="3356000" y="1540087"/>
                  <a:pt x="3358958" y="1538608"/>
                  <a:pt x="3360437" y="1541566"/>
                </a:cubicBezTo>
                <a:cubicBezTo>
                  <a:pt x="3361915" y="1544523"/>
                  <a:pt x="3362655" y="1543044"/>
                  <a:pt x="3362655" y="1537129"/>
                </a:cubicBezTo>
                <a:cubicBezTo>
                  <a:pt x="3362655" y="1532693"/>
                  <a:pt x="3368570" y="1530475"/>
                  <a:pt x="3380399" y="1530475"/>
                </a:cubicBezTo>
                <a:cubicBezTo>
                  <a:pt x="3392230" y="1530475"/>
                  <a:pt x="3400363" y="1533433"/>
                  <a:pt x="3404799" y="1539347"/>
                </a:cubicBezTo>
                <a:cubicBezTo>
                  <a:pt x="3409235" y="1543784"/>
                  <a:pt x="3412932" y="1544523"/>
                  <a:pt x="3415889" y="1541566"/>
                </a:cubicBezTo>
                <a:cubicBezTo>
                  <a:pt x="3420326" y="1538608"/>
                  <a:pt x="3421804" y="1534172"/>
                  <a:pt x="3420326" y="1528257"/>
                </a:cubicBezTo>
                <a:cubicBezTo>
                  <a:pt x="3420326" y="1523821"/>
                  <a:pt x="3423283" y="1522342"/>
                  <a:pt x="3429199" y="1523821"/>
                </a:cubicBezTo>
                <a:cubicBezTo>
                  <a:pt x="3436592" y="1526778"/>
                  <a:pt x="3439549" y="1525300"/>
                  <a:pt x="3438071" y="1519385"/>
                </a:cubicBezTo>
                <a:cubicBezTo>
                  <a:pt x="3438071" y="1513469"/>
                  <a:pt x="3415150" y="1513469"/>
                  <a:pt x="3369309" y="1519385"/>
                </a:cubicBezTo>
                <a:cubicBezTo>
                  <a:pt x="3341213" y="1522342"/>
                  <a:pt x="3321989" y="1521602"/>
                  <a:pt x="3311639" y="1517166"/>
                </a:cubicBezTo>
                <a:cubicBezTo>
                  <a:pt x="3301287" y="1514209"/>
                  <a:pt x="3314595" y="1511251"/>
                  <a:pt x="3351564" y="1508294"/>
                </a:cubicBezTo>
                <a:cubicBezTo>
                  <a:pt x="3356000" y="1506815"/>
                  <a:pt x="3362655" y="1506076"/>
                  <a:pt x="3371527" y="1506076"/>
                </a:cubicBezTo>
                <a:cubicBezTo>
                  <a:pt x="3381878" y="1504597"/>
                  <a:pt x="3389272" y="1503858"/>
                  <a:pt x="3393709" y="1503858"/>
                </a:cubicBezTo>
                <a:cubicBezTo>
                  <a:pt x="3408496" y="1502379"/>
                  <a:pt x="3418847" y="1502379"/>
                  <a:pt x="3424762" y="1503858"/>
                </a:cubicBezTo>
                <a:cubicBezTo>
                  <a:pt x="3435113" y="1505336"/>
                  <a:pt x="3441028" y="1510512"/>
                  <a:pt x="3442507" y="1519385"/>
                </a:cubicBezTo>
                <a:cubicBezTo>
                  <a:pt x="3442507" y="1526778"/>
                  <a:pt x="3443985" y="1531214"/>
                  <a:pt x="3446943" y="1532693"/>
                </a:cubicBezTo>
                <a:cubicBezTo>
                  <a:pt x="3449900" y="1534172"/>
                  <a:pt x="3449900" y="1528996"/>
                  <a:pt x="3446943" y="1517166"/>
                </a:cubicBezTo>
                <a:cubicBezTo>
                  <a:pt x="3445465" y="1506815"/>
                  <a:pt x="3447682" y="1500900"/>
                  <a:pt x="3453597" y="1499422"/>
                </a:cubicBezTo>
                <a:cubicBezTo>
                  <a:pt x="3458033" y="1497943"/>
                  <a:pt x="3461731" y="1501640"/>
                  <a:pt x="3464688" y="1510512"/>
                </a:cubicBezTo>
                <a:cubicBezTo>
                  <a:pt x="3466167" y="1514948"/>
                  <a:pt x="3468385" y="1517166"/>
                  <a:pt x="3471342" y="1517166"/>
                </a:cubicBezTo>
                <a:cubicBezTo>
                  <a:pt x="3474300" y="1515688"/>
                  <a:pt x="3475039" y="1511991"/>
                  <a:pt x="3473560" y="1506076"/>
                </a:cubicBezTo>
                <a:cubicBezTo>
                  <a:pt x="3473560" y="1498682"/>
                  <a:pt x="3483912" y="1493507"/>
                  <a:pt x="3504614" y="1490549"/>
                </a:cubicBezTo>
                <a:cubicBezTo>
                  <a:pt x="3514965" y="1487592"/>
                  <a:pt x="3522359" y="1486113"/>
                  <a:pt x="3526795" y="1486113"/>
                </a:cubicBezTo>
                <a:cubicBezTo>
                  <a:pt x="3531231" y="1487592"/>
                  <a:pt x="3533450" y="1489070"/>
                  <a:pt x="3533450" y="1490549"/>
                </a:cubicBezTo>
                <a:cubicBezTo>
                  <a:pt x="3533450" y="1496464"/>
                  <a:pt x="3531970" y="1498682"/>
                  <a:pt x="3529014" y="1497203"/>
                </a:cubicBezTo>
                <a:cubicBezTo>
                  <a:pt x="3523098" y="1495725"/>
                  <a:pt x="3521619" y="1498682"/>
                  <a:pt x="3524577" y="1506076"/>
                </a:cubicBezTo>
                <a:cubicBezTo>
                  <a:pt x="3527534" y="1511991"/>
                  <a:pt x="3531970" y="1517166"/>
                  <a:pt x="3537885" y="1521602"/>
                </a:cubicBezTo>
                <a:cubicBezTo>
                  <a:pt x="3554152" y="1530475"/>
                  <a:pt x="3560806" y="1528996"/>
                  <a:pt x="3557848" y="1517166"/>
                </a:cubicBezTo>
                <a:cubicBezTo>
                  <a:pt x="3554891" y="1509773"/>
                  <a:pt x="3555630" y="1506815"/>
                  <a:pt x="3560066" y="1508294"/>
                </a:cubicBezTo>
                <a:cubicBezTo>
                  <a:pt x="3567460" y="1509773"/>
                  <a:pt x="3570418" y="1512730"/>
                  <a:pt x="3568939" y="1517166"/>
                </a:cubicBezTo>
                <a:cubicBezTo>
                  <a:pt x="3563024" y="1536390"/>
                  <a:pt x="3567460" y="1543784"/>
                  <a:pt x="3582248" y="1539347"/>
                </a:cubicBezTo>
                <a:cubicBezTo>
                  <a:pt x="3588162" y="1537869"/>
                  <a:pt x="3589642" y="1535651"/>
                  <a:pt x="3586684" y="1532693"/>
                </a:cubicBezTo>
                <a:cubicBezTo>
                  <a:pt x="3582248" y="1528257"/>
                  <a:pt x="3579290" y="1527518"/>
                  <a:pt x="3577812" y="1530475"/>
                </a:cubicBezTo>
                <a:cubicBezTo>
                  <a:pt x="3577812" y="1533433"/>
                  <a:pt x="3577072" y="1531214"/>
                  <a:pt x="3575593" y="1523821"/>
                </a:cubicBezTo>
                <a:cubicBezTo>
                  <a:pt x="3575593" y="1516427"/>
                  <a:pt x="3577072" y="1514209"/>
                  <a:pt x="3580030" y="1517166"/>
                </a:cubicBezTo>
                <a:cubicBezTo>
                  <a:pt x="3582987" y="1518645"/>
                  <a:pt x="3587423" y="1518645"/>
                  <a:pt x="3593338" y="1517166"/>
                </a:cubicBezTo>
                <a:cubicBezTo>
                  <a:pt x="3599254" y="1517166"/>
                  <a:pt x="3602211" y="1515688"/>
                  <a:pt x="3602211" y="1512730"/>
                </a:cubicBezTo>
                <a:cubicBezTo>
                  <a:pt x="3602211" y="1508294"/>
                  <a:pt x="3604429" y="1503858"/>
                  <a:pt x="3608865" y="1499422"/>
                </a:cubicBezTo>
                <a:cubicBezTo>
                  <a:pt x="3611822" y="1496464"/>
                  <a:pt x="3613301" y="1497203"/>
                  <a:pt x="3613301" y="1501640"/>
                </a:cubicBezTo>
                <a:cubicBezTo>
                  <a:pt x="3613301" y="1507555"/>
                  <a:pt x="3614040" y="1510512"/>
                  <a:pt x="3615519" y="1510512"/>
                </a:cubicBezTo>
                <a:cubicBezTo>
                  <a:pt x="3618477" y="1510512"/>
                  <a:pt x="3619216" y="1509033"/>
                  <a:pt x="3617738" y="1506076"/>
                </a:cubicBezTo>
                <a:cubicBezTo>
                  <a:pt x="3617738" y="1504597"/>
                  <a:pt x="3617738" y="1499422"/>
                  <a:pt x="3617738" y="1490549"/>
                </a:cubicBezTo>
                <a:cubicBezTo>
                  <a:pt x="3616259" y="1481677"/>
                  <a:pt x="3612562" y="1477980"/>
                  <a:pt x="3606647" y="1479458"/>
                </a:cubicBezTo>
                <a:cubicBezTo>
                  <a:pt x="3599254" y="1479458"/>
                  <a:pt x="3600732" y="1475022"/>
                  <a:pt x="3611083" y="1466150"/>
                </a:cubicBezTo>
                <a:cubicBezTo>
                  <a:pt x="3619955" y="1458756"/>
                  <a:pt x="3622913" y="1455059"/>
                  <a:pt x="3619955" y="1455059"/>
                </a:cubicBezTo>
                <a:cubicBezTo>
                  <a:pt x="3616998" y="1453581"/>
                  <a:pt x="3614040" y="1447665"/>
                  <a:pt x="3611083" y="1437315"/>
                </a:cubicBezTo>
                <a:cubicBezTo>
                  <a:pt x="3608126" y="1426963"/>
                  <a:pt x="3606647" y="1421788"/>
                  <a:pt x="3606647" y="1421788"/>
                </a:cubicBezTo>
                <a:cubicBezTo>
                  <a:pt x="3605168" y="1423266"/>
                  <a:pt x="3603690" y="1420309"/>
                  <a:pt x="3602211" y="1412915"/>
                </a:cubicBezTo>
                <a:cubicBezTo>
                  <a:pt x="3600732" y="1405521"/>
                  <a:pt x="3602211" y="1403304"/>
                  <a:pt x="3606647" y="1406261"/>
                </a:cubicBezTo>
                <a:cubicBezTo>
                  <a:pt x="3611083" y="1409218"/>
                  <a:pt x="3616998" y="1408479"/>
                  <a:pt x="3624392" y="1404043"/>
                </a:cubicBezTo>
                <a:cubicBezTo>
                  <a:pt x="3630307" y="1398128"/>
                  <a:pt x="3634004" y="1395910"/>
                  <a:pt x="3635482" y="1397388"/>
                </a:cubicBezTo>
                <a:cubicBezTo>
                  <a:pt x="3636961" y="1400346"/>
                  <a:pt x="3643615" y="1401085"/>
                  <a:pt x="3655445" y="1399606"/>
                </a:cubicBezTo>
                <a:cubicBezTo>
                  <a:pt x="3667276" y="1398128"/>
                  <a:pt x="3675408" y="1398867"/>
                  <a:pt x="3679845" y="1401825"/>
                </a:cubicBezTo>
                <a:cubicBezTo>
                  <a:pt x="3685759" y="1404782"/>
                  <a:pt x="3684281" y="1407740"/>
                  <a:pt x="3675408" y="1410697"/>
                </a:cubicBezTo>
                <a:cubicBezTo>
                  <a:pt x="3653227" y="1418091"/>
                  <a:pt x="3639179" y="1424006"/>
                  <a:pt x="3633264" y="1428442"/>
                </a:cubicBezTo>
                <a:cubicBezTo>
                  <a:pt x="3625871" y="1434357"/>
                  <a:pt x="3624392" y="1439532"/>
                  <a:pt x="3628828" y="1443969"/>
                </a:cubicBezTo>
                <a:cubicBezTo>
                  <a:pt x="3633264" y="1446926"/>
                  <a:pt x="3634004" y="1449144"/>
                  <a:pt x="3631046" y="1450623"/>
                </a:cubicBezTo>
                <a:cubicBezTo>
                  <a:pt x="3625132" y="1452102"/>
                  <a:pt x="3625132" y="1455059"/>
                  <a:pt x="3631046" y="1459496"/>
                </a:cubicBezTo>
                <a:cubicBezTo>
                  <a:pt x="3636961" y="1463932"/>
                  <a:pt x="3643615" y="1466150"/>
                  <a:pt x="3651009" y="1466150"/>
                </a:cubicBezTo>
                <a:cubicBezTo>
                  <a:pt x="3662839" y="1464671"/>
                  <a:pt x="3665796" y="1466150"/>
                  <a:pt x="3659882" y="1470586"/>
                </a:cubicBezTo>
                <a:cubicBezTo>
                  <a:pt x="3653967" y="1475022"/>
                  <a:pt x="3653227" y="1478719"/>
                  <a:pt x="3657664" y="1481677"/>
                </a:cubicBezTo>
                <a:cubicBezTo>
                  <a:pt x="3662100" y="1483155"/>
                  <a:pt x="3670233" y="1483895"/>
                  <a:pt x="3682063" y="1483895"/>
                </a:cubicBezTo>
                <a:cubicBezTo>
                  <a:pt x="3708680" y="1480937"/>
                  <a:pt x="3735297" y="1473543"/>
                  <a:pt x="3761915" y="1461714"/>
                </a:cubicBezTo>
                <a:cubicBezTo>
                  <a:pt x="3775223" y="1455799"/>
                  <a:pt x="3774484" y="1451363"/>
                  <a:pt x="3759697" y="1448405"/>
                </a:cubicBezTo>
                <a:cubicBezTo>
                  <a:pt x="3749345" y="1446926"/>
                  <a:pt x="3750824" y="1444708"/>
                  <a:pt x="3764133" y="1441751"/>
                </a:cubicBezTo>
                <a:cubicBezTo>
                  <a:pt x="3775963" y="1437315"/>
                  <a:pt x="3781878" y="1438054"/>
                  <a:pt x="3781878" y="1443969"/>
                </a:cubicBezTo>
                <a:cubicBezTo>
                  <a:pt x="3783356" y="1451363"/>
                  <a:pt x="3790011" y="1455059"/>
                  <a:pt x="3801841" y="1455059"/>
                </a:cubicBezTo>
                <a:cubicBezTo>
                  <a:pt x="3813670" y="1453581"/>
                  <a:pt x="3841767" y="1446187"/>
                  <a:pt x="3886129" y="1432878"/>
                </a:cubicBezTo>
                <a:cubicBezTo>
                  <a:pt x="3903874" y="1426963"/>
                  <a:pt x="3913485" y="1426963"/>
                  <a:pt x="3914964" y="1432878"/>
                </a:cubicBezTo>
                <a:cubicBezTo>
                  <a:pt x="3917922" y="1440272"/>
                  <a:pt x="3920140" y="1443229"/>
                  <a:pt x="3921619" y="1441751"/>
                </a:cubicBezTo>
                <a:cubicBezTo>
                  <a:pt x="3923097" y="1440272"/>
                  <a:pt x="3923097" y="1436575"/>
                  <a:pt x="3921619" y="1430660"/>
                </a:cubicBezTo>
                <a:cubicBezTo>
                  <a:pt x="3920140" y="1423266"/>
                  <a:pt x="3932709" y="1415873"/>
                  <a:pt x="3959326" y="1408479"/>
                </a:cubicBezTo>
                <a:cubicBezTo>
                  <a:pt x="3975593" y="1405521"/>
                  <a:pt x="3985944" y="1404043"/>
                  <a:pt x="3990380" y="1404043"/>
                </a:cubicBezTo>
                <a:cubicBezTo>
                  <a:pt x="3999252" y="1404043"/>
                  <a:pt x="4004428" y="1405521"/>
                  <a:pt x="4005907" y="1408479"/>
                </a:cubicBezTo>
                <a:cubicBezTo>
                  <a:pt x="4007385" y="1414394"/>
                  <a:pt x="4008124" y="1412176"/>
                  <a:pt x="4008124" y="1401825"/>
                </a:cubicBezTo>
                <a:cubicBezTo>
                  <a:pt x="4006646" y="1392952"/>
                  <a:pt x="4007385" y="1392952"/>
                  <a:pt x="4010343" y="1401825"/>
                </a:cubicBezTo>
                <a:cubicBezTo>
                  <a:pt x="4011821" y="1410697"/>
                  <a:pt x="4014040" y="1415873"/>
                  <a:pt x="4016997" y="1417351"/>
                </a:cubicBezTo>
                <a:cubicBezTo>
                  <a:pt x="4018476" y="1418830"/>
                  <a:pt x="4017736" y="1420309"/>
                  <a:pt x="4014779" y="1421788"/>
                </a:cubicBezTo>
                <a:cubicBezTo>
                  <a:pt x="4010343" y="1423266"/>
                  <a:pt x="4008864" y="1426963"/>
                  <a:pt x="4010343" y="1432878"/>
                </a:cubicBezTo>
                <a:cubicBezTo>
                  <a:pt x="4011821" y="1437315"/>
                  <a:pt x="4015519" y="1438054"/>
                  <a:pt x="4021433" y="1435096"/>
                </a:cubicBezTo>
                <a:cubicBezTo>
                  <a:pt x="4025870" y="1433618"/>
                  <a:pt x="4028088" y="1429921"/>
                  <a:pt x="4028088" y="1424006"/>
                </a:cubicBezTo>
                <a:cubicBezTo>
                  <a:pt x="4026609" y="1419570"/>
                  <a:pt x="4023651" y="1414394"/>
                  <a:pt x="4019215" y="1408479"/>
                </a:cubicBezTo>
                <a:cubicBezTo>
                  <a:pt x="4005907" y="1390734"/>
                  <a:pt x="4028827" y="1381122"/>
                  <a:pt x="4087976" y="1379644"/>
                </a:cubicBezTo>
                <a:cubicBezTo>
                  <a:pt x="4105722" y="1379644"/>
                  <a:pt x="4114594" y="1377426"/>
                  <a:pt x="4114594" y="1372989"/>
                </a:cubicBezTo>
                <a:cubicBezTo>
                  <a:pt x="4113115" y="1368553"/>
                  <a:pt x="4115333" y="1364856"/>
                  <a:pt x="4121248" y="1361899"/>
                </a:cubicBezTo>
                <a:cubicBezTo>
                  <a:pt x="4128642" y="1360420"/>
                  <a:pt x="4131600" y="1356723"/>
                  <a:pt x="4130121" y="1350808"/>
                </a:cubicBezTo>
                <a:cubicBezTo>
                  <a:pt x="4127163" y="1343414"/>
                  <a:pt x="4120509" y="1342675"/>
                  <a:pt x="4110158" y="1348590"/>
                </a:cubicBezTo>
                <a:cubicBezTo>
                  <a:pt x="4107200" y="1348590"/>
                  <a:pt x="4104982" y="1346372"/>
                  <a:pt x="4103503" y="1341936"/>
                </a:cubicBezTo>
                <a:cubicBezTo>
                  <a:pt x="4102025" y="1336021"/>
                  <a:pt x="4108679" y="1331585"/>
                  <a:pt x="4123466" y="1328627"/>
                </a:cubicBezTo>
                <a:cubicBezTo>
                  <a:pt x="4136775" y="1325669"/>
                  <a:pt x="4144908" y="1327148"/>
                  <a:pt x="4147865" y="1333063"/>
                </a:cubicBezTo>
                <a:cubicBezTo>
                  <a:pt x="4150823" y="1338978"/>
                  <a:pt x="4154520" y="1341196"/>
                  <a:pt x="4158956" y="1339718"/>
                </a:cubicBezTo>
                <a:cubicBezTo>
                  <a:pt x="4163392" y="1336760"/>
                  <a:pt x="4164132" y="1334542"/>
                  <a:pt x="4161174" y="1333063"/>
                </a:cubicBezTo>
                <a:cubicBezTo>
                  <a:pt x="4155260" y="1331585"/>
                  <a:pt x="4152302" y="1328627"/>
                  <a:pt x="4152302" y="1324191"/>
                </a:cubicBezTo>
                <a:cubicBezTo>
                  <a:pt x="4152302" y="1319755"/>
                  <a:pt x="4155260" y="1316058"/>
                  <a:pt x="4161174" y="1313100"/>
                </a:cubicBezTo>
                <a:cubicBezTo>
                  <a:pt x="4170047" y="1310143"/>
                  <a:pt x="4176701" y="1312361"/>
                  <a:pt x="4181137" y="1319755"/>
                </a:cubicBezTo>
                <a:cubicBezTo>
                  <a:pt x="4185574" y="1327148"/>
                  <a:pt x="4193706" y="1328627"/>
                  <a:pt x="4205537" y="1324191"/>
                </a:cubicBezTo>
                <a:cubicBezTo>
                  <a:pt x="4218845" y="1321233"/>
                  <a:pt x="4226239" y="1322712"/>
                  <a:pt x="4227717" y="1328627"/>
                </a:cubicBezTo>
                <a:cubicBezTo>
                  <a:pt x="4230675" y="1336021"/>
                  <a:pt x="4232893" y="1338978"/>
                  <a:pt x="4234372" y="1337500"/>
                </a:cubicBezTo>
                <a:cubicBezTo>
                  <a:pt x="4234372" y="1336021"/>
                  <a:pt x="4233633" y="1331585"/>
                  <a:pt x="4232154" y="1324191"/>
                </a:cubicBezTo>
                <a:cubicBezTo>
                  <a:pt x="4227717" y="1304967"/>
                  <a:pt x="4223281" y="1299052"/>
                  <a:pt x="4218845" y="1306446"/>
                </a:cubicBezTo>
                <a:cubicBezTo>
                  <a:pt x="4217366" y="1309403"/>
                  <a:pt x="4215149" y="1308664"/>
                  <a:pt x="4212191" y="1304228"/>
                </a:cubicBezTo>
                <a:cubicBezTo>
                  <a:pt x="4210712" y="1301270"/>
                  <a:pt x="4217366" y="1296834"/>
                  <a:pt x="4232154" y="1290919"/>
                </a:cubicBezTo>
                <a:cubicBezTo>
                  <a:pt x="4246941" y="1286483"/>
                  <a:pt x="4255813" y="1285744"/>
                  <a:pt x="4258771" y="1288701"/>
                </a:cubicBezTo>
                <a:cubicBezTo>
                  <a:pt x="4264686" y="1296095"/>
                  <a:pt x="4260989" y="1299791"/>
                  <a:pt x="4247680" y="1299791"/>
                </a:cubicBezTo>
                <a:cubicBezTo>
                  <a:pt x="4232893" y="1299791"/>
                  <a:pt x="4227717" y="1304228"/>
                  <a:pt x="4232154" y="1313100"/>
                </a:cubicBezTo>
                <a:cubicBezTo>
                  <a:pt x="4233633" y="1317536"/>
                  <a:pt x="4239547" y="1319015"/>
                  <a:pt x="4249899" y="1317536"/>
                </a:cubicBezTo>
                <a:cubicBezTo>
                  <a:pt x="4258771" y="1316058"/>
                  <a:pt x="4267644" y="1316058"/>
                  <a:pt x="4276516" y="1317536"/>
                </a:cubicBezTo>
                <a:cubicBezTo>
                  <a:pt x="4282431" y="1317536"/>
                  <a:pt x="4283170" y="1312361"/>
                  <a:pt x="4278734" y="1302010"/>
                </a:cubicBezTo>
                <a:cubicBezTo>
                  <a:pt x="4274298" y="1290180"/>
                  <a:pt x="4274298" y="1287222"/>
                  <a:pt x="4278734" y="1293137"/>
                </a:cubicBezTo>
                <a:cubicBezTo>
                  <a:pt x="4283170" y="1297574"/>
                  <a:pt x="4288346" y="1299052"/>
                  <a:pt x="4294261" y="1297574"/>
                </a:cubicBezTo>
                <a:cubicBezTo>
                  <a:pt x="4298697" y="1294616"/>
                  <a:pt x="4301654" y="1296095"/>
                  <a:pt x="4303133" y="1302010"/>
                </a:cubicBezTo>
                <a:cubicBezTo>
                  <a:pt x="4304612" y="1306446"/>
                  <a:pt x="4306091" y="1307925"/>
                  <a:pt x="4307570" y="1306446"/>
                </a:cubicBezTo>
                <a:cubicBezTo>
                  <a:pt x="4310527" y="1306446"/>
                  <a:pt x="4310527" y="1303488"/>
                  <a:pt x="4307570" y="1297574"/>
                </a:cubicBezTo>
                <a:cubicBezTo>
                  <a:pt x="4303133" y="1293137"/>
                  <a:pt x="4306091" y="1290180"/>
                  <a:pt x="4316442" y="1288701"/>
                </a:cubicBezTo>
                <a:cubicBezTo>
                  <a:pt x="4326793" y="1288701"/>
                  <a:pt x="4331229" y="1286483"/>
                  <a:pt x="4329751" y="1282047"/>
                </a:cubicBezTo>
                <a:cubicBezTo>
                  <a:pt x="4326793" y="1276132"/>
                  <a:pt x="4324575" y="1273914"/>
                  <a:pt x="4323096" y="1275392"/>
                </a:cubicBezTo>
                <a:cubicBezTo>
                  <a:pt x="4320139" y="1275392"/>
                  <a:pt x="4317921" y="1273174"/>
                  <a:pt x="4316442" y="1268738"/>
                </a:cubicBezTo>
                <a:cubicBezTo>
                  <a:pt x="4314963" y="1264302"/>
                  <a:pt x="4317181" y="1261344"/>
                  <a:pt x="4323096" y="1259866"/>
                </a:cubicBezTo>
                <a:cubicBezTo>
                  <a:pt x="4330490" y="1256908"/>
                  <a:pt x="4334187" y="1260605"/>
                  <a:pt x="4334187" y="1270956"/>
                </a:cubicBezTo>
                <a:cubicBezTo>
                  <a:pt x="4335666" y="1281307"/>
                  <a:pt x="4339362" y="1287962"/>
                  <a:pt x="4345277" y="1290919"/>
                </a:cubicBezTo>
                <a:cubicBezTo>
                  <a:pt x="4351193" y="1293877"/>
                  <a:pt x="4355629" y="1294616"/>
                  <a:pt x="4358586" y="1293137"/>
                </a:cubicBezTo>
                <a:cubicBezTo>
                  <a:pt x="4361543" y="1290180"/>
                  <a:pt x="4361543" y="1286483"/>
                  <a:pt x="4358586" y="1282047"/>
                </a:cubicBezTo>
                <a:cubicBezTo>
                  <a:pt x="4355629" y="1276132"/>
                  <a:pt x="4359325" y="1271696"/>
                  <a:pt x="4369677" y="1268738"/>
                </a:cubicBezTo>
                <a:cubicBezTo>
                  <a:pt x="4381507" y="1265781"/>
                  <a:pt x="4388900" y="1266520"/>
                  <a:pt x="4391858" y="1270956"/>
                </a:cubicBezTo>
                <a:cubicBezTo>
                  <a:pt x="4393337" y="1275392"/>
                  <a:pt x="4397033" y="1276871"/>
                  <a:pt x="4402948" y="1275392"/>
                </a:cubicBezTo>
                <a:cubicBezTo>
                  <a:pt x="4407384" y="1272435"/>
                  <a:pt x="4410342" y="1267999"/>
                  <a:pt x="4411821" y="1262084"/>
                </a:cubicBezTo>
                <a:cubicBezTo>
                  <a:pt x="4411821" y="1256169"/>
                  <a:pt x="4414039" y="1255430"/>
                  <a:pt x="4418475" y="1259866"/>
                </a:cubicBezTo>
                <a:cubicBezTo>
                  <a:pt x="4421433" y="1264302"/>
                  <a:pt x="4425869" y="1265041"/>
                  <a:pt x="4431784" y="1262084"/>
                </a:cubicBezTo>
                <a:lnTo>
                  <a:pt x="4435268" y="1253374"/>
                </a:lnTo>
                <a:lnTo>
                  <a:pt x="4435169" y="1253232"/>
                </a:lnTo>
                <a:lnTo>
                  <a:pt x="4436204" y="1250930"/>
                </a:lnTo>
                <a:lnTo>
                  <a:pt x="4434002" y="1242121"/>
                </a:lnTo>
                <a:lnTo>
                  <a:pt x="4438746" y="1245283"/>
                </a:lnTo>
                <a:lnTo>
                  <a:pt x="4455132" y="1208870"/>
                </a:lnTo>
                <a:cubicBezTo>
                  <a:pt x="4478792" y="1192604"/>
                  <a:pt x="4495797" y="1190385"/>
                  <a:pt x="4506148" y="1202215"/>
                </a:cubicBezTo>
                <a:cubicBezTo>
                  <a:pt x="4519457" y="1218482"/>
                  <a:pt x="4531287" y="1217003"/>
                  <a:pt x="4541638" y="1197779"/>
                </a:cubicBezTo>
                <a:cubicBezTo>
                  <a:pt x="4546074" y="1188906"/>
                  <a:pt x="4535723" y="1184471"/>
                  <a:pt x="4510584" y="1184471"/>
                </a:cubicBezTo>
                <a:cubicBezTo>
                  <a:pt x="4500233" y="1184471"/>
                  <a:pt x="4499494" y="1182252"/>
                  <a:pt x="4508366" y="1177816"/>
                </a:cubicBezTo>
                <a:cubicBezTo>
                  <a:pt x="4517238" y="1174859"/>
                  <a:pt x="4523154" y="1171901"/>
                  <a:pt x="4526111" y="1168944"/>
                </a:cubicBezTo>
                <a:cubicBezTo>
                  <a:pt x="4529068" y="1165986"/>
                  <a:pt x="4532765" y="1168944"/>
                  <a:pt x="4537202" y="1177816"/>
                </a:cubicBezTo>
                <a:cubicBezTo>
                  <a:pt x="4543116" y="1188167"/>
                  <a:pt x="4546074" y="1192604"/>
                  <a:pt x="4546074" y="1191125"/>
                </a:cubicBezTo>
                <a:cubicBezTo>
                  <a:pt x="4560862" y="1183731"/>
                  <a:pt x="4573431" y="1174859"/>
                  <a:pt x="4583782" y="1164507"/>
                </a:cubicBezTo>
                <a:cubicBezTo>
                  <a:pt x="4597091" y="1151199"/>
                  <a:pt x="4603006" y="1143066"/>
                  <a:pt x="4601527" y="1140108"/>
                </a:cubicBezTo>
                <a:cubicBezTo>
                  <a:pt x="4597091" y="1135672"/>
                  <a:pt x="4592654" y="1134933"/>
                  <a:pt x="4588218" y="1137890"/>
                </a:cubicBezTo>
                <a:cubicBezTo>
                  <a:pt x="4558643" y="1163029"/>
                  <a:pt x="4542377" y="1165986"/>
                  <a:pt x="4539420" y="1146762"/>
                </a:cubicBezTo>
                <a:cubicBezTo>
                  <a:pt x="4537941" y="1140848"/>
                  <a:pt x="4539420" y="1138629"/>
                  <a:pt x="4543856" y="1140108"/>
                </a:cubicBezTo>
                <a:cubicBezTo>
                  <a:pt x="4549771" y="1141587"/>
                  <a:pt x="4554207" y="1140108"/>
                  <a:pt x="4557165" y="1135672"/>
                </a:cubicBezTo>
                <a:cubicBezTo>
                  <a:pt x="4560122" y="1129757"/>
                  <a:pt x="4574910" y="1115709"/>
                  <a:pt x="4601527" y="1093528"/>
                </a:cubicBezTo>
                <a:lnTo>
                  <a:pt x="4614515" y="1081502"/>
                </a:lnTo>
                <a:lnTo>
                  <a:pt x="4609232" y="1077981"/>
                </a:lnTo>
                <a:cubicBezTo>
                  <a:pt x="4606275" y="1072066"/>
                  <a:pt x="4607014" y="1069847"/>
                  <a:pt x="4611451" y="1071326"/>
                </a:cubicBezTo>
                <a:cubicBezTo>
                  <a:pt x="4615887" y="1072805"/>
                  <a:pt x="4619584" y="1072805"/>
                  <a:pt x="4622541" y="1071326"/>
                </a:cubicBezTo>
                <a:lnTo>
                  <a:pt x="4623966" y="1072751"/>
                </a:lnTo>
                <a:lnTo>
                  <a:pt x="4631471" y="1065801"/>
                </a:lnTo>
                <a:cubicBezTo>
                  <a:pt x="4638126" y="1059147"/>
                  <a:pt x="4641453" y="1055081"/>
                  <a:pt x="4641453" y="1053602"/>
                </a:cubicBezTo>
                <a:cubicBezTo>
                  <a:pt x="4641453" y="1049166"/>
                  <a:pt x="4645889" y="1046208"/>
                  <a:pt x="4654762" y="1044729"/>
                </a:cubicBezTo>
                <a:cubicBezTo>
                  <a:pt x="4678422" y="1040293"/>
                  <a:pt x="4691730" y="1028463"/>
                  <a:pt x="4694687" y="1009240"/>
                </a:cubicBezTo>
                <a:cubicBezTo>
                  <a:pt x="4694687" y="1001846"/>
                  <a:pt x="4698384" y="999628"/>
                  <a:pt x="4705778" y="1002585"/>
                </a:cubicBezTo>
                <a:cubicBezTo>
                  <a:pt x="4711693" y="1004064"/>
                  <a:pt x="4727220" y="995192"/>
                  <a:pt x="4752358" y="975968"/>
                </a:cubicBezTo>
                <a:cubicBezTo>
                  <a:pt x="4776018" y="956745"/>
                  <a:pt x="4793763" y="943436"/>
                  <a:pt x="4805593" y="936042"/>
                </a:cubicBezTo>
                <a:cubicBezTo>
                  <a:pt x="4818902" y="925691"/>
                  <a:pt x="4847737" y="907207"/>
                  <a:pt x="4892100" y="880589"/>
                </a:cubicBezTo>
                <a:cubicBezTo>
                  <a:pt x="4942377" y="848057"/>
                  <a:pt x="4970473" y="830312"/>
                  <a:pt x="4976387" y="827355"/>
                </a:cubicBezTo>
                <a:cubicBezTo>
                  <a:pt x="5003005" y="811088"/>
                  <a:pt x="5022229" y="800738"/>
                  <a:pt x="5034058" y="796301"/>
                </a:cubicBezTo>
                <a:cubicBezTo>
                  <a:pt x="5102080" y="774120"/>
                  <a:pt x="5132394" y="757115"/>
                  <a:pt x="5125001" y="745285"/>
                </a:cubicBezTo>
                <a:cubicBezTo>
                  <a:pt x="5122043" y="742327"/>
                  <a:pt x="5119086" y="742327"/>
                  <a:pt x="5116128" y="745285"/>
                </a:cubicBezTo>
                <a:cubicBezTo>
                  <a:pt x="5113171" y="748242"/>
                  <a:pt x="5108735" y="748981"/>
                  <a:pt x="5102820" y="747503"/>
                </a:cubicBezTo>
                <a:cubicBezTo>
                  <a:pt x="5096904" y="743067"/>
                  <a:pt x="5099123" y="736412"/>
                  <a:pt x="5109474" y="727540"/>
                </a:cubicBezTo>
                <a:cubicBezTo>
                  <a:pt x="5119825" y="718667"/>
                  <a:pt x="5130176" y="714231"/>
                  <a:pt x="5140527" y="714231"/>
                </a:cubicBezTo>
                <a:cubicBezTo>
                  <a:pt x="5150879" y="714231"/>
                  <a:pt x="5158273" y="711274"/>
                  <a:pt x="5162709" y="705358"/>
                </a:cubicBezTo>
                <a:cubicBezTo>
                  <a:pt x="5168624" y="697965"/>
                  <a:pt x="5176758" y="694268"/>
                  <a:pt x="5187109" y="694268"/>
                </a:cubicBezTo>
                <a:cubicBezTo>
                  <a:pt x="5195981" y="694268"/>
                  <a:pt x="5201157" y="697225"/>
                  <a:pt x="5202635" y="703141"/>
                </a:cubicBezTo>
                <a:cubicBezTo>
                  <a:pt x="5205592" y="709056"/>
                  <a:pt x="5209289" y="712752"/>
                  <a:pt x="5213726" y="714231"/>
                </a:cubicBezTo>
                <a:cubicBezTo>
                  <a:pt x="5219641" y="715710"/>
                  <a:pt x="5223338" y="713492"/>
                  <a:pt x="5224817" y="707577"/>
                </a:cubicBezTo>
                <a:cubicBezTo>
                  <a:pt x="5226295" y="701662"/>
                  <a:pt x="5231470" y="697965"/>
                  <a:pt x="5240343" y="696486"/>
                </a:cubicBezTo>
                <a:cubicBezTo>
                  <a:pt x="5249215" y="695008"/>
                  <a:pt x="5252173" y="691311"/>
                  <a:pt x="5249215" y="685396"/>
                </a:cubicBezTo>
                <a:cubicBezTo>
                  <a:pt x="5246259" y="679481"/>
                  <a:pt x="5247737" y="678741"/>
                  <a:pt x="5253652" y="683178"/>
                </a:cubicBezTo>
                <a:cubicBezTo>
                  <a:pt x="5258087" y="687614"/>
                  <a:pt x="5259566" y="687614"/>
                  <a:pt x="5258087" y="683178"/>
                </a:cubicBezTo>
                <a:cubicBezTo>
                  <a:pt x="5255130" y="677263"/>
                  <a:pt x="5257349" y="674305"/>
                  <a:pt x="5264742" y="674305"/>
                </a:cubicBezTo>
                <a:cubicBezTo>
                  <a:pt x="5288401" y="672826"/>
                  <a:pt x="5297274" y="666911"/>
                  <a:pt x="5291360" y="656560"/>
                </a:cubicBezTo>
                <a:cubicBezTo>
                  <a:pt x="5288401" y="652124"/>
                  <a:pt x="5290620" y="647688"/>
                  <a:pt x="5298014" y="643252"/>
                </a:cubicBezTo>
                <a:cubicBezTo>
                  <a:pt x="5305408" y="640294"/>
                  <a:pt x="5311322" y="640294"/>
                  <a:pt x="5315758" y="643252"/>
                </a:cubicBezTo>
                <a:cubicBezTo>
                  <a:pt x="5321674" y="647688"/>
                  <a:pt x="5322412" y="649906"/>
                  <a:pt x="5317977" y="649906"/>
                </a:cubicBezTo>
                <a:cubicBezTo>
                  <a:pt x="5310583" y="652863"/>
                  <a:pt x="5305408" y="655821"/>
                  <a:pt x="5302450" y="658778"/>
                </a:cubicBezTo>
                <a:cubicBezTo>
                  <a:pt x="5299492" y="663214"/>
                  <a:pt x="5300971" y="665433"/>
                  <a:pt x="5306887" y="665433"/>
                </a:cubicBezTo>
                <a:cubicBezTo>
                  <a:pt x="5334981" y="669869"/>
                  <a:pt x="5360120" y="654342"/>
                  <a:pt x="5382302" y="618852"/>
                </a:cubicBezTo>
                <a:cubicBezTo>
                  <a:pt x="5389696" y="608501"/>
                  <a:pt x="5394872" y="606283"/>
                  <a:pt x="5397828" y="612198"/>
                </a:cubicBezTo>
                <a:cubicBezTo>
                  <a:pt x="5400786" y="618113"/>
                  <a:pt x="5403744" y="620331"/>
                  <a:pt x="5406700" y="618852"/>
                </a:cubicBezTo>
                <a:cubicBezTo>
                  <a:pt x="5411138" y="617374"/>
                  <a:pt x="5411876" y="614416"/>
                  <a:pt x="5408918" y="609980"/>
                </a:cubicBezTo>
                <a:cubicBezTo>
                  <a:pt x="5400046" y="599629"/>
                  <a:pt x="5403004" y="599629"/>
                  <a:pt x="5417791" y="609980"/>
                </a:cubicBezTo>
                <a:cubicBezTo>
                  <a:pt x="5425186" y="615895"/>
                  <a:pt x="5430360" y="616634"/>
                  <a:pt x="5433318" y="612198"/>
                </a:cubicBezTo>
                <a:cubicBezTo>
                  <a:pt x="5437755" y="607762"/>
                  <a:pt x="5443670" y="606283"/>
                  <a:pt x="5451064" y="607762"/>
                </a:cubicBezTo>
                <a:cubicBezTo>
                  <a:pt x="5459937" y="609241"/>
                  <a:pt x="5465112" y="604065"/>
                  <a:pt x="5466591" y="592235"/>
                </a:cubicBezTo>
                <a:cubicBezTo>
                  <a:pt x="5468068" y="581884"/>
                  <a:pt x="5471765" y="577448"/>
                  <a:pt x="5477681" y="578927"/>
                </a:cubicBezTo>
                <a:cubicBezTo>
                  <a:pt x="5482117" y="580405"/>
                  <a:pt x="5488032" y="577448"/>
                  <a:pt x="5495426" y="570054"/>
                </a:cubicBezTo>
                <a:cubicBezTo>
                  <a:pt x="5501341" y="564139"/>
                  <a:pt x="5508733" y="560442"/>
                  <a:pt x="5517606" y="558963"/>
                </a:cubicBezTo>
                <a:cubicBezTo>
                  <a:pt x="5522043" y="558963"/>
                  <a:pt x="5532394" y="556006"/>
                  <a:pt x="5548659" y="550091"/>
                </a:cubicBezTo>
                <a:cubicBezTo>
                  <a:pt x="5572321" y="541218"/>
                  <a:pt x="5588586" y="534564"/>
                  <a:pt x="5597459" y="530128"/>
                </a:cubicBezTo>
                <a:cubicBezTo>
                  <a:pt x="5640342" y="510904"/>
                  <a:pt x="5660306" y="499814"/>
                  <a:pt x="5657348" y="496857"/>
                </a:cubicBezTo>
                <a:close/>
                <a:moveTo>
                  <a:pt x="6783178" y="496718"/>
                </a:moveTo>
                <a:cubicBezTo>
                  <a:pt x="6782344" y="497549"/>
                  <a:pt x="6781929" y="501293"/>
                  <a:pt x="6781929" y="507947"/>
                </a:cubicBezTo>
                <a:cubicBezTo>
                  <a:pt x="6780450" y="515341"/>
                  <a:pt x="6777493" y="517559"/>
                  <a:pt x="6773057" y="514601"/>
                </a:cubicBezTo>
                <a:cubicBezTo>
                  <a:pt x="6767143" y="513123"/>
                  <a:pt x="6763445" y="515341"/>
                  <a:pt x="6761967" y="521256"/>
                </a:cubicBezTo>
                <a:cubicBezTo>
                  <a:pt x="6761967" y="527171"/>
                  <a:pt x="6766402" y="529389"/>
                  <a:pt x="6775274" y="527910"/>
                </a:cubicBezTo>
                <a:cubicBezTo>
                  <a:pt x="6784147" y="527910"/>
                  <a:pt x="6788585" y="522734"/>
                  <a:pt x="6788585" y="512383"/>
                </a:cubicBezTo>
                <a:cubicBezTo>
                  <a:pt x="6787105" y="502032"/>
                  <a:pt x="6785626" y="496857"/>
                  <a:pt x="6784147" y="496857"/>
                </a:cubicBezTo>
                <a:cubicBezTo>
                  <a:pt x="6783777" y="496487"/>
                  <a:pt x="6783456" y="496440"/>
                  <a:pt x="6783178" y="496718"/>
                </a:cubicBezTo>
                <a:close/>
                <a:moveTo>
                  <a:pt x="7320375" y="496302"/>
                </a:moveTo>
                <a:cubicBezTo>
                  <a:pt x="7318526" y="495932"/>
                  <a:pt x="7316493" y="496857"/>
                  <a:pt x="7314276" y="499074"/>
                </a:cubicBezTo>
                <a:cubicBezTo>
                  <a:pt x="7309839" y="504990"/>
                  <a:pt x="7311317" y="508686"/>
                  <a:pt x="7318711" y="510165"/>
                </a:cubicBezTo>
                <a:cubicBezTo>
                  <a:pt x="7324627" y="510165"/>
                  <a:pt x="7326845" y="507207"/>
                  <a:pt x="7325365" y="501293"/>
                </a:cubicBezTo>
                <a:cubicBezTo>
                  <a:pt x="7323887" y="498335"/>
                  <a:pt x="7322223" y="496672"/>
                  <a:pt x="7320375" y="496302"/>
                </a:cubicBezTo>
                <a:close/>
                <a:moveTo>
                  <a:pt x="7290847" y="494084"/>
                </a:moveTo>
                <a:cubicBezTo>
                  <a:pt x="7287243" y="494084"/>
                  <a:pt x="7283223" y="495747"/>
                  <a:pt x="7278785" y="499074"/>
                </a:cubicBezTo>
                <a:cubicBezTo>
                  <a:pt x="7274350" y="503511"/>
                  <a:pt x="7273610" y="505729"/>
                  <a:pt x="7276568" y="505729"/>
                </a:cubicBezTo>
                <a:cubicBezTo>
                  <a:pt x="7279526" y="507207"/>
                  <a:pt x="7282482" y="508686"/>
                  <a:pt x="7285440" y="510165"/>
                </a:cubicBezTo>
                <a:cubicBezTo>
                  <a:pt x="7288397" y="513123"/>
                  <a:pt x="7292834" y="512383"/>
                  <a:pt x="7298748" y="507947"/>
                </a:cubicBezTo>
                <a:cubicBezTo>
                  <a:pt x="7306142" y="504990"/>
                  <a:pt x="7308361" y="502771"/>
                  <a:pt x="7305404" y="501293"/>
                </a:cubicBezTo>
                <a:cubicBezTo>
                  <a:pt x="7302445" y="499814"/>
                  <a:pt x="7298748" y="497596"/>
                  <a:pt x="7294313" y="494638"/>
                </a:cubicBezTo>
                <a:cubicBezTo>
                  <a:pt x="7293203" y="494269"/>
                  <a:pt x="7292049" y="494084"/>
                  <a:pt x="7290847" y="494084"/>
                </a:cubicBezTo>
                <a:close/>
                <a:moveTo>
                  <a:pt x="5448013" y="491588"/>
                </a:moveTo>
                <a:cubicBezTo>
                  <a:pt x="5449308" y="491403"/>
                  <a:pt x="5451064" y="491681"/>
                  <a:pt x="5453281" y="492420"/>
                </a:cubicBezTo>
                <a:cubicBezTo>
                  <a:pt x="5460675" y="493899"/>
                  <a:pt x="5463633" y="495378"/>
                  <a:pt x="5462153" y="496857"/>
                </a:cubicBezTo>
                <a:cubicBezTo>
                  <a:pt x="5460675" y="498335"/>
                  <a:pt x="5462153" y="501293"/>
                  <a:pt x="5466591" y="505729"/>
                </a:cubicBezTo>
                <a:cubicBezTo>
                  <a:pt x="5471026" y="508686"/>
                  <a:pt x="5470288" y="511644"/>
                  <a:pt x="5464371" y="514601"/>
                </a:cubicBezTo>
                <a:cubicBezTo>
                  <a:pt x="5459937" y="516080"/>
                  <a:pt x="5454760" y="513123"/>
                  <a:pt x="5448845" y="505729"/>
                </a:cubicBezTo>
                <a:cubicBezTo>
                  <a:pt x="5444408" y="496857"/>
                  <a:pt x="5444131" y="492143"/>
                  <a:pt x="5448013" y="491588"/>
                </a:cubicBezTo>
                <a:close/>
                <a:moveTo>
                  <a:pt x="7137381" y="486875"/>
                </a:moveTo>
                <a:cubicBezTo>
                  <a:pt x="7124442" y="486875"/>
                  <a:pt x="7118344" y="487245"/>
                  <a:pt x="7119081" y="487984"/>
                </a:cubicBezTo>
                <a:cubicBezTo>
                  <a:pt x="7122040" y="498335"/>
                  <a:pt x="7138306" y="504250"/>
                  <a:pt x="7167880" y="505729"/>
                </a:cubicBezTo>
                <a:cubicBezTo>
                  <a:pt x="7173796" y="507207"/>
                  <a:pt x="7177493" y="509426"/>
                  <a:pt x="7178970" y="512383"/>
                </a:cubicBezTo>
                <a:cubicBezTo>
                  <a:pt x="7178970" y="515341"/>
                  <a:pt x="7181189" y="514601"/>
                  <a:pt x="7185625" y="510165"/>
                </a:cubicBezTo>
                <a:cubicBezTo>
                  <a:pt x="7188583" y="504250"/>
                  <a:pt x="7202631" y="502032"/>
                  <a:pt x="7227770" y="503511"/>
                </a:cubicBezTo>
                <a:lnTo>
                  <a:pt x="7243295" y="503511"/>
                </a:lnTo>
                <a:cubicBezTo>
                  <a:pt x="7247733" y="503511"/>
                  <a:pt x="7251429" y="503511"/>
                  <a:pt x="7254387" y="503511"/>
                </a:cubicBezTo>
                <a:cubicBezTo>
                  <a:pt x="7263258" y="502032"/>
                  <a:pt x="7268434" y="500553"/>
                  <a:pt x="7269913" y="499074"/>
                </a:cubicBezTo>
                <a:cubicBezTo>
                  <a:pt x="7272872" y="491681"/>
                  <a:pt x="7248471" y="487984"/>
                  <a:pt x="7196715" y="487984"/>
                </a:cubicBezTo>
                <a:cubicBezTo>
                  <a:pt x="7170099" y="487245"/>
                  <a:pt x="7150320" y="486875"/>
                  <a:pt x="7137381" y="486875"/>
                </a:cubicBezTo>
                <a:close/>
                <a:moveTo>
                  <a:pt x="6852909" y="485211"/>
                </a:moveTo>
                <a:cubicBezTo>
                  <a:pt x="6849212" y="484841"/>
                  <a:pt x="6844038" y="485766"/>
                  <a:pt x="6837382" y="487984"/>
                </a:cubicBezTo>
                <a:cubicBezTo>
                  <a:pt x="6827030" y="490941"/>
                  <a:pt x="6819638" y="493899"/>
                  <a:pt x="6815201" y="496857"/>
                </a:cubicBezTo>
                <a:cubicBezTo>
                  <a:pt x="6812244" y="499814"/>
                  <a:pt x="6814461" y="501293"/>
                  <a:pt x="6821855" y="501293"/>
                </a:cubicBezTo>
                <a:cubicBezTo>
                  <a:pt x="6827771" y="501293"/>
                  <a:pt x="6831468" y="503511"/>
                  <a:pt x="6832947" y="507947"/>
                </a:cubicBezTo>
                <a:cubicBezTo>
                  <a:pt x="6835903" y="513862"/>
                  <a:pt x="6837382" y="513862"/>
                  <a:pt x="6837382" y="507947"/>
                </a:cubicBezTo>
                <a:cubicBezTo>
                  <a:pt x="6838862" y="502032"/>
                  <a:pt x="6841818" y="499074"/>
                  <a:pt x="6846255" y="499074"/>
                </a:cubicBezTo>
                <a:cubicBezTo>
                  <a:pt x="6856606" y="500553"/>
                  <a:pt x="6861041" y="497596"/>
                  <a:pt x="6859563" y="490202"/>
                </a:cubicBezTo>
                <a:cubicBezTo>
                  <a:pt x="6858824" y="487245"/>
                  <a:pt x="6856606" y="485581"/>
                  <a:pt x="6852909" y="485211"/>
                </a:cubicBezTo>
                <a:close/>
                <a:moveTo>
                  <a:pt x="5670517" y="485073"/>
                </a:moveTo>
                <a:cubicBezTo>
                  <a:pt x="5669132" y="485165"/>
                  <a:pt x="5667699" y="485396"/>
                  <a:pt x="5666220" y="485766"/>
                </a:cubicBezTo>
                <a:cubicBezTo>
                  <a:pt x="5660306" y="488723"/>
                  <a:pt x="5658827" y="492420"/>
                  <a:pt x="5661783" y="496857"/>
                </a:cubicBezTo>
                <a:cubicBezTo>
                  <a:pt x="5664741" y="501293"/>
                  <a:pt x="5669917" y="502032"/>
                  <a:pt x="5677310" y="499074"/>
                </a:cubicBezTo>
                <a:cubicBezTo>
                  <a:pt x="5684704" y="496117"/>
                  <a:pt x="5686182" y="492420"/>
                  <a:pt x="5681747" y="487984"/>
                </a:cubicBezTo>
                <a:cubicBezTo>
                  <a:pt x="5678420" y="485766"/>
                  <a:pt x="5674677" y="484796"/>
                  <a:pt x="5670517" y="485073"/>
                </a:cubicBezTo>
                <a:close/>
                <a:moveTo>
                  <a:pt x="6946209" y="482993"/>
                </a:moveTo>
                <a:cubicBezTo>
                  <a:pt x="6944268" y="482993"/>
                  <a:pt x="6942743" y="484657"/>
                  <a:pt x="6941633" y="487984"/>
                </a:cubicBezTo>
                <a:cubicBezTo>
                  <a:pt x="6940154" y="492420"/>
                  <a:pt x="6941633" y="495378"/>
                  <a:pt x="6946070" y="496857"/>
                </a:cubicBezTo>
                <a:cubicBezTo>
                  <a:pt x="6950506" y="496857"/>
                  <a:pt x="6957899" y="497596"/>
                  <a:pt x="6968251" y="499074"/>
                </a:cubicBezTo>
                <a:cubicBezTo>
                  <a:pt x="6978603" y="500553"/>
                  <a:pt x="6983779" y="499074"/>
                  <a:pt x="6983779" y="494638"/>
                </a:cubicBezTo>
                <a:cubicBezTo>
                  <a:pt x="6983779" y="488723"/>
                  <a:pt x="6978603" y="485766"/>
                  <a:pt x="6968251" y="485766"/>
                </a:cubicBezTo>
                <a:cubicBezTo>
                  <a:pt x="6957899" y="485766"/>
                  <a:pt x="6951244" y="485026"/>
                  <a:pt x="6948288" y="483548"/>
                </a:cubicBezTo>
                <a:cubicBezTo>
                  <a:pt x="6947548" y="483178"/>
                  <a:pt x="6946855" y="482993"/>
                  <a:pt x="6946209" y="482993"/>
                </a:cubicBezTo>
                <a:close/>
                <a:moveTo>
                  <a:pt x="7060858" y="482439"/>
                </a:moveTo>
                <a:cubicBezTo>
                  <a:pt x="7055312" y="482439"/>
                  <a:pt x="7049582" y="482808"/>
                  <a:pt x="7043666" y="483548"/>
                </a:cubicBezTo>
                <a:cubicBezTo>
                  <a:pt x="7033314" y="483548"/>
                  <a:pt x="7023704" y="483548"/>
                  <a:pt x="7014831" y="483548"/>
                </a:cubicBezTo>
                <a:cubicBezTo>
                  <a:pt x="6995607" y="486505"/>
                  <a:pt x="6986734" y="490202"/>
                  <a:pt x="6988213" y="494638"/>
                </a:cubicBezTo>
                <a:cubicBezTo>
                  <a:pt x="6988213" y="499074"/>
                  <a:pt x="6991910" y="501293"/>
                  <a:pt x="6999303" y="501293"/>
                </a:cubicBezTo>
                <a:cubicBezTo>
                  <a:pt x="7006698" y="499814"/>
                  <a:pt x="7018528" y="499814"/>
                  <a:pt x="7034794" y="501293"/>
                </a:cubicBezTo>
                <a:cubicBezTo>
                  <a:pt x="7051059" y="502771"/>
                  <a:pt x="7061412" y="503511"/>
                  <a:pt x="7065847" y="503511"/>
                </a:cubicBezTo>
                <a:cubicBezTo>
                  <a:pt x="7098380" y="494638"/>
                  <a:pt x="7102078" y="487984"/>
                  <a:pt x="7076938" y="483548"/>
                </a:cubicBezTo>
                <a:cubicBezTo>
                  <a:pt x="7071764" y="482808"/>
                  <a:pt x="7066403" y="482439"/>
                  <a:pt x="7060858" y="482439"/>
                </a:cubicBezTo>
                <a:close/>
                <a:moveTo>
                  <a:pt x="6903926" y="481330"/>
                </a:moveTo>
                <a:cubicBezTo>
                  <a:pt x="6887659" y="482808"/>
                  <a:pt x="6880266" y="486505"/>
                  <a:pt x="6881745" y="492420"/>
                </a:cubicBezTo>
                <a:cubicBezTo>
                  <a:pt x="6881745" y="496857"/>
                  <a:pt x="6890617" y="499814"/>
                  <a:pt x="6908362" y="501293"/>
                </a:cubicBezTo>
                <a:cubicBezTo>
                  <a:pt x="6924628" y="502771"/>
                  <a:pt x="6932760" y="500553"/>
                  <a:pt x="6932760" y="494638"/>
                </a:cubicBezTo>
                <a:cubicBezTo>
                  <a:pt x="6934979" y="486875"/>
                  <a:pt x="6930127" y="482439"/>
                  <a:pt x="6918204" y="481330"/>
                </a:cubicBezTo>
                <a:cubicBezTo>
                  <a:pt x="6914231" y="480960"/>
                  <a:pt x="6909470" y="480960"/>
                  <a:pt x="6903926" y="481330"/>
                </a:cubicBezTo>
                <a:close/>
                <a:moveTo>
                  <a:pt x="6285073" y="476339"/>
                </a:moveTo>
                <a:cubicBezTo>
                  <a:pt x="6284334" y="476339"/>
                  <a:pt x="6283593" y="476524"/>
                  <a:pt x="6282856" y="476893"/>
                </a:cubicBezTo>
                <a:cubicBezTo>
                  <a:pt x="6278418" y="476893"/>
                  <a:pt x="6276939" y="479851"/>
                  <a:pt x="6278418" y="485766"/>
                </a:cubicBezTo>
                <a:cubicBezTo>
                  <a:pt x="6279897" y="490202"/>
                  <a:pt x="6282856" y="492420"/>
                  <a:pt x="6287290" y="492420"/>
                </a:cubicBezTo>
                <a:cubicBezTo>
                  <a:pt x="6291728" y="490941"/>
                  <a:pt x="6293206" y="487245"/>
                  <a:pt x="6291728" y="481330"/>
                </a:cubicBezTo>
                <a:cubicBezTo>
                  <a:pt x="6289508" y="478002"/>
                  <a:pt x="6287290" y="476339"/>
                  <a:pt x="6285073" y="476339"/>
                </a:cubicBezTo>
                <a:close/>
                <a:moveTo>
                  <a:pt x="5712801" y="469546"/>
                </a:moveTo>
                <a:cubicBezTo>
                  <a:pt x="5709473" y="469638"/>
                  <a:pt x="5705037" y="470609"/>
                  <a:pt x="5699491" y="472457"/>
                </a:cubicBezTo>
                <a:cubicBezTo>
                  <a:pt x="5689141" y="476893"/>
                  <a:pt x="5686182" y="484287"/>
                  <a:pt x="5690620" y="494638"/>
                </a:cubicBezTo>
                <a:cubicBezTo>
                  <a:pt x="5695056" y="507947"/>
                  <a:pt x="5702448" y="507207"/>
                  <a:pt x="5712801" y="492420"/>
                </a:cubicBezTo>
                <a:cubicBezTo>
                  <a:pt x="5722781" y="476893"/>
                  <a:pt x="5722781" y="469269"/>
                  <a:pt x="5712801" y="469546"/>
                </a:cubicBezTo>
                <a:close/>
                <a:moveTo>
                  <a:pt x="5605361" y="467466"/>
                </a:moveTo>
                <a:cubicBezTo>
                  <a:pt x="5602310" y="467466"/>
                  <a:pt x="5599677" y="469130"/>
                  <a:pt x="5597459" y="472457"/>
                </a:cubicBezTo>
                <a:cubicBezTo>
                  <a:pt x="5595980" y="475414"/>
                  <a:pt x="5598937" y="475414"/>
                  <a:pt x="5606332" y="472457"/>
                </a:cubicBezTo>
                <a:cubicBezTo>
                  <a:pt x="5613725" y="469500"/>
                  <a:pt x="5614463" y="468021"/>
                  <a:pt x="5608550" y="468021"/>
                </a:cubicBezTo>
                <a:cubicBezTo>
                  <a:pt x="5607439" y="467651"/>
                  <a:pt x="5606378" y="467466"/>
                  <a:pt x="5605361" y="467466"/>
                </a:cubicBezTo>
                <a:close/>
                <a:moveTo>
                  <a:pt x="5487800" y="456376"/>
                </a:moveTo>
                <a:cubicBezTo>
                  <a:pt x="5480314" y="456376"/>
                  <a:pt x="5473244" y="458039"/>
                  <a:pt x="5466591" y="461367"/>
                </a:cubicBezTo>
                <a:cubicBezTo>
                  <a:pt x="5453281" y="465803"/>
                  <a:pt x="5442930" y="469500"/>
                  <a:pt x="5435536" y="472457"/>
                </a:cubicBezTo>
                <a:cubicBezTo>
                  <a:pt x="5410398" y="481330"/>
                  <a:pt x="5400786" y="489463"/>
                  <a:pt x="5406700" y="496857"/>
                </a:cubicBezTo>
                <a:cubicBezTo>
                  <a:pt x="5409659" y="501293"/>
                  <a:pt x="5411876" y="502032"/>
                  <a:pt x="5413356" y="499074"/>
                </a:cubicBezTo>
                <a:cubicBezTo>
                  <a:pt x="5414835" y="494638"/>
                  <a:pt x="5420749" y="494638"/>
                  <a:pt x="5431101" y="499074"/>
                </a:cubicBezTo>
                <a:cubicBezTo>
                  <a:pt x="5441452" y="502032"/>
                  <a:pt x="5444408" y="504250"/>
                  <a:pt x="5439973" y="505729"/>
                </a:cubicBezTo>
                <a:cubicBezTo>
                  <a:pt x="5437015" y="508686"/>
                  <a:pt x="5437015" y="512383"/>
                  <a:pt x="5439973" y="516819"/>
                </a:cubicBezTo>
                <a:cubicBezTo>
                  <a:pt x="5444408" y="521256"/>
                  <a:pt x="5445149" y="523474"/>
                  <a:pt x="5442191" y="523474"/>
                </a:cubicBezTo>
                <a:cubicBezTo>
                  <a:pt x="5440711" y="524952"/>
                  <a:pt x="5439233" y="522734"/>
                  <a:pt x="5437755" y="516819"/>
                </a:cubicBezTo>
                <a:cubicBezTo>
                  <a:pt x="5434797" y="512383"/>
                  <a:pt x="5428142" y="513123"/>
                  <a:pt x="5417791" y="519037"/>
                </a:cubicBezTo>
                <a:cubicBezTo>
                  <a:pt x="5407441" y="523474"/>
                  <a:pt x="5404484" y="526431"/>
                  <a:pt x="5408918" y="527910"/>
                </a:cubicBezTo>
                <a:cubicBezTo>
                  <a:pt x="5413356" y="527910"/>
                  <a:pt x="5416313" y="530867"/>
                  <a:pt x="5417791" y="536782"/>
                </a:cubicBezTo>
                <a:cubicBezTo>
                  <a:pt x="5419270" y="544176"/>
                  <a:pt x="5439973" y="539000"/>
                  <a:pt x="5479898" y="521256"/>
                </a:cubicBezTo>
                <a:cubicBezTo>
                  <a:pt x="5521303" y="504990"/>
                  <a:pt x="5538310" y="496857"/>
                  <a:pt x="5530914" y="496857"/>
                </a:cubicBezTo>
                <a:cubicBezTo>
                  <a:pt x="5523521" y="498335"/>
                  <a:pt x="5518345" y="496117"/>
                  <a:pt x="5515389" y="490202"/>
                </a:cubicBezTo>
                <a:cubicBezTo>
                  <a:pt x="5513910" y="485766"/>
                  <a:pt x="5514648" y="484287"/>
                  <a:pt x="5517606" y="485766"/>
                </a:cubicBezTo>
                <a:cubicBezTo>
                  <a:pt x="5520565" y="487245"/>
                  <a:pt x="5522783" y="485026"/>
                  <a:pt x="5524261" y="479112"/>
                </a:cubicBezTo>
                <a:cubicBezTo>
                  <a:pt x="5527218" y="473197"/>
                  <a:pt x="5525000" y="471718"/>
                  <a:pt x="5517606" y="474675"/>
                </a:cubicBezTo>
                <a:cubicBezTo>
                  <a:pt x="5513171" y="476154"/>
                  <a:pt x="5507995" y="475414"/>
                  <a:pt x="5502079" y="472457"/>
                </a:cubicBezTo>
                <a:cubicBezTo>
                  <a:pt x="5496164" y="469500"/>
                  <a:pt x="5495426" y="466542"/>
                  <a:pt x="5499861" y="463585"/>
                </a:cubicBezTo>
                <a:cubicBezTo>
                  <a:pt x="5507255" y="459148"/>
                  <a:pt x="5505776" y="456930"/>
                  <a:pt x="5495426" y="456930"/>
                </a:cubicBezTo>
                <a:cubicBezTo>
                  <a:pt x="5492837" y="456561"/>
                  <a:pt x="5490297" y="456376"/>
                  <a:pt x="5487800" y="456376"/>
                </a:cubicBezTo>
                <a:close/>
                <a:moveTo>
                  <a:pt x="5707394" y="429620"/>
                </a:moveTo>
                <a:cubicBezTo>
                  <a:pt x="5704343" y="429343"/>
                  <a:pt x="5701710" y="430313"/>
                  <a:pt x="5699491" y="432531"/>
                </a:cubicBezTo>
                <a:cubicBezTo>
                  <a:pt x="5698013" y="436967"/>
                  <a:pt x="5700232" y="437707"/>
                  <a:pt x="5706145" y="434749"/>
                </a:cubicBezTo>
                <a:cubicBezTo>
                  <a:pt x="5712060" y="431792"/>
                  <a:pt x="5713539" y="430313"/>
                  <a:pt x="5710582" y="430313"/>
                </a:cubicBezTo>
                <a:cubicBezTo>
                  <a:pt x="5709473" y="429943"/>
                  <a:pt x="5708410" y="429713"/>
                  <a:pt x="5707394" y="429620"/>
                </a:cubicBezTo>
                <a:close/>
                <a:moveTo>
                  <a:pt x="5762708" y="413123"/>
                </a:moveTo>
                <a:cubicBezTo>
                  <a:pt x="5759750" y="412753"/>
                  <a:pt x="5755684" y="413308"/>
                  <a:pt x="5750508" y="414786"/>
                </a:cubicBezTo>
                <a:cubicBezTo>
                  <a:pt x="5741636" y="416265"/>
                  <a:pt x="5737939" y="417744"/>
                  <a:pt x="5739418" y="419223"/>
                </a:cubicBezTo>
                <a:cubicBezTo>
                  <a:pt x="5740897" y="422180"/>
                  <a:pt x="5746812" y="423659"/>
                  <a:pt x="5757163" y="423659"/>
                </a:cubicBezTo>
                <a:cubicBezTo>
                  <a:pt x="5766035" y="422180"/>
                  <a:pt x="5769732" y="419962"/>
                  <a:pt x="5768254" y="417004"/>
                </a:cubicBezTo>
                <a:cubicBezTo>
                  <a:pt x="5767513" y="414786"/>
                  <a:pt x="5765665" y="413492"/>
                  <a:pt x="5762708" y="413123"/>
                </a:cubicBezTo>
                <a:close/>
                <a:moveTo>
                  <a:pt x="6921670" y="399260"/>
                </a:moveTo>
                <a:cubicBezTo>
                  <a:pt x="6918712" y="399260"/>
                  <a:pt x="6915757" y="402217"/>
                  <a:pt x="6912798" y="408132"/>
                </a:cubicBezTo>
                <a:cubicBezTo>
                  <a:pt x="6909841" y="412568"/>
                  <a:pt x="6909841" y="414786"/>
                  <a:pt x="6912798" y="414786"/>
                </a:cubicBezTo>
                <a:cubicBezTo>
                  <a:pt x="6915757" y="414786"/>
                  <a:pt x="6918712" y="412568"/>
                  <a:pt x="6921670" y="408132"/>
                </a:cubicBezTo>
                <a:cubicBezTo>
                  <a:pt x="6923150" y="402217"/>
                  <a:pt x="6923150" y="399260"/>
                  <a:pt x="6921670" y="399260"/>
                </a:cubicBezTo>
                <a:close/>
                <a:moveTo>
                  <a:pt x="5830360" y="392051"/>
                </a:moveTo>
                <a:cubicBezTo>
                  <a:pt x="5827403" y="391681"/>
                  <a:pt x="5822965" y="392605"/>
                  <a:pt x="5817051" y="394823"/>
                </a:cubicBezTo>
                <a:cubicBezTo>
                  <a:pt x="5803743" y="397781"/>
                  <a:pt x="5797089" y="401477"/>
                  <a:pt x="5797089" y="405914"/>
                </a:cubicBezTo>
                <a:cubicBezTo>
                  <a:pt x="5795610" y="411829"/>
                  <a:pt x="5801524" y="412568"/>
                  <a:pt x="5814834" y="408132"/>
                </a:cubicBezTo>
                <a:cubicBezTo>
                  <a:pt x="5828141" y="405175"/>
                  <a:pt x="5834797" y="401477"/>
                  <a:pt x="5834797" y="397041"/>
                </a:cubicBezTo>
                <a:cubicBezTo>
                  <a:pt x="5834797" y="394084"/>
                  <a:pt x="5833317" y="392420"/>
                  <a:pt x="5830360" y="392051"/>
                </a:cubicBezTo>
                <a:close/>
                <a:moveTo>
                  <a:pt x="5678281" y="387615"/>
                </a:moveTo>
                <a:cubicBezTo>
                  <a:pt x="5677264" y="387615"/>
                  <a:pt x="5676201" y="387800"/>
                  <a:pt x="5675093" y="388169"/>
                </a:cubicBezTo>
                <a:cubicBezTo>
                  <a:pt x="5669178" y="391127"/>
                  <a:pt x="5666959" y="394823"/>
                  <a:pt x="5668438" y="399260"/>
                </a:cubicBezTo>
                <a:cubicBezTo>
                  <a:pt x="5669917" y="405175"/>
                  <a:pt x="5674352" y="406653"/>
                  <a:pt x="5681747" y="403696"/>
                </a:cubicBezTo>
                <a:cubicBezTo>
                  <a:pt x="5687662" y="400738"/>
                  <a:pt x="5689141" y="397041"/>
                  <a:pt x="5686182" y="392605"/>
                </a:cubicBezTo>
                <a:cubicBezTo>
                  <a:pt x="5683965" y="389278"/>
                  <a:pt x="5681330" y="387615"/>
                  <a:pt x="5678281" y="387615"/>
                </a:cubicBezTo>
                <a:close/>
                <a:moveTo>
                  <a:pt x="5888586" y="372088"/>
                </a:moveTo>
                <a:cubicBezTo>
                  <a:pt x="5885258" y="371718"/>
                  <a:pt x="5880637" y="372642"/>
                  <a:pt x="5874721" y="374860"/>
                </a:cubicBezTo>
                <a:cubicBezTo>
                  <a:pt x="5861415" y="377818"/>
                  <a:pt x="5854020" y="382254"/>
                  <a:pt x="5852542" y="388169"/>
                </a:cubicBezTo>
                <a:cubicBezTo>
                  <a:pt x="5851063" y="394084"/>
                  <a:pt x="5858456" y="394823"/>
                  <a:pt x="5874721" y="390387"/>
                </a:cubicBezTo>
                <a:cubicBezTo>
                  <a:pt x="5889509" y="385951"/>
                  <a:pt x="5896163" y="381515"/>
                  <a:pt x="5894684" y="377079"/>
                </a:cubicBezTo>
                <a:cubicBezTo>
                  <a:pt x="5893946" y="374121"/>
                  <a:pt x="5891913" y="372457"/>
                  <a:pt x="5888586" y="372088"/>
                </a:cubicBezTo>
                <a:close/>
                <a:moveTo>
                  <a:pt x="5978973" y="344638"/>
                </a:moveTo>
                <a:cubicBezTo>
                  <a:pt x="5977124" y="344823"/>
                  <a:pt x="5974906" y="345286"/>
                  <a:pt x="5972320" y="346025"/>
                </a:cubicBezTo>
                <a:cubicBezTo>
                  <a:pt x="5963447" y="347504"/>
                  <a:pt x="5959750" y="351200"/>
                  <a:pt x="5961228" y="357116"/>
                </a:cubicBezTo>
                <a:cubicBezTo>
                  <a:pt x="5961228" y="361552"/>
                  <a:pt x="5964925" y="363030"/>
                  <a:pt x="5972320" y="361552"/>
                </a:cubicBezTo>
                <a:cubicBezTo>
                  <a:pt x="5979714" y="360073"/>
                  <a:pt x="5984148" y="356376"/>
                  <a:pt x="5985628" y="350461"/>
                </a:cubicBezTo>
                <a:cubicBezTo>
                  <a:pt x="5986737" y="346025"/>
                  <a:pt x="5984518" y="344084"/>
                  <a:pt x="5978973" y="344638"/>
                </a:cubicBezTo>
                <a:close/>
                <a:moveTo>
                  <a:pt x="6131745" y="338677"/>
                </a:moveTo>
                <a:cubicBezTo>
                  <a:pt x="6127864" y="338400"/>
                  <a:pt x="6119824" y="339371"/>
                  <a:pt x="6107623" y="341589"/>
                </a:cubicBezTo>
                <a:cubicBezTo>
                  <a:pt x="6097272" y="343068"/>
                  <a:pt x="6079527" y="347504"/>
                  <a:pt x="6054389" y="354898"/>
                </a:cubicBezTo>
                <a:cubicBezTo>
                  <a:pt x="6033687" y="360812"/>
                  <a:pt x="6006330" y="368945"/>
                  <a:pt x="5972320" y="379297"/>
                </a:cubicBezTo>
                <a:cubicBezTo>
                  <a:pt x="5924999" y="394084"/>
                  <a:pt x="5895426" y="403696"/>
                  <a:pt x="5883594" y="408132"/>
                </a:cubicBezTo>
                <a:cubicBezTo>
                  <a:pt x="5822966" y="427355"/>
                  <a:pt x="5791913" y="439925"/>
                  <a:pt x="5790434" y="445840"/>
                </a:cubicBezTo>
                <a:cubicBezTo>
                  <a:pt x="5790434" y="450276"/>
                  <a:pt x="5789696" y="450276"/>
                  <a:pt x="5788216" y="445840"/>
                </a:cubicBezTo>
                <a:cubicBezTo>
                  <a:pt x="5786737" y="439925"/>
                  <a:pt x="5775647" y="441404"/>
                  <a:pt x="5754944" y="450276"/>
                </a:cubicBezTo>
                <a:cubicBezTo>
                  <a:pt x="5747550" y="453234"/>
                  <a:pt x="5740157" y="456191"/>
                  <a:pt x="5732763" y="459148"/>
                </a:cubicBezTo>
                <a:lnTo>
                  <a:pt x="5721674" y="465803"/>
                </a:lnTo>
                <a:cubicBezTo>
                  <a:pt x="5718715" y="465803"/>
                  <a:pt x="5718715" y="469500"/>
                  <a:pt x="5721674" y="476893"/>
                </a:cubicBezTo>
                <a:cubicBezTo>
                  <a:pt x="5724630" y="484287"/>
                  <a:pt x="5729067" y="487245"/>
                  <a:pt x="5734981" y="485766"/>
                </a:cubicBezTo>
                <a:cubicBezTo>
                  <a:pt x="5746812" y="481330"/>
                  <a:pt x="5754205" y="482069"/>
                  <a:pt x="5757163" y="487984"/>
                </a:cubicBezTo>
                <a:cubicBezTo>
                  <a:pt x="5758641" y="492420"/>
                  <a:pt x="5760119" y="494638"/>
                  <a:pt x="5761599" y="494638"/>
                </a:cubicBezTo>
                <a:cubicBezTo>
                  <a:pt x="5763078" y="493159"/>
                  <a:pt x="5762339" y="489463"/>
                  <a:pt x="5759381" y="483548"/>
                </a:cubicBezTo>
                <a:cubicBezTo>
                  <a:pt x="5756423" y="477633"/>
                  <a:pt x="5764557" y="470978"/>
                  <a:pt x="5783779" y="463585"/>
                </a:cubicBezTo>
                <a:cubicBezTo>
                  <a:pt x="5803003" y="457670"/>
                  <a:pt x="5816312" y="456930"/>
                  <a:pt x="5823706" y="461367"/>
                </a:cubicBezTo>
                <a:cubicBezTo>
                  <a:pt x="5831100" y="465803"/>
                  <a:pt x="5844407" y="465064"/>
                  <a:pt x="5863632" y="459148"/>
                </a:cubicBezTo>
                <a:cubicBezTo>
                  <a:pt x="5882856" y="453234"/>
                  <a:pt x="5891728" y="448058"/>
                  <a:pt x="5890249" y="443622"/>
                </a:cubicBezTo>
                <a:cubicBezTo>
                  <a:pt x="5888770" y="437707"/>
                  <a:pt x="5890988" y="434010"/>
                  <a:pt x="5896904" y="432531"/>
                </a:cubicBezTo>
                <a:cubicBezTo>
                  <a:pt x="5901339" y="431053"/>
                  <a:pt x="5907254" y="428834"/>
                  <a:pt x="5914648" y="425877"/>
                </a:cubicBezTo>
                <a:cubicBezTo>
                  <a:pt x="5922042" y="422919"/>
                  <a:pt x="5927957" y="422919"/>
                  <a:pt x="5932393" y="425877"/>
                </a:cubicBezTo>
                <a:cubicBezTo>
                  <a:pt x="5936830" y="430313"/>
                  <a:pt x="5937568" y="429574"/>
                  <a:pt x="5934612" y="423659"/>
                </a:cubicBezTo>
                <a:cubicBezTo>
                  <a:pt x="5931654" y="417744"/>
                  <a:pt x="5931654" y="414047"/>
                  <a:pt x="5934612" y="412568"/>
                </a:cubicBezTo>
                <a:cubicBezTo>
                  <a:pt x="5937568" y="412568"/>
                  <a:pt x="5942005" y="414786"/>
                  <a:pt x="5947920" y="419223"/>
                </a:cubicBezTo>
                <a:cubicBezTo>
                  <a:pt x="5952356" y="423659"/>
                  <a:pt x="5956053" y="421441"/>
                  <a:pt x="5959010" y="412568"/>
                </a:cubicBezTo>
                <a:cubicBezTo>
                  <a:pt x="5960489" y="405175"/>
                  <a:pt x="5963447" y="405914"/>
                  <a:pt x="5967882" y="414786"/>
                </a:cubicBezTo>
                <a:cubicBezTo>
                  <a:pt x="5973797" y="423659"/>
                  <a:pt x="5987107" y="423659"/>
                  <a:pt x="6007808" y="414786"/>
                </a:cubicBezTo>
                <a:cubicBezTo>
                  <a:pt x="6032947" y="405914"/>
                  <a:pt x="6042560" y="399260"/>
                  <a:pt x="6036644" y="394823"/>
                </a:cubicBezTo>
                <a:cubicBezTo>
                  <a:pt x="6032208" y="390387"/>
                  <a:pt x="6032208" y="387430"/>
                  <a:pt x="6036644" y="385951"/>
                </a:cubicBezTo>
                <a:cubicBezTo>
                  <a:pt x="6039601" y="384472"/>
                  <a:pt x="6042560" y="386690"/>
                  <a:pt x="6045516" y="392605"/>
                </a:cubicBezTo>
                <a:cubicBezTo>
                  <a:pt x="6046995" y="398520"/>
                  <a:pt x="6047736" y="398520"/>
                  <a:pt x="6047736" y="392605"/>
                </a:cubicBezTo>
                <a:cubicBezTo>
                  <a:pt x="6047736" y="383733"/>
                  <a:pt x="6054389" y="378558"/>
                  <a:pt x="6067698" y="377079"/>
                </a:cubicBezTo>
                <a:cubicBezTo>
                  <a:pt x="6081006" y="374121"/>
                  <a:pt x="6089140" y="376339"/>
                  <a:pt x="6092096" y="383733"/>
                </a:cubicBezTo>
                <a:cubicBezTo>
                  <a:pt x="6095054" y="391127"/>
                  <a:pt x="6098013" y="394084"/>
                  <a:pt x="6100969" y="392605"/>
                </a:cubicBezTo>
                <a:cubicBezTo>
                  <a:pt x="6102448" y="392605"/>
                  <a:pt x="6102448" y="388909"/>
                  <a:pt x="6100969" y="381515"/>
                </a:cubicBezTo>
                <a:cubicBezTo>
                  <a:pt x="6098013" y="372642"/>
                  <a:pt x="6102448" y="367467"/>
                  <a:pt x="6114279" y="365988"/>
                </a:cubicBezTo>
                <a:cubicBezTo>
                  <a:pt x="6134980" y="360073"/>
                  <a:pt x="6141634" y="351200"/>
                  <a:pt x="6134242" y="339371"/>
                </a:cubicBezTo>
                <a:cubicBezTo>
                  <a:pt x="6133872" y="339001"/>
                  <a:pt x="6133039" y="338770"/>
                  <a:pt x="6131745" y="338677"/>
                </a:cubicBezTo>
                <a:close/>
                <a:moveTo>
                  <a:pt x="6077124" y="315942"/>
                </a:moveTo>
                <a:cubicBezTo>
                  <a:pt x="6070470" y="315665"/>
                  <a:pt x="6062153" y="318299"/>
                  <a:pt x="6052171" y="323844"/>
                </a:cubicBezTo>
                <a:cubicBezTo>
                  <a:pt x="6038863" y="331238"/>
                  <a:pt x="6042560" y="331977"/>
                  <a:pt x="6063261" y="326062"/>
                </a:cubicBezTo>
                <a:cubicBezTo>
                  <a:pt x="6082485" y="321626"/>
                  <a:pt x="6089140" y="318668"/>
                  <a:pt x="6083224" y="317190"/>
                </a:cubicBezTo>
                <a:cubicBezTo>
                  <a:pt x="6081375" y="316450"/>
                  <a:pt x="6079342" y="316034"/>
                  <a:pt x="6077124" y="315942"/>
                </a:cubicBezTo>
                <a:close/>
                <a:moveTo>
                  <a:pt x="6215202" y="310258"/>
                </a:moveTo>
                <a:cubicBezTo>
                  <a:pt x="6205221" y="309703"/>
                  <a:pt x="6201895" y="314971"/>
                  <a:pt x="6205221" y="326062"/>
                </a:cubicBezTo>
                <a:cubicBezTo>
                  <a:pt x="6208178" y="336413"/>
                  <a:pt x="6215571" y="339371"/>
                  <a:pt x="6227402" y="334934"/>
                </a:cubicBezTo>
                <a:cubicBezTo>
                  <a:pt x="6246626" y="326062"/>
                  <a:pt x="6246626" y="318668"/>
                  <a:pt x="6227402" y="312754"/>
                </a:cubicBezTo>
                <a:cubicBezTo>
                  <a:pt x="6222595" y="311275"/>
                  <a:pt x="6218530" y="310442"/>
                  <a:pt x="6215202" y="310258"/>
                </a:cubicBezTo>
                <a:close/>
                <a:moveTo>
                  <a:pt x="5949029" y="308317"/>
                </a:moveTo>
                <a:cubicBezTo>
                  <a:pt x="5946810" y="308317"/>
                  <a:pt x="5944223" y="309056"/>
                  <a:pt x="5941265" y="310535"/>
                </a:cubicBezTo>
                <a:cubicBezTo>
                  <a:pt x="5935351" y="313493"/>
                  <a:pt x="5933133" y="316450"/>
                  <a:pt x="5934612" y="319407"/>
                </a:cubicBezTo>
                <a:cubicBezTo>
                  <a:pt x="5934612" y="320886"/>
                  <a:pt x="5939047" y="320886"/>
                  <a:pt x="5947920" y="319407"/>
                </a:cubicBezTo>
                <a:cubicBezTo>
                  <a:pt x="5955313" y="316450"/>
                  <a:pt x="5957532" y="313493"/>
                  <a:pt x="5954575" y="310535"/>
                </a:cubicBezTo>
                <a:cubicBezTo>
                  <a:pt x="5953096" y="309056"/>
                  <a:pt x="5951248" y="308317"/>
                  <a:pt x="5949029" y="308317"/>
                </a:cubicBezTo>
                <a:close/>
                <a:moveTo>
                  <a:pt x="6122041" y="307208"/>
                </a:moveTo>
                <a:cubicBezTo>
                  <a:pt x="6119084" y="307208"/>
                  <a:pt x="6115018" y="307578"/>
                  <a:pt x="6109842" y="308317"/>
                </a:cubicBezTo>
                <a:cubicBezTo>
                  <a:pt x="6100969" y="309796"/>
                  <a:pt x="6096534" y="312014"/>
                  <a:pt x="6096534" y="314971"/>
                </a:cubicBezTo>
                <a:cubicBezTo>
                  <a:pt x="6096534" y="317929"/>
                  <a:pt x="6101709" y="318668"/>
                  <a:pt x="6112061" y="317190"/>
                </a:cubicBezTo>
                <a:cubicBezTo>
                  <a:pt x="6123890" y="314232"/>
                  <a:pt x="6129065" y="311275"/>
                  <a:pt x="6127587" y="308317"/>
                </a:cubicBezTo>
                <a:cubicBezTo>
                  <a:pt x="6126849" y="307578"/>
                  <a:pt x="6125000" y="307208"/>
                  <a:pt x="6122041" y="307208"/>
                </a:cubicBezTo>
                <a:close/>
                <a:moveTo>
                  <a:pt x="6147688" y="301108"/>
                </a:moveTo>
                <a:cubicBezTo>
                  <a:pt x="6143530" y="301108"/>
                  <a:pt x="6139787" y="302772"/>
                  <a:pt x="6136460" y="306099"/>
                </a:cubicBezTo>
                <a:cubicBezTo>
                  <a:pt x="6132024" y="309056"/>
                  <a:pt x="6134980" y="309056"/>
                  <a:pt x="6145332" y="306099"/>
                </a:cubicBezTo>
                <a:cubicBezTo>
                  <a:pt x="6155684" y="304620"/>
                  <a:pt x="6157902" y="303141"/>
                  <a:pt x="6151987" y="301663"/>
                </a:cubicBezTo>
                <a:cubicBezTo>
                  <a:pt x="6150508" y="301293"/>
                  <a:pt x="6149075" y="301108"/>
                  <a:pt x="6147688" y="301108"/>
                </a:cubicBezTo>
                <a:close/>
                <a:moveTo>
                  <a:pt x="6280497" y="296672"/>
                </a:moveTo>
                <a:cubicBezTo>
                  <a:pt x="6278742" y="296672"/>
                  <a:pt x="6276570" y="296857"/>
                  <a:pt x="6273983" y="297226"/>
                </a:cubicBezTo>
                <a:cubicBezTo>
                  <a:pt x="6263631" y="300184"/>
                  <a:pt x="6259195" y="303881"/>
                  <a:pt x="6260674" y="308317"/>
                </a:cubicBezTo>
                <a:cubicBezTo>
                  <a:pt x="6260674" y="312754"/>
                  <a:pt x="6264370" y="314232"/>
                  <a:pt x="6271764" y="312754"/>
                </a:cubicBezTo>
                <a:cubicBezTo>
                  <a:pt x="6279159" y="311275"/>
                  <a:pt x="6283593" y="307578"/>
                  <a:pt x="6285073" y="301663"/>
                </a:cubicBezTo>
                <a:cubicBezTo>
                  <a:pt x="6287290" y="298335"/>
                  <a:pt x="6285765" y="296672"/>
                  <a:pt x="6280497" y="296672"/>
                </a:cubicBezTo>
                <a:close/>
                <a:moveTo>
                  <a:pt x="6362568" y="284750"/>
                </a:moveTo>
                <a:cubicBezTo>
                  <a:pt x="6358964" y="284195"/>
                  <a:pt x="6358271" y="286136"/>
                  <a:pt x="6360488" y="290572"/>
                </a:cubicBezTo>
                <a:cubicBezTo>
                  <a:pt x="6361967" y="295008"/>
                  <a:pt x="6366404" y="296487"/>
                  <a:pt x="6373796" y="295008"/>
                </a:cubicBezTo>
                <a:cubicBezTo>
                  <a:pt x="6387106" y="293530"/>
                  <a:pt x="6384889" y="290572"/>
                  <a:pt x="6367143" y="286136"/>
                </a:cubicBezTo>
                <a:cubicBezTo>
                  <a:pt x="6365295" y="285397"/>
                  <a:pt x="6363770" y="284934"/>
                  <a:pt x="6362568" y="284750"/>
                </a:cubicBezTo>
                <a:close/>
                <a:moveTo>
                  <a:pt x="6224628" y="282254"/>
                </a:moveTo>
                <a:cubicBezTo>
                  <a:pt x="6218346" y="282624"/>
                  <a:pt x="6209657" y="283918"/>
                  <a:pt x="6198567" y="286136"/>
                </a:cubicBezTo>
                <a:cubicBezTo>
                  <a:pt x="6174907" y="290572"/>
                  <a:pt x="6163077" y="294269"/>
                  <a:pt x="6163077" y="297226"/>
                </a:cubicBezTo>
                <a:cubicBezTo>
                  <a:pt x="6163077" y="303141"/>
                  <a:pt x="6175646" y="303141"/>
                  <a:pt x="6200784" y="297226"/>
                </a:cubicBezTo>
                <a:cubicBezTo>
                  <a:pt x="6225922" y="291312"/>
                  <a:pt x="6237754" y="286875"/>
                  <a:pt x="6236275" y="283918"/>
                </a:cubicBezTo>
                <a:cubicBezTo>
                  <a:pt x="6234796" y="282439"/>
                  <a:pt x="6230915" y="281885"/>
                  <a:pt x="6224628" y="282254"/>
                </a:cubicBezTo>
                <a:close/>
                <a:moveTo>
                  <a:pt x="6405959" y="277818"/>
                </a:moveTo>
                <a:cubicBezTo>
                  <a:pt x="6403741" y="277449"/>
                  <a:pt x="6401154" y="278003"/>
                  <a:pt x="6398196" y="279482"/>
                </a:cubicBezTo>
                <a:cubicBezTo>
                  <a:pt x="6390804" y="280960"/>
                  <a:pt x="6386366" y="283918"/>
                  <a:pt x="6384889" y="288354"/>
                </a:cubicBezTo>
                <a:cubicBezTo>
                  <a:pt x="6384889" y="292790"/>
                  <a:pt x="6390804" y="293530"/>
                  <a:pt x="6402633" y="290572"/>
                </a:cubicBezTo>
                <a:cubicBezTo>
                  <a:pt x="6412984" y="289094"/>
                  <a:pt x="6415942" y="286136"/>
                  <a:pt x="6411504" y="281700"/>
                </a:cubicBezTo>
                <a:cubicBezTo>
                  <a:pt x="6410027" y="279482"/>
                  <a:pt x="6408178" y="278188"/>
                  <a:pt x="6405959" y="277818"/>
                </a:cubicBezTo>
                <a:close/>
                <a:moveTo>
                  <a:pt x="6083780" y="269362"/>
                </a:moveTo>
                <a:cubicBezTo>
                  <a:pt x="6082670" y="269084"/>
                  <a:pt x="6083224" y="271718"/>
                  <a:pt x="6085443" y="277264"/>
                </a:cubicBezTo>
                <a:cubicBezTo>
                  <a:pt x="6088400" y="284657"/>
                  <a:pt x="6087662" y="289833"/>
                  <a:pt x="6083224" y="292790"/>
                </a:cubicBezTo>
                <a:cubicBezTo>
                  <a:pt x="6080267" y="295748"/>
                  <a:pt x="6081747" y="296487"/>
                  <a:pt x="6087662" y="295008"/>
                </a:cubicBezTo>
                <a:cubicBezTo>
                  <a:pt x="6093575" y="295008"/>
                  <a:pt x="6096534" y="292051"/>
                  <a:pt x="6096534" y="286136"/>
                </a:cubicBezTo>
                <a:cubicBezTo>
                  <a:pt x="6095054" y="278743"/>
                  <a:pt x="6091358" y="273567"/>
                  <a:pt x="6085443" y="270609"/>
                </a:cubicBezTo>
                <a:cubicBezTo>
                  <a:pt x="6084703" y="269870"/>
                  <a:pt x="6084149" y="269454"/>
                  <a:pt x="6083780" y="269362"/>
                </a:cubicBezTo>
                <a:close/>
                <a:moveTo>
                  <a:pt x="6279805" y="263400"/>
                </a:moveTo>
                <a:cubicBezTo>
                  <a:pt x="6278141" y="263400"/>
                  <a:pt x="6276200" y="263585"/>
                  <a:pt x="6273983" y="263955"/>
                </a:cubicBezTo>
                <a:cubicBezTo>
                  <a:pt x="6266590" y="266912"/>
                  <a:pt x="6262151" y="270609"/>
                  <a:pt x="6260674" y="275045"/>
                </a:cubicBezTo>
                <a:cubicBezTo>
                  <a:pt x="6257717" y="280960"/>
                  <a:pt x="6261413" y="282439"/>
                  <a:pt x="6271764" y="279482"/>
                </a:cubicBezTo>
                <a:cubicBezTo>
                  <a:pt x="6282115" y="276524"/>
                  <a:pt x="6287290" y="272827"/>
                  <a:pt x="6287290" y="268391"/>
                </a:cubicBezTo>
                <a:cubicBezTo>
                  <a:pt x="6287290" y="265064"/>
                  <a:pt x="6284796" y="263400"/>
                  <a:pt x="6279805" y="263400"/>
                </a:cubicBezTo>
                <a:close/>
                <a:moveTo>
                  <a:pt x="6178604" y="259519"/>
                </a:moveTo>
                <a:cubicBezTo>
                  <a:pt x="6154944" y="260997"/>
                  <a:pt x="6142375" y="266912"/>
                  <a:pt x="6140896" y="277264"/>
                </a:cubicBezTo>
                <a:cubicBezTo>
                  <a:pt x="6139418" y="281700"/>
                  <a:pt x="6140896" y="284657"/>
                  <a:pt x="6145332" y="286136"/>
                </a:cubicBezTo>
                <a:cubicBezTo>
                  <a:pt x="6149768" y="287615"/>
                  <a:pt x="6152725" y="286136"/>
                  <a:pt x="6154204" y="281700"/>
                </a:cubicBezTo>
                <a:cubicBezTo>
                  <a:pt x="6157162" y="277264"/>
                  <a:pt x="6160860" y="275045"/>
                  <a:pt x="6165295" y="275045"/>
                </a:cubicBezTo>
                <a:cubicBezTo>
                  <a:pt x="6171210" y="276524"/>
                  <a:pt x="6176385" y="274306"/>
                  <a:pt x="6180822" y="268391"/>
                </a:cubicBezTo>
                <a:cubicBezTo>
                  <a:pt x="6183780" y="262476"/>
                  <a:pt x="6183040" y="259519"/>
                  <a:pt x="6178604" y="259519"/>
                </a:cubicBezTo>
                <a:close/>
                <a:moveTo>
                  <a:pt x="6234612" y="242328"/>
                </a:moveTo>
                <a:cubicBezTo>
                  <a:pt x="6230544" y="241959"/>
                  <a:pt x="6224444" y="242513"/>
                  <a:pt x="6216312" y="243992"/>
                </a:cubicBezTo>
                <a:cubicBezTo>
                  <a:pt x="6201524" y="246950"/>
                  <a:pt x="6194130" y="251386"/>
                  <a:pt x="6194130" y="257301"/>
                </a:cubicBezTo>
                <a:cubicBezTo>
                  <a:pt x="6195609" y="261737"/>
                  <a:pt x="6204482" y="262476"/>
                  <a:pt x="6220747" y="259519"/>
                </a:cubicBezTo>
                <a:cubicBezTo>
                  <a:pt x="6235534" y="256562"/>
                  <a:pt x="6242189" y="252125"/>
                  <a:pt x="6240710" y="246210"/>
                </a:cubicBezTo>
                <a:cubicBezTo>
                  <a:pt x="6240710" y="243992"/>
                  <a:pt x="6238677" y="242698"/>
                  <a:pt x="6234612" y="242328"/>
                </a:cubicBezTo>
                <a:close/>
                <a:moveTo>
                  <a:pt x="6420794" y="241219"/>
                </a:moveTo>
                <a:cubicBezTo>
                  <a:pt x="6417928" y="241219"/>
                  <a:pt x="6414093" y="241404"/>
                  <a:pt x="6409286" y="241774"/>
                </a:cubicBezTo>
                <a:cubicBezTo>
                  <a:pt x="6390063" y="244731"/>
                  <a:pt x="6381191" y="248428"/>
                  <a:pt x="6382669" y="252864"/>
                </a:cubicBezTo>
                <a:cubicBezTo>
                  <a:pt x="6385627" y="258779"/>
                  <a:pt x="6398196" y="256562"/>
                  <a:pt x="6420377" y="246210"/>
                </a:cubicBezTo>
                <a:cubicBezTo>
                  <a:pt x="6429249" y="242883"/>
                  <a:pt x="6429388" y="241219"/>
                  <a:pt x="6420794" y="241219"/>
                </a:cubicBezTo>
                <a:close/>
                <a:moveTo>
                  <a:pt x="6890617" y="239556"/>
                </a:moveTo>
                <a:cubicBezTo>
                  <a:pt x="6887659" y="239556"/>
                  <a:pt x="6886920" y="242513"/>
                  <a:pt x="6888399" y="248428"/>
                </a:cubicBezTo>
                <a:cubicBezTo>
                  <a:pt x="6889877" y="252864"/>
                  <a:pt x="6891356" y="255082"/>
                  <a:pt x="6892835" y="255082"/>
                </a:cubicBezTo>
                <a:cubicBezTo>
                  <a:pt x="6894315" y="255082"/>
                  <a:pt x="6895053" y="252864"/>
                  <a:pt x="6895053" y="248428"/>
                </a:cubicBezTo>
                <a:cubicBezTo>
                  <a:pt x="6896532" y="242513"/>
                  <a:pt x="6895053" y="239556"/>
                  <a:pt x="6890617" y="239556"/>
                </a:cubicBezTo>
                <a:close/>
                <a:moveTo>
                  <a:pt x="6262337" y="233456"/>
                </a:moveTo>
                <a:cubicBezTo>
                  <a:pt x="6257531" y="233826"/>
                  <a:pt x="6252541" y="235120"/>
                  <a:pt x="6247365" y="237337"/>
                </a:cubicBezTo>
                <a:cubicBezTo>
                  <a:pt x="6242929" y="238816"/>
                  <a:pt x="6242189" y="241034"/>
                  <a:pt x="6245148" y="243992"/>
                </a:cubicBezTo>
                <a:cubicBezTo>
                  <a:pt x="6248105" y="246950"/>
                  <a:pt x="6251801" y="248428"/>
                  <a:pt x="6256238" y="248428"/>
                </a:cubicBezTo>
                <a:cubicBezTo>
                  <a:pt x="6262151" y="248428"/>
                  <a:pt x="6268807" y="249907"/>
                  <a:pt x="6276200" y="252864"/>
                </a:cubicBezTo>
                <a:cubicBezTo>
                  <a:pt x="6283593" y="254343"/>
                  <a:pt x="6287290" y="252125"/>
                  <a:pt x="6287290" y="246210"/>
                </a:cubicBezTo>
                <a:cubicBezTo>
                  <a:pt x="6288770" y="241774"/>
                  <a:pt x="6285073" y="238077"/>
                  <a:pt x="6276200" y="235120"/>
                </a:cubicBezTo>
                <a:cubicBezTo>
                  <a:pt x="6271764" y="233641"/>
                  <a:pt x="6267142" y="233086"/>
                  <a:pt x="6262337" y="233456"/>
                </a:cubicBezTo>
                <a:close/>
                <a:moveTo>
                  <a:pt x="6884655" y="205591"/>
                </a:moveTo>
                <a:cubicBezTo>
                  <a:pt x="6878280" y="205683"/>
                  <a:pt x="6871393" y="205914"/>
                  <a:pt x="6864000" y="206284"/>
                </a:cubicBezTo>
                <a:cubicBezTo>
                  <a:pt x="6834424" y="207763"/>
                  <a:pt x="6819638" y="209981"/>
                  <a:pt x="6819638" y="212939"/>
                </a:cubicBezTo>
                <a:cubicBezTo>
                  <a:pt x="6819638" y="217375"/>
                  <a:pt x="6821116" y="219593"/>
                  <a:pt x="6824074" y="219593"/>
                </a:cubicBezTo>
                <a:cubicBezTo>
                  <a:pt x="6838862" y="221071"/>
                  <a:pt x="6862520" y="220332"/>
                  <a:pt x="6895053" y="217375"/>
                </a:cubicBezTo>
                <a:cubicBezTo>
                  <a:pt x="6927585" y="212939"/>
                  <a:pt x="6938675" y="209981"/>
                  <a:pt x="6928326" y="208502"/>
                </a:cubicBezTo>
                <a:cubicBezTo>
                  <a:pt x="6918342" y="206284"/>
                  <a:pt x="6903787" y="205314"/>
                  <a:pt x="6884655" y="205591"/>
                </a:cubicBezTo>
                <a:close/>
                <a:moveTo>
                  <a:pt x="6587291" y="185212"/>
                </a:moveTo>
                <a:cubicBezTo>
                  <a:pt x="6585443" y="185212"/>
                  <a:pt x="6583779" y="185582"/>
                  <a:pt x="6582300" y="186321"/>
                </a:cubicBezTo>
                <a:cubicBezTo>
                  <a:pt x="6579341" y="189278"/>
                  <a:pt x="6581560" y="190758"/>
                  <a:pt x="6588953" y="190758"/>
                </a:cubicBezTo>
                <a:cubicBezTo>
                  <a:pt x="6594869" y="189278"/>
                  <a:pt x="6596348" y="187800"/>
                  <a:pt x="6593391" y="186321"/>
                </a:cubicBezTo>
                <a:cubicBezTo>
                  <a:pt x="6591172" y="185582"/>
                  <a:pt x="6589139" y="185212"/>
                  <a:pt x="6587291" y="185212"/>
                </a:cubicBezTo>
                <a:close/>
                <a:moveTo>
                  <a:pt x="6959379" y="0"/>
                </a:moveTo>
                <a:lnTo>
                  <a:pt x="7061412" y="2218"/>
                </a:lnTo>
                <a:cubicBezTo>
                  <a:pt x="7070284" y="2218"/>
                  <a:pt x="7079156" y="2218"/>
                  <a:pt x="7088029" y="2218"/>
                </a:cubicBezTo>
                <a:cubicBezTo>
                  <a:pt x="7114646" y="3697"/>
                  <a:pt x="7133869" y="4436"/>
                  <a:pt x="7145700" y="4436"/>
                </a:cubicBezTo>
                <a:cubicBezTo>
                  <a:pt x="7227029" y="8872"/>
                  <a:pt x="7269174" y="11090"/>
                  <a:pt x="7272131" y="11090"/>
                </a:cubicBezTo>
                <a:cubicBezTo>
                  <a:pt x="7325365" y="15527"/>
                  <a:pt x="7367511" y="19223"/>
                  <a:pt x="7398564" y="22181"/>
                </a:cubicBezTo>
                <a:cubicBezTo>
                  <a:pt x="7405957" y="22181"/>
                  <a:pt x="7417047" y="22920"/>
                  <a:pt x="7431835" y="24399"/>
                </a:cubicBezTo>
                <a:cubicBezTo>
                  <a:pt x="7446623" y="25878"/>
                  <a:pt x="7456973" y="26617"/>
                  <a:pt x="7462890" y="26617"/>
                </a:cubicBezTo>
                <a:cubicBezTo>
                  <a:pt x="7462890" y="26617"/>
                  <a:pt x="7485810" y="29575"/>
                  <a:pt x="7531650" y="35489"/>
                </a:cubicBezTo>
                <a:cubicBezTo>
                  <a:pt x="7595237" y="44362"/>
                  <a:pt x="7640338" y="51017"/>
                  <a:pt x="7666955" y="55452"/>
                </a:cubicBezTo>
                <a:cubicBezTo>
                  <a:pt x="7677306" y="56931"/>
                  <a:pt x="7718710" y="64325"/>
                  <a:pt x="7791169" y="77634"/>
                </a:cubicBezTo>
                <a:cubicBezTo>
                  <a:pt x="7801520" y="79112"/>
                  <a:pt x="7819265" y="82070"/>
                  <a:pt x="7844403" y="86506"/>
                </a:cubicBezTo>
                <a:cubicBezTo>
                  <a:pt x="7866584" y="90942"/>
                  <a:pt x="7881372" y="93900"/>
                  <a:pt x="7888766" y="95379"/>
                </a:cubicBezTo>
                <a:cubicBezTo>
                  <a:pt x="8012980" y="124954"/>
                  <a:pt x="8075826" y="136044"/>
                  <a:pt x="8077305" y="128650"/>
                </a:cubicBezTo>
                <a:cubicBezTo>
                  <a:pt x="8077305" y="121256"/>
                  <a:pt x="8079523" y="121996"/>
                  <a:pt x="8083959" y="130868"/>
                </a:cubicBezTo>
                <a:cubicBezTo>
                  <a:pt x="8086917" y="139741"/>
                  <a:pt x="8117970" y="152310"/>
                  <a:pt x="8177120" y="168576"/>
                </a:cubicBezTo>
                <a:cubicBezTo>
                  <a:pt x="8209652" y="177449"/>
                  <a:pt x="8226658" y="182625"/>
                  <a:pt x="8228136" y="184103"/>
                </a:cubicBezTo>
                <a:cubicBezTo>
                  <a:pt x="8232573" y="184103"/>
                  <a:pt x="8238488" y="185582"/>
                  <a:pt x="8245881" y="188539"/>
                </a:cubicBezTo>
                <a:cubicBezTo>
                  <a:pt x="8254754" y="191497"/>
                  <a:pt x="8261408" y="193715"/>
                  <a:pt x="8265844" y="195193"/>
                </a:cubicBezTo>
                <a:cubicBezTo>
                  <a:pt x="8265844" y="195193"/>
                  <a:pt x="8279153" y="199630"/>
                  <a:pt x="8305770" y="208502"/>
                </a:cubicBezTo>
                <a:cubicBezTo>
                  <a:pt x="8339781" y="218853"/>
                  <a:pt x="8370835" y="229204"/>
                  <a:pt x="8398931" y="239556"/>
                </a:cubicBezTo>
                <a:cubicBezTo>
                  <a:pt x="8452166" y="258779"/>
                  <a:pt x="8483959" y="269870"/>
                  <a:pt x="8494310" y="272827"/>
                </a:cubicBezTo>
                <a:cubicBezTo>
                  <a:pt x="8577119" y="306838"/>
                  <a:pt x="8630354" y="328280"/>
                  <a:pt x="8654013" y="337152"/>
                </a:cubicBezTo>
                <a:cubicBezTo>
                  <a:pt x="8719078" y="366727"/>
                  <a:pt x="8764919" y="387430"/>
                  <a:pt x="8791536" y="399260"/>
                </a:cubicBezTo>
                <a:cubicBezTo>
                  <a:pt x="8835899" y="419962"/>
                  <a:pt x="8856601" y="429574"/>
                  <a:pt x="8853644" y="428095"/>
                </a:cubicBezTo>
                <a:cubicBezTo>
                  <a:pt x="8859558" y="431053"/>
                  <a:pt x="8869170" y="435489"/>
                  <a:pt x="8882479" y="441404"/>
                </a:cubicBezTo>
                <a:cubicBezTo>
                  <a:pt x="8894309" y="447319"/>
                  <a:pt x="8903181" y="451755"/>
                  <a:pt x="8909096" y="454713"/>
                </a:cubicBezTo>
                <a:cubicBezTo>
                  <a:pt x="8947543" y="473936"/>
                  <a:pt x="8980815" y="490941"/>
                  <a:pt x="9008911" y="505729"/>
                </a:cubicBezTo>
                <a:cubicBezTo>
                  <a:pt x="9026656" y="513123"/>
                  <a:pt x="9034789" y="516080"/>
                  <a:pt x="9033310" y="514601"/>
                </a:cubicBezTo>
                <a:cubicBezTo>
                  <a:pt x="9037746" y="519037"/>
                  <a:pt x="9044401" y="523474"/>
                  <a:pt x="9053273" y="527910"/>
                </a:cubicBezTo>
                <a:cubicBezTo>
                  <a:pt x="9059188" y="529389"/>
                  <a:pt x="9065842" y="532346"/>
                  <a:pt x="9073236" y="536782"/>
                </a:cubicBezTo>
                <a:cubicBezTo>
                  <a:pt x="9083588" y="542697"/>
                  <a:pt x="9090242" y="546394"/>
                  <a:pt x="9093199" y="547873"/>
                </a:cubicBezTo>
                <a:cubicBezTo>
                  <a:pt x="9118338" y="561182"/>
                  <a:pt x="9141259" y="573011"/>
                  <a:pt x="9161960" y="583363"/>
                </a:cubicBezTo>
                <a:cubicBezTo>
                  <a:pt x="9170833" y="587799"/>
                  <a:pt x="9190057" y="596671"/>
                  <a:pt x="9219632" y="609980"/>
                </a:cubicBezTo>
                <a:cubicBezTo>
                  <a:pt x="9237376" y="618852"/>
                  <a:pt x="9252903" y="626246"/>
                  <a:pt x="9266212" y="632161"/>
                </a:cubicBezTo>
                <a:cubicBezTo>
                  <a:pt x="9280999" y="639555"/>
                  <a:pt x="9303180" y="650645"/>
                  <a:pt x="9332755" y="665433"/>
                </a:cubicBezTo>
                <a:cubicBezTo>
                  <a:pt x="9341628" y="669869"/>
                  <a:pt x="9357155" y="678002"/>
                  <a:pt x="9379336" y="689832"/>
                </a:cubicBezTo>
                <a:cubicBezTo>
                  <a:pt x="9382292" y="691311"/>
                  <a:pt x="9385990" y="693529"/>
                  <a:pt x="9390426" y="696486"/>
                </a:cubicBezTo>
                <a:cubicBezTo>
                  <a:pt x="9396340" y="699444"/>
                  <a:pt x="9400777" y="700922"/>
                  <a:pt x="9403735" y="700922"/>
                </a:cubicBezTo>
                <a:cubicBezTo>
                  <a:pt x="9402256" y="700922"/>
                  <a:pt x="9408910" y="705358"/>
                  <a:pt x="9423698" y="714231"/>
                </a:cubicBezTo>
                <a:cubicBezTo>
                  <a:pt x="9453272" y="730497"/>
                  <a:pt x="9472496" y="740848"/>
                  <a:pt x="9481368" y="745285"/>
                </a:cubicBezTo>
                <a:cubicBezTo>
                  <a:pt x="9488762" y="748242"/>
                  <a:pt x="9505028" y="756375"/>
                  <a:pt x="9530166" y="769684"/>
                </a:cubicBezTo>
                <a:cubicBezTo>
                  <a:pt x="9539039" y="774120"/>
                  <a:pt x="9553088" y="782253"/>
                  <a:pt x="9572310" y="794083"/>
                </a:cubicBezTo>
                <a:cubicBezTo>
                  <a:pt x="9587098" y="802955"/>
                  <a:pt x="9595232" y="808131"/>
                  <a:pt x="9596710" y="809610"/>
                </a:cubicBezTo>
                <a:cubicBezTo>
                  <a:pt x="9614454" y="819961"/>
                  <a:pt x="9624066" y="825876"/>
                  <a:pt x="9625545" y="827355"/>
                </a:cubicBezTo>
                <a:cubicBezTo>
                  <a:pt x="9659556" y="849536"/>
                  <a:pt x="9680259" y="862105"/>
                  <a:pt x="9687652" y="865063"/>
                </a:cubicBezTo>
                <a:cubicBezTo>
                  <a:pt x="9695046" y="868020"/>
                  <a:pt x="9716488" y="881329"/>
                  <a:pt x="9751978" y="904989"/>
                </a:cubicBezTo>
                <a:cubicBezTo>
                  <a:pt x="9765286" y="913861"/>
                  <a:pt x="9774159" y="919776"/>
                  <a:pt x="9778595" y="922733"/>
                </a:cubicBezTo>
                <a:cubicBezTo>
                  <a:pt x="9780074" y="922733"/>
                  <a:pt x="9787468" y="927909"/>
                  <a:pt x="9800776" y="938260"/>
                </a:cubicBezTo>
                <a:cubicBezTo>
                  <a:pt x="9815564" y="947133"/>
                  <a:pt x="9828872" y="956005"/>
                  <a:pt x="9840702" y="964878"/>
                </a:cubicBezTo>
                <a:cubicBezTo>
                  <a:pt x="9861404" y="976707"/>
                  <a:pt x="9894676" y="993713"/>
                  <a:pt x="9940517" y="1015894"/>
                </a:cubicBezTo>
                <a:cubicBezTo>
                  <a:pt x="9962698" y="1027724"/>
                  <a:pt x="9975268" y="1035118"/>
                  <a:pt x="9978225" y="1038075"/>
                </a:cubicBezTo>
                <a:lnTo>
                  <a:pt x="9997287" y="1058380"/>
                </a:lnTo>
                <a:lnTo>
                  <a:pt x="9998311" y="1058846"/>
                </a:lnTo>
                <a:lnTo>
                  <a:pt x="10014480" y="1066195"/>
                </a:lnTo>
                <a:lnTo>
                  <a:pt x="10022588" y="1066911"/>
                </a:lnTo>
                <a:cubicBezTo>
                  <a:pt x="10028502" y="1063953"/>
                  <a:pt x="10028502" y="1064692"/>
                  <a:pt x="10022588" y="1069129"/>
                </a:cubicBezTo>
                <a:lnTo>
                  <a:pt x="10022754" y="1069956"/>
                </a:lnTo>
                <a:lnTo>
                  <a:pt x="10053210" y="1083800"/>
                </a:lnTo>
                <a:cubicBezTo>
                  <a:pt x="10066518" y="1089715"/>
                  <a:pt x="10079827" y="1096369"/>
                  <a:pt x="10093135" y="1103763"/>
                </a:cubicBezTo>
                <a:cubicBezTo>
                  <a:pt x="10100529" y="1106720"/>
                  <a:pt x="10107923" y="1109678"/>
                  <a:pt x="10115316" y="1112635"/>
                </a:cubicBezTo>
                <a:cubicBezTo>
                  <a:pt x="10124189" y="1117072"/>
                  <a:pt x="10132322" y="1120768"/>
                  <a:pt x="10139716" y="1123726"/>
                </a:cubicBezTo>
                <a:cubicBezTo>
                  <a:pt x="10240270" y="1163652"/>
                  <a:pt x="10295723" y="1185093"/>
                  <a:pt x="10306074" y="1188051"/>
                </a:cubicBezTo>
                <a:cubicBezTo>
                  <a:pt x="10322340" y="1192487"/>
                  <a:pt x="10339346" y="1198402"/>
                  <a:pt x="10357090" y="1205796"/>
                </a:cubicBezTo>
                <a:lnTo>
                  <a:pt x="10392580" y="1216886"/>
                </a:lnTo>
                <a:cubicBezTo>
                  <a:pt x="10411804" y="1222802"/>
                  <a:pt x="10431028" y="1227238"/>
                  <a:pt x="10450251" y="1230195"/>
                </a:cubicBezTo>
                <a:cubicBezTo>
                  <a:pt x="10470953" y="1234631"/>
                  <a:pt x="10479087" y="1234631"/>
                  <a:pt x="10474650" y="1230195"/>
                </a:cubicBezTo>
                <a:cubicBezTo>
                  <a:pt x="10470214" y="1224280"/>
                  <a:pt x="10474650" y="1223541"/>
                  <a:pt x="10487959" y="1227977"/>
                </a:cubicBezTo>
                <a:cubicBezTo>
                  <a:pt x="10501268" y="1230935"/>
                  <a:pt x="10504964" y="1233153"/>
                  <a:pt x="10499050" y="1234631"/>
                </a:cubicBezTo>
                <a:cubicBezTo>
                  <a:pt x="10493135" y="1236110"/>
                  <a:pt x="10490916" y="1239807"/>
                  <a:pt x="10492396" y="1245722"/>
                </a:cubicBezTo>
                <a:cubicBezTo>
                  <a:pt x="10495353" y="1250158"/>
                  <a:pt x="10499789" y="1249419"/>
                  <a:pt x="10505704" y="1243504"/>
                </a:cubicBezTo>
                <a:cubicBezTo>
                  <a:pt x="10510140" y="1237589"/>
                  <a:pt x="10535279" y="1238328"/>
                  <a:pt x="10581120" y="1245722"/>
                </a:cubicBezTo>
                <a:cubicBezTo>
                  <a:pt x="10625482" y="1253116"/>
                  <a:pt x="10650620" y="1258291"/>
                  <a:pt x="10656536" y="1261249"/>
                </a:cubicBezTo>
                <a:cubicBezTo>
                  <a:pt x="10658014" y="1262727"/>
                  <a:pt x="10703116" y="1271600"/>
                  <a:pt x="10791840" y="1287866"/>
                </a:cubicBezTo>
                <a:cubicBezTo>
                  <a:pt x="10793319" y="1289345"/>
                  <a:pt x="10814021" y="1293042"/>
                  <a:pt x="10853947" y="1298956"/>
                </a:cubicBezTo>
                <a:cubicBezTo>
                  <a:pt x="10861341" y="1298956"/>
                  <a:pt x="10872431" y="1300435"/>
                  <a:pt x="10887219" y="1303393"/>
                </a:cubicBezTo>
                <a:cubicBezTo>
                  <a:pt x="10903485" y="1304872"/>
                  <a:pt x="10915315" y="1306350"/>
                  <a:pt x="10922708" y="1307829"/>
                </a:cubicBezTo>
                <a:cubicBezTo>
                  <a:pt x="10928624" y="1307829"/>
                  <a:pt x="10953762" y="1310047"/>
                  <a:pt x="10998124" y="1314483"/>
                </a:cubicBezTo>
                <a:cubicBezTo>
                  <a:pt x="11017348" y="1315962"/>
                  <a:pt x="11043965" y="1318180"/>
                  <a:pt x="11077976" y="1321138"/>
                </a:cubicBezTo>
                <a:cubicBezTo>
                  <a:pt x="11066146" y="1321138"/>
                  <a:pt x="11092764" y="1322616"/>
                  <a:pt x="11157828" y="1325574"/>
                </a:cubicBezTo>
                <a:cubicBezTo>
                  <a:pt x="11162264" y="1325574"/>
                  <a:pt x="11168919" y="1325574"/>
                  <a:pt x="11177791" y="1325574"/>
                </a:cubicBezTo>
                <a:cubicBezTo>
                  <a:pt x="11186664" y="1325574"/>
                  <a:pt x="11193318" y="1325574"/>
                  <a:pt x="11197754" y="1325574"/>
                </a:cubicBezTo>
                <a:cubicBezTo>
                  <a:pt x="11222892" y="1327053"/>
                  <a:pt x="11236202" y="1327792"/>
                  <a:pt x="11237680" y="1327792"/>
                </a:cubicBezTo>
                <a:cubicBezTo>
                  <a:pt x="11298308" y="1326313"/>
                  <a:pt x="11323447" y="1325574"/>
                  <a:pt x="11313096" y="1325574"/>
                </a:cubicBezTo>
                <a:lnTo>
                  <a:pt x="11350804" y="1325574"/>
                </a:lnTo>
                <a:cubicBezTo>
                  <a:pt x="11362634" y="1325574"/>
                  <a:pt x="11368549" y="1325574"/>
                  <a:pt x="11368549" y="1325574"/>
                </a:cubicBezTo>
                <a:lnTo>
                  <a:pt x="11384075" y="1323356"/>
                </a:lnTo>
                <a:cubicBezTo>
                  <a:pt x="11395905" y="1323356"/>
                  <a:pt x="11417347" y="1321877"/>
                  <a:pt x="11448400" y="1318920"/>
                </a:cubicBezTo>
                <a:cubicBezTo>
                  <a:pt x="11472060" y="1317441"/>
                  <a:pt x="11490545" y="1316701"/>
                  <a:pt x="11503853" y="1316701"/>
                </a:cubicBezTo>
                <a:cubicBezTo>
                  <a:pt x="11527513" y="1313744"/>
                  <a:pt x="11551173" y="1310786"/>
                  <a:pt x="11574832" y="1307829"/>
                </a:cubicBezTo>
                <a:cubicBezTo>
                  <a:pt x="11594056" y="1304872"/>
                  <a:pt x="11611801" y="1302653"/>
                  <a:pt x="11628067" y="1301175"/>
                </a:cubicBezTo>
                <a:cubicBezTo>
                  <a:pt x="11639898" y="1299696"/>
                  <a:pt x="11657642" y="1295260"/>
                  <a:pt x="11681302" y="1287866"/>
                </a:cubicBezTo>
                <a:cubicBezTo>
                  <a:pt x="11700526" y="1280472"/>
                  <a:pt x="11716052" y="1276036"/>
                  <a:pt x="11727882" y="1274557"/>
                </a:cubicBezTo>
                <a:cubicBezTo>
                  <a:pt x="11735276" y="1273079"/>
                  <a:pt x="11745628" y="1271600"/>
                  <a:pt x="11758936" y="1270121"/>
                </a:cubicBezTo>
                <a:cubicBezTo>
                  <a:pt x="11761894" y="1270121"/>
                  <a:pt x="11765590" y="1270121"/>
                  <a:pt x="11770026" y="1270121"/>
                </a:cubicBezTo>
                <a:cubicBezTo>
                  <a:pt x="11775941" y="1268642"/>
                  <a:pt x="11780378" y="1267903"/>
                  <a:pt x="11783335" y="1267903"/>
                </a:cubicBezTo>
                <a:cubicBezTo>
                  <a:pt x="11787771" y="1266424"/>
                  <a:pt x="11797383" y="1264946"/>
                  <a:pt x="11812170" y="1263467"/>
                </a:cubicBezTo>
                <a:cubicBezTo>
                  <a:pt x="11860969" y="1256073"/>
                  <a:pt x="11889065" y="1251637"/>
                  <a:pt x="11896459" y="1250158"/>
                </a:cubicBezTo>
                <a:cubicBezTo>
                  <a:pt x="11906810" y="1248679"/>
                  <a:pt x="11911986" y="1250158"/>
                  <a:pt x="11911986" y="1254594"/>
                </a:cubicBezTo>
                <a:cubicBezTo>
                  <a:pt x="11911986" y="1259030"/>
                  <a:pt x="11895719" y="1264206"/>
                  <a:pt x="11863187" y="1270121"/>
                </a:cubicBezTo>
                <a:cubicBezTo>
                  <a:pt x="11830655" y="1277515"/>
                  <a:pt x="11814389" y="1282690"/>
                  <a:pt x="11814389" y="1285648"/>
                </a:cubicBezTo>
                <a:cubicBezTo>
                  <a:pt x="11815868" y="1290084"/>
                  <a:pt x="11815128" y="1292302"/>
                  <a:pt x="11812170" y="1292302"/>
                </a:cubicBezTo>
                <a:cubicBezTo>
                  <a:pt x="11810692" y="1293781"/>
                  <a:pt x="11809952" y="1292302"/>
                  <a:pt x="11809952" y="1287866"/>
                </a:cubicBezTo>
                <a:cubicBezTo>
                  <a:pt x="11808474" y="1273079"/>
                  <a:pt x="11799601" y="1276775"/>
                  <a:pt x="11783335" y="1298956"/>
                </a:cubicBezTo>
                <a:cubicBezTo>
                  <a:pt x="11778899" y="1306350"/>
                  <a:pt x="11775202" y="1308568"/>
                  <a:pt x="11772245" y="1305611"/>
                </a:cubicBezTo>
                <a:cubicBezTo>
                  <a:pt x="11770766" y="1302653"/>
                  <a:pt x="11770026" y="1304132"/>
                  <a:pt x="11770026" y="1310047"/>
                </a:cubicBezTo>
                <a:cubicBezTo>
                  <a:pt x="11770026" y="1314483"/>
                  <a:pt x="11772984" y="1316701"/>
                  <a:pt x="11778899" y="1316701"/>
                </a:cubicBezTo>
                <a:cubicBezTo>
                  <a:pt x="11784814" y="1315223"/>
                  <a:pt x="11788511" y="1317441"/>
                  <a:pt x="11789989" y="1323356"/>
                </a:cubicBezTo>
                <a:cubicBezTo>
                  <a:pt x="11789989" y="1330749"/>
                  <a:pt x="11785554" y="1335186"/>
                  <a:pt x="11776681" y="1336665"/>
                </a:cubicBezTo>
                <a:cubicBezTo>
                  <a:pt x="11767808" y="1338143"/>
                  <a:pt x="11762633" y="1341101"/>
                  <a:pt x="11761154" y="1345537"/>
                </a:cubicBezTo>
                <a:cubicBezTo>
                  <a:pt x="11761154" y="1349973"/>
                  <a:pt x="11773723" y="1350712"/>
                  <a:pt x="11798862" y="1347755"/>
                </a:cubicBezTo>
                <a:cubicBezTo>
                  <a:pt x="11803298" y="1346276"/>
                  <a:pt x="11806995" y="1347755"/>
                  <a:pt x="11809952" y="1352191"/>
                </a:cubicBezTo>
                <a:cubicBezTo>
                  <a:pt x="11812910" y="1356627"/>
                  <a:pt x="11815128" y="1356627"/>
                  <a:pt x="11816606" y="1352191"/>
                </a:cubicBezTo>
                <a:cubicBezTo>
                  <a:pt x="11818086" y="1346276"/>
                  <a:pt x="11826218" y="1341840"/>
                  <a:pt x="11841006" y="1338883"/>
                </a:cubicBezTo>
                <a:cubicBezTo>
                  <a:pt x="11857272" y="1334446"/>
                  <a:pt x="11865405" y="1335186"/>
                  <a:pt x="11865405" y="1341101"/>
                </a:cubicBezTo>
                <a:cubicBezTo>
                  <a:pt x="11866884" y="1347016"/>
                  <a:pt x="11867624" y="1346276"/>
                  <a:pt x="11867624" y="1338883"/>
                </a:cubicBezTo>
                <a:cubicBezTo>
                  <a:pt x="11867624" y="1331489"/>
                  <a:pt x="11868363" y="1330749"/>
                  <a:pt x="11869842" y="1336665"/>
                </a:cubicBezTo>
                <a:cubicBezTo>
                  <a:pt x="11872799" y="1342579"/>
                  <a:pt x="11875017" y="1342579"/>
                  <a:pt x="11876496" y="1336665"/>
                </a:cubicBezTo>
                <a:cubicBezTo>
                  <a:pt x="11877975" y="1329271"/>
                  <a:pt x="11885368" y="1324834"/>
                  <a:pt x="11898677" y="1323356"/>
                </a:cubicBezTo>
                <a:cubicBezTo>
                  <a:pt x="11904592" y="1321877"/>
                  <a:pt x="11917161" y="1318920"/>
                  <a:pt x="11936385" y="1314483"/>
                </a:cubicBezTo>
                <a:cubicBezTo>
                  <a:pt x="11946736" y="1311526"/>
                  <a:pt x="11965220" y="1305611"/>
                  <a:pt x="11991837" y="1296739"/>
                </a:cubicBezTo>
                <a:cubicBezTo>
                  <a:pt x="12039157" y="1283430"/>
                  <a:pt x="12062817" y="1278994"/>
                  <a:pt x="12062817" y="1283430"/>
                </a:cubicBezTo>
                <a:cubicBezTo>
                  <a:pt x="12062817" y="1287866"/>
                  <a:pt x="12070950" y="1287127"/>
                  <a:pt x="12087216" y="1281212"/>
                </a:cubicBezTo>
                <a:cubicBezTo>
                  <a:pt x="12102004" y="1276775"/>
                  <a:pt x="12107179" y="1273079"/>
                  <a:pt x="12102743" y="1270121"/>
                </a:cubicBezTo>
                <a:cubicBezTo>
                  <a:pt x="12098307" y="1265685"/>
                  <a:pt x="12105700" y="1260509"/>
                  <a:pt x="12124924" y="1254594"/>
                </a:cubicBezTo>
                <a:cubicBezTo>
                  <a:pt x="12144147" y="1247201"/>
                  <a:pt x="12155238" y="1246461"/>
                  <a:pt x="12158196" y="1252376"/>
                </a:cubicBezTo>
                <a:cubicBezTo>
                  <a:pt x="12156717" y="1246461"/>
                  <a:pt x="12158935" y="1242025"/>
                  <a:pt x="12164850" y="1239068"/>
                </a:cubicBezTo>
                <a:cubicBezTo>
                  <a:pt x="12170765" y="1237589"/>
                  <a:pt x="12175201" y="1239068"/>
                  <a:pt x="12178159" y="1243504"/>
                </a:cubicBezTo>
                <a:cubicBezTo>
                  <a:pt x="12181116" y="1249419"/>
                  <a:pt x="12184813" y="1251637"/>
                  <a:pt x="12189249" y="1250158"/>
                </a:cubicBezTo>
                <a:cubicBezTo>
                  <a:pt x="12193686" y="1247201"/>
                  <a:pt x="12195164" y="1243504"/>
                  <a:pt x="12193686" y="1239068"/>
                </a:cubicBezTo>
                <a:cubicBezTo>
                  <a:pt x="12192207" y="1234631"/>
                  <a:pt x="12197382" y="1230935"/>
                  <a:pt x="12209212" y="1227977"/>
                </a:cubicBezTo>
                <a:cubicBezTo>
                  <a:pt x="12221042" y="1223541"/>
                  <a:pt x="12226957" y="1223541"/>
                  <a:pt x="12226957" y="1227977"/>
                </a:cubicBezTo>
                <a:cubicBezTo>
                  <a:pt x="12225478" y="1233892"/>
                  <a:pt x="12226218" y="1236110"/>
                  <a:pt x="12229175" y="1234631"/>
                </a:cubicBezTo>
                <a:cubicBezTo>
                  <a:pt x="12232132" y="1234631"/>
                  <a:pt x="12232872" y="1230935"/>
                  <a:pt x="12231393" y="1223541"/>
                </a:cubicBezTo>
                <a:cubicBezTo>
                  <a:pt x="12229914" y="1217626"/>
                  <a:pt x="12230654" y="1217626"/>
                  <a:pt x="12233611" y="1223541"/>
                </a:cubicBezTo>
                <a:cubicBezTo>
                  <a:pt x="12236569" y="1230935"/>
                  <a:pt x="12237308" y="1230935"/>
                  <a:pt x="12235829" y="1223541"/>
                </a:cubicBezTo>
                <a:cubicBezTo>
                  <a:pt x="12235829" y="1216147"/>
                  <a:pt x="12237308" y="1215408"/>
                  <a:pt x="12240266" y="1221323"/>
                </a:cubicBezTo>
                <a:cubicBezTo>
                  <a:pt x="12243223" y="1227238"/>
                  <a:pt x="12245441" y="1230195"/>
                  <a:pt x="12246920" y="1230195"/>
                </a:cubicBezTo>
                <a:cubicBezTo>
                  <a:pt x="12246920" y="1228716"/>
                  <a:pt x="12246180" y="1225759"/>
                  <a:pt x="12244702" y="1221323"/>
                </a:cubicBezTo>
                <a:cubicBezTo>
                  <a:pt x="12241744" y="1216886"/>
                  <a:pt x="12241005" y="1213929"/>
                  <a:pt x="12242484" y="1212450"/>
                </a:cubicBezTo>
                <a:cubicBezTo>
                  <a:pt x="12245441" y="1212450"/>
                  <a:pt x="12247659" y="1214669"/>
                  <a:pt x="12249138" y="1219105"/>
                </a:cubicBezTo>
                <a:cubicBezTo>
                  <a:pt x="12249138" y="1225019"/>
                  <a:pt x="12250617" y="1227238"/>
                  <a:pt x="12253574" y="1225759"/>
                </a:cubicBezTo>
                <a:cubicBezTo>
                  <a:pt x="12256532" y="1225759"/>
                  <a:pt x="12256532" y="1222802"/>
                  <a:pt x="12253574" y="1216886"/>
                </a:cubicBezTo>
                <a:cubicBezTo>
                  <a:pt x="12250617" y="1212450"/>
                  <a:pt x="12253574" y="1208753"/>
                  <a:pt x="12262446" y="1205796"/>
                </a:cubicBezTo>
                <a:cubicBezTo>
                  <a:pt x="12271319" y="1202838"/>
                  <a:pt x="12276495" y="1203578"/>
                  <a:pt x="12277974" y="1208014"/>
                </a:cubicBezTo>
                <a:cubicBezTo>
                  <a:pt x="12280931" y="1212450"/>
                  <a:pt x="12283888" y="1215408"/>
                  <a:pt x="12286846" y="1216886"/>
                </a:cubicBezTo>
                <a:cubicBezTo>
                  <a:pt x="12289803" y="1216886"/>
                  <a:pt x="12291282" y="1214669"/>
                  <a:pt x="12291282" y="1210232"/>
                </a:cubicBezTo>
                <a:cubicBezTo>
                  <a:pt x="12289803" y="1205796"/>
                  <a:pt x="12309766" y="1195445"/>
                  <a:pt x="12351171" y="1179179"/>
                </a:cubicBezTo>
                <a:cubicBezTo>
                  <a:pt x="12391097" y="1162912"/>
                  <a:pt x="12412539" y="1156998"/>
                  <a:pt x="12415496" y="1161434"/>
                </a:cubicBezTo>
                <a:cubicBezTo>
                  <a:pt x="12416975" y="1165870"/>
                  <a:pt x="12419193" y="1167349"/>
                  <a:pt x="12422151" y="1165870"/>
                </a:cubicBezTo>
                <a:cubicBezTo>
                  <a:pt x="12425108" y="1164391"/>
                  <a:pt x="12424369" y="1162173"/>
                  <a:pt x="12419932" y="1159216"/>
                </a:cubicBezTo>
                <a:cubicBezTo>
                  <a:pt x="12415496" y="1156258"/>
                  <a:pt x="12416236" y="1153301"/>
                  <a:pt x="12422151" y="1150343"/>
                </a:cubicBezTo>
                <a:cubicBezTo>
                  <a:pt x="12428066" y="1148865"/>
                  <a:pt x="12430284" y="1150343"/>
                  <a:pt x="12428805" y="1154779"/>
                </a:cubicBezTo>
                <a:cubicBezTo>
                  <a:pt x="12427326" y="1160694"/>
                  <a:pt x="12429544" y="1162912"/>
                  <a:pt x="12435459" y="1161434"/>
                </a:cubicBezTo>
                <a:cubicBezTo>
                  <a:pt x="12441374" y="1158476"/>
                  <a:pt x="12443592" y="1154779"/>
                  <a:pt x="12442114" y="1150343"/>
                </a:cubicBezTo>
                <a:cubicBezTo>
                  <a:pt x="12440635" y="1144428"/>
                  <a:pt x="12441374" y="1142949"/>
                  <a:pt x="12444332" y="1145907"/>
                </a:cubicBezTo>
                <a:cubicBezTo>
                  <a:pt x="12448768" y="1150343"/>
                  <a:pt x="12453204" y="1151822"/>
                  <a:pt x="12457641" y="1150343"/>
                </a:cubicBezTo>
                <a:cubicBezTo>
                  <a:pt x="12462077" y="1148865"/>
                  <a:pt x="12462816" y="1145907"/>
                  <a:pt x="12459858" y="1141471"/>
                </a:cubicBezTo>
                <a:cubicBezTo>
                  <a:pt x="12455422" y="1135556"/>
                  <a:pt x="12456901" y="1133338"/>
                  <a:pt x="12464295" y="1134816"/>
                </a:cubicBezTo>
                <a:cubicBezTo>
                  <a:pt x="12471688" y="1134816"/>
                  <a:pt x="12476864" y="1137034"/>
                  <a:pt x="12479821" y="1141471"/>
                </a:cubicBezTo>
                <a:cubicBezTo>
                  <a:pt x="12482779" y="1147386"/>
                  <a:pt x="12484997" y="1149604"/>
                  <a:pt x="12486476" y="1148125"/>
                </a:cubicBezTo>
                <a:cubicBezTo>
                  <a:pt x="12489433" y="1146646"/>
                  <a:pt x="12488694" y="1143689"/>
                  <a:pt x="12484258" y="1139253"/>
                </a:cubicBezTo>
                <a:cubicBezTo>
                  <a:pt x="12482779" y="1136295"/>
                  <a:pt x="12482779" y="1134816"/>
                  <a:pt x="12484258" y="1134816"/>
                </a:cubicBezTo>
                <a:cubicBezTo>
                  <a:pt x="12485737" y="1134816"/>
                  <a:pt x="12487954" y="1136295"/>
                  <a:pt x="12490912" y="1139253"/>
                </a:cubicBezTo>
                <a:cubicBezTo>
                  <a:pt x="12496827" y="1146646"/>
                  <a:pt x="12516790" y="1138513"/>
                  <a:pt x="12550801" y="1114853"/>
                </a:cubicBezTo>
                <a:cubicBezTo>
                  <a:pt x="12555237" y="1110417"/>
                  <a:pt x="12558195" y="1109678"/>
                  <a:pt x="12559674" y="1112635"/>
                </a:cubicBezTo>
                <a:cubicBezTo>
                  <a:pt x="12562631" y="1117072"/>
                  <a:pt x="12578897" y="1113375"/>
                  <a:pt x="12608472" y="1101545"/>
                </a:cubicBezTo>
                <a:cubicBezTo>
                  <a:pt x="12636568" y="1089715"/>
                  <a:pt x="12649876" y="1081582"/>
                  <a:pt x="12648398" y="1077145"/>
                </a:cubicBezTo>
                <a:cubicBezTo>
                  <a:pt x="12645440" y="1072709"/>
                  <a:pt x="12645440" y="1069752"/>
                  <a:pt x="12648398" y="1068273"/>
                </a:cubicBezTo>
                <a:cubicBezTo>
                  <a:pt x="12651356" y="1066794"/>
                  <a:pt x="12652834" y="1069012"/>
                  <a:pt x="12652834" y="1074928"/>
                </a:cubicBezTo>
                <a:cubicBezTo>
                  <a:pt x="12651356" y="1079364"/>
                  <a:pt x="12660228" y="1077145"/>
                  <a:pt x="12679451" y="1068273"/>
                </a:cubicBezTo>
                <a:cubicBezTo>
                  <a:pt x="12700154" y="1057922"/>
                  <a:pt x="12714202" y="1047571"/>
                  <a:pt x="12721595" y="1037219"/>
                </a:cubicBezTo>
                <a:cubicBezTo>
                  <a:pt x="12727510" y="1031305"/>
                  <a:pt x="12732686" y="1029826"/>
                  <a:pt x="12737122" y="1032783"/>
                </a:cubicBezTo>
                <a:cubicBezTo>
                  <a:pt x="12744516" y="1038698"/>
                  <a:pt x="12751170" y="1035002"/>
                  <a:pt x="12757085" y="1021693"/>
                </a:cubicBezTo>
                <a:cubicBezTo>
                  <a:pt x="12758564" y="1017257"/>
                  <a:pt x="12760782" y="1017257"/>
                  <a:pt x="12763740" y="1021693"/>
                </a:cubicBezTo>
                <a:cubicBezTo>
                  <a:pt x="12768176" y="1026129"/>
                  <a:pt x="12777788" y="1023172"/>
                  <a:pt x="12792575" y="1012820"/>
                </a:cubicBezTo>
                <a:cubicBezTo>
                  <a:pt x="12808841" y="1002469"/>
                  <a:pt x="12835458" y="986942"/>
                  <a:pt x="12872427" y="966240"/>
                </a:cubicBezTo>
                <a:cubicBezTo>
                  <a:pt x="12891650" y="957368"/>
                  <a:pt x="12901262" y="952192"/>
                  <a:pt x="12901262" y="950713"/>
                </a:cubicBezTo>
                <a:cubicBezTo>
                  <a:pt x="12904220" y="949234"/>
                  <a:pt x="12916789" y="941841"/>
                  <a:pt x="12938970" y="928532"/>
                </a:cubicBezTo>
                <a:cubicBezTo>
                  <a:pt x="12947843" y="922617"/>
                  <a:pt x="12961891" y="913745"/>
                  <a:pt x="12981114" y="901915"/>
                </a:cubicBezTo>
                <a:cubicBezTo>
                  <a:pt x="12998859" y="890085"/>
                  <a:pt x="13012168" y="881212"/>
                  <a:pt x="13021040" y="875297"/>
                </a:cubicBezTo>
                <a:cubicBezTo>
                  <a:pt x="13081668" y="830935"/>
                  <a:pt x="13114941" y="807275"/>
                  <a:pt x="13120856" y="804318"/>
                </a:cubicBezTo>
                <a:cubicBezTo>
                  <a:pt x="13126770" y="801360"/>
                  <a:pt x="13129728" y="804318"/>
                  <a:pt x="13129728" y="813191"/>
                </a:cubicBezTo>
                <a:cubicBezTo>
                  <a:pt x="13129728" y="822063"/>
                  <a:pt x="13123074" y="830935"/>
                  <a:pt x="13109765" y="839808"/>
                </a:cubicBezTo>
                <a:cubicBezTo>
                  <a:pt x="13111243" y="838329"/>
                  <a:pt x="13047658" y="881952"/>
                  <a:pt x="12919007" y="970676"/>
                </a:cubicBezTo>
                <a:cubicBezTo>
                  <a:pt x="12917528" y="972155"/>
                  <a:pt x="12908656" y="977331"/>
                  <a:pt x="12892390" y="986203"/>
                </a:cubicBezTo>
                <a:cubicBezTo>
                  <a:pt x="12882039" y="992118"/>
                  <a:pt x="12873906" y="997293"/>
                  <a:pt x="12867990" y="1001730"/>
                </a:cubicBezTo>
                <a:cubicBezTo>
                  <a:pt x="12862076" y="1006166"/>
                  <a:pt x="12853943" y="1011342"/>
                  <a:pt x="12843591" y="1017257"/>
                </a:cubicBezTo>
                <a:cubicBezTo>
                  <a:pt x="12833240" y="1023172"/>
                  <a:pt x="12826586" y="1027608"/>
                  <a:pt x="12823629" y="1030565"/>
                </a:cubicBezTo>
                <a:cubicBezTo>
                  <a:pt x="12799969" y="1043874"/>
                  <a:pt x="12787399" y="1051268"/>
                  <a:pt x="12785920" y="1052746"/>
                </a:cubicBezTo>
                <a:cubicBezTo>
                  <a:pt x="12782963" y="1054225"/>
                  <a:pt x="12772612" y="1059401"/>
                  <a:pt x="12754867" y="1068273"/>
                </a:cubicBezTo>
                <a:cubicBezTo>
                  <a:pt x="12719378" y="1086018"/>
                  <a:pt x="12699414" y="1093412"/>
                  <a:pt x="12694978" y="1090454"/>
                </a:cubicBezTo>
                <a:cubicBezTo>
                  <a:pt x="12692021" y="1088975"/>
                  <a:pt x="12692021" y="1090454"/>
                  <a:pt x="12694978" y="1094890"/>
                </a:cubicBezTo>
                <a:cubicBezTo>
                  <a:pt x="12696457" y="1097848"/>
                  <a:pt x="12692021" y="1101545"/>
                  <a:pt x="12681670" y="1105981"/>
                </a:cubicBezTo>
                <a:cubicBezTo>
                  <a:pt x="12672797" y="1108939"/>
                  <a:pt x="12660228" y="1114114"/>
                  <a:pt x="12643962" y="1121508"/>
                </a:cubicBezTo>
                <a:cubicBezTo>
                  <a:pt x="12630653" y="1127423"/>
                  <a:pt x="12617344" y="1134077"/>
                  <a:pt x="12604036" y="1141471"/>
                </a:cubicBezTo>
                <a:cubicBezTo>
                  <a:pt x="12572982" y="1159216"/>
                  <a:pt x="12558934" y="1170306"/>
                  <a:pt x="12561892" y="1174742"/>
                </a:cubicBezTo>
                <a:cubicBezTo>
                  <a:pt x="12563370" y="1179179"/>
                  <a:pt x="12565589" y="1180657"/>
                  <a:pt x="12568546" y="1179179"/>
                </a:cubicBezTo>
                <a:cubicBezTo>
                  <a:pt x="12571504" y="1177700"/>
                  <a:pt x="12575940" y="1179918"/>
                  <a:pt x="12581855" y="1185833"/>
                </a:cubicBezTo>
                <a:cubicBezTo>
                  <a:pt x="12589248" y="1191748"/>
                  <a:pt x="12589988" y="1196184"/>
                  <a:pt x="12584073" y="1199142"/>
                </a:cubicBezTo>
                <a:cubicBezTo>
                  <a:pt x="12579637" y="1200620"/>
                  <a:pt x="12578897" y="1204317"/>
                  <a:pt x="12581855" y="1210232"/>
                </a:cubicBezTo>
                <a:cubicBezTo>
                  <a:pt x="12586291" y="1216147"/>
                  <a:pt x="12584073" y="1214669"/>
                  <a:pt x="12575200" y="1205796"/>
                </a:cubicBezTo>
                <a:cubicBezTo>
                  <a:pt x="12567806" y="1195445"/>
                  <a:pt x="12564110" y="1192487"/>
                  <a:pt x="12564110" y="1196924"/>
                </a:cubicBezTo>
                <a:cubicBezTo>
                  <a:pt x="12564110" y="1199881"/>
                  <a:pt x="12562631" y="1198402"/>
                  <a:pt x="12559674" y="1192487"/>
                </a:cubicBezTo>
                <a:cubicBezTo>
                  <a:pt x="12556716" y="1185093"/>
                  <a:pt x="12556716" y="1181397"/>
                  <a:pt x="12559674" y="1181397"/>
                </a:cubicBezTo>
                <a:cubicBezTo>
                  <a:pt x="12561152" y="1182875"/>
                  <a:pt x="12560413" y="1179918"/>
                  <a:pt x="12557456" y="1172524"/>
                </a:cubicBezTo>
                <a:cubicBezTo>
                  <a:pt x="12554498" y="1165131"/>
                  <a:pt x="12548583" y="1162912"/>
                  <a:pt x="12539710" y="1165870"/>
                </a:cubicBezTo>
                <a:cubicBezTo>
                  <a:pt x="12539710" y="1165870"/>
                  <a:pt x="12530099" y="1170306"/>
                  <a:pt x="12510875" y="1179179"/>
                </a:cubicBezTo>
                <a:cubicBezTo>
                  <a:pt x="12499045" y="1183615"/>
                  <a:pt x="12493130" y="1187312"/>
                  <a:pt x="12493130" y="1190269"/>
                </a:cubicBezTo>
                <a:cubicBezTo>
                  <a:pt x="12494609" y="1193226"/>
                  <a:pt x="12478343" y="1198402"/>
                  <a:pt x="12444332" y="1205796"/>
                </a:cubicBezTo>
                <a:cubicBezTo>
                  <a:pt x="12429544" y="1208753"/>
                  <a:pt x="12422890" y="1213190"/>
                  <a:pt x="12424369" y="1219105"/>
                </a:cubicBezTo>
                <a:cubicBezTo>
                  <a:pt x="12425848" y="1223541"/>
                  <a:pt x="12423629" y="1225019"/>
                  <a:pt x="12417715" y="1223541"/>
                </a:cubicBezTo>
                <a:cubicBezTo>
                  <a:pt x="12413278" y="1222062"/>
                  <a:pt x="12412539" y="1224280"/>
                  <a:pt x="12415496" y="1230195"/>
                </a:cubicBezTo>
                <a:cubicBezTo>
                  <a:pt x="12419932" y="1236110"/>
                  <a:pt x="12421411" y="1239068"/>
                  <a:pt x="12419932" y="1239068"/>
                </a:cubicBezTo>
                <a:cubicBezTo>
                  <a:pt x="12418454" y="1237589"/>
                  <a:pt x="12415496" y="1233892"/>
                  <a:pt x="12411060" y="1227977"/>
                </a:cubicBezTo>
                <a:cubicBezTo>
                  <a:pt x="12406624" y="1222062"/>
                  <a:pt x="12395533" y="1223541"/>
                  <a:pt x="12377788" y="1232413"/>
                </a:cubicBezTo>
                <a:cubicBezTo>
                  <a:pt x="12360043" y="1241286"/>
                  <a:pt x="12356347" y="1250158"/>
                  <a:pt x="12366698" y="1259030"/>
                </a:cubicBezTo>
                <a:cubicBezTo>
                  <a:pt x="12378528" y="1267903"/>
                  <a:pt x="12380746" y="1273818"/>
                  <a:pt x="12373352" y="1276775"/>
                </a:cubicBezTo>
                <a:cubicBezTo>
                  <a:pt x="12364480" y="1279733"/>
                  <a:pt x="12360043" y="1276775"/>
                  <a:pt x="12360043" y="1267903"/>
                </a:cubicBezTo>
                <a:cubicBezTo>
                  <a:pt x="12358564" y="1260509"/>
                  <a:pt x="12353389" y="1258291"/>
                  <a:pt x="12344517" y="1261249"/>
                </a:cubicBezTo>
                <a:cubicBezTo>
                  <a:pt x="12341560" y="1261249"/>
                  <a:pt x="12337863" y="1259770"/>
                  <a:pt x="12333426" y="1256812"/>
                </a:cubicBezTo>
                <a:cubicBezTo>
                  <a:pt x="12330469" y="1252376"/>
                  <a:pt x="12320118" y="1253116"/>
                  <a:pt x="12302372" y="1259030"/>
                </a:cubicBezTo>
                <a:cubicBezTo>
                  <a:pt x="12297936" y="1260509"/>
                  <a:pt x="12296458" y="1264206"/>
                  <a:pt x="12297936" y="1270121"/>
                </a:cubicBezTo>
                <a:cubicBezTo>
                  <a:pt x="12299415" y="1274557"/>
                  <a:pt x="12297197" y="1278254"/>
                  <a:pt x="12291282" y="1281212"/>
                </a:cubicBezTo>
                <a:cubicBezTo>
                  <a:pt x="12285367" y="1282690"/>
                  <a:pt x="12281670" y="1281212"/>
                  <a:pt x="12280192" y="1276775"/>
                </a:cubicBezTo>
                <a:cubicBezTo>
                  <a:pt x="12277234" y="1272339"/>
                  <a:pt x="12272798" y="1271600"/>
                  <a:pt x="12266883" y="1274557"/>
                </a:cubicBezTo>
                <a:cubicBezTo>
                  <a:pt x="12259490" y="1276036"/>
                  <a:pt x="12256532" y="1278994"/>
                  <a:pt x="12258010" y="1283430"/>
                </a:cubicBezTo>
                <a:cubicBezTo>
                  <a:pt x="12271319" y="1296739"/>
                  <a:pt x="12273537" y="1304872"/>
                  <a:pt x="12264665" y="1307829"/>
                </a:cubicBezTo>
                <a:cubicBezTo>
                  <a:pt x="12261707" y="1309308"/>
                  <a:pt x="12259490" y="1305611"/>
                  <a:pt x="12258010" y="1296739"/>
                </a:cubicBezTo>
                <a:cubicBezTo>
                  <a:pt x="12256532" y="1287866"/>
                  <a:pt x="12248399" y="1281212"/>
                  <a:pt x="12233611" y="1276775"/>
                </a:cubicBezTo>
                <a:cubicBezTo>
                  <a:pt x="12218824" y="1272339"/>
                  <a:pt x="12210691" y="1274557"/>
                  <a:pt x="12209212" y="1283430"/>
                </a:cubicBezTo>
                <a:cubicBezTo>
                  <a:pt x="12209212" y="1286387"/>
                  <a:pt x="12205515" y="1289345"/>
                  <a:pt x="12198122" y="1292302"/>
                </a:cubicBezTo>
                <a:cubicBezTo>
                  <a:pt x="12190728" y="1295260"/>
                  <a:pt x="12188510" y="1301175"/>
                  <a:pt x="12191467" y="1310047"/>
                </a:cubicBezTo>
                <a:cubicBezTo>
                  <a:pt x="12194424" y="1320398"/>
                  <a:pt x="12198861" y="1324095"/>
                  <a:pt x="12204776" y="1321138"/>
                </a:cubicBezTo>
                <a:cubicBezTo>
                  <a:pt x="12209212" y="1319659"/>
                  <a:pt x="12209951" y="1323356"/>
                  <a:pt x="12206994" y="1332228"/>
                </a:cubicBezTo>
                <a:cubicBezTo>
                  <a:pt x="12204036" y="1351452"/>
                  <a:pt x="12198861" y="1348494"/>
                  <a:pt x="12191467" y="1323356"/>
                </a:cubicBezTo>
                <a:cubicBezTo>
                  <a:pt x="12187031" y="1307089"/>
                  <a:pt x="12178898" y="1300435"/>
                  <a:pt x="12167068" y="1303393"/>
                </a:cubicBezTo>
                <a:cubicBezTo>
                  <a:pt x="12164110" y="1304872"/>
                  <a:pt x="12160414" y="1303393"/>
                  <a:pt x="12155977" y="1298956"/>
                </a:cubicBezTo>
                <a:cubicBezTo>
                  <a:pt x="12153020" y="1295999"/>
                  <a:pt x="12153020" y="1296739"/>
                  <a:pt x="12155977" y="1301175"/>
                </a:cubicBezTo>
                <a:cubicBezTo>
                  <a:pt x="12157456" y="1307089"/>
                  <a:pt x="12155977" y="1310786"/>
                  <a:pt x="12151541" y="1312265"/>
                </a:cubicBezTo>
                <a:cubicBezTo>
                  <a:pt x="12147105" y="1313744"/>
                  <a:pt x="12144147" y="1311526"/>
                  <a:pt x="12142669" y="1305611"/>
                </a:cubicBezTo>
                <a:cubicBezTo>
                  <a:pt x="12141190" y="1299696"/>
                  <a:pt x="12138972" y="1298956"/>
                  <a:pt x="12136014" y="1303393"/>
                </a:cubicBezTo>
                <a:cubicBezTo>
                  <a:pt x="12134536" y="1306350"/>
                  <a:pt x="12130099" y="1309308"/>
                  <a:pt x="12122706" y="1312265"/>
                </a:cubicBezTo>
                <a:cubicBezTo>
                  <a:pt x="12119748" y="1313744"/>
                  <a:pt x="12113834" y="1315962"/>
                  <a:pt x="12104961" y="1318920"/>
                </a:cubicBezTo>
                <a:cubicBezTo>
                  <a:pt x="12093130" y="1321877"/>
                  <a:pt x="12082780" y="1323356"/>
                  <a:pt x="12073908" y="1323356"/>
                </a:cubicBezTo>
                <a:cubicBezTo>
                  <a:pt x="12065035" y="1326313"/>
                  <a:pt x="12060599" y="1329271"/>
                  <a:pt x="12060599" y="1332228"/>
                </a:cubicBezTo>
                <a:cubicBezTo>
                  <a:pt x="12062078" y="1335186"/>
                  <a:pt x="12057642" y="1337404"/>
                  <a:pt x="12047290" y="1338883"/>
                </a:cubicBezTo>
                <a:cubicBezTo>
                  <a:pt x="12023630" y="1338883"/>
                  <a:pt x="12011800" y="1341101"/>
                  <a:pt x="12011800" y="1345537"/>
                </a:cubicBezTo>
                <a:cubicBezTo>
                  <a:pt x="12013279" y="1349973"/>
                  <a:pt x="12008843" y="1353670"/>
                  <a:pt x="11998492" y="1356627"/>
                </a:cubicBezTo>
                <a:cubicBezTo>
                  <a:pt x="11988141" y="1359585"/>
                  <a:pt x="11984444" y="1363282"/>
                  <a:pt x="11987401" y="1367718"/>
                </a:cubicBezTo>
                <a:cubicBezTo>
                  <a:pt x="11991837" y="1372154"/>
                  <a:pt x="11989620" y="1375112"/>
                  <a:pt x="11980747" y="1376590"/>
                </a:cubicBezTo>
                <a:cubicBezTo>
                  <a:pt x="11973353" y="1379548"/>
                  <a:pt x="11970396" y="1378069"/>
                  <a:pt x="11971874" y="1372154"/>
                </a:cubicBezTo>
                <a:cubicBezTo>
                  <a:pt x="11973353" y="1366239"/>
                  <a:pt x="11973353" y="1363282"/>
                  <a:pt x="11971874" y="1363282"/>
                </a:cubicBezTo>
                <a:cubicBezTo>
                  <a:pt x="11961523" y="1361803"/>
                  <a:pt x="11954869" y="1361064"/>
                  <a:pt x="11951912" y="1361064"/>
                </a:cubicBezTo>
                <a:cubicBezTo>
                  <a:pt x="11919380" y="1369936"/>
                  <a:pt x="11902374" y="1375851"/>
                  <a:pt x="11900895" y="1378809"/>
                </a:cubicBezTo>
                <a:cubicBezTo>
                  <a:pt x="11900895" y="1380287"/>
                  <a:pt x="11892022" y="1383984"/>
                  <a:pt x="11874278" y="1389899"/>
                </a:cubicBezTo>
                <a:cubicBezTo>
                  <a:pt x="11856533" y="1395814"/>
                  <a:pt x="11846921" y="1400250"/>
                  <a:pt x="11845442" y="1403208"/>
                </a:cubicBezTo>
                <a:cubicBezTo>
                  <a:pt x="11845442" y="1407644"/>
                  <a:pt x="11843964" y="1407644"/>
                  <a:pt x="11841006" y="1403208"/>
                </a:cubicBezTo>
                <a:cubicBezTo>
                  <a:pt x="11836570" y="1395814"/>
                  <a:pt x="11824740" y="1398032"/>
                  <a:pt x="11805516" y="1409862"/>
                </a:cubicBezTo>
                <a:cubicBezTo>
                  <a:pt x="11804038" y="1409862"/>
                  <a:pt x="11804038" y="1413559"/>
                  <a:pt x="11805516" y="1420953"/>
                </a:cubicBezTo>
                <a:cubicBezTo>
                  <a:pt x="11806995" y="1428346"/>
                  <a:pt x="11806255" y="1433522"/>
                  <a:pt x="11803298" y="1436479"/>
                </a:cubicBezTo>
                <a:cubicBezTo>
                  <a:pt x="11800340" y="1439437"/>
                  <a:pt x="11798862" y="1439437"/>
                  <a:pt x="11798862" y="1436479"/>
                </a:cubicBezTo>
                <a:cubicBezTo>
                  <a:pt x="11797383" y="1433522"/>
                  <a:pt x="11795165" y="1432043"/>
                  <a:pt x="11792207" y="1432043"/>
                </a:cubicBezTo>
                <a:cubicBezTo>
                  <a:pt x="11787771" y="1433522"/>
                  <a:pt x="11785554" y="1435001"/>
                  <a:pt x="11785554" y="1436479"/>
                </a:cubicBezTo>
                <a:cubicBezTo>
                  <a:pt x="11784074" y="1437958"/>
                  <a:pt x="11781117" y="1438697"/>
                  <a:pt x="11776681" y="1438697"/>
                </a:cubicBezTo>
                <a:cubicBezTo>
                  <a:pt x="11764851" y="1437219"/>
                  <a:pt x="11766330" y="1442394"/>
                  <a:pt x="11781117" y="1454224"/>
                </a:cubicBezTo>
                <a:cubicBezTo>
                  <a:pt x="11787032" y="1457182"/>
                  <a:pt x="11787771" y="1459400"/>
                  <a:pt x="11783335" y="1460879"/>
                </a:cubicBezTo>
                <a:cubicBezTo>
                  <a:pt x="11780378" y="1462357"/>
                  <a:pt x="11777420" y="1464575"/>
                  <a:pt x="11774462" y="1467533"/>
                </a:cubicBezTo>
                <a:cubicBezTo>
                  <a:pt x="11770026" y="1470490"/>
                  <a:pt x="11766330" y="1462357"/>
                  <a:pt x="11763372" y="1443134"/>
                </a:cubicBezTo>
                <a:cubicBezTo>
                  <a:pt x="11760415" y="1422431"/>
                  <a:pt x="11756718" y="1413559"/>
                  <a:pt x="11752282" y="1416516"/>
                </a:cubicBezTo>
                <a:cubicBezTo>
                  <a:pt x="11752282" y="1417995"/>
                  <a:pt x="11751542" y="1415777"/>
                  <a:pt x="11750064" y="1409862"/>
                </a:cubicBezTo>
                <a:cubicBezTo>
                  <a:pt x="11750064" y="1405426"/>
                  <a:pt x="11747845" y="1403208"/>
                  <a:pt x="11743409" y="1403208"/>
                </a:cubicBezTo>
                <a:cubicBezTo>
                  <a:pt x="11738973" y="1404686"/>
                  <a:pt x="11736754" y="1407644"/>
                  <a:pt x="11736754" y="1412080"/>
                </a:cubicBezTo>
                <a:cubicBezTo>
                  <a:pt x="11736754" y="1416516"/>
                  <a:pt x="11733798" y="1416516"/>
                  <a:pt x="11727882" y="1412080"/>
                </a:cubicBezTo>
                <a:cubicBezTo>
                  <a:pt x="11720488" y="1407644"/>
                  <a:pt x="11716792" y="1409862"/>
                  <a:pt x="11716792" y="1418735"/>
                </a:cubicBezTo>
                <a:cubicBezTo>
                  <a:pt x="11716792" y="1429086"/>
                  <a:pt x="11704222" y="1436479"/>
                  <a:pt x="11679084" y="1440916"/>
                </a:cubicBezTo>
                <a:cubicBezTo>
                  <a:pt x="11667254" y="1443873"/>
                  <a:pt x="11661339" y="1447570"/>
                  <a:pt x="11661339" y="1452006"/>
                </a:cubicBezTo>
                <a:cubicBezTo>
                  <a:pt x="11662818" y="1456442"/>
                  <a:pt x="11662818" y="1458661"/>
                  <a:pt x="11661339" y="1458661"/>
                </a:cubicBezTo>
                <a:cubicBezTo>
                  <a:pt x="11659861" y="1458661"/>
                  <a:pt x="11659121" y="1455703"/>
                  <a:pt x="11659121" y="1449788"/>
                </a:cubicBezTo>
                <a:cubicBezTo>
                  <a:pt x="11659121" y="1429086"/>
                  <a:pt x="11653946" y="1426128"/>
                  <a:pt x="11643594" y="1440916"/>
                </a:cubicBezTo>
                <a:cubicBezTo>
                  <a:pt x="11637679" y="1448309"/>
                  <a:pt x="11632504" y="1450527"/>
                  <a:pt x="11628067" y="1447570"/>
                </a:cubicBezTo>
                <a:cubicBezTo>
                  <a:pt x="11623631" y="1446091"/>
                  <a:pt x="11620674" y="1447570"/>
                  <a:pt x="11619195" y="1452006"/>
                </a:cubicBezTo>
                <a:cubicBezTo>
                  <a:pt x="11617716" y="1457921"/>
                  <a:pt x="11614019" y="1460139"/>
                  <a:pt x="11608104" y="1458661"/>
                </a:cubicBezTo>
                <a:cubicBezTo>
                  <a:pt x="11602190" y="1457182"/>
                  <a:pt x="11599971" y="1460139"/>
                  <a:pt x="11601450" y="1467533"/>
                </a:cubicBezTo>
                <a:cubicBezTo>
                  <a:pt x="11602929" y="1473448"/>
                  <a:pt x="11602929" y="1475666"/>
                  <a:pt x="11601450" y="1474187"/>
                </a:cubicBezTo>
                <a:cubicBezTo>
                  <a:pt x="11598493" y="1474187"/>
                  <a:pt x="11597754" y="1477145"/>
                  <a:pt x="11599232" y="1483060"/>
                </a:cubicBezTo>
                <a:cubicBezTo>
                  <a:pt x="11599232" y="1488975"/>
                  <a:pt x="11597754" y="1490453"/>
                  <a:pt x="11594796" y="1487496"/>
                </a:cubicBezTo>
                <a:cubicBezTo>
                  <a:pt x="11590360" y="1486017"/>
                  <a:pt x="11588142" y="1487496"/>
                  <a:pt x="11588142" y="1491932"/>
                </a:cubicBezTo>
                <a:cubicBezTo>
                  <a:pt x="11589620" y="1496368"/>
                  <a:pt x="11587402" y="1498586"/>
                  <a:pt x="11581487" y="1498586"/>
                </a:cubicBezTo>
                <a:cubicBezTo>
                  <a:pt x="11575572" y="1497108"/>
                  <a:pt x="11571876" y="1491932"/>
                  <a:pt x="11570397" y="1483060"/>
                </a:cubicBezTo>
                <a:cubicBezTo>
                  <a:pt x="11570397" y="1466794"/>
                  <a:pt x="11557827" y="1462357"/>
                  <a:pt x="11532689" y="1469751"/>
                </a:cubicBezTo>
                <a:cubicBezTo>
                  <a:pt x="11519380" y="1475666"/>
                  <a:pt x="11509029" y="1475666"/>
                  <a:pt x="11501635" y="1469751"/>
                </a:cubicBezTo>
                <a:cubicBezTo>
                  <a:pt x="11495720" y="1465315"/>
                  <a:pt x="11492763" y="1465315"/>
                  <a:pt x="11492763" y="1469751"/>
                </a:cubicBezTo>
                <a:cubicBezTo>
                  <a:pt x="11492763" y="1475666"/>
                  <a:pt x="11489805" y="1477145"/>
                  <a:pt x="11483890" y="1474187"/>
                </a:cubicBezTo>
                <a:cubicBezTo>
                  <a:pt x="11477975" y="1471230"/>
                  <a:pt x="11474278" y="1472708"/>
                  <a:pt x="11472800" y="1478623"/>
                </a:cubicBezTo>
                <a:cubicBezTo>
                  <a:pt x="11472800" y="1483060"/>
                  <a:pt x="11471321" y="1483060"/>
                  <a:pt x="11468363" y="1478623"/>
                </a:cubicBezTo>
                <a:cubicBezTo>
                  <a:pt x="11465406" y="1474187"/>
                  <a:pt x="11460230" y="1474187"/>
                  <a:pt x="11452837" y="1478623"/>
                </a:cubicBezTo>
                <a:cubicBezTo>
                  <a:pt x="11445443" y="1483060"/>
                  <a:pt x="11443964" y="1486017"/>
                  <a:pt x="11448400" y="1487496"/>
                </a:cubicBezTo>
                <a:cubicBezTo>
                  <a:pt x="11451358" y="1487496"/>
                  <a:pt x="11451358" y="1491193"/>
                  <a:pt x="11448400" y="1498586"/>
                </a:cubicBezTo>
                <a:cubicBezTo>
                  <a:pt x="11445443" y="1505980"/>
                  <a:pt x="11442486" y="1507459"/>
                  <a:pt x="11439528" y="1503023"/>
                </a:cubicBezTo>
                <a:cubicBezTo>
                  <a:pt x="11436570" y="1498586"/>
                  <a:pt x="11434352" y="1497847"/>
                  <a:pt x="11432874" y="1500805"/>
                </a:cubicBezTo>
                <a:cubicBezTo>
                  <a:pt x="11431395" y="1503762"/>
                  <a:pt x="11430656" y="1503023"/>
                  <a:pt x="11430656" y="1498586"/>
                </a:cubicBezTo>
                <a:cubicBezTo>
                  <a:pt x="11430656" y="1492672"/>
                  <a:pt x="11432134" y="1488975"/>
                  <a:pt x="11435092" y="1487496"/>
                </a:cubicBezTo>
                <a:cubicBezTo>
                  <a:pt x="11438049" y="1487496"/>
                  <a:pt x="11438049" y="1486017"/>
                  <a:pt x="11435092" y="1483060"/>
                </a:cubicBezTo>
                <a:cubicBezTo>
                  <a:pt x="11432134" y="1480102"/>
                  <a:pt x="11422522" y="1479363"/>
                  <a:pt x="11406256" y="1480841"/>
                </a:cubicBezTo>
                <a:cubicBezTo>
                  <a:pt x="11403299" y="1480841"/>
                  <a:pt x="11397384" y="1480841"/>
                  <a:pt x="11388512" y="1480841"/>
                </a:cubicBezTo>
                <a:cubicBezTo>
                  <a:pt x="11379639" y="1482320"/>
                  <a:pt x="11372245" y="1483060"/>
                  <a:pt x="11366330" y="1483060"/>
                </a:cubicBezTo>
                <a:cubicBezTo>
                  <a:pt x="11357458" y="1483060"/>
                  <a:pt x="11336016" y="1483799"/>
                  <a:pt x="11302006" y="1485278"/>
                </a:cubicBezTo>
                <a:cubicBezTo>
                  <a:pt x="11269473" y="1486756"/>
                  <a:pt x="11254686" y="1491193"/>
                  <a:pt x="11257643" y="1498586"/>
                </a:cubicBezTo>
                <a:cubicBezTo>
                  <a:pt x="11259122" y="1504501"/>
                  <a:pt x="11256903" y="1508198"/>
                  <a:pt x="11250989" y="1509677"/>
                </a:cubicBezTo>
                <a:cubicBezTo>
                  <a:pt x="11246553" y="1511156"/>
                  <a:pt x="11243595" y="1509677"/>
                  <a:pt x="11242116" y="1505241"/>
                </a:cubicBezTo>
                <a:cubicBezTo>
                  <a:pt x="11240638" y="1500805"/>
                  <a:pt x="11242116" y="1497108"/>
                  <a:pt x="11246553" y="1494150"/>
                </a:cubicBezTo>
                <a:cubicBezTo>
                  <a:pt x="11249510" y="1491193"/>
                  <a:pt x="11248771" y="1489714"/>
                  <a:pt x="11244334" y="1489714"/>
                </a:cubicBezTo>
                <a:cubicBezTo>
                  <a:pt x="11248771" y="1489714"/>
                  <a:pt x="11236202" y="1488235"/>
                  <a:pt x="11206627" y="1485278"/>
                </a:cubicBezTo>
                <a:cubicBezTo>
                  <a:pt x="11182967" y="1483799"/>
                  <a:pt x="11170398" y="1486017"/>
                  <a:pt x="11168919" y="1491932"/>
                </a:cubicBezTo>
                <a:cubicBezTo>
                  <a:pt x="11168919" y="1499326"/>
                  <a:pt x="11165961" y="1501544"/>
                  <a:pt x="11160046" y="1498586"/>
                </a:cubicBezTo>
                <a:cubicBezTo>
                  <a:pt x="11155610" y="1495629"/>
                  <a:pt x="11152652" y="1497108"/>
                  <a:pt x="11151174" y="1503023"/>
                </a:cubicBezTo>
                <a:cubicBezTo>
                  <a:pt x="11149695" y="1508938"/>
                  <a:pt x="11148216" y="1507459"/>
                  <a:pt x="11146738" y="1498586"/>
                </a:cubicBezTo>
                <a:cubicBezTo>
                  <a:pt x="11143780" y="1488235"/>
                  <a:pt x="11128993" y="1482320"/>
                  <a:pt x="11102375" y="1480841"/>
                </a:cubicBezTo>
                <a:cubicBezTo>
                  <a:pt x="11092024" y="1480841"/>
                  <a:pt x="11066886" y="1477145"/>
                  <a:pt x="11026960" y="1469751"/>
                </a:cubicBezTo>
                <a:cubicBezTo>
                  <a:pt x="10994428" y="1465315"/>
                  <a:pt x="10975943" y="1463097"/>
                  <a:pt x="10971507" y="1463097"/>
                </a:cubicBezTo>
                <a:cubicBezTo>
                  <a:pt x="10968550" y="1461618"/>
                  <a:pt x="10967810" y="1458661"/>
                  <a:pt x="10969289" y="1454224"/>
                </a:cubicBezTo>
                <a:cubicBezTo>
                  <a:pt x="10970768" y="1448309"/>
                  <a:pt x="10970768" y="1444613"/>
                  <a:pt x="10969289" y="1443134"/>
                </a:cubicBezTo>
                <a:cubicBezTo>
                  <a:pt x="10963374" y="1440176"/>
                  <a:pt x="10960416" y="1443134"/>
                  <a:pt x="10960416" y="1452006"/>
                </a:cubicBezTo>
                <a:cubicBezTo>
                  <a:pt x="10958938" y="1469751"/>
                  <a:pt x="10930842" y="1476405"/>
                  <a:pt x="10876128" y="1471969"/>
                </a:cubicBezTo>
                <a:cubicBezTo>
                  <a:pt x="10824372" y="1469012"/>
                  <a:pt x="10803670" y="1461618"/>
                  <a:pt x="10814021" y="1449788"/>
                </a:cubicBezTo>
                <a:cubicBezTo>
                  <a:pt x="10816978" y="1446830"/>
                  <a:pt x="10816239" y="1445352"/>
                  <a:pt x="10811803" y="1445352"/>
                </a:cubicBezTo>
                <a:cubicBezTo>
                  <a:pt x="10808846" y="1443873"/>
                  <a:pt x="10807367" y="1446830"/>
                  <a:pt x="10807367" y="1454224"/>
                </a:cubicBezTo>
                <a:cubicBezTo>
                  <a:pt x="10807367" y="1461618"/>
                  <a:pt x="10799973" y="1463836"/>
                  <a:pt x="10785186" y="1460879"/>
                </a:cubicBezTo>
                <a:cubicBezTo>
                  <a:pt x="10770398" y="1457921"/>
                  <a:pt x="10762266" y="1458661"/>
                  <a:pt x="10760786" y="1463097"/>
                </a:cubicBezTo>
                <a:cubicBezTo>
                  <a:pt x="10757829" y="1470490"/>
                  <a:pt x="10759308" y="1473448"/>
                  <a:pt x="10765223" y="1471969"/>
                </a:cubicBezTo>
                <a:cubicBezTo>
                  <a:pt x="10766702" y="1470490"/>
                  <a:pt x="10767441" y="1471969"/>
                  <a:pt x="10767441" y="1476405"/>
                </a:cubicBezTo>
                <a:cubicBezTo>
                  <a:pt x="10765962" y="1480841"/>
                  <a:pt x="10771138" y="1483060"/>
                  <a:pt x="10782968" y="1483060"/>
                </a:cubicBezTo>
                <a:cubicBezTo>
                  <a:pt x="10793319" y="1483060"/>
                  <a:pt x="10797016" y="1485278"/>
                  <a:pt x="10794058" y="1489714"/>
                </a:cubicBezTo>
                <a:cubicBezTo>
                  <a:pt x="10791101" y="1494150"/>
                  <a:pt x="10791840" y="1498586"/>
                  <a:pt x="10796276" y="1503023"/>
                </a:cubicBezTo>
                <a:cubicBezTo>
                  <a:pt x="10799234" y="1505980"/>
                  <a:pt x="10802191" y="1505980"/>
                  <a:pt x="10805149" y="1503023"/>
                </a:cubicBezTo>
                <a:cubicBezTo>
                  <a:pt x="10806627" y="1500065"/>
                  <a:pt x="10806627" y="1496368"/>
                  <a:pt x="10805149" y="1491932"/>
                </a:cubicBezTo>
                <a:cubicBezTo>
                  <a:pt x="10803670" y="1486017"/>
                  <a:pt x="10809585" y="1483799"/>
                  <a:pt x="10822894" y="1485278"/>
                </a:cubicBezTo>
                <a:cubicBezTo>
                  <a:pt x="10836202" y="1486756"/>
                  <a:pt x="10842856" y="1491193"/>
                  <a:pt x="10842856" y="1498586"/>
                </a:cubicBezTo>
                <a:cubicBezTo>
                  <a:pt x="10842856" y="1504501"/>
                  <a:pt x="10845814" y="1508198"/>
                  <a:pt x="10851729" y="1509677"/>
                </a:cubicBezTo>
                <a:cubicBezTo>
                  <a:pt x="10856165" y="1509677"/>
                  <a:pt x="10860602" y="1507459"/>
                  <a:pt x="10865038" y="1503023"/>
                </a:cubicBezTo>
                <a:cubicBezTo>
                  <a:pt x="10867995" y="1497108"/>
                  <a:pt x="10870953" y="1497108"/>
                  <a:pt x="10873910" y="1503023"/>
                </a:cubicBezTo>
                <a:cubicBezTo>
                  <a:pt x="10876868" y="1510416"/>
                  <a:pt x="10887219" y="1515592"/>
                  <a:pt x="10904964" y="1518550"/>
                </a:cubicBezTo>
                <a:cubicBezTo>
                  <a:pt x="10922708" y="1521507"/>
                  <a:pt x="10929362" y="1520028"/>
                  <a:pt x="10924926" y="1514113"/>
                </a:cubicBezTo>
                <a:cubicBezTo>
                  <a:pt x="10921969" y="1509677"/>
                  <a:pt x="10924187" y="1508198"/>
                  <a:pt x="10931581" y="1509677"/>
                </a:cubicBezTo>
                <a:cubicBezTo>
                  <a:pt x="10938975" y="1509677"/>
                  <a:pt x="10941192" y="1511895"/>
                  <a:pt x="10938235" y="1516331"/>
                </a:cubicBezTo>
                <a:cubicBezTo>
                  <a:pt x="10933799" y="1519289"/>
                  <a:pt x="10947847" y="1522986"/>
                  <a:pt x="10980379" y="1527422"/>
                </a:cubicBezTo>
                <a:cubicBezTo>
                  <a:pt x="11012912" y="1530379"/>
                  <a:pt x="11034354" y="1532598"/>
                  <a:pt x="11044705" y="1534076"/>
                </a:cubicBezTo>
                <a:cubicBezTo>
                  <a:pt x="11055056" y="1535555"/>
                  <a:pt x="11060971" y="1535555"/>
                  <a:pt x="11062450" y="1534076"/>
                </a:cubicBezTo>
                <a:cubicBezTo>
                  <a:pt x="11063928" y="1531119"/>
                  <a:pt x="11067625" y="1530379"/>
                  <a:pt x="11073540" y="1531858"/>
                </a:cubicBezTo>
                <a:cubicBezTo>
                  <a:pt x="11080934" y="1533337"/>
                  <a:pt x="11083891" y="1531119"/>
                  <a:pt x="11082412" y="1525204"/>
                </a:cubicBezTo>
                <a:cubicBezTo>
                  <a:pt x="11082412" y="1517810"/>
                  <a:pt x="11083891" y="1518550"/>
                  <a:pt x="11086849" y="1527422"/>
                </a:cubicBezTo>
                <a:cubicBezTo>
                  <a:pt x="11089806" y="1536294"/>
                  <a:pt x="11095721" y="1541470"/>
                  <a:pt x="11104594" y="1542949"/>
                </a:cubicBezTo>
                <a:cubicBezTo>
                  <a:pt x="11113466" y="1544427"/>
                  <a:pt x="11120860" y="1541470"/>
                  <a:pt x="11126775" y="1534076"/>
                </a:cubicBezTo>
                <a:cubicBezTo>
                  <a:pt x="11131211" y="1528161"/>
                  <a:pt x="11140084" y="1525204"/>
                  <a:pt x="11153392" y="1525204"/>
                </a:cubicBezTo>
                <a:cubicBezTo>
                  <a:pt x="11168179" y="1525204"/>
                  <a:pt x="11175573" y="1528161"/>
                  <a:pt x="11175573" y="1534076"/>
                </a:cubicBezTo>
                <a:cubicBezTo>
                  <a:pt x="11177052" y="1539991"/>
                  <a:pt x="11178530" y="1542949"/>
                  <a:pt x="11180010" y="1542949"/>
                </a:cubicBezTo>
                <a:cubicBezTo>
                  <a:pt x="11182967" y="1544427"/>
                  <a:pt x="11184446" y="1542209"/>
                  <a:pt x="11184446" y="1536294"/>
                </a:cubicBezTo>
                <a:cubicBezTo>
                  <a:pt x="11184446" y="1530379"/>
                  <a:pt x="11185924" y="1527422"/>
                  <a:pt x="11188882" y="1527422"/>
                </a:cubicBezTo>
                <a:cubicBezTo>
                  <a:pt x="11191839" y="1527422"/>
                  <a:pt x="11192579" y="1530379"/>
                  <a:pt x="11191100" y="1536294"/>
                </a:cubicBezTo>
                <a:cubicBezTo>
                  <a:pt x="11188142" y="1540731"/>
                  <a:pt x="11193318" y="1543688"/>
                  <a:pt x="11206627" y="1545167"/>
                </a:cubicBezTo>
                <a:cubicBezTo>
                  <a:pt x="11218456" y="1545167"/>
                  <a:pt x="11224371" y="1548124"/>
                  <a:pt x="11224371" y="1554039"/>
                </a:cubicBezTo>
                <a:cubicBezTo>
                  <a:pt x="11224371" y="1559954"/>
                  <a:pt x="11216978" y="1560693"/>
                  <a:pt x="11202190" y="1556257"/>
                </a:cubicBezTo>
                <a:cubicBezTo>
                  <a:pt x="11185924" y="1553300"/>
                  <a:pt x="11177791" y="1554039"/>
                  <a:pt x="11177791" y="1558476"/>
                </a:cubicBezTo>
                <a:cubicBezTo>
                  <a:pt x="11177791" y="1562912"/>
                  <a:pt x="11180749" y="1565869"/>
                  <a:pt x="11186664" y="1567348"/>
                </a:cubicBezTo>
                <a:cubicBezTo>
                  <a:pt x="11192579" y="1568827"/>
                  <a:pt x="11194796" y="1571045"/>
                  <a:pt x="11193318" y="1574002"/>
                </a:cubicBezTo>
                <a:cubicBezTo>
                  <a:pt x="11191839" y="1575481"/>
                  <a:pt x="11186664" y="1576220"/>
                  <a:pt x="11177791" y="1576220"/>
                </a:cubicBezTo>
                <a:cubicBezTo>
                  <a:pt x="11165961" y="1576220"/>
                  <a:pt x="11160046" y="1577699"/>
                  <a:pt x="11160046" y="1580657"/>
                </a:cubicBezTo>
                <a:cubicBezTo>
                  <a:pt x="11161525" y="1586571"/>
                  <a:pt x="11168919" y="1590268"/>
                  <a:pt x="11182228" y="1591747"/>
                </a:cubicBezTo>
                <a:cubicBezTo>
                  <a:pt x="11189621" y="1591747"/>
                  <a:pt x="11192579" y="1593965"/>
                  <a:pt x="11191100" y="1598401"/>
                </a:cubicBezTo>
                <a:cubicBezTo>
                  <a:pt x="11189621" y="1601359"/>
                  <a:pt x="11179270" y="1602098"/>
                  <a:pt x="11160046" y="1600620"/>
                </a:cubicBezTo>
                <a:cubicBezTo>
                  <a:pt x="11140823" y="1599141"/>
                  <a:pt x="11131211" y="1601359"/>
                  <a:pt x="11131211" y="1607274"/>
                </a:cubicBezTo>
                <a:cubicBezTo>
                  <a:pt x="11131211" y="1622061"/>
                  <a:pt x="11127514" y="1621322"/>
                  <a:pt x="11120120" y="1605056"/>
                </a:cubicBezTo>
                <a:cubicBezTo>
                  <a:pt x="11117163" y="1599141"/>
                  <a:pt x="11113466" y="1598401"/>
                  <a:pt x="11109030" y="1602837"/>
                </a:cubicBezTo>
                <a:cubicBezTo>
                  <a:pt x="11104594" y="1605795"/>
                  <a:pt x="11104594" y="1610231"/>
                  <a:pt x="11109030" y="1616146"/>
                </a:cubicBezTo>
                <a:cubicBezTo>
                  <a:pt x="11116424" y="1622061"/>
                  <a:pt x="11131950" y="1626497"/>
                  <a:pt x="11155610" y="1629455"/>
                </a:cubicBezTo>
                <a:cubicBezTo>
                  <a:pt x="11180749" y="1630934"/>
                  <a:pt x="11193318" y="1628715"/>
                  <a:pt x="11193318" y="1622801"/>
                </a:cubicBezTo>
                <a:cubicBezTo>
                  <a:pt x="11191839" y="1615407"/>
                  <a:pt x="11194057" y="1613189"/>
                  <a:pt x="11199972" y="1616146"/>
                </a:cubicBezTo>
                <a:cubicBezTo>
                  <a:pt x="11204408" y="1619104"/>
                  <a:pt x="11205148" y="1621322"/>
                  <a:pt x="11202190" y="1622801"/>
                </a:cubicBezTo>
                <a:cubicBezTo>
                  <a:pt x="11199233" y="1624279"/>
                  <a:pt x="11198494" y="1627237"/>
                  <a:pt x="11199972" y="1631673"/>
                </a:cubicBezTo>
                <a:cubicBezTo>
                  <a:pt x="11199972" y="1636109"/>
                  <a:pt x="11202930" y="1636849"/>
                  <a:pt x="11208845" y="1633891"/>
                </a:cubicBezTo>
                <a:cubicBezTo>
                  <a:pt x="11213281" y="1629455"/>
                  <a:pt x="11217717" y="1629455"/>
                  <a:pt x="11222154" y="1633891"/>
                </a:cubicBezTo>
                <a:cubicBezTo>
                  <a:pt x="11235462" y="1647200"/>
                  <a:pt x="11239159" y="1645721"/>
                  <a:pt x="11233244" y="1629455"/>
                </a:cubicBezTo>
                <a:cubicBezTo>
                  <a:pt x="11230286" y="1622061"/>
                  <a:pt x="11231026" y="1617625"/>
                  <a:pt x="11235462" y="1616146"/>
                </a:cubicBezTo>
                <a:cubicBezTo>
                  <a:pt x="11239898" y="1616146"/>
                  <a:pt x="11242116" y="1613189"/>
                  <a:pt x="11242116" y="1607274"/>
                </a:cubicBezTo>
                <a:cubicBezTo>
                  <a:pt x="11242116" y="1601359"/>
                  <a:pt x="11240638" y="1599880"/>
                  <a:pt x="11237680" y="1602837"/>
                </a:cubicBezTo>
                <a:cubicBezTo>
                  <a:pt x="11233244" y="1605795"/>
                  <a:pt x="11228068" y="1605056"/>
                  <a:pt x="11222154" y="1600620"/>
                </a:cubicBezTo>
                <a:cubicBezTo>
                  <a:pt x="11219196" y="1597662"/>
                  <a:pt x="11226590" y="1596183"/>
                  <a:pt x="11244334" y="1596183"/>
                </a:cubicBezTo>
                <a:cubicBezTo>
                  <a:pt x="11263558" y="1596183"/>
                  <a:pt x="11273170" y="1598401"/>
                  <a:pt x="11273170" y="1602837"/>
                </a:cubicBezTo>
                <a:cubicBezTo>
                  <a:pt x="11273170" y="1607274"/>
                  <a:pt x="11274649" y="1608013"/>
                  <a:pt x="11277606" y="1605056"/>
                </a:cubicBezTo>
                <a:cubicBezTo>
                  <a:pt x="11279085" y="1602098"/>
                  <a:pt x="11280564" y="1602837"/>
                  <a:pt x="11282042" y="1607274"/>
                </a:cubicBezTo>
                <a:cubicBezTo>
                  <a:pt x="11282042" y="1613189"/>
                  <a:pt x="11282782" y="1616146"/>
                  <a:pt x="11284260" y="1616146"/>
                </a:cubicBezTo>
                <a:cubicBezTo>
                  <a:pt x="11285739" y="1614668"/>
                  <a:pt x="11286478" y="1610971"/>
                  <a:pt x="11286478" y="1605056"/>
                </a:cubicBezTo>
                <a:cubicBezTo>
                  <a:pt x="11285000" y="1597662"/>
                  <a:pt x="11291654" y="1593226"/>
                  <a:pt x="11306442" y="1591747"/>
                </a:cubicBezTo>
                <a:cubicBezTo>
                  <a:pt x="11319750" y="1591747"/>
                  <a:pt x="11326404" y="1595444"/>
                  <a:pt x="11326404" y="1602837"/>
                </a:cubicBezTo>
                <a:cubicBezTo>
                  <a:pt x="11324926" y="1610231"/>
                  <a:pt x="11324926" y="1613928"/>
                  <a:pt x="11326404" y="1613928"/>
                </a:cubicBezTo>
                <a:cubicBezTo>
                  <a:pt x="11327884" y="1613928"/>
                  <a:pt x="11328622" y="1618364"/>
                  <a:pt x="11328622" y="1627237"/>
                </a:cubicBezTo>
                <a:cubicBezTo>
                  <a:pt x="11328622" y="1637588"/>
                  <a:pt x="11333798" y="1642764"/>
                  <a:pt x="11344149" y="1642764"/>
                </a:cubicBezTo>
                <a:cubicBezTo>
                  <a:pt x="11354501" y="1642764"/>
                  <a:pt x="11360416" y="1643503"/>
                  <a:pt x="11361894" y="1644982"/>
                </a:cubicBezTo>
                <a:cubicBezTo>
                  <a:pt x="11364852" y="1647939"/>
                  <a:pt x="11371506" y="1648679"/>
                  <a:pt x="11381857" y="1647200"/>
                </a:cubicBezTo>
                <a:cubicBezTo>
                  <a:pt x="11390730" y="1644242"/>
                  <a:pt x="11395166" y="1640546"/>
                  <a:pt x="11395166" y="1636109"/>
                </a:cubicBezTo>
                <a:cubicBezTo>
                  <a:pt x="11393687" y="1630194"/>
                  <a:pt x="11389251" y="1627976"/>
                  <a:pt x="11381857" y="1629455"/>
                </a:cubicBezTo>
                <a:cubicBezTo>
                  <a:pt x="11349325" y="1635370"/>
                  <a:pt x="11332320" y="1633152"/>
                  <a:pt x="11330840" y="1622801"/>
                </a:cubicBezTo>
                <a:cubicBezTo>
                  <a:pt x="11330840" y="1616886"/>
                  <a:pt x="11338974" y="1614668"/>
                  <a:pt x="11355240" y="1616146"/>
                </a:cubicBezTo>
                <a:cubicBezTo>
                  <a:pt x="11372985" y="1617625"/>
                  <a:pt x="11381857" y="1616146"/>
                  <a:pt x="11381857" y="1611710"/>
                </a:cubicBezTo>
                <a:cubicBezTo>
                  <a:pt x="11381857" y="1607274"/>
                  <a:pt x="11380378" y="1605056"/>
                  <a:pt x="11377421" y="1605056"/>
                </a:cubicBezTo>
                <a:cubicBezTo>
                  <a:pt x="11372985" y="1605056"/>
                  <a:pt x="11370027" y="1602837"/>
                  <a:pt x="11368549" y="1598401"/>
                </a:cubicBezTo>
                <a:cubicBezTo>
                  <a:pt x="11365591" y="1593965"/>
                  <a:pt x="11373724" y="1591747"/>
                  <a:pt x="11392948" y="1591747"/>
                </a:cubicBezTo>
                <a:cubicBezTo>
                  <a:pt x="11412171" y="1593226"/>
                  <a:pt x="11427698" y="1593226"/>
                  <a:pt x="11439528" y="1591747"/>
                </a:cubicBezTo>
                <a:cubicBezTo>
                  <a:pt x="11451358" y="1591747"/>
                  <a:pt x="11456534" y="1595444"/>
                  <a:pt x="11455055" y="1602837"/>
                </a:cubicBezTo>
                <a:cubicBezTo>
                  <a:pt x="11455055" y="1611710"/>
                  <a:pt x="11456534" y="1616146"/>
                  <a:pt x="11459491" y="1616146"/>
                </a:cubicBezTo>
                <a:cubicBezTo>
                  <a:pt x="11462448" y="1616146"/>
                  <a:pt x="11465406" y="1619843"/>
                  <a:pt x="11468363" y="1627237"/>
                </a:cubicBezTo>
                <a:cubicBezTo>
                  <a:pt x="11471321" y="1633152"/>
                  <a:pt x="11475018" y="1636849"/>
                  <a:pt x="11479454" y="1638327"/>
                </a:cubicBezTo>
                <a:cubicBezTo>
                  <a:pt x="11485369" y="1638327"/>
                  <a:pt x="11487587" y="1635370"/>
                  <a:pt x="11486109" y="1629455"/>
                </a:cubicBezTo>
                <a:cubicBezTo>
                  <a:pt x="11486109" y="1625019"/>
                  <a:pt x="11483890" y="1622061"/>
                  <a:pt x="11479454" y="1620582"/>
                </a:cubicBezTo>
                <a:cubicBezTo>
                  <a:pt x="11475018" y="1619104"/>
                  <a:pt x="11478714" y="1617625"/>
                  <a:pt x="11490545" y="1616146"/>
                </a:cubicBezTo>
                <a:cubicBezTo>
                  <a:pt x="11500896" y="1614668"/>
                  <a:pt x="11506811" y="1617625"/>
                  <a:pt x="11508289" y="1625019"/>
                </a:cubicBezTo>
                <a:cubicBezTo>
                  <a:pt x="11509768" y="1630934"/>
                  <a:pt x="11513465" y="1631673"/>
                  <a:pt x="11519380" y="1627237"/>
                </a:cubicBezTo>
                <a:cubicBezTo>
                  <a:pt x="11523816" y="1621322"/>
                  <a:pt x="11526774" y="1619843"/>
                  <a:pt x="11528252" y="1622801"/>
                </a:cubicBezTo>
                <a:cubicBezTo>
                  <a:pt x="11529731" y="1625758"/>
                  <a:pt x="11530470" y="1624279"/>
                  <a:pt x="11530470" y="1618364"/>
                </a:cubicBezTo>
                <a:cubicBezTo>
                  <a:pt x="11530470" y="1613928"/>
                  <a:pt x="11536386" y="1611710"/>
                  <a:pt x="11548215" y="1611710"/>
                </a:cubicBezTo>
                <a:cubicBezTo>
                  <a:pt x="11560046" y="1611710"/>
                  <a:pt x="11568178" y="1614668"/>
                  <a:pt x="11572615" y="1620582"/>
                </a:cubicBezTo>
                <a:cubicBezTo>
                  <a:pt x="11577051" y="1625019"/>
                  <a:pt x="11580748" y="1625758"/>
                  <a:pt x="11583705" y="1622801"/>
                </a:cubicBezTo>
                <a:cubicBezTo>
                  <a:pt x="11588142" y="1619843"/>
                  <a:pt x="11589620" y="1615407"/>
                  <a:pt x="11588142" y="1609492"/>
                </a:cubicBezTo>
                <a:cubicBezTo>
                  <a:pt x="11588142" y="1605056"/>
                  <a:pt x="11591099" y="1603577"/>
                  <a:pt x="11597014" y="1605056"/>
                </a:cubicBezTo>
                <a:cubicBezTo>
                  <a:pt x="11604408" y="1608013"/>
                  <a:pt x="11607365" y="1606535"/>
                  <a:pt x="11605886" y="1600620"/>
                </a:cubicBezTo>
                <a:cubicBezTo>
                  <a:pt x="11605886" y="1594704"/>
                  <a:pt x="11582966" y="1594704"/>
                  <a:pt x="11537125" y="1600620"/>
                </a:cubicBezTo>
                <a:cubicBezTo>
                  <a:pt x="11509029" y="1603577"/>
                  <a:pt x="11489805" y="1602837"/>
                  <a:pt x="11479454" y="1598401"/>
                </a:cubicBezTo>
                <a:cubicBezTo>
                  <a:pt x="11469103" y="1595444"/>
                  <a:pt x="11482412" y="1592486"/>
                  <a:pt x="11519380" y="1589529"/>
                </a:cubicBezTo>
                <a:cubicBezTo>
                  <a:pt x="11523816" y="1588050"/>
                  <a:pt x="11530470" y="1587311"/>
                  <a:pt x="11539343" y="1587311"/>
                </a:cubicBezTo>
                <a:cubicBezTo>
                  <a:pt x="11549694" y="1585832"/>
                  <a:pt x="11557088" y="1585093"/>
                  <a:pt x="11561524" y="1585093"/>
                </a:cubicBezTo>
                <a:cubicBezTo>
                  <a:pt x="11576312" y="1583614"/>
                  <a:pt x="11586662" y="1583614"/>
                  <a:pt x="11592578" y="1585093"/>
                </a:cubicBezTo>
                <a:cubicBezTo>
                  <a:pt x="11602929" y="1586571"/>
                  <a:pt x="11608844" y="1591747"/>
                  <a:pt x="11610322" y="1600620"/>
                </a:cubicBezTo>
                <a:cubicBezTo>
                  <a:pt x="11610322" y="1608013"/>
                  <a:pt x="11611801" y="1612449"/>
                  <a:pt x="11614759" y="1613928"/>
                </a:cubicBezTo>
                <a:cubicBezTo>
                  <a:pt x="11617716" y="1615407"/>
                  <a:pt x="11617716" y="1610231"/>
                  <a:pt x="11614759" y="1598401"/>
                </a:cubicBezTo>
                <a:cubicBezTo>
                  <a:pt x="11613280" y="1588050"/>
                  <a:pt x="11615498" y="1582135"/>
                  <a:pt x="11621413" y="1580657"/>
                </a:cubicBezTo>
                <a:cubicBezTo>
                  <a:pt x="11625849" y="1579178"/>
                  <a:pt x="11629546" y="1582875"/>
                  <a:pt x="11632504" y="1591747"/>
                </a:cubicBezTo>
                <a:cubicBezTo>
                  <a:pt x="11633983" y="1596183"/>
                  <a:pt x="11636200" y="1598401"/>
                  <a:pt x="11639158" y="1598401"/>
                </a:cubicBezTo>
                <a:cubicBezTo>
                  <a:pt x="11642115" y="1596923"/>
                  <a:pt x="11642855" y="1593226"/>
                  <a:pt x="11641376" y="1587311"/>
                </a:cubicBezTo>
                <a:cubicBezTo>
                  <a:pt x="11641376" y="1579917"/>
                  <a:pt x="11651727" y="1574742"/>
                  <a:pt x="11672430" y="1571784"/>
                </a:cubicBezTo>
                <a:cubicBezTo>
                  <a:pt x="11682781" y="1568827"/>
                  <a:pt x="11690175" y="1567348"/>
                  <a:pt x="11694611" y="1567348"/>
                </a:cubicBezTo>
                <a:cubicBezTo>
                  <a:pt x="11699047" y="1568827"/>
                  <a:pt x="11701265" y="1570305"/>
                  <a:pt x="11701265" y="1571784"/>
                </a:cubicBezTo>
                <a:cubicBezTo>
                  <a:pt x="11701265" y="1577699"/>
                  <a:pt x="11699786" y="1579917"/>
                  <a:pt x="11696829" y="1578438"/>
                </a:cubicBezTo>
                <a:cubicBezTo>
                  <a:pt x="11690914" y="1576960"/>
                  <a:pt x="11689435" y="1579917"/>
                  <a:pt x="11692392" y="1587311"/>
                </a:cubicBezTo>
                <a:cubicBezTo>
                  <a:pt x="11695350" y="1593226"/>
                  <a:pt x="11699786" y="1598401"/>
                  <a:pt x="11705701" y="1602837"/>
                </a:cubicBezTo>
                <a:cubicBezTo>
                  <a:pt x="11721967" y="1611710"/>
                  <a:pt x="11728622" y="1610231"/>
                  <a:pt x="11725664" y="1598401"/>
                </a:cubicBezTo>
                <a:cubicBezTo>
                  <a:pt x="11722707" y="1591008"/>
                  <a:pt x="11723446" y="1588050"/>
                  <a:pt x="11727882" y="1589529"/>
                </a:cubicBezTo>
                <a:cubicBezTo>
                  <a:pt x="11735276" y="1591008"/>
                  <a:pt x="11738234" y="1593965"/>
                  <a:pt x="11736754" y="1598401"/>
                </a:cubicBezTo>
                <a:cubicBezTo>
                  <a:pt x="11730840" y="1617625"/>
                  <a:pt x="11735276" y="1625019"/>
                  <a:pt x="11750064" y="1620582"/>
                </a:cubicBezTo>
                <a:cubicBezTo>
                  <a:pt x="11755978" y="1619104"/>
                  <a:pt x="11757457" y="1616886"/>
                  <a:pt x="11754500" y="1613928"/>
                </a:cubicBezTo>
                <a:cubicBezTo>
                  <a:pt x="11750064" y="1609492"/>
                  <a:pt x="11747106" y="1608753"/>
                  <a:pt x="11745628" y="1611710"/>
                </a:cubicBezTo>
                <a:cubicBezTo>
                  <a:pt x="11745628" y="1614668"/>
                  <a:pt x="11744888" y="1612449"/>
                  <a:pt x="11743409" y="1605056"/>
                </a:cubicBezTo>
                <a:cubicBezTo>
                  <a:pt x="11743409" y="1597662"/>
                  <a:pt x="11744888" y="1595444"/>
                  <a:pt x="11747845" y="1598401"/>
                </a:cubicBezTo>
                <a:cubicBezTo>
                  <a:pt x="11750802" y="1599880"/>
                  <a:pt x="11755239" y="1599880"/>
                  <a:pt x="11761154" y="1598401"/>
                </a:cubicBezTo>
                <a:cubicBezTo>
                  <a:pt x="11767069" y="1598401"/>
                  <a:pt x="11770026" y="1596923"/>
                  <a:pt x="11770026" y="1593965"/>
                </a:cubicBezTo>
                <a:cubicBezTo>
                  <a:pt x="11770026" y="1589529"/>
                  <a:pt x="11772245" y="1585093"/>
                  <a:pt x="11776681" y="1580657"/>
                </a:cubicBezTo>
                <a:cubicBezTo>
                  <a:pt x="11779638" y="1577699"/>
                  <a:pt x="11781117" y="1578438"/>
                  <a:pt x="11781117" y="1582875"/>
                </a:cubicBezTo>
                <a:cubicBezTo>
                  <a:pt x="11781117" y="1588790"/>
                  <a:pt x="11781856" y="1591747"/>
                  <a:pt x="11783335" y="1591747"/>
                </a:cubicBezTo>
                <a:cubicBezTo>
                  <a:pt x="11786292" y="1591747"/>
                  <a:pt x="11787032" y="1590268"/>
                  <a:pt x="11785554" y="1587311"/>
                </a:cubicBezTo>
                <a:cubicBezTo>
                  <a:pt x="11785554" y="1585832"/>
                  <a:pt x="11785554" y="1580657"/>
                  <a:pt x="11785554" y="1571784"/>
                </a:cubicBezTo>
                <a:cubicBezTo>
                  <a:pt x="11784074" y="1562912"/>
                  <a:pt x="11780378" y="1559215"/>
                  <a:pt x="11774462" y="1560693"/>
                </a:cubicBezTo>
                <a:cubicBezTo>
                  <a:pt x="11767069" y="1560693"/>
                  <a:pt x="11768548" y="1556257"/>
                  <a:pt x="11778899" y="1547385"/>
                </a:cubicBezTo>
                <a:cubicBezTo>
                  <a:pt x="11787771" y="1539991"/>
                  <a:pt x="11790729" y="1536294"/>
                  <a:pt x="11787771" y="1536294"/>
                </a:cubicBezTo>
                <a:cubicBezTo>
                  <a:pt x="11784814" y="1534816"/>
                  <a:pt x="11781856" y="1528900"/>
                  <a:pt x="11778899" y="1518550"/>
                </a:cubicBezTo>
                <a:cubicBezTo>
                  <a:pt x="11775941" y="1508198"/>
                  <a:pt x="11774462" y="1503023"/>
                  <a:pt x="11774462" y="1503023"/>
                </a:cubicBezTo>
                <a:cubicBezTo>
                  <a:pt x="11772984" y="1504501"/>
                  <a:pt x="11771506" y="1501544"/>
                  <a:pt x="11770026" y="1494150"/>
                </a:cubicBezTo>
                <a:cubicBezTo>
                  <a:pt x="11768548" y="1486756"/>
                  <a:pt x="11770026" y="1484539"/>
                  <a:pt x="11774462" y="1487496"/>
                </a:cubicBezTo>
                <a:cubicBezTo>
                  <a:pt x="11778899" y="1490453"/>
                  <a:pt x="11784814" y="1489714"/>
                  <a:pt x="11792207" y="1485278"/>
                </a:cubicBezTo>
                <a:cubicBezTo>
                  <a:pt x="11798123" y="1479363"/>
                  <a:pt x="11801819" y="1477145"/>
                  <a:pt x="11803298" y="1478623"/>
                </a:cubicBezTo>
                <a:cubicBezTo>
                  <a:pt x="11804777" y="1481581"/>
                  <a:pt x="11811431" y="1482320"/>
                  <a:pt x="11823261" y="1480841"/>
                </a:cubicBezTo>
                <a:cubicBezTo>
                  <a:pt x="11835091" y="1479363"/>
                  <a:pt x="11843224" y="1480102"/>
                  <a:pt x="11847660" y="1483060"/>
                </a:cubicBezTo>
                <a:cubicBezTo>
                  <a:pt x="11853575" y="1486017"/>
                  <a:pt x="11852097" y="1488975"/>
                  <a:pt x="11843224" y="1491932"/>
                </a:cubicBezTo>
                <a:cubicBezTo>
                  <a:pt x="11821043" y="1499326"/>
                  <a:pt x="11806995" y="1505241"/>
                  <a:pt x="11801080" y="1509677"/>
                </a:cubicBezTo>
                <a:cubicBezTo>
                  <a:pt x="11793686" y="1515592"/>
                  <a:pt x="11792207" y="1520767"/>
                  <a:pt x="11796644" y="1525204"/>
                </a:cubicBezTo>
                <a:cubicBezTo>
                  <a:pt x="11801080" y="1528161"/>
                  <a:pt x="11801819" y="1530379"/>
                  <a:pt x="11798862" y="1531858"/>
                </a:cubicBezTo>
                <a:cubicBezTo>
                  <a:pt x="11792947" y="1533337"/>
                  <a:pt x="11792947" y="1536294"/>
                  <a:pt x="11798862" y="1540731"/>
                </a:cubicBezTo>
                <a:cubicBezTo>
                  <a:pt x="11804777" y="1545167"/>
                  <a:pt x="11811431" y="1547385"/>
                  <a:pt x="11818824" y="1547385"/>
                </a:cubicBezTo>
                <a:cubicBezTo>
                  <a:pt x="11830655" y="1545906"/>
                  <a:pt x="11833612" y="1547385"/>
                  <a:pt x="11827697" y="1551821"/>
                </a:cubicBezTo>
                <a:cubicBezTo>
                  <a:pt x="11821782" y="1556257"/>
                  <a:pt x="11821043" y="1559954"/>
                  <a:pt x="11825479" y="1562912"/>
                </a:cubicBezTo>
                <a:cubicBezTo>
                  <a:pt x="11829916" y="1564390"/>
                  <a:pt x="11838049" y="1565130"/>
                  <a:pt x="11849879" y="1565130"/>
                </a:cubicBezTo>
                <a:cubicBezTo>
                  <a:pt x="11876496" y="1562172"/>
                  <a:pt x="11903113" y="1554778"/>
                  <a:pt x="11929731" y="1542949"/>
                </a:cubicBezTo>
                <a:cubicBezTo>
                  <a:pt x="11943039" y="1537034"/>
                  <a:pt x="11942300" y="1532598"/>
                  <a:pt x="11927512" y="1529640"/>
                </a:cubicBezTo>
                <a:cubicBezTo>
                  <a:pt x="11917161" y="1528161"/>
                  <a:pt x="11918640" y="1525943"/>
                  <a:pt x="11931948" y="1522986"/>
                </a:cubicBezTo>
                <a:cubicBezTo>
                  <a:pt x="11943778" y="1518550"/>
                  <a:pt x="11949694" y="1519289"/>
                  <a:pt x="11949694" y="1525204"/>
                </a:cubicBezTo>
                <a:cubicBezTo>
                  <a:pt x="11951172" y="1532598"/>
                  <a:pt x="11957826" y="1536294"/>
                  <a:pt x="11969656" y="1536294"/>
                </a:cubicBezTo>
                <a:cubicBezTo>
                  <a:pt x="11981486" y="1534816"/>
                  <a:pt x="12009582" y="1527422"/>
                  <a:pt x="12053944" y="1514113"/>
                </a:cubicBezTo>
                <a:cubicBezTo>
                  <a:pt x="12071689" y="1508198"/>
                  <a:pt x="12081301" y="1508198"/>
                  <a:pt x="12082780" y="1514113"/>
                </a:cubicBezTo>
                <a:cubicBezTo>
                  <a:pt x="12085738" y="1521507"/>
                  <a:pt x="12087956" y="1524464"/>
                  <a:pt x="12089434" y="1522986"/>
                </a:cubicBezTo>
                <a:cubicBezTo>
                  <a:pt x="12090913" y="1521507"/>
                  <a:pt x="12090913" y="1517810"/>
                  <a:pt x="12089434" y="1511895"/>
                </a:cubicBezTo>
                <a:cubicBezTo>
                  <a:pt x="12087956" y="1504501"/>
                  <a:pt x="12100525" y="1497108"/>
                  <a:pt x="12127142" y="1489714"/>
                </a:cubicBezTo>
                <a:cubicBezTo>
                  <a:pt x="12143408" y="1486756"/>
                  <a:pt x="12153760" y="1485278"/>
                  <a:pt x="12158196" y="1485278"/>
                </a:cubicBezTo>
                <a:cubicBezTo>
                  <a:pt x="12167068" y="1485278"/>
                  <a:pt x="12172244" y="1486756"/>
                  <a:pt x="12173722" y="1489714"/>
                </a:cubicBezTo>
                <a:cubicBezTo>
                  <a:pt x="12175201" y="1495629"/>
                  <a:pt x="12175940" y="1493411"/>
                  <a:pt x="12175940" y="1483060"/>
                </a:cubicBezTo>
                <a:cubicBezTo>
                  <a:pt x="12174462" y="1474187"/>
                  <a:pt x="12175201" y="1474187"/>
                  <a:pt x="12178159" y="1483060"/>
                </a:cubicBezTo>
                <a:cubicBezTo>
                  <a:pt x="12179637" y="1491932"/>
                  <a:pt x="12181855" y="1497108"/>
                  <a:pt x="12184813" y="1498586"/>
                </a:cubicBezTo>
                <a:cubicBezTo>
                  <a:pt x="12186292" y="1500065"/>
                  <a:pt x="12185552" y="1501544"/>
                  <a:pt x="12182595" y="1503023"/>
                </a:cubicBezTo>
                <a:cubicBezTo>
                  <a:pt x="12178159" y="1504501"/>
                  <a:pt x="12176680" y="1508198"/>
                  <a:pt x="12178159" y="1514113"/>
                </a:cubicBezTo>
                <a:cubicBezTo>
                  <a:pt x="12179637" y="1518550"/>
                  <a:pt x="12183334" y="1519289"/>
                  <a:pt x="12189249" y="1516331"/>
                </a:cubicBezTo>
                <a:cubicBezTo>
                  <a:pt x="12193686" y="1514853"/>
                  <a:pt x="12195903" y="1511156"/>
                  <a:pt x="12195903" y="1505241"/>
                </a:cubicBezTo>
                <a:cubicBezTo>
                  <a:pt x="12194424" y="1500805"/>
                  <a:pt x="12191467" y="1495629"/>
                  <a:pt x="12187031" y="1489714"/>
                </a:cubicBezTo>
                <a:cubicBezTo>
                  <a:pt x="12173722" y="1471969"/>
                  <a:pt x="12196643" y="1462357"/>
                  <a:pt x="12255792" y="1460879"/>
                </a:cubicBezTo>
                <a:cubicBezTo>
                  <a:pt x="12273537" y="1460879"/>
                  <a:pt x="12282410" y="1458661"/>
                  <a:pt x="12282410" y="1454224"/>
                </a:cubicBezTo>
                <a:cubicBezTo>
                  <a:pt x="12280931" y="1449788"/>
                  <a:pt x="12283149" y="1446091"/>
                  <a:pt x="12289064" y="1443134"/>
                </a:cubicBezTo>
                <a:cubicBezTo>
                  <a:pt x="12296458" y="1441655"/>
                  <a:pt x="12299415" y="1437958"/>
                  <a:pt x="12297936" y="1432043"/>
                </a:cubicBezTo>
                <a:cubicBezTo>
                  <a:pt x="12294979" y="1424649"/>
                  <a:pt x="12288325" y="1423910"/>
                  <a:pt x="12277974" y="1429825"/>
                </a:cubicBezTo>
                <a:cubicBezTo>
                  <a:pt x="12275016" y="1429825"/>
                  <a:pt x="12272798" y="1427607"/>
                  <a:pt x="12271319" y="1423171"/>
                </a:cubicBezTo>
                <a:cubicBezTo>
                  <a:pt x="12269840" y="1417256"/>
                  <a:pt x="12276495" y="1412820"/>
                  <a:pt x="12291282" y="1409862"/>
                </a:cubicBezTo>
                <a:cubicBezTo>
                  <a:pt x="12304591" y="1406904"/>
                  <a:pt x="12312724" y="1408383"/>
                  <a:pt x="12315681" y="1414298"/>
                </a:cubicBezTo>
                <a:cubicBezTo>
                  <a:pt x="12318639" y="1420213"/>
                  <a:pt x="12322336" y="1422431"/>
                  <a:pt x="12326772" y="1420953"/>
                </a:cubicBezTo>
                <a:cubicBezTo>
                  <a:pt x="12331208" y="1417995"/>
                  <a:pt x="12331948" y="1415777"/>
                  <a:pt x="12328990" y="1414298"/>
                </a:cubicBezTo>
                <a:cubicBezTo>
                  <a:pt x="12323075" y="1412820"/>
                  <a:pt x="12320118" y="1409862"/>
                  <a:pt x="12320118" y="1405426"/>
                </a:cubicBezTo>
                <a:cubicBezTo>
                  <a:pt x="12320118" y="1400990"/>
                  <a:pt x="12323075" y="1397293"/>
                  <a:pt x="12328990" y="1394335"/>
                </a:cubicBezTo>
                <a:cubicBezTo>
                  <a:pt x="12337863" y="1391378"/>
                  <a:pt x="12344517" y="1393596"/>
                  <a:pt x="12348953" y="1400990"/>
                </a:cubicBezTo>
                <a:cubicBezTo>
                  <a:pt x="12353389" y="1408383"/>
                  <a:pt x="12361522" y="1409862"/>
                  <a:pt x="12373352" y="1405426"/>
                </a:cubicBezTo>
                <a:cubicBezTo>
                  <a:pt x="12386661" y="1402468"/>
                  <a:pt x="12394054" y="1403947"/>
                  <a:pt x="12395533" y="1409862"/>
                </a:cubicBezTo>
                <a:cubicBezTo>
                  <a:pt x="12398491" y="1417256"/>
                  <a:pt x="12400709" y="1420213"/>
                  <a:pt x="12402188" y="1418735"/>
                </a:cubicBezTo>
                <a:cubicBezTo>
                  <a:pt x="12402188" y="1417256"/>
                  <a:pt x="12401449" y="1412820"/>
                  <a:pt x="12399969" y="1405426"/>
                </a:cubicBezTo>
                <a:cubicBezTo>
                  <a:pt x="12395533" y="1386202"/>
                  <a:pt x="12391097" y="1380287"/>
                  <a:pt x="12386661" y="1387681"/>
                </a:cubicBezTo>
                <a:cubicBezTo>
                  <a:pt x="12385182" y="1390638"/>
                  <a:pt x="12382964" y="1389899"/>
                  <a:pt x="12380006" y="1385463"/>
                </a:cubicBezTo>
                <a:cubicBezTo>
                  <a:pt x="12378528" y="1382505"/>
                  <a:pt x="12385182" y="1378069"/>
                  <a:pt x="12399969" y="1372154"/>
                </a:cubicBezTo>
                <a:cubicBezTo>
                  <a:pt x="12414757" y="1367718"/>
                  <a:pt x="12423629" y="1366979"/>
                  <a:pt x="12426587" y="1369936"/>
                </a:cubicBezTo>
                <a:cubicBezTo>
                  <a:pt x="12432502" y="1377330"/>
                  <a:pt x="12428805" y="1381026"/>
                  <a:pt x="12415496" y="1381026"/>
                </a:cubicBezTo>
                <a:cubicBezTo>
                  <a:pt x="12400709" y="1381026"/>
                  <a:pt x="12395533" y="1385463"/>
                  <a:pt x="12399969" y="1394335"/>
                </a:cubicBezTo>
                <a:cubicBezTo>
                  <a:pt x="12401449" y="1398771"/>
                  <a:pt x="12407363" y="1400250"/>
                  <a:pt x="12417715" y="1398771"/>
                </a:cubicBezTo>
                <a:cubicBezTo>
                  <a:pt x="12426587" y="1397293"/>
                  <a:pt x="12435459" y="1397293"/>
                  <a:pt x="12444332" y="1398771"/>
                </a:cubicBezTo>
                <a:cubicBezTo>
                  <a:pt x="12450247" y="1398771"/>
                  <a:pt x="12450986" y="1393596"/>
                  <a:pt x="12446550" y="1383245"/>
                </a:cubicBezTo>
                <a:cubicBezTo>
                  <a:pt x="12442114" y="1371415"/>
                  <a:pt x="12442114" y="1368457"/>
                  <a:pt x="12446550" y="1374372"/>
                </a:cubicBezTo>
                <a:cubicBezTo>
                  <a:pt x="12450986" y="1378809"/>
                  <a:pt x="12456162" y="1380287"/>
                  <a:pt x="12462077" y="1378809"/>
                </a:cubicBezTo>
                <a:cubicBezTo>
                  <a:pt x="12466513" y="1375851"/>
                  <a:pt x="12469470" y="1377330"/>
                  <a:pt x="12470949" y="1383245"/>
                </a:cubicBezTo>
                <a:cubicBezTo>
                  <a:pt x="12472428" y="1387681"/>
                  <a:pt x="12473906" y="1389160"/>
                  <a:pt x="12475385" y="1387681"/>
                </a:cubicBezTo>
                <a:cubicBezTo>
                  <a:pt x="12478343" y="1387681"/>
                  <a:pt x="12478343" y="1384723"/>
                  <a:pt x="12475385" y="1378809"/>
                </a:cubicBezTo>
                <a:cubicBezTo>
                  <a:pt x="12470949" y="1374372"/>
                  <a:pt x="12473906" y="1371415"/>
                  <a:pt x="12484258" y="1369936"/>
                </a:cubicBezTo>
                <a:cubicBezTo>
                  <a:pt x="12494609" y="1369936"/>
                  <a:pt x="12499045" y="1367718"/>
                  <a:pt x="12497566" y="1363282"/>
                </a:cubicBezTo>
                <a:cubicBezTo>
                  <a:pt x="12494609" y="1357367"/>
                  <a:pt x="12492391" y="1355149"/>
                  <a:pt x="12490912" y="1356627"/>
                </a:cubicBezTo>
                <a:cubicBezTo>
                  <a:pt x="12487954" y="1356627"/>
                  <a:pt x="12485737" y="1354409"/>
                  <a:pt x="12484258" y="1349973"/>
                </a:cubicBezTo>
                <a:cubicBezTo>
                  <a:pt x="12482779" y="1345537"/>
                  <a:pt x="12484997" y="1342579"/>
                  <a:pt x="12490912" y="1341101"/>
                </a:cubicBezTo>
                <a:cubicBezTo>
                  <a:pt x="12498306" y="1338143"/>
                  <a:pt x="12502003" y="1341840"/>
                  <a:pt x="12502003" y="1352191"/>
                </a:cubicBezTo>
                <a:cubicBezTo>
                  <a:pt x="12503481" y="1362542"/>
                  <a:pt x="12507178" y="1369197"/>
                  <a:pt x="12513093" y="1372154"/>
                </a:cubicBezTo>
                <a:cubicBezTo>
                  <a:pt x="12519008" y="1375112"/>
                  <a:pt x="12523444" y="1375851"/>
                  <a:pt x="12526402" y="1374372"/>
                </a:cubicBezTo>
                <a:cubicBezTo>
                  <a:pt x="12529359" y="1371415"/>
                  <a:pt x="12529359" y="1367718"/>
                  <a:pt x="12526402" y="1363282"/>
                </a:cubicBezTo>
                <a:cubicBezTo>
                  <a:pt x="12523444" y="1357367"/>
                  <a:pt x="12527141" y="1352931"/>
                  <a:pt x="12537492" y="1349973"/>
                </a:cubicBezTo>
                <a:cubicBezTo>
                  <a:pt x="12549322" y="1347016"/>
                  <a:pt x="12556716" y="1347755"/>
                  <a:pt x="12559674" y="1352191"/>
                </a:cubicBezTo>
                <a:cubicBezTo>
                  <a:pt x="12561152" y="1356627"/>
                  <a:pt x="12564849" y="1358106"/>
                  <a:pt x="12570764" y="1356627"/>
                </a:cubicBezTo>
                <a:cubicBezTo>
                  <a:pt x="12575200" y="1353670"/>
                  <a:pt x="12578158" y="1349234"/>
                  <a:pt x="12579637" y="1343319"/>
                </a:cubicBezTo>
                <a:cubicBezTo>
                  <a:pt x="12579637" y="1337404"/>
                  <a:pt x="12581855" y="1336665"/>
                  <a:pt x="12586291" y="1341101"/>
                </a:cubicBezTo>
                <a:cubicBezTo>
                  <a:pt x="12589248" y="1345537"/>
                  <a:pt x="12593684" y="1346276"/>
                  <a:pt x="12599599" y="1343319"/>
                </a:cubicBezTo>
                <a:cubicBezTo>
                  <a:pt x="12606993" y="1338883"/>
                  <a:pt x="12608472" y="1335186"/>
                  <a:pt x="12604036" y="1332228"/>
                </a:cubicBezTo>
                <a:cubicBezTo>
                  <a:pt x="12599599" y="1329271"/>
                  <a:pt x="12598860" y="1326313"/>
                  <a:pt x="12601818" y="1323356"/>
                </a:cubicBezTo>
                <a:cubicBezTo>
                  <a:pt x="12604775" y="1321877"/>
                  <a:pt x="12606993" y="1323356"/>
                  <a:pt x="12608472" y="1327792"/>
                </a:cubicBezTo>
                <a:cubicBezTo>
                  <a:pt x="12609951" y="1332228"/>
                  <a:pt x="12615866" y="1330749"/>
                  <a:pt x="12626217" y="1323356"/>
                </a:cubicBezTo>
                <a:cubicBezTo>
                  <a:pt x="12641004" y="1315962"/>
                  <a:pt x="12644701" y="1308568"/>
                  <a:pt x="12637308" y="1301175"/>
                </a:cubicBezTo>
                <a:cubicBezTo>
                  <a:pt x="12631392" y="1295260"/>
                  <a:pt x="12630653" y="1291563"/>
                  <a:pt x="12635089" y="1290084"/>
                </a:cubicBezTo>
                <a:cubicBezTo>
                  <a:pt x="12639525" y="1287127"/>
                  <a:pt x="12644701" y="1288605"/>
                  <a:pt x="12650616" y="1294520"/>
                </a:cubicBezTo>
                <a:cubicBezTo>
                  <a:pt x="12656531" y="1301914"/>
                  <a:pt x="12662446" y="1304132"/>
                  <a:pt x="12668361" y="1301175"/>
                </a:cubicBezTo>
                <a:cubicBezTo>
                  <a:pt x="12675755" y="1296739"/>
                  <a:pt x="12679451" y="1297478"/>
                  <a:pt x="12679451" y="1303393"/>
                </a:cubicBezTo>
                <a:cubicBezTo>
                  <a:pt x="12679451" y="1309308"/>
                  <a:pt x="12680930" y="1311526"/>
                  <a:pt x="12683888" y="1310047"/>
                </a:cubicBezTo>
                <a:cubicBezTo>
                  <a:pt x="12691281" y="1308568"/>
                  <a:pt x="12697936" y="1307089"/>
                  <a:pt x="12703851" y="1305611"/>
                </a:cubicBezTo>
                <a:cubicBezTo>
                  <a:pt x="12712723" y="1304132"/>
                  <a:pt x="12716420" y="1300435"/>
                  <a:pt x="12714941" y="1294520"/>
                </a:cubicBezTo>
                <a:cubicBezTo>
                  <a:pt x="12711984" y="1290084"/>
                  <a:pt x="12711244" y="1287866"/>
                  <a:pt x="12712723" y="1287866"/>
                </a:cubicBezTo>
                <a:cubicBezTo>
                  <a:pt x="12714202" y="1286387"/>
                  <a:pt x="12715680" y="1288605"/>
                  <a:pt x="12717159" y="1294520"/>
                </a:cubicBezTo>
                <a:cubicBezTo>
                  <a:pt x="12718638" y="1300435"/>
                  <a:pt x="12730468" y="1297478"/>
                  <a:pt x="12752649" y="1285648"/>
                </a:cubicBezTo>
                <a:cubicBezTo>
                  <a:pt x="12774830" y="1275297"/>
                  <a:pt x="12786660" y="1265685"/>
                  <a:pt x="12788139" y="1256812"/>
                </a:cubicBezTo>
                <a:cubicBezTo>
                  <a:pt x="12789618" y="1247940"/>
                  <a:pt x="12795532" y="1244983"/>
                  <a:pt x="12805884" y="1247940"/>
                </a:cubicBezTo>
                <a:cubicBezTo>
                  <a:pt x="12817713" y="1250897"/>
                  <a:pt x="12823629" y="1249419"/>
                  <a:pt x="12823629" y="1243504"/>
                </a:cubicBezTo>
                <a:cubicBezTo>
                  <a:pt x="12825107" y="1236110"/>
                  <a:pt x="12828804" y="1234631"/>
                  <a:pt x="12834719" y="1239068"/>
                </a:cubicBezTo>
                <a:cubicBezTo>
                  <a:pt x="12840634" y="1243504"/>
                  <a:pt x="12842113" y="1242025"/>
                  <a:pt x="12839155" y="1234631"/>
                </a:cubicBezTo>
                <a:cubicBezTo>
                  <a:pt x="12836198" y="1227238"/>
                  <a:pt x="12837676" y="1226498"/>
                  <a:pt x="12843591" y="1232413"/>
                </a:cubicBezTo>
                <a:cubicBezTo>
                  <a:pt x="12848028" y="1236849"/>
                  <a:pt x="12852464" y="1237589"/>
                  <a:pt x="12856900" y="1234631"/>
                </a:cubicBezTo>
                <a:cubicBezTo>
                  <a:pt x="12859858" y="1233153"/>
                  <a:pt x="12859858" y="1229456"/>
                  <a:pt x="12856900" y="1223541"/>
                </a:cubicBezTo>
                <a:cubicBezTo>
                  <a:pt x="12855422" y="1217626"/>
                  <a:pt x="12856900" y="1216886"/>
                  <a:pt x="12861336" y="1221323"/>
                </a:cubicBezTo>
                <a:cubicBezTo>
                  <a:pt x="12865773" y="1227238"/>
                  <a:pt x="12867252" y="1227238"/>
                  <a:pt x="12865773" y="1221323"/>
                </a:cubicBezTo>
                <a:cubicBezTo>
                  <a:pt x="12864294" y="1216886"/>
                  <a:pt x="12864294" y="1213929"/>
                  <a:pt x="12865773" y="1212450"/>
                </a:cubicBezTo>
                <a:cubicBezTo>
                  <a:pt x="12868730" y="1209493"/>
                  <a:pt x="12871688" y="1210971"/>
                  <a:pt x="12874645" y="1216886"/>
                </a:cubicBezTo>
                <a:cubicBezTo>
                  <a:pt x="12877602" y="1221323"/>
                  <a:pt x="12883517" y="1220583"/>
                  <a:pt x="12892390" y="1214669"/>
                </a:cubicBezTo>
                <a:cubicBezTo>
                  <a:pt x="12901262" y="1207275"/>
                  <a:pt x="12902741" y="1203578"/>
                  <a:pt x="12896826" y="1203578"/>
                </a:cubicBezTo>
                <a:cubicBezTo>
                  <a:pt x="12889432" y="1202099"/>
                  <a:pt x="12889432" y="1199142"/>
                  <a:pt x="12896826" y="1194705"/>
                </a:cubicBezTo>
                <a:cubicBezTo>
                  <a:pt x="12902741" y="1188790"/>
                  <a:pt x="12907177" y="1188790"/>
                  <a:pt x="12910135" y="1194705"/>
                </a:cubicBezTo>
                <a:cubicBezTo>
                  <a:pt x="12911614" y="1199142"/>
                  <a:pt x="12913832" y="1200620"/>
                  <a:pt x="12916789" y="1199142"/>
                </a:cubicBezTo>
                <a:cubicBezTo>
                  <a:pt x="12919747" y="1197663"/>
                  <a:pt x="12922704" y="1199142"/>
                  <a:pt x="12925662" y="1203578"/>
                </a:cubicBezTo>
                <a:cubicBezTo>
                  <a:pt x="12930098" y="1206535"/>
                  <a:pt x="12931577" y="1208753"/>
                  <a:pt x="12930098" y="1210232"/>
                </a:cubicBezTo>
                <a:cubicBezTo>
                  <a:pt x="12921226" y="1210232"/>
                  <a:pt x="12919747" y="1213929"/>
                  <a:pt x="12925662" y="1221323"/>
                </a:cubicBezTo>
                <a:cubicBezTo>
                  <a:pt x="12928619" y="1225759"/>
                  <a:pt x="12931577" y="1227238"/>
                  <a:pt x="12934534" y="1225759"/>
                </a:cubicBezTo>
                <a:cubicBezTo>
                  <a:pt x="12938970" y="1224280"/>
                  <a:pt x="12941188" y="1226498"/>
                  <a:pt x="12941188" y="1232413"/>
                </a:cubicBezTo>
                <a:cubicBezTo>
                  <a:pt x="12941188" y="1236849"/>
                  <a:pt x="12941928" y="1239068"/>
                  <a:pt x="12943406" y="1239068"/>
                </a:cubicBezTo>
                <a:cubicBezTo>
                  <a:pt x="12946364" y="1239068"/>
                  <a:pt x="12947103" y="1243504"/>
                  <a:pt x="12945625" y="1252376"/>
                </a:cubicBezTo>
                <a:cubicBezTo>
                  <a:pt x="12942667" y="1259770"/>
                  <a:pt x="12934534" y="1267163"/>
                  <a:pt x="12921226" y="1274557"/>
                </a:cubicBezTo>
                <a:cubicBezTo>
                  <a:pt x="12909395" y="1281951"/>
                  <a:pt x="12899784" y="1283430"/>
                  <a:pt x="12892390" y="1278994"/>
                </a:cubicBezTo>
                <a:cubicBezTo>
                  <a:pt x="12884996" y="1274557"/>
                  <a:pt x="12885736" y="1278994"/>
                  <a:pt x="12894608" y="1292302"/>
                </a:cubicBezTo>
                <a:cubicBezTo>
                  <a:pt x="12897566" y="1296739"/>
                  <a:pt x="12895347" y="1295999"/>
                  <a:pt x="12887954" y="1290084"/>
                </a:cubicBezTo>
                <a:cubicBezTo>
                  <a:pt x="12882039" y="1284169"/>
                  <a:pt x="12839155" y="1302653"/>
                  <a:pt x="12759303" y="1345537"/>
                </a:cubicBezTo>
                <a:cubicBezTo>
                  <a:pt x="12686845" y="1381026"/>
                  <a:pt x="12637308" y="1403947"/>
                  <a:pt x="12610690" y="1414298"/>
                </a:cubicBezTo>
                <a:cubicBezTo>
                  <a:pt x="12575200" y="1427607"/>
                  <a:pt x="12555977" y="1432782"/>
                  <a:pt x="12553019" y="1429825"/>
                </a:cubicBezTo>
                <a:cubicBezTo>
                  <a:pt x="12548583" y="1426868"/>
                  <a:pt x="12542668" y="1427607"/>
                  <a:pt x="12535274" y="1432043"/>
                </a:cubicBezTo>
                <a:cubicBezTo>
                  <a:pt x="12529359" y="1436479"/>
                  <a:pt x="12526402" y="1440916"/>
                  <a:pt x="12526402" y="1445352"/>
                </a:cubicBezTo>
                <a:cubicBezTo>
                  <a:pt x="12526402" y="1452746"/>
                  <a:pt x="12524923" y="1454963"/>
                  <a:pt x="12521966" y="1452006"/>
                </a:cubicBezTo>
                <a:cubicBezTo>
                  <a:pt x="12517529" y="1447570"/>
                  <a:pt x="12507178" y="1447570"/>
                  <a:pt x="12490912" y="1452006"/>
                </a:cubicBezTo>
                <a:cubicBezTo>
                  <a:pt x="12495348" y="1450527"/>
                  <a:pt x="12483518" y="1454963"/>
                  <a:pt x="12455422" y="1465315"/>
                </a:cubicBezTo>
                <a:cubicBezTo>
                  <a:pt x="12440635" y="1469751"/>
                  <a:pt x="12422151" y="1475666"/>
                  <a:pt x="12399969" y="1483060"/>
                </a:cubicBezTo>
                <a:cubicBezTo>
                  <a:pt x="12336384" y="1505241"/>
                  <a:pt x="12292022" y="1519289"/>
                  <a:pt x="12266883" y="1525204"/>
                </a:cubicBezTo>
                <a:cubicBezTo>
                  <a:pt x="12224000" y="1534076"/>
                  <a:pt x="12201079" y="1545906"/>
                  <a:pt x="12198122" y="1560693"/>
                </a:cubicBezTo>
                <a:cubicBezTo>
                  <a:pt x="12196643" y="1565130"/>
                  <a:pt x="12194424" y="1565130"/>
                  <a:pt x="12191467" y="1560693"/>
                </a:cubicBezTo>
                <a:cubicBezTo>
                  <a:pt x="12188510" y="1554778"/>
                  <a:pt x="12178159" y="1555518"/>
                  <a:pt x="12160414" y="1562912"/>
                </a:cubicBezTo>
                <a:cubicBezTo>
                  <a:pt x="12144147" y="1568827"/>
                  <a:pt x="12134536" y="1570305"/>
                  <a:pt x="12131578" y="1567348"/>
                </a:cubicBezTo>
                <a:cubicBezTo>
                  <a:pt x="12128621" y="1564390"/>
                  <a:pt x="12127882" y="1565869"/>
                  <a:pt x="12129360" y="1571784"/>
                </a:cubicBezTo>
                <a:cubicBezTo>
                  <a:pt x="12130839" y="1577699"/>
                  <a:pt x="12130099" y="1578438"/>
                  <a:pt x="12127142" y="1574002"/>
                </a:cubicBezTo>
                <a:cubicBezTo>
                  <a:pt x="12124184" y="1569566"/>
                  <a:pt x="12120488" y="1569566"/>
                  <a:pt x="12116052" y="1574002"/>
                </a:cubicBezTo>
                <a:cubicBezTo>
                  <a:pt x="12110136" y="1578438"/>
                  <a:pt x="12104961" y="1579178"/>
                  <a:pt x="12100525" y="1576220"/>
                </a:cubicBezTo>
                <a:cubicBezTo>
                  <a:pt x="12096088" y="1573263"/>
                  <a:pt x="12094610" y="1574002"/>
                  <a:pt x="12096088" y="1578438"/>
                </a:cubicBezTo>
                <a:cubicBezTo>
                  <a:pt x="12096088" y="1582875"/>
                  <a:pt x="12085738" y="1586571"/>
                  <a:pt x="12065035" y="1589529"/>
                </a:cubicBezTo>
                <a:cubicBezTo>
                  <a:pt x="12002928" y="1599880"/>
                  <a:pt x="11976311" y="1615407"/>
                  <a:pt x="11985183" y="1636109"/>
                </a:cubicBezTo>
                <a:cubicBezTo>
                  <a:pt x="11986662" y="1640546"/>
                  <a:pt x="11985922" y="1641285"/>
                  <a:pt x="11982965" y="1638327"/>
                </a:cubicBezTo>
                <a:cubicBezTo>
                  <a:pt x="11980008" y="1635370"/>
                  <a:pt x="11978529" y="1630934"/>
                  <a:pt x="11978529" y="1625019"/>
                </a:cubicBezTo>
                <a:cubicBezTo>
                  <a:pt x="11978529" y="1619104"/>
                  <a:pt x="11977050" y="1618364"/>
                  <a:pt x="11974092" y="1622801"/>
                </a:cubicBezTo>
                <a:cubicBezTo>
                  <a:pt x="11969656" y="1627237"/>
                  <a:pt x="11966699" y="1625019"/>
                  <a:pt x="11965220" y="1616146"/>
                </a:cubicBezTo>
                <a:cubicBezTo>
                  <a:pt x="11963742" y="1607274"/>
                  <a:pt x="11962263" y="1606535"/>
                  <a:pt x="11960784" y="1613928"/>
                </a:cubicBezTo>
                <a:cubicBezTo>
                  <a:pt x="11960784" y="1621322"/>
                  <a:pt x="11957826" y="1625758"/>
                  <a:pt x="11951912" y="1627237"/>
                </a:cubicBezTo>
                <a:cubicBezTo>
                  <a:pt x="11947475" y="1630194"/>
                  <a:pt x="11943778" y="1629455"/>
                  <a:pt x="11940821" y="1625019"/>
                </a:cubicBezTo>
                <a:cubicBezTo>
                  <a:pt x="11937864" y="1619104"/>
                  <a:pt x="11936385" y="1621322"/>
                  <a:pt x="11936385" y="1631673"/>
                </a:cubicBezTo>
                <a:cubicBezTo>
                  <a:pt x="11936385" y="1640546"/>
                  <a:pt x="11934167" y="1642764"/>
                  <a:pt x="11929731" y="1638327"/>
                </a:cubicBezTo>
                <a:cubicBezTo>
                  <a:pt x="11926773" y="1633891"/>
                  <a:pt x="11923816" y="1630934"/>
                  <a:pt x="11920858" y="1629455"/>
                </a:cubicBezTo>
                <a:cubicBezTo>
                  <a:pt x="11916422" y="1626497"/>
                  <a:pt x="11914204" y="1626497"/>
                  <a:pt x="11914204" y="1629455"/>
                </a:cubicBezTo>
                <a:cubicBezTo>
                  <a:pt x="11915682" y="1633891"/>
                  <a:pt x="11909768" y="1637588"/>
                  <a:pt x="11896459" y="1640546"/>
                </a:cubicBezTo>
                <a:cubicBezTo>
                  <a:pt x="11886107" y="1642024"/>
                  <a:pt x="11870580" y="1647200"/>
                  <a:pt x="11849879" y="1656072"/>
                </a:cubicBezTo>
                <a:cubicBezTo>
                  <a:pt x="11833612" y="1661987"/>
                  <a:pt x="11824001" y="1662727"/>
                  <a:pt x="11821043" y="1658290"/>
                </a:cubicBezTo>
                <a:cubicBezTo>
                  <a:pt x="11818086" y="1653854"/>
                  <a:pt x="11813649" y="1653115"/>
                  <a:pt x="11807734" y="1656072"/>
                </a:cubicBezTo>
                <a:cubicBezTo>
                  <a:pt x="11801819" y="1660508"/>
                  <a:pt x="11799601" y="1664945"/>
                  <a:pt x="11801080" y="1669381"/>
                </a:cubicBezTo>
                <a:cubicBezTo>
                  <a:pt x="11801080" y="1673817"/>
                  <a:pt x="11800340" y="1676035"/>
                  <a:pt x="11798862" y="1676035"/>
                </a:cubicBezTo>
                <a:cubicBezTo>
                  <a:pt x="11795904" y="1676035"/>
                  <a:pt x="11794426" y="1673817"/>
                  <a:pt x="11794426" y="1669381"/>
                </a:cubicBezTo>
                <a:cubicBezTo>
                  <a:pt x="11792947" y="1661987"/>
                  <a:pt x="11791468" y="1658290"/>
                  <a:pt x="11789989" y="1658290"/>
                </a:cubicBezTo>
                <a:cubicBezTo>
                  <a:pt x="11787032" y="1658290"/>
                  <a:pt x="11785554" y="1661248"/>
                  <a:pt x="11785554" y="1667163"/>
                </a:cubicBezTo>
                <a:cubicBezTo>
                  <a:pt x="11784074" y="1676035"/>
                  <a:pt x="11781117" y="1676774"/>
                  <a:pt x="11776681" y="1669381"/>
                </a:cubicBezTo>
                <a:cubicBezTo>
                  <a:pt x="11772245" y="1661987"/>
                  <a:pt x="11767808" y="1660508"/>
                  <a:pt x="11763372" y="1664945"/>
                </a:cubicBezTo>
                <a:cubicBezTo>
                  <a:pt x="11757457" y="1667902"/>
                  <a:pt x="11753760" y="1667163"/>
                  <a:pt x="11752282" y="1662727"/>
                </a:cubicBezTo>
                <a:cubicBezTo>
                  <a:pt x="11750802" y="1658290"/>
                  <a:pt x="11748585" y="1659030"/>
                  <a:pt x="11745628" y="1664945"/>
                </a:cubicBezTo>
                <a:cubicBezTo>
                  <a:pt x="11742669" y="1672338"/>
                  <a:pt x="11741930" y="1678253"/>
                  <a:pt x="11743409" y="1682690"/>
                </a:cubicBezTo>
                <a:cubicBezTo>
                  <a:pt x="11744888" y="1685647"/>
                  <a:pt x="11744149" y="1687865"/>
                  <a:pt x="11741191" y="1689344"/>
                </a:cubicBezTo>
                <a:cubicBezTo>
                  <a:pt x="11738234" y="1689344"/>
                  <a:pt x="11736754" y="1686386"/>
                  <a:pt x="11736754" y="1680471"/>
                </a:cubicBezTo>
                <a:cubicBezTo>
                  <a:pt x="11738234" y="1676035"/>
                  <a:pt x="11737494" y="1673817"/>
                  <a:pt x="11734537" y="1673817"/>
                </a:cubicBezTo>
                <a:cubicBezTo>
                  <a:pt x="11731579" y="1673817"/>
                  <a:pt x="11730840" y="1676774"/>
                  <a:pt x="11732318" y="1682690"/>
                </a:cubicBezTo>
                <a:cubicBezTo>
                  <a:pt x="11732318" y="1688605"/>
                  <a:pt x="11730840" y="1689344"/>
                  <a:pt x="11727882" y="1684907"/>
                </a:cubicBezTo>
                <a:cubicBezTo>
                  <a:pt x="11726403" y="1681950"/>
                  <a:pt x="11721228" y="1681211"/>
                  <a:pt x="11712355" y="1682690"/>
                </a:cubicBezTo>
                <a:cubicBezTo>
                  <a:pt x="11709398" y="1682690"/>
                  <a:pt x="11704962" y="1682690"/>
                  <a:pt x="11699047" y="1682690"/>
                </a:cubicBezTo>
                <a:cubicBezTo>
                  <a:pt x="11694611" y="1682690"/>
                  <a:pt x="11689435" y="1683429"/>
                  <a:pt x="11683520" y="1684907"/>
                </a:cubicBezTo>
                <a:cubicBezTo>
                  <a:pt x="11658382" y="1689344"/>
                  <a:pt x="11645073" y="1689344"/>
                  <a:pt x="11643594" y="1684907"/>
                </a:cubicBezTo>
                <a:cubicBezTo>
                  <a:pt x="11642115" y="1678993"/>
                  <a:pt x="11641376" y="1679732"/>
                  <a:pt x="11641376" y="1687126"/>
                </a:cubicBezTo>
                <a:cubicBezTo>
                  <a:pt x="11639898" y="1693041"/>
                  <a:pt x="11634722" y="1696738"/>
                  <a:pt x="11625849" y="1698216"/>
                </a:cubicBezTo>
                <a:cubicBezTo>
                  <a:pt x="11618456" y="1698216"/>
                  <a:pt x="11616237" y="1701913"/>
                  <a:pt x="11619195" y="1709307"/>
                </a:cubicBezTo>
                <a:cubicBezTo>
                  <a:pt x="11623631" y="1716700"/>
                  <a:pt x="11632504" y="1719658"/>
                  <a:pt x="11645812" y="1718179"/>
                </a:cubicBezTo>
                <a:cubicBezTo>
                  <a:pt x="11657642" y="1716700"/>
                  <a:pt x="11664297" y="1718919"/>
                  <a:pt x="11665776" y="1724834"/>
                </a:cubicBezTo>
                <a:cubicBezTo>
                  <a:pt x="11665776" y="1729270"/>
                  <a:pt x="11667254" y="1731488"/>
                  <a:pt x="11670212" y="1731488"/>
                </a:cubicBezTo>
                <a:cubicBezTo>
                  <a:pt x="11671690" y="1731488"/>
                  <a:pt x="11671690" y="1728530"/>
                  <a:pt x="11670212" y="1722616"/>
                </a:cubicBezTo>
                <a:cubicBezTo>
                  <a:pt x="11670212" y="1716700"/>
                  <a:pt x="11670950" y="1712264"/>
                  <a:pt x="11672430" y="1709307"/>
                </a:cubicBezTo>
                <a:cubicBezTo>
                  <a:pt x="11673908" y="1706350"/>
                  <a:pt x="11674648" y="1709307"/>
                  <a:pt x="11674648" y="1718179"/>
                </a:cubicBezTo>
                <a:cubicBezTo>
                  <a:pt x="11674648" y="1727052"/>
                  <a:pt x="11676126" y="1730749"/>
                  <a:pt x="11679084" y="1729270"/>
                </a:cubicBezTo>
                <a:cubicBezTo>
                  <a:pt x="11683520" y="1729270"/>
                  <a:pt x="11686478" y="1732227"/>
                  <a:pt x="11687956" y="1738142"/>
                </a:cubicBezTo>
                <a:cubicBezTo>
                  <a:pt x="11689435" y="1742578"/>
                  <a:pt x="11688696" y="1743318"/>
                  <a:pt x="11685738" y="1740360"/>
                </a:cubicBezTo>
                <a:cubicBezTo>
                  <a:pt x="11682781" y="1738882"/>
                  <a:pt x="11679824" y="1740360"/>
                  <a:pt x="11676866" y="1744797"/>
                </a:cubicBezTo>
                <a:cubicBezTo>
                  <a:pt x="11673908" y="1750711"/>
                  <a:pt x="11668733" y="1752190"/>
                  <a:pt x="11661339" y="1749233"/>
                </a:cubicBezTo>
                <a:cubicBezTo>
                  <a:pt x="11653946" y="1744797"/>
                  <a:pt x="11645812" y="1745536"/>
                  <a:pt x="11636940" y="1751451"/>
                </a:cubicBezTo>
                <a:cubicBezTo>
                  <a:pt x="11628067" y="1755887"/>
                  <a:pt x="11622892" y="1755887"/>
                  <a:pt x="11621413" y="1751451"/>
                </a:cubicBezTo>
                <a:cubicBezTo>
                  <a:pt x="11619934" y="1745536"/>
                  <a:pt x="11617716" y="1744797"/>
                  <a:pt x="11614759" y="1749233"/>
                </a:cubicBezTo>
                <a:cubicBezTo>
                  <a:pt x="11613280" y="1752190"/>
                  <a:pt x="11611801" y="1748494"/>
                  <a:pt x="11610322" y="1738142"/>
                </a:cubicBezTo>
                <a:cubicBezTo>
                  <a:pt x="11608844" y="1727791"/>
                  <a:pt x="11610322" y="1721876"/>
                  <a:pt x="11614759" y="1720397"/>
                </a:cubicBezTo>
                <a:cubicBezTo>
                  <a:pt x="11619195" y="1720397"/>
                  <a:pt x="11618456" y="1716700"/>
                  <a:pt x="11612541" y="1709307"/>
                </a:cubicBezTo>
                <a:cubicBezTo>
                  <a:pt x="11605147" y="1701913"/>
                  <a:pt x="11602929" y="1695259"/>
                  <a:pt x="11605886" y="1689344"/>
                </a:cubicBezTo>
                <a:cubicBezTo>
                  <a:pt x="11607365" y="1683429"/>
                  <a:pt x="11599971" y="1681211"/>
                  <a:pt x="11583705" y="1682690"/>
                </a:cubicBezTo>
                <a:cubicBezTo>
                  <a:pt x="11561524" y="1687126"/>
                  <a:pt x="11551173" y="1692301"/>
                  <a:pt x="11552652" y="1698216"/>
                </a:cubicBezTo>
                <a:cubicBezTo>
                  <a:pt x="11555609" y="1702652"/>
                  <a:pt x="11556348" y="1709307"/>
                  <a:pt x="11554870" y="1718179"/>
                </a:cubicBezTo>
                <a:cubicBezTo>
                  <a:pt x="11553391" y="1725573"/>
                  <a:pt x="11557827" y="1728530"/>
                  <a:pt x="11568178" y="1727052"/>
                </a:cubicBezTo>
                <a:cubicBezTo>
                  <a:pt x="11577051" y="1725573"/>
                  <a:pt x="11582226" y="1731488"/>
                  <a:pt x="11583705" y="1744797"/>
                </a:cubicBezTo>
                <a:cubicBezTo>
                  <a:pt x="11586662" y="1771414"/>
                  <a:pt x="11580748" y="1781765"/>
                  <a:pt x="11565960" y="1775850"/>
                </a:cubicBezTo>
                <a:cubicBezTo>
                  <a:pt x="11551173" y="1768456"/>
                  <a:pt x="11548215" y="1771414"/>
                  <a:pt x="11557088" y="1784723"/>
                </a:cubicBezTo>
                <a:cubicBezTo>
                  <a:pt x="11560046" y="1790637"/>
                  <a:pt x="11560046" y="1793595"/>
                  <a:pt x="11557088" y="1793595"/>
                </a:cubicBezTo>
                <a:cubicBezTo>
                  <a:pt x="11555609" y="1793595"/>
                  <a:pt x="11554870" y="1796553"/>
                  <a:pt x="11554870" y="1802467"/>
                </a:cubicBezTo>
                <a:cubicBezTo>
                  <a:pt x="11556348" y="1806904"/>
                  <a:pt x="11561524" y="1808382"/>
                  <a:pt x="11570397" y="1806904"/>
                </a:cubicBezTo>
                <a:cubicBezTo>
                  <a:pt x="11580748" y="1806904"/>
                  <a:pt x="11585924" y="1808382"/>
                  <a:pt x="11585924" y="1811340"/>
                </a:cubicBezTo>
                <a:cubicBezTo>
                  <a:pt x="11584445" y="1815776"/>
                  <a:pt x="11571876" y="1820212"/>
                  <a:pt x="11548215" y="1824648"/>
                </a:cubicBezTo>
                <a:cubicBezTo>
                  <a:pt x="11523077" y="1826127"/>
                  <a:pt x="11509768" y="1825388"/>
                  <a:pt x="11508289" y="1822431"/>
                </a:cubicBezTo>
                <a:cubicBezTo>
                  <a:pt x="11505332" y="1816515"/>
                  <a:pt x="11511986" y="1812819"/>
                  <a:pt x="11528252" y="1811340"/>
                </a:cubicBezTo>
                <a:cubicBezTo>
                  <a:pt x="11545998" y="1809861"/>
                  <a:pt x="11554130" y="1806904"/>
                  <a:pt x="11552652" y="1802467"/>
                </a:cubicBezTo>
                <a:cubicBezTo>
                  <a:pt x="11551173" y="1796553"/>
                  <a:pt x="11548215" y="1795074"/>
                  <a:pt x="11543779" y="1798031"/>
                </a:cubicBezTo>
                <a:cubicBezTo>
                  <a:pt x="11539343" y="1802467"/>
                  <a:pt x="11534167" y="1801728"/>
                  <a:pt x="11528252" y="1795813"/>
                </a:cubicBezTo>
                <a:cubicBezTo>
                  <a:pt x="11523816" y="1791377"/>
                  <a:pt x="11523077" y="1789159"/>
                  <a:pt x="11526034" y="1789159"/>
                </a:cubicBezTo>
                <a:cubicBezTo>
                  <a:pt x="11542300" y="1786201"/>
                  <a:pt x="11542300" y="1778808"/>
                  <a:pt x="11526034" y="1766978"/>
                </a:cubicBezTo>
                <a:cubicBezTo>
                  <a:pt x="11517162" y="1761063"/>
                  <a:pt x="11511986" y="1760323"/>
                  <a:pt x="11510508" y="1764760"/>
                </a:cubicBezTo>
                <a:cubicBezTo>
                  <a:pt x="11507550" y="1769196"/>
                  <a:pt x="11500896" y="1768456"/>
                  <a:pt x="11490545" y="1762542"/>
                </a:cubicBezTo>
                <a:cubicBezTo>
                  <a:pt x="11478714" y="1755148"/>
                  <a:pt x="11477975" y="1752190"/>
                  <a:pt x="11488326" y="1753669"/>
                </a:cubicBezTo>
                <a:cubicBezTo>
                  <a:pt x="11498678" y="1753669"/>
                  <a:pt x="11503853" y="1751451"/>
                  <a:pt x="11503853" y="1747015"/>
                </a:cubicBezTo>
                <a:cubicBezTo>
                  <a:pt x="11503853" y="1741100"/>
                  <a:pt x="11509029" y="1737403"/>
                  <a:pt x="11519380" y="1735924"/>
                </a:cubicBezTo>
                <a:cubicBezTo>
                  <a:pt x="11528252" y="1735924"/>
                  <a:pt x="11532689" y="1732227"/>
                  <a:pt x="11532689" y="1724834"/>
                </a:cubicBezTo>
                <a:cubicBezTo>
                  <a:pt x="11532689" y="1717440"/>
                  <a:pt x="11525295" y="1713743"/>
                  <a:pt x="11510508" y="1713743"/>
                </a:cubicBezTo>
                <a:cubicBezTo>
                  <a:pt x="11506072" y="1713743"/>
                  <a:pt x="11503853" y="1710786"/>
                  <a:pt x="11503853" y="1704871"/>
                </a:cubicBezTo>
                <a:cubicBezTo>
                  <a:pt x="11503853" y="1693041"/>
                  <a:pt x="11497199" y="1687865"/>
                  <a:pt x="11483890" y="1689344"/>
                </a:cubicBezTo>
                <a:cubicBezTo>
                  <a:pt x="11469103" y="1690823"/>
                  <a:pt x="11460970" y="1697477"/>
                  <a:pt x="11459491" y="1709307"/>
                </a:cubicBezTo>
                <a:cubicBezTo>
                  <a:pt x="11458012" y="1716700"/>
                  <a:pt x="11455794" y="1717440"/>
                  <a:pt x="11452837" y="1711525"/>
                </a:cubicBezTo>
                <a:cubicBezTo>
                  <a:pt x="11449879" y="1705610"/>
                  <a:pt x="11449140" y="1705610"/>
                  <a:pt x="11450619" y="1711525"/>
                </a:cubicBezTo>
                <a:cubicBezTo>
                  <a:pt x="11450619" y="1717440"/>
                  <a:pt x="11448400" y="1720397"/>
                  <a:pt x="11443964" y="1720397"/>
                </a:cubicBezTo>
                <a:cubicBezTo>
                  <a:pt x="11439528" y="1721876"/>
                  <a:pt x="11438049" y="1724834"/>
                  <a:pt x="11439528" y="1729270"/>
                </a:cubicBezTo>
                <a:cubicBezTo>
                  <a:pt x="11441007" y="1735185"/>
                  <a:pt x="11445443" y="1737403"/>
                  <a:pt x="11452837" y="1735924"/>
                </a:cubicBezTo>
                <a:cubicBezTo>
                  <a:pt x="11458752" y="1735924"/>
                  <a:pt x="11461709" y="1739621"/>
                  <a:pt x="11461709" y="1747015"/>
                </a:cubicBezTo>
                <a:cubicBezTo>
                  <a:pt x="11463188" y="1766238"/>
                  <a:pt x="11457273" y="1773632"/>
                  <a:pt x="11443964" y="1769196"/>
                </a:cubicBezTo>
                <a:cubicBezTo>
                  <a:pt x="11439528" y="1767717"/>
                  <a:pt x="11435831" y="1769935"/>
                  <a:pt x="11432874" y="1775850"/>
                </a:cubicBezTo>
                <a:cubicBezTo>
                  <a:pt x="11431395" y="1780287"/>
                  <a:pt x="11432134" y="1785462"/>
                  <a:pt x="11435092" y="1791377"/>
                </a:cubicBezTo>
                <a:cubicBezTo>
                  <a:pt x="11438049" y="1798771"/>
                  <a:pt x="11436570" y="1802467"/>
                  <a:pt x="11430656" y="1802467"/>
                </a:cubicBezTo>
                <a:cubicBezTo>
                  <a:pt x="11424741" y="1802467"/>
                  <a:pt x="11423262" y="1800249"/>
                  <a:pt x="11426220" y="1795813"/>
                </a:cubicBezTo>
                <a:cubicBezTo>
                  <a:pt x="11430656" y="1791377"/>
                  <a:pt x="11429916" y="1787680"/>
                  <a:pt x="11424002" y="1784723"/>
                </a:cubicBezTo>
                <a:cubicBezTo>
                  <a:pt x="11416608" y="1780287"/>
                  <a:pt x="11405517" y="1776589"/>
                  <a:pt x="11390730" y="1773632"/>
                </a:cubicBezTo>
                <a:cubicBezTo>
                  <a:pt x="11374464" y="1769196"/>
                  <a:pt x="11366330" y="1767717"/>
                  <a:pt x="11366330" y="1769196"/>
                </a:cubicBezTo>
                <a:cubicBezTo>
                  <a:pt x="11364852" y="1772153"/>
                  <a:pt x="11361894" y="1770675"/>
                  <a:pt x="11357458" y="1764760"/>
                </a:cubicBezTo>
                <a:cubicBezTo>
                  <a:pt x="11353022" y="1758845"/>
                  <a:pt x="11348586" y="1759584"/>
                  <a:pt x="11344149" y="1766978"/>
                </a:cubicBezTo>
                <a:cubicBezTo>
                  <a:pt x="11341192" y="1774371"/>
                  <a:pt x="11337495" y="1775111"/>
                  <a:pt x="11333059" y="1769196"/>
                </a:cubicBezTo>
                <a:cubicBezTo>
                  <a:pt x="11330102" y="1761802"/>
                  <a:pt x="11327144" y="1761063"/>
                  <a:pt x="11324186" y="1766978"/>
                </a:cubicBezTo>
                <a:cubicBezTo>
                  <a:pt x="11321229" y="1772893"/>
                  <a:pt x="11313835" y="1775850"/>
                  <a:pt x="11302006" y="1775850"/>
                </a:cubicBezTo>
                <a:cubicBezTo>
                  <a:pt x="11291654" y="1775850"/>
                  <a:pt x="11285739" y="1778808"/>
                  <a:pt x="11284260" y="1784723"/>
                </a:cubicBezTo>
                <a:cubicBezTo>
                  <a:pt x="11281303" y="1789159"/>
                  <a:pt x="11285000" y="1792116"/>
                  <a:pt x="11295351" y="1793595"/>
                </a:cubicBezTo>
                <a:cubicBezTo>
                  <a:pt x="11304223" y="1793595"/>
                  <a:pt x="11305702" y="1795074"/>
                  <a:pt x="11299787" y="1798031"/>
                </a:cubicBezTo>
                <a:cubicBezTo>
                  <a:pt x="11290914" y="1802467"/>
                  <a:pt x="11282782" y="1803946"/>
                  <a:pt x="11275388" y="1802467"/>
                </a:cubicBezTo>
                <a:cubicBezTo>
                  <a:pt x="11266516" y="1799510"/>
                  <a:pt x="11262080" y="1794334"/>
                  <a:pt x="11262080" y="1786941"/>
                </a:cubicBezTo>
                <a:cubicBezTo>
                  <a:pt x="11263558" y="1781026"/>
                  <a:pt x="11261340" y="1777329"/>
                  <a:pt x="11255425" y="1775850"/>
                </a:cubicBezTo>
                <a:cubicBezTo>
                  <a:pt x="11249510" y="1775850"/>
                  <a:pt x="11240638" y="1775850"/>
                  <a:pt x="11228808" y="1775850"/>
                </a:cubicBezTo>
                <a:cubicBezTo>
                  <a:pt x="11234722" y="1775850"/>
                  <a:pt x="11216978" y="1774371"/>
                  <a:pt x="11175573" y="1771414"/>
                </a:cubicBezTo>
                <a:cubicBezTo>
                  <a:pt x="11129732" y="1769935"/>
                  <a:pt x="11107551" y="1771414"/>
                  <a:pt x="11109030" y="1775850"/>
                </a:cubicBezTo>
                <a:cubicBezTo>
                  <a:pt x="11110508" y="1786201"/>
                  <a:pt x="11102375" y="1790637"/>
                  <a:pt x="11084631" y="1789159"/>
                </a:cubicBezTo>
                <a:cubicBezTo>
                  <a:pt x="11072800" y="1789159"/>
                  <a:pt x="11067625" y="1792116"/>
                  <a:pt x="11069104" y="1798031"/>
                </a:cubicBezTo>
                <a:cubicBezTo>
                  <a:pt x="11069104" y="1803946"/>
                  <a:pt x="11075019" y="1806904"/>
                  <a:pt x="11086849" y="1806904"/>
                </a:cubicBezTo>
                <a:cubicBezTo>
                  <a:pt x="11094242" y="1806904"/>
                  <a:pt x="11099418" y="1809122"/>
                  <a:pt x="11102375" y="1813558"/>
                </a:cubicBezTo>
                <a:cubicBezTo>
                  <a:pt x="11105333" y="1819473"/>
                  <a:pt x="11103115" y="1822431"/>
                  <a:pt x="11095721" y="1822431"/>
                </a:cubicBezTo>
                <a:cubicBezTo>
                  <a:pt x="11091285" y="1823909"/>
                  <a:pt x="11086849" y="1825388"/>
                  <a:pt x="11082412" y="1826867"/>
                </a:cubicBezTo>
                <a:cubicBezTo>
                  <a:pt x="11057274" y="1838697"/>
                  <a:pt x="11040268" y="1835000"/>
                  <a:pt x="11031396" y="1815776"/>
                </a:cubicBezTo>
                <a:cubicBezTo>
                  <a:pt x="11029917" y="1811340"/>
                  <a:pt x="11028438" y="1812079"/>
                  <a:pt x="11026960" y="1817994"/>
                </a:cubicBezTo>
                <a:cubicBezTo>
                  <a:pt x="11025480" y="1822431"/>
                  <a:pt x="11023262" y="1820952"/>
                  <a:pt x="11020305" y="1813558"/>
                </a:cubicBezTo>
                <a:cubicBezTo>
                  <a:pt x="11017348" y="1806164"/>
                  <a:pt x="11020305" y="1802467"/>
                  <a:pt x="11029178" y="1802467"/>
                </a:cubicBezTo>
                <a:cubicBezTo>
                  <a:pt x="11033614" y="1802467"/>
                  <a:pt x="11038790" y="1800249"/>
                  <a:pt x="11044705" y="1795813"/>
                </a:cubicBezTo>
                <a:cubicBezTo>
                  <a:pt x="11046183" y="1794704"/>
                  <a:pt x="11047338" y="1793734"/>
                  <a:pt x="11048171" y="1792902"/>
                </a:cubicBezTo>
                <a:lnTo>
                  <a:pt x="11049430" y="1791184"/>
                </a:lnTo>
                <a:lnTo>
                  <a:pt x="11049556" y="1792070"/>
                </a:lnTo>
                <a:cubicBezTo>
                  <a:pt x="11050388" y="1794566"/>
                  <a:pt x="11052468" y="1795813"/>
                  <a:pt x="11055795" y="1795813"/>
                </a:cubicBezTo>
                <a:cubicBezTo>
                  <a:pt x="11058753" y="1797292"/>
                  <a:pt x="11059492" y="1795074"/>
                  <a:pt x="11058014" y="1789159"/>
                </a:cubicBezTo>
                <a:cubicBezTo>
                  <a:pt x="11053577" y="1778808"/>
                  <a:pt x="11050620" y="1778808"/>
                  <a:pt x="11049141" y="1789159"/>
                </a:cubicBezTo>
                <a:lnTo>
                  <a:pt x="11049198" y="1789561"/>
                </a:lnTo>
                <a:lnTo>
                  <a:pt x="11046922" y="1789159"/>
                </a:lnTo>
                <a:cubicBezTo>
                  <a:pt x="11045444" y="1787680"/>
                  <a:pt x="11045444" y="1784723"/>
                  <a:pt x="11046922" y="1780287"/>
                </a:cubicBezTo>
                <a:cubicBezTo>
                  <a:pt x="11049880" y="1775850"/>
                  <a:pt x="11049141" y="1770675"/>
                  <a:pt x="11044705" y="1764760"/>
                </a:cubicBezTo>
                <a:cubicBezTo>
                  <a:pt x="11041747" y="1761802"/>
                  <a:pt x="11023262" y="1758845"/>
                  <a:pt x="10989252" y="1755887"/>
                </a:cubicBezTo>
                <a:cubicBezTo>
                  <a:pt x="10972986" y="1752930"/>
                  <a:pt x="10955241" y="1750711"/>
                  <a:pt x="10936017" y="1749233"/>
                </a:cubicBezTo>
                <a:cubicBezTo>
                  <a:pt x="10931581" y="1749233"/>
                  <a:pt x="10921969" y="1748494"/>
                  <a:pt x="10907182" y="1747015"/>
                </a:cubicBezTo>
                <a:cubicBezTo>
                  <a:pt x="10904224" y="1747015"/>
                  <a:pt x="10899788" y="1746275"/>
                  <a:pt x="10893873" y="1744797"/>
                </a:cubicBezTo>
                <a:cubicBezTo>
                  <a:pt x="10886480" y="1744797"/>
                  <a:pt x="10881304" y="1744057"/>
                  <a:pt x="10878346" y="1742578"/>
                </a:cubicBezTo>
                <a:cubicBezTo>
                  <a:pt x="10835463" y="1738142"/>
                  <a:pt x="10799973" y="1734445"/>
                  <a:pt x="10771877" y="1731488"/>
                </a:cubicBezTo>
                <a:cubicBezTo>
                  <a:pt x="10739345" y="1730009"/>
                  <a:pt x="10723079" y="1730009"/>
                  <a:pt x="10723079" y="1731488"/>
                </a:cubicBezTo>
                <a:cubicBezTo>
                  <a:pt x="10726036" y="1737403"/>
                  <a:pt x="10729733" y="1740360"/>
                  <a:pt x="10734169" y="1740360"/>
                </a:cubicBezTo>
                <a:cubicBezTo>
                  <a:pt x="10738606" y="1741839"/>
                  <a:pt x="10740084" y="1744057"/>
                  <a:pt x="10738606" y="1747015"/>
                </a:cubicBezTo>
                <a:cubicBezTo>
                  <a:pt x="10737127" y="1749972"/>
                  <a:pt x="10731212" y="1751451"/>
                  <a:pt x="10720860" y="1751451"/>
                </a:cubicBezTo>
                <a:cubicBezTo>
                  <a:pt x="10711988" y="1749972"/>
                  <a:pt x="10706073" y="1747015"/>
                  <a:pt x="10703116" y="1742578"/>
                </a:cubicBezTo>
                <a:cubicBezTo>
                  <a:pt x="10700158" y="1738142"/>
                  <a:pt x="10701637" y="1736664"/>
                  <a:pt x="10707552" y="1738142"/>
                </a:cubicBezTo>
                <a:cubicBezTo>
                  <a:pt x="10711988" y="1738142"/>
                  <a:pt x="10715685" y="1735924"/>
                  <a:pt x="10718642" y="1731488"/>
                </a:cubicBezTo>
                <a:cubicBezTo>
                  <a:pt x="10720121" y="1725573"/>
                  <a:pt x="10713467" y="1721876"/>
                  <a:pt x="10698680" y="1720397"/>
                </a:cubicBezTo>
                <a:cubicBezTo>
                  <a:pt x="10683892" y="1718919"/>
                  <a:pt x="10678716" y="1719658"/>
                  <a:pt x="10683153" y="1722616"/>
                </a:cubicBezTo>
                <a:cubicBezTo>
                  <a:pt x="10689068" y="1725573"/>
                  <a:pt x="10692025" y="1730749"/>
                  <a:pt x="10692025" y="1738142"/>
                </a:cubicBezTo>
                <a:cubicBezTo>
                  <a:pt x="10690546" y="1745536"/>
                  <a:pt x="10686850" y="1749233"/>
                  <a:pt x="10680934" y="1749233"/>
                </a:cubicBezTo>
                <a:cubicBezTo>
                  <a:pt x="10676498" y="1747754"/>
                  <a:pt x="10673541" y="1749972"/>
                  <a:pt x="10672062" y="1755887"/>
                </a:cubicBezTo>
                <a:cubicBezTo>
                  <a:pt x="10672062" y="1761802"/>
                  <a:pt x="10671323" y="1760323"/>
                  <a:pt x="10669844" y="1751451"/>
                </a:cubicBezTo>
                <a:cubicBezTo>
                  <a:pt x="10668365" y="1744057"/>
                  <a:pt x="10668365" y="1735924"/>
                  <a:pt x="10669844" y="1727052"/>
                </a:cubicBezTo>
                <a:cubicBezTo>
                  <a:pt x="10672802" y="1712264"/>
                  <a:pt x="10651360" y="1704131"/>
                  <a:pt x="10605519" y="1702652"/>
                </a:cubicBezTo>
                <a:cubicBezTo>
                  <a:pt x="10595168" y="1701174"/>
                  <a:pt x="10587034" y="1702652"/>
                  <a:pt x="10581120" y="1707089"/>
                </a:cubicBezTo>
                <a:cubicBezTo>
                  <a:pt x="10576683" y="1711525"/>
                  <a:pt x="10578902" y="1714483"/>
                  <a:pt x="10587774" y="1715961"/>
                </a:cubicBezTo>
                <a:cubicBezTo>
                  <a:pt x="10592210" y="1717440"/>
                  <a:pt x="10593689" y="1720397"/>
                  <a:pt x="10592210" y="1724834"/>
                </a:cubicBezTo>
                <a:cubicBezTo>
                  <a:pt x="10590732" y="1730749"/>
                  <a:pt x="10590732" y="1733706"/>
                  <a:pt x="10592210" y="1733706"/>
                </a:cubicBezTo>
                <a:cubicBezTo>
                  <a:pt x="10593689" y="1733706"/>
                  <a:pt x="10592950" y="1737403"/>
                  <a:pt x="10589992" y="1744797"/>
                </a:cubicBezTo>
                <a:cubicBezTo>
                  <a:pt x="10587034" y="1750711"/>
                  <a:pt x="10583338" y="1753669"/>
                  <a:pt x="10578902" y="1753669"/>
                </a:cubicBezTo>
                <a:cubicBezTo>
                  <a:pt x="10572986" y="1753669"/>
                  <a:pt x="10570768" y="1750711"/>
                  <a:pt x="10572247" y="1744797"/>
                </a:cubicBezTo>
                <a:cubicBezTo>
                  <a:pt x="10573726" y="1741839"/>
                  <a:pt x="10572986" y="1738142"/>
                  <a:pt x="10570029" y="1733706"/>
                </a:cubicBezTo>
                <a:cubicBezTo>
                  <a:pt x="10567072" y="1729270"/>
                  <a:pt x="10566332" y="1724834"/>
                  <a:pt x="10567811" y="1720397"/>
                </a:cubicBezTo>
                <a:cubicBezTo>
                  <a:pt x="10567811" y="1714483"/>
                  <a:pt x="10569290" y="1712264"/>
                  <a:pt x="10572247" y="1713743"/>
                </a:cubicBezTo>
                <a:cubicBezTo>
                  <a:pt x="10575205" y="1713743"/>
                  <a:pt x="10576683" y="1711525"/>
                  <a:pt x="10576683" y="1707089"/>
                </a:cubicBezTo>
                <a:cubicBezTo>
                  <a:pt x="10578162" y="1702652"/>
                  <a:pt x="10570768" y="1698956"/>
                  <a:pt x="10554502" y="1695998"/>
                </a:cubicBezTo>
                <a:cubicBezTo>
                  <a:pt x="10539715" y="1691562"/>
                  <a:pt x="10531582" y="1688605"/>
                  <a:pt x="10530103" y="1687126"/>
                </a:cubicBezTo>
                <a:cubicBezTo>
                  <a:pt x="10527146" y="1684168"/>
                  <a:pt x="10521230" y="1682690"/>
                  <a:pt x="10512358" y="1682690"/>
                </a:cubicBezTo>
                <a:cubicBezTo>
                  <a:pt x="10504964" y="1684168"/>
                  <a:pt x="10502007" y="1686386"/>
                  <a:pt x="10503486" y="1689344"/>
                </a:cubicBezTo>
                <a:cubicBezTo>
                  <a:pt x="10509401" y="1698216"/>
                  <a:pt x="10506443" y="1700434"/>
                  <a:pt x="10494613" y="1695998"/>
                </a:cubicBezTo>
                <a:cubicBezTo>
                  <a:pt x="10490177" y="1694519"/>
                  <a:pt x="10487220" y="1696738"/>
                  <a:pt x="10485741" y="1702652"/>
                </a:cubicBezTo>
                <a:cubicBezTo>
                  <a:pt x="10482784" y="1707089"/>
                  <a:pt x="10482784" y="1710046"/>
                  <a:pt x="10485741" y="1711525"/>
                </a:cubicBezTo>
                <a:cubicBezTo>
                  <a:pt x="10488698" y="1711525"/>
                  <a:pt x="10490916" y="1715222"/>
                  <a:pt x="10492396" y="1722616"/>
                </a:cubicBezTo>
                <a:cubicBezTo>
                  <a:pt x="10492396" y="1730009"/>
                  <a:pt x="10493135" y="1735185"/>
                  <a:pt x="10494613" y="1738142"/>
                </a:cubicBezTo>
                <a:cubicBezTo>
                  <a:pt x="10497571" y="1742578"/>
                  <a:pt x="10495353" y="1745536"/>
                  <a:pt x="10487959" y="1747015"/>
                </a:cubicBezTo>
                <a:cubicBezTo>
                  <a:pt x="10455427" y="1757366"/>
                  <a:pt x="10454687" y="1766978"/>
                  <a:pt x="10485741" y="1775850"/>
                </a:cubicBezTo>
                <a:cubicBezTo>
                  <a:pt x="10496092" y="1778808"/>
                  <a:pt x="10498310" y="1782504"/>
                  <a:pt x="10492396" y="1786941"/>
                </a:cubicBezTo>
                <a:cubicBezTo>
                  <a:pt x="10487959" y="1791377"/>
                  <a:pt x="10485002" y="1791377"/>
                  <a:pt x="10483523" y="1786941"/>
                </a:cubicBezTo>
                <a:cubicBezTo>
                  <a:pt x="10483523" y="1783983"/>
                  <a:pt x="10481304" y="1785462"/>
                  <a:pt x="10476868" y="1791377"/>
                </a:cubicBezTo>
                <a:cubicBezTo>
                  <a:pt x="10473911" y="1795813"/>
                  <a:pt x="10466517" y="1795074"/>
                  <a:pt x="10454687" y="1789159"/>
                </a:cubicBezTo>
                <a:cubicBezTo>
                  <a:pt x="10442858" y="1784723"/>
                  <a:pt x="10436203" y="1779547"/>
                  <a:pt x="10434724" y="1773632"/>
                </a:cubicBezTo>
                <a:cubicBezTo>
                  <a:pt x="10434724" y="1767717"/>
                  <a:pt x="10437682" y="1765499"/>
                  <a:pt x="10443597" y="1766978"/>
                </a:cubicBezTo>
                <a:cubicBezTo>
                  <a:pt x="10448033" y="1768456"/>
                  <a:pt x="10450251" y="1765499"/>
                  <a:pt x="10450251" y="1758105"/>
                </a:cubicBezTo>
                <a:cubicBezTo>
                  <a:pt x="10451730" y="1752190"/>
                  <a:pt x="10452469" y="1746275"/>
                  <a:pt x="10452469" y="1740360"/>
                </a:cubicBezTo>
                <a:cubicBezTo>
                  <a:pt x="10453948" y="1735924"/>
                  <a:pt x="10452469" y="1731488"/>
                  <a:pt x="10448033" y="1727052"/>
                </a:cubicBezTo>
                <a:cubicBezTo>
                  <a:pt x="10442118" y="1721137"/>
                  <a:pt x="10445815" y="1718179"/>
                  <a:pt x="10459124" y="1718179"/>
                </a:cubicBezTo>
                <a:cubicBezTo>
                  <a:pt x="10462081" y="1718179"/>
                  <a:pt x="10464299" y="1715222"/>
                  <a:pt x="10465778" y="1709307"/>
                </a:cubicBezTo>
                <a:cubicBezTo>
                  <a:pt x="10467257" y="1701913"/>
                  <a:pt x="10467257" y="1696738"/>
                  <a:pt x="10465778" y="1693780"/>
                </a:cubicBezTo>
                <a:cubicBezTo>
                  <a:pt x="10462820" y="1689344"/>
                  <a:pt x="10462081" y="1684907"/>
                  <a:pt x="10463560" y="1680471"/>
                </a:cubicBezTo>
                <a:cubicBezTo>
                  <a:pt x="10465038" y="1676035"/>
                  <a:pt x="10465038" y="1673817"/>
                  <a:pt x="10463560" y="1673817"/>
                </a:cubicBezTo>
                <a:cubicBezTo>
                  <a:pt x="10460602" y="1672338"/>
                  <a:pt x="10459124" y="1674557"/>
                  <a:pt x="10459124" y="1680471"/>
                </a:cubicBezTo>
                <a:cubicBezTo>
                  <a:pt x="10459124" y="1686386"/>
                  <a:pt x="10457645" y="1688605"/>
                  <a:pt x="10454687" y="1687126"/>
                </a:cubicBezTo>
                <a:cubicBezTo>
                  <a:pt x="10453209" y="1687126"/>
                  <a:pt x="10451730" y="1690083"/>
                  <a:pt x="10450251" y="1695998"/>
                </a:cubicBezTo>
                <a:cubicBezTo>
                  <a:pt x="10450251" y="1700434"/>
                  <a:pt x="10449512" y="1702652"/>
                  <a:pt x="10448033" y="1702652"/>
                </a:cubicBezTo>
                <a:cubicBezTo>
                  <a:pt x="10446554" y="1702652"/>
                  <a:pt x="10446554" y="1698216"/>
                  <a:pt x="10448033" y="1689344"/>
                </a:cubicBezTo>
                <a:cubicBezTo>
                  <a:pt x="10448033" y="1681950"/>
                  <a:pt x="10449512" y="1678253"/>
                  <a:pt x="10452469" y="1678253"/>
                </a:cubicBezTo>
                <a:cubicBezTo>
                  <a:pt x="10455427" y="1679732"/>
                  <a:pt x="10456906" y="1678253"/>
                  <a:pt x="10456906" y="1673817"/>
                </a:cubicBezTo>
                <a:cubicBezTo>
                  <a:pt x="10456906" y="1669381"/>
                  <a:pt x="10450990" y="1666423"/>
                  <a:pt x="10439160" y="1664945"/>
                </a:cubicBezTo>
                <a:cubicBezTo>
                  <a:pt x="10428810" y="1663466"/>
                  <a:pt x="10423634" y="1664945"/>
                  <a:pt x="10423634" y="1669381"/>
                </a:cubicBezTo>
                <a:cubicBezTo>
                  <a:pt x="10422155" y="1675296"/>
                  <a:pt x="10413283" y="1676035"/>
                  <a:pt x="10397016" y="1671599"/>
                </a:cubicBezTo>
                <a:cubicBezTo>
                  <a:pt x="10380750" y="1668641"/>
                  <a:pt x="10371139" y="1666423"/>
                  <a:pt x="10368181" y="1664945"/>
                </a:cubicBezTo>
                <a:cubicBezTo>
                  <a:pt x="10365224" y="1664945"/>
                  <a:pt x="10363006" y="1670120"/>
                  <a:pt x="10361527" y="1680471"/>
                </a:cubicBezTo>
                <a:cubicBezTo>
                  <a:pt x="10360048" y="1687865"/>
                  <a:pt x="10360048" y="1693041"/>
                  <a:pt x="10361527" y="1695998"/>
                </a:cubicBezTo>
                <a:cubicBezTo>
                  <a:pt x="10361527" y="1698956"/>
                  <a:pt x="10363006" y="1696738"/>
                  <a:pt x="10365963" y="1689344"/>
                </a:cubicBezTo>
                <a:cubicBezTo>
                  <a:pt x="10367442" y="1684907"/>
                  <a:pt x="10368920" y="1682690"/>
                  <a:pt x="10370399" y="1682690"/>
                </a:cubicBezTo>
                <a:cubicBezTo>
                  <a:pt x="10371878" y="1682690"/>
                  <a:pt x="10371139" y="1684907"/>
                  <a:pt x="10368181" y="1689344"/>
                </a:cubicBezTo>
                <a:cubicBezTo>
                  <a:pt x="10366702" y="1695259"/>
                  <a:pt x="10366702" y="1700434"/>
                  <a:pt x="10368181" y="1704871"/>
                </a:cubicBezTo>
                <a:cubicBezTo>
                  <a:pt x="10369660" y="1710786"/>
                  <a:pt x="10367442" y="1714483"/>
                  <a:pt x="10361527" y="1715961"/>
                </a:cubicBezTo>
                <a:cubicBezTo>
                  <a:pt x="10355612" y="1718919"/>
                  <a:pt x="10351915" y="1718179"/>
                  <a:pt x="10350436" y="1713743"/>
                </a:cubicBezTo>
                <a:cubicBezTo>
                  <a:pt x="10348957" y="1709307"/>
                  <a:pt x="10344521" y="1708567"/>
                  <a:pt x="10337128" y="1711525"/>
                </a:cubicBezTo>
                <a:cubicBezTo>
                  <a:pt x="10316425" y="1717440"/>
                  <a:pt x="10326037" y="1726312"/>
                  <a:pt x="10365963" y="1738142"/>
                </a:cubicBezTo>
                <a:cubicBezTo>
                  <a:pt x="10386666" y="1744057"/>
                  <a:pt x="10397016" y="1749972"/>
                  <a:pt x="10397016" y="1755887"/>
                </a:cubicBezTo>
                <a:cubicBezTo>
                  <a:pt x="10398495" y="1763281"/>
                  <a:pt x="10397016" y="1767717"/>
                  <a:pt x="10392580" y="1769196"/>
                </a:cubicBezTo>
                <a:cubicBezTo>
                  <a:pt x="10389623" y="1770675"/>
                  <a:pt x="10387405" y="1768456"/>
                  <a:pt x="10385926" y="1762542"/>
                </a:cubicBezTo>
                <a:cubicBezTo>
                  <a:pt x="10382968" y="1755148"/>
                  <a:pt x="10380011" y="1753669"/>
                  <a:pt x="10377054" y="1758105"/>
                </a:cubicBezTo>
                <a:cubicBezTo>
                  <a:pt x="10374096" y="1761063"/>
                  <a:pt x="10363745" y="1760323"/>
                  <a:pt x="10346000" y="1755887"/>
                </a:cubicBezTo>
                <a:cubicBezTo>
                  <a:pt x="10328255" y="1749972"/>
                  <a:pt x="10317164" y="1744057"/>
                  <a:pt x="10312728" y="1738142"/>
                </a:cubicBezTo>
                <a:cubicBezTo>
                  <a:pt x="10311250" y="1733706"/>
                  <a:pt x="10309771" y="1734445"/>
                  <a:pt x="10308292" y="1740360"/>
                </a:cubicBezTo>
                <a:cubicBezTo>
                  <a:pt x="10308292" y="1747754"/>
                  <a:pt x="10307553" y="1748494"/>
                  <a:pt x="10306074" y="1742578"/>
                </a:cubicBezTo>
                <a:cubicBezTo>
                  <a:pt x="10304596" y="1736664"/>
                  <a:pt x="10301638" y="1735185"/>
                  <a:pt x="10297202" y="1738142"/>
                </a:cubicBezTo>
                <a:cubicBezTo>
                  <a:pt x="10292765" y="1742578"/>
                  <a:pt x="10289068" y="1741100"/>
                  <a:pt x="10286111" y="1733706"/>
                </a:cubicBezTo>
                <a:cubicBezTo>
                  <a:pt x="10283154" y="1727791"/>
                  <a:pt x="10280196" y="1727052"/>
                  <a:pt x="10277238" y="1731488"/>
                </a:cubicBezTo>
                <a:cubicBezTo>
                  <a:pt x="10274281" y="1735924"/>
                  <a:pt x="10269845" y="1737403"/>
                  <a:pt x="10263930" y="1735924"/>
                </a:cubicBezTo>
                <a:cubicBezTo>
                  <a:pt x="10256536" y="1734445"/>
                  <a:pt x="10252840" y="1731488"/>
                  <a:pt x="10252840" y="1727052"/>
                </a:cubicBezTo>
                <a:cubicBezTo>
                  <a:pt x="10252840" y="1724094"/>
                  <a:pt x="10249143" y="1721137"/>
                  <a:pt x="10241749" y="1718179"/>
                </a:cubicBezTo>
                <a:cubicBezTo>
                  <a:pt x="10232876" y="1716700"/>
                  <a:pt x="10224004" y="1716700"/>
                  <a:pt x="10215132" y="1718179"/>
                </a:cubicBezTo>
                <a:cubicBezTo>
                  <a:pt x="10207738" y="1719658"/>
                  <a:pt x="10205520" y="1715961"/>
                  <a:pt x="10208477" y="1707089"/>
                </a:cubicBezTo>
                <a:cubicBezTo>
                  <a:pt x="10209956" y="1699695"/>
                  <a:pt x="10203302" y="1695259"/>
                  <a:pt x="10188514" y="1693780"/>
                </a:cubicBezTo>
                <a:cubicBezTo>
                  <a:pt x="10173727" y="1693780"/>
                  <a:pt x="10163376" y="1692301"/>
                  <a:pt x="10157461" y="1689344"/>
                </a:cubicBezTo>
                <a:cubicBezTo>
                  <a:pt x="10151546" y="1686386"/>
                  <a:pt x="10147110" y="1687865"/>
                  <a:pt x="10144152" y="1693780"/>
                </a:cubicBezTo>
                <a:cubicBezTo>
                  <a:pt x="10141194" y="1699695"/>
                  <a:pt x="10140455" y="1699695"/>
                  <a:pt x="10141934" y="1693780"/>
                </a:cubicBezTo>
                <a:cubicBezTo>
                  <a:pt x="10143413" y="1687865"/>
                  <a:pt x="10139716" y="1683429"/>
                  <a:pt x="10130844" y="1680471"/>
                </a:cubicBezTo>
                <a:cubicBezTo>
                  <a:pt x="10121971" y="1676035"/>
                  <a:pt x="10116795" y="1676774"/>
                  <a:pt x="10115316" y="1682690"/>
                </a:cubicBezTo>
                <a:cubicBezTo>
                  <a:pt x="10113838" y="1687126"/>
                  <a:pt x="10112359" y="1689344"/>
                  <a:pt x="10110880" y="1689344"/>
                </a:cubicBezTo>
                <a:cubicBezTo>
                  <a:pt x="10107923" y="1687865"/>
                  <a:pt x="10107184" y="1684168"/>
                  <a:pt x="10108662" y="1678253"/>
                </a:cubicBezTo>
                <a:cubicBezTo>
                  <a:pt x="10110141" y="1672338"/>
                  <a:pt x="10105705" y="1667902"/>
                  <a:pt x="10095354" y="1664945"/>
                </a:cubicBezTo>
                <a:cubicBezTo>
                  <a:pt x="10090918" y="1664945"/>
                  <a:pt x="10078348" y="1661987"/>
                  <a:pt x="10057646" y="1656072"/>
                </a:cubicBezTo>
                <a:cubicBezTo>
                  <a:pt x="10038422" y="1651636"/>
                  <a:pt x="10025114" y="1647939"/>
                  <a:pt x="10017720" y="1644982"/>
                </a:cubicBezTo>
                <a:cubicBezTo>
                  <a:pt x="10013284" y="1644982"/>
                  <a:pt x="10011065" y="1647939"/>
                  <a:pt x="10011065" y="1653854"/>
                </a:cubicBezTo>
                <a:cubicBezTo>
                  <a:pt x="10011065" y="1658290"/>
                  <a:pt x="10021416" y="1667163"/>
                  <a:pt x="10042119" y="1680471"/>
                </a:cubicBezTo>
                <a:cubicBezTo>
                  <a:pt x="10064300" y="1693780"/>
                  <a:pt x="10079827" y="1699695"/>
                  <a:pt x="10088699" y="1698216"/>
                </a:cubicBezTo>
                <a:cubicBezTo>
                  <a:pt x="10097572" y="1698216"/>
                  <a:pt x="10107923" y="1701913"/>
                  <a:pt x="10119753" y="1709307"/>
                </a:cubicBezTo>
                <a:cubicBezTo>
                  <a:pt x="10127146" y="1715222"/>
                  <a:pt x="10147849" y="1723355"/>
                  <a:pt x="10181860" y="1733706"/>
                </a:cubicBezTo>
                <a:cubicBezTo>
                  <a:pt x="10196647" y="1738142"/>
                  <a:pt x="10211434" y="1741839"/>
                  <a:pt x="10226222" y="1744797"/>
                </a:cubicBezTo>
                <a:cubicBezTo>
                  <a:pt x="10233616" y="1746275"/>
                  <a:pt x="10240270" y="1747754"/>
                  <a:pt x="10246185" y="1749233"/>
                </a:cubicBezTo>
                <a:cubicBezTo>
                  <a:pt x="10253579" y="1750711"/>
                  <a:pt x="10259494" y="1751451"/>
                  <a:pt x="10263930" y="1751451"/>
                </a:cubicBezTo>
                <a:cubicBezTo>
                  <a:pt x="10275760" y="1752930"/>
                  <a:pt x="10280936" y="1756627"/>
                  <a:pt x="10279457" y="1762542"/>
                </a:cubicBezTo>
                <a:cubicBezTo>
                  <a:pt x="10277978" y="1766978"/>
                  <a:pt x="10280936" y="1766978"/>
                  <a:pt x="10288329" y="1762542"/>
                </a:cubicBezTo>
                <a:cubicBezTo>
                  <a:pt x="10294244" y="1758105"/>
                  <a:pt x="10297202" y="1758105"/>
                  <a:pt x="10297202" y="1762542"/>
                </a:cubicBezTo>
                <a:cubicBezTo>
                  <a:pt x="10298680" y="1765499"/>
                  <a:pt x="10310510" y="1770675"/>
                  <a:pt x="10332691" y="1778068"/>
                </a:cubicBezTo>
                <a:cubicBezTo>
                  <a:pt x="10377054" y="1791377"/>
                  <a:pt x="10410325" y="1799510"/>
                  <a:pt x="10432506" y="1802467"/>
                </a:cubicBezTo>
                <a:cubicBezTo>
                  <a:pt x="10457645" y="1808382"/>
                  <a:pt x="10487220" y="1815037"/>
                  <a:pt x="10521230" y="1822431"/>
                </a:cubicBezTo>
                <a:cubicBezTo>
                  <a:pt x="10549327" y="1828346"/>
                  <a:pt x="10565593" y="1832042"/>
                  <a:pt x="10570029" y="1833521"/>
                </a:cubicBezTo>
                <a:cubicBezTo>
                  <a:pt x="10587774" y="1836479"/>
                  <a:pt x="10603301" y="1838697"/>
                  <a:pt x="10616610" y="1840175"/>
                </a:cubicBezTo>
                <a:cubicBezTo>
                  <a:pt x="10672802" y="1847569"/>
                  <a:pt x="10703116" y="1857920"/>
                  <a:pt x="10707552" y="1871229"/>
                </a:cubicBezTo>
                <a:cubicBezTo>
                  <a:pt x="10709031" y="1875665"/>
                  <a:pt x="10711249" y="1874926"/>
                  <a:pt x="10714206" y="1869011"/>
                </a:cubicBezTo>
                <a:cubicBezTo>
                  <a:pt x="10717164" y="1864574"/>
                  <a:pt x="10726036" y="1863096"/>
                  <a:pt x="10740824" y="1864574"/>
                </a:cubicBezTo>
                <a:cubicBezTo>
                  <a:pt x="10768920" y="1869011"/>
                  <a:pt x="10785186" y="1864574"/>
                  <a:pt x="10789622" y="1851266"/>
                </a:cubicBezTo>
                <a:cubicBezTo>
                  <a:pt x="10791101" y="1846830"/>
                  <a:pt x="10793319" y="1845351"/>
                  <a:pt x="10796276" y="1846830"/>
                </a:cubicBezTo>
                <a:cubicBezTo>
                  <a:pt x="10800712" y="1846830"/>
                  <a:pt x="10802930" y="1849787"/>
                  <a:pt x="10802930" y="1855702"/>
                </a:cubicBezTo>
                <a:cubicBezTo>
                  <a:pt x="10802930" y="1870490"/>
                  <a:pt x="10832505" y="1880101"/>
                  <a:pt x="10891655" y="1884538"/>
                </a:cubicBezTo>
                <a:cubicBezTo>
                  <a:pt x="10950804" y="1886016"/>
                  <a:pt x="10976683" y="1894149"/>
                  <a:pt x="10969289" y="1908937"/>
                </a:cubicBezTo>
                <a:cubicBezTo>
                  <a:pt x="10964852" y="1914852"/>
                  <a:pt x="10964852" y="1920767"/>
                  <a:pt x="10969289" y="1926682"/>
                </a:cubicBezTo>
                <a:cubicBezTo>
                  <a:pt x="10972246" y="1932597"/>
                  <a:pt x="10976683" y="1934075"/>
                  <a:pt x="10982597" y="1931118"/>
                </a:cubicBezTo>
                <a:cubicBezTo>
                  <a:pt x="10987034" y="1928161"/>
                  <a:pt x="10988512" y="1929639"/>
                  <a:pt x="10987034" y="1935554"/>
                </a:cubicBezTo>
                <a:cubicBezTo>
                  <a:pt x="10984076" y="1941469"/>
                  <a:pt x="10979640" y="1944427"/>
                  <a:pt x="10973725" y="1944427"/>
                </a:cubicBezTo>
                <a:cubicBezTo>
                  <a:pt x="10960416" y="1942948"/>
                  <a:pt x="10957459" y="1946645"/>
                  <a:pt x="10964852" y="1955517"/>
                </a:cubicBezTo>
                <a:cubicBezTo>
                  <a:pt x="10972246" y="1964389"/>
                  <a:pt x="10982597" y="1969565"/>
                  <a:pt x="10995906" y="1971044"/>
                </a:cubicBezTo>
                <a:cubicBezTo>
                  <a:pt x="11009215" y="1972522"/>
                  <a:pt x="11018827" y="1974741"/>
                  <a:pt x="11024742" y="1977698"/>
                </a:cubicBezTo>
                <a:cubicBezTo>
                  <a:pt x="11029178" y="1982134"/>
                  <a:pt x="11028438" y="1985831"/>
                  <a:pt x="11022524" y="1988789"/>
                </a:cubicBezTo>
                <a:cubicBezTo>
                  <a:pt x="11015130" y="1991746"/>
                  <a:pt x="11006996" y="1991746"/>
                  <a:pt x="10998124" y="1988789"/>
                </a:cubicBezTo>
                <a:cubicBezTo>
                  <a:pt x="10987773" y="1987310"/>
                  <a:pt x="10982597" y="1988789"/>
                  <a:pt x="10982597" y="1993225"/>
                </a:cubicBezTo>
                <a:cubicBezTo>
                  <a:pt x="10982597" y="1997661"/>
                  <a:pt x="10988512" y="2000619"/>
                  <a:pt x="11000342" y="2002097"/>
                </a:cubicBezTo>
                <a:cubicBezTo>
                  <a:pt x="11013651" y="2003576"/>
                  <a:pt x="11018827" y="2006534"/>
                  <a:pt x="11015869" y="2010970"/>
                </a:cubicBezTo>
                <a:cubicBezTo>
                  <a:pt x="11012912" y="2015406"/>
                  <a:pt x="11011433" y="2019842"/>
                  <a:pt x="11011433" y="2024279"/>
                </a:cubicBezTo>
                <a:cubicBezTo>
                  <a:pt x="11012912" y="2028715"/>
                  <a:pt x="11015869" y="2030933"/>
                  <a:pt x="11020305" y="2030933"/>
                </a:cubicBezTo>
                <a:cubicBezTo>
                  <a:pt x="11026220" y="2032412"/>
                  <a:pt x="11028438" y="2030193"/>
                  <a:pt x="11026960" y="2024279"/>
                </a:cubicBezTo>
                <a:cubicBezTo>
                  <a:pt x="11026960" y="2010970"/>
                  <a:pt x="11031396" y="2004315"/>
                  <a:pt x="11040268" y="2004315"/>
                </a:cubicBezTo>
                <a:cubicBezTo>
                  <a:pt x="11044705" y="2004315"/>
                  <a:pt x="11046183" y="2008752"/>
                  <a:pt x="11044705" y="2017624"/>
                </a:cubicBezTo>
                <a:cubicBezTo>
                  <a:pt x="11043226" y="2025018"/>
                  <a:pt x="11044705" y="2028715"/>
                  <a:pt x="11049141" y="2028715"/>
                </a:cubicBezTo>
                <a:cubicBezTo>
                  <a:pt x="11053577" y="2030193"/>
                  <a:pt x="11055795" y="2027975"/>
                  <a:pt x="11055795" y="2022060"/>
                </a:cubicBezTo>
                <a:cubicBezTo>
                  <a:pt x="11054316" y="2016145"/>
                  <a:pt x="11054316" y="2013188"/>
                  <a:pt x="11055795" y="2013188"/>
                </a:cubicBezTo>
                <a:cubicBezTo>
                  <a:pt x="11058753" y="2011709"/>
                  <a:pt x="11061710" y="2010970"/>
                  <a:pt x="11064668" y="2010970"/>
                </a:cubicBezTo>
                <a:cubicBezTo>
                  <a:pt x="11069104" y="2009491"/>
                  <a:pt x="11074280" y="2008012"/>
                  <a:pt x="11080194" y="2006534"/>
                </a:cubicBezTo>
                <a:cubicBezTo>
                  <a:pt x="11090546" y="2005055"/>
                  <a:pt x="11092764" y="2002097"/>
                  <a:pt x="11086849" y="1997661"/>
                </a:cubicBezTo>
                <a:cubicBezTo>
                  <a:pt x="11079455" y="1993225"/>
                  <a:pt x="11069104" y="1991007"/>
                  <a:pt x="11055795" y="1991007"/>
                </a:cubicBezTo>
                <a:cubicBezTo>
                  <a:pt x="11039529" y="1989528"/>
                  <a:pt x="11032875" y="1986571"/>
                  <a:pt x="11035832" y="1982134"/>
                </a:cubicBezTo>
                <a:cubicBezTo>
                  <a:pt x="11038790" y="1979177"/>
                  <a:pt x="11049141" y="1977698"/>
                  <a:pt x="11066886" y="1977698"/>
                </a:cubicBezTo>
                <a:cubicBezTo>
                  <a:pt x="11075758" y="1976220"/>
                  <a:pt x="11090546" y="1975480"/>
                  <a:pt x="11111248" y="1975480"/>
                </a:cubicBezTo>
                <a:cubicBezTo>
                  <a:pt x="11120120" y="1975480"/>
                  <a:pt x="11126035" y="1975480"/>
                  <a:pt x="11128993" y="1975480"/>
                </a:cubicBezTo>
                <a:cubicBezTo>
                  <a:pt x="11139344" y="1981395"/>
                  <a:pt x="11143041" y="1979177"/>
                  <a:pt x="11140084" y="1968826"/>
                </a:cubicBezTo>
                <a:cubicBezTo>
                  <a:pt x="11138604" y="1965868"/>
                  <a:pt x="11132690" y="1963650"/>
                  <a:pt x="11122338" y="1962171"/>
                </a:cubicBezTo>
                <a:cubicBezTo>
                  <a:pt x="11111987" y="1959214"/>
                  <a:pt x="11104594" y="1956996"/>
                  <a:pt x="11100158" y="1955517"/>
                </a:cubicBezTo>
                <a:cubicBezTo>
                  <a:pt x="11094242" y="1952560"/>
                  <a:pt x="11089806" y="1951081"/>
                  <a:pt x="11086849" y="1951081"/>
                </a:cubicBezTo>
                <a:cubicBezTo>
                  <a:pt x="11082412" y="1951081"/>
                  <a:pt x="11080934" y="1947384"/>
                  <a:pt x="11082412" y="1939990"/>
                </a:cubicBezTo>
                <a:cubicBezTo>
                  <a:pt x="11083891" y="1925203"/>
                  <a:pt x="11065407" y="1917809"/>
                  <a:pt x="11026960" y="1917809"/>
                </a:cubicBezTo>
                <a:cubicBezTo>
                  <a:pt x="11004778" y="1917809"/>
                  <a:pt x="10995167" y="1917070"/>
                  <a:pt x="10998124" y="1915591"/>
                </a:cubicBezTo>
                <a:cubicBezTo>
                  <a:pt x="11001082" y="1914112"/>
                  <a:pt x="11002561" y="1911155"/>
                  <a:pt x="11002561" y="1906719"/>
                </a:cubicBezTo>
                <a:cubicBezTo>
                  <a:pt x="11002561" y="1902283"/>
                  <a:pt x="11007736" y="1901543"/>
                  <a:pt x="11018088" y="1904501"/>
                </a:cubicBezTo>
                <a:cubicBezTo>
                  <a:pt x="11026960" y="1905979"/>
                  <a:pt x="11031396" y="1905240"/>
                  <a:pt x="11031396" y="1902283"/>
                </a:cubicBezTo>
                <a:cubicBezTo>
                  <a:pt x="11031396" y="1897846"/>
                  <a:pt x="11043226" y="1897846"/>
                  <a:pt x="11066886" y="1902283"/>
                </a:cubicBezTo>
                <a:cubicBezTo>
                  <a:pt x="11084631" y="1905240"/>
                  <a:pt x="11097939" y="1904501"/>
                  <a:pt x="11106812" y="1900064"/>
                </a:cubicBezTo>
                <a:cubicBezTo>
                  <a:pt x="11117163" y="1894149"/>
                  <a:pt x="11118642" y="1886016"/>
                  <a:pt x="11111248" y="1875665"/>
                </a:cubicBezTo>
                <a:cubicBezTo>
                  <a:pt x="11108290" y="1872708"/>
                  <a:pt x="11109030" y="1871229"/>
                  <a:pt x="11113466" y="1871229"/>
                </a:cubicBezTo>
                <a:cubicBezTo>
                  <a:pt x="11119381" y="1871229"/>
                  <a:pt x="11121599" y="1874186"/>
                  <a:pt x="11120120" y="1880101"/>
                </a:cubicBezTo>
                <a:cubicBezTo>
                  <a:pt x="11118642" y="1886016"/>
                  <a:pt x="11122338" y="1889713"/>
                  <a:pt x="11131211" y="1891192"/>
                </a:cubicBezTo>
                <a:cubicBezTo>
                  <a:pt x="11135647" y="1891192"/>
                  <a:pt x="11137865" y="1889713"/>
                  <a:pt x="11137865" y="1886756"/>
                </a:cubicBezTo>
                <a:cubicBezTo>
                  <a:pt x="11139344" y="1883798"/>
                  <a:pt x="11137865" y="1880841"/>
                  <a:pt x="11133429" y="1877883"/>
                </a:cubicBezTo>
                <a:cubicBezTo>
                  <a:pt x="11130472" y="1874926"/>
                  <a:pt x="11137126" y="1872708"/>
                  <a:pt x="11153392" y="1871229"/>
                </a:cubicBezTo>
                <a:cubicBezTo>
                  <a:pt x="11160786" y="1871229"/>
                  <a:pt x="11171876" y="1871229"/>
                  <a:pt x="11186664" y="1871229"/>
                </a:cubicBezTo>
                <a:lnTo>
                  <a:pt x="11226590" y="1871229"/>
                </a:lnTo>
                <a:cubicBezTo>
                  <a:pt x="11228068" y="1869750"/>
                  <a:pt x="11233244" y="1869011"/>
                  <a:pt x="11242116" y="1869011"/>
                </a:cubicBezTo>
                <a:cubicBezTo>
                  <a:pt x="11296830" y="1867532"/>
                  <a:pt x="11325665" y="1868271"/>
                  <a:pt x="11328622" y="1871229"/>
                </a:cubicBezTo>
                <a:cubicBezTo>
                  <a:pt x="11331580" y="1875665"/>
                  <a:pt x="11335277" y="1874926"/>
                  <a:pt x="11339713" y="1869011"/>
                </a:cubicBezTo>
                <a:cubicBezTo>
                  <a:pt x="11342671" y="1863096"/>
                  <a:pt x="11345628" y="1863096"/>
                  <a:pt x="11348586" y="1869011"/>
                </a:cubicBezTo>
                <a:cubicBezTo>
                  <a:pt x="11350064" y="1873447"/>
                  <a:pt x="11353022" y="1874926"/>
                  <a:pt x="11357458" y="1873447"/>
                </a:cubicBezTo>
                <a:cubicBezTo>
                  <a:pt x="11361894" y="1873447"/>
                  <a:pt x="11364852" y="1871229"/>
                  <a:pt x="11366330" y="1866793"/>
                </a:cubicBezTo>
                <a:cubicBezTo>
                  <a:pt x="11367809" y="1863835"/>
                  <a:pt x="11370027" y="1865314"/>
                  <a:pt x="11372985" y="1871229"/>
                </a:cubicBezTo>
                <a:cubicBezTo>
                  <a:pt x="11375942" y="1877144"/>
                  <a:pt x="11377421" y="1882319"/>
                  <a:pt x="11377421" y="1886756"/>
                </a:cubicBezTo>
                <a:cubicBezTo>
                  <a:pt x="11375942" y="1891192"/>
                  <a:pt x="11376682" y="1893410"/>
                  <a:pt x="11379639" y="1893410"/>
                </a:cubicBezTo>
                <a:cubicBezTo>
                  <a:pt x="11382596" y="1893410"/>
                  <a:pt x="11383336" y="1891192"/>
                  <a:pt x="11381857" y="1886756"/>
                </a:cubicBezTo>
                <a:cubicBezTo>
                  <a:pt x="11380378" y="1880841"/>
                  <a:pt x="11381857" y="1877883"/>
                  <a:pt x="11386294" y="1877883"/>
                </a:cubicBezTo>
                <a:cubicBezTo>
                  <a:pt x="11389251" y="1877883"/>
                  <a:pt x="11390730" y="1874926"/>
                  <a:pt x="11390730" y="1869011"/>
                </a:cubicBezTo>
                <a:cubicBezTo>
                  <a:pt x="11390730" y="1863096"/>
                  <a:pt x="11395905" y="1860878"/>
                  <a:pt x="11406256" y="1862357"/>
                </a:cubicBezTo>
                <a:cubicBezTo>
                  <a:pt x="11416608" y="1865314"/>
                  <a:pt x="11422522" y="1863835"/>
                  <a:pt x="11424002" y="1857920"/>
                </a:cubicBezTo>
                <a:cubicBezTo>
                  <a:pt x="11424002" y="1853484"/>
                  <a:pt x="11426220" y="1851266"/>
                  <a:pt x="11430656" y="1851266"/>
                </a:cubicBezTo>
                <a:cubicBezTo>
                  <a:pt x="11433613" y="1851266"/>
                  <a:pt x="11434352" y="1853484"/>
                  <a:pt x="11432874" y="1857920"/>
                </a:cubicBezTo>
                <a:cubicBezTo>
                  <a:pt x="11432874" y="1860878"/>
                  <a:pt x="11443964" y="1861617"/>
                  <a:pt x="11466146" y="1860138"/>
                </a:cubicBezTo>
                <a:cubicBezTo>
                  <a:pt x="11488326" y="1858660"/>
                  <a:pt x="11506072" y="1854963"/>
                  <a:pt x="11519380" y="1849048"/>
                </a:cubicBezTo>
                <a:cubicBezTo>
                  <a:pt x="11531210" y="1844612"/>
                  <a:pt x="11545258" y="1840915"/>
                  <a:pt x="11561524" y="1837957"/>
                </a:cubicBezTo>
                <a:cubicBezTo>
                  <a:pt x="11574832" y="1835000"/>
                  <a:pt x="11580008" y="1835000"/>
                  <a:pt x="11577051" y="1837957"/>
                </a:cubicBezTo>
                <a:cubicBezTo>
                  <a:pt x="11574094" y="1845351"/>
                  <a:pt x="11588142" y="1847569"/>
                  <a:pt x="11619195" y="1844612"/>
                </a:cubicBezTo>
                <a:cubicBezTo>
                  <a:pt x="11645812" y="1843133"/>
                  <a:pt x="11656164" y="1837957"/>
                  <a:pt x="11650249" y="1829085"/>
                </a:cubicBezTo>
                <a:cubicBezTo>
                  <a:pt x="11647291" y="1823170"/>
                  <a:pt x="11648030" y="1820952"/>
                  <a:pt x="11652466" y="1822431"/>
                </a:cubicBezTo>
                <a:cubicBezTo>
                  <a:pt x="11658382" y="1823909"/>
                  <a:pt x="11665036" y="1827606"/>
                  <a:pt x="11672430" y="1833521"/>
                </a:cubicBezTo>
                <a:cubicBezTo>
                  <a:pt x="11679824" y="1839436"/>
                  <a:pt x="11686478" y="1840915"/>
                  <a:pt x="11692392" y="1837957"/>
                </a:cubicBezTo>
                <a:cubicBezTo>
                  <a:pt x="11696829" y="1836479"/>
                  <a:pt x="11696089" y="1832042"/>
                  <a:pt x="11690175" y="1824648"/>
                </a:cubicBezTo>
                <a:cubicBezTo>
                  <a:pt x="11685738" y="1821691"/>
                  <a:pt x="11697568" y="1818734"/>
                  <a:pt x="11725664" y="1815776"/>
                </a:cubicBezTo>
                <a:cubicBezTo>
                  <a:pt x="11752282" y="1811340"/>
                  <a:pt x="11767069" y="1812079"/>
                  <a:pt x="11770026" y="1817994"/>
                </a:cubicBezTo>
                <a:cubicBezTo>
                  <a:pt x="11772984" y="1825388"/>
                  <a:pt x="11778899" y="1829085"/>
                  <a:pt x="11787771" y="1829085"/>
                </a:cubicBezTo>
                <a:cubicBezTo>
                  <a:pt x="11796644" y="1830564"/>
                  <a:pt x="11801819" y="1827606"/>
                  <a:pt x="11803298" y="1820212"/>
                </a:cubicBezTo>
                <a:cubicBezTo>
                  <a:pt x="11806255" y="1812819"/>
                  <a:pt x="11804777" y="1806904"/>
                  <a:pt x="11798862" y="1802467"/>
                </a:cubicBezTo>
                <a:cubicBezTo>
                  <a:pt x="11792947" y="1798031"/>
                  <a:pt x="11794426" y="1795074"/>
                  <a:pt x="11803298" y="1793595"/>
                </a:cubicBezTo>
                <a:cubicBezTo>
                  <a:pt x="11812170" y="1792116"/>
                  <a:pt x="11817346" y="1794334"/>
                  <a:pt x="11818824" y="1800249"/>
                </a:cubicBezTo>
                <a:cubicBezTo>
                  <a:pt x="11821782" y="1806164"/>
                  <a:pt x="11822522" y="1805425"/>
                  <a:pt x="11821043" y="1798031"/>
                </a:cubicBezTo>
                <a:cubicBezTo>
                  <a:pt x="11819564" y="1792116"/>
                  <a:pt x="11822522" y="1788420"/>
                  <a:pt x="11829916" y="1786941"/>
                </a:cubicBezTo>
                <a:cubicBezTo>
                  <a:pt x="11837309" y="1783983"/>
                  <a:pt x="11837309" y="1781026"/>
                  <a:pt x="11829916" y="1778068"/>
                </a:cubicBezTo>
                <a:cubicBezTo>
                  <a:pt x="11824001" y="1776589"/>
                  <a:pt x="11822522" y="1775111"/>
                  <a:pt x="11825479" y="1773632"/>
                </a:cubicBezTo>
                <a:cubicBezTo>
                  <a:pt x="11828437" y="1772153"/>
                  <a:pt x="11829916" y="1768456"/>
                  <a:pt x="11829916" y="1762542"/>
                </a:cubicBezTo>
                <a:cubicBezTo>
                  <a:pt x="11828437" y="1756627"/>
                  <a:pt x="11829176" y="1756627"/>
                  <a:pt x="11832134" y="1762542"/>
                </a:cubicBezTo>
                <a:cubicBezTo>
                  <a:pt x="11836570" y="1768456"/>
                  <a:pt x="11838049" y="1768456"/>
                  <a:pt x="11836570" y="1762542"/>
                </a:cubicBezTo>
                <a:cubicBezTo>
                  <a:pt x="11836570" y="1758105"/>
                  <a:pt x="11839528" y="1755148"/>
                  <a:pt x="11845442" y="1753669"/>
                </a:cubicBezTo>
                <a:cubicBezTo>
                  <a:pt x="11848400" y="1753669"/>
                  <a:pt x="11853575" y="1753669"/>
                  <a:pt x="11860969" y="1753669"/>
                </a:cubicBezTo>
                <a:cubicBezTo>
                  <a:pt x="11875756" y="1755148"/>
                  <a:pt x="11885368" y="1755887"/>
                  <a:pt x="11889804" y="1755887"/>
                </a:cubicBezTo>
                <a:cubicBezTo>
                  <a:pt x="11895719" y="1757366"/>
                  <a:pt x="11900895" y="1755148"/>
                  <a:pt x="11905331" y="1749233"/>
                </a:cubicBezTo>
                <a:cubicBezTo>
                  <a:pt x="11908289" y="1743318"/>
                  <a:pt x="11911246" y="1742578"/>
                  <a:pt x="11914204" y="1747015"/>
                </a:cubicBezTo>
                <a:cubicBezTo>
                  <a:pt x="11914204" y="1749972"/>
                  <a:pt x="11916422" y="1749972"/>
                  <a:pt x="11920858" y="1747015"/>
                </a:cubicBezTo>
                <a:cubicBezTo>
                  <a:pt x="11923816" y="1744057"/>
                  <a:pt x="11925294" y="1739621"/>
                  <a:pt x="11925294" y="1733706"/>
                </a:cubicBezTo>
                <a:cubicBezTo>
                  <a:pt x="11926773" y="1729270"/>
                  <a:pt x="11929731" y="1727052"/>
                  <a:pt x="11934167" y="1727052"/>
                </a:cubicBezTo>
                <a:cubicBezTo>
                  <a:pt x="11940082" y="1727052"/>
                  <a:pt x="11945258" y="1725573"/>
                  <a:pt x="11949694" y="1722616"/>
                </a:cubicBezTo>
                <a:cubicBezTo>
                  <a:pt x="11952651" y="1719658"/>
                  <a:pt x="11951172" y="1717440"/>
                  <a:pt x="11945258" y="1715961"/>
                </a:cubicBezTo>
                <a:cubicBezTo>
                  <a:pt x="11939342" y="1713004"/>
                  <a:pt x="11939342" y="1710046"/>
                  <a:pt x="11945258" y="1707089"/>
                </a:cubicBezTo>
                <a:cubicBezTo>
                  <a:pt x="11952651" y="1705610"/>
                  <a:pt x="11956348" y="1707828"/>
                  <a:pt x="11956348" y="1713743"/>
                </a:cubicBezTo>
                <a:cubicBezTo>
                  <a:pt x="11957826" y="1719658"/>
                  <a:pt x="11965220" y="1721876"/>
                  <a:pt x="11978529" y="1720397"/>
                </a:cubicBezTo>
                <a:cubicBezTo>
                  <a:pt x="11996274" y="1718919"/>
                  <a:pt x="12007364" y="1721876"/>
                  <a:pt x="12011800" y="1729270"/>
                </a:cubicBezTo>
                <a:cubicBezTo>
                  <a:pt x="12016237" y="1736664"/>
                  <a:pt x="12010322" y="1741839"/>
                  <a:pt x="11994056" y="1744797"/>
                </a:cubicBezTo>
                <a:cubicBezTo>
                  <a:pt x="11983704" y="1747754"/>
                  <a:pt x="11979268" y="1751451"/>
                  <a:pt x="11980747" y="1755887"/>
                </a:cubicBezTo>
                <a:cubicBezTo>
                  <a:pt x="11982226" y="1760323"/>
                  <a:pt x="11986662" y="1760323"/>
                  <a:pt x="11994056" y="1755887"/>
                </a:cubicBezTo>
                <a:cubicBezTo>
                  <a:pt x="11999971" y="1752930"/>
                  <a:pt x="12001449" y="1755887"/>
                  <a:pt x="11998492" y="1764760"/>
                </a:cubicBezTo>
                <a:cubicBezTo>
                  <a:pt x="11997013" y="1773632"/>
                  <a:pt x="12002928" y="1776589"/>
                  <a:pt x="12016237" y="1773632"/>
                </a:cubicBezTo>
                <a:cubicBezTo>
                  <a:pt x="12029546" y="1770675"/>
                  <a:pt x="12035460" y="1766978"/>
                  <a:pt x="12033982" y="1762542"/>
                </a:cubicBezTo>
                <a:cubicBezTo>
                  <a:pt x="12031024" y="1756627"/>
                  <a:pt x="12026588" y="1755148"/>
                  <a:pt x="12020673" y="1758105"/>
                </a:cubicBezTo>
                <a:cubicBezTo>
                  <a:pt x="12013279" y="1759584"/>
                  <a:pt x="12008843" y="1758845"/>
                  <a:pt x="12007364" y="1755887"/>
                </a:cubicBezTo>
                <a:cubicBezTo>
                  <a:pt x="12004407" y="1752930"/>
                  <a:pt x="12010322" y="1750711"/>
                  <a:pt x="12025110" y="1749233"/>
                </a:cubicBezTo>
                <a:cubicBezTo>
                  <a:pt x="12038418" y="1746275"/>
                  <a:pt x="12043593" y="1747015"/>
                  <a:pt x="12040636" y="1751451"/>
                </a:cubicBezTo>
                <a:cubicBezTo>
                  <a:pt x="12037678" y="1758845"/>
                  <a:pt x="12045812" y="1761063"/>
                  <a:pt x="12065035" y="1758105"/>
                </a:cubicBezTo>
                <a:cubicBezTo>
                  <a:pt x="12078344" y="1756627"/>
                  <a:pt x="12084259" y="1753669"/>
                  <a:pt x="12082780" y="1749233"/>
                </a:cubicBezTo>
                <a:cubicBezTo>
                  <a:pt x="12081301" y="1743318"/>
                  <a:pt x="12074647" y="1741839"/>
                  <a:pt x="12062817" y="1744797"/>
                </a:cubicBezTo>
                <a:cubicBezTo>
                  <a:pt x="12050987" y="1747754"/>
                  <a:pt x="12049508" y="1745536"/>
                  <a:pt x="12058381" y="1738142"/>
                </a:cubicBezTo>
                <a:cubicBezTo>
                  <a:pt x="12065774" y="1730749"/>
                  <a:pt x="12071689" y="1727791"/>
                  <a:pt x="12076126" y="1729270"/>
                </a:cubicBezTo>
                <a:cubicBezTo>
                  <a:pt x="12082041" y="1730749"/>
                  <a:pt x="12086477" y="1727052"/>
                  <a:pt x="12089434" y="1718179"/>
                </a:cubicBezTo>
                <a:cubicBezTo>
                  <a:pt x="12092392" y="1709307"/>
                  <a:pt x="12096828" y="1704131"/>
                  <a:pt x="12102743" y="1702652"/>
                </a:cubicBezTo>
                <a:cubicBezTo>
                  <a:pt x="12108658" y="1701174"/>
                  <a:pt x="12110876" y="1698216"/>
                  <a:pt x="12109398" y="1693780"/>
                </a:cubicBezTo>
                <a:cubicBezTo>
                  <a:pt x="12106440" y="1689344"/>
                  <a:pt x="12104222" y="1688605"/>
                  <a:pt x="12102743" y="1691562"/>
                </a:cubicBezTo>
                <a:cubicBezTo>
                  <a:pt x="12099786" y="1694519"/>
                  <a:pt x="12097567" y="1693780"/>
                  <a:pt x="12096088" y="1689344"/>
                </a:cubicBezTo>
                <a:cubicBezTo>
                  <a:pt x="12094610" y="1684907"/>
                  <a:pt x="12096828" y="1681211"/>
                  <a:pt x="12102743" y="1678253"/>
                </a:cubicBezTo>
                <a:cubicBezTo>
                  <a:pt x="12107179" y="1675296"/>
                  <a:pt x="12110876" y="1676035"/>
                  <a:pt x="12113834" y="1680471"/>
                </a:cubicBezTo>
                <a:cubicBezTo>
                  <a:pt x="12116791" y="1683429"/>
                  <a:pt x="12128621" y="1681950"/>
                  <a:pt x="12149323" y="1676035"/>
                </a:cubicBezTo>
                <a:cubicBezTo>
                  <a:pt x="12170025" y="1671599"/>
                  <a:pt x="12178898" y="1667902"/>
                  <a:pt x="12175940" y="1664945"/>
                </a:cubicBezTo>
                <a:cubicBezTo>
                  <a:pt x="12174462" y="1660508"/>
                  <a:pt x="12174462" y="1658290"/>
                  <a:pt x="12175940" y="1658290"/>
                </a:cubicBezTo>
                <a:cubicBezTo>
                  <a:pt x="12177419" y="1656812"/>
                  <a:pt x="12179637" y="1659769"/>
                  <a:pt x="12182595" y="1667163"/>
                </a:cubicBezTo>
                <a:cubicBezTo>
                  <a:pt x="12185552" y="1673078"/>
                  <a:pt x="12190728" y="1675296"/>
                  <a:pt x="12198122" y="1673817"/>
                </a:cubicBezTo>
                <a:cubicBezTo>
                  <a:pt x="12204036" y="1672338"/>
                  <a:pt x="12218824" y="1664945"/>
                  <a:pt x="12242484" y="1651636"/>
                </a:cubicBezTo>
                <a:cubicBezTo>
                  <a:pt x="12249877" y="1647200"/>
                  <a:pt x="12254314" y="1647200"/>
                  <a:pt x="12255792" y="1651636"/>
                </a:cubicBezTo>
                <a:cubicBezTo>
                  <a:pt x="12257271" y="1654593"/>
                  <a:pt x="12268362" y="1653115"/>
                  <a:pt x="12289064" y="1647200"/>
                </a:cubicBezTo>
                <a:cubicBezTo>
                  <a:pt x="12309766" y="1639806"/>
                  <a:pt x="12319378" y="1633891"/>
                  <a:pt x="12317900" y="1629455"/>
                </a:cubicBezTo>
                <a:cubicBezTo>
                  <a:pt x="12317900" y="1623540"/>
                  <a:pt x="12319378" y="1620582"/>
                  <a:pt x="12322336" y="1620582"/>
                </a:cubicBezTo>
                <a:cubicBezTo>
                  <a:pt x="12325293" y="1619104"/>
                  <a:pt x="12327511" y="1620582"/>
                  <a:pt x="12328990" y="1625019"/>
                </a:cubicBezTo>
                <a:cubicBezTo>
                  <a:pt x="12333426" y="1639806"/>
                  <a:pt x="12339341" y="1637588"/>
                  <a:pt x="12346735" y="1618364"/>
                </a:cubicBezTo>
                <a:cubicBezTo>
                  <a:pt x="12349692" y="1612449"/>
                  <a:pt x="12351910" y="1611710"/>
                  <a:pt x="12353389" y="1616146"/>
                </a:cubicBezTo>
                <a:cubicBezTo>
                  <a:pt x="12356347" y="1620582"/>
                  <a:pt x="12363001" y="1621322"/>
                  <a:pt x="12373352" y="1618364"/>
                </a:cubicBezTo>
                <a:cubicBezTo>
                  <a:pt x="12382225" y="1615407"/>
                  <a:pt x="12385921" y="1610971"/>
                  <a:pt x="12384443" y="1605056"/>
                </a:cubicBezTo>
                <a:cubicBezTo>
                  <a:pt x="12382964" y="1600620"/>
                  <a:pt x="12385182" y="1598401"/>
                  <a:pt x="12391097" y="1598401"/>
                </a:cubicBezTo>
                <a:cubicBezTo>
                  <a:pt x="12395533" y="1596923"/>
                  <a:pt x="12399230" y="1599141"/>
                  <a:pt x="12402188" y="1605056"/>
                </a:cubicBezTo>
                <a:cubicBezTo>
                  <a:pt x="12403666" y="1612449"/>
                  <a:pt x="12405885" y="1613928"/>
                  <a:pt x="12408842" y="1609492"/>
                </a:cubicBezTo>
                <a:cubicBezTo>
                  <a:pt x="12411800" y="1603577"/>
                  <a:pt x="12413278" y="1603577"/>
                  <a:pt x="12413278" y="1609492"/>
                </a:cubicBezTo>
                <a:cubicBezTo>
                  <a:pt x="12414757" y="1615407"/>
                  <a:pt x="12416975" y="1618364"/>
                  <a:pt x="12419932" y="1618364"/>
                </a:cubicBezTo>
                <a:cubicBezTo>
                  <a:pt x="12424369" y="1616886"/>
                  <a:pt x="12426587" y="1613189"/>
                  <a:pt x="12426587" y="1607274"/>
                </a:cubicBezTo>
                <a:cubicBezTo>
                  <a:pt x="12426587" y="1602837"/>
                  <a:pt x="12431763" y="1602837"/>
                  <a:pt x="12442114" y="1607274"/>
                </a:cubicBezTo>
                <a:cubicBezTo>
                  <a:pt x="12450986" y="1611710"/>
                  <a:pt x="12456162" y="1616146"/>
                  <a:pt x="12457641" y="1620582"/>
                </a:cubicBezTo>
                <a:cubicBezTo>
                  <a:pt x="12459120" y="1625019"/>
                  <a:pt x="12465774" y="1627976"/>
                  <a:pt x="12477604" y="1629455"/>
                </a:cubicBezTo>
                <a:cubicBezTo>
                  <a:pt x="12489433" y="1629455"/>
                  <a:pt x="12496827" y="1627237"/>
                  <a:pt x="12499784" y="1622801"/>
                </a:cubicBezTo>
                <a:cubicBezTo>
                  <a:pt x="12504221" y="1612449"/>
                  <a:pt x="12498306" y="1608013"/>
                  <a:pt x="12482040" y="1609492"/>
                </a:cubicBezTo>
                <a:cubicBezTo>
                  <a:pt x="12473167" y="1609492"/>
                  <a:pt x="12473167" y="1608013"/>
                  <a:pt x="12482040" y="1605056"/>
                </a:cubicBezTo>
                <a:cubicBezTo>
                  <a:pt x="12487954" y="1602098"/>
                  <a:pt x="12489433" y="1595444"/>
                  <a:pt x="12486476" y="1585093"/>
                </a:cubicBezTo>
                <a:cubicBezTo>
                  <a:pt x="12484997" y="1576220"/>
                  <a:pt x="12480561" y="1571045"/>
                  <a:pt x="12473167" y="1569566"/>
                </a:cubicBezTo>
                <a:cubicBezTo>
                  <a:pt x="12468731" y="1568087"/>
                  <a:pt x="12470949" y="1565869"/>
                  <a:pt x="12479821" y="1562912"/>
                </a:cubicBezTo>
                <a:cubicBezTo>
                  <a:pt x="12487215" y="1559954"/>
                  <a:pt x="12489433" y="1560693"/>
                  <a:pt x="12486476" y="1565130"/>
                </a:cubicBezTo>
                <a:cubicBezTo>
                  <a:pt x="12483518" y="1571045"/>
                  <a:pt x="12484258" y="1576960"/>
                  <a:pt x="12488694" y="1582875"/>
                </a:cubicBezTo>
                <a:cubicBezTo>
                  <a:pt x="12493130" y="1588790"/>
                  <a:pt x="12498306" y="1588790"/>
                  <a:pt x="12504221" y="1582875"/>
                </a:cubicBezTo>
                <a:cubicBezTo>
                  <a:pt x="12510136" y="1575481"/>
                  <a:pt x="12522705" y="1568087"/>
                  <a:pt x="12541928" y="1560693"/>
                </a:cubicBezTo>
                <a:cubicBezTo>
                  <a:pt x="12564110" y="1550342"/>
                  <a:pt x="12574461" y="1542209"/>
                  <a:pt x="12572982" y="1536294"/>
                </a:cubicBezTo>
                <a:cubicBezTo>
                  <a:pt x="12571504" y="1530379"/>
                  <a:pt x="12575200" y="1529640"/>
                  <a:pt x="12584073" y="1534076"/>
                </a:cubicBezTo>
                <a:cubicBezTo>
                  <a:pt x="12592945" y="1539991"/>
                  <a:pt x="12603296" y="1538512"/>
                  <a:pt x="12615126" y="1529640"/>
                </a:cubicBezTo>
                <a:cubicBezTo>
                  <a:pt x="12626956" y="1520767"/>
                  <a:pt x="12635089" y="1517071"/>
                  <a:pt x="12639525" y="1518550"/>
                </a:cubicBezTo>
                <a:cubicBezTo>
                  <a:pt x="12643962" y="1521507"/>
                  <a:pt x="12646180" y="1520767"/>
                  <a:pt x="12646180" y="1516331"/>
                </a:cubicBezTo>
                <a:cubicBezTo>
                  <a:pt x="12644701" y="1510416"/>
                  <a:pt x="12647658" y="1505980"/>
                  <a:pt x="12655052" y="1503023"/>
                </a:cubicBezTo>
                <a:cubicBezTo>
                  <a:pt x="12662446" y="1498586"/>
                  <a:pt x="12666143" y="1494150"/>
                  <a:pt x="12666143" y="1489714"/>
                </a:cubicBezTo>
                <a:cubicBezTo>
                  <a:pt x="12666143" y="1486756"/>
                  <a:pt x="12662446" y="1485278"/>
                  <a:pt x="12655052" y="1485278"/>
                </a:cubicBezTo>
                <a:cubicBezTo>
                  <a:pt x="12646180" y="1485278"/>
                  <a:pt x="12649137" y="1480841"/>
                  <a:pt x="12663925" y="1471969"/>
                </a:cubicBezTo>
                <a:cubicBezTo>
                  <a:pt x="12678712" y="1463097"/>
                  <a:pt x="12682409" y="1457921"/>
                  <a:pt x="12675015" y="1456442"/>
                </a:cubicBezTo>
                <a:cubicBezTo>
                  <a:pt x="12664664" y="1453485"/>
                  <a:pt x="12656531" y="1448309"/>
                  <a:pt x="12650616" y="1440916"/>
                </a:cubicBezTo>
                <a:cubicBezTo>
                  <a:pt x="12644701" y="1432043"/>
                  <a:pt x="12645440" y="1427607"/>
                  <a:pt x="12652834" y="1427607"/>
                </a:cubicBezTo>
                <a:cubicBezTo>
                  <a:pt x="12661707" y="1426128"/>
                  <a:pt x="12667622" y="1428346"/>
                  <a:pt x="12670579" y="1434261"/>
                </a:cubicBezTo>
                <a:cubicBezTo>
                  <a:pt x="12673536" y="1438697"/>
                  <a:pt x="12676494" y="1439437"/>
                  <a:pt x="12679451" y="1436479"/>
                </a:cubicBezTo>
                <a:cubicBezTo>
                  <a:pt x="12682409" y="1435001"/>
                  <a:pt x="12681670" y="1433522"/>
                  <a:pt x="12677234" y="1432043"/>
                </a:cubicBezTo>
                <a:cubicBezTo>
                  <a:pt x="12674276" y="1432043"/>
                  <a:pt x="12671318" y="1429086"/>
                  <a:pt x="12668361" y="1423171"/>
                </a:cubicBezTo>
                <a:cubicBezTo>
                  <a:pt x="12665403" y="1418735"/>
                  <a:pt x="12666143" y="1417256"/>
                  <a:pt x="12670579" y="1418735"/>
                </a:cubicBezTo>
                <a:cubicBezTo>
                  <a:pt x="12673536" y="1420213"/>
                  <a:pt x="12676494" y="1420213"/>
                  <a:pt x="12679451" y="1418735"/>
                </a:cubicBezTo>
                <a:cubicBezTo>
                  <a:pt x="12682409" y="1418735"/>
                  <a:pt x="12683888" y="1421692"/>
                  <a:pt x="12683888" y="1427607"/>
                </a:cubicBezTo>
                <a:cubicBezTo>
                  <a:pt x="12683888" y="1432043"/>
                  <a:pt x="12685366" y="1433522"/>
                  <a:pt x="12688324" y="1432043"/>
                </a:cubicBezTo>
                <a:cubicBezTo>
                  <a:pt x="12691281" y="1430564"/>
                  <a:pt x="12694239" y="1432782"/>
                  <a:pt x="12697196" y="1438697"/>
                </a:cubicBezTo>
                <a:cubicBezTo>
                  <a:pt x="12698675" y="1443134"/>
                  <a:pt x="12697196" y="1444613"/>
                  <a:pt x="12692760" y="1443134"/>
                </a:cubicBezTo>
                <a:cubicBezTo>
                  <a:pt x="12686845" y="1443134"/>
                  <a:pt x="12685366" y="1446830"/>
                  <a:pt x="12688324" y="1454224"/>
                </a:cubicBezTo>
                <a:cubicBezTo>
                  <a:pt x="12689802" y="1463097"/>
                  <a:pt x="12689802" y="1468272"/>
                  <a:pt x="12688324" y="1469751"/>
                </a:cubicBezTo>
                <a:cubicBezTo>
                  <a:pt x="12686845" y="1469751"/>
                  <a:pt x="12686845" y="1472708"/>
                  <a:pt x="12688324" y="1478623"/>
                </a:cubicBezTo>
                <a:cubicBezTo>
                  <a:pt x="12691281" y="1483060"/>
                  <a:pt x="12696457" y="1483060"/>
                  <a:pt x="12703851" y="1478623"/>
                </a:cubicBezTo>
                <a:cubicBezTo>
                  <a:pt x="12746734" y="1457921"/>
                  <a:pt x="12774830" y="1450527"/>
                  <a:pt x="12788139" y="1456442"/>
                </a:cubicBezTo>
                <a:cubicBezTo>
                  <a:pt x="12794054" y="1459400"/>
                  <a:pt x="12797011" y="1457921"/>
                  <a:pt x="12797011" y="1452006"/>
                </a:cubicBezTo>
                <a:cubicBezTo>
                  <a:pt x="12795532" y="1446091"/>
                  <a:pt x="12801447" y="1440176"/>
                  <a:pt x="12814756" y="1434261"/>
                </a:cubicBezTo>
                <a:cubicBezTo>
                  <a:pt x="12828065" y="1426868"/>
                  <a:pt x="12834719" y="1424649"/>
                  <a:pt x="12834719" y="1427607"/>
                </a:cubicBezTo>
                <a:cubicBezTo>
                  <a:pt x="12831762" y="1443873"/>
                  <a:pt x="12836198" y="1449049"/>
                  <a:pt x="12848028" y="1443134"/>
                </a:cubicBezTo>
                <a:cubicBezTo>
                  <a:pt x="12852464" y="1440176"/>
                  <a:pt x="12854682" y="1440916"/>
                  <a:pt x="12854682" y="1445352"/>
                </a:cubicBezTo>
                <a:cubicBezTo>
                  <a:pt x="12853203" y="1448309"/>
                  <a:pt x="12853943" y="1452006"/>
                  <a:pt x="12856900" y="1456442"/>
                </a:cubicBezTo>
                <a:cubicBezTo>
                  <a:pt x="12861336" y="1459400"/>
                  <a:pt x="12862076" y="1461618"/>
                  <a:pt x="12859118" y="1463097"/>
                </a:cubicBezTo>
                <a:cubicBezTo>
                  <a:pt x="12854682" y="1466054"/>
                  <a:pt x="12858379" y="1472708"/>
                  <a:pt x="12870209" y="1483060"/>
                </a:cubicBezTo>
                <a:cubicBezTo>
                  <a:pt x="12876124" y="1488975"/>
                  <a:pt x="12880560" y="1487496"/>
                  <a:pt x="12883517" y="1478623"/>
                </a:cubicBezTo>
                <a:cubicBezTo>
                  <a:pt x="12892390" y="1457921"/>
                  <a:pt x="12911614" y="1449788"/>
                  <a:pt x="12941188" y="1454224"/>
                </a:cubicBezTo>
                <a:cubicBezTo>
                  <a:pt x="12948582" y="1455703"/>
                  <a:pt x="12947103" y="1457921"/>
                  <a:pt x="12936752" y="1460879"/>
                </a:cubicBezTo>
                <a:cubicBezTo>
                  <a:pt x="12924922" y="1465315"/>
                  <a:pt x="12919007" y="1472708"/>
                  <a:pt x="12919007" y="1483060"/>
                </a:cubicBezTo>
                <a:cubicBezTo>
                  <a:pt x="12917528" y="1491932"/>
                  <a:pt x="12913092" y="1496368"/>
                  <a:pt x="12905699" y="1496368"/>
                </a:cubicBezTo>
                <a:cubicBezTo>
                  <a:pt x="12892390" y="1494890"/>
                  <a:pt x="12886475" y="1499326"/>
                  <a:pt x="12887954" y="1509677"/>
                </a:cubicBezTo>
                <a:cubicBezTo>
                  <a:pt x="12889432" y="1518550"/>
                  <a:pt x="12888693" y="1520767"/>
                  <a:pt x="12885736" y="1516331"/>
                </a:cubicBezTo>
                <a:cubicBezTo>
                  <a:pt x="12884257" y="1511895"/>
                  <a:pt x="12881300" y="1510416"/>
                  <a:pt x="12876863" y="1511895"/>
                </a:cubicBezTo>
                <a:cubicBezTo>
                  <a:pt x="12872427" y="1513374"/>
                  <a:pt x="12872427" y="1517071"/>
                  <a:pt x="12876863" y="1522986"/>
                </a:cubicBezTo>
                <a:cubicBezTo>
                  <a:pt x="12882778" y="1528900"/>
                  <a:pt x="12887954" y="1530379"/>
                  <a:pt x="12892390" y="1527422"/>
                </a:cubicBezTo>
                <a:cubicBezTo>
                  <a:pt x="12896826" y="1524464"/>
                  <a:pt x="12899784" y="1525204"/>
                  <a:pt x="12901262" y="1529640"/>
                </a:cubicBezTo>
                <a:cubicBezTo>
                  <a:pt x="12904220" y="1534076"/>
                  <a:pt x="12901262" y="1537034"/>
                  <a:pt x="12892390" y="1538512"/>
                </a:cubicBezTo>
                <a:cubicBezTo>
                  <a:pt x="12884996" y="1539991"/>
                  <a:pt x="12882039" y="1545167"/>
                  <a:pt x="12883517" y="1554039"/>
                </a:cubicBezTo>
                <a:cubicBezTo>
                  <a:pt x="12884996" y="1561433"/>
                  <a:pt x="12882778" y="1566609"/>
                  <a:pt x="12876863" y="1569566"/>
                </a:cubicBezTo>
                <a:cubicBezTo>
                  <a:pt x="12870948" y="1574002"/>
                  <a:pt x="12855422" y="1581396"/>
                  <a:pt x="12830283" y="1591747"/>
                </a:cubicBezTo>
                <a:cubicBezTo>
                  <a:pt x="12790357" y="1608013"/>
                  <a:pt x="12767436" y="1610971"/>
                  <a:pt x="12761521" y="1600620"/>
                </a:cubicBezTo>
                <a:cubicBezTo>
                  <a:pt x="12758564" y="1594704"/>
                  <a:pt x="12750431" y="1594704"/>
                  <a:pt x="12737122" y="1600620"/>
                </a:cubicBezTo>
                <a:cubicBezTo>
                  <a:pt x="12722335" y="1608013"/>
                  <a:pt x="12714941" y="1613928"/>
                  <a:pt x="12714941" y="1618364"/>
                </a:cubicBezTo>
                <a:cubicBezTo>
                  <a:pt x="12714941" y="1622801"/>
                  <a:pt x="12717899" y="1624279"/>
                  <a:pt x="12723814" y="1622801"/>
                </a:cubicBezTo>
                <a:cubicBezTo>
                  <a:pt x="12728250" y="1619843"/>
                  <a:pt x="12732686" y="1620582"/>
                  <a:pt x="12737122" y="1625019"/>
                </a:cubicBezTo>
                <a:cubicBezTo>
                  <a:pt x="12741558" y="1630934"/>
                  <a:pt x="12742298" y="1630934"/>
                  <a:pt x="12739340" y="1625019"/>
                </a:cubicBezTo>
                <a:cubicBezTo>
                  <a:pt x="12736383" y="1619104"/>
                  <a:pt x="12736383" y="1615407"/>
                  <a:pt x="12739340" y="1613928"/>
                </a:cubicBezTo>
                <a:cubicBezTo>
                  <a:pt x="12742298" y="1612449"/>
                  <a:pt x="12743777" y="1616146"/>
                  <a:pt x="12743777" y="1625019"/>
                </a:cubicBezTo>
                <a:cubicBezTo>
                  <a:pt x="12743777" y="1633891"/>
                  <a:pt x="12742298" y="1636109"/>
                  <a:pt x="12739340" y="1631673"/>
                </a:cubicBezTo>
                <a:cubicBezTo>
                  <a:pt x="12734904" y="1627237"/>
                  <a:pt x="12729728" y="1626497"/>
                  <a:pt x="12723814" y="1629455"/>
                </a:cubicBezTo>
                <a:cubicBezTo>
                  <a:pt x="12717899" y="1632413"/>
                  <a:pt x="12714202" y="1631673"/>
                  <a:pt x="12712723" y="1627237"/>
                </a:cubicBezTo>
                <a:cubicBezTo>
                  <a:pt x="12711244" y="1621322"/>
                  <a:pt x="12709766" y="1619104"/>
                  <a:pt x="12708287" y="1620582"/>
                </a:cubicBezTo>
                <a:cubicBezTo>
                  <a:pt x="12705329" y="1622061"/>
                  <a:pt x="12705329" y="1625019"/>
                  <a:pt x="12708287" y="1629455"/>
                </a:cubicBezTo>
                <a:cubicBezTo>
                  <a:pt x="12711244" y="1633891"/>
                  <a:pt x="12712723" y="1636109"/>
                  <a:pt x="12712723" y="1636109"/>
                </a:cubicBezTo>
                <a:cubicBezTo>
                  <a:pt x="12711244" y="1637588"/>
                  <a:pt x="12709026" y="1639806"/>
                  <a:pt x="12706069" y="1642764"/>
                </a:cubicBezTo>
                <a:cubicBezTo>
                  <a:pt x="12682409" y="1673817"/>
                  <a:pt x="12668361" y="1674557"/>
                  <a:pt x="12663925" y="1644982"/>
                </a:cubicBezTo>
                <a:cubicBezTo>
                  <a:pt x="12662446" y="1636109"/>
                  <a:pt x="12656531" y="1633152"/>
                  <a:pt x="12646180" y="1636109"/>
                </a:cubicBezTo>
                <a:cubicBezTo>
                  <a:pt x="12637308" y="1640546"/>
                  <a:pt x="12630653" y="1641285"/>
                  <a:pt x="12626217" y="1638327"/>
                </a:cubicBezTo>
                <a:cubicBezTo>
                  <a:pt x="12620302" y="1635370"/>
                  <a:pt x="12621041" y="1633152"/>
                  <a:pt x="12628435" y="1631673"/>
                </a:cubicBezTo>
                <a:cubicBezTo>
                  <a:pt x="12635829" y="1631673"/>
                  <a:pt x="12639525" y="1629455"/>
                  <a:pt x="12639525" y="1625019"/>
                </a:cubicBezTo>
                <a:cubicBezTo>
                  <a:pt x="12641004" y="1619104"/>
                  <a:pt x="12638786" y="1613928"/>
                  <a:pt x="12632871" y="1609492"/>
                </a:cubicBezTo>
                <a:cubicBezTo>
                  <a:pt x="12621041" y="1599141"/>
                  <a:pt x="12618084" y="1599880"/>
                  <a:pt x="12623998" y="1611710"/>
                </a:cubicBezTo>
                <a:cubicBezTo>
                  <a:pt x="12626956" y="1617625"/>
                  <a:pt x="12625477" y="1621322"/>
                  <a:pt x="12619562" y="1622801"/>
                </a:cubicBezTo>
                <a:cubicBezTo>
                  <a:pt x="12615126" y="1625758"/>
                  <a:pt x="12614387" y="1629455"/>
                  <a:pt x="12617344" y="1633891"/>
                </a:cubicBezTo>
                <a:cubicBezTo>
                  <a:pt x="12618823" y="1638327"/>
                  <a:pt x="12616605" y="1642024"/>
                  <a:pt x="12610690" y="1644982"/>
                </a:cubicBezTo>
                <a:cubicBezTo>
                  <a:pt x="12604775" y="1646460"/>
                  <a:pt x="12600339" y="1644982"/>
                  <a:pt x="12597381" y="1640546"/>
                </a:cubicBezTo>
                <a:cubicBezTo>
                  <a:pt x="12592945" y="1634630"/>
                  <a:pt x="12591466" y="1635370"/>
                  <a:pt x="12592945" y="1642764"/>
                </a:cubicBezTo>
                <a:cubicBezTo>
                  <a:pt x="12594424" y="1651636"/>
                  <a:pt x="12594424" y="1653854"/>
                  <a:pt x="12592945" y="1649418"/>
                </a:cubicBezTo>
                <a:cubicBezTo>
                  <a:pt x="12591466" y="1644982"/>
                  <a:pt x="12590727" y="1644982"/>
                  <a:pt x="12590727" y="1649418"/>
                </a:cubicBezTo>
                <a:cubicBezTo>
                  <a:pt x="12590727" y="1653854"/>
                  <a:pt x="12581855" y="1659030"/>
                  <a:pt x="12564110" y="1664945"/>
                </a:cubicBezTo>
                <a:cubicBezTo>
                  <a:pt x="12558195" y="1667902"/>
                  <a:pt x="12550062" y="1670860"/>
                  <a:pt x="12539710" y="1673817"/>
                </a:cubicBezTo>
                <a:cubicBezTo>
                  <a:pt x="12526402" y="1678253"/>
                  <a:pt x="12517529" y="1681211"/>
                  <a:pt x="12513093" y="1682690"/>
                </a:cubicBezTo>
                <a:cubicBezTo>
                  <a:pt x="12496827" y="1688605"/>
                  <a:pt x="12482040" y="1694519"/>
                  <a:pt x="12468731" y="1700434"/>
                </a:cubicBezTo>
                <a:cubicBezTo>
                  <a:pt x="12439156" y="1713743"/>
                  <a:pt x="12428066" y="1720397"/>
                  <a:pt x="12435459" y="1720397"/>
                </a:cubicBezTo>
                <a:cubicBezTo>
                  <a:pt x="12444332" y="1721876"/>
                  <a:pt x="12448768" y="1727791"/>
                  <a:pt x="12448768" y="1738142"/>
                </a:cubicBezTo>
                <a:cubicBezTo>
                  <a:pt x="12448768" y="1748494"/>
                  <a:pt x="12444332" y="1755148"/>
                  <a:pt x="12435459" y="1758105"/>
                </a:cubicBezTo>
                <a:cubicBezTo>
                  <a:pt x="12414757" y="1765499"/>
                  <a:pt x="12408842" y="1760323"/>
                  <a:pt x="12417715" y="1742578"/>
                </a:cubicBezTo>
                <a:cubicBezTo>
                  <a:pt x="12425108" y="1726312"/>
                  <a:pt x="12420672" y="1721137"/>
                  <a:pt x="12404406" y="1727052"/>
                </a:cubicBezTo>
                <a:cubicBezTo>
                  <a:pt x="12391097" y="1732967"/>
                  <a:pt x="12385921" y="1736664"/>
                  <a:pt x="12388879" y="1738142"/>
                </a:cubicBezTo>
                <a:cubicBezTo>
                  <a:pt x="12396273" y="1739621"/>
                  <a:pt x="12399230" y="1743318"/>
                  <a:pt x="12397752" y="1749233"/>
                </a:cubicBezTo>
                <a:cubicBezTo>
                  <a:pt x="12396273" y="1753669"/>
                  <a:pt x="12391097" y="1756627"/>
                  <a:pt x="12382225" y="1758105"/>
                </a:cubicBezTo>
                <a:cubicBezTo>
                  <a:pt x="12370395" y="1759584"/>
                  <a:pt x="12364480" y="1763281"/>
                  <a:pt x="12364480" y="1769196"/>
                </a:cubicBezTo>
                <a:cubicBezTo>
                  <a:pt x="12365959" y="1776589"/>
                  <a:pt x="12362262" y="1775850"/>
                  <a:pt x="12353389" y="1766978"/>
                </a:cubicBezTo>
                <a:cubicBezTo>
                  <a:pt x="12344517" y="1759584"/>
                  <a:pt x="12342298" y="1755148"/>
                  <a:pt x="12346735" y="1753669"/>
                </a:cubicBezTo>
                <a:cubicBezTo>
                  <a:pt x="12349692" y="1752190"/>
                  <a:pt x="12348953" y="1749972"/>
                  <a:pt x="12344517" y="1747015"/>
                </a:cubicBezTo>
                <a:cubicBezTo>
                  <a:pt x="12340080" y="1744057"/>
                  <a:pt x="12323814" y="1747754"/>
                  <a:pt x="12295718" y="1758105"/>
                </a:cubicBezTo>
                <a:cubicBezTo>
                  <a:pt x="12267622" y="1768456"/>
                  <a:pt x="12253574" y="1775111"/>
                  <a:pt x="12253574" y="1778068"/>
                </a:cubicBezTo>
                <a:cubicBezTo>
                  <a:pt x="12253574" y="1782504"/>
                  <a:pt x="12258010" y="1783244"/>
                  <a:pt x="12266883" y="1780287"/>
                </a:cubicBezTo>
                <a:cubicBezTo>
                  <a:pt x="12277234" y="1778808"/>
                  <a:pt x="12278713" y="1781026"/>
                  <a:pt x="12271319" y="1786941"/>
                </a:cubicBezTo>
                <a:cubicBezTo>
                  <a:pt x="12265404" y="1794334"/>
                  <a:pt x="12260229" y="1797292"/>
                  <a:pt x="12255792" y="1795813"/>
                </a:cubicBezTo>
                <a:cubicBezTo>
                  <a:pt x="12251356" y="1792856"/>
                  <a:pt x="12252096" y="1796553"/>
                  <a:pt x="12258010" y="1806904"/>
                </a:cubicBezTo>
                <a:cubicBezTo>
                  <a:pt x="12262446" y="1817255"/>
                  <a:pt x="12265404" y="1823909"/>
                  <a:pt x="12266883" y="1826867"/>
                </a:cubicBezTo>
                <a:cubicBezTo>
                  <a:pt x="12268362" y="1831303"/>
                  <a:pt x="12266883" y="1832782"/>
                  <a:pt x="12262446" y="1831303"/>
                </a:cubicBezTo>
                <a:cubicBezTo>
                  <a:pt x="12258010" y="1831303"/>
                  <a:pt x="12254314" y="1829085"/>
                  <a:pt x="12251356" y="1824648"/>
                </a:cubicBezTo>
                <a:cubicBezTo>
                  <a:pt x="12246920" y="1818734"/>
                  <a:pt x="12240266" y="1812819"/>
                  <a:pt x="12231393" y="1806904"/>
                </a:cubicBezTo>
                <a:cubicBezTo>
                  <a:pt x="12221042" y="1802467"/>
                  <a:pt x="12215866" y="1802467"/>
                  <a:pt x="12215866" y="1806904"/>
                </a:cubicBezTo>
                <a:cubicBezTo>
                  <a:pt x="12215866" y="1812819"/>
                  <a:pt x="12218824" y="1819473"/>
                  <a:pt x="12224739" y="1826867"/>
                </a:cubicBezTo>
                <a:cubicBezTo>
                  <a:pt x="12232132" y="1834260"/>
                  <a:pt x="12237308" y="1836479"/>
                  <a:pt x="12240266" y="1833521"/>
                </a:cubicBezTo>
                <a:cubicBezTo>
                  <a:pt x="12244702" y="1829085"/>
                  <a:pt x="12246180" y="1830564"/>
                  <a:pt x="12244702" y="1837957"/>
                </a:cubicBezTo>
                <a:cubicBezTo>
                  <a:pt x="12243223" y="1842393"/>
                  <a:pt x="12239526" y="1845351"/>
                  <a:pt x="12233611" y="1846830"/>
                </a:cubicBezTo>
                <a:cubicBezTo>
                  <a:pt x="12227696" y="1848308"/>
                  <a:pt x="12223260" y="1846830"/>
                  <a:pt x="12220303" y="1842393"/>
                </a:cubicBezTo>
                <a:cubicBezTo>
                  <a:pt x="12218824" y="1839436"/>
                  <a:pt x="12215127" y="1838697"/>
                  <a:pt x="12209212" y="1840175"/>
                </a:cubicBezTo>
                <a:cubicBezTo>
                  <a:pt x="12204776" y="1840175"/>
                  <a:pt x="12201079" y="1836479"/>
                  <a:pt x="12198122" y="1829085"/>
                </a:cubicBezTo>
                <a:cubicBezTo>
                  <a:pt x="12195164" y="1821691"/>
                  <a:pt x="12192207" y="1818734"/>
                  <a:pt x="12189249" y="1820212"/>
                </a:cubicBezTo>
                <a:cubicBezTo>
                  <a:pt x="12186292" y="1820212"/>
                  <a:pt x="12183334" y="1817994"/>
                  <a:pt x="12180377" y="1813558"/>
                </a:cubicBezTo>
                <a:cubicBezTo>
                  <a:pt x="12177419" y="1809122"/>
                  <a:pt x="12180377" y="1805425"/>
                  <a:pt x="12189249" y="1802467"/>
                </a:cubicBezTo>
                <a:cubicBezTo>
                  <a:pt x="12198122" y="1800989"/>
                  <a:pt x="12201818" y="1798771"/>
                  <a:pt x="12200340" y="1795813"/>
                </a:cubicBezTo>
                <a:cubicBezTo>
                  <a:pt x="12197382" y="1792856"/>
                  <a:pt x="12160414" y="1801728"/>
                  <a:pt x="12089434" y="1822431"/>
                </a:cubicBezTo>
                <a:cubicBezTo>
                  <a:pt x="12093870" y="1820952"/>
                  <a:pt x="12085738" y="1823170"/>
                  <a:pt x="12065035" y="1829085"/>
                </a:cubicBezTo>
                <a:cubicBezTo>
                  <a:pt x="12067993" y="1827606"/>
                  <a:pt x="12059860" y="1829824"/>
                  <a:pt x="12040636" y="1835739"/>
                </a:cubicBezTo>
                <a:cubicBezTo>
                  <a:pt x="12012540" y="1841654"/>
                  <a:pt x="11995534" y="1845351"/>
                  <a:pt x="11989620" y="1846830"/>
                </a:cubicBezTo>
                <a:cubicBezTo>
                  <a:pt x="11982226" y="1849787"/>
                  <a:pt x="11949694" y="1858660"/>
                  <a:pt x="11892022" y="1873447"/>
                </a:cubicBezTo>
                <a:cubicBezTo>
                  <a:pt x="11887586" y="1874926"/>
                  <a:pt x="11886847" y="1878623"/>
                  <a:pt x="11889804" y="1884538"/>
                </a:cubicBezTo>
                <a:cubicBezTo>
                  <a:pt x="11894241" y="1888974"/>
                  <a:pt x="11894241" y="1889713"/>
                  <a:pt x="11889804" y="1886756"/>
                </a:cubicBezTo>
                <a:cubicBezTo>
                  <a:pt x="11885368" y="1883798"/>
                  <a:pt x="11883150" y="1885277"/>
                  <a:pt x="11883150" y="1891192"/>
                </a:cubicBezTo>
                <a:cubicBezTo>
                  <a:pt x="11884629" y="1897107"/>
                  <a:pt x="11883890" y="1898585"/>
                  <a:pt x="11880932" y="1895628"/>
                </a:cubicBezTo>
                <a:cubicBezTo>
                  <a:pt x="11877975" y="1892671"/>
                  <a:pt x="11876496" y="1894149"/>
                  <a:pt x="11876496" y="1900064"/>
                </a:cubicBezTo>
                <a:cubicBezTo>
                  <a:pt x="11876496" y="1905979"/>
                  <a:pt x="11875756" y="1908197"/>
                  <a:pt x="11874278" y="1906719"/>
                </a:cubicBezTo>
                <a:cubicBezTo>
                  <a:pt x="11871320" y="1903761"/>
                  <a:pt x="11869842" y="1905240"/>
                  <a:pt x="11869842" y="1911155"/>
                </a:cubicBezTo>
                <a:cubicBezTo>
                  <a:pt x="11869842" y="1917070"/>
                  <a:pt x="11882411" y="1919288"/>
                  <a:pt x="11907549" y="1917809"/>
                </a:cubicBezTo>
                <a:cubicBezTo>
                  <a:pt x="11935646" y="1913373"/>
                  <a:pt x="11946736" y="1914852"/>
                  <a:pt x="11940821" y="1922245"/>
                </a:cubicBezTo>
                <a:cubicBezTo>
                  <a:pt x="11936385" y="1928161"/>
                  <a:pt x="11934906" y="1934075"/>
                  <a:pt x="11936385" y="1939990"/>
                </a:cubicBezTo>
                <a:cubicBezTo>
                  <a:pt x="11939342" y="1944427"/>
                  <a:pt x="11941560" y="1944427"/>
                  <a:pt x="11943039" y="1939990"/>
                </a:cubicBezTo>
                <a:cubicBezTo>
                  <a:pt x="11945996" y="1937033"/>
                  <a:pt x="11948214" y="1937772"/>
                  <a:pt x="11949694" y="1942208"/>
                </a:cubicBezTo>
                <a:cubicBezTo>
                  <a:pt x="11951172" y="1948123"/>
                  <a:pt x="11948954" y="1952560"/>
                  <a:pt x="11943039" y="1955517"/>
                </a:cubicBezTo>
                <a:cubicBezTo>
                  <a:pt x="11937124" y="1959953"/>
                  <a:pt x="11940082" y="1960693"/>
                  <a:pt x="11951912" y="1957735"/>
                </a:cubicBezTo>
                <a:cubicBezTo>
                  <a:pt x="11963742" y="1956256"/>
                  <a:pt x="11970396" y="1951820"/>
                  <a:pt x="11971874" y="1944427"/>
                </a:cubicBezTo>
                <a:cubicBezTo>
                  <a:pt x="11973353" y="1951820"/>
                  <a:pt x="11978529" y="1954038"/>
                  <a:pt x="11987401" y="1951081"/>
                </a:cubicBezTo>
                <a:cubicBezTo>
                  <a:pt x="11997752" y="1949602"/>
                  <a:pt x="12002928" y="1945905"/>
                  <a:pt x="12002928" y="1939990"/>
                </a:cubicBezTo>
                <a:cubicBezTo>
                  <a:pt x="12001449" y="1932597"/>
                  <a:pt x="12008104" y="1926682"/>
                  <a:pt x="12022891" y="1922245"/>
                </a:cubicBezTo>
                <a:cubicBezTo>
                  <a:pt x="12036200" y="1919288"/>
                  <a:pt x="12044332" y="1920767"/>
                  <a:pt x="12047290" y="1926682"/>
                </a:cubicBezTo>
                <a:cubicBezTo>
                  <a:pt x="12050248" y="1932597"/>
                  <a:pt x="12054684" y="1935554"/>
                  <a:pt x="12060599" y="1935554"/>
                </a:cubicBezTo>
                <a:cubicBezTo>
                  <a:pt x="12065035" y="1935554"/>
                  <a:pt x="12067253" y="1932597"/>
                  <a:pt x="12067253" y="1926682"/>
                </a:cubicBezTo>
                <a:cubicBezTo>
                  <a:pt x="12067253" y="1920767"/>
                  <a:pt x="12071689" y="1915591"/>
                  <a:pt x="12080562" y="1911155"/>
                </a:cubicBezTo>
                <a:cubicBezTo>
                  <a:pt x="12089434" y="1905240"/>
                  <a:pt x="12104222" y="1900064"/>
                  <a:pt x="12124924" y="1895628"/>
                </a:cubicBezTo>
                <a:cubicBezTo>
                  <a:pt x="12150062" y="1889713"/>
                  <a:pt x="12168547" y="1884538"/>
                  <a:pt x="12180377" y="1880101"/>
                </a:cubicBezTo>
                <a:cubicBezTo>
                  <a:pt x="12202558" y="1869750"/>
                  <a:pt x="12223260" y="1863096"/>
                  <a:pt x="12242484" y="1860138"/>
                </a:cubicBezTo>
                <a:cubicBezTo>
                  <a:pt x="12261707" y="1855702"/>
                  <a:pt x="12272058" y="1855702"/>
                  <a:pt x="12273537" y="1860138"/>
                </a:cubicBezTo>
                <a:cubicBezTo>
                  <a:pt x="12277974" y="1866053"/>
                  <a:pt x="12280931" y="1868271"/>
                  <a:pt x="12282410" y="1866793"/>
                </a:cubicBezTo>
                <a:cubicBezTo>
                  <a:pt x="12283888" y="1866793"/>
                  <a:pt x="12283149" y="1863835"/>
                  <a:pt x="12280192" y="1857920"/>
                </a:cubicBezTo>
                <a:cubicBezTo>
                  <a:pt x="12277234" y="1853484"/>
                  <a:pt x="12277974" y="1852005"/>
                  <a:pt x="12282410" y="1853484"/>
                </a:cubicBezTo>
                <a:cubicBezTo>
                  <a:pt x="12306070" y="1865314"/>
                  <a:pt x="12327511" y="1863835"/>
                  <a:pt x="12346735" y="1849048"/>
                </a:cubicBezTo>
                <a:cubicBezTo>
                  <a:pt x="12352650" y="1844612"/>
                  <a:pt x="12355607" y="1836479"/>
                  <a:pt x="12355607" y="1824648"/>
                </a:cubicBezTo>
                <a:cubicBezTo>
                  <a:pt x="12355607" y="1812819"/>
                  <a:pt x="12352650" y="1805425"/>
                  <a:pt x="12346735" y="1802467"/>
                </a:cubicBezTo>
                <a:cubicBezTo>
                  <a:pt x="12342298" y="1800989"/>
                  <a:pt x="12344517" y="1798771"/>
                  <a:pt x="12353389" y="1795813"/>
                </a:cubicBezTo>
                <a:cubicBezTo>
                  <a:pt x="12362262" y="1791377"/>
                  <a:pt x="12366698" y="1792116"/>
                  <a:pt x="12366698" y="1798031"/>
                </a:cubicBezTo>
                <a:cubicBezTo>
                  <a:pt x="12368176" y="1803946"/>
                  <a:pt x="12367437" y="1805425"/>
                  <a:pt x="12364480" y="1802467"/>
                </a:cubicBezTo>
                <a:cubicBezTo>
                  <a:pt x="12361522" y="1800989"/>
                  <a:pt x="12360043" y="1802467"/>
                  <a:pt x="12360043" y="1806904"/>
                </a:cubicBezTo>
                <a:cubicBezTo>
                  <a:pt x="12358564" y="1812819"/>
                  <a:pt x="12363740" y="1815037"/>
                  <a:pt x="12375570" y="1813558"/>
                </a:cubicBezTo>
                <a:cubicBezTo>
                  <a:pt x="12381485" y="1813558"/>
                  <a:pt x="12388879" y="1812819"/>
                  <a:pt x="12397752" y="1811340"/>
                </a:cubicBezTo>
                <a:cubicBezTo>
                  <a:pt x="12408102" y="1808382"/>
                  <a:pt x="12417715" y="1805425"/>
                  <a:pt x="12426587" y="1802467"/>
                </a:cubicBezTo>
                <a:cubicBezTo>
                  <a:pt x="12457641" y="1792116"/>
                  <a:pt x="12471688" y="1784723"/>
                  <a:pt x="12468731" y="1780287"/>
                </a:cubicBezTo>
                <a:cubicBezTo>
                  <a:pt x="12465774" y="1774371"/>
                  <a:pt x="12460598" y="1772893"/>
                  <a:pt x="12453204" y="1775850"/>
                </a:cubicBezTo>
                <a:cubicBezTo>
                  <a:pt x="12444332" y="1778808"/>
                  <a:pt x="12438417" y="1778068"/>
                  <a:pt x="12435459" y="1773632"/>
                </a:cubicBezTo>
                <a:cubicBezTo>
                  <a:pt x="12432502" y="1767717"/>
                  <a:pt x="12440635" y="1762542"/>
                  <a:pt x="12459858" y="1758105"/>
                </a:cubicBezTo>
                <a:cubicBezTo>
                  <a:pt x="12480561" y="1753669"/>
                  <a:pt x="12489433" y="1749233"/>
                  <a:pt x="12486476" y="1744797"/>
                </a:cubicBezTo>
                <a:cubicBezTo>
                  <a:pt x="12484997" y="1740360"/>
                  <a:pt x="12487215" y="1738882"/>
                  <a:pt x="12493130" y="1740360"/>
                </a:cubicBezTo>
                <a:cubicBezTo>
                  <a:pt x="12497566" y="1743318"/>
                  <a:pt x="12504960" y="1744797"/>
                  <a:pt x="12515311" y="1744797"/>
                </a:cubicBezTo>
                <a:cubicBezTo>
                  <a:pt x="12527141" y="1744797"/>
                  <a:pt x="12525662" y="1747754"/>
                  <a:pt x="12510875" y="1753669"/>
                </a:cubicBezTo>
                <a:cubicBezTo>
                  <a:pt x="12496088" y="1759584"/>
                  <a:pt x="12490173" y="1765499"/>
                  <a:pt x="12493130" y="1771414"/>
                </a:cubicBezTo>
                <a:cubicBezTo>
                  <a:pt x="12496088" y="1774371"/>
                  <a:pt x="12506438" y="1773632"/>
                  <a:pt x="12524184" y="1769196"/>
                </a:cubicBezTo>
                <a:cubicBezTo>
                  <a:pt x="12531577" y="1766238"/>
                  <a:pt x="12542668" y="1762542"/>
                  <a:pt x="12557456" y="1758105"/>
                </a:cubicBezTo>
                <a:cubicBezTo>
                  <a:pt x="12569285" y="1753669"/>
                  <a:pt x="12576679" y="1750711"/>
                  <a:pt x="12579637" y="1749233"/>
                </a:cubicBezTo>
                <a:cubicBezTo>
                  <a:pt x="12597381" y="1743318"/>
                  <a:pt x="12606993" y="1740360"/>
                  <a:pt x="12608472" y="1740360"/>
                </a:cubicBezTo>
                <a:cubicBezTo>
                  <a:pt x="12677973" y="1710786"/>
                  <a:pt x="12722335" y="1694519"/>
                  <a:pt x="12741558" y="1691562"/>
                </a:cubicBezTo>
                <a:cubicBezTo>
                  <a:pt x="12759303" y="1688605"/>
                  <a:pt x="12772612" y="1684168"/>
                  <a:pt x="12781484" y="1678253"/>
                </a:cubicBezTo>
                <a:cubicBezTo>
                  <a:pt x="12790357" y="1673817"/>
                  <a:pt x="12797011" y="1675296"/>
                  <a:pt x="12801447" y="1682690"/>
                </a:cubicBezTo>
                <a:cubicBezTo>
                  <a:pt x="12805884" y="1688605"/>
                  <a:pt x="12805884" y="1687126"/>
                  <a:pt x="12801447" y="1678253"/>
                </a:cubicBezTo>
                <a:cubicBezTo>
                  <a:pt x="12798490" y="1669381"/>
                  <a:pt x="12802187" y="1664205"/>
                  <a:pt x="12812538" y="1662727"/>
                </a:cubicBezTo>
                <a:cubicBezTo>
                  <a:pt x="12861336" y="1653854"/>
                  <a:pt x="12896087" y="1639806"/>
                  <a:pt x="12916789" y="1620582"/>
                </a:cubicBezTo>
                <a:cubicBezTo>
                  <a:pt x="12924183" y="1614668"/>
                  <a:pt x="12930098" y="1613928"/>
                  <a:pt x="12934534" y="1618364"/>
                </a:cubicBezTo>
                <a:cubicBezTo>
                  <a:pt x="12937492" y="1622801"/>
                  <a:pt x="12943406" y="1622801"/>
                  <a:pt x="12952279" y="1618364"/>
                </a:cubicBezTo>
                <a:cubicBezTo>
                  <a:pt x="12972981" y="1608013"/>
                  <a:pt x="12988508" y="1604316"/>
                  <a:pt x="12998859" y="1607274"/>
                </a:cubicBezTo>
                <a:cubicBezTo>
                  <a:pt x="13001817" y="1607274"/>
                  <a:pt x="13004035" y="1603577"/>
                  <a:pt x="13005513" y="1596183"/>
                </a:cubicBezTo>
                <a:cubicBezTo>
                  <a:pt x="13006992" y="1590268"/>
                  <a:pt x="13006253" y="1586571"/>
                  <a:pt x="13003296" y="1585093"/>
                </a:cubicBezTo>
                <a:cubicBezTo>
                  <a:pt x="12998859" y="1582135"/>
                  <a:pt x="13015864" y="1571045"/>
                  <a:pt x="13054312" y="1551821"/>
                </a:cubicBezTo>
                <a:cubicBezTo>
                  <a:pt x="13061706" y="1548864"/>
                  <a:pt x="13077972" y="1539991"/>
                  <a:pt x="13103110" y="1525204"/>
                </a:cubicBezTo>
                <a:cubicBezTo>
                  <a:pt x="13117898" y="1516331"/>
                  <a:pt x="13128988" y="1509677"/>
                  <a:pt x="13136382" y="1505241"/>
                </a:cubicBezTo>
                <a:cubicBezTo>
                  <a:pt x="13155606" y="1493411"/>
                  <a:pt x="13171872" y="1486017"/>
                  <a:pt x="13185180" y="1483060"/>
                </a:cubicBezTo>
                <a:cubicBezTo>
                  <a:pt x="13198489" y="1480102"/>
                  <a:pt x="13205144" y="1476405"/>
                  <a:pt x="13205144" y="1471969"/>
                </a:cubicBezTo>
                <a:cubicBezTo>
                  <a:pt x="13203664" y="1464575"/>
                  <a:pt x="13206622" y="1459400"/>
                  <a:pt x="13214016" y="1456442"/>
                </a:cubicBezTo>
                <a:cubicBezTo>
                  <a:pt x="13222888" y="1453485"/>
                  <a:pt x="13228803" y="1454963"/>
                  <a:pt x="13231761" y="1460879"/>
                </a:cubicBezTo>
                <a:cubicBezTo>
                  <a:pt x="13234718" y="1468272"/>
                  <a:pt x="13238415" y="1472708"/>
                  <a:pt x="13242851" y="1474187"/>
                </a:cubicBezTo>
                <a:cubicBezTo>
                  <a:pt x="13247288" y="1475666"/>
                  <a:pt x="13248766" y="1474187"/>
                  <a:pt x="13247288" y="1469751"/>
                </a:cubicBezTo>
                <a:cubicBezTo>
                  <a:pt x="13245809" y="1466794"/>
                  <a:pt x="13242851" y="1463836"/>
                  <a:pt x="13238415" y="1460879"/>
                </a:cubicBezTo>
                <a:cubicBezTo>
                  <a:pt x="13232500" y="1457921"/>
                  <a:pt x="13233979" y="1456442"/>
                  <a:pt x="13242851" y="1456442"/>
                </a:cubicBezTo>
                <a:cubicBezTo>
                  <a:pt x="13250245" y="1454963"/>
                  <a:pt x="13251724" y="1452006"/>
                  <a:pt x="13247288" y="1447570"/>
                </a:cubicBezTo>
                <a:cubicBezTo>
                  <a:pt x="13242851" y="1444613"/>
                  <a:pt x="13244330" y="1441655"/>
                  <a:pt x="13251724" y="1438697"/>
                </a:cubicBezTo>
                <a:cubicBezTo>
                  <a:pt x="13259117" y="1435740"/>
                  <a:pt x="13265032" y="1435740"/>
                  <a:pt x="13269468" y="1438697"/>
                </a:cubicBezTo>
                <a:cubicBezTo>
                  <a:pt x="13273905" y="1443134"/>
                  <a:pt x="13279081" y="1443134"/>
                  <a:pt x="13284996" y="1438697"/>
                </a:cubicBezTo>
                <a:cubicBezTo>
                  <a:pt x="13289432" y="1435740"/>
                  <a:pt x="13295347" y="1434261"/>
                  <a:pt x="13302740" y="1434261"/>
                </a:cubicBezTo>
                <a:cubicBezTo>
                  <a:pt x="13310134" y="1435740"/>
                  <a:pt x="13312352" y="1437958"/>
                  <a:pt x="13309395" y="1440916"/>
                </a:cubicBezTo>
                <a:cubicBezTo>
                  <a:pt x="13303480" y="1451267"/>
                  <a:pt x="13296825" y="1459400"/>
                  <a:pt x="13289432" y="1465315"/>
                </a:cubicBezTo>
                <a:cubicBezTo>
                  <a:pt x="13280559" y="1471230"/>
                  <a:pt x="13273166" y="1475666"/>
                  <a:pt x="13267250" y="1478623"/>
                </a:cubicBezTo>
                <a:cubicBezTo>
                  <a:pt x="13264293" y="1480102"/>
                  <a:pt x="13259857" y="1483799"/>
                  <a:pt x="13253942" y="1489714"/>
                </a:cubicBezTo>
                <a:cubicBezTo>
                  <a:pt x="13240633" y="1501544"/>
                  <a:pt x="13233979" y="1507459"/>
                  <a:pt x="13233979" y="1507459"/>
                </a:cubicBezTo>
                <a:cubicBezTo>
                  <a:pt x="13213277" y="1526683"/>
                  <a:pt x="13198489" y="1535555"/>
                  <a:pt x="13189617" y="1534076"/>
                </a:cubicBezTo>
                <a:cubicBezTo>
                  <a:pt x="13183702" y="1534076"/>
                  <a:pt x="13183702" y="1535555"/>
                  <a:pt x="13189617" y="1538512"/>
                </a:cubicBezTo>
                <a:cubicBezTo>
                  <a:pt x="13195532" y="1541470"/>
                  <a:pt x="13197011" y="1543688"/>
                  <a:pt x="13194053" y="1545167"/>
                </a:cubicBezTo>
                <a:cubicBezTo>
                  <a:pt x="13191096" y="1548124"/>
                  <a:pt x="13188138" y="1547385"/>
                  <a:pt x="13185180" y="1542949"/>
                </a:cubicBezTo>
                <a:cubicBezTo>
                  <a:pt x="13182223" y="1538512"/>
                  <a:pt x="13179265" y="1537773"/>
                  <a:pt x="13176308" y="1540731"/>
                </a:cubicBezTo>
                <a:cubicBezTo>
                  <a:pt x="13171872" y="1543688"/>
                  <a:pt x="13164478" y="1545906"/>
                  <a:pt x="13154127" y="1547385"/>
                </a:cubicBezTo>
                <a:cubicBezTo>
                  <a:pt x="13145254" y="1551821"/>
                  <a:pt x="13140818" y="1556257"/>
                  <a:pt x="13140818" y="1560693"/>
                </a:cubicBezTo>
                <a:cubicBezTo>
                  <a:pt x="13142297" y="1568087"/>
                  <a:pt x="13137121" y="1572523"/>
                  <a:pt x="13125292" y="1574002"/>
                </a:cubicBezTo>
                <a:cubicBezTo>
                  <a:pt x="13109025" y="1578438"/>
                  <a:pt x="13095717" y="1585832"/>
                  <a:pt x="13085366" y="1596183"/>
                </a:cubicBezTo>
                <a:cubicBezTo>
                  <a:pt x="13079450" y="1602098"/>
                  <a:pt x="13074275" y="1607274"/>
                  <a:pt x="13069839" y="1611710"/>
                </a:cubicBezTo>
                <a:cubicBezTo>
                  <a:pt x="13062445" y="1616146"/>
                  <a:pt x="13060966" y="1619843"/>
                  <a:pt x="13065402" y="1622801"/>
                </a:cubicBezTo>
                <a:cubicBezTo>
                  <a:pt x="13069839" y="1627237"/>
                  <a:pt x="13075754" y="1627237"/>
                  <a:pt x="13083147" y="1622801"/>
                </a:cubicBezTo>
                <a:cubicBezTo>
                  <a:pt x="13092020" y="1616886"/>
                  <a:pt x="13098674" y="1616146"/>
                  <a:pt x="13103110" y="1620582"/>
                </a:cubicBezTo>
                <a:cubicBezTo>
                  <a:pt x="13106068" y="1623540"/>
                  <a:pt x="13104589" y="1625019"/>
                  <a:pt x="13098674" y="1625019"/>
                </a:cubicBezTo>
                <a:cubicBezTo>
                  <a:pt x="13094238" y="1625019"/>
                  <a:pt x="13092759" y="1627237"/>
                  <a:pt x="13094238" y="1631673"/>
                </a:cubicBezTo>
                <a:cubicBezTo>
                  <a:pt x="13104589" y="1647939"/>
                  <a:pt x="13110504" y="1650157"/>
                  <a:pt x="13111983" y="1638327"/>
                </a:cubicBezTo>
                <a:cubicBezTo>
                  <a:pt x="13113461" y="1633891"/>
                  <a:pt x="13116419" y="1634630"/>
                  <a:pt x="13120856" y="1640546"/>
                </a:cubicBezTo>
                <a:cubicBezTo>
                  <a:pt x="13123813" y="1644982"/>
                  <a:pt x="13127510" y="1647200"/>
                  <a:pt x="13131946" y="1647200"/>
                </a:cubicBezTo>
                <a:cubicBezTo>
                  <a:pt x="13136382" y="1647200"/>
                  <a:pt x="13137121" y="1644982"/>
                  <a:pt x="13134164" y="1640546"/>
                </a:cubicBezTo>
                <a:cubicBezTo>
                  <a:pt x="13132685" y="1636109"/>
                  <a:pt x="13133425" y="1631673"/>
                  <a:pt x="13136382" y="1627237"/>
                </a:cubicBezTo>
                <a:cubicBezTo>
                  <a:pt x="13140818" y="1621322"/>
                  <a:pt x="13145994" y="1619104"/>
                  <a:pt x="13151909" y="1620582"/>
                </a:cubicBezTo>
                <a:cubicBezTo>
                  <a:pt x="13159302" y="1620582"/>
                  <a:pt x="13160781" y="1622061"/>
                  <a:pt x="13156345" y="1625019"/>
                </a:cubicBezTo>
                <a:cubicBezTo>
                  <a:pt x="13150430" y="1629455"/>
                  <a:pt x="13149691" y="1632413"/>
                  <a:pt x="13154127" y="1633891"/>
                </a:cubicBezTo>
                <a:cubicBezTo>
                  <a:pt x="13158563" y="1635370"/>
                  <a:pt x="13164478" y="1634630"/>
                  <a:pt x="13171872" y="1631673"/>
                </a:cubicBezTo>
                <a:cubicBezTo>
                  <a:pt x="13179265" y="1628715"/>
                  <a:pt x="13181484" y="1622801"/>
                  <a:pt x="13178526" y="1613928"/>
                </a:cubicBezTo>
                <a:cubicBezTo>
                  <a:pt x="13175569" y="1606535"/>
                  <a:pt x="13177047" y="1602837"/>
                  <a:pt x="13182962" y="1602837"/>
                </a:cubicBezTo>
                <a:cubicBezTo>
                  <a:pt x="13188878" y="1604316"/>
                  <a:pt x="13191835" y="1601359"/>
                  <a:pt x="13191835" y="1593965"/>
                </a:cubicBezTo>
                <a:cubicBezTo>
                  <a:pt x="13190356" y="1586571"/>
                  <a:pt x="13186660" y="1582135"/>
                  <a:pt x="13180744" y="1580657"/>
                </a:cubicBezTo>
                <a:cubicBezTo>
                  <a:pt x="13174829" y="1580657"/>
                  <a:pt x="13175569" y="1577699"/>
                  <a:pt x="13182962" y="1571784"/>
                </a:cubicBezTo>
                <a:cubicBezTo>
                  <a:pt x="13190356" y="1567348"/>
                  <a:pt x="13195532" y="1562172"/>
                  <a:pt x="13198489" y="1556257"/>
                </a:cubicBezTo>
                <a:cubicBezTo>
                  <a:pt x="13201447" y="1550342"/>
                  <a:pt x="13203664" y="1549603"/>
                  <a:pt x="13205144" y="1554039"/>
                </a:cubicBezTo>
                <a:cubicBezTo>
                  <a:pt x="13206622" y="1559954"/>
                  <a:pt x="13204404" y="1566609"/>
                  <a:pt x="13198489" y="1574002"/>
                </a:cubicBezTo>
                <a:cubicBezTo>
                  <a:pt x="13194053" y="1581396"/>
                  <a:pt x="13192574" y="1587311"/>
                  <a:pt x="13194053" y="1591747"/>
                </a:cubicBezTo>
                <a:cubicBezTo>
                  <a:pt x="13197011" y="1596183"/>
                  <a:pt x="13197750" y="1599141"/>
                  <a:pt x="13196271" y="1600620"/>
                </a:cubicBezTo>
                <a:cubicBezTo>
                  <a:pt x="13193313" y="1602098"/>
                  <a:pt x="13193313" y="1605056"/>
                  <a:pt x="13196271" y="1609492"/>
                </a:cubicBezTo>
                <a:cubicBezTo>
                  <a:pt x="13197750" y="1612449"/>
                  <a:pt x="13201447" y="1612449"/>
                  <a:pt x="13207362" y="1609492"/>
                </a:cubicBezTo>
                <a:cubicBezTo>
                  <a:pt x="13259117" y="1579917"/>
                  <a:pt x="13284256" y="1561433"/>
                  <a:pt x="13282777" y="1554039"/>
                </a:cubicBezTo>
                <a:cubicBezTo>
                  <a:pt x="13281299" y="1546645"/>
                  <a:pt x="13283517" y="1541470"/>
                  <a:pt x="13289432" y="1538512"/>
                </a:cubicBezTo>
                <a:cubicBezTo>
                  <a:pt x="13301262" y="1532598"/>
                  <a:pt x="13307916" y="1532598"/>
                  <a:pt x="13309395" y="1538512"/>
                </a:cubicBezTo>
                <a:cubicBezTo>
                  <a:pt x="13310873" y="1550342"/>
                  <a:pt x="13320485" y="1550342"/>
                  <a:pt x="13338230" y="1538512"/>
                </a:cubicBezTo>
                <a:cubicBezTo>
                  <a:pt x="13350060" y="1529640"/>
                  <a:pt x="13355975" y="1527422"/>
                  <a:pt x="13355975" y="1531858"/>
                </a:cubicBezTo>
                <a:cubicBezTo>
                  <a:pt x="13355975" y="1536294"/>
                  <a:pt x="13350060" y="1543688"/>
                  <a:pt x="13338230" y="1554039"/>
                </a:cubicBezTo>
                <a:cubicBezTo>
                  <a:pt x="13323443" y="1567348"/>
                  <a:pt x="13313091" y="1576220"/>
                  <a:pt x="13307177" y="1580657"/>
                </a:cubicBezTo>
                <a:cubicBezTo>
                  <a:pt x="13301262" y="1583614"/>
                  <a:pt x="13286474" y="1590268"/>
                  <a:pt x="13262814" y="1600620"/>
                </a:cubicBezTo>
                <a:cubicBezTo>
                  <a:pt x="13177047" y="1637588"/>
                  <a:pt x="13135643" y="1663466"/>
                  <a:pt x="13138600" y="1678253"/>
                </a:cubicBezTo>
                <a:cubicBezTo>
                  <a:pt x="13141558" y="1693041"/>
                  <a:pt x="13151170" y="1697477"/>
                  <a:pt x="13167436" y="1691562"/>
                </a:cubicBezTo>
                <a:cubicBezTo>
                  <a:pt x="13183702" y="1685647"/>
                  <a:pt x="13222888" y="1661987"/>
                  <a:pt x="13284996" y="1620582"/>
                </a:cubicBezTo>
                <a:cubicBezTo>
                  <a:pt x="13292389" y="1616146"/>
                  <a:pt x="13303480" y="1609492"/>
                  <a:pt x="13318267" y="1600620"/>
                </a:cubicBezTo>
                <a:cubicBezTo>
                  <a:pt x="13307916" y="1608013"/>
                  <a:pt x="13321964" y="1599880"/>
                  <a:pt x="13360411" y="1576220"/>
                </a:cubicBezTo>
                <a:cubicBezTo>
                  <a:pt x="13392943" y="1556997"/>
                  <a:pt x="13418082" y="1541470"/>
                  <a:pt x="13435827" y="1529640"/>
                </a:cubicBezTo>
                <a:cubicBezTo>
                  <a:pt x="13456529" y="1514853"/>
                  <a:pt x="13467620" y="1506719"/>
                  <a:pt x="13469098" y="1505241"/>
                </a:cubicBezTo>
                <a:cubicBezTo>
                  <a:pt x="13469098" y="1506719"/>
                  <a:pt x="13474274" y="1503762"/>
                  <a:pt x="13484625" y="1496368"/>
                </a:cubicBezTo>
                <a:cubicBezTo>
                  <a:pt x="13489062" y="1491932"/>
                  <a:pt x="13494237" y="1488235"/>
                  <a:pt x="13500152" y="1485278"/>
                </a:cubicBezTo>
                <a:cubicBezTo>
                  <a:pt x="13517897" y="1471969"/>
                  <a:pt x="13534163" y="1460139"/>
                  <a:pt x="13548950" y="1449788"/>
                </a:cubicBezTo>
                <a:cubicBezTo>
                  <a:pt x="13556344" y="1445352"/>
                  <a:pt x="13577786" y="1429825"/>
                  <a:pt x="13613276" y="1403208"/>
                </a:cubicBezTo>
                <a:cubicBezTo>
                  <a:pt x="13616233" y="1401729"/>
                  <a:pt x="13620669" y="1398771"/>
                  <a:pt x="13626584" y="1394335"/>
                </a:cubicBezTo>
                <a:cubicBezTo>
                  <a:pt x="13632499" y="1389899"/>
                  <a:pt x="13636936" y="1386202"/>
                  <a:pt x="13639893" y="1383245"/>
                </a:cubicBezTo>
                <a:cubicBezTo>
                  <a:pt x="13645808" y="1378809"/>
                  <a:pt x="13655420" y="1371415"/>
                  <a:pt x="13668729" y="1361064"/>
                </a:cubicBezTo>
                <a:cubicBezTo>
                  <a:pt x="13695346" y="1340361"/>
                  <a:pt x="13715309" y="1324095"/>
                  <a:pt x="13728618" y="1312265"/>
                </a:cubicBezTo>
                <a:cubicBezTo>
                  <a:pt x="13736011" y="1306350"/>
                  <a:pt x="13745623" y="1298217"/>
                  <a:pt x="13757453" y="1287866"/>
                </a:cubicBezTo>
                <a:cubicBezTo>
                  <a:pt x="13770762" y="1277515"/>
                  <a:pt x="13780373" y="1270121"/>
                  <a:pt x="13786288" y="1265685"/>
                </a:cubicBezTo>
                <a:cubicBezTo>
                  <a:pt x="13793682" y="1259770"/>
                  <a:pt x="13801815" y="1252376"/>
                  <a:pt x="13810688" y="1243504"/>
                </a:cubicBezTo>
                <a:cubicBezTo>
                  <a:pt x="13822517" y="1233153"/>
                  <a:pt x="13829911" y="1226498"/>
                  <a:pt x="13832869" y="1223541"/>
                </a:cubicBezTo>
                <a:cubicBezTo>
                  <a:pt x="13843220" y="1214669"/>
                  <a:pt x="13853571" y="1205796"/>
                  <a:pt x="13863922" y="1196924"/>
                </a:cubicBezTo>
                <a:cubicBezTo>
                  <a:pt x="13872795" y="1189530"/>
                  <a:pt x="13877231" y="1186572"/>
                  <a:pt x="13877231" y="1188051"/>
                </a:cubicBezTo>
                <a:cubicBezTo>
                  <a:pt x="13880188" y="1188051"/>
                  <a:pt x="13883885" y="1183615"/>
                  <a:pt x="13888321" y="1174742"/>
                </a:cubicBezTo>
                <a:cubicBezTo>
                  <a:pt x="13891279" y="1165870"/>
                  <a:pt x="13894236" y="1162173"/>
                  <a:pt x="13897194" y="1163652"/>
                </a:cubicBezTo>
                <a:cubicBezTo>
                  <a:pt x="13901630" y="1165131"/>
                  <a:pt x="13902369" y="1169567"/>
                  <a:pt x="13899412" y="1176960"/>
                </a:cubicBezTo>
                <a:cubicBezTo>
                  <a:pt x="13897933" y="1181397"/>
                  <a:pt x="13873534" y="1207275"/>
                  <a:pt x="13826214" y="1254594"/>
                </a:cubicBezTo>
                <a:cubicBezTo>
                  <a:pt x="13815863" y="1266424"/>
                  <a:pt x="13795161" y="1284908"/>
                  <a:pt x="13764107" y="1310047"/>
                </a:cubicBezTo>
                <a:cubicBezTo>
                  <a:pt x="13741926" y="1329271"/>
                  <a:pt x="13724921" y="1344058"/>
                  <a:pt x="13713090" y="1354409"/>
                </a:cubicBezTo>
                <a:cubicBezTo>
                  <a:pt x="13671686" y="1386942"/>
                  <a:pt x="13653202" y="1401729"/>
                  <a:pt x="13657638" y="1398771"/>
                </a:cubicBezTo>
                <a:lnTo>
                  <a:pt x="13615494" y="1429825"/>
                </a:lnTo>
                <a:cubicBezTo>
                  <a:pt x="13591834" y="1447570"/>
                  <a:pt x="13580743" y="1457182"/>
                  <a:pt x="13582222" y="1458661"/>
                </a:cubicBezTo>
                <a:cubicBezTo>
                  <a:pt x="13583701" y="1461618"/>
                  <a:pt x="13586658" y="1469012"/>
                  <a:pt x="13591094" y="1480841"/>
                </a:cubicBezTo>
                <a:cubicBezTo>
                  <a:pt x="13595531" y="1492672"/>
                  <a:pt x="13599967" y="1500065"/>
                  <a:pt x="13604403" y="1503023"/>
                </a:cubicBezTo>
                <a:cubicBezTo>
                  <a:pt x="13608840" y="1507459"/>
                  <a:pt x="13608840" y="1511156"/>
                  <a:pt x="13604403" y="1514113"/>
                </a:cubicBezTo>
                <a:cubicBezTo>
                  <a:pt x="13599967" y="1517071"/>
                  <a:pt x="13596270" y="1515592"/>
                  <a:pt x="13593313" y="1509677"/>
                </a:cubicBezTo>
                <a:cubicBezTo>
                  <a:pt x="13590355" y="1505241"/>
                  <a:pt x="13586658" y="1503023"/>
                  <a:pt x="13582222" y="1503023"/>
                </a:cubicBezTo>
                <a:cubicBezTo>
                  <a:pt x="13577786" y="1504501"/>
                  <a:pt x="13578525" y="1508198"/>
                  <a:pt x="13584440" y="1514113"/>
                </a:cubicBezTo>
                <a:cubicBezTo>
                  <a:pt x="13590355" y="1520028"/>
                  <a:pt x="13587398" y="1525943"/>
                  <a:pt x="13575568" y="1531858"/>
                </a:cubicBezTo>
                <a:cubicBezTo>
                  <a:pt x="13565216" y="1539252"/>
                  <a:pt x="13557823" y="1539991"/>
                  <a:pt x="13553387" y="1534076"/>
                </a:cubicBezTo>
                <a:cubicBezTo>
                  <a:pt x="13548950" y="1531119"/>
                  <a:pt x="13545254" y="1529640"/>
                  <a:pt x="13542296" y="1529640"/>
                </a:cubicBezTo>
                <a:cubicBezTo>
                  <a:pt x="13540817" y="1531119"/>
                  <a:pt x="13541557" y="1534076"/>
                  <a:pt x="13544514" y="1538512"/>
                </a:cubicBezTo>
                <a:cubicBezTo>
                  <a:pt x="13547472" y="1542949"/>
                  <a:pt x="13550429" y="1545167"/>
                  <a:pt x="13553387" y="1545167"/>
                </a:cubicBezTo>
                <a:cubicBezTo>
                  <a:pt x="13556344" y="1546645"/>
                  <a:pt x="13555605" y="1548864"/>
                  <a:pt x="13551169" y="1551821"/>
                </a:cubicBezTo>
                <a:cubicBezTo>
                  <a:pt x="13545254" y="1556257"/>
                  <a:pt x="13543036" y="1556257"/>
                  <a:pt x="13544514" y="1551821"/>
                </a:cubicBezTo>
                <a:cubicBezTo>
                  <a:pt x="13545993" y="1547385"/>
                  <a:pt x="13545254" y="1543688"/>
                  <a:pt x="13542296" y="1540731"/>
                </a:cubicBezTo>
                <a:cubicBezTo>
                  <a:pt x="13537860" y="1537773"/>
                  <a:pt x="13534163" y="1537034"/>
                  <a:pt x="13531206" y="1538512"/>
                </a:cubicBezTo>
                <a:cubicBezTo>
                  <a:pt x="13516418" y="1547385"/>
                  <a:pt x="13511243" y="1554778"/>
                  <a:pt x="13515679" y="1560693"/>
                </a:cubicBezTo>
                <a:cubicBezTo>
                  <a:pt x="13518636" y="1566609"/>
                  <a:pt x="13520115" y="1567348"/>
                  <a:pt x="13520115" y="1562912"/>
                </a:cubicBezTo>
                <a:cubicBezTo>
                  <a:pt x="13518636" y="1558476"/>
                  <a:pt x="13520115" y="1559215"/>
                  <a:pt x="13524551" y="1565130"/>
                </a:cubicBezTo>
                <a:cubicBezTo>
                  <a:pt x="13527509" y="1569566"/>
                  <a:pt x="13524551" y="1574002"/>
                  <a:pt x="13515679" y="1578438"/>
                </a:cubicBezTo>
                <a:cubicBezTo>
                  <a:pt x="13500891" y="1590268"/>
                  <a:pt x="13489801" y="1590268"/>
                  <a:pt x="13482407" y="1578438"/>
                </a:cubicBezTo>
                <a:cubicBezTo>
                  <a:pt x="13479450" y="1571045"/>
                  <a:pt x="13477232" y="1568087"/>
                  <a:pt x="13475753" y="1569566"/>
                </a:cubicBezTo>
                <a:cubicBezTo>
                  <a:pt x="13474274" y="1571045"/>
                  <a:pt x="13472056" y="1569566"/>
                  <a:pt x="13469098" y="1565130"/>
                </a:cubicBezTo>
                <a:cubicBezTo>
                  <a:pt x="13466141" y="1560693"/>
                  <a:pt x="13465402" y="1557736"/>
                  <a:pt x="13466880" y="1556257"/>
                </a:cubicBezTo>
                <a:cubicBezTo>
                  <a:pt x="13469838" y="1554778"/>
                  <a:pt x="13469098" y="1551821"/>
                  <a:pt x="13464662" y="1547385"/>
                </a:cubicBezTo>
                <a:cubicBezTo>
                  <a:pt x="13460226" y="1542949"/>
                  <a:pt x="13453572" y="1545167"/>
                  <a:pt x="13444699" y="1554039"/>
                </a:cubicBezTo>
                <a:cubicBezTo>
                  <a:pt x="13434348" y="1561433"/>
                  <a:pt x="13428433" y="1569566"/>
                  <a:pt x="13426954" y="1578438"/>
                </a:cubicBezTo>
                <a:cubicBezTo>
                  <a:pt x="13425476" y="1588790"/>
                  <a:pt x="13426954" y="1592486"/>
                  <a:pt x="13431391" y="1589529"/>
                </a:cubicBezTo>
                <a:cubicBezTo>
                  <a:pt x="13434348" y="1588050"/>
                  <a:pt x="13440263" y="1591008"/>
                  <a:pt x="13449135" y="1598401"/>
                </a:cubicBezTo>
                <a:cubicBezTo>
                  <a:pt x="13458008" y="1605795"/>
                  <a:pt x="13463184" y="1607274"/>
                  <a:pt x="13464662" y="1602837"/>
                </a:cubicBezTo>
                <a:cubicBezTo>
                  <a:pt x="13464662" y="1596923"/>
                  <a:pt x="13466880" y="1596923"/>
                  <a:pt x="13471317" y="1602837"/>
                </a:cubicBezTo>
                <a:cubicBezTo>
                  <a:pt x="13474274" y="1607274"/>
                  <a:pt x="13471317" y="1611710"/>
                  <a:pt x="13462444" y="1616146"/>
                </a:cubicBezTo>
                <a:cubicBezTo>
                  <a:pt x="13453572" y="1620582"/>
                  <a:pt x="13446918" y="1619104"/>
                  <a:pt x="13442481" y="1611710"/>
                </a:cubicBezTo>
                <a:cubicBezTo>
                  <a:pt x="13438045" y="1604316"/>
                  <a:pt x="13429912" y="1605056"/>
                  <a:pt x="13418082" y="1613928"/>
                </a:cubicBezTo>
                <a:cubicBezTo>
                  <a:pt x="13407731" y="1624279"/>
                  <a:pt x="13404034" y="1630934"/>
                  <a:pt x="13406991" y="1633891"/>
                </a:cubicBezTo>
                <a:cubicBezTo>
                  <a:pt x="13411428" y="1638327"/>
                  <a:pt x="13409209" y="1644982"/>
                  <a:pt x="13400337" y="1653854"/>
                </a:cubicBezTo>
                <a:cubicBezTo>
                  <a:pt x="13394422" y="1658290"/>
                  <a:pt x="13386289" y="1664205"/>
                  <a:pt x="13375938" y="1671599"/>
                </a:cubicBezTo>
                <a:cubicBezTo>
                  <a:pt x="13370023" y="1676035"/>
                  <a:pt x="13355975" y="1684907"/>
                  <a:pt x="13333794" y="1698216"/>
                </a:cubicBezTo>
                <a:cubicBezTo>
                  <a:pt x="13287953" y="1726312"/>
                  <a:pt x="13263554" y="1744057"/>
                  <a:pt x="13260596" y="1751451"/>
                </a:cubicBezTo>
                <a:cubicBezTo>
                  <a:pt x="13257639" y="1757366"/>
                  <a:pt x="13254681" y="1758845"/>
                  <a:pt x="13251724" y="1755887"/>
                </a:cubicBezTo>
                <a:cubicBezTo>
                  <a:pt x="13248766" y="1754409"/>
                  <a:pt x="13242851" y="1758105"/>
                  <a:pt x="13233979" y="1766978"/>
                </a:cubicBezTo>
                <a:cubicBezTo>
                  <a:pt x="13226585" y="1775850"/>
                  <a:pt x="13222149" y="1783244"/>
                  <a:pt x="13220670" y="1789159"/>
                </a:cubicBezTo>
                <a:cubicBezTo>
                  <a:pt x="13220670" y="1792116"/>
                  <a:pt x="13224367" y="1791377"/>
                  <a:pt x="13231761" y="1786941"/>
                </a:cubicBezTo>
                <a:cubicBezTo>
                  <a:pt x="13233240" y="1785462"/>
                  <a:pt x="13239894" y="1781765"/>
                  <a:pt x="13251724" y="1775850"/>
                </a:cubicBezTo>
                <a:cubicBezTo>
                  <a:pt x="13262075" y="1771414"/>
                  <a:pt x="13270948" y="1766978"/>
                  <a:pt x="13278341" y="1762542"/>
                </a:cubicBezTo>
                <a:cubicBezTo>
                  <a:pt x="13353757" y="1724094"/>
                  <a:pt x="13414385" y="1690083"/>
                  <a:pt x="13460226" y="1660508"/>
                </a:cubicBezTo>
                <a:cubicBezTo>
                  <a:pt x="13507546" y="1627976"/>
                  <a:pt x="13526769" y="1615407"/>
                  <a:pt x="13517897" y="1622801"/>
                </a:cubicBezTo>
                <a:cubicBezTo>
                  <a:pt x="13547472" y="1602098"/>
                  <a:pt x="13568174" y="1587311"/>
                  <a:pt x="13580004" y="1578438"/>
                </a:cubicBezTo>
                <a:cubicBezTo>
                  <a:pt x="13655420" y="1522246"/>
                  <a:pt x="13703479" y="1486017"/>
                  <a:pt x="13724181" y="1469751"/>
                </a:cubicBezTo>
                <a:cubicBezTo>
                  <a:pt x="13753756" y="1444613"/>
                  <a:pt x="13770022" y="1434261"/>
                  <a:pt x="13772980" y="1438697"/>
                </a:cubicBezTo>
                <a:cubicBezTo>
                  <a:pt x="13775937" y="1443134"/>
                  <a:pt x="13778155" y="1441655"/>
                  <a:pt x="13779634" y="1434261"/>
                </a:cubicBezTo>
                <a:cubicBezTo>
                  <a:pt x="13779634" y="1426868"/>
                  <a:pt x="13792943" y="1414298"/>
                  <a:pt x="13819560" y="1396553"/>
                </a:cubicBezTo>
                <a:cubicBezTo>
                  <a:pt x="13826954" y="1392117"/>
                  <a:pt x="13832869" y="1394335"/>
                  <a:pt x="13837305" y="1403208"/>
                </a:cubicBezTo>
                <a:cubicBezTo>
                  <a:pt x="13841741" y="1410602"/>
                  <a:pt x="13846917" y="1417995"/>
                  <a:pt x="13852832" y="1425389"/>
                </a:cubicBezTo>
                <a:cubicBezTo>
                  <a:pt x="13861704" y="1438697"/>
                  <a:pt x="13855050" y="1453485"/>
                  <a:pt x="13832869" y="1469751"/>
                </a:cubicBezTo>
                <a:cubicBezTo>
                  <a:pt x="13809209" y="1486017"/>
                  <a:pt x="13792203" y="1488235"/>
                  <a:pt x="13781852" y="1476405"/>
                </a:cubicBezTo>
                <a:cubicBezTo>
                  <a:pt x="13768543" y="1460139"/>
                  <a:pt x="13756714" y="1461618"/>
                  <a:pt x="13746362" y="1480841"/>
                </a:cubicBezTo>
                <a:cubicBezTo>
                  <a:pt x="13741926" y="1489714"/>
                  <a:pt x="13752277" y="1494150"/>
                  <a:pt x="13777416" y="1494150"/>
                </a:cubicBezTo>
                <a:cubicBezTo>
                  <a:pt x="13787767" y="1494150"/>
                  <a:pt x="13788506" y="1496368"/>
                  <a:pt x="13779634" y="1500805"/>
                </a:cubicBezTo>
                <a:cubicBezTo>
                  <a:pt x="13770762" y="1503762"/>
                  <a:pt x="13764847" y="1506719"/>
                  <a:pt x="13761889" y="1509677"/>
                </a:cubicBezTo>
                <a:cubicBezTo>
                  <a:pt x="13758932" y="1512634"/>
                  <a:pt x="13755235" y="1509677"/>
                  <a:pt x="13750799" y="1500805"/>
                </a:cubicBezTo>
                <a:cubicBezTo>
                  <a:pt x="13744884" y="1490453"/>
                  <a:pt x="13741926" y="1486017"/>
                  <a:pt x="13741926" y="1487496"/>
                </a:cubicBezTo>
                <a:cubicBezTo>
                  <a:pt x="13727139" y="1494890"/>
                  <a:pt x="13714569" y="1503762"/>
                  <a:pt x="13704218" y="1514113"/>
                </a:cubicBezTo>
                <a:cubicBezTo>
                  <a:pt x="13690910" y="1527422"/>
                  <a:pt x="13684995" y="1535555"/>
                  <a:pt x="13686473" y="1538512"/>
                </a:cubicBezTo>
                <a:cubicBezTo>
                  <a:pt x="13690910" y="1542949"/>
                  <a:pt x="13695346" y="1543688"/>
                  <a:pt x="13699782" y="1540731"/>
                </a:cubicBezTo>
                <a:cubicBezTo>
                  <a:pt x="13729357" y="1515592"/>
                  <a:pt x="13745623" y="1512634"/>
                  <a:pt x="13748580" y="1531858"/>
                </a:cubicBezTo>
                <a:cubicBezTo>
                  <a:pt x="13750059" y="1537773"/>
                  <a:pt x="13748580" y="1539991"/>
                  <a:pt x="13744144" y="1538512"/>
                </a:cubicBezTo>
                <a:cubicBezTo>
                  <a:pt x="13738229" y="1537034"/>
                  <a:pt x="13733793" y="1538512"/>
                  <a:pt x="13730836" y="1542949"/>
                </a:cubicBezTo>
                <a:cubicBezTo>
                  <a:pt x="13727878" y="1548864"/>
                  <a:pt x="13713090" y="1562912"/>
                  <a:pt x="13686473" y="1585093"/>
                </a:cubicBezTo>
                <a:cubicBezTo>
                  <a:pt x="13659856" y="1608753"/>
                  <a:pt x="13646548" y="1622061"/>
                  <a:pt x="13646548" y="1625019"/>
                </a:cubicBezTo>
                <a:cubicBezTo>
                  <a:pt x="13646548" y="1629455"/>
                  <a:pt x="13642111" y="1632413"/>
                  <a:pt x="13633239" y="1633891"/>
                </a:cubicBezTo>
                <a:cubicBezTo>
                  <a:pt x="13609579" y="1638327"/>
                  <a:pt x="13596270" y="1650157"/>
                  <a:pt x="13593313" y="1669381"/>
                </a:cubicBezTo>
                <a:cubicBezTo>
                  <a:pt x="13593313" y="1676774"/>
                  <a:pt x="13589616" y="1678993"/>
                  <a:pt x="13582222" y="1676035"/>
                </a:cubicBezTo>
                <a:cubicBezTo>
                  <a:pt x="13576307" y="1674557"/>
                  <a:pt x="13560780" y="1683429"/>
                  <a:pt x="13535642" y="1702652"/>
                </a:cubicBezTo>
                <a:cubicBezTo>
                  <a:pt x="13511982" y="1721876"/>
                  <a:pt x="13494237" y="1735185"/>
                  <a:pt x="13482407" y="1742578"/>
                </a:cubicBezTo>
                <a:cubicBezTo>
                  <a:pt x="13469098" y="1752930"/>
                  <a:pt x="13440263" y="1771414"/>
                  <a:pt x="13395901" y="1798031"/>
                </a:cubicBezTo>
                <a:cubicBezTo>
                  <a:pt x="13345624" y="1830564"/>
                  <a:pt x="13317528" y="1848308"/>
                  <a:pt x="13311613" y="1851266"/>
                </a:cubicBezTo>
                <a:cubicBezTo>
                  <a:pt x="13284996" y="1867532"/>
                  <a:pt x="13265772" y="1877883"/>
                  <a:pt x="13253942" y="1882319"/>
                </a:cubicBezTo>
                <a:cubicBezTo>
                  <a:pt x="13185920" y="1904501"/>
                  <a:pt x="13155606" y="1921506"/>
                  <a:pt x="13162999" y="1933336"/>
                </a:cubicBezTo>
                <a:cubicBezTo>
                  <a:pt x="13165957" y="1936294"/>
                  <a:pt x="13168914" y="1936294"/>
                  <a:pt x="13171872" y="1933336"/>
                </a:cubicBezTo>
                <a:cubicBezTo>
                  <a:pt x="13174829" y="1930378"/>
                  <a:pt x="13179265" y="1929639"/>
                  <a:pt x="13185180" y="1931118"/>
                </a:cubicBezTo>
                <a:cubicBezTo>
                  <a:pt x="13191096" y="1935554"/>
                  <a:pt x="13188878" y="1942208"/>
                  <a:pt x="13178526" y="1951081"/>
                </a:cubicBezTo>
                <a:cubicBezTo>
                  <a:pt x="13168175" y="1959953"/>
                  <a:pt x="13157824" y="1964389"/>
                  <a:pt x="13147473" y="1964389"/>
                </a:cubicBezTo>
                <a:cubicBezTo>
                  <a:pt x="13137121" y="1964389"/>
                  <a:pt x="13129728" y="1967347"/>
                  <a:pt x="13125292" y="1973262"/>
                </a:cubicBezTo>
                <a:cubicBezTo>
                  <a:pt x="13119376" y="1980656"/>
                  <a:pt x="13111243" y="1984353"/>
                  <a:pt x="13100892" y="1984353"/>
                </a:cubicBezTo>
                <a:cubicBezTo>
                  <a:pt x="13092020" y="1984353"/>
                  <a:pt x="13086844" y="1981395"/>
                  <a:pt x="13085366" y="1975480"/>
                </a:cubicBezTo>
                <a:cubicBezTo>
                  <a:pt x="13082408" y="1969565"/>
                  <a:pt x="13078711" y="1965868"/>
                  <a:pt x="13074275" y="1964389"/>
                </a:cubicBezTo>
                <a:cubicBezTo>
                  <a:pt x="13068360" y="1962911"/>
                  <a:pt x="13064663" y="1965129"/>
                  <a:pt x="13063184" y="1971044"/>
                </a:cubicBezTo>
                <a:cubicBezTo>
                  <a:pt x="13061706" y="1976959"/>
                  <a:pt x="13056530" y="1980656"/>
                  <a:pt x="13047658" y="1982134"/>
                </a:cubicBezTo>
                <a:cubicBezTo>
                  <a:pt x="13038785" y="1983613"/>
                  <a:pt x="13035828" y="1987310"/>
                  <a:pt x="13038785" y="1993225"/>
                </a:cubicBezTo>
                <a:cubicBezTo>
                  <a:pt x="13041743" y="1999140"/>
                  <a:pt x="13040264" y="1999879"/>
                  <a:pt x="13034349" y="1995443"/>
                </a:cubicBezTo>
                <a:cubicBezTo>
                  <a:pt x="13029913" y="1991007"/>
                  <a:pt x="13028434" y="1991007"/>
                  <a:pt x="13029913" y="1995443"/>
                </a:cubicBezTo>
                <a:cubicBezTo>
                  <a:pt x="13032871" y="2001358"/>
                  <a:pt x="13030652" y="2004315"/>
                  <a:pt x="13023258" y="2004315"/>
                </a:cubicBezTo>
                <a:cubicBezTo>
                  <a:pt x="12999598" y="2005794"/>
                  <a:pt x="12990726" y="2011709"/>
                  <a:pt x="12996641" y="2022060"/>
                </a:cubicBezTo>
                <a:cubicBezTo>
                  <a:pt x="12999598" y="2026497"/>
                  <a:pt x="12997380" y="2030933"/>
                  <a:pt x="12989987" y="2035369"/>
                </a:cubicBezTo>
                <a:cubicBezTo>
                  <a:pt x="12982593" y="2038326"/>
                  <a:pt x="12976678" y="2038326"/>
                  <a:pt x="12972242" y="2035369"/>
                </a:cubicBezTo>
                <a:cubicBezTo>
                  <a:pt x="12966327" y="2030933"/>
                  <a:pt x="12965587" y="2028715"/>
                  <a:pt x="12970024" y="2028715"/>
                </a:cubicBezTo>
                <a:cubicBezTo>
                  <a:pt x="12977418" y="2025757"/>
                  <a:pt x="12982593" y="2022800"/>
                  <a:pt x="12985550" y="2019842"/>
                </a:cubicBezTo>
                <a:cubicBezTo>
                  <a:pt x="12988508" y="2015406"/>
                  <a:pt x="12987029" y="2013188"/>
                  <a:pt x="12981114" y="2013188"/>
                </a:cubicBezTo>
                <a:cubicBezTo>
                  <a:pt x="12953018" y="2008752"/>
                  <a:pt x="12927880" y="2024279"/>
                  <a:pt x="12905699" y="2059768"/>
                </a:cubicBezTo>
                <a:cubicBezTo>
                  <a:pt x="12898305" y="2070119"/>
                  <a:pt x="12893129" y="2072338"/>
                  <a:pt x="12890172" y="2066423"/>
                </a:cubicBezTo>
                <a:cubicBezTo>
                  <a:pt x="12887214" y="2060508"/>
                  <a:pt x="12884257" y="2058290"/>
                  <a:pt x="12881300" y="2059768"/>
                </a:cubicBezTo>
                <a:cubicBezTo>
                  <a:pt x="12876863" y="2061247"/>
                  <a:pt x="12876124" y="2064204"/>
                  <a:pt x="12879081" y="2068641"/>
                </a:cubicBezTo>
                <a:cubicBezTo>
                  <a:pt x="12887954" y="2078992"/>
                  <a:pt x="12884996" y="2078992"/>
                  <a:pt x="12870209" y="2068641"/>
                </a:cubicBezTo>
                <a:cubicBezTo>
                  <a:pt x="12862815" y="2062726"/>
                  <a:pt x="12857640" y="2061986"/>
                  <a:pt x="12854682" y="2066423"/>
                </a:cubicBezTo>
                <a:cubicBezTo>
                  <a:pt x="12850246" y="2070859"/>
                  <a:pt x="12844331" y="2072338"/>
                  <a:pt x="12836937" y="2070859"/>
                </a:cubicBezTo>
                <a:cubicBezTo>
                  <a:pt x="12828065" y="2069380"/>
                  <a:pt x="12822889" y="2074556"/>
                  <a:pt x="12821410" y="2086385"/>
                </a:cubicBezTo>
                <a:cubicBezTo>
                  <a:pt x="12819932" y="2096737"/>
                  <a:pt x="12816235" y="2101173"/>
                  <a:pt x="12810320" y="2099694"/>
                </a:cubicBezTo>
                <a:cubicBezTo>
                  <a:pt x="12805884" y="2098216"/>
                  <a:pt x="12799969" y="2101173"/>
                  <a:pt x="12792575" y="2108567"/>
                </a:cubicBezTo>
                <a:cubicBezTo>
                  <a:pt x="12786660" y="2114482"/>
                  <a:pt x="12779266" y="2118178"/>
                  <a:pt x="12770394" y="2119657"/>
                </a:cubicBezTo>
                <a:cubicBezTo>
                  <a:pt x="12765958" y="2119657"/>
                  <a:pt x="12755606" y="2122615"/>
                  <a:pt x="12739340" y="2128530"/>
                </a:cubicBezTo>
                <a:cubicBezTo>
                  <a:pt x="12715680" y="2137402"/>
                  <a:pt x="12699414" y="2144056"/>
                  <a:pt x="12690542" y="2148493"/>
                </a:cubicBezTo>
                <a:cubicBezTo>
                  <a:pt x="12647658" y="2167716"/>
                  <a:pt x="12627695" y="2178807"/>
                  <a:pt x="12630653" y="2181764"/>
                </a:cubicBezTo>
                <a:cubicBezTo>
                  <a:pt x="12636568" y="2184722"/>
                  <a:pt x="12672058" y="2177328"/>
                  <a:pt x="12737122" y="2159583"/>
                </a:cubicBezTo>
                <a:cubicBezTo>
                  <a:pt x="12797751" y="2140360"/>
                  <a:pt x="12843591" y="2122615"/>
                  <a:pt x="12874645" y="2106349"/>
                </a:cubicBezTo>
                <a:cubicBezTo>
                  <a:pt x="12864294" y="2112263"/>
                  <a:pt x="12897566" y="2099694"/>
                  <a:pt x="12974460" y="2068641"/>
                </a:cubicBezTo>
                <a:cubicBezTo>
                  <a:pt x="13035088" y="2044981"/>
                  <a:pt x="13072796" y="2030933"/>
                  <a:pt x="13087583" y="2026497"/>
                </a:cubicBezTo>
                <a:cubicBezTo>
                  <a:pt x="13097935" y="2023539"/>
                  <a:pt x="13109765" y="2019103"/>
                  <a:pt x="13123074" y="2013188"/>
                </a:cubicBezTo>
                <a:cubicBezTo>
                  <a:pt x="13140818" y="2004315"/>
                  <a:pt x="13150430" y="2002837"/>
                  <a:pt x="13151909" y="2008752"/>
                </a:cubicBezTo>
                <a:cubicBezTo>
                  <a:pt x="13153387" y="2014667"/>
                  <a:pt x="13143776" y="2021321"/>
                  <a:pt x="13123074" y="2028715"/>
                </a:cubicBezTo>
                <a:cubicBezTo>
                  <a:pt x="13109765" y="2033151"/>
                  <a:pt x="13100892" y="2038326"/>
                  <a:pt x="13096456" y="2044241"/>
                </a:cubicBezTo>
                <a:cubicBezTo>
                  <a:pt x="13092020" y="2050157"/>
                  <a:pt x="13094238" y="2053114"/>
                  <a:pt x="13103110" y="2053114"/>
                </a:cubicBezTo>
                <a:cubicBezTo>
                  <a:pt x="13109025" y="2054593"/>
                  <a:pt x="13109765" y="2059029"/>
                  <a:pt x="13105328" y="2066423"/>
                </a:cubicBezTo>
                <a:cubicBezTo>
                  <a:pt x="13099414" y="2075295"/>
                  <a:pt x="13091280" y="2082689"/>
                  <a:pt x="13080929" y="2088604"/>
                </a:cubicBezTo>
                <a:cubicBezTo>
                  <a:pt x="13067621" y="2097476"/>
                  <a:pt x="13062445" y="2104870"/>
                  <a:pt x="13065402" y="2110785"/>
                </a:cubicBezTo>
                <a:cubicBezTo>
                  <a:pt x="13066881" y="2115221"/>
                  <a:pt x="13082408" y="2112263"/>
                  <a:pt x="13111983" y="2101912"/>
                </a:cubicBezTo>
                <a:cubicBezTo>
                  <a:pt x="13141558" y="2091561"/>
                  <a:pt x="13155606" y="2083428"/>
                  <a:pt x="13154127" y="2077513"/>
                </a:cubicBezTo>
                <a:cubicBezTo>
                  <a:pt x="13154127" y="2073077"/>
                  <a:pt x="13156345" y="2073077"/>
                  <a:pt x="13160781" y="2077513"/>
                </a:cubicBezTo>
                <a:cubicBezTo>
                  <a:pt x="13166696" y="2081949"/>
                  <a:pt x="13178526" y="2078992"/>
                  <a:pt x="13196271" y="2068641"/>
                </a:cubicBezTo>
                <a:cubicBezTo>
                  <a:pt x="13214016" y="2058290"/>
                  <a:pt x="13222888" y="2048678"/>
                  <a:pt x="13222888" y="2039805"/>
                </a:cubicBezTo>
                <a:cubicBezTo>
                  <a:pt x="13224367" y="2030933"/>
                  <a:pt x="13220670" y="2025018"/>
                  <a:pt x="13211798" y="2022060"/>
                </a:cubicBezTo>
                <a:cubicBezTo>
                  <a:pt x="13202926" y="2019103"/>
                  <a:pt x="13197011" y="2013927"/>
                  <a:pt x="13194053" y="2006534"/>
                </a:cubicBezTo>
                <a:cubicBezTo>
                  <a:pt x="13191096" y="1997661"/>
                  <a:pt x="13181484" y="1997661"/>
                  <a:pt x="13165218" y="2006534"/>
                </a:cubicBezTo>
                <a:cubicBezTo>
                  <a:pt x="13159302" y="2009491"/>
                  <a:pt x="13158563" y="2007273"/>
                  <a:pt x="13162999" y="1999879"/>
                </a:cubicBezTo>
                <a:cubicBezTo>
                  <a:pt x="13165957" y="1992486"/>
                  <a:pt x="13176308" y="1982874"/>
                  <a:pt x="13194053" y="1971044"/>
                </a:cubicBezTo>
                <a:cubicBezTo>
                  <a:pt x="13211798" y="1957735"/>
                  <a:pt x="13222149" y="1953299"/>
                  <a:pt x="13225106" y="1957735"/>
                </a:cubicBezTo>
                <a:cubicBezTo>
                  <a:pt x="13232500" y="1965129"/>
                  <a:pt x="13255421" y="1955517"/>
                  <a:pt x="13293868" y="1928900"/>
                </a:cubicBezTo>
                <a:cubicBezTo>
                  <a:pt x="13299783" y="1924463"/>
                  <a:pt x="13304219" y="1924463"/>
                  <a:pt x="13307177" y="1928900"/>
                </a:cubicBezTo>
                <a:cubicBezTo>
                  <a:pt x="13310134" y="1933336"/>
                  <a:pt x="13308655" y="1936294"/>
                  <a:pt x="13302740" y="1937772"/>
                </a:cubicBezTo>
                <a:cubicBezTo>
                  <a:pt x="13296825" y="1939251"/>
                  <a:pt x="13290910" y="1943687"/>
                  <a:pt x="13284996" y="1951081"/>
                </a:cubicBezTo>
                <a:cubicBezTo>
                  <a:pt x="13279081" y="1958475"/>
                  <a:pt x="13269468" y="1963650"/>
                  <a:pt x="13256160" y="1966608"/>
                </a:cubicBezTo>
                <a:cubicBezTo>
                  <a:pt x="13244330" y="1969565"/>
                  <a:pt x="13238415" y="1974001"/>
                  <a:pt x="13238415" y="1979916"/>
                </a:cubicBezTo>
                <a:cubicBezTo>
                  <a:pt x="13238415" y="1984353"/>
                  <a:pt x="13239894" y="1985831"/>
                  <a:pt x="13242851" y="1984353"/>
                </a:cubicBezTo>
                <a:cubicBezTo>
                  <a:pt x="13245809" y="1981395"/>
                  <a:pt x="13248027" y="1982134"/>
                  <a:pt x="13249506" y="1986571"/>
                </a:cubicBezTo>
                <a:cubicBezTo>
                  <a:pt x="13249506" y="1991007"/>
                  <a:pt x="13254681" y="1993964"/>
                  <a:pt x="13265032" y="1995443"/>
                </a:cubicBezTo>
                <a:cubicBezTo>
                  <a:pt x="13276863" y="1996922"/>
                  <a:pt x="13279081" y="1999140"/>
                  <a:pt x="13271687" y="2002097"/>
                </a:cubicBezTo>
                <a:cubicBezTo>
                  <a:pt x="13264293" y="2003576"/>
                  <a:pt x="13261335" y="2006534"/>
                  <a:pt x="13262814" y="2010970"/>
                </a:cubicBezTo>
                <a:cubicBezTo>
                  <a:pt x="13265772" y="2013927"/>
                  <a:pt x="13264293" y="2016145"/>
                  <a:pt x="13258378" y="2017624"/>
                </a:cubicBezTo>
                <a:cubicBezTo>
                  <a:pt x="13252463" y="2019103"/>
                  <a:pt x="13248766" y="2022060"/>
                  <a:pt x="13247288" y="2026497"/>
                </a:cubicBezTo>
                <a:cubicBezTo>
                  <a:pt x="13247288" y="2035369"/>
                  <a:pt x="13272426" y="2027975"/>
                  <a:pt x="13322703" y="2004315"/>
                </a:cubicBezTo>
                <a:cubicBezTo>
                  <a:pt x="13331576" y="1999879"/>
                  <a:pt x="13346363" y="1992486"/>
                  <a:pt x="13367066" y="1982134"/>
                </a:cubicBezTo>
                <a:cubicBezTo>
                  <a:pt x="13384810" y="1971783"/>
                  <a:pt x="13404034" y="1960693"/>
                  <a:pt x="13424736" y="1948863"/>
                </a:cubicBezTo>
                <a:cubicBezTo>
                  <a:pt x="13492758" y="1907458"/>
                  <a:pt x="13543036" y="1875665"/>
                  <a:pt x="13575568" y="1853484"/>
                </a:cubicBezTo>
                <a:cubicBezTo>
                  <a:pt x="13631760" y="1815037"/>
                  <a:pt x="13670207" y="1789898"/>
                  <a:pt x="13690910" y="1778068"/>
                </a:cubicBezTo>
                <a:cubicBezTo>
                  <a:pt x="13711612" y="1763281"/>
                  <a:pt x="13723442" y="1757366"/>
                  <a:pt x="13726400" y="1760323"/>
                </a:cubicBezTo>
                <a:cubicBezTo>
                  <a:pt x="13730836" y="1764760"/>
                  <a:pt x="13737490" y="1766978"/>
                  <a:pt x="13746362" y="1766978"/>
                </a:cubicBezTo>
                <a:cubicBezTo>
                  <a:pt x="13756714" y="1768456"/>
                  <a:pt x="13761150" y="1766978"/>
                  <a:pt x="13759671" y="1762542"/>
                </a:cubicBezTo>
                <a:cubicBezTo>
                  <a:pt x="13758192" y="1759584"/>
                  <a:pt x="13755235" y="1757366"/>
                  <a:pt x="13750799" y="1755887"/>
                </a:cubicBezTo>
                <a:cubicBezTo>
                  <a:pt x="13744884" y="1752930"/>
                  <a:pt x="13742666" y="1750711"/>
                  <a:pt x="13744144" y="1749233"/>
                </a:cubicBezTo>
                <a:cubicBezTo>
                  <a:pt x="13747102" y="1747754"/>
                  <a:pt x="13752277" y="1749233"/>
                  <a:pt x="13759671" y="1753669"/>
                </a:cubicBezTo>
                <a:cubicBezTo>
                  <a:pt x="13767065" y="1758105"/>
                  <a:pt x="13772240" y="1758105"/>
                  <a:pt x="13775198" y="1753669"/>
                </a:cubicBezTo>
                <a:cubicBezTo>
                  <a:pt x="13779634" y="1750711"/>
                  <a:pt x="13778894" y="1749233"/>
                  <a:pt x="13772980" y="1749233"/>
                </a:cubicBezTo>
                <a:cubicBezTo>
                  <a:pt x="13762628" y="1749233"/>
                  <a:pt x="13759671" y="1745536"/>
                  <a:pt x="13764107" y="1738142"/>
                </a:cubicBezTo>
                <a:cubicBezTo>
                  <a:pt x="13767065" y="1730749"/>
                  <a:pt x="13774458" y="1723355"/>
                  <a:pt x="13786288" y="1715961"/>
                </a:cubicBezTo>
                <a:cubicBezTo>
                  <a:pt x="13801076" y="1708567"/>
                  <a:pt x="13806991" y="1709307"/>
                  <a:pt x="13804033" y="1718179"/>
                </a:cubicBezTo>
                <a:cubicBezTo>
                  <a:pt x="13790725" y="1746275"/>
                  <a:pt x="13802555" y="1745536"/>
                  <a:pt x="13839523" y="1715961"/>
                </a:cubicBezTo>
                <a:cubicBezTo>
                  <a:pt x="13858746" y="1701174"/>
                  <a:pt x="13865401" y="1690823"/>
                  <a:pt x="13859486" y="1684907"/>
                </a:cubicBezTo>
                <a:cubicBezTo>
                  <a:pt x="13852092" y="1680471"/>
                  <a:pt x="13843220" y="1683429"/>
                  <a:pt x="13832869" y="1693780"/>
                </a:cubicBezTo>
                <a:cubicBezTo>
                  <a:pt x="13822517" y="1702652"/>
                  <a:pt x="13815863" y="1706350"/>
                  <a:pt x="13812906" y="1704871"/>
                </a:cubicBezTo>
                <a:cubicBezTo>
                  <a:pt x="13808470" y="1701913"/>
                  <a:pt x="13824736" y="1687126"/>
                  <a:pt x="13861704" y="1660508"/>
                </a:cubicBezTo>
                <a:cubicBezTo>
                  <a:pt x="13895715" y="1633891"/>
                  <a:pt x="13915678" y="1624279"/>
                  <a:pt x="13921593" y="1631673"/>
                </a:cubicBezTo>
                <a:cubicBezTo>
                  <a:pt x="13927508" y="1639067"/>
                  <a:pt x="13931205" y="1641285"/>
                  <a:pt x="13932684" y="1638327"/>
                </a:cubicBezTo>
                <a:cubicBezTo>
                  <a:pt x="13935641" y="1636849"/>
                  <a:pt x="13938599" y="1640546"/>
                  <a:pt x="13941556" y="1649418"/>
                </a:cubicBezTo>
                <a:cubicBezTo>
                  <a:pt x="13944513" y="1658290"/>
                  <a:pt x="13943035" y="1661248"/>
                  <a:pt x="13937120" y="1658290"/>
                </a:cubicBezTo>
                <a:cubicBezTo>
                  <a:pt x="13932684" y="1655333"/>
                  <a:pt x="13922332" y="1661248"/>
                  <a:pt x="13906066" y="1676035"/>
                </a:cubicBezTo>
                <a:cubicBezTo>
                  <a:pt x="13891279" y="1690823"/>
                  <a:pt x="13883885" y="1700434"/>
                  <a:pt x="13883885" y="1704871"/>
                </a:cubicBezTo>
                <a:cubicBezTo>
                  <a:pt x="13883885" y="1710786"/>
                  <a:pt x="13881667" y="1713743"/>
                  <a:pt x="13877231" y="1713743"/>
                </a:cubicBezTo>
                <a:cubicBezTo>
                  <a:pt x="13874273" y="1712264"/>
                  <a:pt x="13871316" y="1713743"/>
                  <a:pt x="13868358" y="1718179"/>
                </a:cubicBezTo>
                <a:cubicBezTo>
                  <a:pt x="13866880" y="1722616"/>
                  <a:pt x="13867619" y="1727052"/>
                  <a:pt x="13870576" y="1731488"/>
                </a:cubicBezTo>
                <a:cubicBezTo>
                  <a:pt x="13876491" y="1737403"/>
                  <a:pt x="13884624" y="1738882"/>
                  <a:pt x="13894976" y="1735924"/>
                </a:cubicBezTo>
                <a:cubicBezTo>
                  <a:pt x="13906806" y="1732967"/>
                  <a:pt x="13918636" y="1726312"/>
                  <a:pt x="13930466" y="1715961"/>
                </a:cubicBezTo>
                <a:cubicBezTo>
                  <a:pt x="13967434" y="1683429"/>
                  <a:pt x="13993312" y="1662727"/>
                  <a:pt x="14008099" y="1653854"/>
                </a:cubicBezTo>
                <a:cubicBezTo>
                  <a:pt x="14019929" y="1646460"/>
                  <a:pt x="14025105" y="1640546"/>
                  <a:pt x="14023626" y="1636109"/>
                </a:cubicBezTo>
                <a:cubicBezTo>
                  <a:pt x="14020669" y="1631673"/>
                  <a:pt x="14022887" y="1629455"/>
                  <a:pt x="14030280" y="1629455"/>
                </a:cubicBezTo>
                <a:cubicBezTo>
                  <a:pt x="14037674" y="1627976"/>
                  <a:pt x="14044328" y="1623540"/>
                  <a:pt x="14050243" y="1616146"/>
                </a:cubicBezTo>
                <a:cubicBezTo>
                  <a:pt x="14057637" y="1608753"/>
                  <a:pt x="14064292" y="1602098"/>
                  <a:pt x="14070206" y="1596183"/>
                </a:cubicBezTo>
                <a:cubicBezTo>
                  <a:pt x="14076121" y="1590268"/>
                  <a:pt x="14076121" y="1585832"/>
                  <a:pt x="14070206" y="1582875"/>
                </a:cubicBezTo>
                <a:cubicBezTo>
                  <a:pt x="14065770" y="1578438"/>
                  <a:pt x="14066510" y="1576960"/>
                  <a:pt x="14072425" y="1578438"/>
                </a:cubicBezTo>
                <a:cubicBezTo>
                  <a:pt x="14091648" y="1579917"/>
                  <a:pt x="14097563" y="1576960"/>
                  <a:pt x="14090169" y="1569566"/>
                </a:cubicBezTo>
                <a:cubicBezTo>
                  <a:pt x="14085733" y="1565130"/>
                  <a:pt x="14085733" y="1560693"/>
                  <a:pt x="14090169" y="1556257"/>
                </a:cubicBezTo>
                <a:cubicBezTo>
                  <a:pt x="14094606" y="1551821"/>
                  <a:pt x="14099042" y="1551821"/>
                  <a:pt x="14103478" y="1556257"/>
                </a:cubicBezTo>
                <a:cubicBezTo>
                  <a:pt x="14106435" y="1560693"/>
                  <a:pt x="14110132" y="1562912"/>
                  <a:pt x="14114568" y="1562912"/>
                </a:cubicBezTo>
                <a:cubicBezTo>
                  <a:pt x="14117526" y="1562912"/>
                  <a:pt x="14116047" y="1559954"/>
                  <a:pt x="14110132" y="1554039"/>
                </a:cubicBezTo>
                <a:cubicBezTo>
                  <a:pt x="14104217" y="1548124"/>
                  <a:pt x="14101999" y="1544427"/>
                  <a:pt x="14103478" y="1542949"/>
                </a:cubicBezTo>
                <a:cubicBezTo>
                  <a:pt x="14104957" y="1541470"/>
                  <a:pt x="14107914" y="1543688"/>
                  <a:pt x="14112351" y="1549603"/>
                </a:cubicBezTo>
                <a:cubicBezTo>
                  <a:pt x="14121223" y="1559954"/>
                  <a:pt x="14139707" y="1551082"/>
                  <a:pt x="14167803" y="1522986"/>
                </a:cubicBezTo>
                <a:cubicBezTo>
                  <a:pt x="14179633" y="1509677"/>
                  <a:pt x="14187027" y="1504501"/>
                  <a:pt x="14189984" y="1507459"/>
                </a:cubicBezTo>
                <a:cubicBezTo>
                  <a:pt x="14192942" y="1510416"/>
                  <a:pt x="14195160" y="1508938"/>
                  <a:pt x="14196639" y="1503023"/>
                </a:cubicBezTo>
                <a:cubicBezTo>
                  <a:pt x="14199596" y="1495629"/>
                  <a:pt x="14202554" y="1494150"/>
                  <a:pt x="14205511" y="1498586"/>
                </a:cubicBezTo>
                <a:cubicBezTo>
                  <a:pt x="14209947" y="1503023"/>
                  <a:pt x="14203293" y="1514113"/>
                  <a:pt x="14185548" y="1531858"/>
                </a:cubicBezTo>
                <a:cubicBezTo>
                  <a:pt x="14167803" y="1549603"/>
                  <a:pt x="14153755" y="1565130"/>
                  <a:pt x="14143404" y="1578438"/>
                </a:cubicBezTo>
                <a:cubicBezTo>
                  <a:pt x="14125659" y="1597662"/>
                  <a:pt x="14107175" y="1615407"/>
                  <a:pt x="14087951" y="1631673"/>
                </a:cubicBezTo>
                <a:cubicBezTo>
                  <a:pt x="14073164" y="1643503"/>
                  <a:pt x="14048764" y="1664205"/>
                  <a:pt x="14014754" y="1693780"/>
                </a:cubicBezTo>
                <a:cubicBezTo>
                  <a:pt x="13986658" y="1715961"/>
                  <a:pt x="13965216" y="1734445"/>
                  <a:pt x="13950428" y="1749233"/>
                </a:cubicBezTo>
                <a:cubicBezTo>
                  <a:pt x="13957822" y="1741839"/>
                  <a:pt x="13903848" y="1783983"/>
                  <a:pt x="13788506" y="1875665"/>
                </a:cubicBezTo>
                <a:cubicBezTo>
                  <a:pt x="13782592" y="1880101"/>
                  <a:pt x="13762628" y="1894149"/>
                  <a:pt x="13728618" y="1917809"/>
                </a:cubicBezTo>
                <a:cubicBezTo>
                  <a:pt x="13718266" y="1925203"/>
                  <a:pt x="13695346" y="1941469"/>
                  <a:pt x="13659856" y="1966608"/>
                </a:cubicBezTo>
                <a:cubicBezTo>
                  <a:pt x="13616972" y="1996182"/>
                  <a:pt x="13592573" y="2012448"/>
                  <a:pt x="13586658" y="2015406"/>
                </a:cubicBezTo>
                <a:cubicBezTo>
                  <a:pt x="13558562" y="2033151"/>
                  <a:pt x="13533424" y="2048678"/>
                  <a:pt x="13511243" y="2061986"/>
                </a:cubicBezTo>
                <a:cubicBezTo>
                  <a:pt x="13471317" y="2085646"/>
                  <a:pt x="13447657" y="2099694"/>
                  <a:pt x="13440263" y="2104130"/>
                </a:cubicBezTo>
                <a:lnTo>
                  <a:pt x="13406991" y="2124094"/>
                </a:lnTo>
                <a:cubicBezTo>
                  <a:pt x="13402555" y="2125572"/>
                  <a:pt x="13397380" y="2128530"/>
                  <a:pt x="13391465" y="2132966"/>
                </a:cubicBezTo>
                <a:cubicBezTo>
                  <a:pt x="13382592" y="2135923"/>
                  <a:pt x="13377417" y="2138141"/>
                  <a:pt x="13375938" y="2139620"/>
                </a:cubicBezTo>
                <a:cubicBezTo>
                  <a:pt x="13334533" y="2161801"/>
                  <a:pt x="13304958" y="2176589"/>
                  <a:pt x="13287214" y="2183982"/>
                </a:cubicBezTo>
                <a:cubicBezTo>
                  <a:pt x="13279820" y="2186940"/>
                  <a:pt x="13261335" y="2195812"/>
                  <a:pt x="13231761" y="2210600"/>
                </a:cubicBezTo>
                <a:cubicBezTo>
                  <a:pt x="13242112" y="2206164"/>
                  <a:pt x="13211059" y="2220212"/>
                  <a:pt x="13138600" y="2252744"/>
                </a:cubicBezTo>
                <a:cubicBezTo>
                  <a:pt x="13103110" y="2267531"/>
                  <a:pt x="13067621" y="2283058"/>
                  <a:pt x="13032131" y="2299324"/>
                </a:cubicBezTo>
                <a:cubicBezTo>
                  <a:pt x="13008471" y="2308196"/>
                  <a:pt x="12979636" y="2318548"/>
                  <a:pt x="12945625" y="2330378"/>
                </a:cubicBezTo>
                <a:cubicBezTo>
                  <a:pt x="12936752" y="2333335"/>
                  <a:pt x="12910135" y="2344425"/>
                  <a:pt x="12865773" y="2363649"/>
                </a:cubicBezTo>
                <a:cubicBezTo>
                  <a:pt x="12837676" y="2374000"/>
                  <a:pt x="12825847" y="2378436"/>
                  <a:pt x="12830283" y="2376958"/>
                </a:cubicBezTo>
                <a:cubicBezTo>
                  <a:pt x="12828804" y="2378436"/>
                  <a:pt x="12815496" y="2383612"/>
                  <a:pt x="12790357" y="2392485"/>
                </a:cubicBezTo>
                <a:cubicBezTo>
                  <a:pt x="12777048" y="2396921"/>
                  <a:pt x="12745255" y="2408750"/>
                  <a:pt x="12694978" y="2427975"/>
                </a:cubicBezTo>
                <a:cubicBezTo>
                  <a:pt x="12689063" y="2429453"/>
                  <a:pt x="12680930" y="2432410"/>
                  <a:pt x="12670579" y="2436847"/>
                </a:cubicBezTo>
                <a:cubicBezTo>
                  <a:pt x="12657270" y="2441283"/>
                  <a:pt x="12647658" y="2444240"/>
                  <a:pt x="12641744" y="2445719"/>
                </a:cubicBezTo>
                <a:cubicBezTo>
                  <a:pt x="12643222" y="2445719"/>
                  <a:pt x="12623998" y="2452374"/>
                  <a:pt x="12584073" y="2465682"/>
                </a:cubicBezTo>
                <a:cubicBezTo>
                  <a:pt x="12547104" y="2477512"/>
                  <a:pt x="12505700" y="2490082"/>
                  <a:pt x="12459858" y="2503390"/>
                </a:cubicBezTo>
                <a:cubicBezTo>
                  <a:pt x="12455422" y="2504869"/>
                  <a:pt x="12433241" y="2511523"/>
                  <a:pt x="12393316" y="2523353"/>
                </a:cubicBezTo>
                <a:cubicBezTo>
                  <a:pt x="12351910" y="2533705"/>
                  <a:pt x="12328990" y="2539619"/>
                  <a:pt x="12324554" y="2541098"/>
                </a:cubicBezTo>
                <a:cubicBezTo>
                  <a:pt x="12318639" y="2542577"/>
                  <a:pt x="12306809" y="2545534"/>
                  <a:pt x="12289064" y="2549971"/>
                </a:cubicBezTo>
                <a:cubicBezTo>
                  <a:pt x="12274277" y="2554407"/>
                  <a:pt x="12262446" y="2558104"/>
                  <a:pt x="12253574" y="2561061"/>
                </a:cubicBezTo>
                <a:cubicBezTo>
                  <a:pt x="12249138" y="2562540"/>
                  <a:pt x="12237308" y="2564758"/>
                  <a:pt x="12218085" y="2567716"/>
                </a:cubicBezTo>
                <a:cubicBezTo>
                  <a:pt x="12218085" y="2567716"/>
                  <a:pt x="12206254" y="2570673"/>
                  <a:pt x="12182595" y="2576588"/>
                </a:cubicBezTo>
                <a:cubicBezTo>
                  <a:pt x="12110136" y="2592854"/>
                  <a:pt x="12061338" y="2603206"/>
                  <a:pt x="12036200" y="2607642"/>
                </a:cubicBezTo>
                <a:cubicBezTo>
                  <a:pt x="11987401" y="2615035"/>
                  <a:pt x="11940082" y="2623169"/>
                  <a:pt x="11894241" y="2632041"/>
                </a:cubicBezTo>
                <a:cubicBezTo>
                  <a:pt x="11848400" y="2637956"/>
                  <a:pt x="11825479" y="2640913"/>
                  <a:pt x="11825479" y="2640913"/>
                </a:cubicBezTo>
                <a:cubicBezTo>
                  <a:pt x="11773723" y="2648307"/>
                  <a:pt x="11751542" y="2651264"/>
                  <a:pt x="11758936" y="2649786"/>
                </a:cubicBezTo>
                <a:cubicBezTo>
                  <a:pt x="11744149" y="2651264"/>
                  <a:pt x="11723446" y="2653483"/>
                  <a:pt x="11696829" y="2656440"/>
                </a:cubicBezTo>
                <a:cubicBezTo>
                  <a:pt x="11667254" y="2659398"/>
                  <a:pt x="11647291" y="2661616"/>
                  <a:pt x="11636940" y="2663094"/>
                </a:cubicBezTo>
                <a:cubicBezTo>
                  <a:pt x="11577790" y="2667531"/>
                  <a:pt x="11511247" y="2671967"/>
                  <a:pt x="11437310" y="2676403"/>
                </a:cubicBezTo>
                <a:cubicBezTo>
                  <a:pt x="11406256" y="2677882"/>
                  <a:pt x="11370027" y="2678621"/>
                  <a:pt x="11328622" y="2678621"/>
                </a:cubicBezTo>
                <a:lnTo>
                  <a:pt x="11226590" y="2676403"/>
                </a:lnTo>
                <a:cubicBezTo>
                  <a:pt x="11217717" y="2676403"/>
                  <a:pt x="11208845" y="2676403"/>
                  <a:pt x="11199972" y="2676403"/>
                </a:cubicBezTo>
                <a:cubicBezTo>
                  <a:pt x="11173355" y="2674925"/>
                  <a:pt x="11154132" y="2674185"/>
                  <a:pt x="11142302" y="2674185"/>
                </a:cubicBezTo>
                <a:cubicBezTo>
                  <a:pt x="11060971" y="2669749"/>
                  <a:pt x="11018827" y="2667531"/>
                  <a:pt x="11015869" y="2667531"/>
                </a:cubicBezTo>
                <a:cubicBezTo>
                  <a:pt x="10962635" y="2663094"/>
                  <a:pt x="10920490" y="2659398"/>
                  <a:pt x="10889437" y="2656440"/>
                </a:cubicBezTo>
                <a:cubicBezTo>
                  <a:pt x="10882043" y="2656440"/>
                  <a:pt x="10870953" y="2655701"/>
                  <a:pt x="10856165" y="2654222"/>
                </a:cubicBezTo>
                <a:cubicBezTo>
                  <a:pt x="10841378" y="2652744"/>
                  <a:pt x="10831027" y="2652004"/>
                  <a:pt x="10825112" y="2652004"/>
                </a:cubicBezTo>
                <a:cubicBezTo>
                  <a:pt x="10825112" y="2652004"/>
                  <a:pt x="10802191" y="2649046"/>
                  <a:pt x="10756350" y="2643132"/>
                </a:cubicBezTo>
                <a:cubicBezTo>
                  <a:pt x="10692764" y="2634259"/>
                  <a:pt x="10647663" y="2627604"/>
                  <a:pt x="10621046" y="2623169"/>
                </a:cubicBezTo>
                <a:cubicBezTo>
                  <a:pt x="10610694" y="2621690"/>
                  <a:pt x="10569290" y="2614296"/>
                  <a:pt x="10496832" y="2600988"/>
                </a:cubicBezTo>
                <a:cubicBezTo>
                  <a:pt x="10486480" y="2599509"/>
                  <a:pt x="10468736" y="2596550"/>
                  <a:pt x="10443597" y="2592115"/>
                </a:cubicBezTo>
                <a:cubicBezTo>
                  <a:pt x="10421416" y="2587678"/>
                  <a:pt x="10406628" y="2584721"/>
                  <a:pt x="10399234" y="2583242"/>
                </a:cubicBezTo>
                <a:cubicBezTo>
                  <a:pt x="10275020" y="2553667"/>
                  <a:pt x="10212174" y="2542577"/>
                  <a:pt x="10210695" y="2549971"/>
                </a:cubicBezTo>
                <a:cubicBezTo>
                  <a:pt x="10210695" y="2557364"/>
                  <a:pt x="10208477" y="2556625"/>
                  <a:pt x="10204041" y="2547752"/>
                </a:cubicBezTo>
                <a:cubicBezTo>
                  <a:pt x="10201083" y="2538880"/>
                  <a:pt x="10170030" y="2526311"/>
                  <a:pt x="10110880" y="2510044"/>
                </a:cubicBezTo>
                <a:cubicBezTo>
                  <a:pt x="10078348" y="2501172"/>
                  <a:pt x="10061342" y="2495996"/>
                  <a:pt x="10059864" y="2494518"/>
                </a:cubicBezTo>
                <a:cubicBezTo>
                  <a:pt x="10055428" y="2494518"/>
                  <a:pt x="10049512" y="2493039"/>
                  <a:pt x="10042119" y="2490082"/>
                </a:cubicBezTo>
                <a:cubicBezTo>
                  <a:pt x="10033246" y="2487124"/>
                  <a:pt x="10026592" y="2484906"/>
                  <a:pt x="10022156" y="2483427"/>
                </a:cubicBezTo>
                <a:cubicBezTo>
                  <a:pt x="10022156" y="2483427"/>
                  <a:pt x="10008848" y="2478991"/>
                  <a:pt x="9982230" y="2470119"/>
                </a:cubicBezTo>
                <a:cubicBezTo>
                  <a:pt x="9948219" y="2459767"/>
                  <a:pt x="9917166" y="2449416"/>
                  <a:pt x="9889069" y="2439065"/>
                </a:cubicBezTo>
                <a:cubicBezTo>
                  <a:pt x="9835834" y="2419842"/>
                  <a:pt x="9804042" y="2408750"/>
                  <a:pt x="9793690" y="2405793"/>
                </a:cubicBezTo>
                <a:cubicBezTo>
                  <a:pt x="9710881" y="2371782"/>
                  <a:pt x="9657646" y="2350341"/>
                  <a:pt x="9633987" y="2341468"/>
                </a:cubicBezTo>
                <a:cubicBezTo>
                  <a:pt x="9568922" y="2311893"/>
                  <a:pt x="9523081" y="2291191"/>
                  <a:pt x="9496464" y="2279361"/>
                </a:cubicBezTo>
                <a:cubicBezTo>
                  <a:pt x="9452102" y="2258659"/>
                  <a:pt x="9431400" y="2249047"/>
                  <a:pt x="9434356" y="2250526"/>
                </a:cubicBezTo>
                <a:cubicBezTo>
                  <a:pt x="9428442" y="2247568"/>
                  <a:pt x="9418830" y="2243132"/>
                  <a:pt x="9405522" y="2237217"/>
                </a:cubicBezTo>
                <a:cubicBezTo>
                  <a:pt x="9393692" y="2231302"/>
                  <a:pt x="9384819" y="2226866"/>
                  <a:pt x="9378904" y="2223908"/>
                </a:cubicBezTo>
                <a:cubicBezTo>
                  <a:pt x="9340457" y="2204685"/>
                  <a:pt x="9307185" y="2187679"/>
                  <a:pt x="9279089" y="2172892"/>
                </a:cubicBezTo>
                <a:cubicBezTo>
                  <a:pt x="9261345" y="2165498"/>
                  <a:pt x="9253212" y="2162541"/>
                  <a:pt x="9254690" y="2164019"/>
                </a:cubicBezTo>
                <a:cubicBezTo>
                  <a:pt x="9250254" y="2159583"/>
                  <a:pt x="9243599" y="2155147"/>
                  <a:pt x="9234727" y="2150711"/>
                </a:cubicBezTo>
                <a:cubicBezTo>
                  <a:pt x="9228812" y="2149232"/>
                  <a:pt x="9222158" y="2146275"/>
                  <a:pt x="9214764" y="2141838"/>
                </a:cubicBezTo>
                <a:cubicBezTo>
                  <a:pt x="9204413" y="2135923"/>
                  <a:pt x="9197759" y="2132227"/>
                  <a:pt x="9194802" y="2130748"/>
                </a:cubicBezTo>
                <a:cubicBezTo>
                  <a:pt x="9169662" y="2117439"/>
                  <a:pt x="9146742" y="2105609"/>
                  <a:pt x="9126040" y="2095258"/>
                </a:cubicBezTo>
                <a:cubicBezTo>
                  <a:pt x="9117168" y="2090822"/>
                  <a:pt x="9097944" y="2081949"/>
                  <a:pt x="9068369" y="2068641"/>
                </a:cubicBezTo>
                <a:cubicBezTo>
                  <a:pt x="9050624" y="2059768"/>
                  <a:pt x="9035097" y="2052375"/>
                  <a:pt x="9021788" y="2046459"/>
                </a:cubicBezTo>
                <a:cubicBezTo>
                  <a:pt x="9007001" y="2039066"/>
                  <a:pt x="8984820" y="2027975"/>
                  <a:pt x="8955245" y="2013188"/>
                </a:cubicBezTo>
                <a:cubicBezTo>
                  <a:pt x="8946373" y="2008752"/>
                  <a:pt x="8930846" y="2000619"/>
                  <a:pt x="8908665" y="1988789"/>
                </a:cubicBezTo>
                <a:cubicBezTo>
                  <a:pt x="8905708" y="1987310"/>
                  <a:pt x="8902011" y="1985092"/>
                  <a:pt x="8897574" y="1982134"/>
                </a:cubicBezTo>
                <a:cubicBezTo>
                  <a:pt x="8891660" y="1979177"/>
                  <a:pt x="8887223" y="1977698"/>
                  <a:pt x="8884265" y="1977698"/>
                </a:cubicBezTo>
                <a:cubicBezTo>
                  <a:pt x="8885745" y="1977698"/>
                  <a:pt x="8879090" y="1973262"/>
                  <a:pt x="8864303" y="1964389"/>
                </a:cubicBezTo>
                <a:cubicBezTo>
                  <a:pt x="8834728" y="1948123"/>
                  <a:pt x="8815505" y="1937772"/>
                  <a:pt x="8806632" y="1933336"/>
                </a:cubicBezTo>
                <a:cubicBezTo>
                  <a:pt x="8799238" y="1930378"/>
                  <a:pt x="8782972" y="1922245"/>
                  <a:pt x="8757834" y="1908937"/>
                </a:cubicBezTo>
                <a:cubicBezTo>
                  <a:pt x="8748961" y="1904501"/>
                  <a:pt x="8734913" y="1896367"/>
                  <a:pt x="8715690" y="1884538"/>
                </a:cubicBezTo>
                <a:cubicBezTo>
                  <a:pt x="8700902" y="1875665"/>
                  <a:pt x="8692769" y="1870490"/>
                  <a:pt x="8691290" y="1869011"/>
                </a:cubicBezTo>
                <a:cubicBezTo>
                  <a:pt x="8673546" y="1858660"/>
                  <a:pt x="8663934" y="1852745"/>
                  <a:pt x="8662455" y="1851266"/>
                </a:cubicBezTo>
                <a:cubicBezTo>
                  <a:pt x="8628444" y="1829085"/>
                  <a:pt x="8607741" y="1816515"/>
                  <a:pt x="8600348" y="1813558"/>
                </a:cubicBezTo>
                <a:cubicBezTo>
                  <a:pt x="8592954" y="1810601"/>
                  <a:pt x="8571512" y="1797292"/>
                  <a:pt x="8536023" y="1773632"/>
                </a:cubicBezTo>
                <a:cubicBezTo>
                  <a:pt x="8522714" y="1764760"/>
                  <a:pt x="8513841" y="1758845"/>
                  <a:pt x="8509405" y="1755887"/>
                </a:cubicBezTo>
                <a:cubicBezTo>
                  <a:pt x="8507926" y="1755887"/>
                  <a:pt x="8500533" y="1750711"/>
                  <a:pt x="8487224" y="1740360"/>
                </a:cubicBezTo>
                <a:cubicBezTo>
                  <a:pt x="8472437" y="1731488"/>
                  <a:pt x="8459128" y="1722616"/>
                  <a:pt x="8447298" y="1713743"/>
                </a:cubicBezTo>
                <a:cubicBezTo>
                  <a:pt x="8426596" y="1701913"/>
                  <a:pt x="8393324" y="1684907"/>
                  <a:pt x="8347483" y="1662727"/>
                </a:cubicBezTo>
                <a:cubicBezTo>
                  <a:pt x="8325302" y="1650897"/>
                  <a:pt x="8312732" y="1643503"/>
                  <a:pt x="8309775" y="1640546"/>
                </a:cubicBezTo>
                <a:lnTo>
                  <a:pt x="8290713" y="1620240"/>
                </a:lnTo>
                <a:lnTo>
                  <a:pt x="8289689" y="1619775"/>
                </a:lnTo>
                <a:lnTo>
                  <a:pt x="8273520" y="1612425"/>
                </a:lnTo>
                <a:lnTo>
                  <a:pt x="8265413" y="1611710"/>
                </a:lnTo>
                <a:cubicBezTo>
                  <a:pt x="8259498" y="1614668"/>
                  <a:pt x="8259498" y="1613928"/>
                  <a:pt x="8265413" y="1609492"/>
                </a:cubicBezTo>
                <a:lnTo>
                  <a:pt x="8265247" y="1608665"/>
                </a:lnTo>
                <a:lnTo>
                  <a:pt x="8234791" y="1594821"/>
                </a:lnTo>
                <a:cubicBezTo>
                  <a:pt x="8221482" y="1588906"/>
                  <a:pt x="8208173" y="1582251"/>
                  <a:pt x="8194865" y="1574858"/>
                </a:cubicBezTo>
                <a:cubicBezTo>
                  <a:pt x="8187471" y="1571900"/>
                  <a:pt x="8180077" y="1568943"/>
                  <a:pt x="8172684" y="1565985"/>
                </a:cubicBezTo>
                <a:cubicBezTo>
                  <a:pt x="8163811" y="1561549"/>
                  <a:pt x="8155678" y="1557852"/>
                  <a:pt x="8148284" y="1554895"/>
                </a:cubicBezTo>
                <a:cubicBezTo>
                  <a:pt x="8047730" y="1514969"/>
                  <a:pt x="7992277" y="1493527"/>
                  <a:pt x="7981926" y="1490570"/>
                </a:cubicBezTo>
                <a:cubicBezTo>
                  <a:pt x="7965660" y="1486133"/>
                  <a:pt x="7948654" y="1480219"/>
                  <a:pt x="7930910" y="1472825"/>
                </a:cubicBezTo>
                <a:lnTo>
                  <a:pt x="7895420" y="1461734"/>
                </a:lnTo>
                <a:cubicBezTo>
                  <a:pt x="7876196" y="1455819"/>
                  <a:pt x="7856973" y="1451383"/>
                  <a:pt x="7837749" y="1448426"/>
                </a:cubicBezTo>
                <a:cubicBezTo>
                  <a:pt x="7817047" y="1443989"/>
                  <a:pt x="7808913" y="1443989"/>
                  <a:pt x="7813350" y="1448426"/>
                </a:cubicBezTo>
                <a:cubicBezTo>
                  <a:pt x="7817786" y="1454341"/>
                  <a:pt x="7813350" y="1455080"/>
                  <a:pt x="7800041" y="1450643"/>
                </a:cubicBezTo>
                <a:cubicBezTo>
                  <a:pt x="7786732" y="1447686"/>
                  <a:pt x="7783036" y="1445468"/>
                  <a:pt x="7788951" y="1443989"/>
                </a:cubicBezTo>
                <a:cubicBezTo>
                  <a:pt x="7794865" y="1442510"/>
                  <a:pt x="7797084" y="1438814"/>
                  <a:pt x="7795605" y="1432899"/>
                </a:cubicBezTo>
                <a:cubicBezTo>
                  <a:pt x="7792647" y="1428462"/>
                  <a:pt x="7788211" y="1429202"/>
                  <a:pt x="7782296" y="1435117"/>
                </a:cubicBezTo>
                <a:cubicBezTo>
                  <a:pt x="7777860" y="1441032"/>
                  <a:pt x="7752721" y="1440293"/>
                  <a:pt x="7706881" y="1432899"/>
                </a:cubicBezTo>
                <a:cubicBezTo>
                  <a:pt x="7662518" y="1425505"/>
                  <a:pt x="7637380" y="1420329"/>
                  <a:pt x="7631466" y="1417372"/>
                </a:cubicBezTo>
                <a:cubicBezTo>
                  <a:pt x="7629987" y="1415893"/>
                  <a:pt x="7584886" y="1407021"/>
                  <a:pt x="7496160" y="1390755"/>
                </a:cubicBezTo>
                <a:cubicBezTo>
                  <a:pt x="7494682" y="1389276"/>
                  <a:pt x="7473980" y="1385579"/>
                  <a:pt x="7434054" y="1379664"/>
                </a:cubicBezTo>
                <a:cubicBezTo>
                  <a:pt x="7426660" y="1379664"/>
                  <a:pt x="7415569" y="1378185"/>
                  <a:pt x="7400781" y="1375228"/>
                </a:cubicBezTo>
                <a:cubicBezTo>
                  <a:pt x="7384515" y="1373749"/>
                  <a:pt x="7372685" y="1372270"/>
                  <a:pt x="7365292" y="1370792"/>
                </a:cubicBezTo>
                <a:cubicBezTo>
                  <a:pt x="7359376" y="1370792"/>
                  <a:pt x="7334238" y="1368573"/>
                  <a:pt x="7289876" y="1364137"/>
                </a:cubicBezTo>
                <a:cubicBezTo>
                  <a:pt x="7270654" y="1362659"/>
                  <a:pt x="7244036" y="1360440"/>
                  <a:pt x="7210025" y="1357483"/>
                </a:cubicBezTo>
                <a:cubicBezTo>
                  <a:pt x="7221854" y="1357483"/>
                  <a:pt x="7195237" y="1356004"/>
                  <a:pt x="7130173" y="1353047"/>
                </a:cubicBezTo>
                <a:cubicBezTo>
                  <a:pt x="7125737" y="1353047"/>
                  <a:pt x="7119081" y="1353047"/>
                  <a:pt x="7110209" y="1353047"/>
                </a:cubicBezTo>
                <a:cubicBezTo>
                  <a:pt x="7101337" y="1353047"/>
                  <a:pt x="7094682" y="1353047"/>
                  <a:pt x="7090247" y="1353047"/>
                </a:cubicBezTo>
                <a:cubicBezTo>
                  <a:pt x="7065109" y="1351568"/>
                  <a:pt x="7051800" y="1350829"/>
                  <a:pt x="7050321" y="1350829"/>
                </a:cubicBezTo>
                <a:cubicBezTo>
                  <a:pt x="6989693" y="1352307"/>
                  <a:pt x="6964554" y="1353047"/>
                  <a:pt x="6974905" y="1353047"/>
                </a:cubicBezTo>
                <a:lnTo>
                  <a:pt x="6937197" y="1353047"/>
                </a:lnTo>
                <a:cubicBezTo>
                  <a:pt x="6925367" y="1353047"/>
                  <a:pt x="6919453" y="1353047"/>
                  <a:pt x="6919453" y="1353047"/>
                </a:cubicBezTo>
                <a:lnTo>
                  <a:pt x="6903926" y="1355265"/>
                </a:lnTo>
                <a:cubicBezTo>
                  <a:pt x="6892096" y="1355265"/>
                  <a:pt x="6870654" y="1356744"/>
                  <a:pt x="6839600" y="1359701"/>
                </a:cubicBezTo>
                <a:cubicBezTo>
                  <a:pt x="6815940" y="1361180"/>
                  <a:pt x="6797456" y="1361919"/>
                  <a:pt x="6784147" y="1361919"/>
                </a:cubicBezTo>
                <a:cubicBezTo>
                  <a:pt x="6760488" y="1364877"/>
                  <a:pt x="6736828" y="1367834"/>
                  <a:pt x="6713169" y="1370792"/>
                </a:cubicBezTo>
                <a:cubicBezTo>
                  <a:pt x="6693944" y="1373749"/>
                  <a:pt x="6676199" y="1375967"/>
                  <a:pt x="6659933" y="1377446"/>
                </a:cubicBezTo>
                <a:cubicBezTo>
                  <a:pt x="6648103" y="1378925"/>
                  <a:pt x="6630360" y="1383361"/>
                  <a:pt x="6606698" y="1390755"/>
                </a:cubicBezTo>
                <a:cubicBezTo>
                  <a:pt x="6587476" y="1398148"/>
                  <a:pt x="6571949" y="1402584"/>
                  <a:pt x="6560118" y="1404063"/>
                </a:cubicBezTo>
                <a:cubicBezTo>
                  <a:pt x="6552725" y="1405542"/>
                  <a:pt x="6542373" y="1407021"/>
                  <a:pt x="6529064" y="1408499"/>
                </a:cubicBezTo>
                <a:cubicBezTo>
                  <a:pt x="6526107" y="1408499"/>
                  <a:pt x="6522410" y="1408499"/>
                  <a:pt x="6517975" y="1408499"/>
                </a:cubicBezTo>
                <a:cubicBezTo>
                  <a:pt x="6512061" y="1409978"/>
                  <a:pt x="6507623" y="1410718"/>
                  <a:pt x="6504665" y="1410718"/>
                </a:cubicBezTo>
                <a:cubicBezTo>
                  <a:pt x="6500230" y="1412196"/>
                  <a:pt x="6490619" y="1413675"/>
                  <a:pt x="6475830" y="1415154"/>
                </a:cubicBezTo>
                <a:cubicBezTo>
                  <a:pt x="6427031" y="1422548"/>
                  <a:pt x="6398935" y="1426984"/>
                  <a:pt x="6391542" y="1428462"/>
                </a:cubicBezTo>
                <a:cubicBezTo>
                  <a:pt x="6381191" y="1429941"/>
                  <a:pt x="6376016" y="1428462"/>
                  <a:pt x="6376016" y="1424026"/>
                </a:cubicBezTo>
                <a:cubicBezTo>
                  <a:pt x="6376016" y="1419590"/>
                  <a:pt x="6392282" y="1414415"/>
                  <a:pt x="6424815" y="1408499"/>
                </a:cubicBezTo>
                <a:cubicBezTo>
                  <a:pt x="6457345" y="1401106"/>
                  <a:pt x="6473611" y="1395930"/>
                  <a:pt x="6473611" y="1392973"/>
                </a:cubicBezTo>
                <a:cubicBezTo>
                  <a:pt x="6472133" y="1388537"/>
                  <a:pt x="6472873" y="1386318"/>
                  <a:pt x="6475830" y="1386318"/>
                </a:cubicBezTo>
                <a:cubicBezTo>
                  <a:pt x="6477308" y="1384840"/>
                  <a:pt x="6478049" y="1386318"/>
                  <a:pt x="6478049" y="1390755"/>
                </a:cubicBezTo>
                <a:cubicBezTo>
                  <a:pt x="6479526" y="1405542"/>
                  <a:pt x="6488399" y="1401845"/>
                  <a:pt x="6504665" y="1379664"/>
                </a:cubicBezTo>
                <a:cubicBezTo>
                  <a:pt x="6509103" y="1372270"/>
                  <a:pt x="6512799" y="1370052"/>
                  <a:pt x="6515757" y="1373010"/>
                </a:cubicBezTo>
                <a:cubicBezTo>
                  <a:pt x="6517234" y="1375967"/>
                  <a:pt x="6517975" y="1374489"/>
                  <a:pt x="6517975" y="1368573"/>
                </a:cubicBezTo>
                <a:cubicBezTo>
                  <a:pt x="6517975" y="1364137"/>
                  <a:pt x="6515016" y="1361919"/>
                  <a:pt x="6509103" y="1361919"/>
                </a:cubicBezTo>
                <a:cubicBezTo>
                  <a:pt x="6503188" y="1363398"/>
                  <a:pt x="6499490" y="1361180"/>
                  <a:pt x="6498012" y="1355265"/>
                </a:cubicBezTo>
                <a:cubicBezTo>
                  <a:pt x="6498012" y="1347871"/>
                  <a:pt x="6502447" y="1343435"/>
                  <a:pt x="6511319" y="1341956"/>
                </a:cubicBezTo>
                <a:cubicBezTo>
                  <a:pt x="6520192" y="1340478"/>
                  <a:pt x="6525368" y="1337520"/>
                  <a:pt x="6526847" y="1333084"/>
                </a:cubicBezTo>
                <a:cubicBezTo>
                  <a:pt x="6526847" y="1328647"/>
                  <a:pt x="6514278" y="1327908"/>
                  <a:pt x="6489139" y="1330866"/>
                </a:cubicBezTo>
                <a:cubicBezTo>
                  <a:pt x="6484703" y="1332345"/>
                  <a:pt x="6481006" y="1330866"/>
                  <a:pt x="6478049" y="1326429"/>
                </a:cubicBezTo>
                <a:cubicBezTo>
                  <a:pt x="6475092" y="1321993"/>
                  <a:pt x="6472873" y="1321993"/>
                  <a:pt x="6471396" y="1326429"/>
                </a:cubicBezTo>
                <a:cubicBezTo>
                  <a:pt x="6469915" y="1332345"/>
                  <a:pt x="6461783" y="1336781"/>
                  <a:pt x="6446995" y="1339738"/>
                </a:cubicBezTo>
                <a:cubicBezTo>
                  <a:pt x="6430728" y="1344174"/>
                  <a:pt x="6422597" y="1343435"/>
                  <a:pt x="6422597" y="1337520"/>
                </a:cubicBezTo>
                <a:cubicBezTo>
                  <a:pt x="6421117" y="1331605"/>
                  <a:pt x="6420377" y="1332345"/>
                  <a:pt x="6420377" y="1339738"/>
                </a:cubicBezTo>
                <a:cubicBezTo>
                  <a:pt x="6420377" y="1347132"/>
                  <a:pt x="6419638" y="1347871"/>
                  <a:pt x="6418159" y="1341956"/>
                </a:cubicBezTo>
                <a:cubicBezTo>
                  <a:pt x="6415202" y="1336041"/>
                  <a:pt x="6412984" y="1336041"/>
                  <a:pt x="6411504" y="1341956"/>
                </a:cubicBezTo>
                <a:cubicBezTo>
                  <a:pt x="6410027" y="1349350"/>
                  <a:pt x="6402633" y="1353786"/>
                  <a:pt x="6389323" y="1355265"/>
                </a:cubicBezTo>
                <a:cubicBezTo>
                  <a:pt x="6383409" y="1356744"/>
                  <a:pt x="6370840" y="1359701"/>
                  <a:pt x="6351615" y="1364137"/>
                </a:cubicBezTo>
                <a:cubicBezTo>
                  <a:pt x="6341265" y="1367095"/>
                  <a:pt x="6322781" y="1373010"/>
                  <a:pt x="6296163" y="1381882"/>
                </a:cubicBezTo>
                <a:cubicBezTo>
                  <a:pt x="6248844" y="1395191"/>
                  <a:pt x="6225184" y="1399627"/>
                  <a:pt x="6225184" y="1395191"/>
                </a:cubicBezTo>
                <a:cubicBezTo>
                  <a:pt x="6225184" y="1390755"/>
                  <a:pt x="6217051" y="1391494"/>
                  <a:pt x="6200784" y="1397409"/>
                </a:cubicBezTo>
                <a:cubicBezTo>
                  <a:pt x="6185998" y="1401845"/>
                  <a:pt x="6180822" y="1405542"/>
                  <a:pt x="6185257" y="1408499"/>
                </a:cubicBezTo>
                <a:cubicBezTo>
                  <a:pt x="6189695" y="1412936"/>
                  <a:pt x="6182301" y="1418111"/>
                  <a:pt x="6163077" y="1424026"/>
                </a:cubicBezTo>
                <a:cubicBezTo>
                  <a:pt x="6143853" y="1431420"/>
                  <a:pt x="6132763" y="1432159"/>
                  <a:pt x="6129805" y="1426244"/>
                </a:cubicBezTo>
                <a:cubicBezTo>
                  <a:pt x="6131283" y="1432159"/>
                  <a:pt x="6129065" y="1436596"/>
                  <a:pt x="6123151" y="1439553"/>
                </a:cubicBezTo>
                <a:cubicBezTo>
                  <a:pt x="6117235" y="1441032"/>
                  <a:pt x="6112800" y="1439553"/>
                  <a:pt x="6109842" y="1435117"/>
                </a:cubicBezTo>
                <a:cubicBezTo>
                  <a:pt x="6106885" y="1429202"/>
                  <a:pt x="6103188" y="1426984"/>
                  <a:pt x="6098752" y="1428462"/>
                </a:cubicBezTo>
                <a:cubicBezTo>
                  <a:pt x="6094316" y="1431420"/>
                  <a:pt x="6092837" y="1435117"/>
                  <a:pt x="6094316" y="1439553"/>
                </a:cubicBezTo>
                <a:cubicBezTo>
                  <a:pt x="6095793" y="1443989"/>
                  <a:pt x="6090619" y="1447686"/>
                  <a:pt x="6078789" y="1450643"/>
                </a:cubicBezTo>
                <a:cubicBezTo>
                  <a:pt x="6066958" y="1455080"/>
                  <a:pt x="6061043" y="1455080"/>
                  <a:pt x="6061043" y="1450643"/>
                </a:cubicBezTo>
                <a:cubicBezTo>
                  <a:pt x="6062523" y="1444729"/>
                  <a:pt x="6061782" y="1442510"/>
                  <a:pt x="6058826" y="1443989"/>
                </a:cubicBezTo>
                <a:cubicBezTo>
                  <a:pt x="6055867" y="1443989"/>
                  <a:pt x="6055129" y="1447686"/>
                  <a:pt x="6056608" y="1455080"/>
                </a:cubicBezTo>
                <a:cubicBezTo>
                  <a:pt x="6058085" y="1460995"/>
                  <a:pt x="6057346" y="1460995"/>
                  <a:pt x="6054389" y="1455080"/>
                </a:cubicBezTo>
                <a:cubicBezTo>
                  <a:pt x="6051432" y="1447686"/>
                  <a:pt x="6050692" y="1447686"/>
                  <a:pt x="6052171" y="1455080"/>
                </a:cubicBezTo>
                <a:cubicBezTo>
                  <a:pt x="6052171" y="1462474"/>
                  <a:pt x="6050692" y="1463213"/>
                  <a:pt x="6047736" y="1457298"/>
                </a:cubicBezTo>
                <a:cubicBezTo>
                  <a:pt x="6044777" y="1451383"/>
                  <a:pt x="6042560" y="1448426"/>
                  <a:pt x="6041081" y="1448426"/>
                </a:cubicBezTo>
                <a:cubicBezTo>
                  <a:pt x="6041081" y="1449904"/>
                  <a:pt x="6041820" y="1452862"/>
                  <a:pt x="6043298" y="1457298"/>
                </a:cubicBezTo>
                <a:cubicBezTo>
                  <a:pt x="6046256" y="1461734"/>
                  <a:pt x="6046995" y="1464692"/>
                  <a:pt x="6045516" y="1466170"/>
                </a:cubicBezTo>
                <a:cubicBezTo>
                  <a:pt x="6042560" y="1466170"/>
                  <a:pt x="6040341" y="1463952"/>
                  <a:pt x="6038863" y="1459516"/>
                </a:cubicBezTo>
                <a:cubicBezTo>
                  <a:pt x="6038863" y="1453601"/>
                  <a:pt x="6037384" y="1451383"/>
                  <a:pt x="6034426" y="1452862"/>
                </a:cubicBezTo>
                <a:cubicBezTo>
                  <a:pt x="6031469" y="1452862"/>
                  <a:pt x="6031469" y="1455819"/>
                  <a:pt x="6034426" y="1461734"/>
                </a:cubicBezTo>
                <a:cubicBezTo>
                  <a:pt x="6037384" y="1466170"/>
                  <a:pt x="6034426" y="1469867"/>
                  <a:pt x="6025554" y="1472825"/>
                </a:cubicBezTo>
                <a:cubicBezTo>
                  <a:pt x="6016681" y="1475782"/>
                  <a:pt x="6011505" y="1475043"/>
                  <a:pt x="6010027" y="1470607"/>
                </a:cubicBezTo>
                <a:lnTo>
                  <a:pt x="6004581" y="1465160"/>
                </a:lnTo>
                <a:lnTo>
                  <a:pt x="5975588" y="1497203"/>
                </a:lnTo>
                <a:lnTo>
                  <a:pt x="5958452" y="1513654"/>
                </a:lnTo>
                <a:lnTo>
                  <a:pt x="5963447" y="1510533"/>
                </a:lnTo>
                <a:cubicBezTo>
                  <a:pt x="5972320" y="1507575"/>
                  <a:pt x="5982670" y="1504618"/>
                  <a:pt x="5994501" y="1501660"/>
                </a:cubicBezTo>
                <a:cubicBezTo>
                  <a:pt x="6004852" y="1497224"/>
                  <a:pt x="6010027" y="1496485"/>
                  <a:pt x="6010027" y="1499442"/>
                </a:cubicBezTo>
                <a:cubicBezTo>
                  <a:pt x="6010027" y="1503878"/>
                  <a:pt x="6005590" y="1507575"/>
                  <a:pt x="5996718" y="1510533"/>
                </a:cubicBezTo>
                <a:cubicBezTo>
                  <a:pt x="5987845" y="1513490"/>
                  <a:pt x="5984148" y="1517187"/>
                  <a:pt x="5985628" y="1521623"/>
                </a:cubicBezTo>
                <a:cubicBezTo>
                  <a:pt x="5991542" y="1533453"/>
                  <a:pt x="6025554" y="1527538"/>
                  <a:pt x="6087662" y="1503878"/>
                </a:cubicBezTo>
                <a:cubicBezTo>
                  <a:pt x="6120933" y="1492788"/>
                  <a:pt x="6144097" y="1487762"/>
                  <a:pt x="6157150" y="1488802"/>
                </a:cubicBezTo>
                <a:cubicBezTo>
                  <a:pt x="6164982" y="1489426"/>
                  <a:pt x="6169177" y="1492233"/>
                  <a:pt x="6169732" y="1497224"/>
                </a:cubicBezTo>
                <a:cubicBezTo>
                  <a:pt x="6169732" y="1501660"/>
                  <a:pt x="6163816" y="1506096"/>
                  <a:pt x="6151987" y="1510533"/>
                </a:cubicBezTo>
                <a:cubicBezTo>
                  <a:pt x="6141634" y="1513490"/>
                  <a:pt x="6134242" y="1513490"/>
                  <a:pt x="6129805" y="1510533"/>
                </a:cubicBezTo>
                <a:cubicBezTo>
                  <a:pt x="6123890" y="1506096"/>
                  <a:pt x="6120933" y="1507575"/>
                  <a:pt x="6120933" y="1514969"/>
                </a:cubicBezTo>
                <a:cubicBezTo>
                  <a:pt x="6120933" y="1520884"/>
                  <a:pt x="6112800" y="1526799"/>
                  <a:pt x="6096534" y="1532714"/>
                </a:cubicBezTo>
                <a:cubicBezTo>
                  <a:pt x="6081747" y="1538629"/>
                  <a:pt x="6073612" y="1537889"/>
                  <a:pt x="6072134" y="1530496"/>
                </a:cubicBezTo>
                <a:cubicBezTo>
                  <a:pt x="6072134" y="1526059"/>
                  <a:pt x="6070655" y="1524580"/>
                  <a:pt x="6067698" y="1526059"/>
                </a:cubicBezTo>
                <a:cubicBezTo>
                  <a:pt x="6064740" y="1526059"/>
                  <a:pt x="6064001" y="1528278"/>
                  <a:pt x="6065480" y="1532714"/>
                </a:cubicBezTo>
                <a:cubicBezTo>
                  <a:pt x="6066958" y="1537150"/>
                  <a:pt x="6065480" y="1540107"/>
                  <a:pt x="6061043" y="1541586"/>
                </a:cubicBezTo>
                <a:cubicBezTo>
                  <a:pt x="6055129" y="1544544"/>
                  <a:pt x="6051432" y="1543804"/>
                  <a:pt x="6049953" y="1539368"/>
                </a:cubicBezTo>
                <a:cubicBezTo>
                  <a:pt x="6048474" y="1533453"/>
                  <a:pt x="6047736" y="1533453"/>
                  <a:pt x="6047736" y="1539368"/>
                </a:cubicBezTo>
                <a:cubicBezTo>
                  <a:pt x="6047736" y="1545283"/>
                  <a:pt x="6040341" y="1551937"/>
                  <a:pt x="6025554" y="1559331"/>
                </a:cubicBezTo>
                <a:cubicBezTo>
                  <a:pt x="6016681" y="1562289"/>
                  <a:pt x="6004852" y="1565985"/>
                  <a:pt x="5990063" y="1570422"/>
                </a:cubicBezTo>
                <a:cubicBezTo>
                  <a:pt x="5988586" y="1571900"/>
                  <a:pt x="5984888" y="1573379"/>
                  <a:pt x="5978973" y="1574858"/>
                </a:cubicBezTo>
                <a:cubicBezTo>
                  <a:pt x="5974538" y="1576337"/>
                  <a:pt x="5970841" y="1577815"/>
                  <a:pt x="5967882" y="1579294"/>
                </a:cubicBezTo>
                <a:cubicBezTo>
                  <a:pt x="5960489" y="1580773"/>
                  <a:pt x="5950878" y="1583730"/>
                  <a:pt x="5939047" y="1588166"/>
                </a:cubicBezTo>
                <a:cubicBezTo>
                  <a:pt x="5933133" y="1591124"/>
                  <a:pt x="5923520" y="1594821"/>
                  <a:pt x="5910212" y="1599257"/>
                </a:cubicBezTo>
                <a:cubicBezTo>
                  <a:pt x="5896904" y="1603693"/>
                  <a:pt x="5887291" y="1607390"/>
                  <a:pt x="5881377" y="1610348"/>
                </a:cubicBezTo>
                <a:cubicBezTo>
                  <a:pt x="5872505" y="1613305"/>
                  <a:pt x="5862893" y="1616262"/>
                  <a:pt x="5852542" y="1619220"/>
                </a:cubicBezTo>
                <a:lnTo>
                  <a:pt x="5829457" y="1627614"/>
                </a:lnTo>
                <a:lnTo>
                  <a:pt x="5782613" y="1667998"/>
                </a:lnTo>
                <a:cubicBezTo>
                  <a:pt x="5790007" y="1660604"/>
                  <a:pt x="5736033" y="1702748"/>
                  <a:pt x="5620690" y="1794430"/>
                </a:cubicBezTo>
                <a:cubicBezTo>
                  <a:pt x="5614776" y="1798866"/>
                  <a:pt x="5594813" y="1812914"/>
                  <a:pt x="5560802" y="1836574"/>
                </a:cubicBezTo>
                <a:cubicBezTo>
                  <a:pt x="5550451" y="1843968"/>
                  <a:pt x="5527530" y="1860234"/>
                  <a:pt x="5492041" y="1885373"/>
                </a:cubicBezTo>
                <a:cubicBezTo>
                  <a:pt x="5449157" y="1914947"/>
                  <a:pt x="5424757" y="1931213"/>
                  <a:pt x="5418843" y="1934171"/>
                </a:cubicBezTo>
                <a:cubicBezTo>
                  <a:pt x="5390746" y="1951916"/>
                  <a:pt x="5365608" y="1967443"/>
                  <a:pt x="5343427" y="1980751"/>
                </a:cubicBezTo>
                <a:cubicBezTo>
                  <a:pt x="5303500" y="2004411"/>
                  <a:pt x="5279841" y="2018459"/>
                  <a:pt x="5272447" y="2022895"/>
                </a:cubicBezTo>
                <a:lnTo>
                  <a:pt x="5239176" y="2042859"/>
                </a:lnTo>
                <a:cubicBezTo>
                  <a:pt x="5234739" y="2044337"/>
                  <a:pt x="5229563" y="2047295"/>
                  <a:pt x="5223650" y="2051731"/>
                </a:cubicBezTo>
                <a:cubicBezTo>
                  <a:pt x="5214777" y="2054688"/>
                  <a:pt x="5209601" y="2056906"/>
                  <a:pt x="5208122" y="2058385"/>
                </a:cubicBezTo>
                <a:cubicBezTo>
                  <a:pt x="5166717" y="2080566"/>
                  <a:pt x="5137143" y="2095354"/>
                  <a:pt x="5119398" y="2102747"/>
                </a:cubicBezTo>
                <a:cubicBezTo>
                  <a:pt x="5112004" y="2105705"/>
                  <a:pt x="5093520" y="2114577"/>
                  <a:pt x="5063945" y="2129365"/>
                </a:cubicBezTo>
                <a:cubicBezTo>
                  <a:pt x="5074296" y="2124929"/>
                  <a:pt x="5043243" y="2138977"/>
                  <a:pt x="4970784" y="2171509"/>
                </a:cubicBezTo>
                <a:cubicBezTo>
                  <a:pt x="4935295" y="2186296"/>
                  <a:pt x="4899805" y="2201823"/>
                  <a:pt x="4864315" y="2218089"/>
                </a:cubicBezTo>
                <a:cubicBezTo>
                  <a:pt x="4840655" y="2226961"/>
                  <a:pt x="4811820" y="2237313"/>
                  <a:pt x="4777809" y="2249143"/>
                </a:cubicBezTo>
                <a:cubicBezTo>
                  <a:pt x="4768937" y="2252100"/>
                  <a:pt x="4742319" y="2263190"/>
                  <a:pt x="4697957" y="2282414"/>
                </a:cubicBezTo>
                <a:cubicBezTo>
                  <a:pt x="4669861" y="2292765"/>
                  <a:pt x="4658031" y="2297201"/>
                  <a:pt x="4662467" y="2295723"/>
                </a:cubicBezTo>
                <a:cubicBezTo>
                  <a:pt x="4660989" y="2297201"/>
                  <a:pt x="4647680" y="2302377"/>
                  <a:pt x="4622541" y="2311250"/>
                </a:cubicBezTo>
                <a:cubicBezTo>
                  <a:pt x="4609232" y="2315686"/>
                  <a:pt x="4577440" y="2327515"/>
                  <a:pt x="4527162" y="2346740"/>
                </a:cubicBezTo>
                <a:cubicBezTo>
                  <a:pt x="4521248" y="2348218"/>
                  <a:pt x="4513114" y="2351175"/>
                  <a:pt x="4502763" y="2355612"/>
                </a:cubicBezTo>
                <a:cubicBezTo>
                  <a:pt x="4489455" y="2360048"/>
                  <a:pt x="4479843" y="2363005"/>
                  <a:pt x="4473928" y="2364484"/>
                </a:cubicBezTo>
                <a:cubicBezTo>
                  <a:pt x="4475407" y="2364484"/>
                  <a:pt x="4456183" y="2371139"/>
                  <a:pt x="4416257" y="2384447"/>
                </a:cubicBezTo>
                <a:cubicBezTo>
                  <a:pt x="4379289" y="2396277"/>
                  <a:pt x="4337884" y="2408847"/>
                  <a:pt x="4292043" y="2422155"/>
                </a:cubicBezTo>
                <a:cubicBezTo>
                  <a:pt x="4287606" y="2423634"/>
                  <a:pt x="4265425" y="2430288"/>
                  <a:pt x="4225500" y="2442118"/>
                </a:cubicBezTo>
                <a:cubicBezTo>
                  <a:pt x="4184095" y="2452470"/>
                  <a:pt x="4161174" y="2458384"/>
                  <a:pt x="4156738" y="2459863"/>
                </a:cubicBezTo>
                <a:cubicBezTo>
                  <a:pt x="4150823" y="2461342"/>
                  <a:pt x="4138993" y="2464299"/>
                  <a:pt x="4121248" y="2468736"/>
                </a:cubicBezTo>
                <a:cubicBezTo>
                  <a:pt x="4106461" y="2473172"/>
                  <a:pt x="4094630" y="2476869"/>
                  <a:pt x="4085759" y="2479826"/>
                </a:cubicBezTo>
                <a:cubicBezTo>
                  <a:pt x="4081323" y="2481305"/>
                  <a:pt x="4069492" y="2483523"/>
                  <a:pt x="4050269" y="2486481"/>
                </a:cubicBezTo>
                <a:cubicBezTo>
                  <a:pt x="4050269" y="2486481"/>
                  <a:pt x="4038439" y="2489438"/>
                  <a:pt x="4014779" y="2495353"/>
                </a:cubicBezTo>
                <a:cubicBezTo>
                  <a:pt x="3942321" y="2511619"/>
                  <a:pt x="3893522" y="2521970"/>
                  <a:pt x="3868384" y="2526406"/>
                </a:cubicBezTo>
                <a:cubicBezTo>
                  <a:pt x="3819585" y="2533800"/>
                  <a:pt x="3772266" y="2541933"/>
                  <a:pt x="3726425" y="2550806"/>
                </a:cubicBezTo>
                <a:cubicBezTo>
                  <a:pt x="3680584" y="2556721"/>
                  <a:pt x="3657664" y="2559678"/>
                  <a:pt x="3657664" y="2559678"/>
                </a:cubicBezTo>
                <a:cubicBezTo>
                  <a:pt x="3605907" y="2567072"/>
                  <a:pt x="3583726" y="2570029"/>
                  <a:pt x="3591120" y="2568550"/>
                </a:cubicBezTo>
                <a:cubicBezTo>
                  <a:pt x="3576333" y="2570029"/>
                  <a:pt x="3555630" y="2572247"/>
                  <a:pt x="3529014" y="2575205"/>
                </a:cubicBezTo>
                <a:cubicBezTo>
                  <a:pt x="3499438" y="2578162"/>
                  <a:pt x="3479475" y="2580380"/>
                  <a:pt x="3469124" y="2581859"/>
                </a:cubicBezTo>
                <a:cubicBezTo>
                  <a:pt x="3409975" y="2586295"/>
                  <a:pt x="3343431" y="2590731"/>
                  <a:pt x="3269494" y="2595168"/>
                </a:cubicBezTo>
                <a:cubicBezTo>
                  <a:pt x="3238441" y="2596646"/>
                  <a:pt x="3202212" y="2597386"/>
                  <a:pt x="3160807" y="2597386"/>
                </a:cubicBezTo>
                <a:lnTo>
                  <a:pt x="3058774" y="2595168"/>
                </a:lnTo>
                <a:cubicBezTo>
                  <a:pt x="3049902" y="2595168"/>
                  <a:pt x="3041029" y="2595168"/>
                  <a:pt x="3032157" y="2595168"/>
                </a:cubicBezTo>
                <a:cubicBezTo>
                  <a:pt x="3005539" y="2593689"/>
                  <a:pt x="2986316" y="2592949"/>
                  <a:pt x="2974486" y="2592949"/>
                </a:cubicBezTo>
                <a:cubicBezTo>
                  <a:pt x="2893155" y="2588513"/>
                  <a:pt x="2851011" y="2586295"/>
                  <a:pt x="2848054" y="2586295"/>
                </a:cubicBezTo>
                <a:cubicBezTo>
                  <a:pt x="2794819" y="2581859"/>
                  <a:pt x="2752675" y="2578162"/>
                  <a:pt x="2721621" y="2575205"/>
                </a:cubicBezTo>
                <a:cubicBezTo>
                  <a:pt x="2714227" y="2575205"/>
                  <a:pt x="2703137" y="2574465"/>
                  <a:pt x="2688350" y="2572987"/>
                </a:cubicBezTo>
                <a:cubicBezTo>
                  <a:pt x="2673562" y="2571508"/>
                  <a:pt x="2663211" y="2570768"/>
                  <a:pt x="2657296" y="2570768"/>
                </a:cubicBezTo>
                <a:cubicBezTo>
                  <a:pt x="2657296" y="2570768"/>
                  <a:pt x="2634376" y="2567811"/>
                  <a:pt x="2588534" y="2561896"/>
                </a:cubicBezTo>
                <a:cubicBezTo>
                  <a:pt x="2524949" y="2553024"/>
                  <a:pt x="2479847" y="2546369"/>
                  <a:pt x="2453230" y="2541933"/>
                </a:cubicBezTo>
                <a:cubicBezTo>
                  <a:pt x="2442878" y="2540454"/>
                  <a:pt x="2401474" y="2533061"/>
                  <a:pt x="2329016" y="2519752"/>
                </a:cubicBezTo>
                <a:cubicBezTo>
                  <a:pt x="2318664" y="2518273"/>
                  <a:pt x="2300920" y="2515315"/>
                  <a:pt x="2275781" y="2510880"/>
                </a:cubicBezTo>
                <a:cubicBezTo>
                  <a:pt x="2253600" y="2506443"/>
                  <a:pt x="2238813" y="2503486"/>
                  <a:pt x="2231419" y="2502007"/>
                </a:cubicBezTo>
                <a:cubicBezTo>
                  <a:pt x="2107204" y="2472432"/>
                  <a:pt x="2044359" y="2461342"/>
                  <a:pt x="2042880" y="2468736"/>
                </a:cubicBezTo>
                <a:cubicBezTo>
                  <a:pt x="2042880" y="2476129"/>
                  <a:pt x="2040661" y="2475390"/>
                  <a:pt x="2036225" y="2466517"/>
                </a:cubicBezTo>
                <a:cubicBezTo>
                  <a:pt x="2033268" y="2457645"/>
                  <a:pt x="2002214" y="2445076"/>
                  <a:pt x="1943065" y="2428809"/>
                </a:cubicBezTo>
                <a:cubicBezTo>
                  <a:pt x="1910532" y="2419937"/>
                  <a:pt x="1893527" y="2414761"/>
                  <a:pt x="1892048" y="2413283"/>
                </a:cubicBezTo>
                <a:cubicBezTo>
                  <a:pt x="1887612" y="2413283"/>
                  <a:pt x="1881697" y="2411804"/>
                  <a:pt x="1874303" y="2408847"/>
                </a:cubicBezTo>
                <a:cubicBezTo>
                  <a:pt x="1865431" y="2405889"/>
                  <a:pt x="1858776" y="2403671"/>
                  <a:pt x="1854340" y="2402192"/>
                </a:cubicBezTo>
                <a:cubicBezTo>
                  <a:pt x="1854340" y="2402192"/>
                  <a:pt x="1841032" y="2397756"/>
                  <a:pt x="1814414" y="2388884"/>
                </a:cubicBezTo>
                <a:cubicBezTo>
                  <a:pt x="1780403" y="2378532"/>
                  <a:pt x="1749350" y="2368181"/>
                  <a:pt x="1721253" y="2357830"/>
                </a:cubicBezTo>
                <a:cubicBezTo>
                  <a:pt x="1668019" y="2338607"/>
                  <a:pt x="1636226" y="2327515"/>
                  <a:pt x="1625875" y="2324558"/>
                </a:cubicBezTo>
                <a:cubicBezTo>
                  <a:pt x="1543065" y="2290547"/>
                  <a:pt x="1489831" y="2269106"/>
                  <a:pt x="1466171" y="2260233"/>
                </a:cubicBezTo>
                <a:cubicBezTo>
                  <a:pt x="1401106" y="2230658"/>
                  <a:pt x="1355265" y="2209956"/>
                  <a:pt x="1328648" y="2198126"/>
                </a:cubicBezTo>
                <a:cubicBezTo>
                  <a:pt x="1284286" y="2177424"/>
                  <a:pt x="1263584" y="2167812"/>
                  <a:pt x="1266541" y="2169291"/>
                </a:cubicBezTo>
                <a:cubicBezTo>
                  <a:pt x="1260626" y="2166333"/>
                  <a:pt x="1251014" y="2161897"/>
                  <a:pt x="1237706" y="2155982"/>
                </a:cubicBezTo>
                <a:cubicBezTo>
                  <a:pt x="1225876" y="2150067"/>
                  <a:pt x="1217003" y="2145631"/>
                  <a:pt x="1211088" y="2142673"/>
                </a:cubicBezTo>
                <a:cubicBezTo>
                  <a:pt x="1172641" y="2123450"/>
                  <a:pt x="1139369" y="2106444"/>
                  <a:pt x="1111273" y="2091657"/>
                </a:cubicBezTo>
                <a:cubicBezTo>
                  <a:pt x="1093529" y="2084263"/>
                  <a:pt x="1085396" y="2081306"/>
                  <a:pt x="1086874" y="2082784"/>
                </a:cubicBezTo>
                <a:cubicBezTo>
                  <a:pt x="1082438" y="2078348"/>
                  <a:pt x="1075783" y="2073912"/>
                  <a:pt x="1066911" y="2069476"/>
                </a:cubicBezTo>
                <a:cubicBezTo>
                  <a:pt x="1060996" y="2067997"/>
                  <a:pt x="1054342" y="2065040"/>
                  <a:pt x="1046948" y="2060603"/>
                </a:cubicBezTo>
                <a:cubicBezTo>
                  <a:pt x="1036597" y="2054688"/>
                  <a:pt x="1029943" y="2050992"/>
                  <a:pt x="1026986" y="2049513"/>
                </a:cubicBezTo>
                <a:cubicBezTo>
                  <a:pt x="1001846" y="2036204"/>
                  <a:pt x="978926" y="2024374"/>
                  <a:pt x="958224" y="2014023"/>
                </a:cubicBezTo>
                <a:cubicBezTo>
                  <a:pt x="949352" y="2009587"/>
                  <a:pt x="930128" y="2000714"/>
                  <a:pt x="900553" y="1987406"/>
                </a:cubicBezTo>
                <a:cubicBezTo>
                  <a:pt x="882808" y="1978533"/>
                  <a:pt x="867282" y="1971140"/>
                  <a:pt x="853972" y="1965224"/>
                </a:cubicBezTo>
                <a:cubicBezTo>
                  <a:pt x="839185" y="1957831"/>
                  <a:pt x="817004" y="1946740"/>
                  <a:pt x="787429" y="1931953"/>
                </a:cubicBezTo>
                <a:cubicBezTo>
                  <a:pt x="778557" y="1927517"/>
                  <a:pt x="763030" y="1919384"/>
                  <a:pt x="740849" y="1907554"/>
                </a:cubicBezTo>
                <a:cubicBezTo>
                  <a:pt x="737892" y="1906075"/>
                  <a:pt x="734195" y="1903857"/>
                  <a:pt x="729758" y="1900899"/>
                </a:cubicBezTo>
                <a:cubicBezTo>
                  <a:pt x="723844" y="1897942"/>
                  <a:pt x="719407" y="1896463"/>
                  <a:pt x="716449" y="1896463"/>
                </a:cubicBezTo>
                <a:cubicBezTo>
                  <a:pt x="717929" y="1896463"/>
                  <a:pt x="711274" y="1892027"/>
                  <a:pt x="696487" y="1883154"/>
                </a:cubicBezTo>
                <a:cubicBezTo>
                  <a:pt x="666912" y="1866888"/>
                  <a:pt x="647689" y="1856537"/>
                  <a:pt x="638816" y="1852101"/>
                </a:cubicBezTo>
                <a:cubicBezTo>
                  <a:pt x="631422" y="1849143"/>
                  <a:pt x="615156" y="1841010"/>
                  <a:pt x="590018" y="1827702"/>
                </a:cubicBezTo>
                <a:cubicBezTo>
                  <a:pt x="581145" y="1823266"/>
                  <a:pt x="567097" y="1815132"/>
                  <a:pt x="547874" y="1803303"/>
                </a:cubicBezTo>
                <a:cubicBezTo>
                  <a:pt x="533086" y="1794430"/>
                  <a:pt x="524953" y="1789255"/>
                  <a:pt x="523474" y="1787776"/>
                </a:cubicBezTo>
                <a:cubicBezTo>
                  <a:pt x="505730" y="1777425"/>
                  <a:pt x="496118" y="1771510"/>
                  <a:pt x="494639" y="1770031"/>
                </a:cubicBezTo>
                <a:cubicBezTo>
                  <a:pt x="460628" y="1747850"/>
                  <a:pt x="439925" y="1735280"/>
                  <a:pt x="432532" y="1732323"/>
                </a:cubicBezTo>
                <a:cubicBezTo>
                  <a:pt x="425138" y="1729366"/>
                  <a:pt x="403696" y="1716057"/>
                  <a:pt x="368207" y="1692397"/>
                </a:cubicBezTo>
                <a:cubicBezTo>
                  <a:pt x="354898" y="1683525"/>
                  <a:pt x="346025" y="1677610"/>
                  <a:pt x="341589" y="1674652"/>
                </a:cubicBezTo>
                <a:cubicBezTo>
                  <a:pt x="340110" y="1674652"/>
                  <a:pt x="332717" y="1669476"/>
                  <a:pt x="319408" y="1659125"/>
                </a:cubicBezTo>
                <a:cubicBezTo>
                  <a:pt x="304621" y="1650253"/>
                  <a:pt x="291312" y="1641381"/>
                  <a:pt x="279482" y="1632508"/>
                </a:cubicBezTo>
                <a:cubicBezTo>
                  <a:pt x="258780" y="1620678"/>
                  <a:pt x="225508" y="1603672"/>
                  <a:pt x="179667" y="1581492"/>
                </a:cubicBezTo>
                <a:cubicBezTo>
                  <a:pt x="157486" y="1569662"/>
                  <a:pt x="144916" y="1562268"/>
                  <a:pt x="141959" y="1559311"/>
                </a:cubicBezTo>
                <a:cubicBezTo>
                  <a:pt x="122736" y="1532693"/>
                  <a:pt x="107948" y="1523081"/>
                  <a:pt x="97597" y="1530475"/>
                </a:cubicBezTo>
                <a:cubicBezTo>
                  <a:pt x="91682" y="1533433"/>
                  <a:pt x="91682" y="1532693"/>
                  <a:pt x="97597" y="1528257"/>
                </a:cubicBezTo>
                <a:cubicBezTo>
                  <a:pt x="102033" y="1522342"/>
                  <a:pt x="101294" y="1518645"/>
                  <a:pt x="95379" y="1517166"/>
                </a:cubicBezTo>
                <a:cubicBezTo>
                  <a:pt x="89464" y="1517166"/>
                  <a:pt x="81331" y="1515688"/>
                  <a:pt x="70979" y="1512730"/>
                </a:cubicBezTo>
                <a:cubicBezTo>
                  <a:pt x="60628" y="1511251"/>
                  <a:pt x="54713" y="1505336"/>
                  <a:pt x="53235" y="1494985"/>
                </a:cubicBezTo>
                <a:cubicBezTo>
                  <a:pt x="51756" y="1484634"/>
                  <a:pt x="47320" y="1479458"/>
                  <a:pt x="39927" y="1479458"/>
                </a:cubicBezTo>
                <a:cubicBezTo>
                  <a:pt x="26618" y="1479458"/>
                  <a:pt x="27357" y="1467629"/>
                  <a:pt x="42144" y="1443969"/>
                </a:cubicBezTo>
                <a:cubicBezTo>
                  <a:pt x="48059" y="1433618"/>
                  <a:pt x="50277" y="1427703"/>
                  <a:pt x="48799" y="1426224"/>
                </a:cubicBezTo>
                <a:cubicBezTo>
                  <a:pt x="44362" y="1420309"/>
                  <a:pt x="51017" y="1413655"/>
                  <a:pt x="68762" y="1406261"/>
                </a:cubicBezTo>
                <a:cubicBezTo>
                  <a:pt x="79113" y="1401825"/>
                  <a:pt x="85028" y="1397388"/>
                  <a:pt x="86506" y="1392952"/>
                </a:cubicBezTo>
                <a:cubicBezTo>
                  <a:pt x="86506" y="1388516"/>
                  <a:pt x="92421" y="1381862"/>
                  <a:pt x="104252" y="1372989"/>
                </a:cubicBezTo>
                <a:cubicBezTo>
                  <a:pt x="116081" y="1362638"/>
                  <a:pt x="123475" y="1355984"/>
                  <a:pt x="126433" y="1353026"/>
                </a:cubicBezTo>
                <a:cubicBezTo>
                  <a:pt x="129390" y="1348590"/>
                  <a:pt x="145656" y="1331585"/>
                  <a:pt x="175231" y="1302010"/>
                </a:cubicBezTo>
                <a:cubicBezTo>
                  <a:pt x="184103" y="1293137"/>
                  <a:pt x="192236" y="1287222"/>
                  <a:pt x="199630" y="1284265"/>
                </a:cubicBezTo>
                <a:cubicBezTo>
                  <a:pt x="211460" y="1281307"/>
                  <a:pt x="214418" y="1274653"/>
                  <a:pt x="208502" y="1264302"/>
                </a:cubicBezTo>
                <a:cubicBezTo>
                  <a:pt x="205545" y="1258387"/>
                  <a:pt x="205545" y="1250993"/>
                  <a:pt x="208502" y="1242121"/>
                </a:cubicBezTo>
                <a:cubicBezTo>
                  <a:pt x="211460" y="1231770"/>
                  <a:pt x="210721" y="1228073"/>
                  <a:pt x="206284" y="1231030"/>
                </a:cubicBezTo>
                <a:cubicBezTo>
                  <a:pt x="195933" y="1236945"/>
                  <a:pt x="191497" y="1236945"/>
                  <a:pt x="192975" y="1231030"/>
                </a:cubicBezTo>
                <a:cubicBezTo>
                  <a:pt x="194455" y="1223637"/>
                  <a:pt x="201109" y="1212546"/>
                  <a:pt x="212939" y="1197759"/>
                </a:cubicBezTo>
                <a:cubicBezTo>
                  <a:pt x="223290" y="1185928"/>
                  <a:pt x="228465" y="1179274"/>
                  <a:pt x="228465" y="1177795"/>
                </a:cubicBezTo>
                <a:cubicBezTo>
                  <a:pt x="228465" y="1174838"/>
                  <a:pt x="232162" y="1169662"/>
                  <a:pt x="239556" y="1162269"/>
                </a:cubicBezTo>
                <a:cubicBezTo>
                  <a:pt x="246950" y="1154875"/>
                  <a:pt x="251386" y="1151918"/>
                  <a:pt x="252865" y="1153396"/>
                </a:cubicBezTo>
                <a:cubicBezTo>
                  <a:pt x="254343" y="1156354"/>
                  <a:pt x="252865" y="1161529"/>
                  <a:pt x="248429" y="1168923"/>
                </a:cubicBezTo>
                <a:cubicBezTo>
                  <a:pt x="245471" y="1174838"/>
                  <a:pt x="244732" y="1179274"/>
                  <a:pt x="246211" y="1182232"/>
                </a:cubicBezTo>
                <a:cubicBezTo>
                  <a:pt x="249168" y="1185189"/>
                  <a:pt x="253604" y="1183711"/>
                  <a:pt x="259519" y="1177795"/>
                </a:cubicBezTo>
                <a:cubicBezTo>
                  <a:pt x="266912" y="1173359"/>
                  <a:pt x="271349" y="1171881"/>
                  <a:pt x="272828" y="1173359"/>
                </a:cubicBezTo>
                <a:cubicBezTo>
                  <a:pt x="275785" y="1176317"/>
                  <a:pt x="279482" y="1174838"/>
                  <a:pt x="283919" y="1168923"/>
                </a:cubicBezTo>
                <a:cubicBezTo>
                  <a:pt x="289833" y="1163008"/>
                  <a:pt x="290573" y="1160051"/>
                  <a:pt x="286136" y="1160051"/>
                </a:cubicBezTo>
                <a:cubicBezTo>
                  <a:pt x="283179" y="1160051"/>
                  <a:pt x="286876" y="1154875"/>
                  <a:pt x="297227" y="1144524"/>
                </a:cubicBezTo>
                <a:cubicBezTo>
                  <a:pt x="306099" y="1132694"/>
                  <a:pt x="307578" y="1125300"/>
                  <a:pt x="301663" y="1122343"/>
                </a:cubicBezTo>
                <a:cubicBezTo>
                  <a:pt x="294270" y="1117907"/>
                  <a:pt x="295748" y="1112731"/>
                  <a:pt x="306099" y="1106816"/>
                </a:cubicBezTo>
                <a:cubicBezTo>
                  <a:pt x="314972" y="1100901"/>
                  <a:pt x="319408" y="1097944"/>
                  <a:pt x="319408" y="1097944"/>
                </a:cubicBezTo>
                <a:cubicBezTo>
                  <a:pt x="323844" y="1105337"/>
                  <a:pt x="329020" y="1104598"/>
                  <a:pt x="334935" y="1095725"/>
                </a:cubicBezTo>
                <a:cubicBezTo>
                  <a:pt x="339371" y="1089811"/>
                  <a:pt x="344547" y="1086114"/>
                  <a:pt x="350461" y="1084635"/>
                </a:cubicBezTo>
                <a:cubicBezTo>
                  <a:pt x="356376" y="1083156"/>
                  <a:pt x="360813" y="1077981"/>
                  <a:pt x="363770" y="1069108"/>
                </a:cubicBezTo>
                <a:cubicBezTo>
                  <a:pt x="366728" y="1061714"/>
                  <a:pt x="374122" y="1054321"/>
                  <a:pt x="385951" y="1046927"/>
                </a:cubicBezTo>
                <a:cubicBezTo>
                  <a:pt x="405175" y="1038054"/>
                  <a:pt x="413308" y="1032140"/>
                  <a:pt x="410351" y="1029182"/>
                </a:cubicBezTo>
                <a:cubicBezTo>
                  <a:pt x="407393" y="1024746"/>
                  <a:pt x="412569" y="1013655"/>
                  <a:pt x="425878" y="995910"/>
                </a:cubicBezTo>
                <a:cubicBezTo>
                  <a:pt x="431793" y="988517"/>
                  <a:pt x="434010" y="984081"/>
                  <a:pt x="432532" y="982602"/>
                </a:cubicBezTo>
                <a:cubicBezTo>
                  <a:pt x="429574" y="981123"/>
                  <a:pt x="430313" y="978166"/>
                  <a:pt x="434750" y="973729"/>
                </a:cubicBezTo>
                <a:cubicBezTo>
                  <a:pt x="439186" y="969293"/>
                  <a:pt x="442883" y="967075"/>
                  <a:pt x="445840" y="967075"/>
                </a:cubicBezTo>
                <a:cubicBezTo>
                  <a:pt x="457671" y="967075"/>
                  <a:pt x="465064" y="964117"/>
                  <a:pt x="468022" y="958203"/>
                </a:cubicBezTo>
                <a:cubicBezTo>
                  <a:pt x="473937" y="944894"/>
                  <a:pt x="480591" y="935282"/>
                  <a:pt x="487984" y="929367"/>
                </a:cubicBezTo>
                <a:cubicBezTo>
                  <a:pt x="496857" y="923452"/>
                  <a:pt x="502772" y="923452"/>
                  <a:pt x="505730" y="929367"/>
                </a:cubicBezTo>
                <a:cubicBezTo>
                  <a:pt x="508687" y="935282"/>
                  <a:pt x="512384" y="935282"/>
                  <a:pt x="516820" y="929367"/>
                </a:cubicBezTo>
                <a:cubicBezTo>
                  <a:pt x="519778" y="923452"/>
                  <a:pt x="522735" y="924192"/>
                  <a:pt x="525692" y="931585"/>
                </a:cubicBezTo>
                <a:cubicBezTo>
                  <a:pt x="528650" y="941937"/>
                  <a:pt x="534565" y="952288"/>
                  <a:pt x="543437" y="962639"/>
                </a:cubicBezTo>
                <a:cubicBezTo>
                  <a:pt x="552309" y="972990"/>
                  <a:pt x="557485" y="976687"/>
                  <a:pt x="558964" y="973729"/>
                </a:cubicBezTo>
                <a:cubicBezTo>
                  <a:pt x="561921" y="969293"/>
                  <a:pt x="565618" y="969293"/>
                  <a:pt x="570055" y="973729"/>
                </a:cubicBezTo>
                <a:cubicBezTo>
                  <a:pt x="574491" y="978166"/>
                  <a:pt x="578927" y="978166"/>
                  <a:pt x="583363" y="973729"/>
                </a:cubicBezTo>
                <a:cubicBezTo>
                  <a:pt x="589278" y="969293"/>
                  <a:pt x="587799" y="963378"/>
                  <a:pt x="578927" y="955984"/>
                </a:cubicBezTo>
                <a:cubicBezTo>
                  <a:pt x="555267" y="936761"/>
                  <a:pt x="551570" y="924192"/>
                  <a:pt x="567836" y="918277"/>
                </a:cubicBezTo>
                <a:cubicBezTo>
                  <a:pt x="573752" y="916798"/>
                  <a:pt x="575230" y="912362"/>
                  <a:pt x="572272" y="904968"/>
                </a:cubicBezTo>
                <a:cubicBezTo>
                  <a:pt x="567836" y="897574"/>
                  <a:pt x="570794" y="890920"/>
                  <a:pt x="581145" y="885005"/>
                </a:cubicBezTo>
                <a:cubicBezTo>
                  <a:pt x="590018" y="879090"/>
                  <a:pt x="595933" y="879830"/>
                  <a:pt x="598890" y="887223"/>
                </a:cubicBezTo>
                <a:cubicBezTo>
                  <a:pt x="601848" y="894617"/>
                  <a:pt x="600369" y="904968"/>
                  <a:pt x="594453" y="918277"/>
                </a:cubicBezTo>
                <a:cubicBezTo>
                  <a:pt x="591496" y="924192"/>
                  <a:pt x="593714" y="924931"/>
                  <a:pt x="601108" y="920495"/>
                </a:cubicBezTo>
                <a:cubicBezTo>
                  <a:pt x="607023" y="916058"/>
                  <a:pt x="611459" y="910883"/>
                  <a:pt x="614417" y="904968"/>
                </a:cubicBezTo>
                <a:cubicBezTo>
                  <a:pt x="618853" y="891659"/>
                  <a:pt x="624768" y="888702"/>
                  <a:pt x="632162" y="896096"/>
                </a:cubicBezTo>
                <a:cubicBezTo>
                  <a:pt x="636598" y="900532"/>
                  <a:pt x="635119" y="904229"/>
                  <a:pt x="627726" y="907186"/>
                </a:cubicBezTo>
                <a:cubicBezTo>
                  <a:pt x="620331" y="908665"/>
                  <a:pt x="615895" y="911622"/>
                  <a:pt x="614417" y="916058"/>
                </a:cubicBezTo>
                <a:cubicBezTo>
                  <a:pt x="612938" y="920495"/>
                  <a:pt x="613677" y="923452"/>
                  <a:pt x="616635" y="924931"/>
                </a:cubicBezTo>
                <a:cubicBezTo>
                  <a:pt x="619592" y="927889"/>
                  <a:pt x="622550" y="927149"/>
                  <a:pt x="625507" y="922713"/>
                </a:cubicBezTo>
                <a:cubicBezTo>
                  <a:pt x="628465" y="918277"/>
                  <a:pt x="632162" y="915319"/>
                  <a:pt x="636598" y="913840"/>
                </a:cubicBezTo>
                <a:cubicBezTo>
                  <a:pt x="642513" y="912362"/>
                  <a:pt x="646949" y="907186"/>
                  <a:pt x="649906" y="898314"/>
                </a:cubicBezTo>
                <a:cubicBezTo>
                  <a:pt x="652864" y="887963"/>
                  <a:pt x="652864" y="883526"/>
                  <a:pt x="649906" y="885005"/>
                </a:cubicBezTo>
                <a:cubicBezTo>
                  <a:pt x="645470" y="885005"/>
                  <a:pt x="645470" y="881308"/>
                  <a:pt x="649906" y="873914"/>
                </a:cubicBezTo>
                <a:cubicBezTo>
                  <a:pt x="652864" y="866521"/>
                  <a:pt x="650646" y="858388"/>
                  <a:pt x="643252" y="849515"/>
                </a:cubicBezTo>
                <a:cubicBezTo>
                  <a:pt x="634380" y="839164"/>
                  <a:pt x="632901" y="831770"/>
                  <a:pt x="638816" y="827334"/>
                </a:cubicBezTo>
                <a:cubicBezTo>
                  <a:pt x="644731" y="822898"/>
                  <a:pt x="642513" y="816983"/>
                  <a:pt x="632162" y="809589"/>
                </a:cubicBezTo>
                <a:cubicBezTo>
                  <a:pt x="621811" y="802196"/>
                  <a:pt x="621071" y="794062"/>
                  <a:pt x="629943" y="785190"/>
                </a:cubicBezTo>
                <a:cubicBezTo>
                  <a:pt x="638816" y="774839"/>
                  <a:pt x="644731" y="765227"/>
                  <a:pt x="647689" y="756355"/>
                </a:cubicBezTo>
                <a:cubicBezTo>
                  <a:pt x="656561" y="738610"/>
                  <a:pt x="670609" y="728259"/>
                  <a:pt x="689833" y="725301"/>
                </a:cubicBezTo>
                <a:cubicBezTo>
                  <a:pt x="700184" y="722344"/>
                  <a:pt x="708317" y="718647"/>
                  <a:pt x="714232" y="714211"/>
                </a:cubicBezTo>
                <a:cubicBezTo>
                  <a:pt x="720146" y="709774"/>
                  <a:pt x="725322" y="709035"/>
                  <a:pt x="729758" y="711992"/>
                </a:cubicBezTo>
                <a:cubicBezTo>
                  <a:pt x="732716" y="714950"/>
                  <a:pt x="731976" y="717907"/>
                  <a:pt x="727541" y="720865"/>
                </a:cubicBezTo>
                <a:cubicBezTo>
                  <a:pt x="714232" y="731216"/>
                  <a:pt x="714232" y="742307"/>
                  <a:pt x="727541" y="754137"/>
                </a:cubicBezTo>
                <a:cubicBezTo>
                  <a:pt x="733455" y="760051"/>
                  <a:pt x="740110" y="758573"/>
                  <a:pt x="747503" y="749700"/>
                </a:cubicBezTo>
                <a:cubicBezTo>
                  <a:pt x="756376" y="740828"/>
                  <a:pt x="765988" y="734913"/>
                  <a:pt x="776339" y="731956"/>
                </a:cubicBezTo>
                <a:cubicBezTo>
                  <a:pt x="798520" y="726040"/>
                  <a:pt x="801478" y="714211"/>
                  <a:pt x="785211" y="696466"/>
                </a:cubicBezTo>
                <a:cubicBezTo>
                  <a:pt x="773381" y="684636"/>
                  <a:pt x="770424" y="675024"/>
                  <a:pt x="776339" y="667630"/>
                </a:cubicBezTo>
                <a:cubicBezTo>
                  <a:pt x="782254" y="660236"/>
                  <a:pt x="791126" y="661715"/>
                  <a:pt x="802956" y="672066"/>
                </a:cubicBezTo>
                <a:cubicBezTo>
                  <a:pt x="819222" y="686854"/>
                  <a:pt x="830313" y="689072"/>
                  <a:pt x="836228" y="678721"/>
                </a:cubicBezTo>
                <a:cubicBezTo>
                  <a:pt x="839185" y="675763"/>
                  <a:pt x="844361" y="672066"/>
                  <a:pt x="851754" y="667630"/>
                </a:cubicBezTo>
                <a:cubicBezTo>
                  <a:pt x="859148" y="664673"/>
                  <a:pt x="860627" y="660976"/>
                  <a:pt x="856191" y="656540"/>
                </a:cubicBezTo>
                <a:cubicBezTo>
                  <a:pt x="848797" y="650625"/>
                  <a:pt x="850276" y="644710"/>
                  <a:pt x="860627" y="638795"/>
                </a:cubicBezTo>
                <a:cubicBezTo>
                  <a:pt x="869499" y="632880"/>
                  <a:pt x="873936" y="631401"/>
                  <a:pt x="873936" y="634359"/>
                </a:cubicBezTo>
                <a:cubicBezTo>
                  <a:pt x="872457" y="638795"/>
                  <a:pt x="873936" y="644710"/>
                  <a:pt x="878372" y="652103"/>
                </a:cubicBezTo>
                <a:cubicBezTo>
                  <a:pt x="884287" y="659497"/>
                  <a:pt x="888723" y="661715"/>
                  <a:pt x="891680" y="658758"/>
                </a:cubicBezTo>
                <a:cubicBezTo>
                  <a:pt x="896117" y="655800"/>
                  <a:pt x="893898" y="647667"/>
                  <a:pt x="885026" y="634359"/>
                </a:cubicBezTo>
                <a:cubicBezTo>
                  <a:pt x="876153" y="621050"/>
                  <a:pt x="874675" y="611438"/>
                  <a:pt x="880590" y="605523"/>
                </a:cubicBezTo>
                <a:cubicBezTo>
                  <a:pt x="890941" y="598129"/>
                  <a:pt x="896856" y="593693"/>
                  <a:pt x="898335" y="592215"/>
                </a:cubicBezTo>
                <a:cubicBezTo>
                  <a:pt x="905728" y="586299"/>
                  <a:pt x="907207" y="581863"/>
                  <a:pt x="902771" y="578906"/>
                </a:cubicBezTo>
                <a:cubicBezTo>
                  <a:pt x="898335" y="574470"/>
                  <a:pt x="898335" y="570773"/>
                  <a:pt x="902771" y="567815"/>
                </a:cubicBezTo>
                <a:cubicBezTo>
                  <a:pt x="905728" y="563379"/>
                  <a:pt x="908686" y="562640"/>
                  <a:pt x="911644" y="565597"/>
                </a:cubicBezTo>
                <a:cubicBezTo>
                  <a:pt x="914601" y="568555"/>
                  <a:pt x="915340" y="572251"/>
                  <a:pt x="913862" y="576688"/>
                </a:cubicBezTo>
                <a:cubicBezTo>
                  <a:pt x="912382" y="582603"/>
                  <a:pt x="913862" y="585560"/>
                  <a:pt x="918298" y="585560"/>
                </a:cubicBezTo>
                <a:cubicBezTo>
                  <a:pt x="924213" y="584082"/>
                  <a:pt x="930867" y="579645"/>
                  <a:pt x="938260" y="572251"/>
                </a:cubicBezTo>
                <a:cubicBezTo>
                  <a:pt x="947133" y="563379"/>
                  <a:pt x="949352" y="556725"/>
                  <a:pt x="944915" y="552289"/>
                </a:cubicBezTo>
                <a:cubicBezTo>
                  <a:pt x="939000" y="546373"/>
                  <a:pt x="940479" y="539719"/>
                  <a:pt x="949352" y="532326"/>
                </a:cubicBezTo>
                <a:cubicBezTo>
                  <a:pt x="958224" y="524932"/>
                  <a:pt x="968575" y="527889"/>
                  <a:pt x="980405" y="541198"/>
                </a:cubicBezTo>
                <a:cubicBezTo>
                  <a:pt x="990756" y="553028"/>
                  <a:pt x="998150" y="556725"/>
                  <a:pt x="1002586" y="552289"/>
                </a:cubicBezTo>
                <a:cubicBezTo>
                  <a:pt x="1005543" y="549331"/>
                  <a:pt x="1013677" y="552289"/>
                  <a:pt x="1026986" y="561161"/>
                </a:cubicBezTo>
                <a:cubicBezTo>
                  <a:pt x="1035858" y="567076"/>
                  <a:pt x="1057299" y="577427"/>
                  <a:pt x="1091310" y="592215"/>
                </a:cubicBezTo>
                <a:cubicBezTo>
                  <a:pt x="1120885" y="605523"/>
                  <a:pt x="1144545" y="618832"/>
                  <a:pt x="1162290" y="632141"/>
                </a:cubicBezTo>
                <a:cubicBezTo>
                  <a:pt x="1175598" y="642492"/>
                  <a:pt x="1191865" y="652103"/>
                  <a:pt x="1211088" y="660976"/>
                </a:cubicBezTo>
                <a:cubicBezTo>
                  <a:pt x="1224397" y="668370"/>
                  <a:pt x="1238445" y="676503"/>
                  <a:pt x="1253232" y="685375"/>
                </a:cubicBezTo>
                <a:cubicBezTo>
                  <a:pt x="1268020" y="694247"/>
                  <a:pt x="1282807" y="702381"/>
                  <a:pt x="1297595" y="709774"/>
                </a:cubicBezTo>
                <a:cubicBezTo>
                  <a:pt x="1300552" y="711253"/>
                  <a:pt x="1304988" y="714211"/>
                  <a:pt x="1310903" y="718647"/>
                </a:cubicBezTo>
                <a:cubicBezTo>
                  <a:pt x="1322733" y="724562"/>
                  <a:pt x="1329387" y="727519"/>
                  <a:pt x="1330866" y="727519"/>
                </a:cubicBezTo>
                <a:cubicBezTo>
                  <a:pt x="1345654" y="736392"/>
                  <a:pt x="1361180" y="746003"/>
                  <a:pt x="1377446" y="756355"/>
                </a:cubicBezTo>
                <a:cubicBezTo>
                  <a:pt x="1417372" y="780015"/>
                  <a:pt x="1440293" y="792584"/>
                  <a:pt x="1446208" y="794062"/>
                </a:cubicBezTo>
                <a:cubicBezTo>
                  <a:pt x="1468389" y="801456"/>
                  <a:pt x="1507576" y="819201"/>
                  <a:pt x="1563768" y="847297"/>
                </a:cubicBezTo>
                <a:cubicBezTo>
                  <a:pt x="1569683" y="850255"/>
                  <a:pt x="1573379" y="852473"/>
                  <a:pt x="1574858" y="853952"/>
                </a:cubicBezTo>
                <a:cubicBezTo>
                  <a:pt x="1576337" y="853952"/>
                  <a:pt x="1577816" y="854691"/>
                  <a:pt x="1579295" y="856170"/>
                </a:cubicBezTo>
                <a:cubicBezTo>
                  <a:pt x="1582252" y="856170"/>
                  <a:pt x="1583731" y="856909"/>
                  <a:pt x="1583731" y="858388"/>
                </a:cubicBezTo>
                <a:cubicBezTo>
                  <a:pt x="1586688" y="858388"/>
                  <a:pt x="1592603" y="860606"/>
                  <a:pt x="1601476" y="865042"/>
                </a:cubicBezTo>
                <a:cubicBezTo>
                  <a:pt x="1613305" y="869478"/>
                  <a:pt x="1619221" y="870957"/>
                  <a:pt x="1619221" y="869478"/>
                </a:cubicBezTo>
                <a:cubicBezTo>
                  <a:pt x="1620699" y="867999"/>
                  <a:pt x="1648795" y="882787"/>
                  <a:pt x="1703509" y="913840"/>
                </a:cubicBezTo>
                <a:cubicBezTo>
                  <a:pt x="1744913" y="934543"/>
                  <a:pt x="1781143" y="953027"/>
                  <a:pt x="1812196" y="969293"/>
                </a:cubicBezTo>
                <a:cubicBezTo>
                  <a:pt x="1812196" y="969293"/>
                  <a:pt x="1836595" y="980384"/>
                  <a:pt x="1885394" y="1002565"/>
                </a:cubicBezTo>
                <a:cubicBezTo>
                  <a:pt x="1898702" y="1008480"/>
                  <a:pt x="1912011" y="1015134"/>
                  <a:pt x="1925320" y="1022528"/>
                </a:cubicBezTo>
                <a:cubicBezTo>
                  <a:pt x="1932713" y="1025485"/>
                  <a:pt x="1940107" y="1028443"/>
                  <a:pt x="1947501" y="1031400"/>
                </a:cubicBezTo>
                <a:cubicBezTo>
                  <a:pt x="1956373" y="1035837"/>
                  <a:pt x="1964506" y="1039533"/>
                  <a:pt x="1971900" y="1042491"/>
                </a:cubicBezTo>
                <a:cubicBezTo>
                  <a:pt x="2072454" y="1082417"/>
                  <a:pt x="2127907" y="1103858"/>
                  <a:pt x="2138258" y="1106816"/>
                </a:cubicBezTo>
                <a:cubicBezTo>
                  <a:pt x="2154524" y="1111252"/>
                  <a:pt x="2171530" y="1117167"/>
                  <a:pt x="2189275" y="1124561"/>
                </a:cubicBezTo>
                <a:lnTo>
                  <a:pt x="2224765" y="1135651"/>
                </a:lnTo>
                <a:cubicBezTo>
                  <a:pt x="2243988" y="1141567"/>
                  <a:pt x="2263212" y="1146003"/>
                  <a:pt x="2282436" y="1148960"/>
                </a:cubicBezTo>
                <a:cubicBezTo>
                  <a:pt x="2303138" y="1153396"/>
                  <a:pt x="2311271" y="1153396"/>
                  <a:pt x="2306835" y="1148960"/>
                </a:cubicBezTo>
                <a:cubicBezTo>
                  <a:pt x="2302398" y="1143045"/>
                  <a:pt x="2306835" y="1142306"/>
                  <a:pt x="2320143" y="1146742"/>
                </a:cubicBezTo>
                <a:cubicBezTo>
                  <a:pt x="2333452" y="1149700"/>
                  <a:pt x="2337149" y="1151918"/>
                  <a:pt x="2331234" y="1153396"/>
                </a:cubicBezTo>
                <a:cubicBezTo>
                  <a:pt x="2325319" y="1154875"/>
                  <a:pt x="2323101" y="1158572"/>
                  <a:pt x="2324580" y="1164487"/>
                </a:cubicBezTo>
                <a:cubicBezTo>
                  <a:pt x="2327537" y="1168923"/>
                  <a:pt x="2331973" y="1168184"/>
                  <a:pt x="2337888" y="1162269"/>
                </a:cubicBezTo>
                <a:cubicBezTo>
                  <a:pt x="2342324" y="1156354"/>
                  <a:pt x="2367463" y="1157093"/>
                  <a:pt x="2413304" y="1164487"/>
                </a:cubicBezTo>
                <a:cubicBezTo>
                  <a:pt x="2457666" y="1171881"/>
                  <a:pt x="2482805" y="1177056"/>
                  <a:pt x="2488720" y="1180014"/>
                </a:cubicBezTo>
                <a:cubicBezTo>
                  <a:pt x="2490198" y="1181492"/>
                  <a:pt x="2535300" y="1190365"/>
                  <a:pt x="2624024" y="1206631"/>
                </a:cubicBezTo>
                <a:cubicBezTo>
                  <a:pt x="2625503" y="1208110"/>
                  <a:pt x="2646205" y="1211807"/>
                  <a:pt x="2686131" y="1217721"/>
                </a:cubicBezTo>
                <a:cubicBezTo>
                  <a:pt x="2693525" y="1217721"/>
                  <a:pt x="2704616" y="1219200"/>
                  <a:pt x="2719403" y="1222158"/>
                </a:cubicBezTo>
                <a:cubicBezTo>
                  <a:pt x="2735669" y="1223637"/>
                  <a:pt x="2747499" y="1225115"/>
                  <a:pt x="2754893" y="1226594"/>
                </a:cubicBezTo>
                <a:cubicBezTo>
                  <a:pt x="2760808" y="1226594"/>
                  <a:pt x="2785946" y="1228812"/>
                  <a:pt x="2830309" y="1233248"/>
                </a:cubicBezTo>
                <a:cubicBezTo>
                  <a:pt x="2849532" y="1234727"/>
                  <a:pt x="2876149" y="1236945"/>
                  <a:pt x="2910161" y="1239903"/>
                </a:cubicBezTo>
                <a:cubicBezTo>
                  <a:pt x="2898331" y="1239903"/>
                  <a:pt x="2924948" y="1241381"/>
                  <a:pt x="2990012" y="1244339"/>
                </a:cubicBezTo>
                <a:cubicBezTo>
                  <a:pt x="2994449" y="1244339"/>
                  <a:pt x="3001103" y="1244339"/>
                  <a:pt x="3009976" y="1244339"/>
                </a:cubicBezTo>
                <a:cubicBezTo>
                  <a:pt x="3018848" y="1244339"/>
                  <a:pt x="3025502" y="1244339"/>
                  <a:pt x="3029938" y="1244339"/>
                </a:cubicBezTo>
                <a:cubicBezTo>
                  <a:pt x="3055077" y="1245818"/>
                  <a:pt x="3068386" y="1246557"/>
                  <a:pt x="3069864" y="1246557"/>
                </a:cubicBezTo>
                <a:cubicBezTo>
                  <a:pt x="3130493" y="1245078"/>
                  <a:pt x="3155631" y="1244339"/>
                  <a:pt x="3145280" y="1244339"/>
                </a:cubicBezTo>
                <a:lnTo>
                  <a:pt x="3182988" y="1244339"/>
                </a:lnTo>
                <a:cubicBezTo>
                  <a:pt x="3194818" y="1244339"/>
                  <a:pt x="3200733" y="1244339"/>
                  <a:pt x="3200733" y="1244339"/>
                </a:cubicBezTo>
                <a:lnTo>
                  <a:pt x="3216260" y="1242121"/>
                </a:lnTo>
                <a:cubicBezTo>
                  <a:pt x="3228090" y="1242121"/>
                  <a:pt x="3249531" y="1240642"/>
                  <a:pt x="3280585" y="1237685"/>
                </a:cubicBezTo>
                <a:cubicBezTo>
                  <a:pt x="3304245" y="1236206"/>
                  <a:pt x="3322729" y="1235466"/>
                  <a:pt x="3336037" y="1235466"/>
                </a:cubicBezTo>
                <a:cubicBezTo>
                  <a:pt x="3359698" y="1232509"/>
                  <a:pt x="3383357" y="1229551"/>
                  <a:pt x="3407017" y="1226594"/>
                </a:cubicBezTo>
                <a:cubicBezTo>
                  <a:pt x="3426240" y="1223637"/>
                  <a:pt x="3443985" y="1221418"/>
                  <a:pt x="3460251" y="1219940"/>
                </a:cubicBezTo>
                <a:cubicBezTo>
                  <a:pt x="3472082" y="1218461"/>
                  <a:pt x="3489827" y="1214025"/>
                  <a:pt x="3513487" y="1206631"/>
                </a:cubicBezTo>
                <a:cubicBezTo>
                  <a:pt x="3532710" y="1199237"/>
                  <a:pt x="3548236" y="1194801"/>
                  <a:pt x="3560066" y="1193322"/>
                </a:cubicBezTo>
                <a:cubicBezTo>
                  <a:pt x="3567460" y="1191844"/>
                  <a:pt x="3577812" y="1190365"/>
                  <a:pt x="3591120" y="1188886"/>
                </a:cubicBezTo>
                <a:cubicBezTo>
                  <a:pt x="3594077" y="1188886"/>
                  <a:pt x="3597775" y="1188886"/>
                  <a:pt x="3602211" y="1188886"/>
                </a:cubicBezTo>
                <a:cubicBezTo>
                  <a:pt x="3608126" y="1187407"/>
                  <a:pt x="3612562" y="1186668"/>
                  <a:pt x="3615519" y="1186668"/>
                </a:cubicBezTo>
                <a:cubicBezTo>
                  <a:pt x="3619955" y="1185189"/>
                  <a:pt x="3629568" y="1183711"/>
                  <a:pt x="3644355" y="1182232"/>
                </a:cubicBezTo>
                <a:cubicBezTo>
                  <a:pt x="3693153" y="1174838"/>
                  <a:pt x="3721249" y="1170402"/>
                  <a:pt x="3728643" y="1168923"/>
                </a:cubicBezTo>
                <a:cubicBezTo>
                  <a:pt x="3738994" y="1167444"/>
                  <a:pt x="3744170" y="1168923"/>
                  <a:pt x="3744170" y="1173359"/>
                </a:cubicBezTo>
                <a:cubicBezTo>
                  <a:pt x="3744170" y="1177795"/>
                  <a:pt x="3727903" y="1182971"/>
                  <a:pt x="3695371" y="1188886"/>
                </a:cubicBezTo>
                <a:cubicBezTo>
                  <a:pt x="3662839" y="1196280"/>
                  <a:pt x="3646573" y="1201455"/>
                  <a:pt x="3646573" y="1204413"/>
                </a:cubicBezTo>
                <a:cubicBezTo>
                  <a:pt x="3648052" y="1208849"/>
                  <a:pt x="3647312" y="1211067"/>
                  <a:pt x="3644355" y="1211067"/>
                </a:cubicBezTo>
                <a:cubicBezTo>
                  <a:pt x="3642876" y="1212546"/>
                  <a:pt x="3642137" y="1211067"/>
                  <a:pt x="3642137" y="1206631"/>
                </a:cubicBezTo>
                <a:cubicBezTo>
                  <a:pt x="3640658" y="1191844"/>
                  <a:pt x="3631786" y="1195540"/>
                  <a:pt x="3615519" y="1217721"/>
                </a:cubicBezTo>
                <a:cubicBezTo>
                  <a:pt x="3611083" y="1225115"/>
                  <a:pt x="3607386" y="1227333"/>
                  <a:pt x="3604429" y="1224376"/>
                </a:cubicBezTo>
                <a:cubicBezTo>
                  <a:pt x="3602950" y="1221418"/>
                  <a:pt x="3602211" y="1222897"/>
                  <a:pt x="3602211" y="1228812"/>
                </a:cubicBezTo>
                <a:cubicBezTo>
                  <a:pt x="3602211" y="1233248"/>
                  <a:pt x="3605168" y="1235466"/>
                  <a:pt x="3611083" y="1235466"/>
                </a:cubicBezTo>
                <a:cubicBezTo>
                  <a:pt x="3616998" y="1233988"/>
                  <a:pt x="3620695" y="1236206"/>
                  <a:pt x="3622173" y="1242121"/>
                </a:cubicBezTo>
                <a:cubicBezTo>
                  <a:pt x="3622173" y="1249514"/>
                  <a:pt x="3617738" y="1253951"/>
                  <a:pt x="3608865" y="1255430"/>
                </a:cubicBezTo>
                <a:cubicBezTo>
                  <a:pt x="3599993" y="1256908"/>
                  <a:pt x="3594817" y="1259866"/>
                  <a:pt x="3593338" y="1264302"/>
                </a:cubicBezTo>
                <a:cubicBezTo>
                  <a:pt x="3593338" y="1268738"/>
                  <a:pt x="3605907" y="1269477"/>
                  <a:pt x="3631046" y="1266520"/>
                </a:cubicBezTo>
                <a:cubicBezTo>
                  <a:pt x="3635482" y="1265041"/>
                  <a:pt x="3639179" y="1266520"/>
                  <a:pt x="3642137" y="1270956"/>
                </a:cubicBezTo>
                <a:cubicBezTo>
                  <a:pt x="3645095" y="1275392"/>
                  <a:pt x="3647312" y="1275392"/>
                  <a:pt x="3648791" y="1270956"/>
                </a:cubicBezTo>
                <a:cubicBezTo>
                  <a:pt x="3650270" y="1265041"/>
                  <a:pt x="3658403" y="1260605"/>
                  <a:pt x="3673191" y="1257648"/>
                </a:cubicBezTo>
                <a:cubicBezTo>
                  <a:pt x="3689457" y="1253211"/>
                  <a:pt x="3697589" y="1253951"/>
                  <a:pt x="3697589" y="1259866"/>
                </a:cubicBezTo>
                <a:cubicBezTo>
                  <a:pt x="3699068" y="1265781"/>
                  <a:pt x="3699808" y="1265041"/>
                  <a:pt x="3699808" y="1257648"/>
                </a:cubicBezTo>
                <a:cubicBezTo>
                  <a:pt x="3699808" y="1250254"/>
                  <a:pt x="3700547" y="1249514"/>
                  <a:pt x="3702026" y="1255430"/>
                </a:cubicBezTo>
                <a:cubicBezTo>
                  <a:pt x="3704983" y="1261344"/>
                  <a:pt x="3707201" y="1261344"/>
                  <a:pt x="3708680" y="1255430"/>
                </a:cubicBezTo>
                <a:cubicBezTo>
                  <a:pt x="3710159" y="1248036"/>
                  <a:pt x="3717552" y="1243599"/>
                  <a:pt x="3730861" y="1242121"/>
                </a:cubicBezTo>
                <a:cubicBezTo>
                  <a:pt x="3736776" y="1240642"/>
                  <a:pt x="3749345" y="1237685"/>
                  <a:pt x="3768569" y="1233248"/>
                </a:cubicBezTo>
                <a:cubicBezTo>
                  <a:pt x="3778920" y="1230291"/>
                  <a:pt x="3797405" y="1224376"/>
                  <a:pt x="3824021" y="1215504"/>
                </a:cubicBezTo>
                <a:cubicBezTo>
                  <a:pt x="3871342" y="1202195"/>
                  <a:pt x="3895001" y="1197759"/>
                  <a:pt x="3895001" y="1202195"/>
                </a:cubicBezTo>
                <a:cubicBezTo>
                  <a:pt x="3895001" y="1206631"/>
                  <a:pt x="3903134" y="1205892"/>
                  <a:pt x="3919400" y="1199977"/>
                </a:cubicBezTo>
                <a:cubicBezTo>
                  <a:pt x="3934188" y="1195540"/>
                  <a:pt x="3939363" y="1191844"/>
                  <a:pt x="3934927" y="1188886"/>
                </a:cubicBezTo>
                <a:cubicBezTo>
                  <a:pt x="3930491" y="1184450"/>
                  <a:pt x="3937885" y="1179274"/>
                  <a:pt x="3957108" y="1173359"/>
                </a:cubicBezTo>
                <a:cubicBezTo>
                  <a:pt x="3976331" y="1165966"/>
                  <a:pt x="3987422" y="1165226"/>
                  <a:pt x="3990380" y="1171141"/>
                </a:cubicBezTo>
                <a:cubicBezTo>
                  <a:pt x="3988901" y="1165226"/>
                  <a:pt x="3991119" y="1160790"/>
                  <a:pt x="3997034" y="1157833"/>
                </a:cubicBezTo>
                <a:cubicBezTo>
                  <a:pt x="4002949" y="1156354"/>
                  <a:pt x="4007385" y="1157833"/>
                  <a:pt x="4010343" y="1162269"/>
                </a:cubicBezTo>
                <a:cubicBezTo>
                  <a:pt x="4013300" y="1168184"/>
                  <a:pt x="4016997" y="1170402"/>
                  <a:pt x="4021433" y="1168923"/>
                </a:cubicBezTo>
                <a:cubicBezTo>
                  <a:pt x="4025870" y="1165966"/>
                  <a:pt x="4027348" y="1162269"/>
                  <a:pt x="4025870" y="1157833"/>
                </a:cubicBezTo>
                <a:cubicBezTo>
                  <a:pt x="4024391" y="1153396"/>
                  <a:pt x="4029566" y="1149700"/>
                  <a:pt x="4041396" y="1146742"/>
                </a:cubicBezTo>
                <a:cubicBezTo>
                  <a:pt x="4053226" y="1142306"/>
                  <a:pt x="4059141" y="1142306"/>
                  <a:pt x="4059141" y="1146742"/>
                </a:cubicBezTo>
                <a:cubicBezTo>
                  <a:pt x="4057662" y="1152657"/>
                  <a:pt x="4058402" y="1154875"/>
                  <a:pt x="4061359" y="1153396"/>
                </a:cubicBezTo>
                <a:cubicBezTo>
                  <a:pt x="4064317" y="1153396"/>
                  <a:pt x="4065056" y="1149700"/>
                  <a:pt x="4063577" y="1142306"/>
                </a:cubicBezTo>
                <a:cubicBezTo>
                  <a:pt x="4062099" y="1136391"/>
                  <a:pt x="4062838" y="1136391"/>
                  <a:pt x="4065796" y="1142306"/>
                </a:cubicBezTo>
                <a:cubicBezTo>
                  <a:pt x="4068753" y="1149700"/>
                  <a:pt x="4069492" y="1149700"/>
                  <a:pt x="4068013" y="1142306"/>
                </a:cubicBezTo>
                <a:cubicBezTo>
                  <a:pt x="4068013" y="1134912"/>
                  <a:pt x="4069492" y="1134173"/>
                  <a:pt x="4072450" y="1140088"/>
                </a:cubicBezTo>
                <a:cubicBezTo>
                  <a:pt x="4075407" y="1146003"/>
                  <a:pt x="4077625" y="1148960"/>
                  <a:pt x="4079104" y="1148960"/>
                </a:cubicBezTo>
                <a:cubicBezTo>
                  <a:pt x="4079104" y="1147481"/>
                  <a:pt x="4078365" y="1144524"/>
                  <a:pt x="4076886" y="1140088"/>
                </a:cubicBezTo>
                <a:cubicBezTo>
                  <a:pt x="4073929" y="1135651"/>
                  <a:pt x="4073189" y="1132694"/>
                  <a:pt x="4074668" y="1131215"/>
                </a:cubicBezTo>
                <a:cubicBezTo>
                  <a:pt x="4077625" y="1131215"/>
                  <a:pt x="4079844" y="1133434"/>
                  <a:pt x="4081323" y="1137870"/>
                </a:cubicBezTo>
                <a:cubicBezTo>
                  <a:pt x="4081323" y="1143784"/>
                  <a:pt x="4082801" y="1146003"/>
                  <a:pt x="4085759" y="1144524"/>
                </a:cubicBezTo>
                <a:cubicBezTo>
                  <a:pt x="4088716" y="1144524"/>
                  <a:pt x="4088716" y="1141567"/>
                  <a:pt x="4085759" y="1135651"/>
                </a:cubicBezTo>
                <a:cubicBezTo>
                  <a:pt x="4082801" y="1131215"/>
                  <a:pt x="4085759" y="1127518"/>
                  <a:pt x="4094630" y="1124561"/>
                </a:cubicBezTo>
                <a:cubicBezTo>
                  <a:pt x="4103503" y="1121603"/>
                  <a:pt x="4108679" y="1122343"/>
                  <a:pt x="4110158" y="1126779"/>
                </a:cubicBezTo>
                <a:lnTo>
                  <a:pt x="4115605" y="1132226"/>
                </a:lnTo>
                <a:lnTo>
                  <a:pt x="4144596" y="1100182"/>
                </a:lnTo>
                <a:lnTo>
                  <a:pt x="4161733" y="1083731"/>
                </a:lnTo>
                <a:lnTo>
                  <a:pt x="4156738" y="1086853"/>
                </a:lnTo>
                <a:cubicBezTo>
                  <a:pt x="4147865" y="1089811"/>
                  <a:pt x="4137514" y="1092768"/>
                  <a:pt x="4125684" y="1095725"/>
                </a:cubicBezTo>
                <a:cubicBezTo>
                  <a:pt x="4115333" y="1100162"/>
                  <a:pt x="4110158" y="1100901"/>
                  <a:pt x="4110158" y="1097944"/>
                </a:cubicBezTo>
                <a:cubicBezTo>
                  <a:pt x="4110158" y="1093507"/>
                  <a:pt x="4114594" y="1089811"/>
                  <a:pt x="4123466" y="1086853"/>
                </a:cubicBezTo>
                <a:cubicBezTo>
                  <a:pt x="4132339" y="1083896"/>
                  <a:pt x="4136036" y="1080199"/>
                  <a:pt x="4134557" y="1075763"/>
                </a:cubicBezTo>
                <a:cubicBezTo>
                  <a:pt x="4128642" y="1063932"/>
                  <a:pt x="4094630" y="1069847"/>
                  <a:pt x="4032524" y="1093507"/>
                </a:cubicBezTo>
                <a:cubicBezTo>
                  <a:pt x="3999252" y="1104598"/>
                  <a:pt x="3976089" y="1109623"/>
                  <a:pt x="3963035" y="1108583"/>
                </a:cubicBezTo>
                <a:cubicBezTo>
                  <a:pt x="3955202" y="1107960"/>
                  <a:pt x="3951009" y="1105152"/>
                  <a:pt x="3950454" y="1100162"/>
                </a:cubicBezTo>
                <a:cubicBezTo>
                  <a:pt x="3950454" y="1095725"/>
                  <a:pt x="3956369" y="1091289"/>
                  <a:pt x="3968199" y="1086853"/>
                </a:cubicBezTo>
                <a:cubicBezTo>
                  <a:pt x="3978550" y="1083896"/>
                  <a:pt x="3985944" y="1083896"/>
                  <a:pt x="3990380" y="1086853"/>
                </a:cubicBezTo>
                <a:cubicBezTo>
                  <a:pt x="3996295" y="1091289"/>
                  <a:pt x="3999252" y="1089811"/>
                  <a:pt x="3999252" y="1082417"/>
                </a:cubicBezTo>
                <a:cubicBezTo>
                  <a:pt x="3999252" y="1076502"/>
                  <a:pt x="4007385" y="1070587"/>
                  <a:pt x="4023651" y="1064672"/>
                </a:cubicBezTo>
                <a:cubicBezTo>
                  <a:pt x="4038439" y="1058757"/>
                  <a:pt x="4046572" y="1059496"/>
                  <a:pt x="4048050" y="1066890"/>
                </a:cubicBezTo>
                <a:cubicBezTo>
                  <a:pt x="4048050" y="1071326"/>
                  <a:pt x="4049529" y="1072805"/>
                  <a:pt x="4052487" y="1071326"/>
                </a:cubicBezTo>
                <a:cubicBezTo>
                  <a:pt x="4055445" y="1071326"/>
                  <a:pt x="4056184" y="1069108"/>
                  <a:pt x="4054705" y="1064672"/>
                </a:cubicBezTo>
                <a:cubicBezTo>
                  <a:pt x="4053226" y="1060236"/>
                  <a:pt x="4054705" y="1057278"/>
                  <a:pt x="4059141" y="1055799"/>
                </a:cubicBezTo>
                <a:cubicBezTo>
                  <a:pt x="4065056" y="1052842"/>
                  <a:pt x="4068753" y="1053581"/>
                  <a:pt x="4070232" y="1058018"/>
                </a:cubicBezTo>
                <a:cubicBezTo>
                  <a:pt x="4071711" y="1063932"/>
                  <a:pt x="4072450" y="1063932"/>
                  <a:pt x="4072450" y="1058018"/>
                </a:cubicBezTo>
                <a:cubicBezTo>
                  <a:pt x="4072450" y="1052103"/>
                  <a:pt x="4079844" y="1045448"/>
                  <a:pt x="4094630" y="1038054"/>
                </a:cubicBezTo>
                <a:cubicBezTo>
                  <a:pt x="4103503" y="1035097"/>
                  <a:pt x="4115333" y="1031400"/>
                  <a:pt x="4130121" y="1026964"/>
                </a:cubicBezTo>
                <a:cubicBezTo>
                  <a:pt x="4131600" y="1025485"/>
                  <a:pt x="4135297" y="1024007"/>
                  <a:pt x="4141211" y="1022528"/>
                </a:cubicBezTo>
                <a:cubicBezTo>
                  <a:pt x="4145648" y="1021049"/>
                  <a:pt x="4149344" y="1019570"/>
                  <a:pt x="4152302" y="1018092"/>
                </a:cubicBezTo>
                <a:cubicBezTo>
                  <a:pt x="4159696" y="1016613"/>
                  <a:pt x="4169307" y="1013655"/>
                  <a:pt x="4181137" y="1009219"/>
                </a:cubicBezTo>
                <a:cubicBezTo>
                  <a:pt x="4187052" y="1006262"/>
                  <a:pt x="4196664" y="1002565"/>
                  <a:pt x="4209973" y="998129"/>
                </a:cubicBezTo>
                <a:cubicBezTo>
                  <a:pt x="4223281" y="993693"/>
                  <a:pt x="4232893" y="989995"/>
                  <a:pt x="4238808" y="987038"/>
                </a:cubicBezTo>
                <a:cubicBezTo>
                  <a:pt x="4247680" y="984081"/>
                  <a:pt x="4257292" y="981123"/>
                  <a:pt x="4267644" y="978166"/>
                </a:cubicBezTo>
                <a:lnTo>
                  <a:pt x="4290726" y="969771"/>
                </a:lnTo>
                <a:lnTo>
                  <a:pt x="4337572" y="929388"/>
                </a:lnTo>
                <a:cubicBezTo>
                  <a:pt x="4330178" y="936781"/>
                  <a:pt x="4384152" y="894637"/>
                  <a:pt x="4499494" y="802955"/>
                </a:cubicBezTo>
                <a:cubicBezTo>
                  <a:pt x="4505409" y="798519"/>
                  <a:pt x="4525372" y="784471"/>
                  <a:pt x="4559383" y="760811"/>
                </a:cubicBezTo>
                <a:cubicBezTo>
                  <a:pt x="4569733" y="753418"/>
                  <a:pt x="4592654" y="737151"/>
                  <a:pt x="4628144" y="712013"/>
                </a:cubicBezTo>
                <a:cubicBezTo>
                  <a:pt x="4671028" y="682438"/>
                  <a:pt x="4695427" y="666172"/>
                  <a:pt x="4701342" y="663214"/>
                </a:cubicBezTo>
                <a:cubicBezTo>
                  <a:pt x="4729438" y="645470"/>
                  <a:pt x="4754576" y="629943"/>
                  <a:pt x="4776758" y="616634"/>
                </a:cubicBezTo>
                <a:cubicBezTo>
                  <a:pt x="4816684" y="592974"/>
                  <a:pt x="4840344" y="578927"/>
                  <a:pt x="4847737" y="574490"/>
                </a:cubicBezTo>
                <a:lnTo>
                  <a:pt x="4881009" y="554527"/>
                </a:lnTo>
                <a:cubicBezTo>
                  <a:pt x="4885445" y="553049"/>
                  <a:pt x="4890620" y="550091"/>
                  <a:pt x="4896536" y="545655"/>
                </a:cubicBezTo>
                <a:cubicBezTo>
                  <a:pt x="4905408" y="542697"/>
                  <a:pt x="4910583" y="540479"/>
                  <a:pt x="4912062" y="539000"/>
                </a:cubicBezTo>
                <a:cubicBezTo>
                  <a:pt x="4953467" y="516819"/>
                  <a:pt x="4983042" y="502032"/>
                  <a:pt x="5000787" y="494638"/>
                </a:cubicBezTo>
                <a:cubicBezTo>
                  <a:pt x="5008181" y="491681"/>
                  <a:pt x="5026665" y="482808"/>
                  <a:pt x="5056239" y="468021"/>
                </a:cubicBezTo>
                <a:cubicBezTo>
                  <a:pt x="5045888" y="472457"/>
                  <a:pt x="5076942" y="458409"/>
                  <a:pt x="5149400" y="425877"/>
                </a:cubicBezTo>
                <a:cubicBezTo>
                  <a:pt x="5184891" y="411090"/>
                  <a:pt x="5220379" y="395563"/>
                  <a:pt x="5255869" y="379297"/>
                </a:cubicBezTo>
                <a:cubicBezTo>
                  <a:pt x="5279529" y="370424"/>
                  <a:pt x="5308365" y="360073"/>
                  <a:pt x="5342376" y="348243"/>
                </a:cubicBezTo>
                <a:cubicBezTo>
                  <a:pt x="5351248" y="345286"/>
                  <a:pt x="5377865" y="334195"/>
                  <a:pt x="5422228" y="314971"/>
                </a:cubicBezTo>
                <a:cubicBezTo>
                  <a:pt x="5450324" y="304620"/>
                  <a:pt x="5462153" y="300184"/>
                  <a:pt x="5457718" y="301663"/>
                </a:cubicBezTo>
                <a:cubicBezTo>
                  <a:pt x="5459196" y="300184"/>
                  <a:pt x="5472505" y="295008"/>
                  <a:pt x="5497644" y="286136"/>
                </a:cubicBezTo>
                <a:cubicBezTo>
                  <a:pt x="5510952" y="281700"/>
                  <a:pt x="5542745" y="269870"/>
                  <a:pt x="5593022" y="250646"/>
                </a:cubicBezTo>
                <a:cubicBezTo>
                  <a:pt x="5598937" y="249167"/>
                  <a:pt x="5607071" y="246210"/>
                  <a:pt x="5617422" y="241774"/>
                </a:cubicBezTo>
                <a:cubicBezTo>
                  <a:pt x="5630729" y="237337"/>
                  <a:pt x="5640342" y="234380"/>
                  <a:pt x="5646257" y="232901"/>
                </a:cubicBezTo>
                <a:cubicBezTo>
                  <a:pt x="5644778" y="232901"/>
                  <a:pt x="5664002" y="226247"/>
                  <a:pt x="5703928" y="212939"/>
                </a:cubicBezTo>
                <a:cubicBezTo>
                  <a:pt x="5740897" y="201108"/>
                  <a:pt x="5782301" y="188539"/>
                  <a:pt x="5828141" y="175230"/>
                </a:cubicBezTo>
                <a:cubicBezTo>
                  <a:pt x="5832579" y="173752"/>
                  <a:pt x="5854759" y="167097"/>
                  <a:pt x="5894684" y="155267"/>
                </a:cubicBezTo>
                <a:cubicBezTo>
                  <a:pt x="5936090" y="144916"/>
                  <a:pt x="5959010" y="139001"/>
                  <a:pt x="5963447" y="137523"/>
                </a:cubicBezTo>
                <a:cubicBezTo>
                  <a:pt x="5969363" y="136044"/>
                  <a:pt x="5981192" y="133086"/>
                  <a:pt x="5998936" y="128650"/>
                </a:cubicBezTo>
                <a:cubicBezTo>
                  <a:pt x="6013725" y="124214"/>
                  <a:pt x="6025554" y="120517"/>
                  <a:pt x="6034426" y="117560"/>
                </a:cubicBezTo>
                <a:cubicBezTo>
                  <a:pt x="6038863" y="116081"/>
                  <a:pt x="6050692" y="113863"/>
                  <a:pt x="6069916" y="110905"/>
                </a:cubicBezTo>
                <a:cubicBezTo>
                  <a:pt x="6069916" y="110905"/>
                  <a:pt x="6081747" y="107948"/>
                  <a:pt x="6105407" y="102033"/>
                </a:cubicBezTo>
                <a:cubicBezTo>
                  <a:pt x="6177864" y="85767"/>
                  <a:pt x="6226663" y="75415"/>
                  <a:pt x="6251801" y="70979"/>
                </a:cubicBezTo>
                <a:cubicBezTo>
                  <a:pt x="6300601" y="63586"/>
                  <a:pt x="6347919" y="55452"/>
                  <a:pt x="6393760" y="46580"/>
                </a:cubicBezTo>
                <a:cubicBezTo>
                  <a:pt x="6439601" y="40665"/>
                  <a:pt x="6462523" y="37708"/>
                  <a:pt x="6462523" y="37708"/>
                </a:cubicBezTo>
                <a:cubicBezTo>
                  <a:pt x="6514278" y="30314"/>
                  <a:pt x="6536458" y="27357"/>
                  <a:pt x="6529064" y="28835"/>
                </a:cubicBezTo>
                <a:cubicBezTo>
                  <a:pt x="6543852" y="27357"/>
                  <a:pt x="6564556" y="25138"/>
                  <a:pt x="6591172" y="22181"/>
                </a:cubicBezTo>
                <a:cubicBezTo>
                  <a:pt x="6620747" y="19223"/>
                  <a:pt x="6640709" y="17006"/>
                  <a:pt x="6651060" y="15527"/>
                </a:cubicBezTo>
                <a:cubicBezTo>
                  <a:pt x="6710210" y="11090"/>
                  <a:pt x="6776754" y="6654"/>
                  <a:pt x="6850691" y="2218"/>
                </a:cubicBezTo>
                <a:cubicBezTo>
                  <a:pt x="6881745" y="739"/>
                  <a:pt x="6917974" y="0"/>
                  <a:pt x="6959379" y="0"/>
                </a:cubicBezTo>
                <a:close/>
              </a:path>
            </a:pathLst>
          </a:custGeom>
        </p:spPr>
        <p:txBody>
          <a:bodyPr wrap="square">
            <a:noAutofit/>
          </a:body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5156646" y="353729"/>
            <a:ext cx="7916802" cy="6159232"/>
          </a:xfrm>
          <a:custGeom>
            <a:avLst/>
            <a:gdLst>
              <a:gd name="connsiteX0" fmla="*/ 2640563 w 2876228"/>
              <a:gd name="connsiteY0" fmla="*/ 1287255 h 2237691"/>
              <a:gd name="connsiteX1" fmla="*/ 2605306 w 2876228"/>
              <a:gd name="connsiteY1" fmla="*/ 1298393 h 2237691"/>
              <a:gd name="connsiteX2" fmla="*/ 2605306 w 2876228"/>
              <a:gd name="connsiteY2" fmla="*/ 1296537 h 2237691"/>
              <a:gd name="connsiteX3" fmla="*/ 2610873 w 2876228"/>
              <a:gd name="connsiteY3" fmla="*/ 1296537 h 2237691"/>
              <a:gd name="connsiteX4" fmla="*/ 2618295 w 2876228"/>
              <a:gd name="connsiteY4" fmla="*/ 1292824 h 2237691"/>
              <a:gd name="connsiteX5" fmla="*/ 2622007 w 2876228"/>
              <a:gd name="connsiteY5" fmla="*/ 1290968 h 2237691"/>
              <a:gd name="connsiteX6" fmla="*/ 2633140 w 2876228"/>
              <a:gd name="connsiteY6" fmla="*/ 1289112 h 2237691"/>
              <a:gd name="connsiteX7" fmla="*/ 2636027 w 2876228"/>
              <a:gd name="connsiteY7" fmla="*/ 1287668 h 2237691"/>
              <a:gd name="connsiteX8" fmla="*/ 2772313 w 2876228"/>
              <a:gd name="connsiteY8" fmla="*/ 1168451 h 2237691"/>
              <a:gd name="connsiteX9" fmla="*/ 2767933 w 2876228"/>
              <a:gd name="connsiteY9" fmla="*/ 1169820 h 2237691"/>
              <a:gd name="connsiteX10" fmla="*/ 2764890 w 2876228"/>
              <a:gd name="connsiteY10" fmla="*/ 1170307 h 2237691"/>
              <a:gd name="connsiteX11" fmla="*/ 2772313 w 2876228"/>
              <a:gd name="connsiteY11" fmla="*/ 1168451 h 2237691"/>
              <a:gd name="connsiteX12" fmla="*/ 2332528 w 2876228"/>
              <a:gd name="connsiteY12" fmla="*/ 1032939 h 2237691"/>
              <a:gd name="connsiteX13" fmla="*/ 2295416 w 2876228"/>
              <a:gd name="connsiteY13" fmla="*/ 1049646 h 2237691"/>
              <a:gd name="connsiteX14" fmla="*/ 2289849 w 2876228"/>
              <a:gd name="connsiteY14" fmla="*/ 1047790 h 2237691"/>
              <a:gd name="connsiteX15" fmla="*/ 2293560 w 2876228"/>
              <a:gd name="connsiteY15" fmla="*/ 1045934 h 2237691"/>
              <a:gd name="connsiteX16" fmla="*/ 2332528 w 2876228"/>
              <a:gd name="connsiteY16" fmla="*/ 1032939 h 2237691"/>
              <a:gd name="connsiteX17" fmla="*/ 2164536 w 2876228"/>
              <a:gd name="connsiteY17" fmla="*/ 42 h 2237691"/>
              <a:gd name="connsiteX18" fmla="*/ 2319539 w 2876228"/>
              <a:gd name="connsiteY18" fmla="*/ 825 h 2237691"/>
              <a:gd name="connsiteX19" fmla="*/ 2319539 w 2876228"/>
              <a:gd name="connsiteY19" fmla="*/ 2682 h 2237691"/>
              <a:gd name="connsiteX20" fmla="*/ 2330673 w 2876228"/>
              <a:gd name="connsiteY20" fmla="*/ 2682 h 2237691"/>
              <a:gd name="connsiteX21" fmla="*/ 2332528 w 2876228"/>
              <a:gd name="connsiteY21" fmla="*/ 6394 h 2237691"/>
              <a:gd name="connsiteX22" fmla="*/ 2338095 w 2876228"/>
              <a:gd name="connsiteY22" fmla="*/ 8251 h 2237691"/>
              <a:gd name="connsiteX23" fmla="*/ 2332528 w 2876228"/>
              <a:gd name="connsiteY23" fmla="*/ 8251 h 2237691"/>
              <a:gd name="connsiteX24" fmla="*/ 2321394 w 2876228"/>
              <a:gd name="connsiteY24" fmla="*/ 13820 h 2237691"/>
              <a:gd name="connsiteX25" fmla="*/ 2321394 w 2876228"/>
              <a:gd name="connsiteY25" fmla="*/ 15676 h 2237691"/>
              <a:gd name="connsiteX26" fmla="*/ 2334384 w 2876228"/>
              <a:gd name="connsiteY26" fmla="*/ 17532 h 2237691"/>
              <a:gd name="connsiteX27" fmla="*/ 2300983 w 2876228"/>
              <a:gd name="connsiteY27" fmla="*/ 21245 h 2237691"/>
              <a:gd name="connsiteX28" fmla="*/ 2293560 w 2876228"/>
              <a:gd name="connsiteY28" fmla="*/ 21245 h 2237691"/>
              <a:gd name="connsiteX29" fmla="*/ 2289849 w 2876228"/>
              <a:gd name="connsiteY29" fmla="*/ 21245 h 2237691"/>
              <a:gd name="connsiteX30" fmla="*/ 2284282 w 2876228"/>
              <a:gd name="connsiteY30" fmla="*/ 23101 h 2237691"/>
              <a:gd name="connsiteX31" fmla="*/ 2286137 w 2876228"/>
              <a:gd name="connsiteY31" fmla="*/ 23101 h 2237691"/>
              <a:gd name="connsiteX32" fmla="*/ 2287993 w 2876228"/>
              <a:gd name="connsiteY32" fmla="*/ 26814 h 2237691"/>
              <a:gd name="connsiteX33" fmla="*/ 2291704 w 2876228"/>
              <a:gd name="connsiteY33" fmla="*/ 26814 h 2237691"/>
              <a:gd name="connsiteX34" fmla="*/ 2297271 w 2876228"/>
              <a:gd name="connsiteY34" fmla="*/ 26814 h 2237691"/>
              <a:gd name="connsiteX35" fmla="*/ 2421599 w 2876228"/>
              <a:gd name="connsiteY35" fmla="*/ 24958 h 2237691"/>
              <a:gd name="connsiteX36" fmla="*/ 2440155 w 2876228"/>
              <a:gd name="connsiteY36" fmla="*/ 24958 h 2237691"/>
              <a:gd name="connsiteX37" fmla="*/ 2449433 w 2876228"/>
              <a:gd name="connsiteY37" fmla="*/ 24958 h 2237691"/>
              <a:gd name="connsiteX38" fmla="*/ 2453144 w 2876228"/>
              <a:gd name="connsiteY38" fmla="*/ 23101 h 2237691"/>
              <a:gd name="connsiteX39" fmla="*/ 2456856 w 2876228"/>
              <a:gd name="connsiteY39" fmla="*/ 24958 h 2237691"/>
              <a:gd name="connsiteX40" fmla="*/ 2453144 w 2876228"/>
              <a:gd name="connsiteY40" fmla="*/ 26814 h 2237691"/>
              <a:gd name="connsiteX41" fmla="*/ 2443866 w 2876228"/>
              <a:gd name="connsiteY41" fmla="*/ 28670 h 2237691"/>
              <a:gd name="connsiteX42" fmla="*/ 2443866 w 2876228"/>
              <a:gd name="connsiteY42" fmla="*/ 30527 h 2237691"/>
              <a:gd name="connsiteX43" fmla="*/ 2445722 w 2876228"/>
              <a:gd name="connsiteY43" fmla="*/ 30527 h 2237691"/>
              <a:gd name="connsiteX44" fmla="*/ 2451289 w 2876228"/>
              <a:gd name="connsiteY44" fmla="*/ 30527 h 2237691"/>
              <a:gd name="connsiteX45" fmla="*/ 2449433 w 2876228"/>
              <a:gd name="connsiteY45" fmla="*/ 32383 h 2237691"/>
              <a:gd name="connsiteX46" fmla="*/ 2436444 w 2876228"/>
              <a:gd name="connsiteY46" fmla="*/ 36096 h 2237691"/>
              <a:gd name="connsiteX47" fmla="*/ 2434588 w 2876228"/>
              <a:gd name="connsiteY47" fmla="*/ 36096 h 2237691"/>
              <a:gd name="connsiteX48" fmla="*/ 2429021 w 2876228"/>
              <a:gd name="connsiteY48" fmla="*/ 37952 h 2237691"/>
              <a:gd name="connsiteX49" fmla="*/ 2416032 w 2876228"/>
              <a:gd name="connsiteY49" fmla="*/ 41664 h 2237691"/>
              <a:gd name="connsiteX50" fmla="*/ 2414176 w 2876228"/>
              <a:gd name="connsiteY50" fmla="*/ 45377 h 2237691"/>
              <a:gd name="connsiteX51" fmla="*/ 2410465 w 2876228"/>
              <a:gd name="connsiteY51" fmla="*/ 47234 h 2237691"/>
              <a:gd name="connsiteX52" fmla="*/ 2406753 w 2876228"/>
              <a:gd name="connsiteY52" fmla="*/ 49090 h 2237691"/>
              <a:gd name="connsiteX53" fmla="*/ 2414176 w 2876228"/>
              <a:gd name="connsiteY53" fmla="*/ 49090 h 2237691"/>
              <a:gd name="connsiteX54" fmla="*/ 2410465 w 2876228"/>
              <a:gd name="connsiteY54" fmla="*/ 50946 h 2237691"/>
              <a:gd name="connsiteX55" fmla="*/ 2442010 w 2876228"/>
              <a:gd name="connsiteY55" fmla="*/ 54659 h 2237691"/>
              <a:gd name="connsiteX56" fmla="*/ 2427165 w 2876228"/>
              <a:gd name="connsiteY56" fmla="*/ 62084 h 2237691"/>
              <a:gd name="connsiteX57" fmla="*/ 2436444 w 2876228"/>
              <a:gd name="connsiteY57" fmla="*/ 69509 h 2237691"/>
              <a:gd name="connsiteX58" fmla="*/ 2414176 w 2876228"/>
              <a:gd name="connsiteY58" fmla="*/ 78791 h 2237691"/>
              <a:gd name="connsiteX59" fmla="*/ 2429021 w 2876228"/>
              <a:gd name="connsiteY59" fmla="*/ 88072 h 2237691"/>
              <a:gd name="connsiteX60" fmla="*/ 2375208 w 2876228"/>
              <a:gd name="connsiteY60" fmla="*/ 115917 h 2237691"/>
              <a:gd name="connsiteX61" fmla="*/ 2410465 w 2876228"/>
              <a:gd name="connsiteY61" fmla="*/ 108492 h 2237691"/>
              <a:gd name="connsiteX62" fmla="*/ 2302838 w 2876228"/>
              <a:gd name="connsiteY62" fmla="*/ 145618 h 2237691"/>
              <a:gd name="connsiteX63" fmla="*/ 2286137 w 2876228"/>
              <a:gd name="connsiteY63" fmla="*/ 151187 h 2237691"/>
              <a:gd name="connsiteX64" fmla="*/ 2495824 w 2876228"/>
              <a:gd name="connsiteY64" fmla="*/ 121486 h 2237691"/>
              <a:gd name="connsiteX65" fmla="*/ 2475412 w 2876228"/>
              <a:gd name="connsiteY65" fmla="*/ 140049 h 2237691"/>
              <a:gd name="connsiteX66" fmla="*/ 2480979 w 2876228"/>
              <a:gd name="connsiteY66" fmla="*/ 151187 h 2237691"/>
              <a:gd name="connsiteX67" fmla="*/ 2477267 w 2876228"/>
              <a:gd name="connsiteY67" fmla="*/ 154900 h 2237691"/>
              <a:gd name="connsiteX68" fmla="*/ 2484690 w 2876228"/>
              <a:gd name="connsiteY68" fmla="*/ 158613 h 2237691"/>
              <a:gd name="connsiteX69" fmla="*/ 2445722 w 2876228"/>
              <a:gd name="connsiteY69" fmla="*/ 171607 h 2237691"/>
              <a:gd name="connsiteX70" fmla="*/ 2480979 w 2876228"/>
              <a:gd name="connsiteY70" fmla="*/ 166038 h 2237691"/>
              <a:gd name="connsiteX71" fmla="*/ 2484690 w 2876228"/>
              <a:gd name="connsiteY71" fmla="*/ 167894 h 2237691"/>
              <a:gd name="connsiteX72" fmla="*/ 2482834 w 2876228"/>
              <a:gd name="connsiteY72" fmla="*/ 169751 h 2237691"/>
              <a:gd name="connsiteX73" fmla="*/ 2479123 w 2876228"/>
              <a:gd name="connsiteY73" fmla="*/ 173463 h 2237691"/>
              <a:gd name="connsiteX74" fmla="*/ 2477267 w 2876228"/>
              <a:gd name="connsiteY74" fmla="*/ 177176 h 2237691"/>
              <a:gd name="connsiteX75" fmla="*/ 2475412 w 2876228"/>
              <a:gd name="connsiteY75" fmla="*/ 184601 h 2237691"/>
              <a:gd name="connsiteX76" fmla="*/ 2475412 w 2876228"/>
              <a:gd name="connsiteY76" fmla="*/ 186457 h 2237691"/>
              <a:gd name="connsiteX77" fmla="*/ 2473556 w 2876228"/>
              <a:gd name="connsiteY77" fmla="*/ 188314 h 2237691"/>
              <a:gd name="connsiteX78" fmla="*/ 2453144 w 2876228"/>
              <a:gd name="connsiteY78" fmla="*/ 192026 h 2237691"/>
              <a:gd name="connsiteX79" fmla="*/ 2473556 w 2876228"/>
              <a:gd name="connsiteY79" fmla="*/ 197595 h 2237691"/>
              <a:gd name="connsiteX80" fmla="*/ 2467989 w 2876228"/>
              <a:gd name="connsiteY80" fmla="*/ 210590 h 2237691"/>
              <a:gd name="connsiteX81" fmla="*/ 2375208 w 2876228"/>
              <a:gd name="connsiteY81" fmla="*/ 234722 h 2237691"/>
              <a:gd name="connsiteX82" fmla="*/ 2417887 w 2876228"/>
              <a:gd name="connsiteY82" fmla="*/ 225440 h 2237691"/>
              <a:gd name="connsiteX83" fmla="*/ 2384486 w 2876228"/>
              <a:gd name="connsiteY83" fmla="*/ 229153 h 2237691"/>
              <a:gd name="connsiteX84" fmla="*/ 2401187 w 2876228"/>
              <a:gd name="connsiteY84" fmla="*/ 223584 h 2237691"/>
              <a:gd name="connsiteX85" fmla="*/ 2351085 w 2876228"/>
              <a:gd name="connsiteY85" fmla="*/ 229153 h 2237691"/>
              <a:gd name="connsiteX86" fmla="*/ 2414176 w 2876228"/>
              <a:gd name="connsiteY86" fmla="*/ 214302 h 2237691"/>
              <a:gd name="connsiteX87" fmla="*/ 2293560 w 2876228"/>
              <a:gd name="connsiteY87" fmla="*/ 225440 h 2237691"/>
              <a:gd name="connsiteX88" fmla="*/ 2367785 w 2876228"/>
              <a:gd name="connsiteY88" fmla="*/ 203164 h 2237691"/>
              <a:gd name="connsiteX89" fmla="*/ 2365930 w 2876228"/>
              <a:gd name="connsiteY89" fmla="*/ 203164 h 2237691"/>
              <a:gd name="connsiteX90" fmla="*/ 2352940 w 2876228"/>
              <a:gd name="connsiteY90" fmla="*/ 205021 h 2237691"/>
              <a:gd name="connsiteX91" fmla="*/ 2343662 w 2876228"/>
              <a:gd name="connsiteY91" fmla="*/ 206877 h 2237691"/>
              <a:gd name="connsiteX92" fmla="*/ 2154388 w 2876228"/>
              <a:gd name="connsiteY92" fmla="*/ 245860 h 2237691"/>
              <a:gd name="connsiteX93" fmla="*/ 2200778 w 2876228"/>
              <a:gd name="connsiteY93" fmla="*/ 247716 h 2237691"/>
              <a:gd name="connsiteX94" fmla="*/ 2172944 w 2876228"/>
              <a:gd name="connsiteY94" fmla="*/ 255141 h 2237691"/>
              <a:gd name="connsiteX95" fmla="*/ 2191500 w 2876228"/>
              <a:gd name="connsiteY95" fmla="*/ 264423 h 2237691"/>
              <a:gd name="connsiteX96" fmla="*/ 2139543 w 2876228"/>
              <a:gd name="connsiteY96" fmla="*/ 297837 h 2237691"/>
              <a:gd name="connsiteX97" fmla="*/ 2219335 w 2876228"/>
              <a:gd name="connsiteY97" fmla="*/ 301549 h 2237691"/>
              <a:gd name="connsiteX98" fmla="*/ 2069029 w 2876228"/>
              <a:gd name="connsiteY98" fmla="*/ 375802 h 2237691"/>
              <a:gd name="connsiteX99" fmla="*/ 2492113 w 2876228"/>
              <a:gd name="connsiteY99" fmla="*/ 295980 h 2237691"/>
              <a:gd name="connsiteX100" fmla="*/ 2501391 w 2876228"/>
              <a:gd name="connsiteY100" fmla="*/ 294124 h 2237691"/>
              <a:gd name="connsiteX101" fmla="*/ 2521803 w 2876228"/>
              <a:gd name="connsiteY101" fmla="*/ 294124 h 2237691"/>
              <a:gd name="connsiteX102" fmla="*/ 2523658 w 2876228"/>
              <a:gd name="connsiteY102" fmla="*/ 299693 h 2237691"/>
              <a:gd name="connsiteX103" fmla="*/ 2525514 w 2876228"/>
              <a:gd name="connsiteY103" fmla="*/ 303406 h 2237691"/>
              <a:gd name="connsiteX104" fmla="*/ 2521803 w 2876228"/>
              <a:gd name="connsiteY104" fmla="*/ 312687 h 2237691"/>
              <a:gd name="connsiteX105" fmla="*/ 2501391 w 2876228"/>
              <a:gd name="connsiteY105" fmla="*/ 329394 h 2237691"/>
              <a:gd name="connsiteX106" fmla="*/ 2503246 w 2876228"/>
              <a:gd name="connsiteY106" fmla="*/ 333107 h 2237691"/>
              <a:gd name="connsiteX107" fmla="*/ 2518091 w 2876228"/>
              <a:gd name="connsiteY107" fmla="*/ 340532 h 2237691"/>
              <a:gd name="connsiteX108" fmla="*/ 2525514 w 2876228"/>
              <a:gd name="connsiteY108" fmla="*/ 331250 h 2237691"/>
              <a:gd name="connsiteX109" fmla="*/ 2525514 w 2876228"/>
              <a:gd name="connsiteY109" fmla="*/ 336819 h 2237691"/>
              <a:gd name="connsiteX110" fmla="*/ 2525514 w 2876228"/>
              <a:gd name="connsiteY110" fmla="*/ 342388 h 2237691"/>
              <a:gd name="connsiteX111" fmla="*/ 2525514 w 2876228"/>
              <a:gd name="connsiteY111" fmla="*/ 344245 h 2237691"/>
              <a:gd name="connsiteX112" fmla="*/ 2525514 w 2876228"/>
              <a:gd name="connsiteY112" fmla="*/ 347957 h 2237691"/>
              <a:gd name="connsiteX113" fmla="*/ 2503246 w 2876228"/>
              <a:gd name="connsiteY113" fmla="*/ 375802 h 2237691"/>
              <a:gd name="connsiteX114" fmla="*/ 2499535 w 2876228"/>
              <a:gd name="connsiteY114" fmla="*/ 373946 h 2237691"/>
              <a:gd name="connsiteX115" fmla="*/ 2501391 w 2876228"/>
              <a:gd name="connsiteY115" fmla="*/ 364664 h 2237691"/>
              <a:gd name="connsiteX116" fmla="*/ 2499535 w 2876228"/>
              <a:gd name="connsiteY116" fmla="*/ 362808 h 2237691"/>
              <a:gd name="connsiteX117" fmla="*/ 2482834 w 2876228"/>
              <a:gd name="connsiteY117" fmla="*/ 379515 h 2237691"/>
              <a:gd name="connsiteX118" fmla="*/ 2477267 w 2876228"/>
              <a:gd name="connsiteY118" fmla="*/ 390653 h 2237691"/>
              <a:gd name="connsiteX119" fmla="*/ 2464278 w 2876228"/>
              <a:gd name="connsiteY119" fmla="*/ 405503 h 2237691"/>
              <a:gd name="connsiteX120" fmla="*/ 2466134 w 2876228"/>
              <a:gd name="connsiteY120" fmla="*/ 412929 h 2237691"/>
              <a:gd name="connsiteX121" fmla="*/ 2469845 w 2876228"/>
              <a:gd name="connsiteY121" fmla="*/ 418497 h 2237691"/>
              <a:gd name="connsiteX122" fmla="*/ 2469845 w 2876228"/>
              <a:gd name="connsiteY122" fmla="*/ 424066 h 2237691"/>
              <a:gd name="connsiteX123" fmla="*/ 2458711 w 2876228"/>
              <a:gd name="connsiteY123" fmla="*/ 444486 h 2237691"/>
              <a:gd name="connsiteX124" fmla="*/ 2477267 w 2876228"/>
              <a:gd name="connsiteY124" fmla="*/ 438917 h 2237691"/>
              <a:gd name="connsiteX125" fmla="*/ 2477267 w 2876228"/>
              <a:gd name="connsiteY125" fmla="*/ 446342 h 2237691"/>
              <a:gd name="connsiteX126" fmla="*/ 2477267 w 2876228"/>
              <a:gd name="connsiteY126" fmla="*/ 451911 h 2237691"/>
              <a:gd name="connsiteX127" fmla="*/ 2482834 w 2876228"/>
              <a:gd name="connsiteY127" fmla="*/ 450055 h 2237691"/>
              <a:gd name="connsiteX128" fmla="*/ 2486546 w 2876228"/>
              <a:gd name="connsiteY128" fmla="*/ 451911 h 2237691"/>
              <a:gd name="connsiteX129" fmla="*/ 2083874 w 2876228"/>
              <a:gd name="connsiteY129" fmla="*/ 539158 h 2237691"/>
              <a:gd name="connsiteX130" fmla="*/ 1588420 w 2876228"/>
              <a:gd name="connsiteY130" fmla="*/ 680239 h 2237691"/>
              <a:gd name="connsiteX131" fmla="*/ 1584709 w 2876228"/>
              <a:gd name="connsiteY131" fmla="*/ 682095 h 2237691"/>
              <a:gd name="connsiteX132" fmla="*/ 1592132 w 2876228"/>
              <a:gd name="connsiteY132" fmla="*/ 680239 h 2237691"/>
              <a:gd name="connsiteX133" fmla="*/ 2083874 w 2876228"/>
              <a:gd name="connsiteY133" fmla="*/ 544727 h 2237691"/>
              <a:gd name="connsiteX134" fmla="*/ 2401187 w 2876228"/>
              <a:gd name="connsiteY134" fmla="*/ 481612 h 2237691"/>
              <a:gd name="connsiteX135" fmla="*/ 2488401 w 2876228"/>
              <a:gd name="connsiteY135" fmla="*/ 457480 h 2237691"/>
              <a:gd name="connsiteX136" fmla="*/ 2493968 w 2876228"/>
              <a:gd name="connsiteY136" fmla="*/ 461193 h 2237691"/>
              <a:gd name="connsiteX137" fmla="*/ 2532936 w 2876228"/>
              <a:gd name="connsiteY137" fmla="*/ 455624 h 2237691"/>
              <a:gd name="connsiteX138" fmla="*/ 2532936 w 2876228"/>
              <a:gd name="connsiteY138" fmla="*/ 457480 h 2237691"/>
              <a:gd name="connsiteX139" fmla="*/ 2508813 w 2876228"/>
              <a:gd name="connsiteY139" fmla="*/ 472331 h 2237691"/>
              <a:gd name="connsiteX140" fmla="*/ 2506958 w 2876228"/>
              <a:gd name="connsiteY140" fmla="*/ 477900 h 2237691"/>
              <a:gd name="connsiteX141" fmla="*/ 2512524 w 2876228"/>
              <a:gd name="connsiteY141" fmla="*/ 481612 h 2237691"/>
              <a:gd name="connsiteX142" fmla="*/ 2514380 w 2876228"/>
              <a:gd name="connsiteY142" fmla="*/ 485325 h 2237691"/>
              <a:gd name="connsiteX143" fmla="*/ 2518091 w 2876228"/>
              <a:gd name="connsiteY143" fmla="*/ 485325 h 2237691"/>
              <a:gd name="connsiteX144" fmla="*/ 2553348 w 2876228"/>
              <a:gd name="connsiteY144" fmla="*/ 479756 h 2237691"/>
              <a:gd name="connsiteX145" fmla="*/ 2553348 w 2876228"/>
              <a:gd name="connsiteY145" fmla="*/ 481612 h 2237691"/>
              <a:gd name="connsiteX146" fmla="*/ 2545926 w 2876228"/>
              <a:gd name="connsiteY146" fmla="*/ 489038 h 2237691"/>
              <a:gd name="connsiteX147" fmla="*/ 2436444 w 2876228"/>
              <a:gd name="connsiteY147" fmla="*/ 526164 h 2237691"/>
              <a:gd name="connsiteX148" fmla="*/ 2085729 w 2876228"/>
              <a:gd name="connsiteY148" fmla="*/ 607842 h 2237691"/>
              <a:gd name="connsiteX149" fmla="*/ 1913156 w 2876228"/>
              <a:gd name="connsiteY149" fmla="*/ 652394 h 2237691"/>
              <a:gd name="connsiteX150" fmla="*/ 1790684 w 2876228"/>
              <a:gd name="connsiteY150" fmla="*/ 680239 h 2237691"/>
              <a:gd name="connsiteX151" fmla="*/ 1944701 w 2876228"/>
              <a:gd name="connsiteY151" fmla="*/ 635687 h 2237691"/>
              <a:gd name="connsiteX152" fmla="*/ 2250880 w 2876228"/>
              <a:gd name="connsiteY152" fmla="*/ 555865 h 2237691"/>
              <a:gd name="connsiteX153" fmla="*/ 2278715 w 2876228"/>
              <a:gd name="connsiteY153" fmla="*/ 541015 h 2237691"/>
              <a:gd name="connsiteX154" fmla="*/ 2252736 w 2876228"/>
              <a:gd name="connsiteY154" fmla="*/ 539158 h 2237691"/>
              <a:gd name="connsiteX155" fmla="*/ 1939135 w 2876228"/>
              <a:gd name="connsiteY155" fmla="*/ 615267 h 2237691"/>
              <a:gd name="connsiteX156" fmla="*/ 1439970 w 2876228"/>
              <a:gd name="connsiteY156" fmla="*/ 752635 h 2237691"/>
              <a:gd name="connsiteX157" fmla="*/ 794210 w 2876228"/>
              <a:gd name="connsiteY157" fmla="*/ 979106 h 2237691"/>
              <a:gd name="connsiteX158" fmla="*/ 775654 w 2876228"/>
              <a:gd name="connsiteY158" fmla="*/ 990244 h 2237691"/>
              <a:gd name="connsiteX159" fmla="*/ 799777 w 2876228"/>
              <a:gd name="connsiteY159" fmla="*/ 986531 h 2237691"/>
              <a:gd name="connsiteX160" fmla="*/ 794210 w 2876228"/>
              <a:gd name="connsiteY160" fmla="*/ 986531 h 2237691"/>
              <a:gd name="connsiteX161" fmla="*/ 1165336 w 2876228"/>
              <a:gd name="connsiteY161" fmla="*/ 862158 h 2237691"/>
              <a:gd name="connsiteX162" fmla="*/ 1295231 w 2876228"/>
              <a:gd name="connsiteY162" fmla="*/ 838026 h 2237691"/>
              <a:gd name="connsiteX163" fmla="*/ 1165336 w 2876228"/>
              <a:gd name="connsiteY163" fmla="*/ 878865 h 2237691"/>
              <a:gd name="connsiteX164" fmla="*/ 784932 w 2876228"/>
              <a:gd name="connsiteY164" fmla="*/ 1040365 h 2237691"/>
              <a:gd name="connsiteX165" fmla="*/ 786788 w 2876228"/>
              <a:gd name="connsiteY165" fmla="*/ 1045934 h 2237691"/>
              <a:gd name="connsiteX166" fmla="*/ 786788 w 2876228"/>
              <a:gd name="connsiteY166" fmla="*/ 1049646 h 2237691"/>
              <a:gd name="connsiteX167" fmla="*/ 803489 w 2876228"/>
              <a:gd name="connsiteY167" fmla="*/ 1044077 h 2237691"/>
              <a:gd name="connsiteX168" fmla="*/ 1710892 w 2876228"/>
              <a:gd name="connsiteY168" fmla="*/ 734072 h 2237691"/>
              <a:gd name="connsiteX169" fmla="*/ 1714603 w 2876228"/>
              <a:gd name="connsiteY169" fmla="*/ 732216 h 2237691"/>
              <a:gd name="connsiteX170" fmla="*/ 1855631 w 2876228"/>
              <a:gd name="connsiteY170" fmla="*/ 695089 h 2237691"/>
              <a:gd name="connsiteX171" fmla="*/ 1872332 w 2876228"/>
              <a:gd name="connsiteY171" fmla="*/ 687664 h 2237691"/>
              <a:gd name="connsiteX172" fmla="*/ 1868621 w 2876228"/>
              <a:gd name="connsiteY172" fmla="*/ 685808 h 2237691"/>
              <a:gd name="connsiteX173" fmla="*/ 1922434 w 2876228"/>
              <a:gd name="connsiteY173" fmla="*/ 667244 h 2237691"/>
              <a:gd name="connsiteX174" fmla="*/ 1939135 w 2876228"/>
              <a:gd name="connsiteY174" fmla="*/ 659819 h 2237691"/>
              <a:gd name="connsiteX175" fmla="*/ 2043050 w 2876228"/>
              <a:gd name="connsiteY175" fmla="*/ 641256 h 2237691"/>
              <a:gd name="connsiteX176" fmla="*/ 2009649 w 2876228"/>
              <a:gd name="connsiteY176" fmla="*/ 650537 h 2237691"/>
              <a:gd name="connsiteX177" fmla="*/ 1375023 w 2876228"/>
              <a:gd name="connsiteY177" fmla="*/ 884434 h 2237691"/>
              <a:gd name="connsiteX178" fmla="*/ 1373167 w 2876228"/>
              <a:gd name="connsiteY178" fmla="*/ 888146 h 2237691"/>
              <a:gd name="connsiteX179" fmla="*/ 1384301 w 2876228"/>
              <a:gd name="connsiteY179" fmla="*/ 886290 h 2237691"/>
              <a:gd name="connsiteX180" fmla="*/ 1970680 w 2876228"/>
              <a:gd name="connsiteY180" fmla="*/ 680239 h 2237691"/>
              <a:gd name="connsiteX181" fmla="*/ 2185933 w 2876228"/>
              <a:gd name="connsiteY181" fmla="*/ 633831 h 2237691"/>
              <a:gd name="connsiteX182" fmla="*/ 2200778 w 2876228"/>
              <a:gd name="connsiteY182" fmla="*/ 626405 h 2237691"/>
              <a:gd name="connsiteX183" fmla="*/ 2187789 w 2876228"/>
              <a:gd name="connsiteY183" fmla="*/ 624549 h 2237691"/>
              <a:gd name="connsiteX184" fmla="*/ 2111708 w 2876228"/>
              <a:gd name="connsiteY184" fmla="*/ 641256 h 2237691"/>
              <a:gd name="connsiteX185" fmla="*/ 2206345 w 2876228"/>
              <a:gd name="connsiteY185" fmla="*/ 618980 h 2237691"/>
              <a:gd name="connsiteX186" fmla="*/ 2256447 w 2876228"/>
              <a:gd name="connsiteY186" fmla="*/ 613411 h 2237691"/>
              <a:gd name="connsiteX187" fmla="*/ 2271292 w 2876228"/>
              <a:gd name="connsiteY187" fmla="*/ 607842 h 2237691"/>
              <a:gd name="connsiteX188" fmla="*/ 2273148 w 2876228"/>
              <a:gd name="connsiteY188" fmla="*/ 605986 h 2237691"/>
              <a:gd name="connsiteX189" fmla="*/ 2545926 w 2876228"/>
              <a:gd name="connsiteY189" fmla="*/ 542871 h 2237691"/>
              <a:gd name="connsiteX190" fmla="*/ 2558915 w 2876228"/>
              <a:gd name="connsiteY190" fmla="*/ 550296 h 2237691"/>
              <a:gd name="connsiteX191" fmla="*/ 2558915 w 2876228"/>
              <a:gd name="connsiteY191" fmla="*/ 552153 h 2237691"/>
              <a:gd name="connsiteX192" fmla="*/ 2521803 w 2876228"/>
              <a:gd name="connsiteY192" fmla="*/ 578141 h 2237691"/>
              <a:gd name="connsiteX193" fmla="*/ 2523658 w 2876228"/>
              <a:gd name="connsiteY193" fmla="*/ 583710 h 2237691"/>
              <a:gd name="connsiteX194" fmla="*/ 2525514 w 2876228"/>
              <a:gd name="connsiteY194" fmla="*/ 585566 h 2237691"/>
              <a:gd name="connsiteX195" fmla="*/ 2525514 w 2876228"/>
              <a:gd name="connsiteY195" fmla="*/ 589279 h 2237691"/>
              <a:gd name="connsiteX196" fmla="*/ 2518091 w 2876228"/>
              <a:gd name="connsiteY196" fmla="*/ 604129 h 2237691"/>
              <a:gd name="connsiteX197" fmla="*/ 2518091 w 2876228"/>
              <a:gd name="connsiteY197" fmla="*/ 605986 h 2237691"/>
              <a:gd name="connsiteX198" fmla="*/ 2534792 w 2876228"/>
              <a:gd name="connsiteY198" fmla="*/ 604129 h 2237691"/>
              <a:gd name="connsiteX199" fmla="*/ 2542215 w 2876228"/>
              <a:gd name="connsiteY199" fmla="*/ 600417 h 2237691"/>
              <a:gd name="connsiteX200" fmla="*/ 2545926 w 2876228"/>
              <a:gd name="connsiteY200" fmla="*/ 622693 h 2237691"/>
              <a:gd name="connsiteX201" fmla="*/ 2551493 w 2876228"/>
              <a:gd name="connsiteY201" fmla="*/ 626405 h 2237691"/>
              <a:gd name="connsiteX202" fmla="*/ 2566338 w 2876228"/>
              <a:gd name="connsiteY202" fmla="*/ 637543 h 2237691"/>
              <a:gd name="connsiteX203" fmla="*/ 2564482 w 2876228"/>
              <a:gd name="connsiteY203" fmla="*/ 637543 h 2237691"/>
              <a:gd name="connsiteX204" fmla="*/ 2538503 w 2876228"/>
              <a:gd name="connsiteY204" fmla="*/ 661675 h 2237691"/>
              <a:gd name="connsiteX205" fmla="*/ 2532936 w 2876228"/>
              <a:gd name="connsiteY205" fmla="*/ 663532 h 2237691"/>
              <a:gd name="connsiteX206" fmla="*/ 2492113 w 2876228"/>
              <a:gd name="connsiteY206" fmla="*/ 715509 h 2237691"/>
              <a:gd name="connsiteX207" fmla="*/ 2492113 w 2876228"/>
              <a:gd name="connsiteY207" fmla="*/ 719221 h 2237691"/>
              <a:gd name="connsiteX208" fmla="*/ 2499535 w 2876228"/>
              <a:gd name="connsiteY208" fmla="*/ 719221 h 2237691"/>
              <a:gd name="connsiteX209" fmla="*/ 2497679 w 2876228"/>
              <a:gd name="connsiteY209" fmla="*/ 721078 h 2237691"/>
              <a:gd name="connsiteX210" fmla="*/ 2493968 w 2876228"/>
              <a:gd name="connsiteY210" fmla="*/ 724790 h 2237691"/>
              <a:gd name="connsiteX211" fmla="*/ 2493968 w 2876228"/>
              <a:gd name="connsiteY211" fmla="*/ 728503 h 2237691"/>
              <a:gd name="connsiteX212" fmla="*/ 2499535 w 2876228"/>
              <a:gd name="connsiteY212" fmla="*/ 728503 h 2237691"/>
              <a:gd name="connsiteX213" fmla="*/ 2505102 w 2876228"/>
              <a:gd name="connsiteY213" fmla="*/ 728503 h 2237691"/>
              <a:gd name="connsiteX214" fmla="*/ 2545926 w 2876228"/>
              <a:gd name="connsiteY214" fmla="*/ 721078 h 2237691"/>
              <a:gd name="connsiteX215" fmla="*/ 2547781 w 2876228"/>
              <a:gd name="connsiteY215" fmla="*/ 724790 h 2237691"/>
              <a:gd name="connsiteX216" fmla="*/ 2547781 w 2876228"/>
              <a:gd name="connsiteY216" fmla="*/ 728503 h 2237691"/>
              <a:gd name="connsiteX217" fmla="*/ 2542215 w 2876228"/>
              <a:gd name="connsiteY217" fmla="*/ 732216 h 2237691"/>
              <a:gd name="connsiteX218" fmla="*/ 2469845 w 2876228"/>
              <a:gd name="connsiteY218" fmla="*/ 767486 h 2237691"/>
              <a:gd name="connsiteX219" fmla="*/ 2462422 w 2876228"/>
              <a:gd name="connsiteY219" fmla="*/ 773055 h 2237691"/>
              <a:gd name="connsiteX220" fmla="*/ 2289849 w 2876228"/>
              <a:gd name="connsiteY220" fmla="*/ 888146 h 2237691"/>
              <a:gd name="connsiteX221" fmla="*/ 2280571 w 2876228"/>
              <a:gd name="connsiteY221" fmla="*/ 891859 h 2237691"/>
              <a:gd name="connsiteX222" fmla="*/ 2211912 w 2876228"/>
              <a:gd name="connsiteY222" fmla="*/ 923417 h 2237691"/>
              <a:gd name="connsiteX223" fmla="*/ 2204490 w 2876228"/>
              <a:gd name="connsiteY223" fmla="*/ 927129 h 2237691"/>
              <a:gd name="connsiteX224" fmla="*/ 2167377 w 2876228"/>
              <a:gd name="connsiteY224" fmla="*/ 956830 h 2237691"/>
              <a:gd name="connsiteX225" fmla="*/ 2167377 w 2876228"/>
              <a:gd name="connsiteY225" fmla="*/ 958687 h 2237691"/>
              <a:gd name="connsiteX226" fmla="*/ 2182222 w 2876228"/>
              <a:gd name="connsiteY226" fmla="*/ 956830 h 2237691"/>
              <a:gd name="connsiteX227" fmla="*/ 2146965 w 2876228"/>
              <a:gd name="connsiteY227" fmla="*/ 973537 h 2237691"/>
              <a:gd name="connsiteX228" fmla="*/ 2141398 w 2876228"/>
              <a:gd name="connsiteY228" fmla="*/ 977250 h 2237691"/>
              <a:gd name="connsiteX229" fmla="*/ 2143254 w 2876228"/>
              <a:gd name="connsiteY229" fmla="*/ 980962 h 2237691"/>
              <a:gd name="connsiteX230" fmla="*/ 2182222 w 2876228"/>
              <a:gd name="connsiteY230" fmla="*/ 975394 h 2237691"/>
              <a:gd name="connsiteX231" fmla="*/ 2191500 w 2876228"/>
              <a:gd name="connsiteY231" fmla="*/ 973537 h 2237691"/>
              <a:gd name="connsiteX232" fmla="*/ 2471701 w 2876228"/>
              <a:gd name="connsiteY232" fmla="*/ 902997 h 2237691"/>
              <a:gd name="connsiteX233" fmla="*/ 2479123 w 2876228"/>
              <a:gd name="connsiteY233" fmla="*/ 901141 h 2237691"/>
              <a:gd name="connsiteX234" fmla="*/ 2616440 w 2876228"/>
              <a:gd name="connsiteY234" fmla="*/ 864014 h 2237691"/>
              <a:gd name="connsiteX235" fmla="*/ 2622007 w 2876228"/>
              <a:gd name="connsiteY235" fmla="*/ 862158 h 2237691"/>
              <a:gd name="connsiteX236" fmla="*/ 2727778 w 2876228"/>
              <a:gd name="connsiteY236" fmla="*/ 836170 h 2237691"/>
              <a:gd name="connsiteX237" fmla="*/ 2727778 w 2876228"/>
              <a:gd name="connsiteY237" fmla="*/ 838026 h 2237691"/>
              <a:gd name="connsiteX238" fmla="*/ 2727778 w 2876228"/>
              <a:gd name="connsiteY238" fmla="*/ 843595 h 2237691"/>
              <a:gd name="connsiteX239" fmla="*/ 2729633 w 2876228"/>
              <a:gd name="connsiteY239" fmla="*/ 845451 h 2237691"/>
              <a:gd name="connsiteX240" fmla="*/ 2729633 w 2876228"/>
              <a:gd name="connsiteY240" fmla="*/ 851020 h 2237691"/>
              <a:gd name="connsiteX241" fmla="*/ 2712933 w 2876228"/>
              <a:gd name="connsiteY241" fmla="*/ 860302 h 2237691"/>
              <a:gd name="connsiteX242" fmla="*/ 2714788 w 2876228"/>
              <a:gd name="connsiteY242" fmla="*/ 864014 h 2237691"/>
              <a:gd name="connsiteX243" fmla="*/ 2803859 w 2876228"/>
              <a:gd name="connsiteY243" fmla="*/ 849164 h 2237691"/>
              <a:gd name="connsiteX244" fmla="*/ 2768602 w 2876228"/>
              <a:gd name="connsiteY244" fmla="*/ 871440 h 2237691"/>
              <a:gd name="connsiteX245" fmla="*/ 2809425 w 2876228"/>
              <a:gd name="connsiteY245" fmla="*/ 910422 h 2237691"/>
              <a:gd name="connsiteX246" fmla="*/ 2811281 w 2876228"/>
              <a:gd name="connsiteY246" fmla="*/ 925273 h 2237691"/>
              <a:gd name="connsiteX247" fmla="*/ 2802003 w 2876228"/>
              <a:gd name="connsiteY247" fmla="*/ 932698 h 2237691"/>
              <a:gd name="connsiteX248" fmla="*/ 2803859 w 2876228"/>
              <a:gd name="connsiteY248" fmla="*/ 932698 h 2237691"/>
              <a:gd name="connsiteX249" fmla="*/ 2814992 w 2876228"/>
              <a:gd name="connsiteY249" fmla="*/ 941980 h 2237691"/>
              <a:gd name="connsiteX250" fmla="*/ 2818704 w 2876228"/>
              <a:gd name="connsiteY250" fmla="*/ 941980 h 2237691"/>
              <a:gd name="connsiteX251" fmla="*/ 2820559 w 2876228"/>
              <a:gd name="connsiteY251" fmla="*/ 945692 h 2237691"/>
              <a:gd name="connsiteX252" fmla="*/ 2820559 w 2876228"/>
              <a:gd name="connsiteY252" fmla="*/ 949405 h 2237691"/>
              <a:gd name="connsiteX253" fmla="*/ 2438299 w 2876228"/>
              <a:gd name="connsiteY253" fmla="*/ 1068210 h 2237691"/>
              <a:gd name="connsiteX254" fmla="*/ 2432732 w 2876228"/>
              <a:gd name="connsiteY254" fmla="*/ 1068210 h 2237691"/>
              <a:gd name="connsiteX255" fmla="*/ 2416032 w 2876228"/>
              <a:gd name="connsiteY255" fmla="*/ 1071922 h 2237691"/>
              <a:gd name="connsiteX256" fmla="*/ 2416032 w 2876228"/>
              <a:gd name="connsiteY256" fmla="*/ 1070066 h 2237691"/>
              <a:gd name="connsiteX257" fmla="*/ 2417887 w 2876228"/>
              <a:gd name="connsiteY257" fmla="*/ 1068210 h 2237691"/>
              <a:gd name="connsiteX258" fmla="*/ 2417887 w 2876228"/>
              <a:gd name="connsiteY258" fmla="*/ 1064497 h 2237691"/>
              <a:gd name="connsiteX259" fmla="*/ 2414176 w 2876228"/>
              <a:gd name="connsiteY259" fmla="*/ 1064497 h 2237691"/>
              <a:gd name="connsiteX260" fmla="*/ 2414176 w 2876228"/>
              <a:gd name="connsiteY260" fmla="*/ 1062641 h 2237691"/>
              <a:gd name="connsiteX261" fmla="*/ 2475412 w 2876228"/>
              <a:gd name="connsiteY261" fmla="*/ 1045934 h 2237691"/>
              <a:gd name="connsiteX262" fmla="*/ 2480979 w 2876228"/>
              <a:gd name="connsiteY262" fmla="*/ 1040365 h 2237691"/>
              <a:gd name="connsiteX263" fmla="*/ 2477267 w 2876228"/>
              <a:gd name="connsiteY263" fmla="*/ 1038508 h 2237691"/>
              <a:gd name="connsiteX264" fmla="*/ 2282426 w 2876228"/>
              <a:gd name="connsiteY264" fmla="*/ 1084916 h 2237691"/>
              <a:gd name="connsiteX265" fmla="*/ 2373352 w 2876228"/>
              <a:gd name="connsiteY265" fmla="*/ 1049646 h 2237691"/>
              <a:gd name="connsiteX266" fmla="*/ 2380775 w 2876228"/>
              <a:gd name="connsiteY266" fmla="*/ 1051503 h 2237691"/>
              <a:gd name="connsiteX267" fmla="*/ 2384486 w 2876228"/>
              <a:gd name="connsiteY267" fmla="*/ 1051503 h 2237691"/>
              <a:gd name="connsiteX268" fmla="*/ 2388197 w 2876228"/>
              <a:gd name="connsiteY268" fmla="*/ 1045934 h 2237691"/>
              <a:gd name="connsiteX269" fmla="*/ 2429021 w 2876228"/>
              <a:gd name="connsiteY269" fmla="*/ 1036652 h 2237691"/>
              <a:gd name="connsiteX270" fmla="*/ 2436444 w 2876228"/>
              <a:gd name="connsiteY270" fmla="*/ 1032939 h 2237691"/>
              <a:gd name="connsiteX271" fmla="*/ 2464278 w 2876228"/>
              <a:gd name="connsiteY271" fmla="*/ 1021802 h 2237691"/>
              <a:gd name="connsiteX272" fmla="*/ 2414176 w 2876228"/>
              <a:gd name="connsiteY272" fmla="*/ 1025514 h 2237691"/>
              <a:gd name="connsiteX273" fmla="*/ 2404898 w 2876228"/>
              <a:gd name="connsiteY273" fmla="*/ 1029227 h 2237691"/>
              <a:gd name="connsiteX274" fmla="*/ 2388197 w 2876228"/>
              <a:gd name="connsiteY274" fmla="*/ 1031083 h 2237691"/>
              <a:gd name="connsiteX275" fmla="*/ 2445722 w 2876228"/>
              <a:gd name="connsiteY275" fmla="*/ 1016233 h 2237691"/>
              <a:gd name="connsiteX276" fmla="*/ 2449433 w 2876228"/>
              <a:gd name="connsiteY276" fmla="*/ 1012520 h 2237691"/>
              <a:gd name="connsiteX277" fmla="*/ 2447577 w 2876228"/>
              <a:gd name="connsiteY277" fmla="*/ 1010664 h 2237691"/>
              <a:gd name="connsiteX278" fmla="*/ 2341806 w 2876228"/>
              <a:gd name="connsiteY278" fmla="*/ 1031083 h 2237691"/>
              <a:gd name="connsiteX279" fmla="*/ 2332528 w 2876228"/>
              <a:gd name="connsiteY279" fmla="*/ 1032939 h 2237691"/>
              <a:gd name="connsiteX280" fmla="*/ 2338095 w 2876228"/>
              <a:gd name="connsiteY280" fmla="*/ 1029227 h 2237691"/>
              <a:gd name="connsiteX281" fmla="*/ 2334384 w 2876228"/>
              <a:gd name="connsiteY281" fmla="*/ 1025514 h 2237691"/>
              <a:gd name="connsiteX282" fmla="*/ 2308405 w 2876228"/>
              <a:gd name="connsiteY282" fmla="*/ 1029227 h 2237691"/>
              <a:gd name="connsiteX283" fmla="*/ 2306549 w 2876228"/>
              <a:gd name="connsiteY283" fmla="*/ 1029227 h 2237691"/>
              <a:gd name="connsiteX284" fmla="*/ 2302838 w 2876228"/>
              <a:gd name="connsiteY284" fmla="*/ 1031083 h 2237691"/>
              <a:gd name="connsiteX285" fmla="*/ 2287993 w 2876228"/>
              <a:gd name="connsiteY285" fmla="*/ 1034796 h 2237691"/>
              <a:gd name="connsiteX286" fmla="*/ 2284282 w 2876228"/>
              <a:gd name="connsiteY286" fmla="*/ 1032939 h 2237691"/>
              <a:gd name="connsiteX287" fmla="*/ 2287993 w 2876228"/>
              <a:gd name="connsiteY287" fmla="*/ 1031083 h 2237691"/>
              <a:gd name="connsiteX288" fmla="*/ 2393764 w 2876228"/>
              <a:gd name="connsiteY288" fmla="*/ 988388 h 2237691"/>
              <a:gd name="connsiteX289" fmla="*/ 2362218 w 2876228"/>
              <a:gd name="connsiteY289" fmla="*/ 990244 h 2237691"/>
              <a:gd name="connsiteX290" fmla="*/ 2354796 w 2876228"/>
              <a:gd name="connsiteY290" fmla="*/ 992100 h 2237691"/>
              <a:gd name="connsiteX291" fmla="*/ 2082018 w 2876228"/>
              <a:gd name="connsiteY291" fmla="*/ 1083060 h 2237691"/>
              <a:gd name="connsiteX292" fmla="*/ 2076451 w 2876228"/>
              <a:gd name="connsiteY292" fmla="*/ 1084916 h 2237691"/>
              <a:gd name="connsiteX293" fmla="*/ 2080163 w 2876228"/>
              <a:gd name="connsiteY293" fmla="*/ 1084916 h 2237691"/>
              <a:gd name="connsiteX294" fmla="*/ 2087585 w 2876228"/>
              <a:gd name="connsiteY294" fmla="*/ 1088629 h 2237691"/>
              <a:gd name="connsiteX295" fmla="*/ 2096863 w 2876228"/>
              <a:gd name="connsiteY295" fmla="*/ 1086773 h 2237691"/>
              <a:gd name="connsiteX296" fmla="*/ 2115419 w 2876228"/>
              <a:gd name="connsiteY296" fmla="*/ 1083060 h 2237691"/>
              <a:gd name="connsiteX297" fmla="*/ 2113564 w 2876228"/>
              <a:gd name="connsiteY297" fmla="*/ 1084916 h 2237691"/>
              <a:gd name="connsiteX298" fmla="*/ 2065317 w 2876228"/>
              <a:gd name="connsiteY298" fmla="*/ 1122043 h 2237691"/>
              <a:gd name="connsiteX299" fmla="*/ 2056039 w 2876228"/>
              <a:gd name="connsiteY299" fmla="*/ 1123899 h 2237691"/>
              <a:gd name="connsiteX300" fmla="*/ 2052328 w 2876228"/>
              <a:gd name="connsiteY300" fmla="*/ 1125755 h 2237691"/>
              <a:gd name="connsiteX301" fmla="*/ 2050472 w 2876228"/>
              <a:gd name="connsiteY301" fmla="*/ 1122043 h 2237691"/>
              <a:gd name="connsiteX302" fmla="*/ 2048617 w 2876228"/>
              <a:gd name="connsiteY302" fmla="*/ 1120187 h 2237691"/>
              <a:gd name="connsiteX303" fmla="*/ 1994803 w 2876228"/>
              <a:gd name="connsiteY303" fmla="*/ 1138750 h 2237691"/>
              <a:gd name="connsiteX304" fmla="*/ 1987381 w 2876228"/>
              <a:gd name="connsiteY304" fmla="*/ 1142462 h 2237691"/>
              <a:gd name="connsiteX305" fmla="*/ 1898311 w 2876228"/>
              <a:gd name="connsiteY305" fmla="*/ 1181445 h 2237691"/>
              <a:gd name="connsiteX306" fmla="*/ 1898311 w 2876228"/>
              <a:gd name="connsiteY306" fmla="*/ 1183301 h 2237691"/>
              <a:gd name="connsiteX307" fmla="*/ 1928001 w 2876228"/>
              <a:gd name="connsiteY307" fmla="*/ 1181445 h 2237691"/>
              <a:gd name="connsiteX308" fmla="*/ 1885321 w 2876228"/>
              <a:gd name="connsiteY308" fmla="*/ 1205577 h 2237691"/>
              <a:gd name="connsiteX309" fmla="*/ 1885321 w 2876228"/>
              <a:gd name="connsiteY309" fmla="*/ 1207434 h 2237691"/>
              <a:gd name="connsiteX310" fmla="*/ 1933568 w 2876228"/>
              <a:gd name="connsiteY310" fmla="*/ 1196296 h 2237691"/>
              <a:gd name="connsiteX311" fmla="*/ 1846353 w 2876228"/>
              <a:gd name="connsiteY311" fmla="*/ 1231566 h 2237691"/>
              <a:gd name="connsiteX312" fmla="*/ 1835219 w 2876228"/>
              <a:gd name="connsiteY312" fmla="*/ 1235278 h 2237691"/>
              <a:gd name="connsiteX313" fmla="*/ 1783262 w 2876228"/>
              <a:gd name="connsiteY313" fmla="*/ 1250129 h 2237691"/>
              <a:gd name="connsiteX314" fmla="*/ 1772128 w 2876228"/>
              <a:gd name="connsiteY314" fmla="*/ 1253842 h 2237691"/>
              <a:gd name="connsiteX315" fmla="*/ 1757283 w 2876228"/>
              <a:gd name="connsiteY315" fmla="*/ 1266836 h 2237691"/>
              <a:gd name="connsiteX316" fmla="*/ 1757283 w 2876228"/>
              <a:gd name="connsiteY316" fmla="*/ 1268692 h 2237691"/>
              <a:gd name="connsiteX317" fmla="*/ 1942846 w 2876228"/>
              <a:gd name="connsiteY317" fmla="*/ 1207434 h 2237691"/>
              <a:gd name="connsiteX318" fmla="*/ 1950268 w 2876228"/>
              <a:gd name="connsiteY318" fmla="*/ 1201865 h 2237691"/>
              <a:gd name="connsiteX319" fmla="*/ 1955835 w 2876228"/>
              <a:gd name="connsiteY319" fmla="*/ 1200008 h 2237691"/>
              <a:gd name="connsiteX320" fmla="*/ 2011504 w 2876228"/>
              <a:gd name="connsiteY320" fmla="*/ 1192583 h 2237691"/>
              <a:gd name="connsiteX321" fmla="*/ 1952124 w 2876228"/>
              <a:gd name="connsiteY321" fmla="*/ 1218571 h 2237691"/>
              <a:gd name="connsiteX322" fmla="*/ 1940990 w 2876228"/>
              <a:gd name="connsiteY322" fmla="*/ 1220428 h 2237691"/>
              <a:gd name="connsiteX323" fmla="*/ 1838930 w 2876228"/>
              <a:gd name="connsiteY323" fmla="*/ 1255698 h 2237691"/>
              <a:gd name="connsiteX324" fmla="*/ 1829652 w 2876228"/>
              <a:gd name="connsiteY324" fmla="*/ 1259411 h 2237691"/>
              <a:gd name="connsiteX325" fmla="*/ 1707181 w 2876228"/>
              <a:gd name="connsiteY325" fmla="*/ 1307675 h 2237691"/>
              <a:gd name="connsiteX326" fmla="*/ 1898311 w 2876228"/>
              <a:gd name="connsiteY326" fmla="*/ 1242704 h 2237691"/>
              <a:gd name="connsiteX327" fmla="*/ 2419743 w 2876228"/>
              <a:gd name="connsiteY327" fmla="*/ 1084916 h 2237691"/>
              <a:gd name="connsiteX328" fmla="*/ 2688809 w 2876228"/>
              <a:gd name="connsiteY328" fmla="*/ 1005095 h 2237691"/>
              <a:gd name="connsiteX329" fmla="*/ 2876228 w 2876228"/>
              <a:gd name="connsiteY329" fmla="*/ 951261 h 2237691"/>
              <a:gd name="connsiteX330" fmla="*/ 2813137 w 2876228"/>
              <a:gd name="connsiteY330" fmla="*/ 995813 h 2237691"/>
              <a:gd name="connsiteX331" fmla="*/ 2850249 w 2876228"/>
              <a:gd name="connsiteY331" fmla="*/ 1005095 h 2237691"/>
              <a:gd name="connsiteX332" fmla="*/ 2575616 w 2876228"/>
              <a:gd name="connsiteY332" fmla="*/ 1097911 h 2237691"/>
              <a:gd name="connsiteX333" fmla="*/ 2265726 w 2876228"/>
              <a:gd name="connsiteY333" fmla="*/ 1198152 h 2237691"/>
              <a:gd name="connsiteX334" fmla="*/ 1996659 w 2876228"/>
              <a:gd name="connsiteY334" fmla="*/ 1283543 h 2237691"/>
              <a:gd name="connsiteX335" fmla="*/ 1987381 w 2876228"/>
              <a:gd name="connsiteY335" fmla="*/ 1276117 h 2237691"/>
              <a:gd name="connsiteX336" fmla="*/ 1983670 w 2876228"/>
              <a:gd name="connsiteY336" fmla="*/ 1290968 h 2237691"/>
              <a:gd name="connsiteX337" fmla="*/ 1671924 w 2876228"/>
              <a:gd name="connsiteY337" fmla="*/ 1415341 h 2237691"/>
              <a:gd name="connsiteX338" fmla="*/ 1850064 w 2876228"/>
              <a:gd name="connsiteY338" fmla="*/ 1355939 h 2237691"/>
              <a:gd name="connsiteX339" fmla="*/ 2172944 w 2876228"/>
              <a:gd name="connsiteY339" fmla="*/ 1242704 h 2237691"/>
              <a:gd name="connsiteX340" fmla="*/ 2438299 w 2876228"/>
              <a:gd name="connsiteY340" fmla="*/ 1164738 h 2237691"/>
              <a:gd name="connsiteX341" fmla="*/ 2445722 w 2876228"/>
              <a:gd name="connsiteY341" fmla="*/ 1162882 h 2237691"/>
              <a:gd name="connsiteX342" fmla="*/ 2473556 w 2876228"/>
              <a:gd name="connsiteY342" fmla="*/ 1149888 h 2237691"/>
              <a:gd name="connsiteX343" fmla="*/ 2479123 w 2876228"/>
              <a:gd name="connsiteY343" fmla="*/ 1149888 h 2237691"/>
              <a:gd name="connsiteX344" fmla="*/ 2790869 w 2876228"/>
              <a:gd name="connsiteY344" fmla="*/ 1044077 h 2237691"/>
              <a:gd name="connsiteX345" fmla="*/ 2794580 w 2876228"/>
              <a:gd name="connsiteY345" fmla="*/ 1045934 h 2237691"/>
              <a:gd name="connsiteX346" fmla="*/ 2809425 w 2876228"/>
              <a:gd name="connsiteY346" fmla="*/ 1057072 h 2237691"/>
              <a:gd name="connsiteX347" fmla="*/ 2809425 w 2876228"/>
              <a:gd name="connsiteY347" fmla="*/ 1062641 h 2237691"/>
              <a:gd name="connsiteX348" fmla="*/ 2796436 w 2876228"/>
              <a:gd name="connsiteY348" fmla="*/ 1081204 h 2237691"/>
              <a:gd name="connsiteX349" fmla="*/ 2792725 w 2876228"/>
              <a:gd name="connsiteY349" fmla="*/ 1081204 h 2237691"/>
              <a:gd name="connsiteX350" fmla="*/ 2790869 w 2876228"/>
              <a:gd name="connsiteY350" fmla="*/ 1083060 h 2237691"/>
              <a:gd name="connsiteX351" fmla="*/ 2790869 w 2876228"/>
              <a:gd name="connsiteY351" fmla="*/ 1084916 h 2237691"/>
              <a:gd name="connsiteX352" fmla="*/ 2798292 w 2876228"/>
              <a:gd name="connsiteY352" fmla="*/ 1090485 h 2237691"/>
              <a:gd name="connsiteX353" fmla="*/ 2772313 w 2876228"/>
              <a:gd name="connsiteY353" fmla="*/ 1103480 h 2237691"/>
              <a:gd name="connsiteX354" fmla="*/ 2768602 w 2876228"/>
              <a:gd name="connsiteY354" fmla="*/ 1107192 h 2237691"/>
              <a:gd name="connsiteX355" fmla="*/ 2759323 w 2876228"/>
              <a:gd name="connsiteY355" fmla="*/ 1131324 h 2237691"/>
              <a:gd name="connsiteX356" fmla="*/ 2755612 w 2876228"/>
              <a:gd name="connsiteY356" fmla="*/ 1135037 h 2237691"/>
              <a:gd name="connsiteX357" fmla="*/ 2466134 w 2876228"/>
              <a:gd name="connsiteY357" fmla="*/ 1235278 h 2237691"/>
              <a:gd name="connsiteX358" fmla="*/ 2464278 w 2876228"/>
              <a:gd name="connsiteY358" fmla="*/ 1233422 h 2237691"/>
              <a:gd name="connsiteX359" fmla="*/ 2462422 w 2876228"/>
              <a:gd name="connsiteY359" fmla="*/ 1231566 h 2237691"/>
              <a:gd name="connsiteX360" fmla="*/ 2373352 w 2876228"/>
              <a:gd name="connsiteY360" fmla="*/ 1253842 h 2237691"/>
              <a:gd name="connsiteX361" fmla="*/ 2438299 w 2876228"/>
              <a:gd name="connsiteY361" fmla="*/ 1231566 h 2237691"/>
              <a:gd name="connsiteX362" fmla="*/ 2442010 w 2876228"/>
              <a:gd name="connsiteY362" fmla="*/ 1227853 h 2237691"/>
              <a:gd name="connsiteX363" fmla="*/ 2440155 w 2876228"/>
              <a:gd name="connsiteY363" fmla="*/ 1225997 h 2237691"/>
              <a:gd name="connsiteX364" fmla="*/ 2325106 w 2876228"/>
              <a:gd name="connsiteY364" fmla="*/ 1255698 h 2237691"/>
              <a:gd name="connsiteX365" fmla="*/ 2334384 w 2876228"/>
              <a:gd name="connsiteY365" fmla="*/ 1246416 h 2237691"/>
              <a:gd name="connsiteX366" fmla="*/ 2334384 w 2876228"/>
              <a:gd name="connsiteY366" fmla="*/ 1244560 h 2237691"/>
              <a:gd name="connsiteX367" fmla="*/ 2328817 w 2876228"/>
              <a:gd name="connsiteY367" fmla="*/ 1246416 h 2237691"/>
              <a:gd name="connsiteX368" fmla="*/ 2399331 w 2876228"/>
              <a:gd name="connsiteY368" fmla="*/ 1220428 h 2237691"/>
              <a:gd name="connsiteX369" fmla="*/ 2404898 w 2876228"/>
              <a:gd name="connsiteY369" fmla="*/ 1218571 h 2237691"/>
              <a:gd name="connsiteX370" fmla="*/ 2455000 w 2876228"/>
              <a:gd name="connsiteY370" fmla="*/ 1205577 h 2237691"/>
              <a:gd name="connsiteX371" fmla="*/ 2458711 w 2876228"/>
              <a:gd name="connsiteY371" fmla="*/ 1201865 h 2237691"/>
              <a:gd name="connsiteX372" fmla="*/ 2456856 w 2876228"/>
              <a:gd name="connsiteY372" fmla="*/ 1200008 h 2237691"/>
              <a:gd name="connsiteX373" fmla="*/ 2391908 w 2876228"/>
              <a:gd name="connsiteY373" fmla="*/ 1211146 h 2237691"/>
              <a:gd name="connsiteX374" fmla="*/ 2384486 w 2876228"/>
              <a:gd name="connsiteY374" fmla="*/ 1213003 h 2237691"/>
              <a:gd name="connsiteX375" fmla="*/ 2018927 w 2876228"/>
              <a:gd name="connsiteY375" fmla="*/ 1341089 h 2237691"/>
              <a:gd name="connsiteX376" fmla="*/ 2017071 w 2876228"/>
              <a:gd name="connsiteY376" fmla="*/ 1341089 h 2237691"/>
              <a:gd name="connsiteX377" fmla="*/ 1820374 w 2876228"/>
              <a:gd name="connsiteY377" fmla="*/ 1407916 h 2237691"/>
              <a:gd name="connsiteX378" fmla="*/ 1876043 w 2876228"/>
              <a:gd name="connsiteY378" fmla="*/ 1391209 h 2237691"/>
              <a:gd name="connsiteX379" fmla="*/ 1816663 w 2876228"/>
              <a:gd name="connsiteY379" fmla="*/ 1413485 h 2237691"/>
              <a:gd name="connsiteX380" fmla="*/ 1811096 w 2876228"/>
              <a:gd name="connsiteY380" fmla="*/ 1413485 h 2237691"/>
              <a:gd name="connsiteX381" fmla="*/ 1814807 w 2876228"/>
              <a:gd name="connsiteY381" fmla="*/ 1409772 h 2237691"/>
              <a:gd name="connsiteX382" fmla="*/ 1631100 w 2876228"/>
              <a:gd name="connsiteY382" fmla="*/ 1471031 h 2237691"/>
              <a:gd name="connsiteX383" fmla="*/ 1619966 w 2876228"/>
              <a:gd name="connsiteY383" fmla="*/ 1476600 h 2237691"/>
              <a:gd name="connsiteX384" fmla="*/ 1610688 w 2876228"/>
              <a:gd name="connsiteY384" fmla="*/ 1497019 h 2237691"/>
              <a:gd name="connsiteX385" fmla="*/ 1597698 w 2876228"/>
              <a:gd name="connsiteY385" fmla="*/ 1500732 h 2237691"/>
              <a:gd name="connsiteX386" fmla="*/ 1514195 w 2876228"/>
              <a:gd name="connsiteY386" fmla="*/ 1534146 h 2237691"/>
              <a:gd name="connsiteX387" fmla="*/ 1503061 w 2876228"/>
              <a:gd name="connsiteY387" fmla="*/ 1537859 h 2237691"/>
              <a:gd name="connsiteX388" fmla="*/ 1449248 w 2876228"/>
              <a:gd name="connsiteY388" fmla="*/ 1573129 h 2237691"/>
              <a:gd name="connsiteX389" fmla="*/ 1438114 w 2876228"/>
              <a:gd name="connsiteY389" fmla="*/ 1578698 h 2237691"/>
              <a:gd name="connsiteX390" fmla="*/ 1391723 w 2876228"/>
              <a:gd name="connsiteY390" fmla="*/ 1595404 h 2237691"/>
              <a:gd name="connsiteX391" fmla="*/ 1378734 w 2876228"/>
              <a:gd name="connsiteY391" fmla="*/ 1602830 h 2237691"/>
              <a:gd name="connsiteX392" fmla="*/ 1365745 w 2876228"/>
              <a:gd name="connsiteY392" fmla="*/ 1617680 h 2237691"/>
              <a:gd name="connsiteX393" fmla="*/ 1363889 w 2876228"/>
              <a:gd name="connsiteY393" fmla="*/ 1621393 h 2237691"/>
              <a:gd name="connsiteX394" fmla="*/ 1373167 w 2876228"/>
              <a:gd name="connsiteY394" fmla="*/ 1621393 h 2237691"/>
              <a:gd name="connsiteX395" fmla="*/ 1371311 w 2876228"/>
              <a:gd name="connsiteY395" fmla="*/ 1625106 h 2237691"/>
              <a:gd name="connsiteX396" fmla="*/ 1293375 w 2876228"/>
              <a:gd name="connsiteY396" fmla="*/ 1669657 h 2237691"/>
              <a:gd name="connsiteX397" fmla="*/ 1304509 w 2876228"/>
              <a:gd name="connsiteY397" fmla="*/ 1671514 h 2237691"/>
              <a:gd name="connsiteX398" fmla="*/ 1317498 w 2876228"/>
              <a:gd name="connsiteY398" fmla="*/ 1664088 h 2237691"/>
              <a:gd name="connsiteX399" fmla="*/ 1631100 w 2876228"/>
              <a:gd name="connsiteY399" fmla="*/ 1541571 h 2237691"/>
              <a:gd name="connsiteX400" fmla="*/ 2159955 w 2876228"/>
              <a:gd name="connsiteY400" fmla="*/ 1348514 h 2237691"/>
              <a:gd name="connsiteX401" fmla="*/ 2167377 w 2876228"/>
              <a:gd name="connsiteY401" fmla="*/ 1344801 h 2237691"/>
              <a:gd name="connsiteX402" fmla="*/ 2204490 w 2876228"/>
              <a:gd name="connsiteY402" fmla="*/ 1335520 h 2237691"/>
              <a:gd name="connsiteX403" fmla="*/ 2211912 w 2876228"/>
              <a:gd name="connsiteY403" fmla="*/ 1331807 h 2237691"/>
              <a:gd name="connsiteX404" fmla="*/ 2287993 w 2876228"/>
              <a:gd name="connsiteY404" fmla="*/ 1307675 h 2237691"/>
              <a:gd name="connsiteX405" fmla="*/ 2545926 w 2876228"/>
              <a:gd name="connsiteY405" fmla="*/ 1220428 h 2237691"/>
              <a:gd name="connsiteX406" fmla="*/ 2759323 w 2876228"/>
              <a:gd name="connsiteY406" fmla="*/ 1144319 h 2237691"/>
              <a:gd name="connsiteX407" fmla="*/ 2781591 w 2876228"/>
              <a:gd name="connsiteY407" fmla="*/ 1162882 h 2237691"/>
              <a:gd name="connsiteX408" fmla="*/ 2779735 w 2876228"/>
              <a:gd name="connsiteY408" fmla="*/ 1162882 h 2237691"/>
              <a:gd name="connsiteX409" fmla="*/ 2777880 w 2876228"/>
              <a:gd name="connsiteY409" fmla="*/ 1162882 h 2237691"/>
              <a:gd name="connsiteX410" fmla="*/ 2776024 w 2876228"/>
              <a:gd name="connsiteY410" fmla="*/ 1164738 h 2237691"/>
              <a:gd name="connsiteX411" fmla="*/ 2772313 w 2876228"/>
              <a:gd name="connsiteY411" fmla="*/ 1166595 h 2237691"/>
              <a:gd name="connsiteX412" fmla="*/ 2742623 w 2876228"/>
              <a:gd name="connsiteY412" fmla="*/ 1177732 h 2237691"/>
              <a:gd name="connsiteX413" fmla="*/ 2767933 w 2876228"/>
              <a:gd name="connsiteY413" fmla="*/ 1169820 h 2237691"/>
              <a:gd name="connsiteX414" fmla="*/ 2811281 w 2876228"/>
              <a:gd name="connsiteY414" fmla="*/ 1162882 h 2237691"/>
              <a:gd name="connsiteX415" fmla="*/ 2634996 w 2876228"/>
              <a:gd name="connsiteY415" fmla="*/ 1231566 h 2237691"/>
              <a:gd name="connsiteX416" fmla="*/ 2664686 w 2876228"/>
              <a:gd name="connsiteY416" fmla="*/ 1225997 h 2237691"/>
              <a:gd name="connsiteX417" fmla="*/ 2479123 w 2876228"/>
              <a:gd name="connsiteY417" fmla="*/ 1294681 h 2237691"/>
              <a:gd name="connsiteX418" fmla="*/ 2698088 w 2876228"/>
              <a:gd name="connsiteY418" fmla="*/ 1220428 h 2237691"/>
              <a:gd name="connsiteX419" fmla="*/ 2670253 w 2876228"/>
              <a:gd name="connsiteY419" fmla="*/ 1224140 h 2237691"/>
              <a:gd name="connsiteX420" fmla="*/ 2755612 w 2876228"/>
              <a:gd name="connsiteY420" fmla="*/ 1201865 h 2237691"/>
              <a:gd name="connsiteX421" fmla="*/ 2746334 w 2876228"/>
              <a:gd name="connsiteY421" fmla="*/ 1209290 h 2237691"/>
              <a:gd name="connsiteX422" fmla="*/ 2751901 w 2876228"/>
              <a:gd name="connsiteY422" fmla="*/ 1209290 h 2237691"/>
              <a:gd name="connsiteX423" fmla="*/ 2740767 w 2876228"/>
              <a:gd name="connsiteY423" fmla="*/ 1214859 h 2237691"/>
              <a:gd name="connsiteX424" fmla="*/ 2740767 w 2876228"/>
              <a:gd name="connsiteY424" fmla="*/ 1218571 h 2237691"/>
              <a:gd name="connsiteX425" fmla="*/ 2699943 w 2876228"/>
              <a:gd name="connsiteY425" fmla="*/ 1242704 h 2237691"/>
              <a:gd name="connsiteX426" fmla="*/ 2776024 w 2876228"/>
              <a:gd name="connsiteY426" fmla="*/ 1235278 h 2237691"/>
              <a:gd name="connsiteX427" fmla="*/ 2712933 w 2876228"/>
              <a:gd name="connsiteY427" fmla="*/ 1261267 h 2237691"/>
              <a:gd name="connsiteX428" fmla="*/ 2716644 w 2876228"/>
              <a:gd name="connsiteY428" fmla="*/ 1264979 h 2237691"/>
              <a:gd name="connsiteX429" fmla="*/ 2672109 w 2876228"/>
              <a:gd name="connsiteY429" fmla="*/ 1279830 h 2237691"/>
              <a:gd name="connsiteX430" fmla="*/ 2642419 w 2876228"/>
              <a:gd name="connsiteY430" fmla="*/ 1287255 h 2237691"/>
              <a:gd name="connsiteX431" fmla="*/ 2640563 w 2876228"/>
              <a:gd name="connsiteY431" fmla="*/ 1287255 h 2237691"/>
              <a:gd name="connsiteX432" fmla="*/ 2636852 w 2876228"/>
              <a:gd name="connsiteY432" fmla="*/ 1287255 h 2237691"/>
              <a:gd name="connsiteX433" fmla="*/ 2636027 w 2876228"/>
              <a:gd name="connsiteY433" fmla="*/ 1287668 h 2237691"/>
              <a:gd name="connsiteX434" fmla="*/ 2620151 w 2876228"/>
              <a:gd name="connsiteY434" fmla="*/ 1289112 h 2237691"/>
              <a:gd name="connsiteX435" fmla="*/ 2659119 w 2876228"/>
              <a:gd name="connsiteY435" fmla="*/ 1266836 h 2237691"/>
              <a:gd name="connsiteX436" fmla="*/ 2566338 w 2876228"/>
              <a:gd name="connsiteY436" fmla="*/ 1294681 h 2237691"/>
              <a:gd name="connsiteX437" fmla="*/ 2596028 w 2876228"/>
              <a:gd name="connsiteY437" fmla="*/ 1294681 h 2237691"/>
              <a:gd name="connsiteX438" fmla="*/ 2523658 w 2876228"/>
              <a:gd name="connsiteY438" fmla="*/ 1313244 h 2237691"/>
              <a:gd name="connsiteX439" fmla="*/ 2540359 w 2876228"/>
              <a:gd name="connsiteY439" fmla="*/ 1311387 h 2237691"/>
              <a:gd name="connsiteX440" fmla="*/ 2395620 w 2876228"/>
              <a:gd name="connsiteY440" fmla="*/ 1363364 h 2237691"/>
              <a:gd name="connsiteX441" fmla="*/ 2236035 w 2876228"/>
              <a:gd name="connsiteY441" fmla="*/ 1402347 h 2237691"/>
              <a:gd name="connsiteX442" fmla="*/ 2304694 w 2876228"/>
              <a:gd name="connsiteY442" fmla="*/ 1372646 h 2237691"/>
              <a:gd name="connsiteX443" fmla="*/ 2243458 w 2876228"/>
              <a:gd name="connsiteY443" fmla="*/ 1380071 h 2237691"/>
              <a:gd name="connsiteX444" fmla="*/ 2297271 w 2876228"/>
              <a:gd name="connsiteY444" fmla="*/ 1357795 h 2237691"/>
              <a:gd name="connsiteX445" fmla="*/ 2299127 w 2876228"/>
              <a:gd name="connsiteY445" fmla="*/ 1354083 h 2237691"/>
              <a:gd name="connsiteX446" fmla="*/ 2287993 w 2876228"/>
              <a:gd name="connsiteY446" fmla="*/ 1352227 h 2237691"/>
              <a:gd name="connsiteX447" fmla="*/ 2410465 w 2876228"/>
              <a:gd name="connsiteY447" fmla="*/ 1298393 h 2237691"/>
              <a:gd name="connsiteX448" fmla="*/ 2401187 w 2876228"/>
              <a:gd name="connsiteY448" fmla="*/ 1296537 h 2237691"/>
              <a:gd name="connsiteX449" fmla="*/ 2421599 w 2876228"/>
              <a:gd name="connsiteY449" fmla="*/ 1287255 h 2237691"/>
              <a:gd name="connsiteX450" fmla="*/ 2325106 w 2876228"/>
              <a:gd name="connsiteY450" fmla="*/ 1307675 h 2237691"/>
              <a:gd name="connsiteX451" fmla="*/ 2315828 w 2876228"/>
              <a:gd name="connsiteY451" fmla="*/ 1309531 h 2237691"/>
              <a:gd name="connsiteX452" fmla="*/ 2262014 w 2876228"/>
              <a:gd name="connsiteY452" fmla="*/ 1328094 h 2237691"/>
              <a:gd name="connsiteX453" fmla="*/ 2250880 w 2876228"/>
              <a:gd name="connsiteY453" fmla="*/ 1329951 h 2237691"/>
              <a:gd name="connsiteX454" fmla="*/ 2107997 w 2876228"/>
              <a:gd name="connsiteY454" fmla="*/ 1378215 h 2237691"/>
              <a:gd name="connsiteX455" fmla="*/ 2096863 w 2876228"/>
              <a:gd name="connsiteY455" fmla="*/ 1380071 h 2237691"/>
              <a:gd name="connsiteX456" fmla="*/ 2069029 w 2876228"/>
              <a:gd name="connsiteY456" fmla="*/ 1385640 h 2237691"/>
              <a:gd name="connsiteX457" fmla="*/ 2061606 w 2876228"/>
              <a:gd name="connsiteY457" fmla="*/ 1389353 h 2237691"/>
              <a:gd name="connsiteX458" fmla="*/ 1760994 w 2876228"/>
              <a:gd name="connsiteY458" fmla="*/ 1502588 h 2237691"/>
              <a:gd name="connsiteX459" fmla="*/ 1751716 w 2876228"/>
              <a:gd name="connsiteY459" fmla="*/ 1508157 h 2237691"/>
              <a:gd name="connsiteX460" fmla="*/ 1744293 w 2876228"/>
              <a:gd name="connsiteY460" fmla="*/ 1513726 h 2237691"/>
              <a:gd name="connsiteX461" fmla="*/ 1670068 w 2876228"/>
              <a:gd name="connsiteY461" fmla="*/ 1541571 h 2237691"/>
              <a:gd name="connsiteX462" fmla="*/ 1658934 w 2876228"/>
              <a:gd name="connsiteY462" fmla="*/ 1545284 h 2237691"/>
              <a:gd name="connsiteX463" fmla="*/ 1634811 w 2876228"/>
              <a:gd name="connsiteY463" fmla="*/ 1547140 h 2237691"/>
              <a:gd name="connsiteX464" fmla="*/ 1629244 w 2876228"/>
              <a:gd name="connsiteY464" fmla="*/ 1550853 h 2237691"/>
              <a:gd name="connsiteX465" fmla="*/ 1632955 w 2876228"/>
              <a:gd name="connsiteY465" fmla="*/ 1552709 h 2237691"/>
              <a:gd name="connsiteX466" fmla="*/ 1631100 w 2876228"/>
              <a:gd name="connsiteY466" fmla="*/ 1556422 h 2237691"/>
              <a:gd name="connsiteX467" fmla="*/ 1621822 w 2876228"/>
              <a:gd name="connsiteY467" fmla="*/ 1556422 h 2237691"/>
              <a:gd name="connsiteX468" fmla="*/ 1612543 w 2876228"/>
              <a:gd name="connsiteY468" fmla="*/ 1556422 h 2237691"/>
              <a:gd name="connsiteX469" fmla="*/ 1380590 w 2876228"/>
              <a:gd name="connsiteY469" fmla="*/ 1662232 h 2237691"/>
              <a:gd name="connsiteX470" fmla="*/ 1367600 w 2876228"/>
              <a:gd name="connsiteY470" fmla="*/ 1665945 h 2237691"/>
              <a:gd name="connsiteX471" fmla="*/ 1337910 w 2876228"/>
              <a:gd name="connsiteY471" fmla="*/ 1678939 h 2237691"/>
              <a:gd name="connsiteX472" fmla="*/ 1337910 w 2876228"/>
              <a:gd name="connsiteY472" fmla="*/ 1680795 h 2237691"/>
              <a:gd name="connsiteX473" fmla="*/ 1354611 w 2876228"/>
              <a:gd name="connsiteY473" fmla="*/ 1682651 h 2237691"/>
              <a:gd name="connsiteX474" fmla="*/ 1369456 w 2876228"/>
              <a:gd name="connsiteY474" fmla="*/ 1675226 h 2237691"/>
              <a:gd name="connsiteX475" fmla="*/ 1480794 w 2876228"/>
              <a:gd name="connsiteY475" fmla="*/ 1625106 h 2237691"/>
              <a:gd name="connsiteX476" fmla="*/ 1482649 w 2876228"/>
              <a:gd name="connsiteY476" fmla="*/ 1626962 h 2237691"/>
              <a:gd name="connsiteX477" fmla="*/ 1464093 w 2876228"/>
              <a:gd name="connsiteY477" fmla="*/ 1643669 h 2237691"/>
              <a:gd name="connsiteX478" fmla="*/ 1451104 w 2876228"/>
              <a:gd name="connsiteY478" fmla="*/ 1647381 h 2237691"/>
              <a:gd name="connsiteX479" fmla="*/ 1332343 w 2876228"/>
              <a:gd name="connsiteY479" fmla="*/ 1699358 h 2237691"/>
              <a:gd name="connsiteX480" fmla="*/ 1317498 w 2876228"/>
              <a:gd name="connsiteY480" fmla="*/ 1706784 h 2237691"/>
              <a:gd name="connsiteX481" fmla="*/ 1211727 w 2876228"/>
              <a:gd name="connsiteY481" fmla="*/ 1760617 h 2237691"/>
              <a:gd name="connsiteX482" fmla="*/ 1209872 w 2876228"/>
              <a:gd name="connsiteY482" fmla="*/ 1764330 h 2237691"/>
              <a:gd name="connsiteX483" fmla="*/ 1209872 w 2876228"/>
              <a:gd name="connsiteY483" fmla="*/ 1768042 h 2237691"/>
              <a:gd name="connsiteX484" fmla="*/ 304324 w 2876228"/>
              <a:gd name="connsiteY484" fmla="*/ 2202421 h 2237691"/>
              <a:gd name="connsiteX485" fmla="*/ 283912 w 2876228"/>
              <a:gd name="connsiteY485" fmla="*/ 2209846 h 2237691"/>
              <a:gd name="connsiteX486" fmla="*/ 198553 w 2876228"/>
              <a:gd name="connsiteY486" fmla="*/ 2237691 h 2237691"/>
              <a:gd name="connsiteX487" fmla="*/ 326591 w 2876228"/>
              <a:gd name="connsiteY487" fmla="*/ 2163438 h 2237691"/>
              <a:gd name="connsiteX488" fmla="*/ 218965 w 2876228"/>
              <a:gd name="connsiteY488" fmla="*/ 2206134 h 2237691"/>
              <a:gd name="connsiteX489" fmla="*/ 347003 w 2876228"/>
              <a:gd name="connsiteY489" fmla="*/ 2131881 h 2237691"/>
              <a:gd name="connsiteX490" fmla="*/ 256077 w 2876228"/>
              <a:gd name="connsiteY490" fmla="*/ 2154157 h 2237691"/>
              <a:gd name="connsiteX491" fmla="*/ 306179 w 2876228"/>
              <a:gd name="connsiteY491" fmla="*/ 2126312 h 2237691"/>
              <a:gd name="connsiteX492" fmla="*/ 1287808 w 2876228"/>
              <a:gd name="connsiteY492" fmla="*/ 1660376 h 2237691"/>
              <a:gd name="connsiteX493" fmla="*/ 1298942 w 2876228"/>
              <a:gd name="connsiteY493" fmla="*/ 1652950 h 2237691"/>
              <a:gd name="connsiteX494" fmla="*/ 1402857 w 2876228"/>
              <a:gd name="connsiteY494" fmla="*/ 1582410 h 2237691"/>
              <a:gd name="connsiteX495" fmla="*/ 1408424 w 2876228"/>
              <a:gd name="connsiteY495" fmla="*/ 1574985 h 2237691"/>
              <a:gd name="connsiteX496" fmla="*/ 1395435 w 2876228"/>
              <a:gd name="connsiteY496" fmla="*/ 1576841 h 2237691"/>
              <a:gd name="connsiteX497" fmla="*/ 1221005 w 2876228"/>
              <a:gd name="connsiteY497" fmla="*/ 1660376 h 2237691"/>
              <a:gd name="connsiteX498" fmla="*/ 1208016 w 2876228"/>
              <a:gd name="connsiteY498" fmla="*/ 1664088 h 2237691"/>
              <a:gd name="connsiteX499" fmla="*/ 1195027 w 2876228"/>
              <a:gd name="connsiteY499" fmla="*/ 1667801 h 2237691"/>
              <a:gd name="connsiteX500" fmla="*/ 877714 w 2876228"/>
              <a:gd name="connsiteY500" fmla="*/ 1823732 h 2237691"/>
              <a:gd name="connsiteX501" fmla="*/ 861013 w 2876228"/>
              <a:gd name="connsiteY501" fmla="*/ 1831157 h 2237691"/>
              <a:gd name="connsiteX502" fmla="*/ 382260 w 2876228"/>
              <a:gd name="connsiteY502" fmla="*/ 2029783 h 2237691"/>
              <a:gd name="connsiteX503" fmla="*/ 363704 w 2876228"/>
              <a:gd name="connsiteY503" fmla="*/ 2039065 h 2237691"/>
              <a:gd name="connsiteX504" fmla="*/ 298757 w 2876228"/>
              <a:gd name="connsiteY504" fmla="*/ 2061341 h 2237691"/>
              <a:gd name="connsiteX505" fmla="*/ 285767 w 2876228"/>
              <a:gd name="connsiteY505" fmla="*/ 2063197 h 2237691"/>
              <a:gd name="connsiteX506" fmla="*/ 300612 w 2876228"/>
              <a:gd name="connsiteY506" fmla="*/ 2050203 h 2237691"/>
              <a:gd name="connsiteX507" fmla="*/ 295045 w 2876228"/>
              <a:gd name="connsiteY507" fmla="*/ 2048347 h 2237691"/>
              <a:gd name="connsiteX508" fmla="*/ 259789 w 2876228"/>
              <a:gd name="connsiteY508" fmla="*/ 2059484 h 2237691"/>
              <a:gd name="connsiteX509" fmla="*/ 261644 w 2876228"/>
              <a:gd name="connsiteY509" fmla="*/ 2048347 h 2237691"/>
              <a:gd name="connsiteX510" fmla="*/ 274634 w 2876228"/>
              <a:gd name="connsiteY510" fmla="*/ 2042778 h 2237691"/>
              <a:gd name="connsiteX511" fmla="*/ 272778 w 2876228"/>
              <a:gd name="connsiteY511" fmla="*/ 2037209 h 2237691"/>
              <a:gd name="connsiteX512" fmla="*/ 283912 w 2876228"/>
              <a:gd name="connsiteY512" fmla="*/ 2027927 h 2237691"/>
              <a:gd name="connsiteX513" fmla="*/ 257933 w 2876228"/>
              <a:gd name="connsiteY513" fmla="*/ 2024214 h 2237691"/>
              <a:gd name="connsiteX514" fmla="*/ 267211 w 2876228"/>
              <a:gd name="connsiteY514" fmla="*/ 2011220 h 2237691"/>
              <a:gd name="connsiteX515" fmla="*/ 267211 w 2876228"/>
              <a:gd name="connsiteY515" fmla="*/ 2009364 h 2237691"/>
              <a:gd name="connsiteX516" fmla="*/ 265356 w 2876228"/>
              <a:gd name="connsiteY516" fmla="*/ 2005651 h 2237691"/>
              <a:gd name="connsiteX517" fmla="*/ 200409 w 2876228"/>
              <a:gd name="connsiteY517" fmla="*/ 2022358 h 2237691"/>
              <a:gd name="connsiteX518" fmla="*/ 256077 w 2876228"/>
              <a:gd name="connsiteY518" fmla="*/ 1968525 h 2237691"/>
              <a:gd name="connsiteX519" fmla="*/ 213398 w 2876228"/>
              <a:gd name="connsiteY519" fmla="*/ 1983375 h 2237691"/>
              <a:gd name="connsiteX520" fmla="*/ 274634 w 2876228"/>
              <a:gd name="connsiteY520" fmla="*/ 1946249 h 2237691"/>
              <a:gd name="connsiteX521" fmla="*/ 218965 w 2876228"/>
              <a:gd name="connsiteY521" fmla="*/ 1957387 h 2237691"/>
              <a:gd name="connsiteX522" fmla="*/ 218965 w 2876228"/>
              <a:gd name="connsiteY522" fmla="*/ 1955531 h 2237691"/>
              <a:gd name="connsiteX523" fmla="*/ 259789 w 2876228"/>
              <a:gd name="connsiteY523" fmla="*/ 1929542 h 2237691"/>
              <a:gd name="connsiteX524" fmla="*/ 280200 w 2876228"/>
              <a:gd name="connsiteY524" fmla="*/ 1916548 h 2237691"/>
              <a:gd name="connsiteX525" fmla="*/ 835034 w 2876228"/>
              <a:gd name="connsiteY525" fmla="*/ 1662232 h 2237691"/>
              <a:gd name="connsiteX526" fmla="*/ 185563 w 2876228"/>
              <a:gd name="connsiteY526" fmla="*/ 1903554 h 2237691"/>
              <a:gd name="connsiteX527" fmla="*/ 218965 w 2876228"/>
              <a:gd name="connsiteY527" fmla="*/ 1884990 h 2237691"/>
              <a:gd name="connsiteX528" fmla="*/ 218965 w 2876228"/>
              <a:gd name="connsiteY528" fmla="*/ 1883134 h 2237691"/>
              <a:gd name="connsiteX529" fmla="*/ 77937 w 2876228"/>
              <a:gd name="connsiteY529" fmla="*/ 1905410 h 2237691"/>
              <a:gd name="connsiteX530" fmla="*/ 102060 w 2876228"/>
              <a:gd name="connsiteY530" fmla="*/ 1886847 h 2237691"/>
              <a:gd name="connsiteX531" fmla="*/ 64947 w 2876228"/>
              <a:gd name="connsiteY531" fmla="*/ 1888703 h 2237691"/>
              <a:gd name="connsiteX532" fmla="*/ 144739 w 2876228"/>
              <a:gd name="connsiteY532" fmla="*/ 1818163 h 2237691"/>
              <a:gd name="connsiteX533" fmla="*/ 83504 w 2876228"/>
              <a:gd name="connsiteY533" fmla="*/ 1823732 h 2237691"/>
              <a:gd name="connsiteX534" fmla="*/ 96493 w 2876228"/>
              <a:gd name="connsiteY534" fmla="*/ 1812594 h 2237691"/>
              <a:gd name="connsiteX535" fmla="*/ 0 w 2876228"/>
              <a:gd name="connsiteY535" fmla="*/ 1818163 h 2237691"/>
              <a:gd name="connsiteX536" fmla="*/ 38968 w 2876228"/>
              <a:gd name="connsiteY536" fmla="*/ 1790318 h 2237691"/>
              <a:gd name="connsiteX537" fmla="*/ 50102 w 2876228"/>
              <a:gd name="connsiteY537" fmla="*/ 1784749 h 2237691"/>
              <a:gd name="connsiteX538" fmla="*/ 55669 w 2876228"/>
              <a:gd name="connsiteY538" fmla="*/ 1781036 h 2237691"/>
              <a:gd name="connsiteX539" fmla="*/ 66803 w 2876228"/>
              <a:gd name="connsiteY539" fmla="*/ 1769899 h 2237691"/>
              <a:gd name="connsiteX540" fmla="*/ 103915 w 2876228"/>
              <a:gd name="connsiteY540" fmla="*/ 1755048 h 2237691"/>
              <a:gd name="connsiteX541" fmla="*/ 105771 w 2876228"/>
              <a:gd name="connsiteY541" fmla="*/ 1755048 h 2237691"/>
              <a:gd name="connsiteX542" fmla="*/ 98349 w 2876228"/>
              <a:gd name="connsiteY542" fmla="*/ 1762473 h 2237691"/>
              <a:gd name="connsiteX543" fmla="*/ 115049 w 2876228"/>
              <a:gd name="connsiteY543" fmla="*/ 1760617 h 2237691"/>
              <a:gd name="connsiteX544" fmla="*/ 122472 w 2876228"/>
              <a:gd name="connsiteY544" fmla="*/ 1755048 h 2237691"/>
              <a:gd name="connsiteX545" fmla="*/ 135461 w 2876228"/>
              <a:gd name="connsiteY545" fmla="*/ 1751335 h 2237691"/>
              <a:gd name="connsiteX546" fmla="*/ 161440 w 2876228"/>
              <a:gd name="connsiteY546" fmla="*/ 1742054 h 2237691"/>
              <a:gd name="connsiteX547" fmla="*/ 154018 w 2876228"/>
              <a:gd name="connsiteY547" fmla="*/ 1740197 h 2237691"/>
              <a:gd name="connsiteX548" fmla="*/ 154018 w 2876228"/>
              <a:gd name="connsiteY548" fmla="*/ 1736485 h 2237691"/>
              <a:gd name="connsiteX549" fmla="*/ 200409 w 2876228"/>
              <a:gd name="connsiteY549" fmla="*/ 1695646 h 2237691"/>
              <a:gd name="connsiteX550" fmla="*/ 220820 w 2876228"/>
              <a:gd name="connsiteY550" fmla="*/ 1684508 h 2237691"/>
              <a:gd name="connsiteX551" fmla="*/ 283912 w 2876228"/>
              <a:gd name="connsiteY551" fmla="*/ 1660376 h 2237691"/>
              <a:gd name="connsiteX552" fmla="*/ 304324 w 2876228"/>
              <a:gd name="connsiteY552" fmla="*/ 1649238 h 2237691"/>
              <a:gd name="connsiteX553" fmla="*/ 382260 w 2876228"/>
              <a:gd name="connsiteY553" fmla="*/ 1595404 h 2237691"/>
              <a:gd name="connsiteX554" fmla="*/ 404528 w 2876228"/>
              <a:gd name="connsiteY554" fmla="*/ 1587979 h 2237691"/>
              <a:gd name="connsiteX555" fmla="*/ 406384 w 2876228"/>
              <a:gd name="connsiteY555" fmla="*/ 1586123 h 2237691"/>
              <a:gd name="connsiteX556" fmla="*/ 424940 w 2876228"/>
              <a:gd name="connsiteY556" fmla="*/ 1578698 h 2237691"/>
              <a:gd name="connsiteX557" fmla="*/ 580813 w 2876228"/>
              <a:gd name="connsiteY557" fmla="*/ 1495163 h 2237691"/>
              <a:gd name="connsiteX558" fmla="*/ 107627 w 2876228"/>
              <a:gd name="connsiteY558" fmla="*/ 1636243 h 2237691"/>
              <a:gd name="connsiteX559" fmla="*/ 107627 w 2876228"/>
              <a:gd name="connsiteY559" fmla="*/ 1634387 h 2237691"/>
              <a:gd name="connsiteX560" fmla="*/ 731119 w 2876228"/>
              <a:gd name="connsiteY560" fmla="*/ 1406060 h 2237691"/>
              <a:gd name="connsiteX561" fmla="*/ 703284 w 2876228"/>
              <a:gd name="connsiteY561" fmla="*/ 1435761 h 2237691"/>
              <a:gd name="connsiteX562" fmla="*/ 929671 w 2876228"/>
              <a:gd name="connsiteY562" fmla="*/ 1335520 h 2237691"/>
              <a:gd name="connsiteX563" fmla="*/ 881425 w 2876228"/>
              <a:gd name="connsiteY563" fmla="*/ 1342945 h 2237691"/>
              <a:gd name="connsiteX564" fmla="*/ 922249 w 2876228"/>
              <a:gd name="connsiteY564" fmla="*/ 1320669 h 2237691"/>
              <a:gd name="connsiteX565" fmla="*/ 836890 w 2876228"/>
              <a:gd name="connsiteY565" fmla="*/ 1315100 h 2237691"/>
              <a:gd name="connsiteX566" fmla="*/ 859157 w 2876228"/>
              <a:gd name="connsiteY566" fmla="*/ 1298393 h 2237691"/>
              <a:gd name="connsiteX567" fmla="*/ 636482 w 2876228"/>
              <a:gd name="connsiteY567" fmla="*/ 1320669 h 2237691"/>
              <a:gd name="connsiteX568" fmla="*/ 679161 w 2876228"/>
              <a:gd name="connsiteY568" fmla="*/ 1294681 h 2237691"/>
              <a:gd name="connsiteX569" fmla="*/ 601225 w 2876228"/>
              <a:gd name="connsiteY569" fmla="*/ 1318813 h 2237691"/>
              <a:gd name="connsiteX570" fmla="*/ 701429 w 2876228"/>
              <a:gd name="connsiteY570" fmla="*/ 1244560 h 2237691"/>
              <a:gd name="connsiteX571" fmla="*/ 552978 w 2876228"/>
              <a:gd name="connsiteY571" fmla="*/ 1283543 h 2237691"/>
              <a:gd name="connsiteX572" fmla="*/ 799777 w 2876228"/>
              <a:gd name="connsiteY572" fmla="*/ 1200008 h 2237691"/>
              <a:gd name="connsiteX573" fmla="*/ 649471 w 2876228"/>
              <a:gd name="connsiteY573" fmla="*/ 1231566 h 2237691"/>
              <a:gd name="connsiteX574" fmla="*/ 827612 w 2876228"/>
              <a:gd name="connsiteY574" fmla="*/ 1174020 h 2237691"/>
              <a:gd name="connsiteX575" fmla="*/ 848024 w 2876228"/>
              <a:gd name="connsiteY575" fmla="*/ 1168451 h 2237691"/>
              <a:gd name="connsiteX576" fmla="*/ 857302 w 2876228"/>
              <a:gd name="connsiteY576" fmla="*/ 1162882 h 2237691"/>
              <a:gd name="connsiteX577" fmla="*/ 849879 w 2876228"/>
              <a:gd name="connsiteY577" fmla="*/ 1162882 h 2237691"/>
              <a:gd name="connsiteX578" fmla="*/ 775654 w 2876228"/>
              <a:gd name="connsiteY578" fmla="*/ 1172163 h 2237691"/>
              <a:gd name="connsiteX579" fmla="*/ 760809 w 2876228"/>
              <a:gd name="connsiteY579" fmla="*/ 1179589 h 2237691"/>
              <a:gd name="connsiteX580" fmla="*/ 747819 w 2876228"/>
              <a:gd name="connsiteY580" fmla="*/ 1181445 h 2237691"/>
              <a:gd name="connsiteX581" fmla="*/ 749675 w 2876228"/>
              <a:gd name="connsiteY581" fmla="*/ 1177732 h 2237691"/>
              <a:gd name="connsiteX582" fmla="*/ 757098 w 2876228"/>
              <a:gd name="connsiteY582" fmla="*/ 1172163 h 2237691"/>
              <a:gd name="connsiteX583" fmla="*/ 755242 w 2876228"/>
              <a:gd name="connsiteY583" fmla="*/ 1168451 h 2237691"/>
              <a:gd name="connsiteX584" fmla="*/ 749675 w 2876228"/>
              <a:gd name="connsiteY584" fmla="*/ 1168451 h 2237691"/>
              <a:gd name="connsiteX585" fmla="*/ 747819 w 2876228"/>
              <a:gd name="connsiteY585" fmla="*/ 1162882 h 2237691"/>
              <a:gd name="connsiteX586" fmla="*/ 818333 w 2876228"/>
              <a:gd name="connsiteY586" fmla="*/ 1129468 h 2237691"/>
              <a:gd name="connsiteX587" fmla="*/ 833178 w 2876228"/>
              <a:gd name="connsiteY587" fmla="*/ 1122043 h 2237691"/>
              <a:gd name="connsiteX588" fmla="*/ 835034 w 2876228"/>
              <a:gd name="connsiteY588" fmla="*/ 1110905 h 2237691"/>
              <a:gd name="connsiteX589" fmla="*/ 786788 w 2876228"/>
              <a:gd name="connsiteY589" fmla="*/ 1120187 h 2237691"/>
              <a:gd name="connsiteX590" fmla="*/ 770087 w 2876228"/>
              <a:gd name="connsiteY590" fmla="*/ 1129468 h 2237691"/>
              <a:gd name="connsiteX591" fmla="*/ 736686 w 2876228"/>
              <a:gd name="connsiteY591" fmla="*/ 1144319 h 2237691"/>
              <a:gd name="connsiteX592" fmla="*/ 731119 w 2876228"/>
              <a:gd name="connsiteY592" fmla="*/ 1138750 h 2237691"/>
              <a:gd name="connsiteX593" fmla="*/ 753386 w 2876228"/>
              <a:gd name="connsiteY593" fmla="*/ 1118330 h 2237691"/>
              <a:gd name="connsiteX594" fmla="*/ 745964 w 2876228"/>
              <a:gd name="connsiteY594" fmla="*/ 1110905 h 2237691"/>
              <a:gd name="connsiteX595" fmla="*/ 675450 w 2876228"/>
              <a:gd name="connsiteY595" fmla="*/ 1138750 h 2237691"/>
              <a:gd name="connsiteX596" fmla="*/ 712562 w 2876228"/>
              <a:gd name="connsiteY596" fmla="*/ 1099767 h 2237691"/>
              <a:gd name="connsiteX597" fmla="*/ 712562 w 2876228"/>
              <a:gd name="connsiteY597" fmla="*/ 1097911 h 2237691"/>
              <a:gd name="connsiteX598" fmla="*/ 96493 w 2876228"/>
              <a:gd name="connsiteY598" fmla="*/ 1320669 h 2237691"/>
              <a:gd name="connsiteX599" fmla="*/ 77937 w 2876228"/>
              <a:gd name="connsiteY599" fmla="*/ 1318813 h 2237691"/>
              <a:gd name="connsiteX600" fmla="*/ 81648 w 2876228"/>
              <a:gd name="connsiteY600" fmla="*/ 1311387 h 2237691"/>
              <a:gd name="connsiteX601" fmla="*/ 115049 w 2876228"/>
              <a:gd name="connsiteY601" fmla="*/ 1283543 h 2237691"/>
              <a:gd name="connsiteX602" fmla="*/ 115049 w 2876228"/>
              <a:gd name="connsiteY602" fmla="*/ 1281686 h 2237691"/>
              <a:gd name="connsiteX603" fmla="*/ 29690 w 2876228"/>
              <a:gd name="connsiteY603" fmla="*/ 1307675 h 2237691"/>
              <a:gd name="connsiteX604" fmla="*/ 14845 w 2876228"/>
              <a:gd name="connsiteY604" fmla="*/ 1307675 h 2237691"/>
              <a:gd name="connsiteX605" fmla="*/ 11134 w 2876228"/>
              <a:gd name="connsiteY605" fmla="*/ 1303962 h 2237691"/>
              <a:gd name="connsiteX606" fmla="*/ 29690 w 2876228"/>
              <a:gd name="connsiteY606" fmla="*/ 1290968 h 2237691"/>
              <a:gd name="connsiteX607" fmla="*/ 634626 w 2876228"/>
              <a:gd name="connsiteY607" fmla="*/ 1066353 h 2237691"/>
              <a:gd name="connsiteX608" fmla="*/ 629059 w 2876228"/>
              <a:gd name="connsiteY608" fmla="*/ 1057072 h 2237691"/>
              <a:gd name="connsiteX609" fmla="*/ 172574 w 2876228"/>
              <a:gd name="connsiteY609" fmla="*/ 1209290 h 2237691"/>
              <a:gd name="connsiteX610" fmla="*/ 148451 w 2876228"/>
              <a:gd name="connsiteY610" fmla="*/ 1201865 h 2237691"/>
              <a:gd name="connsiteX611" fmla="*/ 176285 w 2876228"/>
              <a:gd name="connsiteY611" fmla="*/ 1175876 h 2237691"/>
              <a:gd name="connsiteX612" fmla="*/ 5567 w 2876228"/>
              <a:gd name="connsiteY612" fmla="*/ 1235278 h 2237691"/>
              <a:gd name="connsiteX613" fmla="*/ 170718 w 2876228"/>
              <a:gd name="connsiteY613" fmla="*/ 1162882 h 2237691"/>
              <a:gd name="connsiteX614" fmla="*/ 126183 w 2876228"/>
              <a:gd name="connsiteY614" fmla="*/ 1170307 h 2237691"/>
              <a:gd name="connsiteX615" fmla="*/ 194842 w 2876228"/>
              <a:gd name="connsiteY615" fmla="*/ 1138750 h 2237691"/>
              <a:gd name="connsiteX616" fmla="*/ 161440 w 2876228"/>
              <a:gd name="connsiteY616" fmla="*/ 1131324 h 2237691"/>
              <a:gd name="connsiteX617" fmla="*/ 532566 w 2876228"/>
              <a:gd name="connsiteY617" fmla="*/ 1001382 h 2237691"/>
              <a:gd name="connsiteX618" fmla="*/ 534422 w 2876228"/>
              <a:gd name="connsiteY618" fmla="*/ 1001382 h 2237691"/>
              <a:gd name="connsiteX619" fmla="*/ 539989 w 2876228"/>
              <a:gd name="connsiteY619" fmla="*/ 990244 h 2237691"/>
              <a:gd name="connsiteX620" fmla="*/ 532566 w 2876228"/>
              <a:gd name="connsiteY620" fmla="*/ 967968 h 2237691"/>
              <a:gd name="connsiteX621" fmla="*/ 519577 w 2876228"/>
              <a:gd name="connsiteY621" fmla="*/ 964256 h 2237691"/>
              <a:gd name="connsiteX622" fmla="*/ 343292 w 2876228"/>
              <a:gd name="connsiteY622" fmla="*/ 1005095 h 2237691"/>
              <a:gd name="connsiteX623" fmla="*/ 356281 w 2876228"/>
              <a:gd name="connsiteY623" fmla="*/ 992100 h 2237691"/>
              <a:gd name="connsiteX624" fmla="*/ 354426 w 2876228"/>
              <a:gd name="connsiteY624" fmla="*/ 986531 h 2237691"/>
              <a:gd name="connsiteX625" fmla="*/ 345148 w 2876228"/>
              <a:gd name="connsiteY625" fmla="*/ 984675 h 2237691"/>
              <a:gd name="connsiteX626" fmla="*/ 334014 w 2876228"/>
              <a:gd name="connsiteY626" fmla="*/ 986531 h 2237691"/>
              <a:gd name="connsiteX627" fmla="*/ 308035 w 2876228"/>
              <a:gd name="connsiteY627" fmla="*/ 975394 h 2237691"/>
              <a:gd name="connsiteX628" fmla="*/ 304324 w 2876228"/>
              <a:gd name="connsiteY628" fmla="*/ 967968 h 2237691"/>
              <a:gd name="connsiteX629" fmla="*/ 330303 w 2876228"/>
              <a:gd name="connsiteY629" fmla="*/ 943836 h 2237691"/>
              <a:gd name="connsiteX630" fmla="*/ 324736 w 2876228"/>
              <a:gd name="connsiteY630" fmla="*/ 938267 h 2237691"/>
              <a:gd name="connsiteX631" fmla="*/ 135461 w 2876228"/>
              <a:gd name="connsiteY631" fmla="*/ 975394 h 2237691"/>
              <a:gd name="connsiteX632" fmla="*/ 135461 w 2876228"/>
              <a:gd name="connsiteY632" fmla="*/ 973537 h 2237691"/>
              <a:gd name="connsiteX633" fmla="*/ 269067 w 2876228"/>
              <a:gd name="connsiteY633" fmla="*/ 910422 h 2237691"/>
              <a:gd name="connsiteX634" fmla="*/ 269067 w 2876228"/>
              <a:gd name="connsiteY634" fmla="*/ 908566 h 2237691"/>
              <a:gd name="connsiteX635" fmla="*/ 244943 w 2876228"/>
              <a:gd name="connsiteY635" fmla="*/ 893715 h 2237691"/>
              <a:gd name="connsiteX636" fmla="*/ 244943 w 2876228"/>
              <a:gd name="connsiteY636" fmla="*/ 890003 h 2237691"/>
              <a:gd name="connsiteX637" fmla="*/ 552978 w 2876228"/>
              <a:gd name="connsiteY637" fmla="*/ 784193 h 2237691"/>
              <a:gd name="connsiteX638" fmla="*/ 552978 w 2876228"/>
              <a:gd name="connsiteY638" fmla="*/ 780480 h 2237691"/>
              <a:gd name="connsiteX639" fmla="*/ 549267 w 2876228"/>
              <a:gd name="connsiteY639" fmla="*/ 780480 h 2237691"/>
              <a:gd name="connsiteX640" fmla="*/ 547411 w 2876228"/>
              <a:gd name="connsiteY640" fmla="*/ 778624 h 2237691"/>
              <a:gd name="connsiteX641" fmla="*/ 616070 w 2876228"/>
              <a:gd name="connsiteY641" fmla="*/ 743354 h 2237691"/>
              <a:gd name="connsiteX642" fmla="*/ 630915 w 2876228"/>
              <a:gd name="connsiteY642" fmla="*/ 732216 h 2237691"/>
              <a:gd name="connsiteX643" fmla="*/ 627203 w 2876228"/>
              <a:gd name="connsiteY643" fmla="*/ 728503 h 2237691"/>
              <a:gd name="connsiteX644" fmla="*/ 378549 w 2876228"/>
              <a:gd name="connsiteY644" fmla="*/ 760060 h 2237691"/>
              <a:gd name="connsiteX645" fmla="*/ 645760 w 2876228"/>
              <a:gd name="connsiteY645" fmla="*/ 669101 h 2237691"/>
              <a:gd name="connsiteX646" fmla="*/ 328447 w 2876228"/>
              <a:gd name="connsiteY646" fmla="*/ 715509 h 2237691"/>
              <a:gd name="connsiteX647" fmla="*/ 441640 w 2876228"/>
              <a:gd name="connsiteY647" fmla="*/ 670957 h 2237691"/>
              <a:gd name="connsiteX648" fmla="*/ 449063 w 2876228"/>
              <a:gd name="connsiteY648" fmla="*/ 659819 h 2237691"/>
              <a:gd name="connsiteX649" fmla="*/ 419373 w 2876228"/>
              <a:gd name="connsiteY649" fmla="*/ 656106 h 2237691"/>
              <a:gd name="connsiteX650" fmla="*/ 424940 w 2876228"/>
              <a:gd name="connsiteY650" fmla="*/ 635687 h 2237691"/>
              <a:gd name="connsiteX651" fmla="*/ 421228 w 2876228"/>
              <a:gd name="connsiteY651" fmla="*/ 631974 h 2237691"/>
              <a:gd name="connsiteX652" fmla="*/ 417517 w 2876228"/>
              <a:gd name="connsiteY652" fmla="*/ 624549 h 2237691"/>
              <a:gd name="connsiteX653" fmla="*/ 402672 w 2876228"/>
              <a:gd name="connsiteY653" fmla="*/ 620836 h 2237691"/>
              <a:gd name="connsiteX654" fmla="*/ 387827 w 2876228"/>
              <a:gd name="connsiteY654" fmla="*/ 622693 h 2237691"/>
              <a:gd name="connsiteX655" fmla="*/ 385972 w 2876228"/>
              <a:gd name="connsiteY655" fmla="*/ 618980 h 2237691"/>
              <a:gd name="connsiteX656" fmla="*/ 562256 w 2876228"/>
              <a:gd name="connsiteY656" fmla="*/ 539158 h 2237691"/>
              <a:gd name="connsiteX657" fmla="*/ 560401 w 2876228"/>
              <a:gd name="connsiteY657" fmla="*/ 535446 h 2237691"/>
              <a:gd name="connsiteX658" fmla="*/ 534422 w 2876228"/>
              <a:gd name="connsiteY658" fmla="*/ 535446 h 2237691"/>
              <a:gd name="connsiteX659" fmla="*/ 528855 w 2876228"/>
              <a:gd name="connsiteY659" fmla="*/ 529877 h 2237691"/>
              <a:gd name="connsiteX660" fmla="*/ 539989 w 2876228"/>
              <a:gd name="connsiteY660" fmla="*/ 502032 h 2237691"/>
              <a:gd name="connsiteX661" fmla="*/ 536278 w 2876228"/>
              <a:gd name="connsiteY661" fmla="*/ 498319 h 2237691"/>
              <a:gd name="connsiteX662" fmla="*/ 502876 w 2876228"/>
              <a:gd name="connsiteY662" fmla="*/ 505745 h 2237691"/>
              <a:gd name="connsiteX663" fmla="*/ 495454 w 2876228"/>
              <a:gd name="connsiteY663" fmla="*/ 500176 h 2237691"/>
              <a:gd name="connsiteX664" fmla="*/ 476897 w 2876228"/>
              <a:gd name="connsiteY664" fmla="*/ 487181 h 2237691"/>
              <a:gd name="connsiteX665" fmla="*/ 462052 w 2876228"/>
              <a:gd name="connsiteY665" fmla="*/ 485325 h 2237691"/>
              <a:gd name="connsiteX666" fmla="*/ 222676 w 2876228"/>
              <a:gd name="connsiteY666" fmla="*/ 422210 h 2237691"/>
              <a:gd name="connsiteX667" fmla="*/ 231954 w 2876228"/>
              <a:gd name="connsiteY667" fmla="*/ 409216 h 2237691"/>
              <a:gd name="connsiteX668" fmla="*/ 200409 w 2876228"/>
              <a:gd name="connsiteY668" fmla="*/ 407360 h 2237691"/>
              <a:gd name="connsiteX669" fmla="*/ 194842 w 2876228"/>
              <a:gd name="connsiteY669" fmla="*/ 405503 h 2237691"/>
              <a:gd name="connsiteX670" fmla="*/ 211542 w 2876228"/>
              <a:gd name="connsiteY670" fmla="*/ 392509 h 2237691"/>
              <a:gd name="connsiteX671" fmla="*/ 224531 w 2876228"/>
              <a:gd name="connsiteY671" fmla="*/ 375802 h 2237691"/>
              <a:gd name="connsiteX672" fmla="*/ 183708 w 2876228"/>
              <a:gd name="connsiteY672" fmla="*/ 321969 h 2237691"/>
              <a:gd name="connsiteX673" fmla="*/ 191130 w 2876228"/>
              <a:gd name="connsiteY673" fmla="*/ 316400 h 2237691"/>
              <a:gd name="connsiteX674" fmla="*/ 239377 w 2876228"/>
              <a:gd name="connsiteY674" fmla="*/ 308975 h 2237691"/>
              <a:gd name="connsiteX675" fmla="*/ 252366 w 2876228"/>
              <a:gd name="connsiteY675" fmla="*/ 297837 h 2237691"/>
              <a:gd name="connsiteX676" fmla="*/ 263500 w 2876228"/>
              <a:gd name="connsiteY676" fmla="*/ 292268 h 2237691"/>
              <a:gd name="connsiteX677" fmla="*/ 267211 w 2876228"/>
              <a:gd name="connsiteY677" fmla="*/ 286699 h 2237691"/>
              <a:gd name="connsiteX678" fmla="*/ 1478938 w 2876228"/>
              <a:gd name="connsiteY678" fmla="*/ 28670 h 2237691"/>
              <a:gd name="connsiteX679" fmla="*/ 2059751 w 2876228"/>
              <a:gd name="connsiteY679" fmla="*/ 825 h 2237691"/>
              <a:gd name="connsiteX680" fmla="*/ 2164536 w 2876228"/>
              <a:gd name="connsiteY680" fmla="*/ 42 h 223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2876228" h="2237691">
                <a:moveTo>
                  <a:pt x="2640563" y="1287255"/>
                </a:moveTo>
                <a:cubicBezTo>
                  <a:pt x="2629429" y="1290968"/>
                  <a:pt x="2616440" y="1294681"/>
                  <a:pt x="2605306" y="1298393"/>
                </a:cubicBezTo>
                <a:cubicBezTo>
                  <a:pt x="2603450" y="1298393"/>
                  <a:pt x="2603450" y="1298393"/>
                  <a:pt x="2605306" y="1296537"/>
                </a:cubicBezTo>
                <a:cubicBezTo>
                  <a:pt x="2607162" y="1296537"/>
                  <a:pt x="2609017" y="1296537"/>
                  <a:pt x="2610873" y="1296537"/>
                </a:cubicBezTo>
                <a:cubicBezTo>
                  <a:pt x="2612729" y="1294681"/>
                  <a:pt x="2616440" y="1292824"/>
                  <a:pt x="2618295" y="1292824"/>
                </a:cubicBezTo>
                <a:cubicBezTo>
                  <a:pt x="2618295" y="1290968"/>
                  <a:pt x="2620151" y="1290968"/>
                  <a:pt x="2622007" y="1290968"/>
                </a:cubicBezTo>
                <a:cubicBezTo>
                  <a:pt x="2625718" y="1289112"/>
                  <a:pt x="2629429" y="1289112"/>
                  <a:pt x="2633140" y="1289112"/>
                </a:cubicBezTo>
                <a:lnTo>
                  <a:pt x="2636027" y="1287668"/>
                </a:lnTo>
                <a:close/>
                <a:moveTo>
                  <a:pt x="2772313" y="1168451"/>
                </a:moveTo>
                <a:lnTo>
                  <a:pt x="2767933" y="1169820"/>
                </a:lnTo>
                <a:lnTo>
                  <a:pt x="2764890" y="1170307"/>
                </a:lnTo>
                <a:cubicBezTo>
                  <a:pt x="2766746" y="1170307"/>
                  <a:pt x="2770457" y="1170307"/>
                  <a:pt x="2772313" y="1168451"/>
                </a:cubicBezTo>
                <a:close/>
                <a:moveTo>
                  <a:pt x="2332528" y="1032939"/>
                </a:moveTo>
                <a:cubicBezTo>
                  <a:pt x="2319539" y="1038508"/>
                  <a:pt x="2308405" y="1044077"/>
                  <a:pt x="2295416" y="1049646"/>
                </a:cubicBezTo>
                <a:cubicBezTo>
                  <a:pt x="2293560" y="1049646"/>
                  <a:pt x="2289849" y="1049646"/>
                  <a:pt x="2289849" y="1047790"/>
                </a:cubicBezTo>
                <a:cubicBezTo>
                  <a:pt x="2289849" y="1047790"/>
                  <a:pt x="2291704" y="1045934"/>
                  <a:pt x="2293560" y="1045934"/>
                </a:cubicBezTo>
                <a:cubicBezTo>
                  <a:pt x="2306549" y="1040365"/>
                  <a:pt x="2319539" y="1036652"/>
                  <a:pt x="2332528" y="1032939"/>
                </a:cubicBezTo>
                <a:close/>
                <a:moveTo>
                  <a:pt x="2164536" y="42"/>
                </a:moveTo>
                <a:cubicBezTo>
                  <a:pt x="2258999" y="-219"/>
                  <a:pt x="2319539" y="825"/>
                  <a:pt x="2319539" y="825"/>
                </a:cubicBezTo>
                <a:cubicBezTo>
                  <a:pt x="2319539" y="825"/>
                  <a:pt x="2319539" y="825"/>
                  <a:pt x="2319539" y="2682"/>
                </a:cubicBezTo>
                <a:cubicBezTo>
                  <a:pt x="2321394" y="2682"/>
                  <a:pt x="2328817" y="825"/>
                  <a:pt x="2330673" y="2682"/>
                </a:cubicBezTo>
                <a:cubicBezTo>
                  <a:pt x="2332528" y="2682"/>
                  <a:pt x="2330673" y="6394"/>
                  <a:pt x="2332528" y="6394"/>
                </a:cubicBezTo>
                <a:cubicBezTo>
                  <a:pt x="2338095" y="8251"/>
                  <a:pt x="2338095" y="8251"/>
                  <a:pt x="2338095" y="8251"/>
                </a:cubicBezTo>
                <a:cubicBezTo>
                  <a:pt x="2339951" y="8251"/>
                  <a:pt x="2338095" y="8251"/>
                  <a:pt x="2332528" y="8251"/>
                </a:cubicBezTo>
                <a:cubicBezTo>
                  <a:pt x="2328817" y="10107"/>
                  <a:pt x="2325106" y="13820"/>
                  <a:pt x="2321394" y="13820"/>
                </a:cubicBezTo>
                <a:cubicBezTo>
                  <a:pt x="2319539" y="15676"/>
                  <a:pt x="2319539" y="15676"/>
                  <a:pt x="2321394" y="15676"/>
                </a:cubicBezTo>
                <a:cubicBezTo>
                  <a:pt x="2326961" y="17532"/>
                  <a:pt x="2330673" y="17532"/>
                  <a:pt x="2334384" y="17532"/>
                </a:cubicBezTo>
                <a:cubicBezTo>
                  <a:pt x="2323250" y="17532"/>
                  <a:pt x="2312116" y="19389"/>
                  <a:pt x="2300983" y="21245"/>
                </a:cubicBezTo>
                <a:cubicBezTo>
                  <a:pt x="2299127" y="21245"/>
                  <a:pt x="2295416" y="21245"/>
                  <a:pt x="2293560" y="21245"/>
                </a:cubicBezTo>
                <a:cubicBezTo>
                  <a:pt x="2291704" y="21245"/>
                  <a:pt x="2289849" y="21245"/>
                  <a:pt x="2289849" y="21245"/>
                </a:cubicBezTo>
                <a:cubicBezTo>
                  <a:pt x="2286137" y="21245"/>
                  <a:pt x="2284282" y="23101"/>
                  <a:pt x="2284282" y="23101"/>
                </a:cubicBezTo>
                <a:cubicBezTo>
                  <a:pt x="2284282" y="23101"/>
                  <a:pt x="2284282" y="23101"/>
                  <a:pt x="2286137" y="23101"/>
                </a:cubicBezTo>
                <a:cubicBezTo>
                  <a:pt x="2287993" y="23101"/>
                  <a:pt x="2287993" y="24958"/>
                  <a:pt x="2287993" y="26814"/>
                </a:cubicBezTo>
                <a:cubicBezTo>
                  <a:pt x="2287993" y="26814"/>
                  <a:pt x="2289849" y="28670"/>
                  <a:pt x="2291704" y="26814"/>
                </a:cubicBezTo>
                <a:cubicBezTo>
                  <a:pt x="2293560" y="26814"/>
                  <a:pt x="2295416" y="26814"/>
                  <a:pt x="2297271" y="26814"/>
                </a:cubicBezTo>
                <a:cubicBezTo>
                  <a:pt x="2297271" y="26814"/>
                  <a:pt x="2380775" y="24958"/>
                  <a:pt x="2421599" y="24958"/>
                </a:cubicBezTo>
                <a:cubicBezTo>
                  <a:pt x="2429021" y="24958"/>
                  <a:pt x="2440155" y="24958"/>
                  <a:pt x="2440155" y="24958"/>
                </a:cubicBezTo>
                <a:cubicBezTo>
                  <a:pt x="2442010" y="24958"/>
                  <a:pt x="2445722" y="24958"/>
                  <a:pt x="2449433" y="24958"/>
                </a:cubicBezTo>
                <a:cubicBezTo>
                  <a:pt x="2449433" y="23101"/>
                  <a:pt x="2451289" y="23101"/>
                  <a:pt x="2453144" y="23101"/>
                </a:cubicBezTo>
                <a:cubicBezTo>
                  <a:pt x="2455000" y="23101"/>
                  <a:pt x="2456856" y="24958"/>
                  <a:pt x="2456856" y="24958"/>
                </a:cubicBezTo>
                <a:cubicBezTo>
                  <a:pt x="2456856" y="26814"/>
                  <a:pt x="2455000" y="26814"/>
                  <a:pt x="2453144" y="26814"/>
                </a:cubicBezTo>
                <a:cubicBezTo>
                  <a:pt x="2449433" y="26814"/>
                  <a:pt x="2445722" y="28670"/>
                  <a:pt x="2443866" y="28670"/>
                </a:cubicBezTo>
                <a:cubicBezTo>
                  <a:pt x="2442010" y="30527"/>
                  <a:pt x="2442010" y="30527"/>
                  <a:pt x="2443866" y="30527"/>
                </a:cubicBezTo>
                <a:cubicBezTo>
                  <a:pt x="2445722" y="30527"/>
                  <a:pt x="2445722" y="30527"/>
                  <a:pt x="2445722" y="30527"/>
                </a:cubicBezTo>
                <a:lnTo>
                  <a:pt x="2451289" y="30527"/>
                </a:lnTo>
                <a:cubicBezTo>
                  <a:pt x="2451289" y="32383"/>
                  <a:pt x="2449433" y="32383"/>
                  <a:pt x="2449433" y="32383"/>
                </a:cubicBezTo>
                <a:cubicBezTo>
                  <a:pt x="2443866" y="34239"/>
                  <a:pt x="2440155" y="36096"/>
                  <a:pt x="2436444" y="36096"/>
                </a:cubicBezTo>
                <a:cubicBezTo>
                  <a:pt x="2436444" y="36096"/>
                  <a:pt x="2436444" y="36096"/>
                  <a:pt x="2434588" y="36096"/>
                </a:cubicBezTo>
                <a:cubicBezTo>
                  <a:pt x="2432732" y="36096"/>
                  <a:pt x="2430877" y="36096"/>
                  <a:pt x="2429021" y="37952"/>
                </a:cubicBezTo>
                <a:cubicBezTo>
                  <a:pt x="2425310" y="37952"/>
                  <a:pt x="2417887" y="41664"/>
                  <a:pt x="2416032" y="41664"/>
                </a:cubicBezTo>
                <a:cubicBezTo>
                  <a:pt x="2414176" y="43521"/>
                  <a:pt x="2414176" y="43521"/>
                  <a:pt x="2414176" y="45377"/>
                </a:cubicBezTo>
                <a:cubicBezTo>
                  <a:pt x="2414176" y="45377"/>
                  <a:pt x="2414176" y="45377"/>
                  <a:pt x="2410465" y="47234"/>
                </a:cubicBezTo>
                <a:cubicBezTo>
                  <a:pt x="2408609" y="47234"/>
                  <a:pt x="2408609" y="49090"/>
                  <a:pt x="2406753" y="49090"/>
                </a:cubicBezTo>
                <a:cubicBezTo>
                  <a:pt x="2408609" y="49090"/>
                  <a:pt x="2410465" y="49090"/>
                  <a:pt x="2414176" y="49090"/>
                </a:cubicBezTo>
                <a:cubicBezTo>
                  <a:pt x="2410465" y="50946"/>
                  <a:pt x="2410465" y="50946"/>
                  <a:pt x="2410465" y="50946"/>
                </a:cubicBezTo>
                <a:cubicBezTo>
                  <a:pt x="2417887" y="52802"/>
                  <a:pt x="2436444" y="60228"/>
                  <a:pt x="2442010" y="54659"/>
                </a:cubicBezTo>
                <a:cubicBezTo>
                  <a:pt x="2436444" y="60228"/>
                  <a:pt x="2432732" y="58371"/>
                  <a:pt x="2427165" y="62084"/>
                </a:cubicBezTo>
                <a:cubicBezTo>
                  <a:pt x="2427165" y="67653"/>
                  <a:pt x="2436444" y="65797"/>
                  <a:pt x="2436444" y="69509"/>
                </a:cubicBezTo>
                <a:cubicBezTo>
                  <a:pt x="2427165" y="71366"/>
                  <a:pt x="2421599" y="75078"/>
                  <a:pt x="2414176" y="78791"/>
                </a:cubicBezTo>
                <a:cubicBezTo>
                  <a:pt x="2417887" y="80647"/>
                  <a:pt x="2423454" y="84360"/>
                  <a:pt x="2429021" y="88072"/>
                </a:cubicBezTo>
                <a:cubicBezTo>
                  <a:pt x="2410465" y="95498"/>
                  <a:pt x="2390053" y="102923"/>
                  <a:pt x="2375208" y="115917"/>
                </a:cubicBezTo>
                <a:cubicBezTo>
                  <a:pt x="2386342" y="112205"/>
                  <a:pt x="2401187" y="110348"/>
                  <a:pt x="2410465" y="108492"/>
                </a:cubicBezTo>
                <a:cubicBezTo>
                  <a:pt x="2377063" y="121486"/>
                  <a:pt x="2332528" y="128912"/>
                  <a:pt x="2302838" y="145618"/>
                </a:cubicBezTo>
                <a:cubicBezTo>
                  <a:pt x="2297271" y="147475"/>
                  <a:pt x="2291704" y="149331"/>
                  <a:pt x="2286137" y="151187"/>
                </a:cubicBezTo>
                <a:cubicBezTo>
                  <a:pt x="2358507" y="149331"/>
                  <a:pt x="2430877" y="117774"/>
                  <a:pt x="2495824" y="121486"/>
                </a:cubicBezTo>
                <a:cubicBezTo>
                  <a:pt x="2484690" y="127055"/>
                  <a:pt x="2486546" y="132624"/>
                  <a:pt x="2475412" y="140049"/>
                </a:cubicBezTo>
                <a:cubicBezTo>
                  <a:pt x="2477267" y="143762"/>
                  <a:pt x="2480979" y="147475"/>
                  <a:pt x="2480979" y="151187"/>
                </a:cubicBezTo>
                <a:cubicBezTo>
                  <a:pt x="2482834" y="153044"/>
                  <a:pt x="2477267" y="154900"/>
                  <a:pt x="2477267" y="154900"/>
                </a:cubicBezTo>
                <a:cubicBezTo>
                  <a:pt x="2479123" y="156756"/>
                  <a:pt x="2482834" y="156756"/>
                  <a:pt x="2484690" y="158613"/>
                </a:cubicBezTo>
                <a:cubicBezTo>
                  <a:pt x="2473556" y="164182"/>
                  <a:pt x="2458711" y="167894"/>
                  <a:pt x="2445722" y="171607"/>
                </a:cubicBezTo>
                <a:cubicBezTo>
                  <a:pt x="2456856" y="169751"/>
                  <a:pt x="2469845" y="167894"/>
                  <a:pt x="2480979" y="166038"/>
                </a:cubicBezTo>
                <a:cubicBezTo>
                  <a:pt x="2482834" y="166038"/>
                  <a:pt x="2484690" y="167894"/>
                  <a:pt x="2484690" y="167894"/>
                </a:cubicBezTo>
                <a:cubicBezTo>
                  <a:pt x="2482834" y="169751"/>
                  <a:pt x="2482834" y="169751"/>
                  <a:pt x="2482834" y="169751"/>
                </a:cubicBezTo>
                <a:cubicBezTo>
                  <a:pt x="2482834" y="171607"/>
                  <a:pt x="2479123" y="173463"/>
                  <a:pt x="2479123" y="173463"/>
                </a:cubicBezTo>
                <a:cubicBezTo>
                  <a:pt x="2477267" y="175320"/>
                  <a:pt x="2477267" y="175320"/>
                  <a:pt x="2477267" y="177176"/>
                </a:cubicBezTo>
                <a:cubicBezTo>
                  <a:pt x="2477267" y="177176"/>
                  <a:pt x="2477267" y="182745"/>
                  <a:pt x="2475412" y="184601"/>
                </a:cubicBezTo>
                <a:cubicBezTo>
                  <a:pt x="2473556" y="184601"/>
                  <a:pt x="2473556" y="186457"/>
                  <a:pt x="2475412" y="186457"/>
                </a:cubicBezTo>
                <a:cubicBezTo>
                  <a:pt x="2475412" y="186457"/>
                  <a:pt x="2475412" y="186457"/>
                  <a:pt x="2473556" y="188314"/>
                </a:cubicBezTo>
                <a:cubicBezTo>
                  <a:pt x="2467989" y="190170"/>
                  <a:pt x="2460567" y="190170"/>
                  <a:pt x="2453144" y="192026"/>
                </a:cubicBezTo>
                <a:cubicBezTo>
                  <a:pt x="2460567" y="193883"/>
                  <a:pt x="2467989" y="195739"/>
                  <a:pt x="2473556" y="197595"/>
                </a:cubicBezTo>
                <a:cubicBezTo>
                  <a:pt x="2471701" y="201308"/>
                  <a:pt x="2467989" y="210590"/>
                  <a:pt x="2467989" y="210590"/>
                </a:cubicBezTo>
                <a:cubicBezTo>
                  <a:pt x="2438299" y="231009"/>
                  <a:pt x="2408609" y="231009"/>
                  <a:pt x="2375208" y="234722"/>
                </a:cubicBezTo>
                <a:cubicBezTo>
                  <a:pt x="2388197" y="231009"/>
                  <a:pt x="2401187" y="229153"/>
                  <a:pt x="2417887" y="225440"/>
                </a:cubicBezTo>
                <a:cubicBezTo>
                  <a:pt x="2404898" y="227297"/>
                  <a:pt x="2393764" y="227297"/>
                  <a:pt x="2384486" y="229153"/>
                </a:cubicBezTo>
                <a:cubicBezTo>
                  <a:pt x="2388197" y="225440"/>
                  <a:pt x="2395620" y="225440"/>
                  <a:pt x="2401187" y="223584"/>
                </a:cubicBezTo>
                <a:cubicBezTo>
                  <a:pt x="2384486" y="225440"/>
                  <a:pt x="2367785" y="227297"/>
                  <a:pt x="2351085" y="229153"/>
                </a:cubicBezTo>
                <a:cubicBezTo>
                  <a:pt x="2371497" y="221728"/>
                  <a:pt x="2391908" y="218015"/>
                  <a:pt x="2414176" y="214302"/>
                </a:cubicBezTo>
                <a:cubicBezTo>
                  <a:pt x="2375208" y="214302"/>
                  <a:pt x="2334384" y="218015"/>
                  <a:pt x="2293560" y="225440"/>
                </a:cubicBezTo>
                <a:cubicBezTo>
                  <a:pt x="2317683" y="218015"/>
                  <a:pt x="2343662" y="208733"/>
                  <a:pt x="2367785" y="203164"/>
                </a:cubicBezTo>
                <a:cubicBezTo>
                  <a:pt x="2367785" y="203164"/>
                  <a:pt x="2367785" y="203164"/>
                  <a:pt x="2365930" y="203164"/>
                </a:cubicBezTo>
                <a:cubicBezTo>
                  <a:pt x="2362218" y="203164"/>
                  <a:pt x="2356651" y="205021"/>
                  <a:pt x="2352940" y="205021"/>
                </a:cubicBezTo>
                <a:cubicBezTo>
                  <a:pt x="2349229" y="206877"/>
                  <a:pt x="2345518" y="206877"/>
                  <a:pt x="2343662" y="206877"/>
                </a:cubicBezTo>
                <a:cubicBezTo>
                  <a:pt x="2295416" y="216159"/>
                  <a:pt x="2206345" y="255141"/>
                  <a:pt x="2154388" y="245860"/>
                </a:cubicBezTo>
                <a:cubicBezTo>
                  <a:pt x="2167377" y="247716"/>
                  <a:pt x="2184078" y="249572"/>
                  <a:pt x="2200778" y="247716"/>
                </a:cubicBezTo>
                <a:cubicBezTo>
                  <a:pt x="2191500" y="251429"/>
                  <a:pt x="2184078" y="253285"/>
                  <a:pt x="2172944" y="255141"/>
                </a:cubicBezTo>
                <a:cubicBezTo>
                  <a:pt x="2176655" y="258854"/>
                  <a:pt x="2185933" y="262567"/>
                  <a:pt x="2191500" y="264423"/>
                </a:cubicBezTo>
                <a:cubicBezTo>
                  <a:pt x="2167377" y="271848"/>
                  <a:pt x="2148821" y="282986"/>
                  <a:pt x="2139543" y="297837"/>
                </a:cubicBezTo>
                <a:cubicBezTo>
                  <a:pt x="2159955" y="305262"/>
                  <a:pt x="2193356" y="301549"/>
                  <a:pt x="2219335" y="301549"/>
                </a:cubicBezTo>
                <a:cubicBezTo>
                  <a:pt x="2172944" y="318256"/>
                  <a:pt x="2115419" y="353526"/>
                  <a:pt x="2069029" y="375802"/>
                </a:cubicBezTo>
                <a:cubicBezTo>
                  <a:pt x="2174800" y="360952"/>
                  <a:pt x="2408609" y="321969"/>
                  <a:pt x="2492113" y="295980"/>
                </a:cubicBezTo>
                <a:cubicBezTo>
                  <a:pt x="2493968" y="294124"/>
                  <a:pt x="2499535" y="294124"/>
                  <a:pt x="2501391" y="294124"/>
                </a:cubicBezTo>
                <a:cubicBezTo>
                  <a:pt x="2506958" y="294124"/>
                  <a:pt x="2514380" y="294124"/>
                  <a:pt x="2521803" y="294124"/>
                </a:cubicBezTo>
                <a:cubicBezTo>
                  <a:pt x="2523658" y="294124"/>
                  <a:pt x="2523658" y="295980"/>
                  <a:pt x="2523658" y="299693"/>
                </a:cubicBezTo>
                <a:cubicBezTo>
                  <a:pt x="2523658" y="301549"/>
                  <a:pt x="2525514" y="303406"/>
                  <a:pt x="2525514" y="303406"/>
                </a:cubicBezTo>
                <a:cubicBezTo>
                  <a:pt x="2525514" y="308975"/>
                  <a:pt x="2525514" y="310831"/>
                  <a:pt x="2521803" y="312687"/>
                </a:cubicBezTo>
                <a:cubicBezTo>
                  <a:pt x="2516236" y="318256"/>
                  <a:pt x="2508813" y="323825"/>
                  <a:pt x="2501391" y="329394"/>
                </a:cubicBezTo>
                <a:cubicBezTo>
                  <a:pt x="2499535" y="331250"/>
                  <a:pt x="2501391" y="333107"/>
                  <a:pt x="2503246" y="333107"/>
                </a:cubicBezTo>
                <a:cubicBezTo>
                  <a:pt x="2506958" y="334963"/>
                  <a:pt x="2512524" y="336819"/>
                  <a:pt x="2518091" y="340532"/>
                </a:cubicBezTo>
                <a:cubicBezTo>
                  <a:pt x="2519947" y="338676"/>
                  <a:pt x="2523658" y="331250"/>
                  <a:pt x="2525514" y="331250"/>
                </a:cubicBezTo>
                <a:cubicBezTo>
                  <a:pt x="2525514" y="333107"/>
                  <a:pt x="2525514" y="334963"/>
                  <a:pt x="2525514" y="336819"/>
                </a:cubicBezTo>
                <a:cubicBezTo>
                  <a:pt x="2523658" y="338676"/>
                  <a:pt x="2523658" y="342388"/>
                  <a:pt x="2525514" y="342388"/>
                </a:cubicBezTo>
                <a:cubicBezTo>
                  <a:pt x="2525514" y="344245"/>
                  <a:pt x="2525514" y="344245"/>
                  <a:pt x="2525514" y="344245"/>
                </a:cubicBezTo>
                <a:cubicBezTo>
                  <a:pt x="2527370" y="344245"/>
                  <a:pt x="2527370" y="346101"/>
                  <a:pt x="2525514" y="347957"/>
                </a:cubicBezTo>
                <a:cubicBezTo>
                  <a:pt x="2518091" y="357239"/>
                  <a:pt x="2510669" y="366521"/>
                  <a:pt x="2503246" y="375802"/>
                </a:cubicBezTo>
                <a:cubicBezTo>
                  <a:pt x="2501391" y="375802"/>
                  <a:pt x="2499535" y="375802"/>
                  <a:pt x="2499535" y="373946"/>
                </a:cubicBezTo>
                <a:cubicBezTo>
                  <a:pt x="2501391" y="372089"/>
                  <a:pt x="2501391" y="368377"/>
                  <a:pt x="2501391" y="364664"/>
                </a:cubicBezTo>
                <a:cubicBezTo>
                  <a:pt x="2503246" y="362808"/>
                  <a:pt x="2501391" y="362808"/>
                  <a:pt x="2499535" y="362808"/>
                </a:cubicBezTo>
                <a:cubicBezTo>
                  <a:pt x="2493968" y="368377"/>
                  <a:pt x="2488401" y="373946"/>
                  <a:pt x="2482834" y="379515"/>
                </a:cubicBezTo>
                <a:cubicBezTo>
                  <a:pt x="2480979" y="383227"/>
                  <a:pt x="2479123" y="386940"/>
                  <a:pt x="2477267" y="390653"/>
                </a:cubicBezTo>
                <a:cubicBezTo>
                  <a:pt x="2473556" y="396222"/>
                  <a:pt x="2469845" y="399934"/>
                  <a:pt x="2464278" y="405503"/>
                </a:cubicBezTo>
                <a:cubicBezTo>
                  <a:pt x="2464278" y="409216"/>
                  <a:pt x="2464278" y="412929"/>
                  <a:pt x="2466134" y="412929"/>
                </a:cubicBezTo>
                <a:cubicBezTo>
                  <a:pt x="2467989" y="414785"/>
                  <a:pt x="2469845" y="416641"/>
                  <a:pt x="2469845" y="418497"/>
                </a:cubicBezTo>
                <a:cubicBezTo>
                  <a:pt x="2471701" y="420354"/>
                  <a:pt x="2471701" y="422210"/>
                  <a:pt x="2469845" y="424066"/>
                </a:cubicBezTo>
                <a:cubicBezTo>
                  <a:pt x="2466134" y="431492"/>
                  <a:pt x="2462422" y="437061"/>
                  <a:pt x="2458711" y="444486"/>
                </a:cubicBezTo>
                <a:cubicBezTo>
                  <a:pt x="2466134" y="442630"/>
                  <a:pt x="2471701" y="440773"/>
                  <a:pt x="2477267" y="438917"/>
                </a:cubicBezTo>
                <a:cubicBezTo>
                  <a:pt x="2477267" y="440773"/>
                  <a:pt x="2477267" y="444486"/>
                  <a:pt x="2477267" y="446342"/>
                </a:cubicBezTo>
                <a:cubicBezTo>
                  <a:pt x="2475412" y="448199"/>
                  <a:pt x="2475412" y="451911"/>
                  <a:pt x="2477267" y="451911"/>
                </a:cubicBezTo>
                <a:cubicBezTo>
                  <a:pt x="2479123" y="455624"/>
                  <a:pt x="2480979" y="450055"/>
                  <a:pt x="2482834" y="450055"/>
                </a:cubicBezTo>
                <a:cubicBezTo>
                  <a:pt x="2484690" y="450055"/>
                  <a:pt x="2484690" y="450055"/>
                  <a:pt x="2486546" y="451911"/>
                </a:cubicBezTo>
                <a:cubicBezTo>
                  <a:pt x="2367785" y="490894"/>
                  <a:pt x="2230469" y="505745"/>
                  <a:pt x="2083874" y="539158"/>
                </a:cubicBezTo>
                <a:cubicBezTo>
                  <a:pt x="1929856" y="572572"/>
                  <a:pt x="1759138" y="615267"/>
                  <a:pt x="1588420" y="680239"/>
                </a:cubicBezTo>
                <a:cubicBezTo>
                  <a:pt x="1584709" y="680239"/>
                  <a:pt x="1584709" y="682095"/>
                  <a:pt x="1584709" y="682095"/>
                </a:cubicBezTo>
                <a:cubicBezTo>
                  <a:pt x="1586565" y="682095"/>
                  <a:pt x="1590276" y="682095"/>
                  <a:pt x="1592132" y="680239"/>
                </a:cubicBezTo>
                <a:cubicBezTo>
                  <a:pt x="1760994" y="618980"/>
                  <a:pt x="1929856" y="574428"/>
                  <a:pt x="2083874" y="544727"/>
                </a:cubicBezTo>
                <a:cubicBezTo>
                  <a:pt x="2200778" y="520595"/>
                  <a:pt x="2300983" y="503888"/>
                  <a:pt x="2401187" y="481612"/>
                </a:cubicBezTo>
                <a:cubicBezTo>
                  <a:pt x="2432732" y="474187"/>
                  <a:pt x="2462422" y="466762"/>
                  <a:pt x="2488401" y="457480"/>
                </a:cubicBezTo>
                <a:cubicBezTo>
                  <a:pt x="2488401" y="461193"/>
                  <a:pt x="2492113" y="461193"/>
                  <a:pt x="2493968" y="461193"/>
                </a:cubicBezTo>
                <a:cubicBezTo>
                  <a:pt x="2506958" y="459337"/>
                  <a:pt x="2519947" y="457480"/>
                  <a:pt x="2532936" y="455624"/>
                </a:cubicBezTo>
                <a:cubicBezTo>
                  <a:pt x="2534792" y="455624"/>
                  <a:pt x="2534792" y="457480"/>
                  <a:pt x="2532936" y="457480"/>
                </a:cubicBezTo>
                <a:cubicBezTo>
                  <a:pt x="2523658" y="463049"/>
                  <a:pt x="2516236" y="468618"/>
                  <a:pt x="2508813" y="472331"/>
                </a:cubicBezTo>
                <a:cubicBezTo>
                  <a:pt x="2506958" y="474187"/>
                  <a:pt x="2506958" y="476043"/>
                  <a:pt x="2506958" y="477900"/>
                </a:cubicBezTo>
                <a:cubicBezTo>
                  <a:pt x="2508813" y="477900"/>
                  <a:pt x="2510669" y="479756"/>
                  <a:pt x="2512524" y="481612"/>
                </a:cubicBezTo>
                <a:cubicBezTo>
                  <a:pt x="2514380" y="481612"/>
                  <a:pt x="2514380" y="485325"/>
                  <a:pt x="2514380" y="485325"/>
                </a:cubicBezTo>
                <a:cubicBezTo>
                  <a:pt x="2514380" y="485325"/>
                  <a:pt x="2516236" y="485325"/>
                  <a:pt x="2518091" y="485325"/>
                </a:cubicBezTo>
                <a:cubicBezTo>
                  <a:pt x="2529225" y="483469"/>
                  <a:pt x="2542215" y="481612"/>
                  <a:pt x="2553348" y="479756"/>
                </a:cubicBezTo>
                <a:cubicBezTo>
                  <a:pt x="2555204" y="479756"/>
                  <a:pt x="2555204" y="481612"/>
                  <a:pt x="2553348" y="481612"/>
                </a:cubicBezTo>
                <a:cubicBezTo>
                  <a:pt x="2551493" y="483469"/>
                  <a:pt x="2547781" y="487181"/>
                  <a:pt x="2545926" y="489038"/>
                </a:cubicBezTo>
                <a:cubicBezTo>
                  <a:pt x="2512524" y="502032"/>
                  <a:pt x="2475412" y="515026"/>
                  <a:pt x="2436444" y="526164"/>
                </a:cubicBezTo>
                <a:cubicBezTo>
                  <a:pt x="2323250" y="561434"/>
                  <a:pt x="2213768" y="578141"/>
                  <a:pt x="2085729" y="607842"/>
                </a:cubicBezTo>
                <a:cubicBezTo>
                  <a:pt x="2030060" y="620836"/>
                  <a:pt x="1972536" y="635687"/>
                  <a:pt x="1913156" y="652394"/>
                </a:cubicBezTo>
                <a:cubicBezTo>
                  <a:pt x="1874187" y="659819"/>
                  <a:pt x="1833364" y="669101"/>
                  <a:pt x="1790684" y="680239"/>
                </a:cubicBezTo>
                <a:cubicBezTo>
                  <a:pt x="1844497" y="663532"/>
                  <a:pt x="1896455" y="650537"/>
                  <a:pt x="1944701" y="635687"/>
                </a:cubicBezTo>
                <a:cubicBezTo>
                  <a:pt x="2056039" y="605986"/>
                  <a:pt x="2156243" y="578141"/>
                  <a:pt x="2250880" y="555865"/>
                </a:cubicBezTo>
                <a:cubicBezTo>
                  <a:pt x="2267581" y="552153"/>
                  <a:pt x="2278715" y="546584"/>
                  <a:pt x="2278715" y="541015"/>
                </a:cubicBezTo>
                <a:cubicBezTo>
                  <a:pt x="2278715" y="537302"/>
                  <a:pt x="2267581" y="535446"/>
                  <a:pt x="2252736" y="539158"/>
                </a:cubicBezTo>
                <a:cubicBezTo>
                  <a:pt x="2154388" y="557721"/>
                  <a:pt x="2052328" y="583710"/>
                  <a:pt x="1939135" y="615267"/>
                </a:cubicBezTo>
                <a:cubicBezTo>
                  <a:pt x="1786973" y="657963"/>
                  <a:pt x="1619966" y="700658"/>
                  <a:pt x="1439970" y="752635"/>
                </a:cubicBezTo>
                <a:cubicBezTo>
                  <a:pt x="1239562" y="808325"/>
                  <a:pt x="1022453" y="878865"/>
                  <a:pt x="794210" y="979106"/>
                </a:cubicBezTo>
                <a:cubicBezTo>
                  <a:pt x="781221" y="982819"/>
                  <a:pt x="773798" y="988388"/>
                  <a:pt x="775654" y="990244"/>
                </a:cubicBezTo>
                <a:cubicBezTo>
                  <a:pt x="777510" y="992100"/>
                  <a:pt x="790499" y="990244"/>
                  <a:pt x="799777" y="986531"/>
                </a:cubicBezTo>
                <a:cubicBezTo>
                  <a:pt x="797922" y="986531"/>
                  <a:pt x="796066" y="986531"/>
                  <a:pt x="794210" y="986531"/>
                </a:cubicBezTo>
                <a:cubicBezTo>
                  <a:pt x="922249" y="945692"/>
                  <a:pt x="1048432" y="901141"/>
                  <a:pt x="1165336" y="862158"/>
                </a:cubicBezTo>
                <a:cubicBezTo>
                  <a:pt x="1208016" y="856589"/>
                  <a:pt x="1250695" y="847307"/>
                  <a:pt x="1295231" y="838026"/>
                </a:cubicBezTo>
                <a:cubicBezTo>
                  <a:pt x="1254407" y="851020"/>
                  <a:pt x="1209872" y="864014"/>
                  <a:pt x="1165336" y="878865"/>
                </a:cubicBezTo>
                <a:cubicBezTo>
                  <a:pt x="1033587" y="925273"/>
                  <a:pt x="912971" y="979106"/>
                  <a:pt x="784932" y="1040365"/>
                </a:cubicBezTo>
                <a:cubicBezTo>
                  <a:pt x="783076" y="1044077"/>
                  <a:pt x="784932" y="1044077"/>
                  <a:pt x="786788" y="1045934"/>
                </a:cubicBezTo>
                <a:cubicBezTo>
                  <a:pt x="781221" y="1047790"/>
                  <a:pt x="781221" y="1049646"/>
                  <a:pt x="786788" y="1049646"/>
                </a:cubicBezTo>
                <a:cubicBezTo>
                  <a:pt x="792355" y="1049646"/>
                  <a:pt x="799777" y="1045934"/>
                  <a:pt x="803489" y="1044077"/>
                </a:cubicBezTo>
                <a:cubicBezTo>
                  <a:pt x="1143069" y="908566"/>
                  <a:pt x="1447392" y="815750"/>
                  <a:pt x="1710892" y="734072"/>
                </a:cubicBezTo>
                <a:cubicBezTo>
                  <a:pt x="1710892" y="734072"/>
                  <a:pt x="1712748" y="734072"/>
                  <a:pt x="1714603" y="732216"/>
                </a:cubicBezTo>
                <a:cubicBezTo>
                  <a:pt x="1762850" y="719221"/>
                  <a:pt x="1811096" y="706227"/>
                  <a:pt x="1855631" y="695089"/>
                </a:cubicBezTo>
                <a:cubicBezTo>
                  <a:pt x="1863054" y="693233"/>
                  <a:pt x="1872332" y="689520"/>
                  <a:pt x="1872332" y="687664"/>
                </a:cubicBezTo>
                <a:cubicBezTo>
                  <a:pt x="1872332" y="685808"/>
                  <a:pt x="1868621" y="685808"/>
                  <a:pt x="1868621" y="685808"/>
                </a:cubicBezTo>
                <a:cubicBezTo>
                  <a:pt x="1887177" y="680239"/>
                  <a:pt x="1905733" y="672813"/>
                  <a:pt x="1922434" y="667244"/>
                </a:cubicBezTo>
                <a:cubicBezTo>
                  <a:pt x="1929856" y="665388"/>
                  <a:pt x="1935423" y="661675"/>
                  <a:pt x="1939135" y="659819"/>
                </a:cubicBezTo>
                <a:cubicBezTo>
                  <a:pt x="1976247" y="652394"/>
                  <a:pt x="2009649" y="646825"/>
                  <a:pt x="2043050" y="641256"/>
                </a:cubicBezTo>
                <a:cubicBezTo>
                  <a:pt x="2033772" y="644969"/>
                  <a:pt x="2020782" y="648681"/>
                  <a:pt x="2009649" y="650537"/>
                </a:cubicBezTo>
                <a:cubicBezTo>
                  <a:pt x="1807385" y="708083"/>
                  <a:pt x="1584709" y="787905"/>
                  <a:pt x="1375023" y="884434"/>
                </a:cubicBezTo>
                <a:cubicBezTo>
                  <a:pt x="1371311" y="886290"/>
                  <a:pt x="1371311" y="888146"/>
                  <a:pt x="1373167" y="888146"/>
                </a:cubicBezTo>
                <a:cubicBezTo>
                  <a:pt x="1376878" y="888146"/>
                  <a:pt x="1380590" y="888146"/>
                  <a:pt x="1384301" y="886290"/>
                </a:cubicBezTo>
                <a:cubicBezTo>
                  <a:pt x="1588420" y="800899"/>
                  <a:pt x="1785117" y="732216"/>
                  <a:pt x="1970680" y="680239"/>
                </a:cubicBezTo>
                <a:cubicBezTo>
                  <a:pt x="2037483" y="672813"/>
                  <a:pt x="2117275" y="650537"/>
                  <a:pt x="2185933" y="633831"/>
                </a:cubicBezTo>
                <a:cubicBezTo>
                  <a:pt x="2193356" y="631974"/>
                  <a:pt x="2198923" y="628262"/>
                  <a:pt x="2200778" y="626405"/>
                </a:cubicBezTo>
                <a:cubicBezTo>
                  <a:pt x="2200778" y="624549"/>
                  <a:pt x="2195212" y="622693"/>
                  <a:pt x="2187789" y="624549"/>
                </a:cubicBezTo>
                <a:cubicBezTo>
                  <a:pt x="2161810" y="630118"/>
                  <a:pt x="2137687" y="635687"/>
                  <a:pt x="2111708" y="641256"/>
                </a:cubicBezTo>
                <a:cubicBezTo>
                  <a:pt x="2143254" y="633831"/>
                  <a:pt x="2174800" y="626405"/>
                  <a:pt x="2206345" y="618980"/>
                </a:cubicBezTo>
                <a:cubicBezTo>
                  <a:pt x="2223046" y="617124"/>
                  <a:pt x="2239747" y="615267"/>
                  <a:pt x="2256447" y="613411"/>
                </a:cubicBezTo>
                <a:cubicBezTo>
                  <a:pt x="2262014" y="613411"/>
                  <a:pt x="2269437" y="611555"/>
                  <a:pt x="2271292" y="607842"/>
                </a:cubicBezTo>
                <a:cubicBezTo>
                  <a:pt x="2273148" y="605986"/>
                  <a:pt x="2273148" y="605986"/>
                  <a:pt x="2273148" y="605986"/>
                </a:cubicBezTo>
                <a:cubicBezTo>
                  <a:pt x="2371497" y="583710"/>
                  <a:pt x="2462422" y="565147"/>
                  <a:pt x="2545926" y="542871"/>
                </a:cubicBezTo>
                <a:cubicBezTo>
                  <a:pt x="2549637" y="544727"/>
                  <a:pt x="2553348" y="548440"/>
                  <a:pt x="2558915" y="550296"/>
                </a:cubicBezTo>
                <a:cubicBezTo>
                  <a:pt x="2560771" y="550296"/>
                  <a:pt x="2560771" y="550296"/>
                  <a:pt x="2558915" y="552153"/>
                </a:cubicBezTo>
                <a:cubicBezTo>
                  <a:pt x="2545926" y="561434"/>
                  <a:pt x="2534792" y="568859"/>
                  <a:pt x="2521803" y="578141"/>
                </a:cubicBezTo>
                <a:cubicBezTo>
                  <a:pt x="2521803" y="579997"/>
                  <a:pt x="2521803" y="583710"/>
                  <a:pt x="2523658" y="583710"/>
                </a:cubicBezTo>
                <a:cubicBezTo>
                  <a:pt x="2523658" y="585566"/>
                  <a:pt x="2525514" y="585566"/>
                  <a:pt x="2525514" y="585566"/>
                </a:cubicBezTo>
                <a:cubicBezTo>
                  <a:pt x="2527370" y="587423"/>
                  <a:pt x="2525514" y="589279"/>
                  <a:pt x="2525514" y="589279"/>
                </a:cubicBezTo>
                <a:cubicBezTo>
                  <a:pt x="2521803" y="594848"/>
                  <a:pt x="2519947" y="598561"/>
                  <a:pt x="2518091" y="604129"/>
                </a:cubicBezTo>
                <a:cubicBezTo>
                  <a:pt x="2516236" y="605986"/>
                  <a:pt x="2516236" y="605986"/>
                  <a:pt x="2518091" y="605986"/>
                </a:cubicBezTo>
                <a:cubicBezTo>
                  <a:pt x="2523658" y="604129"/>
                  <a:pt x="2529225" y="604129"/>
                  <a:pt x="2534792" y="604129"/>
                </a:cubicBezTo>
                <a:cubicBezTo>
                  <a:pt x="2536648" y="600417"/>
                  <a:pt x="2540359" y="600417"/>
                  <a:pt x="2542215" y="600417"/>
                </a:cubicBezTo>
                <a:cubicBezTo>
                  <a:pt x="2542215" y="609698"/>
                  <a:pt x="2544070" y="615267"/>
                  <a:pt x="2545926" y="622693"/>
                </a:cubicBezTo>
                <a:cubicBezTo>
                  <a:pt x="2547781" y="622693"/>
                  <a:pt x="2549637" y="624549"/>
                  <a:pt x="2551493" y="626405"/>
                </a:cubicBezTo>
                <a:cubicBezTo>
                  <a:pt x="2555204" y="630118"/>
                  <a:pt x="2560771" y="633831"/>
                  <a:pt x="2566338" y="637543"/>
                </a:cubicBezTo>
                <a:cubicBezTo>
                  <a:pt x="2566338" y="637543"/>
                  <a:pt x="2566338" y="637543"/>
                  <a:pt x="2564482" y="637543"/>
                </a:cubicBezTo>
                <a:cubicBezTo>
                  <a:pt x="2557060" y="644969"/>
                  <a:pt x="2547781" y="654250"/>
                  <a:pt x="2538503" y="661675"/>
                </a:cubicBezTo>
                <a:cubicBezTo>
                  <a:pt x="2536648" y="659819"/>
                  <a:pt x="2534792" y="661675"/>
                  <a:pt x="2532936" y="663532"/>
                </a:cubicBezTo>
                <a:cubicBezTo>
                  <a:pt x="2518091" y="682095"/>
                  <a:pt x="2505102" y="698802"/>
                  <a:pt x="2492113" y="715509"/>
                </a:cubicBezTo>
                <a:cubicBezTo>
                  <a:pt x="2488401" y="717365"/>
                  <a:pt x="2488401" y="719221"/>
                  <a:pt x="2492113" y="719221"/>
                </a:cubicBezTo>
                <a:cubicBezTo>
                  <a:pt x="2493968" y="719221"/>
                  <a:pt x="2495824" y="719221"/>
                  <a:pt x="2499535" y="719221"/>
                </a:cubicBezTo>
                <a:cubicBezTo>
                  <a:pt x="2499535" y="721078"/>
                  <a:pt x="2499535" y="721078"/>
                  <a:pt x="2497679" y="721078"/>
                </a:cubicBezTo>
                <a:cubicBezTo>
                  <a:pt x="2495824" y="722934"/>
                  <a:pt x="2493968" y="722934"/>
                  <a:pt x="2493968" y="724790"/>
                </a:cubicBezTo>
                <a:cubicBezTo>
                  <a:pt x="2492113" y="726647"/>
                  <a:pt x="2492113" y="728503"/>
                  <a:pt x="2493968" y="728503"/>
                </a:cubicBezTo>
                <a:cubicBezTo>
                  <a:pt x="2495824" y="728503"/>
                  <a:pt x="2497679" y="728503"/>
                  <a:pt x="2499535" y="728503"/>
                </a:cubicBezTo>
                <a:cubicBezTo>
                  <a:pt x="2501391" y="728503"/>
                  <a:pt x="2503246" y="728503"/>
                  <a:pt x="2505102" y="728503"/>
                </a:cubicBezTo>
                <a:cubicBezTo>
                  <a:pt x="2518091" y="726647"/>
                  <a:pt x="2532936" y="724790"/>
                  <a:pt x="2545926" y="721078"/>
                </a:cubicBezTo>
                <a:cubicBezTo>
                  <a:pt x="2547781" y="721078"/>
                  <a:pt x="2549637" y="722934"/>
                  <a:pt x="2547781" y="724790"/>
                </a:cubicBezTo>
                <a:cubicBezTo>
                  <a:pt x="2547781" y="726647"/>
                  <a:pt x="2547781" y="728503"/>
                  <a:pt x="2547781" y="728503"/>
                </a:cubicBezTo>
                <a:cubicBezTo>
                  <a:pt x="2545926" y="730359"/>
                  <a:pt x="2544070" y="732216"/>
                  <a:pt x="2542215" y="732216"/>
                </a:cubicBezTo>
                <a:cubicBezTo>
                  <a:pt x="2518091" y="743354"/>
                  <a:pt x="2495824" y="756348"/>
                  <a:pt x="2469845" y="767486"/>
                </a:cubicBezTo>
                <a:cubicBezTo>
                  <a:pt x="2467989" y="769342"/>
                  <a:pt x="2466134" y="771198"/>
                  <a:pt x="2462422" y="773055"/>
                </a:cubicBezTo>
                <a:cubicBezTo>
                  <a:pt x="2406753" y="808325"/>
                  <a:pt x="2349229" y="849164"/>
                  <a:pt x="2289849" y="888146"/>
                </a:cubicBezTo>
                <a:cubicBezTo>
                  <a:pt x="2287993" y="888146"/>
                  <a:pt x="2284282" y="890003"/>
                  <a:pt x="2280571" y="891859"/>
                </a:cubicBezTo>
                <a:cubicBezTo>
                  <a:pt x="2260159" y="902997"/>
                  <a:pt x="2234180" y="912279"/>
                  <a:pt x="2211912" y="923417"/>
                </a:cubicBezTo>
                <a:cubicBezTo>
                  <a:pt x="2210057" y="925273"/>
                  <a:pt x="2206345" y="925273"/>
                  <a:pt x="2204490" y="927129"/>
                </a:cubicBezTo>
                <a:cubicBezTo>
                  <a:pt x="2191500" y="936411"/>
                  <a:pt x="2178511" y="947549"/>
                  <a:pt x="2167377" y="956830"/>
                </a:cubicBezTo>
                <a:cubicBezTo>
                  <a:pt x="2163666" y="956830"/>
                  <a:pt x="2163666" y="958687"/>
                  <a:pt x="2167377" y="958687"/>
                </a:cubicBezTo>
                <a:cubicBezTo>
                  <a:pt x="2171088" y="956830"/>
                  <a:pt x="2176655" y="956830"/>
                  <a:pt x="2182222" y="956830"/>
                </a:cubicBezTo>
                <a:cubicBezTo>
                  <a:pt x="2169233" y="960543"/>
                  <a:pt x="2158099" y="966112"/>
                  <a:pt x="2146965" y="973537"/>
                </a:cubicBezTo>
                <a:cubicBezTo>
                  <a:pt x="2143254" y="973537"/>
                  <a:pt x="2141398" y="975394"/>
                  <a:pt x="2141398" y="977250"/>
                </a:cubicBezTo>
                <a:cubicBezTo>
                  <a:pt x="2139543" y="979106"/>
                  <a:pt x="2141398" y="980962"/>
                  <a:pt x="2143254" y="980962"/>
                </a:cubicBezTo>
                <a:cubicBezTo>
                  <a:pt x="2156243" y="979106"/>
                  <a:pt x="2167377" y="977250"/>
                  <a:pt x="2182222" y="975394"/>
                </a:cubicBezTo>
                <a:cubicBezTo>
                  <a:pt x="2184078" y="975394"/>
                  <a:pt x="2189645" y="975394"/>
                  <a:pt x="2191500" y="973537"/>
                </a:cubicBezTo>
                <a:cubicBezTo>
                  <a:pt x="2289849" y="947549"/>
                  <a:pt x="2384486" y="925273"/>
                  <a:pt x="2471701" y="902997"/>
                </a:cubicBezTo>
                <a:cubicBezTo>
                  <a:pt x="2473556" y="902997"/>
                  <a:pt x="2477267" y="901141"/>
                  <a:pt x="2479123" y="901141"/>
                </a:cubicBezTo>
                <a:cubicBezTo>
                  <a:pt x="2527370" y="886290"/>
                  <a:pt x="2573760" y="875152"/>
                  <a:pt x="2616440" y="864014"/>
                </a:cubicBezTo>
                <a:cubicBezTo>
                  <a:pt x="2618295" y="862158"/>
                  <a:pt x="2622007" y="862158"/>
                  <a:pt x="2622007" y="862158"/>
                </a:cubicBezTo>
                <a:cubicBezTo>
                  <a:pt x="2659119" y="852876"/>
                  <a:pt x="2694376" y="845451"/>
                  <a:pt x="2727778" y="836170"/>
                </a:cubicBezTo>
                <a:cubicBezTo>
                  <a:pt x="2729633" y="836170"/>
                  <a:pt x="2729633" y="836170"/>
                  <a:pt x="2727778" y="838026"/>
                </a:cubicBezTo>
                <a:cubicBezTo>
                  <a:pt x="2727778" y="839882"/>
                  <a:pt x="2725922" y="841738"/>
                  <a:pt x="2727778" y="843595"/>
                </a:cubicBezTo>
                <a:cubicBezTo>
                  <a:pt x="2729633" y="845451"/>
                  <a:pt x="2729633" y="845451"/>
                  <a:pt x="2729633" y="845451"/>
                </a:cubicBezTo>
                <a:cubicBezTo>
                  <a:pt x="2731489" y="847307"/>
                  <a:pt x="2731489" y="849164"/>
                  <a:pt x="2729633" y="851020"/>
                </a:cubicBezTo>
                <a:cubicBezTo>
                  <a:pt x="2724066" y="854733"/>
                  <a:pt x="2718499" y="856589"/>
                  <a:pt x="2712933" y="860302"/>
                </a:cubicBezTo>
                <a:cubicBezTo>
                  <a:pt x="2712933" y="862158"/>
                  <a:pt x="2712933" y="864014"/>
                  <a:pt x="2714788" y="864014"/>
                </a:cubicBezTo>
                <a:cubicBezTo>
                  <a:pt x="2746334" y="858445"/>
                  <a:pt x="2774168" y="852876"/>
                  <a:pt x="2803859" y="849164"/>
                </a:cubicBezTo>
                <a:cubicBezTo>
                  <a:pt x="2790869" y="856589"/>
                  <a:pt x="2779735" y="864014"/>
                  <a:pt x="2768602" y="871440"/>
                </a:cubicBezTo>
                <a:cubicBezTo>
                  <a:pt x="2789013" y="875152"/>
                  <a:pt x="2803859" y="884434"/>
                  <a:pt x="2809425" y="910422"/>
                </a:cubicBezTo>
                <a:cubicBezTo>
                  <a:pt x="2805714" y="917848"/>
                  <a:pt x="2807570" y="921560"/>
                  <a:pt x="2811281" y="925273"/>
                </a:cubicBezTo>
                <a:cubicBezTo>
                  <a:pt x="2809425" y="928986"/>
                  <a:pt x="2805714" y="932698"/>
                  <a:pt x="2802003" y="932698"/>
                </a:cubicBezTo>
                <a:cubicBezTo>
                  <a:pt x="2803859" y="932698"/>
                  <a:pt x="2803859" y="932698"/>
                  <a:pt x="2803859" y="932698"/>
                </a:cubicBezTo>
                <a:cubicBezTo>
                  <a:pt x="2807570" y="936411"/>
                  <a:pt x="2811281" y="938267"/>
                  <a:pt x="2814992" y="941980"/>
                </a:cubicBezTo>
                <a:cubicBezTo>
                  <a:pt x="2816848" y="940123"/>
                  <a:pt x="2818704" y="941980"/>
                  <a:pt x="2818704" y="941980"/>
                </a:cubicBezTo>
                <a:cubicBezTo>
                  <a:pt x="2820559" y="943836"/>
                  <a:pt x="2820559" y="945692"/>
                  <a:pt x="2820559" y="945692"/>
                </a:cubicBezTo>
                <a:cubicBezTo>
                  <a:pt x="2822415" y="947549"/>
                  <a:pt x="2820559" y="947549"/>
                  <a:pt x="2820559" y="949405"/>
                </a:cubicBezTo>
                <a:cubicBezTo>
                  <a:pt x="2705510" y="986531"/>
                  <a:pt x="2579327" y="1023658"/>
                  <a:pt x="2438299" y="1068210"/>
                </a:cubicBezTo>
                <a:cubicBezTo>
                  <a:pt x="2438299" y="1068210"/>
                  <a:pt x="2434588" y="1068210"/>
                  <a:pt x="2432732" y="1068210"/>
                </a:cubicBezTo>
                <a:cubicBezTo>
                  <a:pt x="2427165" y="1070066"/>
                  <a:pt x="2421599" y="1070066"/>
                  <a:pt x="2416032" y="1071922"/>
                </a:cubicBezTo>
                <a:cubicBezTo>
                  <a:pt x="2414176" y="1071922"/>
                  <a:pt x="2414176" y="1070066"/>
                  <a:pt x="2416032" y="1070066"/>
                </a:cubicBezTo>
                <a:cubicBezTo>
                  <a:pt x="2417887" y="1068210"/>
                  <a:pt x="2417887" y="1068210"/>
                  <a:pt x="2417887" y="1068210"/>
                </a:cubicBezTo>
                <a:cubicBezTo>
                  <a:pt x="2419743" y="1066353"/>
                  <a:pt x="2419743" y="1066353"/>
                  <a:pt x="2417887" y="1064497"/>
                </a:cubicBezTo>
                <a:cubicBezTo>
                  <a:pt x="2416032" y="1064497"/>
                  <a:pt x="2416032" y="1064497"/>
                  <a:pt x="2414176" y="1064497"/>
                </a:cubicBezTo>
                <a:cubicBezTo>
                  <a:pt x="2410465" y="1064497"/>
                  <a:pt x="2410465" y="1064497"/>
                  <a:pt x="2414176" y="1062641"/>
                </a:cubicBezTo>
                <a:cubicBezTo>
                  <a:pt x="2434588" y="1058928"/>
                  <a:pt x="2455000" y="1051503"/>
                  <a:pt x="2475412" y="1045934"/>
                </a:cubicBezTo>
                <a:cubicBezTo>
                  <a:pt x="2477267" y="1045934"/>
                  <a:pt x="2479123" y="1044077"/>
                  <a:pt x="2480979" y="1040365"/>
                </a:cubicBezTo>
                <a:cubicBezTo>
                  <a:pt x="2480979" y="1040365"/>
                  <a:pt x="2480979" y="1038508"/>
                  <a:pt x="2477267" y="1038508"/>
                </a:cubicBezTo>
                <a:cubicBezTo>
                  <a:pt x="2417887" y="1055215"/>
                  <a:pt x="2351085" y="1070066"/>
                  <a:pt x="2282426" y="1084916"/>
                </a:cubicBezTo>
                <a:cubicBezTo>
                  <a:pt x="2312116" y="1073779"/>
                  <a:pt x="2343662" y="1062641"/>
                  <a:pt x="2373352" y="1049646"/>
                </a:cubicBezTo>
                <a:cubicBezTo>
                  <a:pt x="2377063" y="1049646"/>
                  <a:pt x="2380775" y="1051503"/>
                  <a:pt x="2380775" y="1051503"/>
                </a:cubicBezTo>
                <a:cubicBezTo>
                  <a:pt x="2382630" y="1053359"/>
                  <a:pt x="2384486" y="1053359"/>
                  <a:pt x="2384486" y="1051503"/>
                </a:cubicBezTo>
                <a:cubicBezTo>
                  <a:pt x="2384486" y="1049646"/>
                  <a:pt x="2386342" y="1047790"/>
                  <a:pt x="2388197" y="1045934"/>
                </a:cubicBezTo>
                <a:cubicBezTo>
                  <a:pt x="2401187" y="1044077"/>
                  <a:pt x="2416032" y="1038508"/>
                  <a:pt x="2429021" y="1036652"/>
                </a:cubicBezTo>
                <a:cubicBezTo>
                  <a:pt x="2430877" y="1034796"/>
                  <a:pt x="2434588" y="1032939"/>
                  <a:pt x="2436444" y="1032939"/>
                </a:cubicBezTo>
                <a:cubicBezTo>
                  <a:pt x="2445722" y="1029227"/>
                  <a:pt x="2455000" y="1025514"/>
                  <a:pt x="2464278" y="1021802"/>
                </a:cubicBezTo>
                <a:cubicBezTo>
                  <a:pt x="2447577" y="1021802"/>
                  <a:pt x="2430877" y="1023658"/>
                  <a:pt x="2414176" y="1025514"/>
                </a:cubicBezTo>
                <a:cubicBezTo>
                  <a:pt x="2410465" y="1025514"/>
                  <a:pt x="2406753" y="1027370"/>
                  <a:pt x="2404898" y="1029227"/>
                </a:cubicBezTo>
                <a:cubicBezTo>
                  <a:pt x="2399331" y="1029227"/>
                  <a:pt x="2393764" y="1029227"/>
                  <a:pt x="2388197" y="1031083"/>
                </a:cubicBezTo>
                <a:cubicBezTo>
                  <a:pt x="2406753" y="1025514"/>
                  <a:pt x="2427165" y="1021802"/>
                  <a:pt x="2445722" y="1016233"/>
                </a:cubicBezTo>
                <a:cubicBezTo>
                  <a:pt x="2447577" y="1016233"/>
                  <a:pt x="2449433" y="1014376"/>
                  <a:pt x="2449433" y="1012520"/>
                </a:cubicBezTo>
                <a:cubicBezTo>
                  <a:pt x="2451289" y="1012520"/>
                  <a:pt x="2449433" y="1010664"/>
                  <a:pt x="2447577" y="1010664"/>
                </a:cubicBezTo>
                <a:cubicBezTo>
                  <a:pt x="2414176" y="1018089"/>
                  <a:pt x="2377063" y="1023658"/>
                  <a:pt x="2341806" y="1031083"/>
                </a:cubicBezTo>
                <a:cubicBezTo>
                  <a:pt x="2339951" y="1032939"/>
                  <a:pt x="2334384" y="1032939"/>
                  <a:pt x="2332528" y="1032939"/>
                </a:cubicBezTo>
                <a:cubicBezTo>
                  <a:pt x="2334384" y="1031083"/>
                  <a:pt x="2338095" y="1029227"/>
                  <a:pt x="2338095" y="1029227"/>
                </a:cubicBezTo>
                <a:cubicBezTo>
                  <a:pt x="2339951" y="1027370"/>
                  <a:pt x="2338095" y="1025514"/>
                  <a:pt x="2334384" y="1025514"/>
                </a:cubicBezTo>
                <a:cubicBezTo>
                  <a:pt x="2326961" y="1027370"/>
                  <a:pt x="2317683" y="1029227"/>
                  <a:pt x="2308405" y="1029227"/>
                </a:cubicBezTo>
                <a:cubicBezTo>
                  <a:pt x="2306549" y="1031083"/>
                  <a:pt x="2306549" y="1031083"/>
                  <a:pt x="2306549" y="1029227"/>
                </a:cubicBezTo>
                <a:cubicBezTo>
                  <a:pt x="2306549" y="1029227"/>
                  <a:pt x="2304694" y="1031083"/>
                  <a:pt x="2302838" y="1031083"/>
                </a:cubicBezTo>
                <a:cubicBezTo>
                  <a:pt x="2297271" y="1032939"/>
                  <a:pt x="2293560" y="1032939"/>
                  <a:pt x="2287993" y="1034796"/>
                </a:cubicBezTo>
                <a:cubicBezTo>
                  <a:pt x="2286137" y="1034796"/>
                  <a:pt x="2284282" y="1034796"/>
                  <a:pt x="2284282" y="1032939"/>
                </a:cubicBezTo>
                <a:cubicBezTo>
                  <a:pt x="2284282" y="1032939"/>
                  <a:pt x="2284282" y="1031083"/>
                  <a:pt x="2287993" y="1031083"/>
                </a:cubicBezTo>
                <a:cubicBezTo>
                  <a:pt x="2323250" y="1016233"/>
                  <a:pt x="2358507" y="1001382"/>
                  <a:pt x="2393764" y="988388"/>
                </a:cubicBezTo>
                <a:cubicBezTo>
                  <a:pt x="2382630" y="988388"/>
                  <a:pt x="2373352" y="990244"/>
                  <a:pt x="2362218" y="990244"/>
                </a:cubicBezTo>
                <a:cubicBezTo>
                  <a:pt x="2360363" y="990244"/>
                  <a:pt x="2356651" y="992100"/>
                  <a:pt x="2354796" y="992100"/>
                </a:cubicBezTo>
                <a:cubicBezTo>
                  <a:pt x="2269437" y="1019945"/>
                  <a:pt x="2176655" y="1051503"/>
                  <a:pt x="2082018" y="1083060"/>
                </a:cubicBezTo>
                <a:cubicBezTo>
                  <a:pt x="2078307" y="1083060"/>
                  <a:pt x="2076451" y="1084916"/>
                  <a:pt x="2076451" y="1084916"/>
                </a:cubicBezTo>
                <a:cubicBezTo>
                  <a:pt x="2076451" y="1086773"/>
                  <a:pt x="2078307" y="1086773"/>
                  <a:pt x="2080163" y="1084916"/>
                </a:cubicBezTo>
                <a:cubicBezTo>
                  <a:pt x="2082018" y="1086773"/>
                  <a:pt x="2085729" y="1088629"/>
                  <a:pt x="2087585" y="1088629"/>
                </a:cubicBezTo>
                <a:cubicBezTo>
                  <a:pt x="2091296" y="1088629"/>
                  <a:pt x="2095008" y="1086773"/>
                  <a:pt x="2096863" y="1086773"/>
                </a:cubicBezTo>
                <a:cubicBezTo>
                  <a:pt x="2102430" y="1084916"/>
                  <a:pt x="2109853" y="1084916"/>
                  <a:pt x="2115419" y="1083060"/>
                </a:cubicBezTo>
                <a:cubicBezTo>
                  <a:pt x="2117275" y="1083060"/>
                  <a:pt x="2115419" y="1084916"/>
                  <a:pt x="2113564" y="1084916"/>
                </a:cubicBezTo>
                <a:cubicBezTo>
                  <a:pt x="2096863" y="1096054"/>
                  <a:pt x="2082018" y="1107192"/>
                  <a:pt x="2065317" y="1122043"/>
                </a:cubicBezTo>
                <a:cubicBezTo>
                  <a:pt x="2063462" y="1122043"/>
                  <a:pt x="2059751" y="1123899"/>
                  <a:pt x="2056039" y="1123899"/>
                </a:cubicBezTo>
                <a:cubicBezTo>
                  <a:pt x="2056039" y="1123899"/>
                  <a:pt x="2054184" y="1123899"/>
                  <a:pt x="2052328" y="1125755"/>
                </a:cubicBezTo>
                <a:cubicBezTo>
                  <a:pt x="2050472" y="1125755"/>
                  <a:pt x="2048617" y="1123899"/>
                  <a:pt x="2050472" y="1122043"/>
                </a:cubicBezTo>
                <a:cubicBezTo>
                  <a:pt x="2052328" y="1120187"/>
                  <a:pt x="2050472" y="1118330"/>
                  <a:pt x="2048617" y="1120187"/>
                </a:cubicBezTo>
                <a:cubicBezTo>
                  <a:pt x="2031916" y="1125755"/>
                  <a:pt x="2013360" y="1131324"/>
                  <a:pt x="1994803" y="1138750"/>
                </a:cubicBezTo>
                <a:cubicBezTo>
                  <a:pt x="1992948" y="1138750"/>
                  <a:pt x="1989237" y="1142462"/>
                  <a:pt x="1987381" y="1142462"/>
                </a:cubicBezTo>
                <a:cubicBezTo>
                  <a:pt x="1957691" y="1155457"/>
                  <a:pt x="1928001" y="1168451"/>
                  <a:pt x="1898311" y="1181445"/>
                </a:cubicBezTo>
                <a:cubicBezTo>
                  <a:pt x="1894599" y="1183301"/>
                  <a:pt x="1894599" y="1183301"/>
                  <a:pt x="1898311" y="1183301"/>
                </a:cubicBezTo>
                <a:cubicBezTo>
                  <a:pt x="1907589" y="1181445"/>
                  <a:pt x="1918723" y="1181445"/>
                  <a:pt x="1928001" y="1181445"/>
                </a:cubicBezTo>
                <a:cubicBezTo>
                  <a:pt x="1915011" y="1188870"/>
                  <a:pt x="1900166" y="1198152"/>
                  <a:pt x="1885321" y="1205577"/>
                </a:cubicBezTo>
                <a:cubicBezTo>
                  <a:pt x="1883466" y="1207434"/>
                  <a:pt x="1881610" y="1207434"/>
                  <a:pt x="1885321" y="1207434"/>
                </a:cubicBezTo>
                <a:cubicBezTo>
                  <a:pt x="1902022" y="1203721"/>
                  <a:pt x="1916867" y="1200008"/>
                  <a:pt x="1933568" y="1196296"/>
                </a:cubicBezTo>
                <a:cubicBezTo>
                  <a:pt x="1905733" y="1207434"/>
                  <a:pt x="1876043" y="1218571"/>
                  <a:pt x="1846353" y="1231566"/>
                </a:cubicBezTo>
                <a:cubicBezTo>
                  <a:pt x="1842642" y="1231566"/>
                  <a:pt x="1837075" y="1233422"/>
                  <a:pt x="1835219" y="1235278"/>
                </a:cubicBezTo>
                <a:cubicBezTo>
                  <a:pt x="1818519" y="1238991"/>
                  <a:pt x="1801818" y="1244560"/>
                  <a:pt x="1783262" y="1250129"/>
                </a:cubicBezTo>
                <a:cubicBezTo>
                  <a:pt x="1779550" y="1251985"/>
                  <a:pt x="1775839" y="1253842"/>
                  <a:pt x="1772128" y="1253842"/>
                </a:cubicBezTo>
                <a:cubicBezTo>
                  <a:pt x="1766561" y="1257554"/>
                  <a:pt x="1760994" y="1261267"/>
                  <a:pt x="1757283" y="1266836"/>
                </a:cubicBezTo>
                <a:cubicBezTo>
                  <a:pt x="1753571" y="1268692"/>
                  <a:pt x="1753571" y="1270548"/>
                  <a:pt x="1757283" y="1268692"/>
                </a:cubicBezTo>
                <a:cubicBezTo>
                  <a:pt x="1822230" y="1246416"/>
                  <a:pt x="1885321" y="1227853"/>
                  <a:pt x="1942846" y="1207434"/>
                </a:cubicBezTo>
                <a:cubicBezTo>
                  <a:pt x="1946557" y="1207434"/>
                  <a:pt x="1950268" y="1203721"/>
                  <a:pt x="1950268" y="1201865"/>
                </a:cubicBezTo>
                <a:cubicBezTo>
                  <a:pt x="1950268" y="1201865"/>
                  <a:pt x="1952124" y="1200008"/>
                  <a:pt x="1955835" y="1200008"/>
                </a:cubicBezTo>
                <a:cubicBezTo>
                  <a:pt x="1974392" y="1198152"/>
                  <a:pt x="1992948" y="1194439"/>
                  <a:pt x="2011504" y="1192583"/>
                </a:cubicBezTo>
                <a:cubicBezTo>
                  <a:pt x="1991092" y="1201865"/>
                  <a:pt x="1972536" y="1211146"/>
                  <a:pt x="1952124" y="1218571"/>
                </a:cubicBezTo>
                <a:cubicBezTo>
                  <a:pt x="1950268" y="1218571"/>
                  <a:pt x="1942846" y="1220428"/>
                  <a:pt x="1940990" y="1220428"/>
                </a:cubicBezTo>
                <a:cubicBezTo>
                  <a:pt x="1907589" y="1231566"/>
                  <a:pt x="1874187" y="1242704"/>
                  <a:pt x="1838930" y="1255698"/>
                </a:cubicBezTo>
                <a:cubicBezTo>
                  <a:pt x="1837075" y="1255698"/>
                  <a:pt x="1833364" y="1257554"/>
                  <a:pt x="1829652" y="1259411"/>
                </a:cubicBezTo>
                <a:cubicBezTo>
                  <a:pt x="1788828" y="1276117"/>
                  <a:pt x="1748005" y="1290968"/>
                  <a:pt x="1707181" y="1307675"/>
                </a:cubicBezTo>
                <a:cubicBezTo>
                  <a:pt x="1753571" y="1315100"/>
                  <a:pt x="1848209" y="1259411"/>
                  <a:pt x="1898311" y="1242704"/>
                </a:cubicBezTo>
                <a:cubicBezTo>
                  <a:pt x="2093152" y="1183301"/>
                  <a:pt x="2265726" y="1131324"/>
                  <a:pt x="2419743" y="1084916"/>
                </a:cubicBezTo>
                <a:cubicBezTo>
                  <a:pt x="2516236" y="1057072"/>
                  <a:pt x="2605306" y="1029227"/>
                  <a:pt x="2688809" y="1005095"/>
                </a:cubicBezTo>
                <a:cubicBezTo>
                  <a:pt x="2755612" y="984675"/>
                  <a:pt x="2820559" y="954974"/>
                  <a:pt x="2876228" y="951261"/>
                </a:cubicBezTo>
                <a:cubicBezTo>
                  <a:pt x="2861383" y="980962"/>
                  <a:pt x="2833549" y="977250"/>
                  <a:pt x="2813137" y="995813"/>
                </a:cubicBezTo>
                <a:cubicBezTo>
                  <a:pt x="2824270" y="1001382"/>
                  <a:pt x="2839116" y="1001382"/>
                  <a:pt x="2850249" y="1005095"/>
                </a:cubicBezTo>
                <a:cubicBezTo>
                  <a:pt x="2763035" y="1040365"/>
                  <a:pt x="2673964" y="1070066"/>
                  <a:pt x="2575616" y="1097911"/>
                </a:cubicBezTo>
                <a:cubicBezTo>
                  <a:pt x="2479123" y="1127612"/>
                  <a:pt x="2375208" y="1161026"/>
                  <a:pt x="2265726" y="1198152"/>
                </a:cubicBezTo>
                <a:cubicBezTo>
                  <a:pt x="2182222" y="1225997"/>
                  <a:pt x="2089441" y="1240847"/>
                  <a:pt x="1996659" y="1283543"/>
                </a:cubicBezTo>
                <a:cubicBezTo>
                  <a:pt x="1991092" y="1276117"/>
                  <a:pt x="1994803" y="1279830"/>
                  <a:pt x="1987381" y="1276117"/>
                </a:cubicBezTo>
                <a:cubicBezTo>
                  <a:pt x="1985525" y="1281686"/>
                  <a:pt x="1985525" y="1285399"/>
                  <a:pt x="1983670" y="1290968"/>
                </a:cubicBezTo>
                <a:cubicBezTo>
                  <a:pt x="1887177" y="1316956"/>
                  <a:pt x="1781406" y="1361508"/>
                  <a:pt x="1671924" y="1415341"/>
                </a:cubicBezTo>
                <a:cubicBezTo>
                  <a:pt x="1735015" y="1393066"/>
                  <a:pt x="1792540" y="1378215"/>
                  <a:pt x="1850064" y="1355939"/>
                </a:cubicBezTo>
                <a:cubicBezTo>
                  <a:pt x="1966969" y="1307675"/>
                  <a:pt x="2074596" y="1274261"/>
                  <a:pt x="2172944" y="1242704"/>
                </a:cubicBezTo>
                <a:cubicBezTo>
                  <a:pt x="2269437" y="1214859"/>
                  <a:pt x="2356651" y="1192583"/>
                  <a:pt x="2438299" y="1164738"/>
                </a:cubicBezTo>
                <a:cubicBezTo>
                  <a:pt x="2440155" y="1164738"/>
                  <a:pt x="2442010" y="1162882"/>
                  <a:pt x="2445722" y="1162882"/>
                </a:cubicBezTo>
                <a:cubicBezTo>
                  <a:pt x="2453144" y="1159169"/>
                  <a:pt x="2464278" y="1155457"/>
                  <a:pt x="2473556" y="1149888"/>
                </a:cubicBezTo>
                <a:cubicBezTo>
                  <a:pt x="2473556" y="1149888"/>
                  <a:pt x="2477267" y="1149888"/>
                  <a:pt x="2479123" y="1149888"/>
                </a:cubicBezTo>
                <a:cubicBezTo>
                  <a:pt x="2592317" y="1110905"/>
                  <a:pt x="2694376" y="1075635"/>
                  <a:pt x="2790869" y="1044077"/>
                </a:cubicBezTo>
                <a:cubicBezTo>
                  <a:pt x="2790869" y="1044077"/>
                  <a:pt x="2794580" y="1044077"/>
                  <a:pt x="2794580" y="1045934"/>
                </a:cubicBezTo>
                <a:cubicBezTo>
                  <a:pt x="2798292" y="1049646"/>
                  <a:pt x="2803859" y="1053359"/>
                  <a:pt x="2809425" y="1057072"/>
                </a:cubicBezTo>
                <a:cubicBezTo>
                  <a:pt x="2809425" y="1058928"/>
                  <a:pt x="2809425" y="1060784"/>
                  <a:pt x="2809425" y="1062641"/>
                </a:cubicBezTo>
                <a:cubicBezTo>
                  <a:pt x="2805714" y="1068210"/>
                  <a:pt x="2798292" y="1073779"/>
                  <a:pt x="2796436" y="1081204"/>
                </a:cubicBezTo>
                <a:cubicBezTo>
                  <a:pt x="2794580" y="1081204"/>
                  <a:pt x="2792725" y="1081204"/>
                  <a:pt x="2792725" y="1081204"/>
                </a:cubicBezTo>
                <a:cubicBezTo>
                  <a:pt x="2792725" y="1081204"/>
                  <a:pt x="2790869" y="1081204"/>
                  <a:pt x="2790869" y="1083060"/>
                </a:cubicBezTo>
                <a:cubicBezTo>
                  <a:pt x="2790869" y="1084916"/>
                  <a:pt x="2790869" y="1084916"/>
                  <a:pt x="2790869" y="1084916"/>
                </a:cubicBezTo>
                <a:cubicBezTo>
                  <a:pt x="2794580" y="1086773"/>
                  <a:pt x="2794580" y="1088629"/>
                  <a:pt x="2798292" y="1090485"/>
                </a:cubicBezTo>
                <a:cubicBezTo>
                  <a:pt x="2789013" y="1094198"/>
                  <a:pt x="2781591" y="1097911"/>
                  <a:pt x="2772313" y="1103480"/>
                </a:cubicBezTo>
                <a:cubicBezTo>
                  <a:pt x="2770457" y="1103480"/>
                  <a:pt x="2768602" y="1105336"/>
                  <a:pt x="2768602" y="1107192"/>
                </a:cubicBezTo>
                <a:cubicBezTo>
                  <a:pt x="2764890" y="1114618"/>
                  <a:pt x="2763035" y="1123899"/>
                  <a:pt x="2759323" y="1131324"/>
                </a:cubicBezTo>
                <a:cubicBezTo>
                  <a:pt x="2759323" y="1133181"/>
                  <a:pt x="2755612" y="1135037"/>
                  <a:pt x="2755612" y="1135037"/>
                </a:cubicBezTo>
                <a:cubicBezTo>
                  <a:pt x="2666542" y="1164738"/>
                  <a:pt x="2571905" y="1200008"/>
                  <a:pt x="2466134" y="1235278"/>
                </a:cubicBezTo>
                <a:cubicBezTo>
                  <a:pt x="2464278" y="1235278"/>
                  <a:pt x="2462422" y="1235278"/>
                  <a:pt x="2464278" y="1233422"/>
                </a:cubicBezTo>
                <a:cubicBezTo>
                  <a:pt x="2464278" y="1233422"/>
                  <a:pt x="2464278" y="1231566"/>
                  <a:pt x="2462422" y="1231566"/>
                </a:cubicBezTo>
                <a:cubicBezTo>
                  <a:pt x="2432732" y="1238991"/>
                  <a:pt x="2403042" y="1246416"/>
                  <a:pt x="2373352" y="1253842"/>
                </a:cubicBezTo>
                <a:cubicBezTo>
                  <a:pt x="2393764" y="1246416"/>
                  <a:pt x="2417887" y="1238991"/>
                  <a:pt x="2438299" y="1231566"/>
                </a:cubicBezTo>
                <a:cubicBezTo>
                  <a:pt x="2440155" y="1231566"/>
                  <a:pt x="2442010" y="1229709"/>
                  <a:pt x="2442010" y="1227853"/>
                </a:cubicBezTo>
                <a:cubicBezTo>
                  <a:pt x="2443866" y="1227853"/>
                  <a:pt x="2442010" y="1225997"/>
                  <a:pt x="2440155" y="1225997"/>
                </a:cubicBezTo>
                <a:cubicBezTo>
                  <a:pt x="2403042" y="1235278"/>
                  <a:pt x="2365930" y="1246416"/>
                  <a:pt x="2325106" y="1255698"/>
                </a:cubicBezTo>
                <a:cubicBezTo>
                  <a:pt x="2326961" y="1251985"/>
                  <a:pt x="2330673" y="1250129"/>
                  <a:pt x="2334384" y="1246416"/>
                </a:cubicBezTo>
                <a:cubicBezTo>
                  <a:pt x="2338095" y="1244560"/>
                  <a:pt x="2338095" y="1244560"/>
                  <a:pt x="2334384" y="1244560"/>
                </a:cubicBezTo>
                <a:cubicBezTo>
                  <a:pt x="2332528" y="1246416"/>
                  <a:pt x="2330673" y="1246416"/>
                  <a:pt x="2328817" y="1246416"/>
                </a:cubicBezTo>
                <a:cubicBezTo>
                  <a:pt x="2352940" y="1237135"/>
                  <a:pt x="2375208" y="1227853"/>
                  <a:pt x="2399331" y="1220428"/>
                </a:cubicBezTo>
                <a:cubicBezTo>
                  <a:pt x="2401187" y="1218571"/>
                  <a:pt x="2403042" y="1218571"/>
                  <a:pt x="2404898" y="1218571"/>
                </a:cubicBezTo>
                <a:cubicBezTo>
                  <a:pt x="2423454" y="1214859"/>
                  <a:pt x="2438299" y="1209290"/>
                  <a:pt x="2455000" y="1205577"/>
                </a:cubicBezTo>
                <a:cubicBezTo>
                  <a:pt x="2456856" y="1205577"/>
                  <a:pt x="2458711" y="1203721"/>
                  <a:pt x="2458711" y="1201865"/>
                </a:cubicBezTo>
                <a:cubicBezTo>
                  <a:pt x="2460567" y="1201865"/>
                  <a:pt x="2458711" y="1200008"/>
                  <a:pt x="2456856" y="1200008"/>
                </a:cubicBezTo>
                <a:cubicBezTo>
                  <a:pt x="2436444" y="1203721"/>
                  <a:pt x="2414176" y="1207434"/>
                  <a:pt x="2391908" y="1211146"/>
                </a:cubicBezTo>
                <a:cubicBezTo>
                  <a:pt x="2390053" y="1211146"/>
                  <a:pt x="2386342" y="1213003"/>
                  <a:pt x="2384486" y="1213003"/>
                </a:cubicBezTo>
                <a:cubicBezTo>
                  <a:pt x="2273148" y="1251985"/>
                  <a:pt x="2150676" y="1294681"/>
                  <a:pt x="2018927" y="1341089"/>
                </a:cubicBezTo>
                <a:cubicBezTo>
                  <a:pt x="2017071" y="1341089"/>
                  <a:pt x="2017071" y="1341089"/>
                  <a:pt x="2017071" y="1341089"/>
                </a:cubicBezTo>
                <a:cubicBezTo>
                  <a:pt x="1955835" y="1361508"/>
                  <a:pt x="1889033" y="1383784"/>
                  <a:pt x="1820374" y="1407916"/>
                </a:cubicBezTo>
                <a:cubicBezTo>
                  <a:pt x="1838930" y="1402347"/>
                  <a:pt x="1857487" y="1396778"/>
                  <a:pt x="1876043" y="1391209"/>
                </a:cubicBezTo>
                <a:cubicBezTo>
                  <a:pt x="1855631" y="1398635"/>
                  <a:pt x="1835219" y="1406060"/>
                  <a:pt x="1816663" y="1413485"/>
                </a:cubicBezTo>
                <a:cubicBezTo>
                  <a:pt x="1812952" y="1415341"/>
                  <a:pt x="1811096" y="1415341"/>
                  <a:pt x="1811096" y="1413485"/>
                </a:cubicBezTo>
                <a:cubicBezTo>
                  <a:pt x="1811096" y="1413485"/>
                  <a:pt x="1812952" y="1409772"/>
                  <a:pt x="1814807" y="1409772"/>
                </a:cubicBezTo>
                <a:cubicBezTo>
                  <a:pt x="1755427" y="1430192"/>
                  <a:pt x="1694191" y="1450611"/>
                  <a:pt x="1631100" y="1471031"/>
                </a:cubicBezTo>
                <a:cubicBezTo>
                  <a:pt x="1629244" y="1472887"/>
                  <a:pt x="1623677" y="1474744"/>
                  <a:pt x="1619966" y="1476600"/>
                </a:cubicBezTo>
                <a:cubicBezTo>
                  <a:pt x="1616255" y="1482169"/>
                  <a:pt x="1614399" y="1489594"/>
                  <a:pt x="1610688" y="1497019"/>
                </a:cubicBezTo>
                <a:cubicBezTo>
                  <a:pt x="1606977" y="1497019"/>
                  <a:pt x="1601410" y="1498876"/>
                  <a:pt x="1597698" y="1500732"/>
                </a:cubicBezTo>
                <a:cubicBezTo>
                  <a:pt x="1569864" y="1511870"/>
                  <a:pt x="1542030" y="1523008"/>
                  <a:pt x="1514195" y="1534146"/>
                </a:cubicBezTo>
                <a:cubicBezTo>
                  <a:pt x="1510484" y="1534146"/>
                  <a:pt x="1506773" y="1536002"/>
                  <a:pt x="1503061" y="1537859"/>
                </a:cubicBezTo>
                <a:cubicBezTo>
                  <a:pt x="1482649" y="1548996"/>
                  <a:pt x="1465949" y="1561991"/>
                  <a:pt x="1449248" y="1573129"/>
                </a:cubicBezTo>
                <a:cubicBezTo>
                  <a:pt x="1447392" y="1574985"/>
                  <a:pt x="1441825" y="1576841"/>
                  <a:pt x="1438114" y="1578698"/>
                </a:cubicBezTo>
                <a:cubicBezTo>
                  <a:pt x="1423269" y="1584267"/>
                  <a:pt x="1408424" y="1589835"/>
                  <a:pt x="1391723" y="1595404"/>
                </a:cubicBezTo>
                <a:cubicBezTo>
                  <a:pt x="1388012" y="1597261"/>
                  <a:pt x="1382445" y="1600973"/>
                  <a:pt x="1378734" y="1602830"/>
                </a:cubicBezTo>
                <a:cubicBezTo>
                  <a:pt x="1375023" y="1606542"/>
                  <a:pt x="1369456" y="1612111"/>
                  <a:pt x="1365745" y="1617680"/>
                </a:cubicBezTo>
                <a:cubicBezTo>
                  <a:pt x="1362033" y="1619537"/>
                  <a:pt x="1362033" y="1621393"/>
                  <a:pt x="1363889" y="1621393"/>
                </a:cubicBezTo>
                <a:cubicBezTo>
                  <a:pt x="1367600" y="1621393"/>
                  <a:pt x="1371311" y="1621393"/>
                  <a:pt x="1373167" y="1621393"/>
                </a:cubicBezTo>
                <a:cubicBezTo>
                  <a:pt x="1376878" y="1621393"/>
                  <a:pt x="1376878" y="1623249"/>
                  <a:pt x="1371311" y="1625106"/>
                </a:cubicBezTo>
                <a:cubicBezTo>
                  <a:pt x="1347188" y="1639956"/>
                  <a:pt x="1319354" y="1654807"/>
                  <a:pt x="1293375" y="1669657"/>
                </a:cubicBezTo>
                <a:cubicBezTo>
                  <a:pt x="1297086" y="1669657"/>
                  <a:pt x="1300797" y="1669657"/>
                  <a:pt x="1304509" y="1671514"/>
                </a:cubicBezTo>
                <a:cubicBezTo>
                  <a:pt x="1308220" y="1667801"/>
                  <a:pt x="1313787" y="1665945"/>
                  <a:pt x="1317498" y="1664088"/>
                </a:cubicBezTo>
                <a:cubicBezTo>
                  <a:pt x="1317498" y="1664088"/>
                  <a:pt x="1527184" y="1578698"/>
                  <a:pt x="1631100" y="1541571"/>
                </a:cubicBezTo>
                <a:cubicBezTo>
                  <a:pt x="1833364" y="1467318"/>
                  <a:pt x="2159955" y="1348514"/>
                  <a:pt x="2159955" y="1348514"/>
                </a:cubicBezTo>
                <a:cubicBezTo>
                  <a:pt x="2161810" y="1346658"/>
                  <a:pt x="2165521" y="1344801"/>
                  <a:pt x="2167377" y="1344801"/>
                </a:cubicBezTo>
                <a:cubicBezTo>
                  <a:pt x="2178511" y="1341089"/>
                  <a:pt x="2193356" y="1339232"/>
                  <a:pt x="2204490" y="1335520"/>
                </a:cubicBezTo>
                <a:cubicBezTo>
                  <a:pt x="2206345" y="1335520"/>
                  <a:pt x="2210057" y="1333663"/>
                  <a:pt x="2211912" y="1331807"/>
                </a:cubicBezTo>
                <a:cubicBezTo>
                  <a:pt x="2237891" y="1322525"/>
                  <a:pt x="2265726" y="1315100"/>
                  <a:pt x="2287993" y="1307675"/>
                </a:cubicBezTo>
                <a:cubicBezTo>
                  <a:pt x="2380775" y="1276117"/>
                  <a:pt x="2466134" y="1246416"/>
                  <a:pt x="2545926" y="1220428"/>
                </a:cubicBezTo>
                <a:cubicBezTo>
                  <a:pt x="2622007" y="1194439"/>
                  <a:pt x="2692521" y="1168451"/>
                  <a:pt x="2759323" y="1144319"/>
                </a:cubicBezTo>
                <a:cubicBezTo>
                  <a:pt x="2759323" y="1159169"/>
                  <a:pt x="2768602" y="1162882"/>
                  <a:pt x="2781591" y="1162882"/>
                </a:cubicBezTo>
                <a:cubicBezTo>
                  <a:pt x="2781591" y="1162882"/>
                  <a:pt x="2781591" y="1162882"/>
                  <a:pt x="2779735" y="1162882"/>
                </a:cubicBezTo>
                <a:cubicBezTo>
                  <a:pt x="2777880" y="1162882"/>
                  <a:pt x="2777880" y="1162882"/>
                  <a:pt x="2777880" y="1162882"/>
                </a:cubicBezTo>
                <a:cubicBezTo>
                  <a:pt x="2777880" y="1164738"/>
                  <a:pt x="2776024" y="1164738"/>
                  <a:pt x="2776024" y="1164738"/>
                </a:cubicBezTo>
                <a:cubicBezTo>
                  <a:pt x="2776024" y="1164738"/>
                  <a:pt x="2774168" y="1166595"/>
                  <a:pt x="2772313" y="1166595"/>
                </a:cubicBezTo>
                <a:cubicBezTo>
                  <a:pt x="2763035" y="1170307"/>
                  <a:pt x="2751901" y="1174020"/>
                  <a:pt x="2742623" y="1177732"/>
                </a:cubicBezTo>
                <a:lnTo>
                  <a:pt x="2767933" y="1169820"/>
                </a:lnTo>
                <a:lnTo>
                  <a:pt x="2811281" y="1162882"/>
                </a:lnTo>
                <a:cubicBezTo>
                  <a:pt x="2755612" y="1181445"/>
                  <a:pt x="2696232" y="1205577"/>
                  <a:pt x="2634996" y="1231566"/>
                </a:cubicBezTo>
                <a:cubicBezTo>
                  <a:pt x="2647986" y="1229709"/>
                  <a:pt x="2655408" y="1227853"/>
                  <a:pt x="2664686" y="1225997"/>
                </a:cubicBezTo>
                <a:cubicBezTo>
                  <a:pt x="2607162" y="1242704"/>
                  <a:pt x="2544070" y="1266836"/>
                  <a:pt x="2479123" y="1294681"/>
                </a:cubicBezTo>
                <a:cubicBezTo>
                  <a:pt x="2555204" y="1274261"/>
                  <a:pt x="2629429" y="1244560"/>
                  <a:pt x="2698088" y="1220428"/>
                </a:cubicBezTo>
                <a:cubicBezTo>
                  <a:pt x="2688809" y="1222284"/>
                  <a:pt x="2679531" y="1224140"/>
                  <a:pt x="2670253" y="1224140"/>
                </a:cubicBezTo>
                <a:cubicBezTo>
                  <a:pt x="2698088" y="1216715"/>
                  <a:pt x="2727778" y="1207434"/>
                  <a:pt x="2755612" y="1201865"/>
                </a:cubicBezTo>
                <a:cubicBezTo>
                  <a:pt x="2753756" y="1205577"/>
                  <a:pt x="2748190" y="1207434"/>
                  <a:pt x="2746334" y="1209290"/>
                </a:cubicBezTo>
                <a:cubicBezTo>
                  <a:pt x="2748190" y="1209290"/>
                  <a:pt x="2750045" y="1209290"/>
                  <a:pt x="2751901" y="1209290"/>
                </a:cubicBezTo>
                <a:cubicBezTo>
                  <a:pt x="2750045" y="1211146"/>
                  <a:pt x="2744478" y="1213003"/>
                  <a:pt x="2740767" y="1214859"/>
                </a:cubicBezTo>
                <a:cubicBezTo>
                  <a:pt x="2740767" y="1214859"/>
                  <a:pt x="2742623" y="1218571"/>
                  <a:pt x="2740767" y="1218571"/>
                </a:cubicBezTo>
                <a:cubicBezTo>
                  <a:pt x="2727778" y="1227853"/>
                  <a:pt x="2712933" y="1235278"/>
                  <a:pt x="2699943" y="1242704"/>
                </a:cubicBezTo>
                <a:cubicBezTo>
                  <a:pt x="2724066" y="1244560"/>
                  <a:pt x="2751901" y="1237135"/>
                  <a:pt x="2776024" y="1235278"/>
                </a:cubicBezTo>
                <a:cubicBezTo>
                  <a:pt x="2757468" y="1242704"/>
                  <a:pt x="2737056" y="1251985"/>
                  <a:pt x="2712933" y="1261267"/>
                </a:cubicBezTo>
                <a:cubicBezTo>
                  <a:pt x="2714788" y="1264979"/>
                  <a:pt x="2714788" y="1264979"/>
                  <a:pt x="2716644" y="1264979"/>
                </a:cubicBezTo>
                <a:cubicBezTo>
                  <a:pt x="2701799" y="1270548"/>
                  <a:pt x="2686954" y="1274261"/>
                  <a:pt x="2672109" y="1279830"/>
                </a:cubicBezTo>
                <a:cubicBezTo>
                  <a:pt x="2662831" y="1281686"/>
                  <a:pt x="2653552" y="1285399"/>
                  <a:pt x="2642419" y="1287255"/>
                </a:cubicBezTo>
                <a:cubicBezTo>
                  <a:pt x="2642419" y="1287255"/>
                  <a:pt x="2642419" y="1287255"/>
                  <a:pt x="2640563" y="1287255"/>
                </a:cubicBezTo>
                <a:cubicBezTo>
                  <a:pt x="2638707" y="1287255"/>
                  <a:pt x="2636852" y="1287255"/>
                  <a:pt x="2636852" y="1287255"/>
                </a:cubicBezTo>
                <a:lnTo>
                  <a:pt x="2636027" y="1287668"/>
                </a:lnTo>
                <a:lnTo>
                  <a:pt x="2620151" y="1289112"/>
                </a:lnTo>
                <a:cubicBezTo>
                  <a:pt x="2631285" y="1279830"/>
                  <a:pt x="2647986" y="1274261"/>
                  <a:pt x="2659119" y="1266836"/>
                </a:cubicBezTo>
                <a:cubicBezTo>
                  <a:pt x="2629429" y="1274261"/>
                  <a:pt x="2597883" y="1283543"/>
                  <a:pt x="2566338" y="1294681"/>
                </a:cubicBezTo>
                <a:cubicBezTo>
                  <a:pt x="2577472" y="1294681"/>
                  <a:pt x="2586750" y="1294681"/>
                  <a:pt x="2596028" y="1294681"/>
                </a:cubicBezTo>
                <a:cubicBezTo>
                  <a:pt x="2577472" y="1300250"/>
                  <a:pt x="2542215" y="1298393"/>
                  <a:pt x="2523658" y="1313244"/>
                </a:cubicBezTo>
                <a:cubicBezTo>
                  <a:pt x="2529225" y="1313244"/>
                  <a:pt x="2534792" y="1311387"/>
                  <a:pt x="2540359" y="1311387"/>
                </a:cubicBezTo>
                <a:cubicBezTo>
                  <a:pt x="2495824" y="1320669"/>
                  <a:pt x="2445722" y="1344801"/>
                  <a:pt x="2395620" y="1363364"/>
                </a:cubicBezTo>
                <a:cubicBezTo>
                  <a:pt x="2352940" y="1378215"/>
                  <a:pt x="2275004" y="1407916"/>
                  <a:pt x="2236035" y="1402347"/>
                </a:cubicBezTo>
                <a:cubicBezTo>
                  <a:pt x="2260159" y="1391209"/>
                  <a:pt x="2282426" y="1381928"/>
                  <a:pt x="2304694" y="1372646"/>
                </a:cubicBezTo>
                <a:cubicBezTo>
                  <a:pt x="2286137" y="1372646"/>
                  <a:pt x="2265726" y="1378215"/>
                  <a:pt x="2243458" y="1380071"/>
                </a:cubicBezTo>
                <a:cubicBezTo>
                  <a:pt x="2262014" y="1372646"/>
                  <a:pt x="2280571" y="1365221"/>
                  <a:pt x="2297271" y="1357795"/>
                </a:cubicBezTo>
                <a:cubicBezTo>
                  <a:pt x="2295416" y="1355939"/>
                  <a:pt x="2299127" y="1354083"/>
                  <a:pt x="2299127" y="1354083"/>
                </a:cubicBezTo>
                <a:cubicBezTo>
                  <a:pt x="2295416" y="1352227"/>
                  <a:pt x="2291704" y="1352227"/>
                  <a:pt x="2287993" y="1352227"/>
                </a:cubicBezTo>
                <a:cubicBezTo>
                  <a:pt x="2323250" y="1322525"/>
                  <a:pt x="2375208" y="1313244"/>
                  <a:pt x="2410465" y="1298393"/>
                </a:cubicBezTo>
                <a:cubicBezTo>
                  <a:pt x="2408609" y="1296537"/>
                  <a:pt x="2404898" y="1296537"/>
                  <a:pt x="2401187" y="1296537"/>
                </a:cubicBezTo>
                <a:cubicBezTo>
                  <a:pt x="2406753" y="1294681"/>
                  <a:pt x="2417887" y="1289112"/>
                  <a:pt x="2421599" y="1287255"/>
                </a:cubicBezTo>
                <a:cubicBezTo>
                  <a:pt x="2391908" y="1290968"/>
                  <a:pt x="2356651" y="1300250"/>
                  <a:pt x="2325106" y="1307675"/>
                </a:cubicBezTo>
                <a:cubicBezTo>
                  <a:pt x="2321394" y="1307675"/>
                  <a:pt x="2319539" y="1309531"/>
                  <a:pt x="2315828" y="1309531"/>
                </a:cubicBezTo>
                <a:cubicBezTo>
                  <a:pt x="2297271" y="1316956"/>
                  <a:pt x="2280571" y="1322525"/>
                  <a:pt x="2262014" y="1328094"/>
                </a:cubicBezTo>
                <a:cubicBezTo>
                  <a:pt x="2256447" y="1328094"/>
                  <a:pt x="2254592" y="1329951"/>
                  <a:pt x="2250880" y="1329951"/>
                </a:cubicBezTo>
                <a:cubicBezTo>
                  <a:pt x="2206345" y="1346658"/>
                  <a:pt x="2156243" y="1363364"/>
                  <a:pt x="2107997" y="1378215"/>
                </a:cubicBezTo>
                <a:cubicBezTo>
                  <a:pt x="2102430" y="1380071"/>
                  <a:pt x="2098719" y="1380071"/>
                  <a:pt x="2096863" y="1380071"/>
                </a:cubicBezTo>
                <a:cubicBezTo>
                  <a:pt x="2087585" y="1381928"/>
                  <a:pt x="2078307" y="1383784"/>
                  <a:pt x="2069029" y="1385640"/>
                </a:cubicBezTo>
                <a:cubicBezTo>
                  <a:pt x="2067173" y="1387497"/>
                  <a:pt x="2063462" y="1387497"/>
                  <a:pt x="2061606" y="1389353"/>
                </a:cubicBezTo>
                <a:cubicBezTo>
                  <a:pt x="1966969" y="1424623"/>
                  <a:pt x="1864909" y="1461749"/>
                  <a:pt x="1760994" y="1502588"/>
                </a:cubicBezTo>
                <a:cubicBezTo>
                  <a:pt x="1757283" y="1502588"/>
                  <a:pt x="1753571" y="1506301"/>
                  <a:pt x="1751716" y="1508157"/>
                </a:cubicBezTo>
                <a:cubicBezTo>
                  <a:pt x="1751716" y="1510014"/>
                  <a:pt x="1748005" y="1513726"/>
                  <a:pt x="1744293" y="1513726"/>
                </a:cubicBezTo>
                <a:cubicBezTo>
                  <a:pt x="1720170" y="1523008"/>
                  <a:pt x="1694191" y="1532290"/>
                  <a:pt x="1670068" y="1541571"/>
                </a:cubicBezTo>
                <a:cubicBezTo>
                  <a:pt x="1666357" y="1543427"/>
                  <a:pt x="1662646" y="1545284"/>
                  <a:pt x="1658934" y="1545284"/>
                </a:cubicBezTo>
                <a:cubicBezTo>
                  <a:pt x="1651512" y="1545284"/>
                  <a:pt x="1644089" y="1545284"/>
                  <a:pt x="1634811" y="1547140"/>
                </a:cubicBezTo>
                <a:cubicBezTo>
                  <a:pt x="1632955" y="1548996"/>
                  <a:pt x="1629244" y="1550853"/>
                  <a:pt x="1629244" y="1550853"/>
                </a:cubicBezTo>
                <a:cubicBezTo>
                  <a:pt x="1629244" y="1552709"/>
                  <a:pt x="1629244" y="1552709"/>
                  <a:pt x="1632955" y="1552709"/>
                </a:cubicBezTo>
                <a:cubicBezTo>
                  <a:pt x="1634811" y="1554565"/>
                  <a:pt x="1634811" y="1556422"/>
                  <a:pt x="1631100" y="1556422"/>
                </a:cubicBezTo>
                <a:cubicBezTo>
                  <a:pt x="1627389" y="1556422"/>
                  <a:pt x="1623677" y="1556422"/>
                  <a:pt x="1621822" y="1556422"/>
                </a:cubicBezTo>
                <a:cubicBezTo>
                  <a:pt x="1619966" y="1554565"/>
                  <a:pt x="1614399" y="1554565"/>
                  <a:pt x="1612543" y="1556422"/>
                </a:cubicBezTo>
                <a:cubicBezTo>
                  <a:pt x="1536463" y="1589835"/>
                  <a:pt x="1460382" y="1625106"/>
                  <a:pt x="1380590" y="1662232"/>
                </a:cubicBezTo>
                <a:cubicBezTo>
                  <a:pt x="1376878" y="1662232"/>
                  <a:pt x="1371311" y="1664088"/>
                  <a:pt x="1367600" y="1665945"/>
                </a:cubicBezTo>
                <a:cubicBezTo>
                  <a:pt x="1356466" y="1669657"/>
                  <a:pt x="1347188" y="1675226"/>
                  <a:pt x="1337910" y="1678939"/>
                </a:cubicBezTo>
                <a:cubicBezTo>
                  <a:pt x="1334199" y="1680795"/>
                  <a:pt x="1334199" y="1682651"/>
                  <a:pt x="1337910" y="1680795"/>
                </a:cubicBezTo>
                <a:cubicBezTo>
                  <a:pt x="1343477" y="1680795"/>
                  <a:pt x="1349044" y="1680795"/>
                  <a:pt x="1354611" y="1682651"/>
                </a:cubicBezTo>
                <a:cubicBezTo>
                  <a:pt x="1358322" y="1678939"/>
                  <a:pt x="1365745" y="1677083"/>
                  <a:pt x="1369456" y="1675226"/>
                </a:cubicBezTo>
                <a:cubicBezTo>
                  <a:pt x="1408424" y="1658519"/>
                  <a:pt x="1443681" y="1643669"/>
                  <a:pt x="1480794" y="1625106"/>
                </a:cubicBezTo>
                <a:cubicBezTo>
                  <a:pt x="1486361" y="1625106"/>
                  <a:pt x="1486361" y="1625106"/>
                  <a:pt x="1482649" y="1626962"/>
                </a:cubicBezTo>
                <a:cubicBezTo>
                  <a:pt x="1475227" y="1634387"/>
                  <a:pt x="1469660" y="1638100"/>
                  <a:pt x="1464093" y="1643669"/>
                </a:cubicBezTo>
                <a:cubicBezTo>
                  <a:pt x="1460382" y="1643669"/>
                  <a:pt x="1454815" y="1647381"/>
                  <a:pt x="1451104" y="1647381"/>
                </a:cubicBezTo>
                <a:cubicBezTo>
                  <a:pt x="1412135" y="1664088"/>
                  <a:pt x="1373167" y="1682651"/>
                  <a:pt x="1332343" y="1699358"/>
                </a:cubicBezTo>
                <a:cubicBezTo>
                  <a:pt x="1326776" y="1701215"/>
                  <a:pt x="1321209" y="1703071"/>
                  <a:pt x="1317498" y="1706784"/>
                </a:cubicBezTo>
                <a:cubicBezTo>
                  <a:pt x="1284097" y="1723491"/>
                  <a:pt x="1246984" y="1742054"/>
                  <a:pt x="1211727" y="1760617"/>
                </a:cubicBezTo>
                <a:cubicBezTo>
                  <a:pt x="1208016" y="1762473"/>
                  <a:pt x="1208016" y="1764330"/>
                  <a:pt x="1209872" y="1764330"/>
                </a:cubicBezTo>
                <a:cubicBezTo>
                  <a:pt x="1213583" y="1764330"/>
                  <a:pt x="1213583" y="1766186"/>
                  <a:pt x="1209872" y="1768042"/>
                </a:cubicBezTo>
                <a:cubicBezTo>
                  <a:pt x="946372" y="1894272"/>
                  <a:pt x="647615" y="2037209"/>
                  <a:pt x="304324" y="2202421"/>
                </a:cubicBezTo>
                <a:cubicBezTo>
                  <a:pt x="298757" y="2204277"/>
                  <a:pt x="289479" y="2207990"/>
                  <a:pt x="283912" y="2209846"/>
                </a:cubicBezTo>
                <a:cubicBezTo>
                  <a:pt x="257933" y="2219128"/>
                  <a:pt x="226387" y="2230266"/>
                  <a:pt x="198553" y="2237691"/>
                </a:cubicBezTo>
                <a:cubicBezTo>
                  <a:pt x="235665" y="2213559"/>
                  <a:pt x="283912" y="2185714"/>
                  <a:pt x="326591" y="2163438"/>
                </a:cubicBezTo>
                <a:cubicBezTo>
                  <a:pt x="291334" y="2178289"/>
                  <a:pt x="256077" y="2191283"/>
                  <a:pt x="218965" y="2206134"/>
                </a:cubicBezTo>
                <a:cubicBezTo>
                  <a:pt x="259789" y="2182002"/>
                  <a:pt x="304324" y="2157869"/>
                  <a:pt x="347003" y="2131881"/>
                </a:cubicBezTo>
                <a:cubicBezTo>
                  <a:pt x="309891" y="2141162"/>
                  <a:pt x="283912" y="2156013"/>
                  <a:pt x="256077" y="2154157"/>
                </a:cubicBezTo>
                <a:cubicBezTo>
                  <a:pt x="272778" y="2144875"/>
                  <a:pt x="289479" y="2133737"/>
                  <a:pt x="306179" y="2126312"/>
                </a:cubicBezTo>
                <a:cubicBezTo>
                  <a:pt x="1287808" y="1660376"/>
                  <a:pt x="1287808" y="1660376"/>
                  <a:pt x="1287808" y="1660376"/>
                </a:cubicBezTo>
                <a:cubicBezTo>
                  <a:pt x="1289664" y="1658519"/>
                  <a:pt x="1297086" y="1654807"/>
                  <a:pt x="1298942" y="1652950"/>
                </a:cubicBezTo>
                <a:cubicBezTo>
                  <a:pt x="1336054" y="1626962"/>
                  <a:pt x="1369456" y="1604686"/>
                  <a:pt x="1402857" y="1582410"/>
                </a:cubicBezTo>
                <a:cubicBezTo>
                  <a:pt x="1408424" y="1580554"/>
                  <a:pt x="1410280" y="1574985"/>
                  <a:pt x="1408424" y="1574985"/>
                </a:cubicBezTo>
                <a:cubicBezTo>
                  <a:pt x="1402857" y="1574985"/>
                  <a:pt x="1399146" y="1574985"/>
                  <a:pt x="1395435" y="1576841"/>
                </a:cubicBezTo>
                <a:cubicBezTo>
                  <a:pt x="1339766" y="1604686"/>
                  <a:pt x="1282241" y="1630675"/>
                  <a:pt x="1221005" y="1660376"/>
                </a:cubicBezTo>
                <a:cubicBezTo>
                  <a:pt x="1217294" y="1662232"/>
                  <a:pt x="1211727" y="1664088"/>
                  <a:pt x="1208016" y="1664088"/>
                </a:cubicBezTo>
                <a:cubicBezTo>
                  <a:pt x="1204305" y="1664088"/>
                  <a:pt x="1198738" y="1665945"/>
                  <a:pt x="1195027" y="1667801"/>
                </a:cubicBezTo>
                <a:cubicBezTo>
                  <a:pt x="1092967" y="1717922"/>
                  <a:pt x="987196" y="1768042"/>
                  <a:pt x="877714" y="1823732"/>
                </a:cubicBezTo>
                <a:cubicBezTo>
                  <a:pt x="874002" y="1825588"/>
                  <a:pt x="866580" y="1829301"/>
                  <a:pt x="861013" y="1831157"/>
                </a:cubicBezTo>
                <a:cubicBezTo>
                  <a:pt x="714418" y="1892416"/>
                  <a:pt x="552978" y="1959243"/>
                  <a:pt x="382260" y="2029783"/>
                </a:cubicBezTo>
                <a:cubicBezTo>
                  <a:pt x="378549" y="2033496"/>
                  <a:pt x="367415" y="2037209"/>
                  <a:pt x="363704" y="2039065"/>
                </a:cubicBezTo>
                <a:cubicBezTo>
                  <a:pt x="341436" y="2046490"/>
                  <a:pt x="319169" y="2053916"/>
                  <a:pt x="298757" y="2061341"/>
                </a:cubicBezTo>
                <a:cubicBezTo>
                  <a:pt x="291334" y="2063197"/>
                  <a:pt x="285767" y="2065053"/>
                  <a:pt x="285767" y="2063197"/>
                </a:cubicBezTo>
                <a:cubicBezTo>
                  <a:pt x="283912" y="2063197"/>
                  <a:pt x="298757" y="2053916"/>
                  <a:pt x="300612" y="2050203"/>
                </a:cubicBezTo>
                <a:cubicBezTo>
                  <a:pt x="304324" y="2048347"/>
                  <a:pt x="302468" y="2046490"/>
                  <a:pt x="295045" y="2048347"/>
                </a:cubicBezTo>
                <a:cubicBezTo>
                  <a:pt x="283912" y="2052059"/>
                  <a:pt x="270922" y="2055772"/>
                  <a:pt x="259789" y="2059484"/>
                </a:cubicBezTo>
                <a:cubicBezTo>
                  <a:pt x="252366" y="2061341"/>
                  <a:pt x="256077" y="2052059"/>
                  <a:pt x="261644" y="2048347"/>
                </a:cubicBezTo>
                <a:cubicBezTo>
                  <a:pt x="267211" y="2044634"/>
                  <a:pt x="272778" y="2042778"/>
                  <a:pt x="274634" y="2042778"/>
                </a:cubicBezTo>
                <a:cubicBezTo>
                  <a:pt x="274634" y="2042778"/>
                  <a:pt x="274634" y="2040921"/>
                  <a:pt x="272778" y="2037209"/>
                </a:cubicBezTo>
                <a:cubicBezTo>
                  <a:pt x="269067" y="2035352"/>
                  <a:pt x="283912" y="2027927"/>
                  <a:pt x="283912" y="2027927"/>
                </a:cubicBezTo>
                <a:cubicBezTo>
                  <a:pt x="278345" y="2026071"/>
                  <a:pt x="256077" y="2026071"/>
                  <a:pt x="257933" y="2024214"/>
                </a:cubicBezTo>
                <a:cubicBezTo>
                  <a:pt x="257933" y="2020502"/>
                  <a:pt x="263500" y="2014933"/>
                  <a:pt x="267211" y="2011220"/>
                </a:cubicBezTo>
                <a:cubicBezTo>
                  <a:pt x="267211" y="2011220"/>
                  <a:pt x="267211" y="2011220"/>
                  <a:pt x="267211" y="2009364"/>
                </a:cubicBezTo>
                <a:cubicBezTo>
                  <a:pt x="272778" y="2005651"/>
                  <a:pt x="270922" y="2003795"/>
                  <a:pt x="265356" y="2005651"/>
                </a:cubicBezTo>
                <a:cubicBezTo>
                  <a:pt x="243088" y="2011220"/>
                  <a:pt x="220820" y="2016789"/>
                  <a:pt x="200409" y="2022358"/>
                </a:cubicBezTo>
                <a:cubicBezTo>
                  <a:pt x="207831" y="2007507"/>
                  <a:pt x="231954" y="1975950"/>
                  <a:pt x="256077" y="1968525"/>
                </a:cubicBezTo>
                <a:cubicBezTo>
                  <a:pt x="243088" y="1972237"/>
                  <a:pt x="226387" y="1977806"/>
                  <a:pt x="213398" y="1983375"/>
                </a:cubicBezTo>
                <a:cubicBezTo>
                  <a:pt x="231954" y="1970381"/>
                  <a:pt x="256077" y="1959243"/>
                  <a:pt x="274634" y="1946249"/>
                </a:cubicBezTo>
                <a:cubicBezTo>
                  <a:pt x="257933" y="1946249"/>
                  <a:pt x="239377" y="1951818"/>
                  <a:pt x="218965" y="1957387"/>
                </a:cubicBezTo>
                <a:cubicBezTo>
                  <a:pt x="213398" y="1961099"/>
                  <a:pt x="213398" y="1959243"/>
                  <a:pt x="218965" y="1955531"/>
                </a:cubicBezTo>
                <a:cubicBezTo>
                  <a:pt x="231954" y="1946249"/>
                  <a:pt x="244943" y="1938824"/>
                  <a:pt x="259789" y="1929542"/>
                </a:cubicBezTo>
                <a:cubicBezTo>
                  <a:pt x="265356" y="1923973"/>
                  <a:pt x="276489" y="1920260"/>
                  <a:pt x="280200" y="1916548"/>
                </a:cubicBezTo>
                <a:cubicBezTo>
                  <a:pt x="480609" y="1825588"/>
                  <a:pt x="664316" y="1740197"/>
                  <a:pt x="835034" y="1662232"/>
                </a:cubicBezTo>
                <a:cubicBezTo>
                  <a:pt x="638337" y="1736485"/>
                  <a:pt x="421228" y="1816307"/>
                  <a:pt x="185563" y="1903554"/>
                </a:cubicBezTo>
                <a:cubicBezTo>
                  <a:pt x="196697" y="1897985"/>
                  <a:pt x="207831" y="1892416"/>
                  <a:pt x="218965" y="1884990"/>
                </a:cubicBezTo>
                <a:cubicBezTo>
                  <a:pt x="226387" y="1883134"/>
                  <a:pt x="224531" y="1881278"/>
                  <a:pt x="218965" y="1883134"/>
                </a:cubicBezTo>
                <a:cubicBezTo>
                  <a:pt x="202264" y="1888703"/>
                  <a:pt x="76081" y="1909123"/>
                  <a:pt x="77937" y="1905410"/>
                </a:cubicBezTo>
                <a:cubicBezTo>
                  <a:pt x="77937" y="1901697"/>
                  <a:pt x="98349" y="1890559"/>
                  <a:pt x="102060" y="1886847"/>
                </a:cubicBezTo>
                <a:cubicBezTo>
                  <a:pt x="94637" y="1886847"/>
                  <a:pt x="68658" y="1890559"/>
                  <a:pt x="64947" y="1888703"/>
                </a:cubicBezTo>
                <a:cubicBezTo>
                  <a:pt x="83504" y="1860858"/>
                  <a:pt x="103915" y="1838582"/>
                  <a:pt x="144739" y="1818163"/>
                </a:cubicBezTo>
                <a:cubicBezTo>
                  <a:pt x="128039" y="1816307"/>
                  <a:pt x="109482" y="1820019"/>
                  <a:pt x="83504" y="1823732"/>
                </a:cubicBezTo>
                <a:cubicBezTo>
                  <a:pt x="81648" y="1821875"/>
                  <a:pt x="105771" y="1812594"/>
                  <a:pt x="96493" y="1812594"/>
                </a:cubicBezTo>
                <a:cubicBezTo>
                  <a:pt x="55669" y="1827444"/>
                  <a:pt x="24123" y="1831157"/>
                  <a:pt x="0" y="1818163"/>
                </a:cubicBezTo>
                <a:cubicBezTo>
                  <a:pt x="9278" y="1808881"/>
                  <a:pt x="33401" y="1797743"/>
                  <a:pt x="38968" y="1790318"/>
                </a:cubicBezTo>
                <a:cubicBezTo>
                  <a:pt x="38968" y="1788462"/>
                  <a:pt x="44535" y="1786605"/>
                  <a:pt x="50102" y="1784749"/>
                </a:cubicBezTo>
                <a:cubicBezTo>
                  <a:pt x="53814" y="1784749"/>
                  <a:pt x="57525" y="1781036"/>
                  <a:pt x="55669" y="1781036"/>
                </a:cubicBezTo>
                <a:cubicBezTo>
                  <a:pt x="55669" y="1777324"/>
                  <a:pt x="59381" y="1773611"/>
                  <a:pt x="66803" y="1769899"/>
                </a:cubicBezTo>
                <a:cubicBezTo>
                  <a:pt x="77937" y="1764330"/>
                  <a:pt x="89070" y="1760617"/>
                  <a:pt x="103915" y="1755048"/>
                </a:cubicBezTo>
                <a:cubicBezTo>
                  <a:pt x="105771" y="1755048"/>
                  <a:pt x="105771" y="1755048"/>
                  <a:pt x="105771" y="1755048"/>
                </a:cubicBezTo>
                <a:cubicBezTo>
                  <a:pt x="103915" y="1755048"/>
                  <a:pt x="96493" y="1760617"/>
                  <a:pt x="98349" y="1762473"/>
                </a:cubicBezTo>
                <a:cubicBezTo>
                  <a:pt x="103915" y="1764330"/>
                  <a:pt x="111338" y="1762473"/>
                  <a:pt x="115049" y="1760617"/>
                </a:cubicBezTo>
                <a:cubicBezTo>
                  <a:pt x="116905" y="1760617"/>
                  <a:pt x="120616" y="1756904"/>
                  <a:pt x="122472" y="1755048"/>
                </a:cubicBezTo>
                <a:cubicBezTo>
                  <a:pt x="124328" y="1753192"/>
                  <a:pt x="131750" y="1751335"/>
                  <a:pt x="135461" y="1751335"/>
                </a:cubicBezTo>
                <a:cubicBezTo>
                  <a:pt x="137317" y="1751335"/>
                  <a:pt x="154018" y="1743910"/>
                  <a:pt x="161440" y="1742054"/>
                </a:cubicBezTo>
                <a:cubicBezTo>
                  <a:pt x="167007" y="1740197"/>
                  <a:pt x="161440" y="1738341"/>
                  <a:pt x="154018" y="1740197"/>
                </a:cubicBezTo>
                <a:cubicBezTo>
                  <a:pt x="150306" y="1743910"/>
                  <a:pt x="148451" y="1740197"/>
                  <a:pt x="154018" y="1736485"/>
                </a:cubicBezTo>
                <a:cubicBezTo>
                  <a:pt x="170718" y="1723491"/>
                  <a:pt x="185563" y="1710496"/>
                  <a:pt x="200409" y="1695646"/>
                </a:cubicBezTo>
                <a:cubicBezTo>
                  <a:pt x="205975" y="1691933"/>
                  <a:pt x="215253" y="1686364"/>
                  <a:pt x="220820" y="1684508"/>
                </a:cubicBezTo>
                <a:cubicBezTo>
                  <a:pt x="243088" y="1677083"/>
                  <a:pt x="263500" y="1667801"/>
                  <a:pt x="283912" y="1660376"/>
                </a:cubicBezTo>
                <a:cubicBezTo>
                  <a:pt x="291334" y="1658519"/>
                  <a:pt x="298757" y="1652950"/>
                  <a:pt x="304324" y="1649238"/>
                </a:cubicBezTo>
                <a:cubicBezTo>
                  <a:pt x="332158" y="1630675"/>
                  <a:pt x="356281" y="1613968"/>
                  <a:pt x="382260" y="1595404"/>
                </a:cubicBezTo>
                <a:cubicBezTo>
                  <a:pt x="387827" y="1593548"/>
                  <a:pt x="397105" y="1589835"/>
                  <a:pt x="404528" y="1587979"/>
                </a:cubicBezTo>
                <a:cubicBezTo>
                  <a:pt x="404528" y="1587979"/>
                  <a:pt x="404528" y="1587979"/>
                  <a:pt x="406384" y="1586123"/>
                </a:cubicBezTo>
                <a:cubicBezTo>
                  <a:pt x="411950" y="1586123"/>
                  <a:pt x="421228" y="1582410"/>
                  <a:pt x="424940" y="1578698"/>
                </a:cubicBezTo>
                <a:cubicBezTo>
                  <a:pt x="475042" y="1548996"/>
                  <a:pt x="527000" y="1521152"/>
                  <a:pt x="580813" y="1495163"/>
                </a:cubicBezTo>
                <a:cubicBezTo>
                  <a:pt x="432362" y="1543427"/>
                  <a:pt x="276489" y="1586123"/>
                  <a:pt x="107627" y="1636243"/>
                </a:cubicBezTo>
                <a:cubicBezTo>
                  <a:pt x="102060" y="1638100"/>
                  <a:pt x="102060" y="1638100"/>
                  <a:pt x="107627" y="1634387"/>
                </a:cubicBezTo>
                <a:cubicBezTo>
                  <a:pt x="335870" y="1560134"/>
                  <a:pt x="539989" y="1472887"/>
                  <a:pt x="731119" y="1406060"/>
                </a:cubicBezTo>
                <a:cubicBezTo>
                  <a:pt x="723696" y="1415341"/>
                  <a:pt x="712562" y="1428336"/>
                  <a:pt x="703284" y="1435761"/>
                </a:cubicBezTo>
                <a:cubicBezTo>
                  <a:pt x="775654" y="1422767"/>
                  <a:pt x="866580" y="1368933"/>
                  <a:pt x="929671" y="1335520"/>
                </a:cubicBezTo>
                <a:cubicBezTo>
                  <a:pt x="916682" y="1339232"/>
                  <a:pt x="899981" y="1335520"/>
                  <a:pt x="881425" y="1342945"/>
                </a:cubicBezTo>
                <a:cubicBezTo>
                  <a:pt x="894414" y="1333663"/>
                  <a:pt x="907404" y="1326238"/>
                  <a:pt x="922249" y="1320669"/>
                </a:cubicBezTo>
                <a:cubicBezTo>
                  <a:pt x="881425" y="1339232"/>
                  <a:pt x="846168" y="1348514"/>
                  <a:pt x="836890" y="1315100"/>
                </a:cubicBezTo>
                <a:cubicBezTo>
                  <a:pt x="844312" y="1309531"/>
                  <a:pt x="851735" y="1303962"/>
                  <a:pt x="859157" y="1298393"/>
                </a:cubicBezTo>
                <a:cubicBezTo>
                  <a:pt x="816478" y="1274261"/>
                  <a:pt x="699573" y="1298393"/>
                  <a:pt x="636482" y="1320669"/>
                </a:cubicBezTo>
                <a:cubicBezTo>
                  <a:pt x="651327" y="1313244"/>
                  <a:pt x="668027" y="1302106"/>
                  <a:pt x="679161" y="1294681"/>
                </a:cubicBezTo>
                <a:cubicBezTo>
                  <a:pt x="655038" y="1303962"/>
                  <a:pt x="625348" y="1309531"/>
                  <a:pt x="601225" y="1318813"/>
                </a:cubicBezTo>
                <a:cubicBezTo>
                  <a:pt x="634626" y="1296537"/>
                  <a:pt x="673594" y="1270548"/>
                  <a:pt x="701429" y="1244560"/>
                </a:cubicBezTo>
                <a:cubicBezTo>
                  <a:pt x="655038" y="1266836"/>
                  <a:pt x="604936" y="1287255"/>
                  <a:pt x="552978" y="1283543"/>
                </a:cubicBezTo>
                <a:cubicBezTo>
                  <a:pt x="616070" y="1240847"/>
                  <a:pt x="725552" y="1222284"/>
                  <a:pt x="799777" y="1200008"/>
                </a:cubicBezTo>
                <a:cubicBezTo>
                  <a:pt x="751531" y="1211146"/>
                  <a:pt x="697717" y="1222284"/>
                  <a:pt x="649471" y="1231566"/>
                </a:cubicBezTo>
                <a:cubicBezTo>
                  <a:pt x="708851" y="1213003"/>
                  <a:pt x="770087" y="1194439"/>
                  <a:pt x="827612" y="1174020"/>
                </a:cubicBezTo>
                <a:cubicBezTo>
                  <a:pt x="831323" y="1174020"/>
                  <a:pt x="844312" y="1170307"/>
                  <a:pt x="848024" y="1168451"/>
                </a:cubicBezTo>
                <a:cubicBezTo>
                  <a:pt x="851735" y="1166595"/>
                  <a:pt x="855446" y="1164738"/>
                  <a:pt x="857302" y="1162882"/>
                </a:cubicBezTo>
                <a:cubicBezTo>
                  <a:pt x="859157" y="1161026"/>
                  <a:pt x="855446" y="1161026"/>
                  <a:pt x="849879" y="1162882"/>
                </a:cubicBezTo>
                <a:cubicBezTo>
                  <a:pt x="825756" y="1166595"/>
                  <a:pt x="801633" y="1168451"/>
                  <a:pt x="775654" y="1172163"/>
                </a:cubicBezTo>
                <a:cubicBezTo>
                  <a:pt x="770087" y="1174020"/>
                  <a:pt x="764520" y="1179589"/>
                  <a:pt x="760809" y="1179589"/>
                </a:cubicBezTo>
                <a:cubicBezTo>
                  <a:pt x="757098" y="1181445"/>
                  <a:pt x="751531" y="1183301"/>
                  <a:pt x="747819" y="1181445"/>
                </a:cubicBezTo>
                <a:cubicBezTo>
                  <a:pt x="744108" y="1181445"/>
                  <a:pt x="745964" y="1179589"/>
                  <a:pt x="749675" y="1177732"/>
                </a:cubicBezTo>
                <a:cubicBezTo>
                  <a:pt x="751531" y="1175876"/>
                  <a:pt x="755242" y="1174020"/>
                  <a:pt x="757098" y="1172163"/>
                </a:cubicBezTo>
                <a:cubicBezTo>
                  <a:pt x="760809" y="1168451"/>
                  <a:pt x="760809" y="1166595"/>
                  <a:pt x="755242" y="1168451"/>
                </a:cubicBezTo>
                <a:cubicBezTo>
                  <a:pt x="753386" y="1168451"/>
                  <a:pt x="751531" y="1168451"/>
                  <a:pt x="749675" y="1168451"/>
                </a:cubicBezTo>
                <a:cubicBezTo>
                  <a:pt x="744108" y="1168451"/>
                  <a:pt x="744108" y="1166595"/>
                  <a:pt x="747819" y="1162882"/>
                </a:cubicBezTo>
                <a:cubicBezTo>
                  <a:pt x="771943" y="1151744"/>
                  <a:pt x="796066" y="1140606"/>
                  <a:pt x="818333" y="1129468"/>
                </a:cubicBezTo>
                <a:cubicBezTo>
                  <a:pt x="822045" y="1125755"/>
                  <a:pt x="827612" y="1122043"/>
                  <a:pt x="833178" y="1122043"/>
                </a:cubicBezTo>
                <a:cubicBezTo>
                  <a:pt x="836890" y="1120187"/>
                  <a:pt x="835034" y="1112761"/>
                  <a:pt x="835034" y="1110905"/>
                </a:cubicBezTo>
                <a:cubicBezTo>
                  <a:pt x="786788" y="1120187"/>
                  <a:pt x="786788" y="1120187"/>
                  <a:pt x="786788" y="1120187"/>
                </a:cubicBezTo>
                <a:cubicBezTo>
                  <a:pt x="781221" y="1122043"/>
                  <a:pt x="775654" y="1125755"/>
                  <a:pt x="770087" y="1129468"/>
                </a:cubicBezTo>
                <a:cubicBezTo>
                  <a:pt x="758953" y="1135037"/>
                  <a:pt x="747819" y="1138750"/>
                  <a:pt x="736686" y="1144319"/>
                </a:cubicBezTo>
                <a:cubicBezTo>
                  <a:pt x="731119" y="1146175"/>
                  <a:pt x="729263" y="1142462"/>
                  <a:pt x="731119" y="1138750"/>
                </a:cubicBezTo>
                <a:cubicBezTo>
                  <a:pt x="738541" y="1131324"/>
                  <a:pt x="745964" y="1125755"/>
                  <a:pt x="753386" y="1118330"/>
                </a:cubicBezTo>
                <a:cubicBezTo>
                  <a:pt x="755242" y="1112761"/>
                  <a:pt x="751531" y="1109049"/>
                  <a:pt x="745964" y="1110905"/>
                </a:cubicBezTo>
                <a:cubicBezTo>
                  <a:pt x="723696" y="1122043"/>
                  <a:pt x="697717" y="1129468"/>
                  <a:pt x="675450" y="1138750"/>
                </a:cubicBezTo>
                <a:cubicBezTo>
                  <a:pt x="686584" y="1125755"/>
                  <a:pt x="699573" y="1112761"/>
                  <a:pt x="712562" y="1099767"/>
                </a:cubicBezTo>
                <a:cubicBezTo>
                  <a:pt x="718129" y="1097911"/>
                  <a:pt x="716274" y="1096054"/>
                  <a:pt x="712562" y="1097911"/>
                </a:cubicBezTo>
                <a:cubicBezTo>
                  <a:pt x="521433" y="1166595"/>
                  <a:pt x="317313" y="1240847"/>
                  <a:pt x="96493" y="1320669"/>
                </a:cubicBezTo>
                <a:cubicBezTo>
                  <a:pt x="89070" y="1322525"/>
                  <a:pt x="79792" y="1322525"/>
                  <a:pt x="77937" y="1318813"/>
                </a:cubicBezTo>
                <a:cubicBezTo>
                  <a:pt x="74225" y="1316956"/>
                  <a:pt x="76081" y="1313244"/>
                  <a:pt x="81648" y="1311387"/>
                </a:cubicBezTo>
                <a:cubicBezTo>
                  <a:pt x="94637" y="1302106"/>
                  <a:pt x="105771" y="1292824"/>
                  <a:pt x="115049" y="1283543"/>
                </a:cubicBezTo>
                <a:cubicBezTo>
                  <a:pt x="122472" y="1279830"/>
                  <a:pt x="120616" y="1279830"/>
                  <a:pt x="115049" y="1281686"/>
                </a:cubicBezTo>
                <a:cubicBezTo>
                  <a:pt x="85359" y="1290968"/>
                  <a:pt x="57525" y="1300250"/>
                  <a:pt x="29690" y="1307675"/>
                </a:cubicBezTo>
                <a:cubicBezTo>
                  <a:pt x="24123" y="1311387"/>
                  <a:pt x="18556" y="1311387"/>
                  <a:pt x="14845" y="1307675"/>
                </a:cubicBezTo>
                <a:cubicBezTo>
                  <a:pt x="11134" y="1305819"/>
                  <a:pt x="11134" y="1303962"/>
                  <a:pt x="11134" y="1303962"/>
                </a:cubicBezTo>
                <a:cubicBezTo>
                  <a:pt x="16701" y="1300250"/>
                  <a:pt x="22268" y="1294681"/>
                  <a:pt x="29690" y="1290968"/>
                </a:cubicBezTo>
                <a:cubicBezTo>
                  <a:pt x="237521" y="1207434"/>
                  <a:pt x="469475" y="1159169"/>
                  <a:pt x="634626" y="1066353"/>
                </a:cubicBezTo>
                <a:cubicBezTo>
                  <a:pt x="634626" y="1062641"/>
                  <a:pt x="630915" y="1058928"/>
                  <a:pt x="629059" y="1057072"/>
                </a:cubicBezTo>
                <a:cubicBezTo>
                  <a:pt x="495454" y="1077491"/>
                  <a:pt x="319169" y="1155457"/>
                  <a:pt x="172574" y="1209290"/>
                </a:cubicBezTo>
                <a:cubicBezTo>
                  <a:pt x="170718" y="1211146"/>
                  <a:pt x="146595" y="1203721"/>
                  <a:pt x="148451" y="1201865"/>
                </a:cubicBezTo>
                <a:cubicBezTo>
                  <a:pt x="155873" y="1194439"/>
                  <a:pt x="167007" y="1183301"/>
                  <a:pt x="176285" y="1175876"/>
                </a:cubicBezTo>
                <a:cubicBezTo>
                  <a:pt x="116905" y="1192583"/>
                  <a:pt x="61236" y="1213003"/>
                  <a:pt x="5567" y="1235278"/>
                </a:cubicBezTo>
                <a:cubicBezTo>
                  <a:pt x="59381" y="1211146"/>
                  <a:pt x="115049" y="1187014"/>
                  <a:pt x="170718" y="1162882"/>
                </a:cubicBezTo>
                <a:cubicBezTo>
                  <a:pt x="154018" y="1166595"/>
                  <a:pt x="141028" y="1170307"/>
                  <a:pt x="126183" y="1170307"/>
                </a:cubicBezTo>
                <a:cubicBezTo>
                  <a:pt x="148451" y="1161026"/>
                  <a:pt x="176285" y="1146175"/>
                  <a:pt x="194842" y="1138750"/>
                </a:cubicBezTo>
                <a:cubicBezTo>
                  <a:pt x="189275" y="1136893"/>
                  <a:pt x="170718" y="1133181"/>
                  <a:pt x="161440" y="1131324"/>
                </a:cubicBezTo>
                <a:cubicBezTo>
                  <a:pt x="291334" y="1084916"/>
                  <a:pt x="417517" y="1040365"/>
                  <a:pt x="532566" y="1001382"/>
                </a:cubicBezTo>
                <a:cubicBezTo>
                  <a:pt x="534422" y="1001382"/>
                  <a:pt x="534422" y="1001382"/>
                  <a:pt x="534422" y="1001382"/>
                </a:cubicBezTo>
                <a:cubicBezTo>
                  <a:pt x="539989" y="999526"/>
                  <a:pt x="541844" y="993957"/>
                  <a:pt x="539989" y="990244"/>
                </a:cubicBezTo>
                <a:cubicBezTo>
                  <a:pt x="538133" y="984675"/>
                  <a:pt x="534422" y="977250"/>
                  <a:pt x="532566" y="967968"/>
                </a:cubicBezTo>
                <a:cubicBezTo>
                  <a:pt x="530711" y="964256"/>
                  <a:pt x="525144" y="962399"/>
                  <a:pt x="519577" y="964256"/>
                </a:cubicBezTo>
                <a:cubicBezTo>
                  <a:pt x="462052" y="979106"/>
                  <a:pt x="406384" y="992100"/>
                  <a:pt x="343292" y="1005095"/>
                </a:cubicBezTo>
                <a:cubicBezTo>
                  <a:pt x="347003" y="1001382"/>
                  <a:pt x="352570" y="997669"/>
                  <a:pt x="356281" y="992100"/>
                </a:cubicBezTo>
                <a:cubicBezTo>
                  <a:pt x="361848" y="990244"/>
                  <a:pt x="359993" y="986531"/>
                  <a:pt x="354426" y="986531"/>
                </a:cubicBezTo>
                <a:cubicBezTo>
                  <a:pt x="348859" y="986531"/>
                  <a:pt x="345148" y="984675"/>
                  <a:pt x="345148" y="984675"/>
                </a:cubicBezTo>
                <a:cubicBezTo>
                  <a:pt x="345148" y="982819"/>
                  <a:pt x="341436" y="984675"/>
                  <a:pt x="334014" y="986531"/>
                </a:cubicBezTo>
                <a:cubicBezTo>
                  <a:pt x="326591" y="982819"/>
                  <a:pt x="315458" y="979106"/>
                  <a:pt x="308035" y="975394"/>
                </a:cubicBezTo>
                <a:cubicBezTo>
                  <a:pt x="300612" y="975394"/>
                  <a:pt x="298757" y="973537"/>
                  <a:pt x="304324" y="967968"/>
                </a:cubicBezTo>
                <a:cubicBezTo>
                  <a:pt x="311746" y="960543"/>
                  <a:pt x="321025" y="953118"/>
                  <a:pt x="330303" y="943836"/>
                </a:cubicBezTo>
                <a:cubicBezTo>
                  <a:pt x="334014" y="940123"/>
                  <a:pt x="330303" y="938267"/>
                  <a:pt x="324736" y="938267"/>
                </a:cubicBezTo>
                <a:cubicBezTo>
                  <a:pt x="263500" y="951261"/>
                  <a:pt x="202264" y="962399"/>
                  <a:pt x="135461" y="975394"/>
                </a:cubicBezTo>
                <a:cubicBezTo>
                  <a:pt x="129895" y="977250"/>
                  <a:pt x="128039" y="977250"/>
                  <a:pt x="135461" y="973537"/>
                </a:cubicBezTo>
                <a:cubicBezTo>
                  <a:pt x="181852" y="951261"/>
                  <a:pt x="226387" y="930842"/>
                  <a:pt x="269067" y="910422"/>
                </a:cubicBezTo>
                <a:cubicBezTo>
                  <a:pt x="274634" y="908566"/>
                  <a:pt x="274634" y="908566"/>
                  <a:pt x="269067" y="908566"/>
                </a:cubicBezTo>
                <a:cubicBezTo>
                  <a:pt x="261644" y="904853"/>
                  <a:pt x="254222" y="901141"/>
                  <a:pt x="244943" y="893715"/>
                </a:cubicBezTo>
                <a:cubicBezTo>
                  <a:pt x="239377" y="893715"/>
                  <a:pt x="239377" y="891859"/>
                  <a:pt x="244943" y="890003"/>
                </a:cubicBezTo>
                <a:cubicBezTo>
                  <a:pt x="352570" y="854733"/>
                  <a:pt x="456486" y="817606"/>
                  <a:pt x="552978" y="784193"/>
                </a:cubicBezTo>
                <a:cubicBezTo>
                  <a:pt x="560401" y="782336"/>
                  <a:pt x="560401" y="780480"/>
                  <a:pt x="552978" y="780480"/>
                </a:cubicBezTo>
                <a:cubicBezTo>
                  <a:pt x="551123" y="780480"/>
                  <a:pt x="549267" y="780480"/>
                  <a:pt x="549267" y="780480"/>
                </a:cubicBezTo>
                <a:cubicBezTo>
                  <a:pt x="541844" y="780480"/>
                  <a:pt x="541844" y="780480"/>
                  <a:pt x="547411" y="778624"/>
                </a:cubicBezTo>
                <a:cubicBezTo>
                  <a:pt x="571534" y="767486"/>
                  <a:pt x="593802" y="756348"/>
                  <a:pt x="616070" y="743354"/>
                </a:cubicBezTo>
                <a:cubicBezTo>
                  <a:pt x="621637" y="741497"/>
                  <a:pt x="627203" y="735928"/>
                  <a:pt x="630915" y="732216"/>
                </a:cubicBezTo>
                <a:cubicBezTo>
                  <a:pt x="636482" y="730359"/>
                  <a:pt x="634626" y="726647"/>
                  <a:pt x="627203" y="728503"/>
                </a:cubicBezTo>
                <a:cubicBezTo>
                  <a:pt x="545556" y="737785"/>
                  <a:pt x="463908" y="750779"/>
                  <a:pt x="378549" y="760060"/>
                </a:cubicBezTo>
                <a:cubicBezTo>
                  <a:pt x="469475" y="728503"/>
                  <a:pt x="560401" y="698802"/>
                  <a:pt x="645760" y="669101"/>
                </a:cubicBezTo>
                <a:cubicBezTo>
                  <a:pt x="543700" y="685808"/>
                  <a:pt x="439785" y="700658"/>
                  <a:pt x="328447" y="715509"/>
                </a:cubicBezTo>
                <a:cubicBezTo>
                  <a:pt x="365559" y="700658"/>
                  <a:pt x="404528" y="687664"/>
                  <a:pt x="441640" y="670957"/>
                </a:cubicBezTo>
                <a:cubicBezTo>
                  <a:pt x="447207" y="669101"/>
                  <a:pt x="450919" y="665388"/>
                  <a:pt x="449063" y="659819"/>
                </a:cubicBezTo>
                <a:cubicBezTo>
                  <a:pt x="439785" y="659819"/>
                  <a:pt x="428651" y="657963"/>
                  <a:pt x="419373" y="656106"/>
                </a:cubicBezTo>
                <a:cubicBezTo>
                  <a:pt x="421228" y="652394"/>
                  <a:pt x="421228" y="639400"/>
                  <a:pt x="424940" y="635687"/>
                </a:cubicBezTo>
                <a:cubicBezTo>
                  <a:pt x="428651" y="633831"/>
                  <a:pt x="423084" y="631974"/>
                  <a:pt x="421228" y="631974"/>
                </a:cubicBezTo>
                <a:cubicBezTo>
                  <a:pt x="417517" y="633831"/>
                  <a:pt x="417517" y="628262"/>
                  <a:pt x="417517" y="624549"/>
                </a:cubicBezTo>
                <a:cubicBezTo>
                  <a:pt x="415661" y="622693"/>
                  <a:pt x="410095" y="620836"/>
                  <a:pt x="402672" y="620836"/>
                </a:cubicBezTo>
                <a:cubicBezTo>
                  <a:pt x="395250" y="620836"/>
                  <a:pt x="391538" y="622693"/>
                  <a:pt x="387827" y="622693"/>
                </a:cubicBezTo>
                <a:cubicBezTo>
                  <a:pt x="380405" y="622693"/>
                  <a:pt x="380405" y="620836"/>
                  <a:pt x="385972" y="618980"/>
                </a:cubicBezTo>
                <a:cubicBezTo>
                  <a:pt x="447207" y="591135"/>
                  <a:pt x="504732" y="565147"/>
                  <a:pt x="562256" y="539158"/>
                </a:cubicBezTo>
                <a:cubicBezTo>
                  <a:pt x="567823" y="537302"/>
                  <a:pt x="565968" y="535446"/>
                  <a:pt x="560401" y="535446"/>
                </a:cubicBezTo>
                <a:cubicBezTo>
                  <a:pt x="551123" y="535446"/>
                  <a:pt x="541844" y="535446"/>
                  <a:pt x="534422" y="535446"/>
                </a:cubicBezTo>
                <a:cubicBezTo>
                  <a:pt x="527000" y="535446"/>
                  <a:pt x="525144" y="533589"/>
                  <a:pt x="528855" y="529877"/>
                </a:cubicBezTo>
                <a:cubicBezTo>
                  <a:pt x="532566" y="518739"/>
                  <a:pt x="536278" y="511313"/>
                  <a:pt x="539989" y="502032"/>
                </a:cubicBezTo>
                <a:cubicBezTo>
                  <a:pt x="543700" y="498319"/>
                  <a:pt x="541844" y="496463"/>
                  <a:pt x="536278" y="498319"/>
                </a:cubicBezTo>
                <a:cubicBezTo>
                  <a:pt x="525144" y="500176"/>
                  <a:pt x="514010" y="503888"/>
                  <a:pt x="502876" y="505745"/>
                </a:cubicBezTo>
                <a:cubicBezTo>
                  <a:pt x="497309" y="505745"/>
                  <a:pt x="493598" y="503888"/>
                  <a:pt x="495454" y="500176"/>
                </a:cubicBezTo>
                <a:cubicBezTo>
                  <a:pt x="489887" y="496463"/>
                  <a:pt x="484320" y="492750"/>
                  <a:pt x="476897" y="487181"/>
                </a:cubicBezTo>
                <a:cubicBezTo>
                  <a:pt x="475042" y="483469"/>
                  <a:pt x="467619" y="481612"/>
                  <a:pt x="462052" y="485325"/>
                </a:cubicBezTo>
                <a:cubicBezTo>
                  <a:pt x="283912" y="548440"/>
                  <a:pt x="111338" y="626405"/>
                  <a:pt x="222676" y="422210"/>
                </a:cubicBezTo>
                <a:cubicBezTo>
                  <a:pt x="224531" y="420354"/>
                  <a:pt x="231954" y="409216"/>
                  <a:pt x="231954" y="409216"/>
                </a:cubicBezTo>
                <a:cubicBezTo>
                  <a:pt x="220820" y="409216"/>
                  <a:pt x="211542" y="407360"/>
                  <a:pt x="200409" y="407360"/>
                </a:cubicBezTo>
                <a:cubicBezTo>
                  <a:pt x="198553" y="411072"/>
                  <a:pt x="194842" y="411072"/>
                  <a:pt x="194842" y="405503"/>
                </a:cubicBezTo>
                <a:cubicBezTo>
                  <a:pt x="200409" y="401791"/>
                  <a:pt x="205975" y="396222"/>
                  <a:pt x="211542" y="392509"/>
                </a:cubicBezTo>
                <a:cubicBezTo>
                  <a:pt x="215253" y="388796"/>
                  <a:pt x="222676" y="379515"/>
                  <a:pt x="224531" y="375802"/>
                </a:cubicBezTo>
                <a:cubicBezTo>
                  <a:pt x="211542" y="357239"/>
                  <a:pt x="198553" y="340532"/>
                  <a:pt x="183708" y="321969"/>
                </a:cubicBezTo>
                <a:cubicBezTo>
                  <a:pt x="179996" y="316400"/>
                  <a:pt x="183708" y="314544"/>
                  <a:pt x="191130" y="316400"/>
                </a:cubicBezTo>
                <a:cubicBezTo>
                  <a:pt x="207831" y="312687"/>
                  <a:pt x="222676" y="310831"/>
                  <a:pt x="239377" y="308975"/>
                </a:cubicBezTo>
                <a:cubicBezTo>
                  <a:pt x="244943" y="308975"/>
                  <a:pt x="252366" y="301549"/>
                  <a:pt x="252366" y="297837"/>
                </a:cubicBezTo>
                <a:cubicBezTo>
                  <a:pt x="252366" y="295980"/>
                  <a:pt x="256077" y="294124"/>
                  <a:pt x="263500" y="292268"/>
                </a:cubicBezTo>
                <a:cubicBezTo>
                  <a:pt x="263500" y="290411"/>
                  <a:pt x="267211" y="288555"/>
                  <a:pt x="267211" y="286699"/>
                </a:cubicBezTo>
                <a:cubicBezTo>
                  <a:pt x="267211" y="286699"/>
                  <a:pt x="1052143" y="73222"/>
                  <a:pt x="1478938" y="28670"/>
                </a:cubicBezTo>
                <a:cubicBezTo>
                  <a:pt x="1664501" y="8251"/>
                  <a:pt x="1894599" y="825"/>
                  <a:pt x="2059751" y="825"/>
                </a:cubicBezTo>
                <a:cubicBezTo>
                  <a:pt x="2097791" y="361"/>
                  <a:pt x="2133048" y="129"/>
                  <a:pt x="2164536" y="42"/>
                </a:cubicBezTo>
                <a:close/>
              </a:path>
            </a:pathLst>
          </a:custGeom>
          <a:pattFill prst="pct80">
            <a:fgClr>
              <a:schemeClr val="bg1">
                <a:lumMod val="65000"/>
              </a:schemeClr>
            </a:fgClr>
            <a:bgClr>
              <a:schemeClr val="bg1">
                <a:lumMod val="95000"/>
              </a:schemeClr>
            </a:bgClr>
          </a:pattFill>
        </p:spPr>
        <p:txBody>
          <a:bodyPr wrap="square" anchor="ctr">
            <a:noAutofit/>
          </a:bodyPr>
          <a:lstStyle>
            <a:lvl1pPr marL="0" indent="0" algn="ctr">
              <a:buNone/>
              <a:defRPr sz="1800" b="0" i="0" baseline="0">
                <a:latin typeface="Roboto Condensed Light" charset="0"/>
                <a:ea typeface="Roboto Condensed Light" charset="0"/>
                <a:cs typeface="Roboto Condensed Light" charset="0"/>
              </a:defRPr>
            </a:lvl1pPr>
          </a:lstStyle>
          <a:p>
            <a:r>
              <a:rPr lang="en-US" dirty="0"/>
              <a:t>Insert Image</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32172" y="0"/>
            <a:ext cx="14597411" cy="4480807"/>
          </a:xfrm>
          <a:custGeom>
            <a:avLst/>
            <a:gdLst>
              <a:gd name="connsiteX0" fmla="*/ 8471858 w 14597411"/>
              <a:gd name="connsiteY0" fmla="*/ 4387856 h 4480807"/>
              <a:gd name="connsiteX1" fmla="*/ 8488266 w 14597411"/>
              <a:gd name="connsiteY1" fmla="*/ 4398792 h 4480807"/>
              <a:gd name="connsiteX2" fmla="*/ 8449981 w 14597411"/>
              <a:gd name="connsiteY2" fmla="*/ 4426130 h 4480807"/>
              <a:gd name="connsiteX3" fmla="*/ 8439043 w 14597411"/>
              <a:gd name="connsiteY3" fmla="*/ 4448001 h 4480807"/>
              <a:gd name="connsiteX4" fmla="*/ 8422635 w 14597411"/>
              <a:gd name="connsiteY4" fmla="*/ 4453469 h 4480807"/>
              <a:gd name="connsiteX5" fmla="*/ 8471858 w 14597411"/>
              <a:gd name="connsiteY5" fmla="*/ 4387856 h 4480807"/>
              <a:gd name="connsiteX6" fmla="*/ 2570545 w 14597411"/>
              <a:gd name="connsiteY6" fmla="*/ 3607535 h 4480807"/>
              <a:gd name="connsiteX7" fmla="*/ 2570545 w 14597411"/>
              <a:gd name="connsiteY7" fmla="*/ 3608024 h 4480807"/>
              <a:gd name="connsiteX8" fmla="*/ 2570545 w 14597411"/>
              <a:gd name="connsiteY8" fmla="*/ 3622376 h 4480807"/>
              <a:gd name="connsiteX9" fmla="*/ 2608830 w 14597411"/>
              <a:gd name="connsiteY9" fmla="*/ 3611441 h 4480807"/>
              <a:gd name="connsiteX10" fmla="*/ 2576014 w 14597411"/>
              <a:gd name="connsiteY10" fmla="*/ 3638780 h 4480807"/>
              <a:gd name="connsiteX11" fmla="*/ 2636176 w 14597411"/>
              <a:gd name="connsiteY11" fmla="*/ 3638780 h 4480807"/>
              <a:gd name="connsiteX12" fmla="*/ 2625237 w 14597411"/>
              <a:gd name="connsiteY12" fmla="*/ 3649715 h 4480807"/>
              <a:gd name="connsiteX13" fmla="*/ 2619768 w 14597411"/>
              <a:gd name="connsiteY13" fmla="*/ 3649715 h 4480807"/>
              <a:gd name="connsiteX14" fmla="*/ 2592422 w 14597411"/>
              <a:gd name="connsiteY14" fmla="*/ 3666118 h 4480807"/>
              <a:gd name="connsiteX15" fmla="*/ 2554137 w 14597411"/>
              <a:gd name="connsiteY15" fmla="*/ 3677054 h 4480807"/>
              <a:gd name="connsiteX16" fmla="*/ 2554137 w 14597411"/>
              <a:gd name="connsiteY16" fmla="*/ 3655183 h 4480807"/>
              <a:gd name="connsiteX17" fmla="*/ 2532260 w 14597411"/>
              <a:gd name="connsiteY17" fmla="*/ 3633312 h 4480807"/>
              <a:gd name="connsiteX18" fmla="*/ 2537729 w 14597411"/>
              <a:gd name="connsiteY18" fmla="*/ 3616909 h 4480807"/>
              <a:gd name="connsiteX19" fmla="*/ 2542515 w 14597411"/>
              <a:gd name="connsiteY19" fmla="*/ 3615542 h 4480807"/>
              <a:gd name="connsiteX20" fmla="*/ 2570545 w 14597411"/>
              <a:gd name="connsiteY20" fmla="*/ 3605973 h 4480807"/>
              <a:gd name="connsiteX21" fmla="*/ 2576014 w 14597411"/>
              <a:gd name="connsiteY21" fmla="*/ 3605973 h 4480807"/>
              <a:gd name="connsiteX22" fmla="*/ 2570545 w 14597411"/>
              <a:gd name="connsiteY22" fmla="*/ 3607535 h 4480807"/>
              <a:gd name="connsiteX23" fmla="*/ 2357244 w 14597411"/>
              <a:gd name="connsiteY23" fmla="*/ 3124814 h 4480807"/>
              <a:gd name="connsiteX24" fmla="*/ 2358312 w 14597411"/>
              <a:gd name="connsiteY24" fmla="*/ 3125614 h 4480807"/>
              <a:gd name="connsiteX25" fmla="*/ 2356561 w 14597411"/>
              <a:gd name="connsiteY25" fmla="*/ 3126865 h 4480807"/>
              <a:gd name="connsiteX26" fmla="*/ 2351775 w 14597411"/>
              <a:gd name="connsiteY26" fmla="*/ 3130282 h 4480807"/>
              <a:gd name="connsiteX27" fmla="*/ 2351642 w 14597411"/>
              <a:gd name="connsiteY27" fmla="*/ 3130238 h 4480807"/>
              <a:gd name="connsiteX28" fmla="*/ 2318960 w 14597411"/>
              <a:gd name="connsiteY28" fmla="*/ 3119347 h 4480807"/>
              <a:gd name="connsiteX29" fmla="*/ 2323061 w 14597411"/>
              <a:gd name="connsiteY29" fmla="*/ 3120714 h 4480807"/>
              <a:gd name="connsiteX30" fmla="*/ 2351642 w 14597411"/>
              <a:gd name="connsiteY30" fmla="*/ 3130238 h 4480807"/>
              <a:gd name="connsiteX31" fmla="*/ 2347471 w 14597411"/>
              <a:gd name="connsiteY31" fmla="*/ 3134276 h 4480807"/>
              <a:gd name="connsiteX32" fmla="*/ 2291613 w 14597411"/>
              <a:gd name="connsiteY32" fmla="*/ 3146685 h 4480807"/>
              <a:gd name="connsiteX33" fmla="*/ 2286144 w 14597411"/>
              <a:gd name="connsiteY33" fmla="*/ 3146685 h 4480807"/>
              <a:gd name="connsiteX34" fmla="*/ 2318960 w 14597411"/>
              <a:gd name="connsiteY34" fmla="*/ 3119347 h 4480807"/>
              <a:gd name="connsiteX35" fmla="*/ 8712505 w 14597411"/>
              <a:gd name="connsiteY35" fmla="*/ 2999057 h 4480807"/>
              <a:gd name="connsiteX36" fmla="*/ 8739851 w 14597411"/>
              <a:gd name="connsiteY36" fmla="*/ 3004525 h 4480807"/>
              <a:gd name="connsiteX37" fmla="*/ 8723443 w 14597411"/>
              <a:gd name="connsiteY37" fmla="*/ 3026396 h 4480807"/>
              <a:gd name="connsiteX38" fmla="*/ 8696097 w 14597411"/>
              <a:gd name="connsiteY38" fmla="*/ 3015460 h 4480807"/>
              <a:gd name="connsiteX39" fmla="*/ 8712505 w 14597411"/>
              <a:gd name="connsiteY39" fmla="*/ 2999057 h 4480807"/>
              <a:gd name="connsiteX40" fmla="*/ 2348482 w 14597411"/>
              <a:gd name="connsiteY40" fmla="*/ 2872476 h 4480807"/>
              <a:gd name="connsiteX41" fmla="*/ 2368866 w 14597411"/>
              <a:gd name="connsiteY41" fmla="*/ 2876033 h 4480807"/>
              <a:gd name="connsiteX42" fmla="*/ 2373871 w 14597411"/>
              <a:gd name="connsiteY42" fmla="*/ 2878643 h 4480807"/>
              <a:gd name="connsiteX43" fmla="*/ 2373652 w 14597411"/>
              <a:gd name="connsiteY43" fmla="*/ 2878767 h 4480807"/>
              <a:gd name="connsiteX44" fmla="*/ 8874531 w 14597411"/>
              <a:gd name="connsiteY44" fmla="*/ 2868515 h 4480807"/>
              <a:gd name="connsiteX45" fmla="*/ 8873421 w 14597411"/>
              <a:gd name="connsiteY45" fmla="*/ 2871847 h 4480807"/>
              <a:gd name="connsiteX46" fmla="*/ 8871113 w 14597411"/>
              <a:gd name="connsiteY46" fmla="*/ 2878767 h 4480807"/>
              <a:gd name="connsiteX47" fmla="*/ 8874531 w 14597411"/>
              <a:gd name="connsiteY47" fmla="*/ 2868515 h 4480807"/>
              <a:gd name="connsiteX48" fmla="*/ 2340837 w 14597411"/>
              <a:gd name="connsiteY48" fmla="*/ 2851429 h 4480807"/>
              <a:gd name="connsiteX49" fmla="*/ 2329898 w 14597411"/>
              <a:gd name="connsiteY49" fmla="*/ 2867832 h 4480807"/>
              <a:gd name="connsiteX50" fmla="*/ 2348357 w 14597411"/>
              <a:gd name="connsiteY50" fmla="*/ 2872445 h 4480807"/>
              <a:gd name="connsiteX51" fmla="*/ 2348482 w 14597411"/>
              <a:gd name="connsiteY51" fmla="*/ 2872476 h 4480807"/>
              <a:gd name="connsiteX52" fmla="*/ 2345366 w 14597411"/>
              <a:gd name="connsiteY52" fmla="*/ 2871933 h 4480807"/>
              <a:gd name="connsiteX53" fmla="*/ 2308021 w 14597411"/>
              <a:gd name="connsiteY53" fmla="*/ 2867832 h 4480807"/>
              <a:gd name="connsiteX54" fmla="*/ 2340837 w 14597411"/>
              <a:gd name="connsiteY54" fmla="*/ 2851429 h 4480807"/>
              <a:gd name="connsiteX55" fmla="*/ 2373652 w 14597411"/>
              <a:gd name="connsiteY55" fmla="*/ 2660059 h 4480807"/>
              <a:gd name="connsiteX56" fmla="*/ 2373652 w 14597411"/>
              <a:gd name="connsiteY56" fmla="*/ 2660059 h 4480807"/>
              <a:gd name="connsiteX57" fmla="*/ 2083782 w 14597411"/>
              <a:gd name="connsiteY57" fmla="*/ 1839901 h 4480807"/>
              <a:gd name="connsiteX58" fmla="*/ 2083782 w 14597411"/>
              <a:gd name="connsiteY58" fmla="*/ 1845369 h 4480807"/>
              <a:gd name="connsiteX59" fmla="*/ 2067374 w 14597411"/>
              <a:gd name="connsiteY59" fmla="*/ 1845369 h 4480807"/>
              <a:gd name="connsiteX60" fmla="*/ 2083782 w 14597411"/>
              <a:gd name="connsiteY60" fmla="*/ 1839901 h 4480807"/>
              <a:gd name="connsiteX61" fmla="*/ 13262916 w 14597411"/>
              <a:gd name="connsiteY61" fmla="*/ 1615725 h 4480807"/>
              <a:gd name="connsiteX62" fmla="*/ 13273854 w 14597411"/>
              <a:gd name="connsiteY62" fmla="*/ 1626661 h 4480807"/>
              <a:gd name="connsiteX63" fmla="*/ 13257446 w 14597411"/>
              <a:gd name="connsiteY63" fmla="*/ 1626661 h 4480807"/>
              <a:gd name="connsiteX64" fmla="*/ 13262916 w 14597411"/>
              <a:gd name="connsiteY64" fmla="*/ 1615725 h 4480807"/>
              <a:gd name="connsiteX65" fmla="*/ 13792869 w 14597411"/>
              <a:gd name="connsiteY65" fmla="*/ 1539206 h 4480807"/>
              <a:gd name="connsiteX66" fmla="*/ 13791159 w 14597411"/>
              <a:gd name="connsiteY66" fmla="*/ 1540836 h 4480807"/>
              <a:gd name="connsiteX67" fmla="*/ 13790572 w 14597411"/>
              <a:gd name="connsiteY67" fmla="*/ 1540961 h 4480807"/>
              <a:gd name="connsiteX68" fmla="*/ 13459808 w 14597411"/>
              <a:gd name="connsiteY68" fmla="*/ 1468097 h 4480807"/>
              <a:gd name="connsiteX69" fmla="*/ 13452288 w 14597411"/>
              <a:gd name="connsiteY69" fmla="*/ 1470147 h 4480807"/>
              <a:gd name="connsiteX70" fmla="*/ 13452087 w 14597411"/>
              <a:gd name="connsiteY70" fmla="*/ 1470026 h 4480807"/>
              <a:gd name="connsiteX71" fmla="*/ 13454339 w 14597411"/>
              <a:gd name="connsiteY71" fmla="*/ 1469464 h 4480807"/>
              <a:gd name="connsiteX72" fmla="*/ 13459808 w 14597411"/>
              <a:gd name="connsiteY72" fmla="*/ 1468097 h 4480807"/>
              <a:gd name="connsiteX73" fmla="*/ 131262 w 14597411"/>
              <a:gd name="connsiteY73" fmla="*/ 1096292 h 4480807"/>
              <a:gd name="connsiteX74" fmla="*/ 153139 w 14597411"/>
              <a:gd name="connsiteY74" fmla="*/ 1096292 h 4480807"/>
              <a:gd name="connsiteX75" fmla="*/ 136731 w 14597411"/>
              <a:gd name="connsiteY75" fmla="*/ 1101760 h 4480807"/>
              <a:gd name="connsiteX76" fmla="*/ 131262 w 14597411"/>
              <a:gd name="connsiteY76" fmla="*/ 1096292 h 4480807"/>
              <a:gd name="connsiteX77" fmla="*/ 333624 w 14597411"/>
              <a:gd name="connsiteY77" fmla="*/ 565924 h 4480807"/>
              <a:gd name="connsiteX78" fmla="*/ 333624 w 14597411"/>
              <a:gd name="connsiteY78" fmla="*/ 576859 h 4480807"/>
              <a:gd name="connsiteX79" fmla="*/ 328155 w 14597411"/>
              <a:gd name="connsiteY79" fmla="*/ 626068 h 4480807"/>
              <a:gd name="connsiteX80" fmla="*/ 306278 w 14597411"/>
              <a:gd name="connsiteY80" fmla="*/ 631537 h 4480807"/>
              <a:gd name="connsiteX81" fmla="*/ 306278 w 14597411"/>
              <a:gd name="connsiteY81" fmla="*/ 604198 h 4480807"/>
              <a:gd name="connsiteX82" fmla="*/ 289870 w 14597411"/>
              <a:gd name="connsiteY82" fmla="*/ 604198 h 4480807"/>
              <a:gd name="connsiteX83" fmla="*/ 322686 w 14597411"/>
              <a:gd name="connsiteY83" fmla="*/ 571392 h 4480807"/>
              <a:gd name="connsiteX84" fmla="*/ 333624 w 14597411"/>
              <a:gd name="connsiteY84" fmla="*/ 565924 h 4480807"/>
              <a:gd name="connsiteX85" fmla="*/ 12026867 w 14597411"/>
              <a:gd name="connsiteY85" fmla="*/ 330812 h 4480807"/>
              <a:gd name="connsiteX86" fmla="*/ 12026867 w 14597411"/>
              <a:gd name="connsiteY86" fmla="*/ 336280 h 4480807"/>
              <a:gd name="connsiteX87" fmla="*/ 12025304 w 14597411"/>
              <a:gd name="connsiteY87" fmla="*/ 334718 h 4480807"/>
              <a:gd name="connsiteX88" fmla="*/ 12025500 w 14597411"/>
              <a:gd name="connsiteY88" fmla="*/ 334229 h 4480807"/>
              <a:gd name="connsiteX89" fmla="*/ 12026867 w 14597411"/>
              <a:gd name="connsiteY89" fmla="*/ 330812 h 4480807"/>
              <a:gd name="connsiteX90" fmla="*/ 655222 w 14597411"/>
              <a:gd name="connsiteY90" fmla="*/ 0 h 4480807"/>
              <a:gd name="connsiteX91" fmla="*/ 663108 w 14597411"/>
              <a:gd name="connsiteY91" fmla="*/ 0 h 4480807"/>
              <a:gd name="connsiteX92" fmla="*/ 683656 w 14597411"/>
              <a:gd name="connsiteY92" fmla="*/ 8217 h 4480807"/>
              <a:gd name="connsiteX93" fmla="*/ 693654 w 14597411"/>
              <a:gd name="connsiteY93" fmla="*/ 12062 h 4480807"/>
              <a:gd name="connsiteX94" fmla="*/ 698885 w 14597411"/>
              <a:gd name="connsiteY94" fmla="*/ 0 h 4480807"/>
              <a:gd name="connsiteX95" fmla="*/ 12679701 w 14597411"/>
              <a:gd name="connsiteY95" fmla="*/ 0 h 4480807"/>
              <a:gd name="connsiteX96" fmla="*/ 12672237 w 14597411"/>
              <a:gd name="connsiteY96" fmla="*/ 2749 h 4480807"/>
              <a:gd name="connsiteX97" fmla="*/ 12650360 w 14597411"/>
              <a:gd name="connsiteY97" fmla="*/ 30088 h 4480807"/>
              <a:gd name="connsiteX98" fmla="*/ 12601137 w 14597411"/>
              <a:gd name="connsiteY98" fmla="*/ 41023 h 4480807"/>
              <a:gd name="connsiteX99" fmla="*/ 12601137 w 14597411"/>
              <a:gd name="connsiteY99" fmla="*/ 30088 h 4480807"/>
              <a:gd name="connsiteX100" fmla="*/ 12546445 w 14597411"/>
              <a:gd name="connsiteY100" fmla="*/ 57426 h 4480807"/>
              <a:gd name="connsiteX101" fmla="*/ 12530037 w 14597411"/>
              <a:gd name="connsiteY101" fmla="*/ 57426 h 4480807"/>
              <a:gd name="connsiteX102" fmla="*/ 12508160 w 14597411"/>
              <a:gd name="connsiteY102" fmla="*/ 73830 h 4480807"/>
              <a:gd name="connsiteX103" fmla="*/ 12464406 w 14597411"/>
              <a:gd name="connsiteY103" fmla="*/ 62894 h 4480807"/>
              <a:gd name="connsiteX104" fmla="*/ 12327675 w 14597411"/>
              <a:gd name="connsiteY104" fmla="*/ 128507 h 4480807"/>
              <a:gd name="connsiteX105" fmla="*/ 12324257 w 14597411"/>
              <a:gd name="connsiteY105" fmla="*/ 128507 h 4480807"/>
              <a:gd name="connsiteX106" fmla="*/ 12305798 w 14597411"/>
              <a:gd name="connsiteY106" fmla="*/ 128507 h 4480807"/>
              <a:gd name="connsiteX107" fmla="*/ 12300329 w 14597411"/>
              <a:gd name="connsiteY107" fmla="*/ 123039 h 4480807"/>
              <a:gd name="connsiteX108" fmla="*/ 12294859 w 14597411"/>
              <a:gd name="connsiteY108" fmla="*/ 133974 h 4480807"/>
              <a:gd name="connsiteX109" fmla="*/ 12300329 w 14597411"/>
              <a:gd name="connsiteY109" fmla="*/ 161313 h 4480807"/>
              <a:gd name="connsiteX110" fmla="*/ 12294859 w 14597411"/>
              <a:gd name="connsiteY110" fmla="*/ 161313 h 4480807"/>
              <a:gd name="connsiteX111" fmla="*/ 12300329 w 14597411"/>
              <a:gd name="connsiteY111" fmla="*/ 177716 h 4480807"/>
              <a:gd name="connsiteX112" fmla="*/ 12147190 w 14597411"/>
              <a:gd name="connsiteY112" fmla="*/ 248797 h 4480807"/>
              <a:gd name="connsiteX113" fmla="*/ 12065151 w 14597411"/>
              <a:gd name="connsiteY113" fmla="*/ 292538 h 4480807"/>
              <a:gd name="connsiteX114" fmla="*/ 12026867 w 14597411"/>
              <a:gd name="connsiteY114" fmla="*/ 303474 h 4480807"/>
              <a:gd name="connsiteX115" fmla="*/ 12015928 w 14597411"/>
              <a:gd name="connsiteY115" fmla="*/ 325344 h 4480807"/>
              <a:gd name="connsiteX116" fmla="*/ 12017296 w 14597411"/>
              <a:gd name="connsiteY116" fmla="*/ 326711 h 4480807"/>
              <a:gd name="connsiteX117" fmla="*/ 12025304 w 14597411"/>
              <a:gd name="connsiteY117" fmla="*/ 334718 h 4480807"/>
              <a:gd name="connsiteX118" fmla="*/ 12022252 w 14597411"/>
              <a:gd name="connsiteY118" fmla="*/ 342345 h 4480807"/>
              <a:gd name="connsiteX119" fmla="*/ 12015928 w 14597411"/>
              <a:gd name="connsiteY119" fmla="*/ 358150 h 4480807"/>
              <a:gd name="connsiteX120" fmla="*/ 12032336 w 14597411"/>
              <a:gd name="connsiteY120" fmla="*/ 363619 h 4480807"/>
              <a:gd name="connsiteX121" fmla="*/ 12032336 w 14597411"/>
              <a:gd name="connsiteY121" fmla="*/ 374554 h 4480807"/>
              <a:gd name="connsiteX122" fmla="*/ 12015928 w 14597411"/>
              <a:gd name="connsiteY122" fmla="*/ 374554 h 4480807"/>
              <a:gd name="connsiteX123" fmla="*/ 12004990 w 14597411"/>
              <a:gd name="connsiteY123" fmla="*/ 363619 h 4480807"/>
              <a:gd name="connsiteX124" fmla="*/ 11955766 w 14597411"/>
              <a:gd name="connsiteY124" fmla="*/ 347215 h 4480807"/>
              <a:gd name="connsiteX125" fmla="*/ 11955766 w 14597411"/>
              <a:gd name="connsiteY125" fmla="*/ 363619 h 4480807"/>
              <a:gd name="connsiteX126" fmla="*/ 11912012 w 14597411"/>
              <a:gd name="connsiteY126" fmla="*/ 363619 h 4480807"/>
              <a:gd name="connsiteX127" fmla="*/ 11912012 w 14597411"/>
              <a:gd name="connsiteY127" fmla="*/ 369086 h 4480807"/>
              <a:gd name="connsiteX128" fmla="*/ 11895605 w 14597411"/>
              <a:gd name="connsiteY128" fmla="*/ 369086 h 4480807"/>
              <a:gd name="connsiteX129" fmla="*/ 11884666 w 14597411"/>
              <a:gd name="connsiteY129" fmla="*/ 380022 h 4480807"/>
              <a:gd name="connsiteX130" fmla="*/ 11912012 w 14597411"/>
              <a:gd name="connsiteY130" fmla="*/ 418296 h 4480807"/>
              <a:gd name="connsiteX131" fmla="*/ 11912012 w 14597411"/>
              <a:gd name="connsiteY131" fmla="*/ 423763 h 4480807"/>
              <a:gd name="connsiteX132" fmla="*/ 11895605 w 14597411"/>
              <a:gd name="connsiteY132" fmla="*/ 401893 h 4480807"/>
              <a:gd name="connsiteX133" fmla="*/ 11890135 w 14597411"/>
              <a:gd name="connsiteY133" fmla="*/ 407360 h 4480807"/>
              <a:gd name="connsiteX134" fmla="*/ 11851851 w 14597411"/>
              <a:gd name="connsiteY134" fmla="*/ 429231 h 4480807"/>
              <a:gd name="connsiteX135" fmla="*/ 11840912 w 14597411"/>
              <a:gd name="connsiteY135" fmla="*/ 423763 h 4480807"/>
              <a:gd name="connsiteX136" fmla="*/ 11829974 w 14597411"/>
              <a:gd name="connsiteY136" fmla="*/ 440167 h 4480807"/>
              <a:gd name="connsiteX137" fmla="*/ 11808097 w 14597411"/>
              <a:gd name="connsiteY137" fmla="*/ 440167 h 4480807"/>
              <a:gd name="connsiteX138" fmla="*/ 11813566 w 14597411"/>
              <a:gd name="connsiteY138" fmla="*/ 423763 h 4480807"/>
              <a:gd name="connsiteX139" fmla="*/ 11791689 w 14597411"/>
              <a:gd name="connsiteY139" fmla="*/ 423763 h 4480807"/>
              <a:gd name="connsiteX140" fmla="*/ 11780751 w 14597411"/>
              <a:gd name="connsiteY140" fmla="*/ 440167 h 4480807"/>
              <a:gd name="connsiteX141" fmla="*/ 11769812 w 14597411"/>
              <a:gd name="connsiteY141" fmla="*/ 456570 h 4480807"/>
              <a:gd name="connsiteX142" fmla="*/ 11736997 w 14597411"/>
              <a:gd name="connsiteY142" fmla="*/ 462037 h 4480807"/>
              <a:gd name="connsiteX143" fmla="*/ 11709650 w 14597411"/>
              <a:gd name="connsiteY143" fmla="*/ 467505 h 4480807"/>
              <a:gd name="connsiteX144" fmla="*/ 11698712 w 14597411"/>
              <a:gd name="connsiteY144" fmla="*/ 462037 h 4480807"/>
              <a:gd name="connsiteX145" fmla="*/ 11545573 w 14597411"/>
              <a:gd name="connsiteY145" fmla="*/ 527650 h 4480807"/>
              <a:gd name="connsiteX146" fmla="*/ 11469004 w 14597411"/>
              <a:gd name="connsiteY146" fmla="*/ 565924 h 4480807"/>
              <a:gd name="connsiteX147" fmla="*/ 11474473 w 14597411"/>
              <a:gd name="connsiteY147" fmla="*/ 571392 h 4480807"/>
              <a:gd name="connsiteX148" fmla="*/ 11430719 w 14597411"/>
              <a:gd name="connsiteY148" fmla="*/ 587795 h 4480807"/>
              <a:gd name="connsiteX149" fmla="*/ 11419780 w 14597411"/>
              <a:gd name="connsiteY149" fmla="*/ 609665 h 4480807"/>
              <a:gd name="connsiteX150" fmla="*/ 11441657 w 14597411"/>
              <a:gd name="connsiteY150" fmla="*/ 620601 h 4480807"/>
              <a:gd name="connsiteX151" fmla="*/ 11496350 w 14597411"/>
              <a:gd name="connsiteY151" fmla="*/ 604198 h 4480807"/>
              <a:gd name="connsiteX152" fmla="*/ 11501819 w 14597411"/>
              <a:gd name="connsiteY152" fmla="*/ 604198 h 4480807"/>
              <a:gd name="connsiteX153" fmla="*/ 11512758 w 14597411"/>
              <a:gd name="connsiteY153" fmla="*/ 598730 h 4480807"/>
              <a:gd name="connsiteX154" fmla="*/ 11496350 w 14597411"/>
              <a:gd name="connsiteY154" fmla="*/ 593262 h 4480807"/>
              <a:gd name="connsiteX155" fmla="*/ 11512758 w 14597411"/>
              <a:gd name="connsiteY155" fmla="*/ 587795 h 4480807"/>
              <a:gd name="connsiteX156" fmla="*/ 11501819 w 14597411"/>
              <a:gd name="connsiteY156" fmla="*/ 576859 h 4480807"/>
              <a:gd name="connsiteX157" fmla="*/ 11540104 w 14597411"/>
              <a:gd name="connsiteY157" fmla="*/ 560456 h 4480807"/>
              <a:gd name="connsiteX158" fmla="*/ 11551042 w 14597411"/>
              <a:gd name="connsiteY158" fmla="*/ 593262 h 4480807"/>
              <a:gd name="connsiteX159" fmla="*/ 11633081 w 14597411"/>
              <a:gd name="connsiteY159" fmla="*/ 582327 h 4480807"/>
              <a:gd name="connsiteX160" fmla="*/ 11649489 w 14597411"/>
              <a:gd name="connsiteY160" fmla="*/ 565924 h 4480807"/>
              <a:gd name="connsiteX161" fmla="*/ 11633081 w 14597411"/>
              <a:gd name="connsiteY161" fmla="*/ 554989 h 4480807"/>
              <a:gd name="connsiteX162" fmla="*/ 11627612 w 14597411"/>
              <a:gd name="connsiteY162" fmla="*/ 560456 h 4480807"/>
              <a:gd name="connsiteX163" fmla="*/ 11638550 w 14597411"/>
              <a:gd name="connsiteY163" fmla="*/ 527650 h 4480807"/>
              <a:gd name="connsiteX164" fmla="*/ 11633081 w 14597411"/>
              <a:gd name="connsiteY164" fmla="*/ 511246 h 4480807"/>
              <a:gd name="connsiteX165" fmla="*/ 11644019 w 14597411"/>
              <a:gd name="connsiteY165" fmla="*/ 500311 h 4480807"/>
              <a:gd name="connsiteX166" fmla="*/ 11654958 w 14597411"/>
              <a:gd name="connsiteY166" fmla="*/ 505779 h 4480807"/>
              <a:gd name="connsiteX167" fmla="*/ 11644019 w 14597411"/>
              <a:gd name="connsiteY167" fmla="*/ 527650 h 4480807"/>
              <a:gd name="connsiteX168" fmla="*/ 11665896 w 14597411"/>
              <a:gd name="connsiteY168" fmla="*/ 533118 h 4480807"/>
              <a:gd name="connsiteX169" fmla="*/ 11676835 w 14597411"/>
              <a:gd name="connsiteY169" fmla="*/ 527650 h 4480807"/>
              <a:gd name="connsiteX170" fmla="*/ 11654958 w 14597411"/>
              <a:gd name="connsiteY170" fmla="*/ 544053 h 4480807"/>
              <a:gd name="connsiteX171" fmla="*/ 11654958 w 14597411"/>
              <a:gd name="connsiteY171" fmla="*/ 554989 h 4480807"/>
              <a:gd name="connsiteX172" fmla="*/ 11720589 w 14597411"/>
              <a:gd name="connsiteY172" fmla="*/ 554989 h 4480807"/>
              <a:gd name="connsiteX173" fmla="*/ 11769812 w 14597411"/>
              <a:gd name="connsiteY173" fmla="*/ 527650 h 4480807"/>
              <a:gd name="connsiteX174" fmla="*/ 11780751 w 14597411"/>
              <a:gd name="connsiteY174" fmla="*/ 522182 h 4480807"/>
              <a:gd name="connsiteX175" fmla="*/ 11802628 w 14597411"/>
              <a:gd name="connsiteY175" fmla="*/ 505779 h 4480807"/>
              <a:gd name="connsiteX176" fmla="*/ 11797158 w 14597411"/>
              <a:gd name="connsiteY176" fmla="*/ 500311 h 4480807"/>
              <a:gd name="connsiteX177" fmla="*/ 11819035 w 14597411"/>
              <a:gd name="connsiteY177" fmla="*/ 483908 h 4480807"/>
              <a:gd name="connsiteX178" fmla="*/ 11835443 w 14597411"/>
              <a:gd name="connsiteY178" fmla="*/ 500311 h 4480807"/>
              <a:gd name="connsiteX179" fmla="*/ 11873728 w 14597411"/>
              <a:gd name="connsiteY179" fmla="*/ 472973 h 4480807"/>
              <a:gd name="connsiteX180" fmla="*/ 11884666 w 14597411"/>
              <a:gd name="connsiteY180" fmla="*/ 483908 h 4480807"/>
              <a:gd name="connsiteX181" fmla="*/ 11890135 w 14597411"/>
              <a:gd name="connsiteY181" fmla="*/ 467505 h 4480807"/>
              <a:gd name="connsiteX182" fmla="*/ 11906543 w 14597411"/>
              <a:gd name="connsiteY182" fmla="*/ 467505 h 4480807"/>
              <a:gd name="connsiteX183" fmla="*/ 11895605 w 14597411"/>
              <a:gd name="connsiteY183" fmla="*/ 489376 h 4480807"/>
              <a:gd name="connsiteX184" fmla="*/ 11884666 w 14597411"/>
              <a:gd name="connsiteY184" fmla="*/ 500311 h 4480807"/>
              <a:gd name="connsiteX185" fmla="*/ 11922951 w 14597411"/>
              <a:gd name="connsiteY185" fmla="*/ 489376 h 4480807"/>
              <a:gd name="connsiteX186" fmla="*/ 11933889 w 14597411"/>
              <a:gd name="connsiteY186" fmla="*/ 483908 h 4480807"/>
              <a:gd name="connsiteX187" fmla="*/ 11884666 w 14597411"/>
              <a:gd name="connsiteY187" fmla="*/ 451102 h 4480807"/>
              <a:gd name="connsiteX188" fmla="*/ 11933889 w 14597411"/>
              <a:gd name="connsiteY188" fmla="*/ 451102 h 4480807"/>
              <a:gd name="connsiteX189" fmla="*/ 11922951 w 14597411"/>
              <a:gd name="connsiteY189" fmla="*/ 456570 h 4480807"/>
              <a:gd name="connsiteX190" fmla="*/ 11939359 w 14597411"/>
              <a:gd name="connsiteY190" fmla="*/ 489376 h 4480807"/>
              <a:gd name="connsiteX191" fmla="*/ 11933889 w 14597411"/>
              <a:gd name="connsiteY191" fmla="*/ 489376 h 4480807"/>
              <a:gd name="connsiteX192" fmla="*/ 11944828 w 14597411"/>
              <a:gd name="connsiteY192" fmla="*/ 494843 h 4480807"/>
              <a:gd name="connsiteX193" fmla="*/ 11955766 w 14597411"/>
              <a:gd name="connsiteY193" fmla="*/ 483908 h 4480807"/>
              <a:gd name="connsiteX194" fmla="*/ 12004990 w 14597411"/>
              <a:gd name="connsiteY194" fmla="*/ 478440 h 4480807"/>
              <a:gd name="connsiteX195" fmla="*/ 12010459 w 14597411"/>
              <a:gd name="connsiteY195" fmla="*/ 440167 h 4480807"/>
              <a:gd name="connsiteX196" fmla="*/ 12059682 w 14597411"/>
              <a:gd name="connsiteY196" fmla="*/ 429231 h 4480807"/>
              <a:gd name="connsiteX197" fmla="*/ 12070620 w 14597411"/>
              <a:gd name="connsiteY197" fmla="*/ 418296 h 4480807"/>
              <a:gd name="connsiteX198" fmla="*/ 12087028 w 14597411"/>
              <a:gd name="connsiteY198" fmla="*/ 423763 h 4480807"/>
              <a:gd name="connsiteX199" fmla="*/ 12108905 w 14597411"/>
              <a:gd name="connsiteY199" fmla="*/ 412828 h 4480807"/>
              <a:gd name="connsiteX200" fmla="*/ 12119844 w 14597411"/>
              <a:gd name="connsiteY200" fmla="*/ 434699 h 4480807"/>
              <a:gd name="connsiteX201" fmla="*/ 12185475 w 14597411"/>
              <a:gd name="connsiteY201" fmla="*/ 429231 h 4480807"/>
              <a:gd name="connsiteX202" fmla="*/ 12212821 w 14597411"/>
              <a:gd name="connsiteY202" fmla="*/ 396425 h 4480807"/>
              <a:gd name="connsiteX203" fmla="*/ 12234698 w 14597411"/>
              <a:gd name="connsiteY203" fmla="*/ 390957 h 4480807"/>
              <a:gd name="connsiteX204" fmla="*/ 12245636 w 14597411"/>
              <a:gd name="connsiteY204" fmla="*/ 396425 h 4480807"/>
              <a:gd name="connsiteX205" fmla="*/ 12267513 w 14597411"/>
              <a:gd name="connsiteY205" fmla="*/ 390957 h 4480807"/>
              <a:gd name="connsiteX206" fmla="*/ 12327675 w 14597411"/>
              <a:gd name="connsiteY206" fmla="*/ 412828 h 4480807"/>
              <a:gd name="connsiteX207" fmla="*/ 12327675 w 14597411"/>
              <a:gd name="connsiteY207" fmla="*/ 369086 h 4480807"/>
              <a:gd name="connsiteX208" fmla="*/ 12387837 w 14597411"/>
              <a:gd name="connsiteY208" fmla="*/ 369086 h 4480807"/>
              <a:gd name="connsiteX209" fmla="*/ 12409714 w 14597411"/>
              <a:gd name="connsiteY209" fmla="*/ 352683 h 4480807"/>
              <a:gd name="connsiteX210" fmla="*/ 12420652 w 14597411"/>
              <a:gd name="connsiteY210" fmla="*/ 358150 h 4480807"/>
              <a:gd name="connsiteX211" fmla="*/ 12442529 w 14597411"/>
              <a:gd name="connsiteY211" fmla="*/ 352683 h 4480807"/>
              <a:gd name="connsiteX212" fmla="*/ 12453468 w 14597411"/>
              <a:gd name="connsiteY212" fmla="*/ 336280 h 4480807"/>
              <a:gd name="connsiteX213" fmla="*/ 12431591 w 14597411"/>
              <a:gd name="connsiteY213" fmla="*/ 330812 h 4480807"/>
              <a:gd name="connsiteX214" fmla="*/ 12415183 w 14597411"/>
              <a:gd name="connsiteY214" fmla="*/ 341747 h 4480807"/>
              <a:gd name="connsiteX215" fmla="*/ 12415183 w 14597411"/>
              <a:gd name="connsiteY215" fmla="*/ 330812 h 4480807"/>
              <a:gd name="connsiteX216" fmla="*/ 12442529 w 14597411"/>
              <a:gd name="connsiteY216" fmla="*/ 325344 h 4480807"/>
              <a:gd name="connsiteX217" fmla="*/ 12475345 w 14597411"/>
              <a:gd name="connsiteY217" fmla="*/ 336280 h 4480807"/>
              <a:gd name="connsiteX218" fmla="*/ 12491752 w 14597411"/>
              <a:gd name="connsiteY218" fmla="*/ 314409 h 4480807"/>
              <a:gd name="connsiteX219" fmla="*/ 12519098 w 14597411"/>
              <a:gd name="connsiteY219" fmla="*/ 298006 h 4480807"/>
              <a:gd name="connsiteX220" fmla="*/ 12535506 w 14597411"/>
              <a:gd name="connsiteY220" fmla="*/ 308941 h 4480807"/>
              <a:gd name="connsiteX221" fmla="*/ 12595668 w 14597411"/>
              <a:gd name="connsiteY221" fmla="*/ 281603 h 4480807"/>
              <a:gd name="connsiteX222" fmla="*/ 12590199 w 14597411"/>
              <a:gd name="connsiteY222" fmla="*/ 276135 h 4480807"/>
              <a:gd name="connsiteX223" fmla="*/ 12617545 w 14597411"/>
              <a:gd name="connsiteY223" fmla="*/ 259732 h 4480807"/>
              <a:gd name="connsiteX224" fmla="*/ 12623014 w 14597411"/>
              <a:gd name="connsiteY224" fmla="*/ 259732 h 4480807"/>
              <a:gd name="connsiteX225" fmla="*/ 12628483 w 14597411"/>
              <a:gd name="connsiteY225" fmla="*/ 248797 h 4480807"/>
              <a:gd name="connsiteX226" fmla="*/ 12661299 w 14597411"/>
              <a:gd name="connsiteY226" fmla="*/ 276135 h 4480807"/>
              <a:gd name="connsiteX227" fmla="*/ 12715991 w 14597411"/>
              <a:gd name="connsiteY227" fmla="*/ 259732 h 4480807"/>
              <a:gd name="connsiteX228" fmla="*/ 12715991 w 14597411"/>
              <a:gd name="connsiteY228" fmla="*/ 243328 h 4480807"/>
              <a:gd name="connsiteX229" fmla="*/ 12754276 w 14597411"/>
              <a:gd name="connsiteY229" fmla="*/ 243328 h 4480807"/>
              <a:gd name="connsiteX230" fmla="*/ 12759745 w 14597411"/>
              <a:gd name="connsiteY230" fmla="*/ 232393 h 4480807"/>
              <a:gd name="connsiteX231" fmla="*/ 12765214 w 14597411"/>
              <a:gd name="connsiteY231" fmla="*/ 237861 h 4480807"/>
              <a:gd name="connsiteX232" fmla="*/ 12787091 w 14597411"/>
              <a:gd name="connsiteY232" fmla="*/ 221458 h 4480807"/>
              <a:gd name="connsiteX233" fmla="*/ 12830845 w 14597411"/>
              <a:gd name="connsiteY233" fmla="*/ 221458 h 4480807"/>
              <a:gd name="connsiteX234" fmla="*/ 12880069 w 14597411"/>
              <a:gd name="connsiteY234" fmla="*/ 205055 h 4480807"/>
              <a:gd name="connsiteX235" fmla="*/ 12891007 w 14597411"/>
              <a:gd name="connsiteY235" fmla="*/ 205055 h 4480807"/>
              <a:gd name="connsiteX236" fmla="*/ 12830845 w 14597411"/>
              <a:gd name="connsiteY236" fmla="*/ 237861 h 4480807"/>
              <a:gd name="connsiteX237" fmla="*/ 12819907 w 14597411"/>
              <a:gd name="connsiteY237" fmla="*/ 226926 h 4480807"/>
              <a:gd name="connsiteX238" fmla="*/ 12765214 w 14597411"/>
              <a:gd name="connsiteY238" fmla="*/ 287071 h 4480807"/>
              <a:gd name="connsiteX239" fmla="*/ 12743337 w 14597411"/>
              <a:gd name="connsiteY239" fmla="*/ 298006 h 4480807"/>
              <a:gd name="connsiteX240" fmla="*/ 12743337 w 14597411"/>
              <a:gd name="connsiteY240" fmla="*/ 292538 h 4480807"/>
              <a:gd name="connsiteX241" fmla="*/ 12666768 w 14597411"/>
              <a:gd name="connsiteY241" fmla="*/ 319877 h 4480807"/>
              <a:gd name="connsiteX242" fmla="*/ 12655830 w 14597411"/>
              <a:gd name="connsiteY242" fmla="*/ 330812 h 4480807"/>
              <a:gd name="connsiteX243" fmla="*/ 12803499 w 14597411"/>
              <a:gd name="connsiteY243" fmla="*/ 303474 h 4480807"/>
              <a:gd name="connsiteX244" fmla="*/ 12836315 w 14597411"/>
              <a:gd name="connsiteY244" fmla="*/ 270667 h 4480807"/>
              <a:gd name="connsiteX245" fmla="*/ 12836315 w 14597411"/>
              <a:gd name="connsiteY245" fmla="*/ 276135 h 4480807"/>
              <a:gd name="connsiteX246" fmla="*/ 12858192 w 14597411"/>
              <a:gd name="connsiteY246" fmla="*/ 270667 h 4480807"/>
              <a:gd name="connsiteX247" fmla="*/ 12901946 w 14597411"/>
              <a:gd name="connsiteY247" fmla="*/ 265200 h 4480807"/>
              <a:gd name="connsiteX248" fmla="*/ 12880069 w 14597411"/>
              <a:gd name="connsiteY248" fmla="*/ 281603 h 4480807"/>
              <a:gd name="connsiteX249" fmla="*/ 12945699 w 14597411"/>
              <a:gd name="connsiteY249" fmla="*/ 298006 h 4480807"/>
              <a:gd name="connsiteX250" fmla="*/ 12951169 w 14597411"/>
              <a:gd name="connsiteY250" fmla="*/ 287071 h 4480807"/>
              <a:gd name="connsiteX251" fmla="*/ 12951169 w 14597411"/>
              <a:gd name="connsiteY251" fmla="*/ 303474 h 4480807"/>
              <a:gd name="connsiteX252" fmla="*/ 12973046 w 14597411"/>
              <a:gd name="connsiteY252" fmla="*/ 308941 h 4480807"/>
              <a:gd name="connsiteX253" fmla="*/ 12983984 w 14597411"/>
              <a:gd name="connsiteY253" fmla="*/ 287071 h 4480807"/>
              <a:gd name="connsiteX254" fmla="*/ 13005861 w 14597411"/>
              <a:gd name="connsiteY254" fmla="*/ 276135 h 4480807"/>
              <a:gd name="connsiteX255" fmla="*/ 13000392 w 14597411"/>
              <a:gd name="connsiteY255" fmla="*/ 298006 h 4480807"/>
              <a:gd name="connsiteX256" fmla="*/ 13038677 w 14597411"/>
              <a:gd name="connsiteY256" fmla="*/ 298006 h 4480807"/>
              <a:gd name="connsiteX257" fmla="*/ 13049615 w 14597411"/>
              <a:gd name="connsiteY257" fmla="*/ 276135 h 4480807"/>
              <a:gd name="connsiteX258" fmla="*/ 13071492 w 14597411"/>
              <a:gd name="connsiteY258" fmla="*/ 276135 h 4480807"/>
              <a:gd name="connsiteX259" fmla="*/ 13044146 w 14597411"/>
              <a:gd name="connsiteY259" fmla="*/ 259732 h 4480807"/>
              <a:gd name="connsiteX260" fmla="*/ 13038677 w 14597411"/>
              <a:gd name="connsiteY260" fmla="*/ 259732 h 4480807"/>
              <a:gd name="connsiteX261" fmla="*/ 13044146 w 14597411"/>
              <a:gd name="connsiteY261" fmla="*/ 254264 h 4480807"/>
              <a:gd name="connsiteX262" fmla="*/ 13027738 w 14597411"/>
              <a:gd name="connsiteY262" fmla="*/ 248797 h 4480807"/>
              <a:gd name="connsiteX263" fmla="*/ 13027738 w 14597411"/>
              <a:gd name="connsiteY263" fmla="*/ 221458 h 4480807"/>
              <a:gd name="connsiteX264" fmla="*/ 13055084 w 14597411"/>
              <a:gd name="connsiteY264" fmla="*/ 226926 h 4480807"/>
              <a:gd name="connsiteX265" fmla="*/ 13055084 w 14597411"/>
              <a:gd name="connsiteY265" fmla="*/ 248797 h 4480807"/>
              <a:gd name="connsiteX266" fmla="*/ 13082431 w 14597411"/>
              <a:gd name="connsiteY266" fmla="*/ 237861 h 4480807"/>
              <a:gd name="connsiteX267" fmla="*/ 13087900 w 14597411"/>
              <a:gd name="connsiteY267" fmla="*/ 205055 h 4480807"/>
              <a:gd name="connsiteX268" fmla="*/ 13142592 w 14597411"/>
              <a:gd name="connsiteY268" fmla="*/ 205055 h 4480807"/>
              <a:gd name="connsiteX269" fmla="*/ 13175408 w 14597411"/>
              <a:gd name="connsiteY269" fmla="*/ 210523 h 4480807"/>
              <a:gd name="connsiteX270" fmla="*/ 13159000 w 14597411"/>
              <a:gd name="connsiteY270" fmla="*/ 232393 h 4480807"/>
              <a:gd name="connsiteX271" fmla="*/ 13180877 w 14597411"/>
              <a:gd name="connsiteY271" fmla="*/ 237861 h 4480807"/>
              <a:gd name="connsiteX272" fmla="*/ 13246508 w 14597411"/>
              <a:gd name="connsiteY272" fmla="*/ 205055 h 4480807"/>
              <a:gd name="connsiteX273" fmla="*/ 13251977 w 14597411"/>
              <a:gd name="connsiteY273" fmla="*/ 194119 h 4480807"/>
              <a:gd name="connsiteX274" fmla="*/ 13323077 w 14597411"/>
              <a:gd name="connsiteY274" fmla="*/ 183184 h 4480807"/>
              <a:gd name="connsiteX275" fmla="*/ 13388708 w 14597411"/>
              <a:gd name="connsiteY275" fmla="*/ 144910 h 4480807"/>
              <a:gd name="connsiteX276" fmla="*/ 13426993 w 14597411"/>
              <a:gd name="connsiteY276" fmla="*/ 144910 h 4480807"/>
              <a:gd name="connsiteX277" fmla="*/ 13426993 w 14597411"/>
              <a:gd name="connsiteY277" fmla="*/ 128507 h 4480807"/>
              <a:gd name="connsiteX278" fmla="*/ 13459808 w 14597411"/>
              <a:gd name="connsiteY278" fmla="*/ 123039 h 4480807"/>
              <a:gd name="connsiteX279" fmla="*/ 13465278 w 14597411"/>
              <a:gd name="connsiteY279" fmla="*/ 112104 h 4480807"/>
              <a:gd name="connsiteX280" fmla="*/ 13470747 w 14597411"/>
              <a:gd name="connsiteY280" fmla="*/ 123039 h 4480807"/>
              <a:gd name="connsiteX281" fmla="*/ 13426993 w 14597411"/>
              <a:gd name="connsiteY281" fmla="*/ 155845 h 4480807"/>
              <a:gd name="connsiteX282" fmla="*/ 13388708 w 14597411"/>
              <a:gd name="connsiteY282" fmla="*/ 172248 h 4480807"/>
              <a:gd name="connsiteX283" fmla="*/ 13388708 w 14597411"/>
              <a:gd name="connsiteY283" fmla="*/ 177716 h 4480807"/>
              <a:gd name="connsiteX284" fmla="*/ 13421524 w 14597411"/>
              <a:gd name="connsiteY284" fmla="*/ 188652 h 4480807"/>
              <a:gd name="connsiteX285" fmla="*/ 13454339 w 14597411"/>
              <a:gd name="connsiteY285" fmla="*/ 177716 h 4480807"/>
              <a:gd name="connsiteX286" fmla="*/ 13465278 w 14597411"/>
              <a:gd name="connsiteY286" fmla="*/ 161313 h 4480807"/>
              <a:gd name="connsiteX287" fmla="*/ 13469380 w 14597411"/>
              <a:gd name="connsiteY287" fmla="*/ 160630 h 4480807"/>
              <a:gd name="connsiteX288" fmla="*/ 13489889 w 14597411"/>
              <a:gd name="connsiteY288" fmla="*/ 157212 h 4480807"/>
              <a:gd name="connsiteX289" fmla="*/ 13498093 w 14597411"/>
              <a:gd name="connsiteY289" fmla="*/ 155845 h 4480807"/>
              <a:gd name="connsiteX290" fmla="*/ 13489889 w 14597411"/>
              <a:gd name="connsiteY290" fmla="*/ 157212 h 4480807"/>
              <a:gd name="connsiteX291" fmla="*/ 13491940 w 14597411"/>
              <a:gd name="connsiteY291" fmla="*/ 155845 h 4480807"/>
              <a:gd name="connsiteX292" fmla="*/ 13514501 w 14597411"/>
              <a:gd name="connsiteY292" fmla="*/ 150378 h 4480807"/>
              <a:gd name="connsiteX293" fmla="*/ 13465278 w 14597411"/>
              <a:gd name="connsiteY293" fmla="*/ 188652 h 4480807"/>
              <a:gd name="connsiteX294" fmla="*/ 13525439 w 14597411"/>
              <a:gd name="connsiteY294" fmla="*/ 172248 h 4480807"/>
              <a:gd name="connsiteX295" fmla="*/ 13569193 w 14597411"/>
              <a:gd name="connsiteY295" fmla="*/ 166781 h 4480807"/>
              <a:gd name="connsiteX296" fmla="*/ 13536378 w 14597411"/>
              <a:gd name="connsiteY296" fmla="*/ 166781 h 4480807"/>
              <a:gd name="connsiteX297" fmla="*/ 13519970 w 14597411"/>
              <a:gd name="connsiteY297" fmla="*/ 172248 h 4480807"/>
              <a:gd name="connsiteX298" fmla="*/ 13629355 w 14597411"/>
              <a:gd name="connsiteY298" fmla="*/ 106636 h 4480807"/>
              <a:gd name="connsiteX299" fmla="*/ 13634824 w 14597411"/>
              <a:gd name="connsiteY299" fmla="*/ 112104 h 4480807"/>
              <a:gd name="connsiteX300" fmla="*/ 13662170 w 14597411"/>
              <a:gd name="connsiteY300" fmla="*/ 90233 h 4480807"/>
              <a:gd name="connsiteX301" fmla="*/ 13629355 w 14597411"/>
              <a:gd name="connsiteY301" fmla="*/ 68362 h 4480807"/>
              <a:gd name="connsiteX302" fmla="*/ 13585601 w 14597411"/>
              <a:gd name="connsiteY302" fmla="*/ 68362 h 4480807"/>
              <a:gd name="connsiteX303" fmla="*/ 13574662 w 14597411"/>
              <a:gd name="connsiteY303" fmla="*/ 79297 h 4480807"/>
              <a:gd name="connsiteX304" fmla="*/ 13569193 w 14597411"/>
              <a:gd name="connsiteY304" fmla="*/ 68362 h 4480807"/>
              <a:gd name="connsiteX305" fmla="*/ 13591070 w 14597411"/>
              <a:gd name="connsiteY305" fmla="*/ 51959 h 4480807"/>
              <a:gd name="connsiteX306" fmla="*/ 13585601 w 14597411"/>
              <a:gd name="connsiteY306" fmla="*/ 46491 h 4480807"/>
              <a:gd name="connsiteX307" fmla="*/ 13602009 w 14597411"/>
              <a:gd name="connsiteY307" fmla="*/ 19152 h 4480807"/>
              <a:gd name="connsiteX308" fmla="*/ 13623886 w 14597411"/>
              <a:gd name="connsiteY308" fmla="*/ 24620 h 4480807"/>
              <a:gd name="connsiteX309" fmla="*/ 13612947 w 14597411"/>
              <a:gd name="connsiteY309" fmla="*/ 51959 h 4480807"/>
              <a:gd name="connsiteX310" fmla="*/ 13629355 w 14597411"/>
              <a:gd name="connsiteY310" fmla="*/ 41023 h 4480807"/>
              <a:gd name="connsiteX311" fmla="*/ 13629355 w 14597411"/>
              <a:gd name="connsiteY311" fmla="*/ 57426 h 4480807"/>
              <a:gd name="connsiteX312" fmla="*/ 13662170 w 14597411"/>
              <a:gd name="connsiteY312" fmla="*/ 57426 h 4480807"/>
              <a:gd name="connsiteX313" fmla="*/ 13689517 w 14597411"/>
              <a:gd name="connsiteY313" fmla="*/ 51959 h 4480807"/>
              <a:gd name="connsiteX314" fmla="*/ 13689517 w 14597411"/>
              <a:gd name="connsiteY314" fmla="*/ 68362 h 4480807"/>
              <a:gd name="connsiteX315" fmla="*/ 13733271 w 14597411"/>
              <a:gd name="connsiteY315" fmla="*/ 41023 h 4480807"/>
              <a:gd name="connsiteX316" fmla="*/ 13727801 w 14597411"/>
              <a:gd name="connsiteY316" fmla="*/ 19152 h 4480807"/>
              <a:gd name="connsiteX317" fmla="*/ 13744209 w 14597411"/>
              <a:gd name="connsiteY317" fmla="*/ 8217 h 4480807"/>
              <a:gd name="connsiteX318" fmla="*/ 13771555 w 14597411"/>
              <a:gd name="connsiteY318" fmla="*/ 13685 h 4480807"/>
              <a:gd name="connsiteX319" fmla="*/ 13778477 w 14597411"/>
              <a:gd name="connsiteY319" fmla="*/ 4458 h 4480807"/>
              <a:gd name="connsiteX320" fmla="*/ 13781822 w 14597411"/>
              <a:gd name="connsiteY320" fmla="*/ 0 h 4480807"/>
              <a:gd name="connsiteX321" fmla="*/ 13803201 w 14597411"/>
              <a:gd name="connsiteY321" fmla="*/ 0 h 4480807"/>
              <a:gd name="connsiteX322" fmla="*/ 13802063 w 14597411"/>
              <a:gd name="connsiteY322" fmla="*/ 7961 h 4480807"/>
              <a:gd name="connsiteX323" fmla="*/ 13798901 w 14597411"/>
              <a:gd name="connsiteY323" fmla="*/ 30088 h 4480807"/>
              <a:gd name="connsiteX324" fmla="*/ 13777024 w 14597411"/>
              <a:gd name="connsiteY324" fmla="*/ 41023 h 4480807"/>
              <a:gd name="connsiteX325" fmla="*/ 13787963 w 14597411"/>
              <a:gd name="connsiteY325" fmla="*/ 46491 h 4480807"/>
              <a:gd name="connsiteX326" fmla="*/ 13766086 w 14597411"/>
              <a:gd name="connsiteY326" fmla="*/ 62894 h 4480807"/>
              <a:gd name="connsiteX327" fmla="*/ 13777024 w 14597411"/>
              <a:gd name="connsiteY327" fmla="*/ 84765 h 4480807"/>
              <a:gd name="connsiteX328" fmla="*/ 13738740 w 14597411"/>
              <a:gd name="connsiteY328" fmla="*/ 84765 h 4480807"/>
              <a:gd name="connsiteX329" fmla="*/ 13755147 w 14597411"/>
              <a:gd name="connsiteY329" fmla="*/ 101168 h 4480807"/>
              <a:gd name="connsiteX330" fmla="*/ 13694986 w 14597411"/>
              <a:gd name="connsiteY330" fmla="*/ 95700 h 4480807"/>
              <a:gd name="connsiteX331" fmla="*/ 13711394 w 14597411"/>
              <a:gd name="connsiteY331" fmla="*/ 112104 h 4480807"/>
              <a:gd name="connsiteX332" fmla="*/ 13673109 w 14597411"/>
              <a:gd name="connsiteY332" fmla="*/ 101168 h 4480807"/>
              <a:gd name="connsiteX333" fmla="*/ 13602009 w 14597411"/>
              <a:gd name="connsiteY333" fmla="*/ 161313 h 4480807"/>
              <a:gd name="connsiteX334" fmla="*/ 13623886 w 14597411"/>
              <a:gd name="connsiteY334" fmla="*/ 166781 h 4480807"/>
              <a:gd name="connsiteX335" fmla="*/ 13684047 w 14597411"/>
              <a:gd name="connsiteY335" fmla="*/ 150378 h 4480807"/>
              <a:gd name="connsiteX336" fmla="*/ 13722332 w 14597411"/>
              <a:gd name="connsiteY336" fmla="*/ 161313 h 4480807"/>
              <a:gd name="connsiteX337" fmla="*/ 13787963 w 14597411"/>
              <a:gd name="connsiteY337" fmla="*/ 150378 h 4480807"/>
              <a:gd name="connsiteX338" fmla="*/ 14088771 w 14597411"/>
              <a:gd name="connsiteY338" fmla="*/ 133974 h 4480807"/>
              <a:gd name="connsiteX339" fmla="*/ 14127056 w 14597411"/>
              <a:gd name="connsiteY339" fmla="*/ 128507 h 4480807"/>
              <a:gd name="connsiteX340" fmla="*/ 14137995 w 14597411"/>
              <a:gd name="connsiteY340" fmla="*/ 139442 h 4480807"/>
              <a:gd name="connsiteX341" fmla="*/ 14072364 w 14597411"/>
              <a:gd name="connsiteY341" fmla="*/ 161313 h 4480807"/>
              <a:gd name="connsiteX342" fmla="*/ 14384111 w 14597411"/>
              <a:gd name="connsiteY342" fmla="*/ 172248 h 4480807"/>
              <a:gd name="connsiteX343" fmla="*/ 14542719 w 14597411"/>
              <a:gd name="connsiteY343" fmla="*/ 155845 h 4480807"/>
              <a:gd name="connsiteX344" fmla="*/ 14531780 w 14597411"/>
              <a:gd name="connsiteY344" fmla="*/ 161313 h 4480807"/>
              <a:gd name="connsiteX345" fmla="*/ 14542719 w 14597411"/>
              <a:gd name="connsiteY345" fmla="*/ 177716 h 4480807"/>
              <a:gd name="connsiteX346" fmla="*/ 14416926 w 14597411"/>
              <a:gd name="connsiteY346" fmla="*/ 188652 h 4480807"/>
              <a:gd name="connsiteX347" fmla="*/ 14427864 w 14597411"/>
              <a:gd name="connsiteY347" fmla="*/ 215990 h 4480807"/>
              <a:gd name="connsiteX348" fmla="*/ 14427864 w 14597411"/>
              <a:gd name="connsiteY348" fmla="*/ 243328 h 4480807"/>
              <a:gd name="connsiteX349" fmla="*/ 14422395 w 14597411"/>
              <a:gd name="connsiteY349" fmla="*/ 237861 h 4480807"/>
              <a:gd name="connsiteX350" fmla="*/ 14411457 w 14597411"/>
              <a:gd name="connsiteY350" fmla="*/ 248797 h 4480807"/>
              <a:gd name="connsiteX351" fmla="*/ 14427864 w 14597411"/>
              <a:gd name="connsiteY351" fmla="*/ 259732 h 4480807"/>
              <a:gd name="connsiteX352" fmla="*/ 14395049 w 14597411"/>
              <a:gd name="connsiteY352" fmla="*/ 259732 h 4480807"/>
              <a:gd name="connsiteX353" fmla="*/ 14378641 w 14597411"/>
              <a:gd name="connsiteY353" fmla="*/ 248797 h 4480807"/>
              <a:gd name="connsiteX354" fmla="*/ 14362234 w 14597411"/>
              <a:gd name="connsiteY354" fmla="*/ 265200 h 4480807"/>
              <a:gd name="connsiteX355" fmla="*/ 14323949 w 14597411"/>
              <a:gd name="connsiteY355" fmla="*/ 259732 h 4480807"/>
              <a:gd name="connsiteX356" fmla="*/ 14296603 w 14597411"/>
              <a:gd name="connsiteY356" fmla="*/ 281603 h 4480807"/>
              <a:gd name="connsiteX357" fmla="*/ 14302072 w 14597411"/>
              <a:gd name="connsiteY357" fmla="*/ 270667 h 4480807"/>
              <a:gd name="connsiteX358" fmla="*/ 14247379 w 14597411"/>
              <a:gd name="connsiteY358" fmla="*/ 281603 h 4480807"/>
              <a:gd name="connsiteX359" fmla="*/ 14187218 w 14597411"/>
              <a:gd name="connsiteY359" fmla="*/ 308941 h 4480807"/>
              <a:gd name="connsiteX360" fmla="*/ 14170810 w 14597411"/>
              <a:gd name="connsiteY360" fmla="*/ 298006 h 4480807"/>
              <a:gd name="connsiteX361" fmla="*/ 14154402 w 14597411"/>
              <a:gd name="connsiteY361" fmla="*/ 303474 h 4480807"/>
              <a:gd name="connsiteX362" fmla="*/ 14159872 w 14597411"/>
              <a:gd name="connsiteY362" fmla="*/ 319877 h 4480807"/>
              <a:gd name="connsiteX363" fmla="*/ 14127056 w 14597411"/>
              <a:gd name="connsiteY363" fmla="*/ 330812 h 4480807"/>
              <a:gd name="connsiteX364" fmla="*/ 14045017 w 14597411"/>
              <a:gd name="connsiteY364" fmla="*/ 341747 h 4480807"/>
              <a:gd name="connsiteX365" fmla="*/ 14006733 w 14597411"/>
              <a:gd name="connsiteY365" fmla="*/ 358150 h 4480807"/>
              <a:gd name="connsiteX366" fmla="*/ 13984856 w 14597411"/>
              <a:gd name="connsiteY366" fmla="*/ 352683 h 4480807"/>
              <a:gd name="connsiteX367" fmla="*/ 13952040 w 14597411"/>
              <a:gd name="connsiteY367" fmla="*/ 352683 h 4480807"/>
              <a:gd name="connsiteX368" fmla="*/ 13946571 w 14597411"/>
              <a:gd name="connsiteY368" fmla="*/ 336280 h 4480807"/>
              <a:gd name="connsiteX369" fmla="*/ 13919225 w 14597411"/>
              <a:gd name="connsiteY369" fmla="*/ 369086 h 4480807"/>
              <a:gd name="connsiteX370" fmla="*/ 13886409 w 14597411"/>
              <a:gd name="connsiteY370" fmla="*/ 396425 h 4480807"/>
              <a:gd name="connsiteX371" fmla="*/ 13886409 w 14597411"/>
              <a:gd name="connsiteY371" fmla="*/ 385489 h 4480807"/>
              <a:gd name="connsiteX372" fmla="*/ 13831717 w 14597411"/>
              <a:gd name="connsiteY372" fmla="*/ 412828 h 4480807"/>
              <a:gd name="connsiteX373" fmla="*/ 13820778 w 14597411"/>
              <a:gd name="connsiteY373" fmla="*/ 418296 h 4480807"/>
              <a:gd name="connsiteX374" fmla="*/ 13848125 w 14597411"/>
              <a:gd name="connsiteY374" fmla="*/ 429231 h 4480807"/>
              <a:gd name="connsiteX375" fmla="*/ 14028610 w 14597411"/>
              <a:gd name="connsiteY375" fmla="*/ 390957 h 4480807"/>
              <a:gd name="connsiteX376" fmla="*/ 14094241 w 14597411"/>
              <a:gd name="connsiteY376" fmla="*/ 374554 h 4480807"/>
              <a:gd name="connsiteX377" fmla="*/ 14209095 w 14597411"/>
              <a:gd name="connsiteY377" fmla="*/ 380022 h 4480807"/>
              <a:gd name="connsiteX378" fmla="*/ 14220033 w 14597411"/>
              <a:gd name="connsiteY378" fmla="*/ 380022 h 4480807"/>
              <a:gd name="connsiteX379" fmla="*/ 14258318 w 14597411"/>
              <a:gd name="connsiteY379" fmla="*/ 385489 h 4480807"/>
              <a:gd name="connsiteX380" fmla="*/ 14258318 w 14597411"/>
              <a:gd name="connsiteY380" fmla="*/ 407360 h 4480807"/>
              <a:gd name="connsiteX381" fmla="*/ 14220033 w 14597411"/>
              <a:gd name="connsiteY381" fmla="*/ 423763 h 4480807"/>
              <a:gd name="connsiteX382" fmla="*/ 14159872 w 14597411"/>
              <a:gd name="connsiteY382" fmla="*/ 423763 h 4480807"/>
              <a:gd name="connsiteX383" fmla="*/ 14159872 w 14597411"/>
              <a:gd name="connsiteY383" fmla="*/ 412828 h 4480807"/>
              <a:gd name="connsiteX384" fmla="*/ 14072364 w 14597411"/>
              <a:gd name="connsiteY384" fmla="*/ 440167 h 4480807"/>
              <a:gd name="connsiteX385" fmla="*/ 14028610 w 14597411"/>
              <a:gd name="connsiteY385" fmla="*/ 429231 h 4480807"/>
              <a:gd name="connsiteX386" fmla="*/ 13957510 w 14597411"/>
              <a:gd name="connsiteY386" fmla="*/ 440167 h 4480807"/>
              <a:gd name="connsiteX387" fmla="*/ 13962979 w 14597411"/>
              <a:gd name="connsiteY387" fmla="*/ 440167 h 4480807"/>
              <a:gd name="connsiteX388" fmla="*/ 13941102 w 14597411"/>
              <a:gd name="connsiteY388" fmla="*/ 467505 h 4480807"/>
              <a:gd name="connsiteX389" fmla="*/ 13930163 w 14597411"/>
              <a:gd name="connsiteY389" fmla="*/ 456570 h 4480807"/>
              <a:gd name="connsiteX390" fmla="*/ 13913756 w 14597411"/>
              <a:gd name="connsiteY390" fmla="*/ 462037 h 4480807"/>
              <a:gd name="connsiteX391" fmla="*/ 13902817 w 14597411"/>
              <a:gd name="connsiteY391" fmla="*/ 478440 h 4480807"/>
              <a:gd name="connsiteX392" fmla="*/ 14034079 w 14597411"/>
              <a:gd name="connsiteY392" fmla="*/ 462037 h 4480807"/>
              <a:gd name="connsiteX393" fmla="*/ 14023140 w 14597411"/>
              <a:gd name="connsiteY393" fmla="*/ 467505 h 4480807"/>
              <a:gd name="connsiteX394" fmla="*/ 14034079 w 14597411"/>
              <a:gd name="connsiteY394" fmla="*/ 478440 h 4480807"/>
              <a:gd name="connsiteX395" fmla="*/ 14012202 w 14597411"/>
              <a:gd name="connsiteY395" fmla="*/ 467505 h 4480807"/>
              <a:gd name="connsiteX396" fmla="*/ 13984856 w 14597411"/>
              <a:gd name="connsiteY396" fmla="*/ 494843 h 4480807"/>
              <a:gd name="connsiteX397" fmla="*/ 14012202 w 14597411"/>
              <a:gd name="connsiteY397" fmla="*/ 527650 h 4480807"/>
              <a:gd name="connsiteX398" fmla="*/ 14072364 w 14597411"/>
              <a:gd name="connsiteY398" fmla="*/ 522182 h 4480807"/>
              <a:gd name="connsiteX399" fmla="*/ 14077833 w 14597411"/>
              <a:gd name="connsiteY399" fmla="*/ 511246 h 4480807"/>
              <a:gd name="connsiteX400" fmla="*/ 14121587 w 14597411"/>
              <a:gd name="connsiteY400" fmla="*/ 505779 h 4480807"/>
              <a:gd name="connsiteX401" fmla="*/ 14121587 w 14597411"/>
              <a:gd name="connsiteY401" fmla="*/ 500311 h 4480807"/>
              <a:gd name="connsiteX402" fmla="*/ 14127056 w 14597411"/>
              <a:gd name="connsiteY402" fmla="*/ 516715 h 4480807"/>
              <a:gd name="connsiteX403" fmla="*/ 14154402 w 14597411"/>
              <a:gd name="connsiteY403" fmla="*/ 516715 h 4480807"/>
              <a:gd name="connsiteX404" fmla="*/ 14154402 w 14597411"/>
              <a:gd name="connsiteY404" fmla="*/ 527650 h 4480807"/>
              <a:gd name="connsiteX405" fmla="*/ 14066894 w 14597411"/>
              <a:gd name="connsiteY405" fmla="*/ 544053 h 4480807"/>
              <a:gd name="connsiteX406" fmla="*/ 14017671 w 14597411"/>
              <a:gd name="connsiteY406" fmla="*/ 565924 h 4480807"/>
              <a:gd name="connsiteX407" fmla="*/ 13973917 w 14597411"/>
              <a:gd name="connsiteY407" fmla="*/ 565924 h 4480807"/>
              <a:gd name="connsiteX408" fmla="*/ 13968448 w 14597411"/>
              <a:gd name="connsiteY408" fmla="*/ 544053 h 4480807"/>
              <a:gd name="connsiteX409" fmla="*/ 13897348 w 14597411"/>
              <a:gd name="connsiteY409" fmla="*/ 571392 h 4480807"/>
              <a:gd name="connsiteX410" fmla="*/ 13848125 w 14597411"/>
              <a:gd name="connsiteY410" fmla="*/ 571392 h 4480807"/>
              <a:gd name="connsiteX411" fmla="*/ 13787963 w 14597411"/>
              <a:gd name="connsiteY411" fmla="*/ 604198 h 4480807"/>
              <a:gd name="connsiteX412" fmla="*/ 13777024 w 14597411"/>
              <a:gd name="connsiteY412" fmla="*/ 609665 h 4480807"/>
              <a:gd name="connsiteX413" fmla="*/ 13793432 w 14597411"/>
              <a:gd name="connsiteY413" fmla="*/ 593262 h 4480807"/>
              <a:gd name="connsiteX414" fmla="*/ 13771555 w 14597411"/>
              <a:gd name="connsiteY414" fmla="*/ 554989 h 4480807"/>
              <a:gd name="connsiteX415" fmla="*/ 13804371 w 14597411"/>
              <a:gd name="connsiteY415" fmla="*/ 554989 h 4480807"/>
              <a:gd name="connsiteX416" fmla="*/ 13782494 w 14597411"/>
              <a:gd name="connsiteY416" fmla="*/ 538585 h 4480807"/>
              <a:gd name="connsiteX417" fmla="*/ 13727801 w 14597411"/>
              <a:gd name="connsiteY417" fmla="*/ 544053 h 4480807"/>
              <a:gd name="connsiteX418" fmla="*/ 13705924 w 14597411"/>
              <a:gd name="connsiteY418" fmla="*/ 516715 h 4480807"/>
              <a:gd name="connsiteX419" fmla="*/ 13689517 w 14597411"/>
              <a:gd name="connsiteY419" fmla="*/ 554989 h 4480807"/>
              <a:gd name="connsiteX420" fmla="*/ 13596539 w 14597411"/>
              <a:gd name="connsiteY420" fmla="*/ 576859 h 4480807"/>
              <a:gd name="connsiteX421" fmla="*/ 13569193 w 14597411"/>
              <a:gd name="connsiteY421" fmla="*/ 582327 h 4480807"/>
              <a:gd name="connsiteX422" fmla="*/ 13514501 w 14597411"/>
              <a:gd name="connsiteY422" fmla="*/ 587795 h 4480807"/>
              <a:gd name="connsiteX423" fmla="*/ 13476216 w 14597411"/>
              <a:gd name="connsiteY423" fmla="*/ 587795 h 4480807"/>
              <a:gd name="connsiteX424" fmla="*/ 13470747 w 14597411"/>
              <a:gd name="connsiteY424" fmla="*/ 576859 h 4480807"/>
              <a:gd name="connsiteX425" fmla="*/ 13410585 w 14597411"/>
              <a:gd name="connsiteY425" fmla="*/ 604198 h 4480807"/>
              <a:gd name="connsiteX426" fmla="*/ 13388708 w 14597411"/>
              <a:gd name="connsiteY426" fmla="*/ 587795 h 4480807"/>
              <a:gd name="connsiteX427" fmla="*/ 13366831 w 14597411"/>
              <a:gd name="connsiteY427" fmla="*/ 620601 h 4480807"/>
              <a:gd name="connsiteX428" fmla="*/ 13361362 w 14597411"/>
              <a:gd name="connsiteY428" fmla="*/ 609665 h 4480807"/>
              <a:gd name="connsiteX429" fmla="*/ 13312139 w 14597411"/>
              <a:gd name="connsiteY429" fmla="*/ 620601 h 4480807"/>
              <a:gd name="connsiteX430" fmla="*/ 13344954 w 14597411"/>
              <a:gd name="connsiteY430" fmla="*/ 626068 h 4480807"/>
              <a:gd name="connsiteX431" fmla="*/ 13361362 w 14597411"/>
              <a:gd name="connsiteY431" fmla="*/ 647940 h 4480807"/>
              <a:gd name="connsiteX432" fmla="*/ 13339485 w 14597411"/>
              <a:gd name="connsiteY432" fmla="*/ 658875 h 4480807"/>
              <a:gd name="connsiteX433" fmla="*/ 13388708 w 14597411"/>
              <a:gd name="connsiteY433" fmla="*/ 669811 h 4480807"/>
              <a:gd name="connsiteX434" fmla="*/ 13421524 w 14597411"/>
              <a:gd name="connsiteY434" fmla="*/ 664343 h 4480807"/>
              <a:gd name="connsiteX435" fmla="*/ 13454339 w 14597411"/>
              <a:gd name="connsiteY435" fmla="*/ 642472 h 4480807"/>
              <a:gd name="connsiteX436" fmla="*/ 13563724 w 14597411"/>
              <a:gd name="connsiteY436" fmla="*/ 620601 h 4480807"/>
              <a:gd name="connsiteX437" fmla="*/ 13569193 w 14597411"/>
              <a:gd name="connsiteY437" fmla="*/ 620601 h 4480807"/>
              <a:gd name="connsiteX438" fmla="*/ 13574662 w 14597411"/>
              <a:gd name="connsiteY438" fmla="*/ 620601 h 4480807"/>
              <a:gd name="connsiteX439" fmla="*/ 13481685 w 14597411"/>
              <a:gd name="connsiteY439" fmla="*/ 653407 h 4480807"/>
              <a:gd name="connsiteX440" fmla="*/ 13470747 w 14597411"/>
              <a:gd name="connsiteY440" fmla="*/ 664343 h 4480807"/>
              <a:gd name="connsiteX441" fmla="*/ 13481685 w 14597411"/>
              <a:gd name="connsiteY441" fmla="*/ 675278 h 4480807"/>
              <a:gd name="connsiteX442" fmla="*/ 13476216 w 14597411"/>
              <a:gd name="connsiteY442" fmla="*/ 675278 h 4480807"/>
              <a:gd name="connsiteX443" fmla="*/ 13476216 w 14597411"/>
              <a:gd name="connsiteY443" fmla="*/ 691681 h 4480807"/>
              <a:gd name="connsiteX444" fmla="*/ 13481685 w 14597411"/>
              <a:gd name="connsiteY444" fmla="*/ 697149 h 4480807"/>
              <a:gd name="connsiteX445" fmla="*/ 13492624 w 14597411"/>
              <a:gd name="connsiteY445" fmla="*/ 686214 h 4480807"/>
              <a:gd name="connsiteX446" fmla="*/ 13498093 w 14597411"/>
              <a:gd name="connsiteY446" fmla="*/ 697149 h 4480807"/>
              <a:gd name="connsiteX447" fmla="*/ 13667640 w 14597411"/>
              <a:gd name="connsiteY447" fmla="*/ 702617 h 4480807"/>
              <a:gd name="connsiteX448" fmla="*/ 13684047 w 14597411"/>
              <a:gd name="connsiteY448" fmla="*/ 708085 h 4480807"/>
              <a:gd name="connsiteX449" fmla="*/ 13645763 w 14597411"/>
              <a:gd name="connsiteY449" fmla="*/ 719020 h 4480807"/>
              <a:gd name="connsiteX450" fmla="*/ 13629355 w 14597411"/>
              <a:gd name="connsiteY450" fmla="*/ 724488 h 4480807"/>
              <a:gd name="connsiteX451" fmla="*/ 13645763 w 14597411"/>
              <a:gd name="connsiteY451" fmla="*/ 740891 h 4480807"/>
              <a:gd name="connsiteX452" fmla="*/ 13733271 w 14597411"/>
              <a:gd name="connsiteY452" fmla="*/ 708085 h 4480807"/>
              <a:gd name="connsiteX453" fmla="*/ 13782494 w 14597411"/>
              <a:gd name="connsiteY453" fmla="*/ 713552 h 4480807"/>
              <a:gd name="connsiteX454" fmla="*/ 13897348 w 14597411"/>
              <a:gd name="connsiteY454" fmla="*/ 686214 h 4480807"/>
              <a:gd name="connsiteX455" fmla="*/ 13995794 w 14597411"/>
              <a:gd name="connsiteY455" fmla="*/ 675278 h 4480807"/>
              <a:gd name="connsiteX456" fmla="*/ 14154402 w 14597411"/>
              <a:gd name="connsiteY456" fmla="*/ 647940 h 4480807"/>
              <a:gd name="connsiteX457" fmla="*/ 14230972 w 14597411"/>
              <a:gd name="connsiteY457" fmla="*/ 664343 h 4480807"/>
              <a:gd name="connsiteX458" fmla="*/ 14274726 w 14597411"/>
              <a:gd name="connsiteY458" fmla="*/ 686214 h 4480807"/>
              <a:gd name="connsiteX459" fmla="*/ 14285664 w 14597411"/>
              <a:gd name="connsiteY459" fmla="*/ 686214 h 4480807"/>
              <a:gd name="connsiteX460" fmla="*/ 14302072 w 14597411"/>
              <a:gd name="connsiteY460" fmla="*/ 691681 h 4480807"/>
              <a:gd name="connsiteX461" fmla="*/ 14313010 w 14597411"/>
              <a:gd name="connsiteY461" fmla="*/ 664343 h 4480807"/>
              <a:gd name="connsiteX462" fmla="*/ 14345826 w 14597411"/>
              <a:gd name="connsiteY462" fmla="*/ 658875 h 4480807"/>
              <a:gd name="connsiteX463" fmla="*/ 14373172 w 14597411"/>
              <a:gd name="connsiteY463" fmla="*/ 664343 h 4480807"/>
              <a:gd name="connsiteX464" fmla="*/ 14411457 w 14597411"/>
              <a:gd name="connsiteY464" fmla="*/ 647940 h 4480807"/>
              <a:gd name="connsiteX465" fmla="*/ 14427864 w 14597411"/>
              <a:gd name="connsiteY465" fmla="*/ 664343 h 4480807"/>
              <a:gd name="connsiteX466" fmla="*/ 14553657 w 14597411"/>
              <a:gd name="connsiteY466" fmla="*/ 631537 h 4480807"/>
              <a:gd name="connsiteX467" fmla="*/ 14575534 w 14597411"/>
              <a:gd name="connsiteY467" fmla="*/ 642472 h 4480807"/>
              <a:gd name="connsiteX468" fmla="*/ 14559126 w 14597411"/>
              <a:gd name="connsiteY468" fmla="*/ 658875 h 4480807"/>
              <a:gd name="connsiteX469" fmla="*/ 14597411 w 14597411"/>
              <a:gd name="connsiteY469" fmla="*/ 669811 h 4480807"/>
              <a:gd name="connsiteX470" fmla="*/ 14575534 w 14597411"/>
              <a:gd name="connsiteY470" fmla="*/ 691681 h 4480807"/>
              <a:gd name="connsiteX471" fmla="*/ 14547846 w 14597411"/>
              <a:gd name="connsiteY471" fmla="*/ 691681 h 4480807"/>
              <a:gd name="connsiteX472" fmla="*/ 14515372 w 14597411"/>
              <a:gd name="connsiteY472" fmla="*/ 691681 h 4480807"/>
              <a:gd name="connsiteX473" fmla="*/ 14509903 w 14597411"/>
              <a:gd name="connsiteY473" fmla="*/ 691681 h 4480807"/>
              <a:gd name="connsiteX474" fmla="*/ 14508536 w 14597411"/>
              <a:gd name="connsiteY474" fmla="*/ 691681 h 4480807"/>
              <a:gd name="connsiteX475" fmla="*/ 14460680 w 14597411"/>
              <a:gd name="connsiteY475" fmla="*/ 691681 h 4480807"/>
              <a:gd name="connsiteX476" fmla="*/ 14466149 w 14597411"/>
              <a:gd name="connsiteY476" fmla="*/ 713552 h 4480807"/>
              <a:gd name="connsiteX477" fmla="*/ 14422395 w 14597411"/>
              <a:gd name="connsiteY477" fmla="*/ 713552 h 4480807"/>
              <a:gd name="connsiteX478" fmla="*/ 14356764 w 14597411"/>
              <a:gd name="connsiteY478" fmla="*/ 740891 h 4480807"/>
              <a:gd name="connsiteX479" fmla="*/ 14252849 w 14597411"/>
              <a:gd name="connsiteY479" fmla="*/ 779164 h 4480807"/>
              <a:gd name="connsiteX480" fmla="*/ 14236441 w 14597411"/>
              <a:gd name="connsiteY480" fmla="*/ 773697 h 4480807"/>
              <a:gd name="connsiteX481" fmla="*/ 14225502 w 14597411"/>
              <a:gd name="connsiteY481" fmla="*/ 773697 h 4480807"/>
              <a:gd name="connsiteX482" fmla="*/ 14220033 w 14597411"/>
              <a:gd name="connsiteY482" fmla="*/ 795568 h 4480807"/>
              <a:gd name="connsiteX483" fmla="*/ 14192687 w 14597411"/>
              <a:gd name="connsiteY483" fmla="*/ 779164 h 4480807"/>
              <a:gd name="connsiteX484" fmla="*/ 14181748 w 14597411"/>
              <a:gd name="connsiteY484" fmla="*/ 795568 h 4480807"/>
              <a:gd name="connsiteX485" fmla="*/ 14198156 w 14597411"/>
              <a:gd name="connsiteY485" fmla="*/ 801036 h 4480807"/>
              <a:gd name="connsiteX486" fmla="*/ 14121587 w 14597411"/>
              <a:gd name="connsiteY486" fmla="*/ 811971 h 4480807"/>
              <a:gd name="connsiteX487" fmla="*/ 14077833 w 14597411"/>
              <a:gd name="connsiteY487" fmla="*/ 844777 h 4480807"/>
              <a:gd name="connsiteX488" fmla="*/ 13979386 w 14597411"/>
              <a:gd name="connsiteY488" fmla="*/ 883051 h 4480807"/>
              <a:gd name="connsiteX489" fmla="*/ 13968448 w 14597411"/>
              <a:gd name="connsiteY489" fmla="*/ 872116 h 4480807"/>
              <a:gd name="connsiteX490" fmla="*/ 13962979 w 14597411"/>
              <a:gd name="connsiteY490" fmla="*/ 883051 h 4480807"/>
              <a:gd name="connsiteX491" fmla="*/ 13952040 w 14597411"/>
              <a:gd name="connsiteY491" fmla="*/ 861180 h 4480807"/>
              <a:gd name="connsiteX492" fmla="*/ 13913756 w 14597411"/>
              <a:gd name="connsiteY492" fmla="*/ 888519 h 4480807"/>
              <a:gd name="connsiteX493" fmla="*/ 13902817 w 14597411"/>
              <a:gd name="connsiteY493" fmla="*/ 883051 h 4480807"/>
              <a:gd name="connsiteX494" fmla="*/ 13897348 w 14597411"/>
              <a:gd name="connsiteY494" fmla="*/ 899455 h 4480807"/>
              <a:gd name="connsiteX495" fmla="*/ 13902817 w 14597411"/>
              <a:gd name="connsiteY495" fmla="*/ 932261 h 4480807"/>
              <a:gd name="connsiteX496" fmla="*/ 13902817 w 14597411"/>
              <a:gd name="connsiteY496" fmla="*/ 937729 h 4480807"/>
              <a:gd name="connsiteX497" fmla="*/ 13848125 w 14597411"/>
              <a:gd name="connsiteY497" fmla="*/ 932261 h 4480807"/>
              <a:gd name="connsiteX498" fmla="*/ 13886409 w 14597411"/>
              <a:gd name="connsiteY498" fmla="*/ 954132 h 4480807"/>
              <a:gd name="connsiteX499" fmla="*/ 13924694 w 14597411"/>
              <a:gd name="connsiteY499" fmla="*/ 954132 h 4480807"/>
              <a:gd name="connsiteX500" fmla="*/ 13930163 w 14597411"/>
              <a:gd name="connsiteY500" fmla="*/ 948664 h 4480807"/>
              <a:gd name="connsiteX501" fmla="*/ 13930163 w 14597411"/>
              <a:gd name="connsiteY501" fmla="*/ 943196 h 4480807"/>
              <a:gd name="connsiteX502" fmla="*/ 13984856 w 14597411"/>
              <a:gd name="connsiteY502" fmla="*/ 915858 h 4480807"/>
              <a:gd name="connsiteX503" fmla="*/ 14012202 w 14597411"/>
              <a:gd name="connsiteY503" fmla="*/ 921325 h 4480807"/>
              <a:gd name="connsiteX504" fmla="*/ 14017671 w 14597411"/>
              <a:gd name="connsiteY504" fmla="*/ 904922 h 4480807"/>
              <a:gd name="connsiteX505" fmla="*/ 14055956 w 14597411"/>
              <a:gd name="connsiteY505" fmla="*/ 915858 h 4480807"/>
              <a:gd name="connsiteX506" fmla="*/ 14094241 w 14597411"/>
              <a:gd name="connsiteY506" fmla="*/ 899455 h 4480807"/>
              <a:gd name="connsiteX507" fmla="*/ 14116118 w 14597411"/>
              <a:gd name="connsiteY507" fmla="*/ 904922 h 4480807"/>
              <a:gd name="connsiteX508" fmla="*/ 14116118 w 14597411"/>
              <a:gd name="connsiteY508" fmla="*/ 926793 h 4480807"/>
              <a:gd name="connsiteX509" fmla="*/ 14099710 w 14597411"/>
              <a:gd name="connsiteY509" fmla="*/ 948664 h 4480807"/>
              <a:gd name="connsiteX510" fmla="*/ 14034079 w 14597411"/>
              <a:gd name="connsiteY510" fmla="*/ 948664 h 4480807"/>
              <a:gd name="connsiteX511" fmla="*/ 13995794 w 14597411"/>
              <a:gd name="connsiteY511" fmla="*/ 970535 h 4480807"/>
              <a:gd name="connsiteX512" fmla="*/ 13968448 w 14597411"/>
              <a:gd name="connsiteY512" fmla="*/ 992406 h 4480807"/>
              <a:gd name="connsiteX513" fmla="*/ 13957510 w 14597411"/>
              <a:gd name="connsiteY513" fmla="*/ 976003 h 4480807"/>
              <a:gd name="connsiteX514" fmla="*/ 13919225 w 14597411"/>
              <a:gd name="connsiteY514" fmla="*/ 970535 h 4480807"/>
              <a:gd name="connsiteX515" fmla="*/ 13902817 w 14597411"/>
              <a:gd name="connsiteY515" fmla="*/ 970535 h 4480807"/>
              <a:gd name="connsiteX516" fmla="*/ 13897348 w 14597411"/>
              <a:gd name="connsiteY516" fmla="*/ 981470 h 4480807"/>
              <a:gd name="connsiteX517" fmla="*/ 13924694 w 14597411"/>
              <a:gd name="connsiteY517" fmla="*/ 1008809 h 4480807"/>
              <a:gd name="connsiteX518" fmla="*/ 13902817 w 14597411"/>
              <a:gd name="connsiteY518" fmla="*/ 1019744 h 4480807"/>
              <a:gd name="connsiteX519" fmla="*/ 13848125 w 14597411"/>
              <a:gd name="connsiteY519" fmla="*/ 1019744 h 4480807"/>
              <a:gd name="connsiteX520" fmla="*/ 13815309 w 14597411"/>
              <a:gd name="connsiteY520" fmla="*/ 1036147 h 4480807"/>
              <a:gd name="connsiteX521" fmla="*/ 13777024 w 14597411"/>
              <a:gd name="connsiteY521" fmla="*/ 1052551 h 4480807"/>
              <a:gd name="connsiteX522" fmla="*/ 13777024 w 14597411"/>
              <a:gd name="connsiteY522" fmla="*/ 1058018 h 4480807"/>
              <a:gd name="connsiteX523" fmla="*/ 13831717 w 14597411"/>
              <a:gd name="connsiteY523" fmla="*/ 1052551 h 4480807"/>
              <a:gd name="connsiteX524" fmla="*/ 13787963 w 14597411"/>
              <a:gd name="connsiteY524" fmla="*/ 1079889 h 4480807"/>
              <a:gd name="connsiteX525" fmla="*/ 13804371 w 14597411"/>
              <a:gd name="connsiteY525" fmla="*/ 1085357 h 4480807"/>
              <a:gd name="connsiteX526" fmla="*/ 13820778 w 14597411"/>
              <a:gd name="connsiteY526" fmla="*/ 1079889 h 4480807"/>
              <a:gd name="connsiteX527" fmla="*/ 13848125 w 14597411"/>
              <a:gd name="connsiteY527" fmla="*/ 1096292 h 4480807"/>
              <a:gd name="connsiteX528" fmla="*/ 13820778 w 14597411"/>
              <a:gd name="connsiteY528" fmla="*/ 1096292 h 4480807"/>
              <a:gd name="connsiteX529" fmla="*/ 13820778 w 14597411"/>
              <a:gd name="connsiteY529" fmla="*/ 1107228 h 4480807"/>
              <a:gd name="connsiteX530" fmla="*/ 13831717 w 14597411"/>
              <a:gd name="connsiteY530" fmla="*/ 1118163 h 4480807"/>
              <a:gd name="connsiteX531" fmla="*/ 13804371 w 14597411"/>
              <a:gd name="connsiteY531" fmla="*/ 1107228 h 4480807"/>
              <a:gd name="connsiteX532" fmla="*/ 13793432 w 14597411"/>
              <a:gd name="connsiteY532" fmla="*/ 1112695 h 4480807"/>
              <a:gd name="connsiteX533" fmla="*/ 13771555 w 14597411"/>
              <a:gd name="connsiteY533" fmla="*/ 1079889 h 4480807"/>
              <a:gd name="connsiteX534" fmla="*/ 13755147 w 14597411"/>
              <a:gd name="connsiteY534" fmla="*/ 1079889 h 4480807"/>
              <a:gd name="connsiteX535" fmla="*/ 13760617 w 14597411"/>
              <a:gd name="connsiteY535" fmla="*/ 1068954 h 4480807"/>
              <a:gd name="connsiteX536" fmla="*/ 13771555 w 14597411"/>
              <a:gd name="connsiteY536" fmla="*/ 1052551 h 4480807"/>
              <a:gd name="connsiteX537" fmla="*/ 13711394 w 14597411"/>
              <a:gd name="connsiteY537" fmla="*/ 1052551 h 4480807"/>
              <a:gd name="connsiteX538" fmla="*/ 13705924 w 14597411"/>
              <a:gd name="connsiteY538" fmla="*/ 1063486 h 4480807"/>
              <a:gd name="connsiteX539" fmla="*/ 13629355 w 14597411"/>
              <a:gd name="connsiteY539" fmla="*/ 1068954 h 4480807"/>
              <a:gd name="connsiteX540" fmla="*/ 13602009 w 14597411"/>
              <a:gd name="connsiteY540" fmla="*/ 1090825 h 4480807"/>
              <a:gd name="connsiteX541" fmla="*/ 13602009 w 14597411"/>
              <a:gd name="connsiteY541" fmla="*/ 1101760 h 4480807"/>
              <a:gd name="connsiteX542" fmla="*/ 13596539 w 14597411"/>
              <a:gd name="connsiteY542" fmla="*/ 1090825 h 4480807"/>
              <a:gd name="connsiteX543" fmla="*/ 13574662 w 14597411"/>
              <a:gd name="connsiteY543" fmla="*/ 1112695 h 4480807"/>
              <a:gd name="connsiteX544" fmla="*/ 13558255 w 14597411"/>
              <a:gd name="connsiteY544" fmla="*/ 1129099 h 4480807"/>
              <a:gd name="connsiteX545" fmla="*/ 13612947 w 14597411"/>
              <a:gd name="connsiteY545" fmla="*/ 1129099 h 4480807"/>
              <a:gd name="connsiteX546" fmla="*/ 13596539 w 14597411"/>
              <a:gd name="connsiteY546" fmla="*/ 1140034 h 4480807"/>
              <a:gd name="connsiteX547" fmla="*/ 13640293 w 14597411"/>
              <a:gd name="connsiteY547" fmla="*/ 1178308 h 4480807"/>
              <a:gd name="connsiteX548" fmla="*/ 13656701 w 14597411"/>
              <a:gd name="connsiteY548" fmla="*/ 1167373 h 4480807"/>
              <a:gd name="connsiteX549" fmla="*/ 13667640 w 14597411"/>
              <a:gd name="connsiteY549" fmla="*/ 1178308 h 4480807"/>
              <a:gd name="connsiteX550" fmla="*/ 13673109 w 14597411"/>
              <a:gd name="connsiteY550" fmla="*/ 1167373 h 4480807"/>
              <a:gd name="connsiteX551" fmla="*/ 13722332 w 14597411"/>
              <a:gd name="connsiteY551" fmla="*/ 1167373 h 4480807"/>
              <a:gd name="connsiteX552" fmla="*/ 13716863 w 14597411"/>
              <a:gd name="connsiteY552" fmla="*/ 1178308 h 4480807"/>
              <a:gd name="connsiteX553" fmla="*/ 13755147 w 14597411"/>
              <a:gd name="connsiteY553" fmla="*/ 1172840 h 4480807"/>
              <a:gd name="connsiteX554" fmla="*/ 13738740 w 14597411"/>
              <a:gd name="connsiteY554" fmla="*/ 1156437 h 4480807"/>
              <a:gd name="connsiteX555" fmla="*/ 13760617 w 14597411"/>
              <a:gd name="connsiteY555" fmla="*/ 1167373 h 4480807"/>
              <a:gd name="connsiteX556" fmla="*/ 13771555 w 14597411"/>
              <a:gd name="connsiteY556" fmla="*/ 1172840 h 4480807"/>
              <a:gd name="connsiteX557" fmla="*/ 13777024 w 14597411"/>
              <a:gd name="connsiteY557" fmla="*/ 1167373 h 4480807"/>
              <a:gd name="connsiteX558" fmla="*/ 13787963 w 14597411"/>
              <a:gd name="connsiteY558" fmla="*/ 1161905 h 4480807"/>
              <a:gd name="connsiteX559" fmla="*/ 13820778 w 14597411"/>
              <a:gd name="connsiteY559" fmla="*/ 1183776 h 4480807"/>
              <a:gd name="connsiteX560" fmla="*/ 13837186 w 14597411"/>
              <a:gd name="connsiteY560" fmla="*/ 1183776 h 4480807"/>
              <a:gd name="connsiteX561" fmla="*/ 13837186 w 14597411"/>
              <a:gd name="connsiteY561" fmla="*/ 1167373 h 4480807"/>
              <a:gd name="connsiteX562" fmla="*/ 13848125 w 14597411"/>
              <a:gd name="connsiteY562" fmla="*/ 1178308 h 4480807"/>
              <a:gd name="connsiteX563" fmla="*/ 13870002 w 14597411"/>
              <a:gd name="connsiteY563" fmla="*/ 1156437 h 4480807"/>
              <a:gd name="connsiteX564" fmla="*/ 13870002 w 14597411"/>
              <a:gd name="connsiteY564" fmla="*/ 1140034 h 4480807"/>
              <a:gd name="connsiteX565" fmla="*/ 13902817 w 14597411"/>
              <a:gd name="connsiteY565" fmla="*/ 1150969 h 4480807"/>
              <a:gd name="connsiteX566" fmla="*/ 13908286 w 14597411"/>
              <a:gd name="connsiteY566" fmla="*/ 1140034 h 4480807"/>
              <a:gd name="connsiteX567" fmla="*/ 13908286 w 14597411"/>
              <a:gd name="connsiteY567" fmla="*/ 1156437 h 4480807"/>
              <a:gd name="connsiteX568" fmla="*/ 13957510 w 14597411"/>
              <a:gd name="connsiteY568" fmla="*/ 1140034 h 4480807"/>
              <a:gd name="connsiteX569" fmla="*/ 13990325 w 14597411"/>
              <a:gd name="connsiteY569" fmla="*/ 1129099 h 4480807"/>
              <a:gd name="connsiteX570" fmla="*/ 14192687 w 14597411"/>
              <a:gd name="connsiteY570" fmla="*/ 1096292 h 4480807"/>
              <a:gd name="connsiteX571" fmla="*/ 14313010 w 14597411"/>
              <a:gd name="connsiteY571" fmla="*/ 1074421 h 4480807"/>
              <a:gd name="connsiteX572" fmla="*/ 14509903 w 14597411"/>
              <a:gd name="connsiteY572" fmla="*/ 1063486 h 4480807"/>
              <a:gd name="connsiteX573" fmla="*/ 14526311 w 14597411"/>
              <a:gd name="connsiteY573" fmla="*/ 1063486 h 4480807"/>
              <a:gd name="connsiteX574" fmla="*/ 14482557 w 14597411"/>
              <a:gd name="connsiteY574" fmla="*/ 1090825 h 4480807"/>
              <a:gd name="connsiteX575" fmla="*/ 14378641 w 14597411"/>
              <a:gd name="connsiteY575" fmla="*/ 1112695 h 4480807"/>
              <a:gd name="connsiteX576" fmla="*/ 14329418 w 14597411"/>
              <a:gd name="connsiteY576" fmla="*/ 1140034 h 4480807"/>
              <a:gd name="connsiteX577" fmla="*/ 14263787 w 14597411"/>
              <a:gd name="connsiteY577" fmla="*/ 1150969 h 4480807"/>
              <a:gd name="connsiteX578" fmla="*/ 14252849 w 14597411"/>
              <a:gd name="connsiteY578" fmla="*/ 1200179 h 4480807"/>
              <a:gd name="connsiteX579" fmla="*/ 14313010 w 14597411"/>
              <a:gd name="connsiteY579" fmla="*/ 1183776 h 4480807"/>
              <a:gd name="connsiteX580" fmla="*/ 14252849 w 14597411"/>
              <a:gd name="connsiteY580" fmla="*/ 1222050 h 4480807"/>
              <a:gd name="connsiteX581" fmla="*/ 14121587 w 14597411"/>
              <a:gd name="connsiteY581" fmla="*/ 1249388 h 4480807"/>
              <a:gd name="connsiteX582" fmla="*/ 14055956 w 14597411"/>
              <a:gd name="connsiteY582" fmla="*/ 1271259 h 4480807"/>
              <a:gd name="connsiteX583" fmla="*/ 14066894 w 14597411"/>
              <a:gd name="connsiteY583" fmla="*/ 1276727 h 4480807"/>
              <a:gd name="connsiteX584" fmla="*/ 14066894 w 14597411"/>
              <a:gd name="connsiteY584" fmla="*/ 1293130 h 4480807"/>
              <a:gd name="connsiteX585" fmla="*/ 14017671 w 14597411"/>
              <a:gd name="connsiteY585" fmla="*/ 1260324 h 4480807"/>
              <a:gd name="connsiteX586" fmla="*/ 14017671 w 14597411"/>
              <a:gd name="connsiteY586" fmla="*/ 1260324 h 4480807"/>
              <a:gd name="connsiteX587" fmla="*/ 14012202 w 14597411"/>
              <a:gd name="connsiteY587" fmla="*/ 1260324 h 4480807"/>
              <a:gd name="connsiteX588" fmla="*/ 13990325 w 14597411"/>
              <a:gd name="connsiteY588" fmla="*/ 1271259 h 4480807"/>
              <a:gd name="connsiteX589" fmla="*/ 14012202 w 14597411"/>
              <a:gd name="connsiteY589" fmla="*/ 1298598 h 4480807"/>
              <a:gd name="connsiteX590" fmla="*/ 13979386 w 14597411"/>
              <a:gd name="connsiteY590" fmla="*/ 1304065 h 4480807"/>
              <a:gd name="connsiteX591" fmla="*/ 13979386 w 14597411"/>
              <a:gd name="connsiteY591" fmla="*/ 1331404 h 4480807"/>
              <a:gd name="connsiteX592" fmla="*/ 13946571 w 14597411"/>
              <a:gd name="connsiteY592" fmla="*/ 1331404 h 4480807"/>
              <a:gd name="connsiteX593" fmla="*/ 13902817 w 14597411"/>
              <a:gd name="connsiteY593" fmla="*/ 1358743 h 4480807"/>
              <a:gd name="connsiteX594" fmla="*/ 13859063 w 14597411"/>
              <a:gd name="connsiteY594" fmla="*/ 1369678 h 4480807"/>
              <a:gd name="connsiteX595" fmla="*/ 13848125 w 14597411"/>
              <a:gd name="connsiteY595" fmla="*/ 1391549 h 4480807"/>
              <a:gd name="connsiteX596" fmla="*/ 13859063 w 14597411"/>
              <a:gd name="connsiteY596" fmla="*/ 1397017 h 4480807"/>
              <a:gd name="connsiteX597" fmla="*/ 13848125 w 14597411"/>
              <a:gd name="connsiteY597" fmla="*/ 1407952 h 4480807"/>
              <a:gd name="connsiteX598" fmla="*/ 13771555 w 14597411"/>
              <a:gd name="connsiteY598" fmla="*/ 1380613 h 4480807"/>
              <a:gd name="connsiteX599" fmla="*/ 13711394 w 14597411"/>
              <a:gd name="connsiteY599" fmla="*/ 1380613 h 4480807"/>
              <a:gd name="connsiteX600" fmla="*/ 13667640 w 14597411"/>
              <a:gd name="connsiteY600" fmla="*/ 1391549 h 4480807"/>
              <a:gd name="connsiteX601" fmla="*/ 13727801 w 14597411"/>
              <a:gd name="connsiteY601" fmla="*/ 1429823 h 4480807"/>
              <a:gd name="connsiteX602" fmla="*/ 13738740 w 14597411"/>
              <a:gd name="connsiteY602" fmla="*/ 1446226 h 4480807"/>
              <a:gd name="connsiteX603" fmla="*/ 13705924 w 14597411"/>
              <a:gd name="connsiteY603" fmla="*/ 1451694 h 4480807"/>
              <a:gd name="connsiteX604" fmla="*/ 13662170 w 14597411"/>
              <a:gd name="connsiteY604" fmla="*/ 1424355 h 4480807"/>
              <a:gd name="connsiteX605" fmla="*/ 13629355 w 14597411"/>
              <a:gd name="connsiteY605" fmla="*/ 1429823 h 4480807"/>
              <a:gd name="connsiteX606" fmla="*/ 13618416 w 14597411"/>
              <a:gd name="connsiteY606" fmla="*/ 1429823 h 4480807"/>
              <a:gd name="connsiteX607" fmla="*/ 13634824 w 14597411"/>
              <a:gd name="connsiteY607" fmla="*/ 1407952 h 4480807"/>
              <a:gd name="connsiteX608" fmla="*/ 13569193 w 14597411"/>
              <a:gd name="connsiteY608" fmla="*/ 1413420 h 4480807"/>
              <a:gd name="connsiteX609" fmla="*/ 13547316 w 14597411"/>
              <a:gd name="connsiteY609" fmla="*/ 1429823 h 4480807"/>
              <a:gd name="connsiteX610" fmla="*/ 13454339 w 14597411"/>
              <a:gd name="connsiteY610" fmla="*/ 1429823 h 4480807"/>
              <a:gd name="connsiteX611" fmla="*/ 13448870 w 14597411"/>
              <a:gd name="connsiteY611" fmla="*/ 1468097 h 4480807"/>
              <a:gd name="connsiteX612" fmla="*/ 13452087 w 14597411"/>
              <a:gd name="connsiteY612" fmla="*/ 1470026 h 4480807"/>
              <a:gd name="connsiteX613" fmla="*/ 13441349 w 14597411"/>
              <a:gd name="connsiteY613" fmla="*/ 1472710 h 4480807"/>
              <a:gd name="connsiteX614" fmla="*/ 13416054 w 14597411"/>
              <a:gd name="connsiteY614" fmla="*/ 1479032 h 4480807"/>
              <a:gd name="connsiteX615" fmla="*/ 13432462 w 14597411"/>
              <a:gd name="connsiteY615" fmla="*/ 1473565 h 4480807"/>
              <a:gd name="connsiteX616" fmla="*/ 13410585 w 14597411"/>
              <a:gd name="connsiteY616" fmla="*/ 1457161 h 4480807"/>
              <a:gd name="connsiteX617" fmla="*/ 13383239 w 14597411"/>
              <a:gd name="connsiteY617" fmla="*/ 1462629 h 4480807"/>
              <a:gd name="connsiteX618" fmla="*/ 13301200 w 14597411"/>
              <a:gd name="connsiteY618" fmla="*/ 1473565 h 4480807"/>
              <a:gd name="connsiteX619" fmla="*/ 13246508 w 14597411"/>
              <a:gd name="connsiteY619" fmla="*/ 1495435 h 4480807"/>
              <a:gd name="connsiteX620" fmla="*/ 13230100 w 14597411"/>
              <a:gd name="connsiteY620" fmla="*/ 1489968 h 4480807"/>
              <a:gd name="connsiteX621" fmla="*/ 13115246 w 14597411"/>
              <a:gd name="connsiteY621" fmla="*/ 1528242 h 4480807"/>
              <a:gd name="connsiteX622" fmla="*/ 13082431 w 14597411"/>
              <a:gd name="connsiteY622" fmla="*/ 1522774 h 4480807"/>
              <a:gd name="connsiteX623" fmla="*/ 13104308 w 14597411"/>
              <a:gd name="connsiteY623" fmla="*/ 1517306 h 4480807"/>
              <a:gd name="connsiteX624" fmla="*/ 13109777 w 14597411"/>
              <a:gd name="connsiteY624" fmla="*/ 1511839 h 4480807"/>
              <a:gd name="connsiteX625" fmla="*/ 13120715 w 14597411"/>
              <a:gd name="connsiteY625" fmla="*/ 1506371 h 4480807"/>
              <a:gd name="connsiteX626" fmla="*/ 13076961 w 14597411"/>
              <a:gd name="connsiteY626" fmla="*/ 1495435 h 4480807"/>
              <a:gd name="connsiteX627" fmla="*/ 13071492 w 14597411"/>
              <a:gd name="connsiteY627" fmla="*/ 1506371 h 4480807"/>
              <a:gd name="connsiteX628" fmla="*/ 13071492 w 14597411"/>
              <a:gd name="connsiteY628" fmla="*/ 1511839 h 4480807"/>
              <a:gd name="connsiteX629" fmla="*/ 13066023 w 14597411"/>
              <a:gd name="connsiteY629" fmla="*/ 1517306 h 4480807"/>
              <a:gd name="connsiteX630" fmla="*/ 13066023 w 14597411"/>
              <a:gd name="connsiteY630" fmla="*/ 1511839 h 4480807"/>
              <a:gd name="connsiteX631" fmla="*/ 13044146 w 14597411"/>
              <a:gd name="connsiteY631" fmla="*/ 1522774 h 4480807"/>
              <a:gd name="connsiteX632" fmla="*/ 13033207 w 14597411"/>
              <a:gd name="connsiteY632" fmla="*/ 1511839 h 4480807"/>
              <a:gd name="connsiteX633" fmla="*/ 13033207 w 14597411"/>
              <a:gd name="connsiteY633" fmla="*/ 1533709 h 4480807"/>
              <a:gd name="connsiteX634" fmla="*/ 13022269 w 14597411"/>
              <a:gd name="connsiteY634" fmla="*/ 1528242 h 4480807"/>
              <a:gd name="connsiteX635" fmla="*/ 12983984 w 14597411"/>
              <a:gd name="connsiteY635" fmla="*/ 1533709 h 4480807"/>
              <a:gd name="connsiteX636" fmla="*/ 12973046 w 14597411"/>
              <a:gd name="connsiteY636" fmla="*/ 1528242 h 4480807"/>
              <a:gd name="connsiteX637" fmla="*/ 12945699 w 14597411"/>
              <a:gd name="connsiteY637" fmla="*/ 1539177 h 4480807"/>
              <a:gd name="connsiteX638" fmla="*/ 12907415 w 14597411"/>
              <a:gd name="connsiteY638" fmla="*/ 1544645 h 4480807"/>
              <a:gd name="connsiteX639" fmla="*/ 12891007 w 14597411"/>
              <a:gd name="connsiteY639" fmla="*/ 1561048 h 4480807"/>
              <a:gd name="connsiteX640" fmla="*/ 12858192 w 14597411"/>
              <a:gd name="connsiteY640" fmla="*/ 1561048 h 4480807"/>
              <a:gd name="connsiteX641" fmla="*/ 12814438 w 14597411"/>
              <a:gd name="connsiteY641" fmla="*/ 1577451 h 4480807"/>
              <a:gd name="connsiteX642" fmla="*/ 12803499 w 14597411"/>
              <a:gd name="connsiteY642" fmla="*/ 1571983 h 4480807"/>
              <a:gd name="connsiteX643" fmla="*/ 12803499 w 14597411"/>
              <a:gd name="connsiteY643" fmla="*/ 1571983 h 4480807"/>
              <a:gd name="connsiteX644" fmla="*/ 12798030 w 14597411"/>
              <a:gd name="connsiteY644" fmla="*/ 1571983 h 4480807"/>
              <a:gd name="connsiteX645" fmla="*/ 12759745 w 14597411"/>
              <a:gd name="connsiteY645" fmla="*/ 1582919 h 4480807"/>
              <a:gd name="connsiteX646" fmla="*/ 12754276 w 14597411"/>
              <a:gd name="connsiteY646" fmla="*/ 1593854 h 4480807"/>
              <a:gd name="connsiteX647" fmla="*/ 12798030 w 14597411"/>
              <a:gd name="connsiteY647" fmla="*/ 1604790 h 4480807"/>
              <a:gd name="connsiteX648" fmla="*/ 12765214 w 14597411"/>
              <a:gd name="connsiteY648" fmla="*/ 1632128 h 4480807"/>
              <a:gd name="connsiteX649" fmla="*/ 12715991 w 14597411"/>
              <a:gd name="connsiteY649" fmla="*/ 1643064 h 4480807"/>
              <a:gd name="connsiteX650" fmla="*/ 12705053 w 14597411"/>
              <a:gd name="connsiteY650" fmla="*/ 1653999 h 4480807"/>
              <a:gd name="connsiteX651" fmla="*/ 12688645 w 14597411"/>
              <a:gd name="connsiteY651" fmla="*/ 1648531 h 4480807"/>
              <a:gd name="connsiteX652" fmla="*/ 12650360 w 14597411"/>
              <a:gd name="connsiteY652" fmla="*/ 1703209 h 4480807"/>
              <a:gd name="connsiteX653" fmla="*/ 12595668 w 14597411"/>
              <a:gd name="connsiteY653" fmla="*/ 1763353 h 4480807"/>
              <a:gd name="connsiteX654" fmla="*/ 12606606 w 14597411"/>
              <a:gd name="connsiteY654" fmla="*/ 1779757 h 4480807"/>
              <a:gd name="connsiteX655" fmla="*/ 12650360 w 14597411"/>
              <a:gd name="connsiteY655" fmla="*/ 1763353 h 4480807"/>
              <a:gd name="connsiteX656" fmla="*/ 12705053 w 14597411"/>
              <a:gd name="connsiteY656" fmla="*/ 1768821 h 4480807"/>
              <a:gd name="connsiteX657" fmla="*/ 12677707 w 14597411"/>
              <a:gd name="connsiteY657" fmla="*/ 1746950 h 4480807"/>
              <a:gd name="connsiteX658" fmla="*/ 12683176 w 14597411"/>
              <a:gd name="connsiteY658" fmla="*/ 1741483 h 4480807"/>
              <a:gd name="connsiteX659" fmla="*/ 12710522 w 14597411"/>
              <a:gd name="connsiteY659" fmla="*/ 1757886 h 4480807"/>
              <a:gd name="connsiteX660" fmla="*/ 12798030 w 14597411"/>
              <a:gd name="connsiteY660" fmla="*/ 1725079 h 4480807"/>
              <a:gd name="connsiteX661" fmla="*/ 12792561 w 14597411"/>
              <a:gd name="connsiteY661" fmla="*/ 1746950 h 4480807"/>
              <a:gd name="connsiteX662" fmla="*/ 12858192 w 14597411"/>
              <a:gd name="connsiteY662" fmla="*/ 1741483 h 4480807"/>
              <a:gd name="connsiteX663" fmla="*/ 12863661 w 14597411"/>
              <a:gd name="connsiteY663" fmla="*/ 1730547 h 4480807"/>
              <a:gd name="connsiteX664" fmla="*/ 12825376 w 14597411"/>
              <a:gd name="connsiteY664" fmla="*/ 1725079 h 4480807"/>
              <a:gd name="connsiteX665" fmla="*/ 12825376 w 14597411"/>
              <a:gd name="connsiteY665" fmla="*/ 1708676 h 4480807"/>
              <a:gd name="connsiteX666" fmla="*/ 12874599 w 14597411"/>
              <a:gd name="connsiteY666" fmla="*/ 1692273 h 4480807"/>
              <a:gd name="connsiteX667" fmla="*/ 12885538 w 14597411"/>
              <a:gd name="connsiteY667" fmla="*/ 1714144 h 4480807"/>
              <a:gd name="connsiteX668" fmla="*/ 12956638 w 14597411"/>
              <a:gd name="connsiteY668" fmla="*/ 1708676 h 4480807"/>
              <a:gd name="connsiteX669" fmla="*/ 13000392 w 14597411"/>
              <a:gd name="connsiteY669" fmla="*/ 1708676 h 4480807"/>
              <a:gd name="connsiteX670" fmla="*/ 13005861 w 14597411"/>
              <a:gd name="connsiteY670" fmla="*/ 1708676 h 4480807"/>
              <a:gd name="connsiteX671" fmla="*/ 13005861 w 14597411"/>
              <a:gd name="connsiteY671" fmla="*/ 1703209 h 4480807"/>
              <a:gd name="connsiteX672" fmla="*/ 13005861 w 14597411"/>
              <a:gd name="connsiteY672" fmla="*/ 1686805 h 4480807"/>
              <a:gd name="connsiteX673" fmla="*/ 13022269 w 14597411"/>
              <a:gd name="connsiteY673" fmla="*/ 1686805 h 4480807"/>
              <a:gd name="connsiteX674" fmla="*/ 13016800 w 14597411"/>
              <a:gd name="connsiteY674" fmla="*/ 1697741 h 4480807"/>
              <a:gd name="connsiteX675" fmla="*/ 13060554 w 14597411"/>
              <a:gd name="connsiteY675" fmla="*/ 1692273 h 4480807"/>
              <a:gd name="connsiteX676" fmla="*/ 13060554 w 14597411"/>
              <a:gd name="connsiteY676" fmla="*/ 1675870 h 4480807"/>
              <a:gd name="connsiteX677" fmla="*/ 13109777 w 14597411"/>
              <a:gd name="connsiteY677" fmla="*/ 1664935 h 4480807"/>
              <a:gd name="connsiteX678" fmla="*/ 13109777 w 14597411"/>
              <a:gd name="connsiteY678" fmla="*/ 1675870 h 4480807"/>
              <a:gd name="connsiteX679" fmla="*/ 13131654 w 14597411"/>
              <a:gd name="connsiteY679" fmla="*/ 1664935 h 4480807"/>
              <a:gd name="connsiteX680" fmla="*/ 13126184 w 14597411"/>
              <a:gd name="connsiteY680" fmla="*/ 1659467 h 4480807"/>
              <a:gd name="connsiteX681" fmla="*/ 13159000 w 14597411"/>
              <a:gd name="connsiteY681" fmla="*/ 1637596 h 4480807"/>
              <a:gd name="connsiteX682" fmla="*/ 13175408 w 14597411"/>
              <a:gd name="connsiteY682" fmla="*/ 1632128 h 4480807"/>
              <a:gd name="connsiteX683" fmla="*/ 13180877 w 14597411"/>
              <a:gd name="connsiteY683" fmla="*/ 1637596 h 4480807"/>
              <a:gd name="connsiteX684" fmla="*/ 13246508 w 14597411"/>
              <a:gd name="connsiteY684" fmla="*/ 1626661 h 4480807"/>
              <a:gd name="connsiteX685" fmla="*/ 13251977 w 14597411"/>
              <a:gd name="connsiteY685" fmla="*/ 1637596 h 4480807"/>
              <a:gd name="connsiteX686" fmla="*/ 13224631 w 14597411"/>
              <a:gd name="connsiteY686" fmla="*/ 1632128 h 4480807"/>
              <a:gd name="connsiteX687" fmla="*/ 13224631 w 14597411"/>
              <a:gd name="connsiteY687" fmla="*/ 1648531 h 4480807"/>
              <a:gd name="connsiteX688" fmla="*/ 13246508 w 14597411"/>
              <a:gd name="connsiteY688" fmla="*/ 1648531 h 4480807"/>
              <a:gd name="connsiteX689" fmla="*/ 13257446 w 14597411"/>
              <a:gd name="connsiteY689" fmla="*/ 1643064 h 4480807"/>
              <a:gd name="connsiteX690" fmla="*/ 13273854 w 14597411"/>
              <a:gd name="connsiteY690" fmla="*/ 1626661 h 4480807"/>
              <a:gd name="connsiteX691" fmla="*/ 13334016 w 14597411"/>
              <a:gd name="connsiteY691" fmla="*/ 1599322 h 4480807"/>
              <a:gd name="connsiteX692" fmla="*/ 13328546 w 14597411"/>
              <a:gd name="connsiteY692" fmla="*/ 1615725 h 4480807"/>
              <a:gd name="connsiteX693" fmla="*/ 13344954 w 14597411"/>
              <a:gd name="connsiteY693" fmla="*/ 1615725 h 4480807"/>
              <a:gd name="connsiteX694" fmla="*/ 13350423 w 14597411"/>
              <a:gd name="connsiteY694" fmla="*/ 1599322 h 4480807"/>
              <a:gd name="connsiteX695" fmla="*/ 13454339 w 14597411"/>
              <a:gd name="connsiteY695" fmla="*/ 1571983 h 4480807"/>
              <a:gd name="connsiteX696" fmla="*/ 13481685 w 14597411"/>
              <a:gd name="connsiteY696" fmla="*/ 1550113 h 4480807"/>
              <a:gd name="connsiteX697" fmla="*/ 13454339 w 14597411"/>
              <a:gd name="connsiteY697" fmla="*/ 1539177 h 4480807"/>
              <a:gd name="connsiteX698" fmla="*/ 13432462 w 14597411"/>
              <a:gd name="connsiteY698" fmla="*/ 1544645 h 4480807"/>
              <a:gd name="connsiteX699" fmla="*/ 13421524 w 14597411"/>
              <a:gd name="connsiteY699" fmla="*/ 1528242 h 4480807"/>
              <a:gd name="connsiteX700" fmla="*/ 13344954 w 14597411"/>
              <a:gd name="connsiteY700" fmla="*/ 1528242 h 4480807"/>
              <a:gd name="connsiteX701" fmla="*/ 13334016 w 14597411"/>
              <a:gd name="connsiteY701" fmla="*/ 1511839 h 4480807"/>
              <a:gd name="connsiteX702" fmla="*/ 13295731 w 14597411"/>
              <a:gd name="connsiteY702" fmla="*/ 1533709 h 4480807"/>
              <a:gd name="connsiteX703" fmla="*/ 13273854 w 14597411"/>
              <a:gd name="connsiteY703" fmla="*/ 1511839 h 4480807"/>
              <a:gd name="connsiteX704" fmla="*/ 13344954 w 14597411"/>
              <a:gd name="connsiteY704" fmla="*/ 1495435 h 4480807"/>
              <a:gd name="connsiteX705" fmla="*/ 13355893 w 14597411"/>
              <a:gd name="connsiteY705" fmla="*/ 1500903 h 4480807"/>
              <a:gd name="connsiteX706" fmla="*/ 13339485 w 14597411"/>
              <a:gd name="connsiteY706" fmla="*/ 1506371 h 4480807"/>
              <a:gd name="connsiteX707" fmla="*/ 13383239 w 14597411"/>
              <a:gd name="connsiteY707" fmla="*/ 1522774 h 4480807"/>
              <a:gd name="connsiteX708" fmla="*/ 13388708 w 14597411"/>
              <a:gd name="connsiteY708" fmla="*/ 1522774 h 4480807"/>
              <a:gd name="connsiteX709" fmla="*/ 13372300 w 14597411"/>
              <a:gd name="connsiteY709" fmla="*/ 1495435 h 4480807"/>
              <a:gd name="connsiteX710" fmla="*/ 13361362 w 14597411"/>
              <a:gd name="connsiteY710" fmla="*/ 1489968 h 4480807"/>
              <a:gd name="connsiteX711" fmla="*/ 13388708 w 14597411"/>
              <a:gd name="connsiteY711" fmla="*/ 1484500 h 4480807"/>
              <a:gd name="connsiteX712" fmla="*/ 13388708 w 14597411"/>
              <a:gd name="connsiteY712" fmla="*/ 1489968 h 4480807"/>
              <a:gd name="connsiteX713" fmla="*/ 13443401 w 14597411"/>
              <a:gd name="connsiteY713" fmla="*/ 1528242 h 4480807"/>
              <a:gd name="connsiteX714" fmla="*/ 13514501 w 14597411"/>
              <a:gd name="connsiteY714" fmla="*/ 1533709 h 4480807"/>
              <a:gd name="connsiteX715" fmla="*/ 13552785 w 14597411"/>
              <a:gd name="connsiteY715" fmla="*/ 1550113 h 4480807"/>
              <a:gd name="connsiteX716" fmla="*/ 13547316 w 14597411"/>
              <a:gd name="connsiteY716" fmla="*/ 1582919 h 4480807"/>
              <a:gd name="connsiteX717" fmla="*/ 13580132 w 14597411"/>
              <a:gd name="connsiteY717" fmla="*/ 1599322 h 4480807"/>
              <a:gd name="connsiteX718" fmla="*/ 13580132 w 14597411"/>
              <a:gd name="connsiteY718" fmla="*/ 1588387 h 4480807"/>
              <a:gd name="connsiteX719" fmla="*/ 13591070 w 14597411"/>
              <a:gd name="connsiteY719" fmla="*/ 1599322 h 4480807"/>
              <a:gd name="connsiteX720" fmla="*/ 13596539 w 14597411"/>
              <a:gd name="connsiteY720" fmla="*/ 1599322 h 4480807"/>
              <a:gd name="connsiteX721" fmla="*/ 13607478 w 14597411"/>
              <a:gd name="connsiteY721" fmla="*/ 1588387 h 4480807"/>
              <a:gd name="connsiteX722" fmla="*/ 13596539 w 14597411"/>
              <a:gd name="connsiteY722" fmla="*/ 1582919 h 4480807"/>
              <a:gd name="connsiteX723" fmla="*/ 13667640 w 14597411"/>
              <a:gd name="connsiteY723" fmla="*/ 1588387 h 4480807"/>
              <a:gd name="connsiteX724" fmla="*/ 13722332 w 14597411"/>
              <a:gd name="connsiteY724" fmla="*/ 1555580 h 4480807"/>
              <a:gd name="connsiteX725" fmla="*/ 13754635 w 14597411"/>
              <a:gd name="connsiteY725" fmla="*/ 1548660 h 4480807"/>
              <a:gd name="connsiteX726" fmla="*/ 13790572 w 14597411"/>
              <a:gd name="connsiteY726" fmla="*/ 1540961 h 4480807"/>
              <a:gd name="connsiteX727" fmla="*/ 13789330 w 14597411"/>
              <a:gd name="connsiteY727" fmla="*/ 1541911 h 4480807"/>
              <a:gd name="connsiteX728" fmla="*/ 13789672 w 14597411"/>
              <a:gd name="connsiteY728" fmla="*/ 1542253 h 4480807"/>
              <a:gd name="connsiteX729" fmla="*/ 13791159 w 14597411"/>
              <a:gd name="connsiteY729" fmla="*/ 1540836 h 4480807"/>
              <a:gd name="connsiteX730" fmla="*/ 13798901 w 14597411"/>
              <a:gd name="connsiteY730" fmla="*/ 1539177 h 4480807"/>
              <a:gd name="connsiteX731" fmla="*/ 13795141 w 14597411"/>
              <a:gd name="connsiteY731" fmla="*/ 1537468 h 4480807"/>
              <a:gd name="connsiteX732" fmla="*/ 13792869 w 14597411"/>
              <a:gd name="connsiteY732" fmla="*/ 1539206 h 4480807"/>
              <a:gd name="connsiteX733" fmla="*/ 13804371 w 14597411"/>
              <a:gd name="connsiteY733" fmla="*/ 1528242 h 4480807"/>
              <a:gd name="connsiteX734" fmla="*/ 13848125 w 14597411"/>
              <a:gd name="connsiteY734" fmla="*/ 1528242 h 4480807"/>
              <a:gd name="connsiteX735" fmla="*/ 13979386 w 14597411"/>
              <a:gd name="connsiteY735" fmla="*/ 1511839 h 4480807"/>
              <a:gd name="connsiteX736" fmla="*/ 14017671 w 14597411"/>
              <a:gd name="connsiteY736" fmla="*/ 1511839 h 4480807"/>
              <a:gd name="connsiteX737" fmla="*/ 14050487 w 14597411"/>
              <a:gd name="connsiteY737" fmla="*/ 1495435 h 4480807"/>
              <a:gd name="connsiteX738" fmla="*/ 14050487 w 14597411"/>
              <a:gd name="connsiteY738" fmla="*/ 1511839 h 4480807"/>
              <a:gd name="connsiteX739" fmla="*/ 14105179 w 14597411"/>
              <a:gd name="connsiteY739" fmla="*/ 1511839 h 4480807"/>
              <a:gd name="connsiteX740" fmla="*/ 14116118 w 14597411"/>
              <a:gd name="connsiteY740" fmla="*/ 1495435 h 4480807"/>
              <a:gd name="connsiteX741" fmla="*/ 14094241 w 14597411"/>
              <a:gd name="connsiteY741" fmla="*/ 1484500 h 4480807"/>
              <a:gd name="connsiteX742" fmla="*/ 14127056 w 14597411"/>
              <a:gd name="connsiteY742" fmla="*/ 1479032 h 4480807"/>
              <a:gd name="connsiteX743" fmla="*/ 14137995 w 14597411"/>
              <a:gd name="connsiteY743" fmla="*/ 1479032 h 4480807"/>
              <a:gd name="connsiteX744" fmla="*/ 14214564 w 14597411"/>
              <a:gd name="connsiteY744" fmla="*/ 1446226 h 4480807"/>
              <a:gd name="connsiteX745" fmla="*/ 14280195 w 14597411"/>
              <a:gd name="connsiteY745" fmla="*/ 1451694 h 4480807"/>
              <a:gd name="connsiteX746" fmla="*/ 14378641 w 14597411"/>
              <a:gd name="connsiteY746" fmla="*/ 1413420 h 4480807"/>
              <a:gd name="connsiteX747" fmla="*/ 14389580 w 14597411"/>
              <a:gd name="connsiteY747" fmla="*/ 1402484 h 4480807"/>
              <a:gd name="connsiteX748" fmla="*/ 14395049 w 14597411"/>
              <a:gd name="connsiteY748" fmla="*/ 1413420 h 4480807"/>
              <a:gd name="connsiteX749" fmla="*/ 14416926 w 14597411"/>
              <a:gd name="connsiteY749" fmla="*/ 1407952 h 4480807"/>
              <a:gd name="connsiteX750" fmla="*/ 14455211 w 14597411"/>
              <a:gd name="connsiteY750" fmla="*/ 1418887 h 4480807"/>
              <a:gd name="connsiteX751" fmla="*/ 14488026 w 14597411"/>
              <a:gd name="connsiteY751" fmla="*/ 1451694 h 4480807"/>
              <a:gd name="connsiteX752" fmla="*/ 14460680 w 14597411"/>
              <a:gd name="connsiteY752" fmla="*/ 1479032 h 4480807"/>
              <a:gd name="connsiteX753" fmla="*/ 14433334 w 14597411"/>
              <a:gd name="connsiteY753" fmla="*/ 1468097 h 4480807"/>
              <a:gd name="connsiteX754" fmla="*/ 14422395 w 14597411"/>
              <a:gd name="connsiteY754" fmla="*/ 1495435 h 4480807"/>
              <a:gd name="connsiteX755" fmla="*/ 14411457 w 14597411"/>
              <a:gd name="connsiteY755" fmla="*/ 1484500 h 4480807"/>
              <a:gd name="connsiteX756" fmla="*/ 14313010 w 14597411"/>
              <a:gd name="connsiteY756" fmla="*/ 1517306 h 4480807"/>
              <a:gd name="connsiteX757" fmla="*/ 14302072 w 14597411"/>
              <a:gd name="connsiteY757" fmla="*/ 1539177 h 4480807"/>
              <a:gd name="connsiteX758" fmla="*/ 14187218 w 14597411"/>
              <a:gd name="connsiteY758" fmla="*/ 1550113 h 4480807"/>
              <a:gd name="connsiteX759" fmla="*/ 14176279 w 14597411"/>
              <a:gd name="connsiteY759" fmla="*/ 1571983 h 4480807"/>
              <a:gd name="connsiteX760" fmla="*/ 14105179 w 14597411"/>
              <a:gd name="connsiteY760" fmla="*/ 1588387 h 4480807"/>
              <a:gd name="connsiteX761" fmla="*/ 14083302 w 14597411"/>
              <a:gd name="connsiteY761" fmla="*/ 1604790 h 4480807"/>
              <a:gd name="connsiteX762" fmla="*/ 14017671 w 14597411"/>
              <a:gd name="connsiteY762" fmla="*/ 1626661 h 4480807"/>
              <a:gd name="connsiteX763" fmla="*/ 14012202 w 14597411"/>
              <a:gd name="connsiteY763" fmla="*/ 1648531 h 4480807"/>
              <a:gd name="connsiteX764" fmla="*/ 13968448 w 14597411"/>
              <a:gd name="connsiteY764" fmla="*/ 1648531 h 4480807"/>
              <a:gd name="connsiteX765" fmla="*/ 13962979 w 14597411"/>
              <a:gd name="connsiteY765" fmla="*/ 1643064 h 4480807"/>
              <a:gd name="connsiteX766" fmla="*/ 13902817 w 14597411"/>
              <a:gd name="connsiteY766" fmla="*/ 1681338 h 4480807"/>
              <a:gd name="connsiteX767" fmla="*/ 13875471 w 14597411"/>
              <a:gd name="connsiteY767" fmla="*/ 1681338 h 4480807"/>
              <a:gd name="connsiteX768" fmla="*/ 13859063 w 14597411"/>
              <a:gd name="connsiteY768" fmla="*/ 1703209 h 4480807"/>
              <a:gd name="connsiteX769" fmla="*/ 13848125 w 14597411"/>
              <a:gd name="connsiteY769" fmla="*/ 1681338 h 4480807"/>
              <a:gd name="connsiteX770" fmla="*/ 13815309 w 14597411"/>
              <a:gd name="connsiteY770" fmla="*/ 1697741 h 4480807"/>
              <a:gd name="connsiteX771" fmla="*/ 13815309 w 14597411"/>
              <a:gd name="connsiteY771" fmla="*/ 1719612 h 4480807"/>
              <a:gd name="connsiteX772" fmla="*/ 13793432 w 14597411"/>
              <a:gd name="connsiteY772" fmla="*/ 1719612 h 4480807"/>
              <a:gd name="connsiteX773" fmla="*/ 13782494 w 14597411"/>
              <a:gd name="connsiteY773" fmla="*/ 1730547 h 4480807"/>
              <a:gd name="connsiteX774" fmla="*/ 13755147 w 14597411"/>
              <a:gd name="connsiteY774" fmla="*/ 1736015 h 4480807"/>
              <a:gd name="connsiteX775" fmla="*/ 13738740 w 14597411"/>
              <a:gd name="connsiteY775" fmla="*/ 1757886 h 4480807"/>
              <a:gd name="connsiteX776" fmla="*/ 13684047 w 14597411"/>
              <a:gd name="connsiteY776" fmla="*/ 1746950 h 4480807"/>
              <a:gd name="connsiteX777" fmla="*/ 13645763 w 14597411"/>
              <a:gd name="connsiteY777" fmla="*/ 1752418 h 4480807"/>
              <a:gd name="connsiteX778" fmla="*/ 13645763 w 14597411"/>
              <a:gd name="connsiteY778" fmla="*/ 1768821 h 4480807"/>
              <a:gd name="connsiteX779" fmla="*/ 13684047 w 14597411"/>
              <a:gd name="connsiteY779" fmla="*/ 1790692 h 4480807"/>
              <a:gd name="connsiteX780" fmla="*/ 13722332 w 14597411"/>
              <a:gd name="connsiteY780" fmla="*/ 1823498 h 4480807"/>
              <a:gd name="connsiteX781" fmla="*/ 13694986 w 14597411"/>
              <a:gd name="connsiteY781" fmla="*/ 1839901 h 4480807"/>
              <a:gd name="connsiteX782" fmla="*/ 13662170 w 14597411"/>
              <a:gd name="connsiteY782" fmla="*/ 1807095 h 4480807"/>
              <a:gd name="connsiteX783" fmla="*/ 13503562 w 14597411"/>
              <a:gd name="connsiteY783" fmla="*/ 1828966 h 4480807"/>
              <a:gd name="connsiteX784" fmla="*/ 13487155 w 14597411"/>
              <a:gd name="connsiteY784" fmla="*/ 1823498 h 4480807"/>
              <a:gd name="connsiteX785" fmla="*/ 13388708 w 14597411"/>
              <a:gd name="connsiteY785" fmla="*/ 1845369 h 4480807"/>
              <a:gd name="connsiteX786" fmla="*/ 13388708 w 14597411"/>
              <a:gd name="connsiteY786" fmla="*/ 1850837 h 4480807"/>
              <a:gd name="connsiteX787" fmla="*/ 13339485 w 14597411"/>
              <a:gd name="connsiteY787" fmla="*/ 1850837 h 4480807"/>
              <a:gd name="connsiteX788" fmla="*/ 13339485 w 14597411"/>
              <a:gd name="connsiteY788" fmla="*/ 1856305 h 4480807"/>
              <a:gd name="connsiteX789" fmla="*/ 13317608 w 14597411"/>
              <a:gd name="connsiteY789" fmla="*/ 1850837 h 4480807"/>
              <a:gd name="connsiteX790" fmla="*/ 13284793 w 14597411"/>
              <a:gd name="connsiteY790" fmla="*/ 1872708 h 4480807"/>
              <a:gd name="connsiteX791" fmla="*/ 13268385 w 14597411"/>
              <a:gd name="connsiteY791" fmla="*/ 1861772 h 4480807"/>
              <a:gd name="connsiteX792" fmla="*/ 13262916 w 14597411"/>
              <a:gd name="connsiteY792" fmla="*/ 1867240 h 4480807"/>
              <a:gd name="connsiteX793" fmla="*/ 13153531 w 14597411"/>
              <a:gd name="connsiteY793" fmla="*/ 1883643 h 4480807"/>
              <a:gd name="connsiteX794" fmla="*/ 12923822 w 14597411"/>
              <a:gd name="connsiteY794" fmla="*/ 1960191 h 4480807"/>
              <a:gd name="connsiteX795" fmla="*/ 12880069 w 14597411"/>
              <a:gd name="connsiteY795" fmla="*/ 1976594 h 4480807"/>
              <a:gd name="connsiteX796" fmla="*/ 12858192 w 14597411"/>
              <a:gd name="connsiteY796" fmla="*/ 1971127 h 4480807"/>
              <a:gd name="connsiteX797" fmla="*/ 12836315 w 14597411"/>
              <a:gd name="connsiteY797" fmla="*/ 1976594 h 4480807"/>
              <a:gd name="connsiteX798" fmla="*/ 12836315 w 14597411"/>
              <a:gd name="connsiteY798" fmla="*/ 1987530 h 4480807"/>
              <a:gd name="connsiteX799" fmla="*/ 12847253 w 14597411"/>
              <a:gd name="connsiteY799" fmla="*/ 1998465 h 4480807"/>
              <a:gd name="connsiteX800" fmla="*/ 12633953 w 14597411"/>
              <a:gd name="connsiteY800" fmla="*/ 2069545 h 4480807"/>
              <a:gd name="connsiteX801" fmla="*/ 12568322 w 14597411"/>
              <a:gd name="connsiteY801" fmla="*/ 2096884 h 4480807"/>
              <a:gd name="connsiteX802" fmla="*/ 12546445 w 14597411"/>
              <a:gd name="connsiteY802" fmla="*/ 2096884 h 4480807"/>
              <a:gd name="connsiteX803" fmla="*/ 12535506 w 14597411"/>
              <a:gd name="connsiteY803" fmla="*/ 2113287 h 4480807"/>
              <a:gd name="connsiteX804" fmla="*/ 12513629 w 14597411"/>
              <a:gd name="connsiteY804" fmla="*/ 2107819 h 4480807"/>
              <a:gd name="connsiteX805" fmla="*/ 12469875 w 14597411"/>
              <a:gd name="connsiteY805" fmla="*/ 2129690 h 4480807"/>
              <a:gd name="connsiteX806" fmla="*/ 12464406 w 14597411"/>
              <a:gd name="connsiteY806" fmla="*/ 2118755 h 4480807"/>
              <a:gd name="connsiteX807" fmla="*/ 12327675 w 14597411"/>
              <a:gd name="connsiteY807" fmla="*/ 2151561 h 4480807"/>
              <a:gd name="connsiteX808" fmla="*/ 12294859 w 14597411"/>
              <a:gd name="connsiteY808" fmla="*/ 2162497 h 4480807"/>
              <a:gd name="connsiteX809" fmla="*/ 12196413 w 14597411"/>
              <a:gd name="connsiteY809" fmla="*/ 2189835 h 4480807"/>
              <a:gd name="connsiteX810" fmla="*/ 12147190 w 14597411"/>
              <a:gd name="connsiteY810" fmla="*/ 2211706 h 4480807"/>
              <a:gd name="connsiteX811" fmla="*/ 12021397 w 14597411"/>
              <a:gd name="connsiteY811" fmla="*/ 2331996 h 4480807"/>
              <a:gd name="connsiteX812" fmla="*/ 11977643 w 14597411"/>
              <a:gd name="connsiteY812" fmla="*/ 2386673 h 4480807"/>
              <a:gd name="connsiteX813" fmla="*/ 11933889 w 14597411"/>
              <a:gd name="connsiteY813" fmla="*/ 2419479 h 4480807"/>
              <a:gd name="connsiteX814" fmla="*/ 11933889 w 14597411"/>
              <a:gd name="connsiteY814" fmla="*/ 2424947 h 4480807"/>
              <a:gd name="connsiteX815" fmla="*/ 11884666 w 14597411"/>
              <a:gd name="connsiteY815" fmla="*/ 2468689 h 4480807"/>
              <a:gd name="connsiteX816" fmla="*/ 11819035 w 14597411"/>
              <a:gd name="connsiteY816" fmla="*/ 2512430 h 4480807"/>
              <a:gd name="connsiteX817" fmla="*/ 11813566 w 14597411"/>
              <a:gd name="connsiteY817" fmla="*/ 2517898 h 4480807"/>
              <a:gd name="connsiteX818" fmla="*/ 11819035 w 14597411"/>
              <a:gd name="connsiteY818" fmla="*/ 2528834 h 4480807"/>
              <a:gd name="connsiteX819" fmla="*/ 11813566 w 14597411"/>
              <a:gd name="connsiteY819" fmla="*/ 2545237 h 4480807"/>
              <a:gd name="connsiteX820" fmla="*/ 11802628 w 14597411"/>
              <a:gd name="connsiteY820" fmla="*/ 2539769 h 4480807"/>
              <a:gd name="connsiteX821" fmla="*/ 11764343 w 14597411"/>
              <a:gd name="connsiteY821" fmla="*/ 2567108 h 4480807"/>
              <a:gd name="connsiteX822" fmla="*/ 11764343 w 14597411"/>
              <a:gd name="connsiteY822" fmla="*/ 2583511 h 4480807"/>
              <a:gd name="connsiteX823" fmla="*/ 11731527 w 14597411"/>
              <a:gd name="connsiteY823" fmla="*/ 2616317 h 4480807"/>
              <a:gd name="connsiteX824" fmla="*/ 11627612 w 14597411"/>
              <a:gd name="connsiteY824" fmla="*/ 2692865 h 4480807"/>
              <a:gd name="connsiteX825" fmla="*/ 11611204 w 14597411"/>
              <a:gd name="connsiteY825" fmla="*/ 2725671 h 4480807"/>
              <a:gd name="connsiteX826" fmla="*/ 11561981 w 14597411"/>
              <a:gd name="connsiteY826" fmla="*/ 2747542 h 4480807"/>
              <a:gd name="connsiteX827" fmla="*/ 11545573 w 14597411"/>
              <a:gd name="connsiteY827" fmla="*/ 2747542 h 4480807"/>
              <a:gd name="connsiteX828" fmla="*/ 11540104 w 14597411"/>
              <a:gd name="connsiteY828" fmla="*/ 2780348 h 4480807"/>
              <a:gd name="connsiteX829" fmla="*/ 11474473 w 14597411"/>
              <a:gd name="connsiteY829" fmla="*/ 2840493 h 4480807"/>
              <a:gd name="connsiteX830" fmla="*/ 11469004 w 14597411"/>
              <a:gd name="connsiteY830" fmla="*/ 2835026 h 4480807"/>
              <a:gd name="connsiteX831" fmla="*/ 11458065 w 14597411"/>
              <a:gd name="connsiteY831" fmla="*/ 2835026 h 4480807"/>
              <a:gd name="connsiteX832" fmla="*/ 11452596 w 14597411"/>
              <a:gd name="connsiteY832" fmla="*/ 2862364 h 4480807"/>
              <a:gd name="connsiteX833" fmla="*/ 11403373 w 14597411"/>
              <a:gd name="connsiteY833" fmla="*/ 2906106 h 4480807"/>
              <a:gd name="connsiteX834" fmla="*/ 11376027 w 14597411"/>
              <a:gd name="connsiteY834" fmla="*/ 2922509 h 4480807"/>
              <a:gd name="connsiteX835" fmla="*/ 11365088 w 14597411"/>
              <a:gd name="connsiteY835" fmla="*/ 2933444 h 4480807"/>
              <a:gd name="connsiteX836" fmla="*/ 11359619 w 14597411"/>
              <a:gd name="connsiteY836" fmla="*/ 2927977 h 4480807"/>
              <a:gd name="connsiteX837" fmla="*/ 11365088 w 14597411"/>
              <a:gd name="connsiteY837" fmla="*/ 2949848 h 4480807"/>
              <a:gd name="connsiteX838" fmla="*/ 11343211 w 14597411"/>
              <a:gd name="connsiteY838" fmla="*/ 2960783 h 4480807"/>
              <a:gd name="connsiteX839" fmla="*/ 11299457 w 14597411"/>
              <a:gd name="connsiteY839" fmla="*/ 2966251 h 4480807"/>
              <a:gd name="connsiteX840" fmla="*/ 11288519 w 14597411"/>
              <a:gd name="connsiteY840" fmla="*/ 2999057 h 4480807"/>
              <a:gd name="connsiteX841" fmla="*/ 11293988 w 14597411"/>
              <a:gd name="connsiteY841" fmla="*/ 3004525 h 4480807"/>
              <a:gd name="connsiteX842" fmla="*/ 11255703 w 14597411"/>
              <a:gd name="connsiteY842" fmla="*/ 3037331 h 4480807"/>
              <a:gd name="connsiteX843" fmla="*/ 11239295 w 14597411"/>
              <a:gd name="connsiteY843" fmla="*/ 3037331 h 4480807"/>
              <a:gd name="connsiteX844" fmla="*/ 11239295 w 14597411"/>
              <a:gd name="connsiteY844" fmla="*/ 3059202 h 4480807"/>
              <a:gd name="connsiteX845" fmla="*/ 11195542 w 14597411"/>
              <a:gd name="connsiteY845" fmla="*/ 3081073 h 4480807"/>
              <a:gd name="connsiteX846" fmla="*/ 11195542 w 14597411"/>
              <a:gd name="connsiteY846" fmla="*/ 3097476 h 4480807"/>
              <a:gd name="connsiteX847" fmla="*/ 11162726 w 14597411"/>
              <a:gd name="connsiteY847" fmla="*/ 3097476 h 4480807"/>
              <a:gd name="connsiteX848" fmla="*/ 11162726 w 14597411"/>
              <a:gd name="connsiteY848" fmla="*/ 3113879 h 4480807"/>
              <a:gd name="connsiteX849" fmla="*/ 11113503 w 14597411"/>
              <a:gd name="connsiteY849" fmla="*/ 3141218 h 4480807"/>
              <a:gd name="connsiteX850" fmla="*/ 11113503 w 14597411"/>
              <a:gd name="connsiteY850" fmla="*/ 3168556 h 4480807"/>
              <a:gd name="connsiteX851" fmla="*/ 11091626 w 14597411"/>
              <a:gd name="connsiteY851" fmla="*/ 3174024 h 4480807"/>
              <a:gd name="connsiteX852" fmla="*/ 11080687 w 14597411"/>
              <a:gd name="connsiteY852" fmla="*/ 3195895 h 4480807"/>
              <a:gd name="connsiteX853" fmla="*/ 11036933 w 14597411"/>
              <a:gd name="connsiteY853" fmla="*/ 3206830 h 4480807"/>
              <a:gd name="connsiteX854" fmla="*/ 11036933 w 14597411"/>
              <a:gd name="connsiteY854" fmla="*/ 3234169 h 4480807"/>
              <a:gd name="connsiteX855" fmla="*/ 10998649 w 14597411"/>
              <a:gd name="connsiteY855" fmla="*/ 3256040 h 4480807"/>
              <a:gd name="connsiteX856" fmla="*/ 10976772 w 14597411"/>
              <a:gd name="connsiteY856" fmla="*/ 3250572 h 4480807"/>
              <a:gd name="connsiteX857" fmla="*/ 10982241 w 14597411"/>
              <a:gd name="connsiteY857" fmla="*/ 3277910 h 4480807"/>
              <a:gd name="connsiteX858" fmla="*/ 10949426 w 14597411"/>
              <a:gd name="connsiteY858" fmla="*/ 3310717 h 4480807"/>
              <a:gd name="connsiteX859" fmla="*/ 10938487 w 14597411"/>
              <a:gd name="connsiteY859" fmla="*/ 3310717 h 4480807"/>
              <a:gd name="connsiteX860" fmla="*/ 10829102 w 14597411"/>
              <a:gd name="connsiteY860" fmla="*/ 3387265 h 4480807"/>
              <a:gd name="connsiteX861" fmla="*/ 10840041 w 14597411"/>
              <a:gd name="connsiteY861" fmla="*/ 3398200 h 4480807"/>
              <a:gd name="connsiteX862" fmla="*/ 10812694 w 14597411"/>
              <a:gd name="connsiteY862" fmla="*/ 3409136 h 4480807"/>
              <a:gd name="connsiteX863" fmla="*/ 10812694 w 14597411"/>
              <a:gd name="connsiteY863" fmla="*/ 3414603 h 4480807"/>
              <a:gd name="connsiteX864" fmla="*/ 10807225 w 14597411"/>
              <a:gd name="connsiteY864" fmla="*/ 3409136 h 4480807"/>
              <a:gd name="connsiteX865" fmla="*/ 10807225 w 14597411"/>
              <a:gd name="connsiteY865" fmla="*/ 3414603 h 4480807"/>
              <a:gd name="connsiteX866" fmla="*/ 10801756 w 14597411"/>
              <a:gd name="connsiteY866" fmla="*/ 3409136 h 4480807"/>
              <a:gd name="connsiteX867" fmla="*/ 10774410 w 14597411"/>
              <a:gd name="connsiteY867" fmla="*/ 3452877 h 4480807"/>
              <a:gd name="connsiteX868" fmla="*/ 10741594 w 14597411"/>
              <a:gd name="connsiteY868" fmla="*/ 3458345 h 4480807"/>
              <a:gd name="connsiteX869" fmla="*/ 10741594 w 14597411"/>
              <a:gd name="connsiteY869" fmla="*/ 3485684 h 4480807"/>
              <a:gd name="connsiteX870" fmla="*/ 10697840 w 14597411"/>
              <a:gd name="connsiteY870" fmla="*/ 3507554 h 4480807"/>
              <a:gd name="connsiteX871" fmla="*/ 10686902 w 14597411"/>
              <a:gd name="connsiteY871" fmla="*/ 3529425 h 4480807"/>
              <a:gd name="connsiteX872" fmla="*/ 10654086 w 14597411"/>
              <a:gd name="connsiteY872" fmla="*/ 3540361 h 4480807"/>
              <a:gd name="connsiteX873" fmla="*/ 10632209 w 14597411"/>
              <a:gd name="connsiteY873" fmla="*/ 3578635 h 4480807"/>
              <a:gd name="connsiteX874" fmla="*/ 10123570 w 14597411"/>
              <a:gd name="connsiteY874" fmla="*/ 4026987 h 4480807"/>
              <a:gd name="connsiteX875" fmla="*/ 10129039 w 14597411"/>
              <a:gd name="connsiteY875" fmla="*/ 4032455 h 4480807"/>
              <a:gd name="connsiteX876" fmla="*/ 9981369 w 14597411"/>
              <a:gd name="connsiteY876" fmla="*/ 4136342 h 4480807"/>
              <a:gd name="connsiteX877" fmla="*/ 9992308 w 14597411"/>
              <a:gd name="connsiteY877" fmla="*/ 4141809 h 4480807"/>
              <a:gd name="connsiteX878" fmla="*/ 9866515 w 14597411"/>
              <a:gd name="connsiteY878" fmla="*/ 4273034 h 4480807"/>
              <a:gd name="connsiteX879" fmla="*/ 9822761 w 14597411"/>
              <a:gd name="connsiteY879" fmla="*/ 4305841 h 4480807"/>
              <a:gd name="connsiteX880" fmla="*/ 9833700 w 14597411"/>
              <a:gd name="connsiteY880" fmla="*/ 4316776 h 4480807"/>
              <a:gd name="connsiteX881" fmla="*/ 9828231 w 14597411"/>
              <a:gd name="connsiteY881" fmla="*/ 4327712 h 4480807"/>
              <a:gd name="connsiteX882" fmla="*/ 9844638 w 14597411"/>
              <a:gd name="connsiteY882" fmla="*/ 4338647 h 4480807"/>
              <a:gd name="connsiteX883" fmla="*/ 9833700 w 14597411"/>
              <a:gd name="connsiteY883" fmla="*/ 4355050 h 4480807"/>
              <a:gd name="connsiteX884" fmla="*/ 9806354 w 14597411"/>
              <a:gd name="connsiteY884" fmla="*/ 4338647 h 4480807"/>
              <a:gd name="connsiteX885" fmla="*/ 9669623 w 14597411"/>
              <a:gd name="connsiteY885" fmla="*/ 4442533 h 4480807"/>
              <a:gd name="connsiteX886" fmla="*/ 9658684 w 14597411"/>
              <a:gd name="connsiteY886" fmla="*/ 4464404 h 4480807"/>
              <a:gd name="connsiteX887" fmla="*/ 9614930 w 14597411"/>
              <a:gd name="connsiteY887" fmla="*/ 4480807 h 4480807"/>
              <a:gd name="connsiteX888" fmla="*/ 9500076 w 14597411"/>
              <a:gd name="connsiteY888" fmla="*/ 4480807 h 4480807"/>
              <a:gd name="connsiteX889" fmla="*/ 9467261 w 14597411"/>
              <a:gd name="connsiteY889" fmla="*/ 4458936 h 4480807"/>
              <a:gd name="connsiteX890" fmla="*/ 9483668 w 14597411"/>
              <a:gd name="connsiteY890" fmla="*/ 4453469 h 4480807"/>
              <a:gd name="connsiteX891" fmla="*/ 9489138 w 14597411"/>
              <a:gd name="connsiteY891" fmla="*/ 4431598 h 4480807"/>
              <a:gd name="connsiteX892" fmla="*/ 9532891 w 14597411"/>
              <a:gd name="connsiteY892" fmla="*/ 4387856 h 4480807"/>
              <a:gd name="connsiteX893" fmla="*/ 9521953 w 14597411"/>
              <a:gd name="connsiteY893" fmla="*/ 4376921 h 4480807"/>
              <a:gd name="connsiteX894" fmla="*/ 9538361 w 14597411"/>
              <a:gd name="connsiteY894" fmla="*/ 4365986 h 4480807"/>
              <a:gd name="connsiteX895" fmla="*/ 9532891 w 14597411"/>
              <a:gd name="connsiteY895" fmla="*/ 4349582 h 4480807"/>
              <a:gd name="connsiteX896" fmla="*/ 9461791 w 14597411"/>
              <a:gd name="connsiteY896" fmla="*/ 4382389 h 4480807"/>
              <a:gd name="connsiteX897" fmla="*/ 9439914 w 14597411"/>
              <a:gd name="connsiteY897" fmla="*/ 4431598 h 4480807"/>
              <a:gd name="connsiteX898" fmla="*/ 9401630 w 14597411"/>
              <a:gd name="connsiteY898" fmla="*/ 4453469 h 4480807"/>
              <a:gd name="connsiteX899" fmla="*/ 9412568 w 14597411"/>
              <a:gd name="connsiteY899" fmla="*/ 4458936 h 4480807"/>
              <a:gd name="connsiteX900" fmla="*/ 9390691 w 14597411"/>
              <a:gd name="connsiteY900" fmla="*/ 4480807 h 4480807"/>
              <a:gd name="connsiteX901" fmla="*/ 9243022 w 14597411"/>
              <a:gd name="connsiteY901" fmla="*/ 4480807 h 4480807"/>
              <a:gd name="connsiteX902" fmla="*/ 9248491 w 14597411"/>
              <a:gd name="connsiteY902" fmla="*/ 4469872 h 4480807"/>
              <a:gd name="connsiteX903" fmla="*/ 9286776 w 14597411"/>
              <a:gd name="connsiteY903" fmla="*/ 4453469 h 4480807"/>
              <a:gd name="connsiteX904" fmla="*/ 9314122 w 14597411"/>
              <a:gd name="connsiteY904" fmla="*/ 4426130 h 4480807"/>
              <a:gd name="connsiteX905" fmla="*/ 9314122 w 14597411"/>
              <a:gd name="connsiteY905" fmla="*/ 4409727 h 4480807"/>
              <a:gd name="connsiteX906" fmla="*/ 9352406 w 14597411"/>
              <a:gd name="connsiteY906" fmla="*/ 4376921 h 4480807"/>
              <a:gd name="connsiteX907" fmla="*/ 9352406 w 14597411"/>
              <a:gd name="connsiteY907" fmla="*/ 4365986 h 4480807"/>
              <a:gd name="connsiteX908" fmla="*/ 9396160 w 14597411"/>
              <a:gd name="connsiteY908" fmla="*/ 4398792 h 4480807"/>
              <a:gd name="connsiteX909" fmla="*/ 9407099 w 14597411"/>
              <a:gd name="connsiteY909" fmla="*/ 4387856 h 4480807"/>
              <a:gd name="connsiteX910" fmla="*/ 9396160 w 14597411"/>
              <a:gd name="connsiteY910" fmla="*/ 4376921 h 4480807"/>
              <a:gd name="connsiteX911" fmla="*/ 9374283 w 14597411"/>
              <a:gd name="connsiteY911" fmla="*/ 4371453 h 4480807"/>
              <a:gd name="connsiteX912" fmla="*/ 9390691 w 14597411"/>
              <a:gd name="connsiteY912" fmla="*/ 4349582 h 4480807"/>
              <a:gd name="connsiteX913" fmla="*/ 9390691 w 14597411"/>
              <a:gd name="connsiteY913" fmla="*/ 4338647 h 4480807"/>
              <a:gd name="connsiteX914" fmla="*/ 9286776 w 14597411"/>
              <a:gd name="connsiteY914" fmla="*/ 4355050 h 4480807"/>
              <a:gd name="connsiteX915" fmla="*/ 9237552 w 14597411"/>
              <a:gd name="connsiteY915" fmla="*/ 4398792 h 4480807"/>
              <a:gd name="connsiteX916" fmla="*/ 9243022 w 14597411"/>
              <a:gd name="connsiteY916" fmla="*/ 4404259 h 4480807"/>
              <a:gd name="connsiteX917" fmla="*/ 9160983 w 14597411"/>
              <a:gd name="connsiteY917" fmla="*/ 4480807 h 4480807"/>
              <a:gd name="connsiteX918" fmla="*/ 9018783 w 14597411"/>
              <a:gd name="connsiteY918" fmla="*/ 4480807 h 4480807"/>
              <a:gd name="connsiteX919" fmla="*/ 9029721 w 14597411"/>
              <a:gd name="connsiteY919" fmla="*/ 4458936 h 4480807"/>
              <a:gd name="connsiteX920" fmla="*/ 9002375 w 14597411"/>
              <a:gd name="connsiteY920" fmla="*/ 4469872 h 4480807"/>
              <a:gd name="connsiteX921" fmla="*/ 9007844 w 14597411"/>
              <a:gd name="connsiteY921" fmla="*/ 4464404 h 4480807"/>
              <a:gd name="connsiteX922" fmla="*/ 9018783 w 14597411"/>
              <a:gd name="connsiteY922" fmla="*/ 4426130 h 4480807"/>
              <a:gd name="connsiteX923" fmla="*/ 9051598 w 14597411"/>
              <a:gd name="connsiteY923" fmla="*/ 4409727 h 4480807"/>
              <a:gd name="connsiteX924" fmla="*/ 9046129 w 14597411"/>
              <a:gd name="connsiteY924" fmla="*/ 4398792 h 4480807"/>
              <a:gd name="connsiteX925" fmla="*/ 8980498 w 14597411"/>
              <a:gd name="connsiteY925" fmla="*/ 4420662 h 4480807"/>
              <a:gd name="connsiteX926" fmla="*/ 9051598 w 14597411"/>
              <a:gd name="connsiteY926" fmla="*/ 4349582 h 4480807"/>
              <a:gd name="connsiteX927" fmla="*/ 9133637 w 14597411"/>
              <a:gd name="connsiteY927" fmla="*/ 4294905 h 4480807"/>
              <a:gd name="connsiteX928" fmla="*/ 9133637 w 14597411"/>
              <a:gd name="connsiteY928" fmla="*/ 4278502 h 4480807"/>
              <a:gd name="connsiteX929" fmla="*/ 9160983 w 14597411"/>
              <a:gd name="connsiteY929" fmla="*/ 4278502 h 4480807"/>
              <a:gd name="connsiteX930" fmla="*/ 9199268 w 14597411"/>
              <a:gd name="connsiteY930" fmla="*/ 4201954 h 4480807"/>
              <a:gd name="connsiteX931" fmla="*/ 9177391 w 14597411"/>
              <a:gd name="connsiteY931" fmla="*/ 4229293 h 4480807"/>
              <a:gd name="connsiteX932" fmla="*/ 8920336 w 14597411"/>
              <a:gd name="connsiteY932" fmla="*/ 4426130 h 4480807"/>
              <a:gd name="connsiteX933" fmla="*/ 8920336 w 14597411"/>
              <a:gd name="connsiteY933" fmla="*/ 4448001 h 4480807"/>
              <a:gd name="connsiteX934" fmla="*/ 8887521 w 14597411"/>
              <a:gd name="connsiteY934" fmla="*/ 4480807 h 4480807"/>
              <a:gd name="connsiteX935" fmla="*/ 8772667 w 14597411"/>
              <a:gd name="connsiteY935" fmla="*/ 4480807 h 4480807"/>
              <a:gd name="connsiteX936" fmla="*/ 8827359 w 14597411"/>
              <a:gd name="connsiteY936" fmla="*/ 4420662 h 4480807"/>
              <a:gd name="connsiteX937" fmla="*/ 8827359 w 14597411"/>
              <a:gd name="connsiteY937" fmla="*/ 4409727 h 4480807"/>
              <a:gd name="connsiteX938" fmla="*/ 8920336 w 14597411"/>
              <a:gd name="connsiteY938" fmla="*/ 4316776 h 4480807"/>
              <a:gd name="connsiteX939" fmla="*/ 8914867 w 14597411"/>
              <a:gd name="connsiteY939" fmla="*/ 4278502 h 4480807"/>
              <a:gd name="connsiteX940" fmla="*/ 8909398 w 14597411"/>
              <a:gd name="connsiteY940" fmla="*/ 4273034 h 4480807"/>
              <a:gd name="connsiteX941" fmla="*/ 8860175 w 14597411"/>
              <a:gd name="connsiteY941" fmla="*/ 4294905 h 4480807"/>
              <a:gd name="connsiteX942" fmla="*/ 8816421 w 14597411"/>
              <a:gd name="connsiteY942" fmla="*/ 4333179 h 4480807"/>
              <a:gd name="connsiteX943" fmla="*/ 8860175 w 14597411"/>
              <a:gd name="connsiteY943" fmla="*/ 4273034 h 4480807"/>
              <a:gd name="connsiteX944" fmla="*/ 8882051 w 14597411"/>
              <a:gd name="connsiteY944" fmla="*/ 4256631 h 4480807"/>
              <a:gd name="connsiteX945" fmla="*/ 8871113 w 14597411"/>
              <a:gd name="connsiteY945" fmla="*/ 4245696 h 4480807"/>
              <a:gd name="connsiteX946" fmla="*/ 8887521 w 14597411"/>
              <a:gd name="connsiteY946" fmla="*/ 4223825 h 4480807"/>
              <a:gd name="connsiteX947" fmla="*/ 8882051 w 14597411"/>
              <a:gd name="connsiteY947" fmla="*/ 4218357 h 4480807"/>
              <a:gd name="connsiteX948" fmla="*/ 8854705 w 14597411"/>
              <a:gd name="connsiteY948" fmla="*/ 4223825 h 4480807"/>
              <a:gd name="connsiteX949" fmla="*/ 8843767 w 14597411"/>
              <a:gd name="connsiteY949" fmla="*/ 4245696 h 4480807"/>
              <a:gd name="connsiteX950" fmla="*/ 8854705 w 14597411"/>
              <a:gd name="connsiteY950" fmla="*/ 4256631 h 4480807"/>
              <a:gd name="connsiteX951" fmla="*/ 8838298 w 14597411"/>
              <a:gd name="connsiteY951" fmla="*/ 4262099 h 4480807"/>
              <a:gd name="connsiteX952" fmla="*/ 8827359 w 14597411"/>
              <a:gd name="connsiteY952" fmla="*/ 4245696 h 4480807"/>
              <a:gd name="connsiteX953" fmla="*/ 8745320 w 14597411"/>
              <a:gd name="connsiteY953" fmla="*/ 4316776 h 4480807"/>
              <a:gd name="connsiteX954" fmla="*/ 8728913 w 14597411"/>
              <a:gd name="connsiteY954" fmla="*/ 4305841 h 4480807"/>
              <a:gd name="connsiteX955" fmla="*/ 8745320 w 14597411"/>
              <a:gd name="connsiteY955" fmla="*/ 4267567 h 4480807"/>
              <a:gd name="connsiteX956" fmla="*/ 8767197 w 14597411"/>
              <a:gd name="connsiteY956" fmla="*/ 4262099 h 4480807"/>
              <a:gd name="connsiteX957" fmla="*/ 8750790 w 14597411"/>
              <a:gd name="connsiteY957" fmla="*/ 4273034 h 4480807"/>
              <a:gd name="connsiteX958" fmla="*/ 8772667 w 14597411"/>
              <a:gd name="connsiteY958" fmla="*/ 4273034 h 4480807"/>
              <a:gd name="connsiteX959" fmla="*/ 8783605 w 14597411"/>
              <a:gd name="connsiteY959" fmla="*/ 4256631 h 4480807"/>
              <a:gd name="connsiteX960" fmla="*/ 8767197 w 14597411"/>
              <a:gd name="connsiteY960" fmla="*/ 4240228 h 4480807"/>
              <a:gd name="connsiteX961" fmla="*/ 8767197 w 14597411"/>
              <a:gd name="connsiteY961" fmla="*/ 4229293 h 4480807"/>
              <a:gd name="connsiteX962" fmla="*/ 8712505 w 14597411"/>
              <a:gd name="connsiteY962" fmla="*/ 4262099 h 4480807"/>
              <a:gd name="connsiteX963" fmla="*/ 8696097 w 14597411"/>
              <a:gd name="connsiteY963" fmla="*/ 4283970 h 4480807"/>
              <a:gd name="connsiteX964" fmla="*/ 8679689 w 14597411"/>
              <a:gd name="connsiteY964" fmla="*/ 4294905 h 4480807"/>
              <a:gd name="connsiteX965" fmla="*/ 8674220 w 14597411"/>
              <a:gd name="connsiteY965" fmla="*/ 4278502 h 4480807"/>
              <a:gd name="connsiteX966" fmla="*/ 8630466 w 14597411"/>
              <a:gd name="connsiteY966" fmla="*/ 4305841 h 4480807"/>
              <a:gd name="connsiteX967" fmla="*/ 8635936 w 14597411"/>
              <a:gd name="connsiteY967" fmla="*/ 4327712 h 4480807"/>
              <a:gd name="connsiteX968" fmla="*/ 8597651 w 14597411"/>
              <a:gd name="connsiteY968" fmla="*/ 4338647 h 4480807"/>
              <a:gd name="connsiteX969" fmla="*/ 8564835 w 14597411"/>
              <a:gd name="connsiteY969" fmla="*/ 4365986 h 4480807"/>
              <a:gd name="connsiteX970" fmla="*/ 8564835 w 14597411"/>
              <a:gd name="connsiteY970" fmla="*/ 4387856 h 4480807"/>
              <a:gd name="connsiteX971" fmla="*/ 8548428 w 14597411"/>
              <a:gd name="connsiteY971" fmla="*/ 4398792 h 4480807"/>
              <a:gd name="connsiteX972" fmla="*/ 8515612 w 14597411"/>
              <a:gd name="connsiteY972" fmla="*/ 4371453 h 4480807"/>
              <a:gd name="connsiteX973" fmla="*/ 8499204 w 14597411"/>
              <a:gd name="connsiteY973" fmla="*/ 4382389 h 4480807"/>
              <a:gd name="connsiteX974" fmla="*/ 8471858 w 14597411"/>
              <a:gd name="connsiteY974" fmla="*/ 4387856 h 4480807"/>
              <a:gd name="connsiteX975" fmla="*/ 8466389 w 14597411"/>
              <a:gd name="connsiteY975" fmla="*/ 4349582 h 4480807"/>
              <a:gd name="connsiteX976" fmla="*/ 8537489 w 14597411"/>
              <a:gd name="connsiteY976" fmla="*/ 4305841 h 4480807"/>
              <a:gd name="connsiteX977" fmla="*/ 8542958 w 14597411"/>
              <a:gd name="connsiteY977" fmla="*/ 4283970 h 4480807"/>
              <a:gd name="connsiteX978" fmla="*/ 8515612 w 14597411"/>
              <a:gd name="connsiteY978" fmla="*/ 4273034 h 4480807"/>
              <a:gd name="connsiteX979" fmla="*/ 8493735 w 14597411"/>
              <a:gd name="connsiteY979" fmla="*/ 4273034 h 4480807"/>
              <a:gd name="connsiteX980" fmla="*/ 8471858 w 14597411"/>
              <a:gd name="connsiteY980" fmla="*/ 4294905 h 4480807"/>
              <a:gd name="connsiteX981" fmla="*/ 8455450 w 14597411"/>
              <a:gd name="connsiteY981" fmla="*/ 4289438 h 4480807"/>
              <a:gd name="connsiteX982" fmla="*/ 8428104 w 14597411"/>
              <a:gd name="connsiteY982" fmla="*/ 4305841 h 4480807"/>
              <a:gd name="connsiteX983" fmla="*/ 8417166 w 14597411"/>
              <a:gd name="connsiteY983" fmla="*/ 4294905 h 4480807"/>
              <a:gd name="connsiteX984" fmla="*/ 8395289 w 14597411"/>
              <a:gd name="connsiteY984" fmla="*/ 4305841 h 4480807"/>
              <a:gd name="connsiteX985" fmla="*/ 8389820 w 14597411"/>
              <a:gd name="connsiteY985" fmla="*/ 4305841 h 4480807"/>
              <a:gd name="connsiteX986" fmla="*/ 8493735 w 14597411"/>
              <a:gd name="connsiteY986" fmla="*/ 4174616 h 4480807"/>
              <a:gd name="connsiteX987" fmla="*/ 8482797 w 14597411"/>
              <a:gd name="connsiteY987" fmla="*/ 4169148 h 4480807"/>
              <a:gd name="connsiteX988" fmla="*/ 8378881 w 14597411"/>
              <a:gd name="connsiteY988" fmla="*/ 4218357 h 4480807"/>
              <a:gd name="connsiteX989" fmla="*/ 8395289 w 14597411"/>
              <a:gd name="connsiteY989" fmla="*/ 4212890 h 4480807"/>
              <a:gd name="connsiteX990" fmla="*/ 8400758 w 14597411"/>
              <a:gd name="connsiteY990" fmla="*/ 4185551 h 4480807"/>
              <a:gd name="connsiteX991" fmla="*/ 8389820 w 14597411"/>
              <a:gd name="connsiteY991" fmla="*/ 4185551 h 4480807"/>
              <a:gd name="connsiteX992" fmla="*/ 8307781 w 14597411"/>
              <a:gd name="connsiteY992" fmla="*/ 4256631 h 4480807"/>
              <a:gd name="connsiteX993" fmla="*/ 8296843 w 14597411"/>
              <a:gd name="connsiteY993" fmla="*/ 4245696 h 4480807"/>
              <a:gd name="connsiteX994" fmla="*/ 8285904 w 14597411"/>
              <a:gd name="connsiteY994" fmla="*/ 4256631 h 4480807"/>
              <a:gd name="connsiteX995" fmla="*/ 8296843 w 14597411"/>
              <a:gd name="connsiteY995" fmla="*/ 4267567 h 4480807"/>
              <a:gd name="connsiteX996" fmla="*/ 8280435 w 14597411"/>
              <a:gd name="connsiteY996" fmla="*/ 4262099 h 4480807"/>
              <a:gd name="connsiteX997" fmla="*/ 8247619 w 14597411"/>
              <a:gd name="connsiteY997" fmla="*/ 4267567 h 4480807"/>
              <a:gd name="connsiteX998" fmla="*/ 8274966 w 14597411"/>
              <a:gd name="connsiteY998" fmla="*/ 4245696 h 4480807"/>
              <a:gd name="connsiteX999" fmla="*/ 8274966 w 14597411"/>
              <a:gd name="connsiteY999" fmla="*/ 4229293 h 4480807"/>
              <a:gd name="connsiteX1000" fmla="*/ 8329658 w 14597411"/>
              <a:gd name="connsiteY1000" fmla="*/ 4191019 h 4480807"/>
              <a:gd name="connsiteX1001" fmla="*/ 8335127 w 14597411"/>
              <a:gd name="connsiteY1001" fmla="*/ 4169148 h 4480807"/>
              <a:gd name="connsiteX1002" fmla="*/ 8329658 w 14597411"/>
              <a:gd name="connsiteY1002" fmla="*/ 4163680 h 4480807"/>
              <a:gd name="connsiteX1003" fmla="*/ 8324189 w 14597411"/>
              <a:gd name="connsiteY1003" fmla="*/ 4147277 h 4480807"/>
              <a:gd name="connsiteX1004" fmla="*/ 8335127 w 14597411"/>
              <a:gd name="connsiteY1004" fmla="*/ 4136342 h 4480807"/>
              <a:gd name="connsiteX1005" fmla="*/ 8329658 w 14597411"/>
              <a:gd name="connsiteY1005" fmla="*/ 4125406 h 4480807"/>
              <a:gd name="connsiteX1006" fmla="*/ 8264027 w 14597411"/>
              <a:gd name="connsiteY1006" fmla="*/ 4141809 h 4480807"/>
              <a:gd name="connsiteX1007" fmla="*/ 8258558 w 14597411"/>
              <a:gd name="connsiteY1007" fmla="*/ 4152745 h 4480807"/>
              <a:gd name="connsiteX1008" fmla="*/ 8302312 w 14597411"/>
              <a:gd name="connsiteY1008" fmla="*/ 4147277 h 4480807"/>
              <a:gd name="connsiteX1009" fmla="*/ 8220273 w 14597411"/>
              <a:gd name="connsiteY1009" fmla="*/ 4158212 h 4480807"/>
              <a:gd name="connsiteX1010" fmla="*/ 8242150 w 14597411"/>
              <a:gd name="connsiteY1010" fmla="*/ 4125406 h 4480807"/>
              <a:gd name="connsiteX1011" fmla="*/ 8236681 w 14597411"/>
              <a:gd name="connsiteY1011" fmla="*/ 4109003 h 4480807"/>
              <a:gd name="connsiteX1012" fmla="*/ 8225743 w 14597411"/>
              <a:gd name="connsiteY1012" fmla="*/ 4103535 h 4480807"/>
              <a:gd name="connsiteX1013" fmla="*/ 8247619 w 14597411"/>
              <a:gd name="connsiteY1013" fmla="*/ 4065261 h 4480807"/>
              <a:gd name="connsiteX1014" fmla="*/ 8296843 w 14597411"/>
              <a:gd name="connsiteY1014" fmla="*/ 4043390 h 4480807"/>
              <a:gd name="connsiteX1015" fmla="*/ 8318720 w 14597411"/>
              <a:gd name="connsiteY1015" fmla="*/ 4010584 h 4480807"/>
              <a:gd name="connsiteX1016" fmla="*/ 8340597 w 14597411"/>
              <a:gd name="connsiteY1016" fmla="*/ 3999649 h 4480807"/>
              <a:gd name="connsiteX1017" fmla="*/ 8357004 w 14597411"/>
              <a:gd name="connsiteY1017" fmla="*/ 3988713 h 4480807"/>
              <a:gd name="connsiteX1018" fmla="*/ 8324189 w 14597411"/>
              <a:gd name="connsiteY1018" fmla="*/ 3988713 h 4480807"/>
              <a:gd name="connsiteX1019" fmla="*/ 8302312 w 14597411"/>
              <a:gd name="connsiteY1019" fmla="*/ 4016052 h 4480807"/>
              <a:gd name="connsiteX1020" fmla="*/ 8285904 w 14597411"/>
              <a:gd name="connsiteY1020" fmla="*/ 3999649 h 4480807"/>
              <a:gd name="connsiteX1021" fmla="*/ 8296843 w 14597411"/>
              <a:gd name="connsiteY1021" fmla="*/ 3994181 h 4480807"/>
              <a:gd name="connsiteX1022" fmla="*/ 8285904 w 14597411"/>
              <a:gd name="connsiteY1022" fmla="*/ 3983246 h 4480807"/>
              <a:gd name="connsiteX1023" fmla="*/ 8324189 w 14597411"/>
              <a:gd name="connsiteY1023" fmla="*/ 3917633 h 4480807"/>
              <a:gd name="connsiteX1024" fmla="*/ 8389820 w 14597411"/>
              <a:gd name="connsiteY1024" fmla="*/ 3873891 h 4480807"/>
              <a:gd name="connsiteX1025" fmla="*/ 8389820 w 14597411"/>
              <a:gd name="connsiteY1025" fmla="*/ 3862956 h 4480807"/>
              <a:gd name="connsiteX1026" fmla="*/ 8384350 w 14597411"/>
              <a:gd name="connsiteY1026" fmla="*/ 3857488 h 4480807"/>
              <a:gd name="connsiteX1027" fmla="*/ 8367943 w 14597411"/>
              <a:gd name="connsiteY1027" fmla="*/ 3873891 h 4480807"/>
              <a:gd name="connsiteX1028" fmla="*/ 8346066 w 14597411"/>
              <a:gd name="connsiteY1028" fmla="*/ 3879359 h 4480807"/>
              <a:gd name="connsiteX1029" fmla="*/ 8214804 w 14597411"/>
              <a:gd name="connsiteY1029" fmla="*/ 4010584 h 4480807"/>
              <a:gd name="connsiteX1030" fmla="*/ 8181989 w 14597411"/>
              <a:gd name="connsiteY1030" fmla="*/ 4010584 h 4480807"/>
              <a:gd name="connsiteX1031" fmla="*/ 8171051 w 14597411"/>
              <a:gd name="connsiteY1031" fmla="*/ 4026987 h 4480807"/>
              <a:gd name="connsiteX1032" fmla="*/ 8132766 w 14597411"/>
              <a:gd name="connsiteY1032" fmla="*/ 4043390 h 4480807"/>
              <a:gd name="connsiteX1033" fmla="*/ 8138235 w 14597411"/>
              <a:gd name="connsiteY1033" fmla="*/ 4054326 h 4480807"/>
              <a:gd name="connsiteX1034" fmla="*/ 8099950 w 14597411"/>
              <a:gd name="connsiteY1034" fmla="*/ 4087132 h 4480807"/>
              <a:gd name="connsiteX1035" fmla="*/ 8078073 w 14597411"/>
              <a:gd name="connsiteY1035" fmla="*/ 4081664 h 4480807"/>
              <a:gd name="connsiteX1036" fmla="*/ 8078073 w 14597411"/>
              <a:gd name="connsiteY1036" fmla="*/ 4098068 h 4480807"/>
              <a:gd name="connsiteX1037" fmla="*/ 8050727 w 14597411"/>
              <a:gd name="connsiteY1037" fmla="*/ 4136342 h 4480807"/>
              <a:gd name="connsiteX1038" fmla="*/ 8050727 w 14597411"/>
              <a:gd name="connsiteY1038" fmla="*/ 4158212 h 4480807"/>
              <a:gd name="connsiteX1039" fmla="*/ 8023381 w 14597411"/>
              <a:gd name="connsiteY1039" fmla="*/ 4158212 h 4480807"/>
              <a:gd name="connsiteX1040" fmla="*/ 8028850 w 14597411"/>
              <a:gd name="connsiteY1040" fmla="*/ 4141809 h 4480807"/>
              <a:gd name="connsiteX1041" fmla="*/ 8012443 w 14597411"/>
              <a:gd name="connsiteY1041" fmla="*/ 4136342 h 4480807"/>
              <a:gd name="connsiteX1042" fmla="*/ 7996034 w 14597411"/>
              <a:gd name="connsiteY1042" fmla="*/ 4158212 h 4480807"/>
              <a:gd name="connsiteX1043" fmla="*/ 7963220 w 14597411"/>
              <a:gd name="connsiteY1043" fmla="*/ 4141809 h 4480807"/>
              <a:gd name="connsiteX1044" fmla="*/ 7946813 w 14597411"/>
              <a:gd name="connsiteY1044" fmla="*/ 4147277 h 4480807"/>
              <a:gd name="connsiteX1045" fmla="*/ 7941342 w 14597411"/>
              <a:gd name="connsiteY1045" fmla="*/ 4174616 h 4480807"/>
              <a:gd name="connsiteX1046" fmla="*/ 7930405 w 14597411"/>
              <a:gd name="connsiteY1046" fmla="*/ 4158212 h 4480807"/>
              <a:gd name="connsiteX1047" fmla="*/ 7892120 w 14597411"/>
              <a:gd name="connsiteY1047" fmla="*/ 4185551 h 4480807"/>
              <a:gd name="connsiteX1048" fmla="*/ 7859304 w 14597411"/>
              <a:gd name="connsiteY1048" fmla="*/ 4229293 h 4480807"/>
              <a:gd name="connsiteX1049" fmla="*/ 7848366 w 14597411"/>
              <a:gd name="connsiteY1049" fmla="*/ 4229293 h 4480807"/>
              <a:gd name="connsiteX1050" fmla="*/ 7848366 w 14597411"/>
              <a:gd name="connsiteY1050" fmla="*/ 4201954 h 4480807"/>
              <a:gd name="connsiteX1051" fmla="*/ 7815550 w 14597411"/>
              <a:gd name="connsiteY1051" fmla="*/ 4201954 h 4480807"/>
              <a:gd name="connsiteX1052" fmla="*/ 7848366 w 14597411"/>
              <a:gd name="connsiteY1052" fmla="*/ 4191019 h 4480807"/>
              <a:gd name="connsiteX1053" fmla="*/ 7848366 w 14597411"/>
              <a:gd name="connsiteY1053" fmla="*/ 4169148 h 4480807"/>
              <a:gd name="connsiteX1054" fmla="*/ 7859304 w 14597411"/>
              <a:gd name="connsiteY1054" fmla="*/ 4169148 h 4480807"/>
              <a:gd name="connsiteX1055" fmla="*/ 7864772 w 14597411"/>
              <a:gd name="connsiteY1055" fmla="*/ 4141809 h 4480807"/>
              <a:gd name="connsiteX1056" fmla="*/ 7892120 w 14597411"/>
              <a:gd name="connsiteY1056" fmla="*/ 4152745 h 4480807"/>
              <a:gd name="connsiteX1057" fmla="*/ 7935873 w 14597411"/>
              <a:gd name="connsiteY1057" fmla="*/ 4125406 h 4480807"/>
              <a:gd name="connsiteX1058" fmla="*/ 7941342 w 14597411"/>
              <a:gd name="connsiteY1058" fmla="*/ 4103535 h 4480807"/>
              <a:gd name="connsiteX1059" fmla="*/ 7919465 w 14597411"/>
              <a:gd name="connsiteY1059" fmla="*/ 4103535 h 4480807"/>
              <a:gd name="connsiteX1060" fmla="*/ 7903059 w 14597411"/>
              <a:gd name="connsiteY1060" fmla="*/ 4119938 h 4480807"/>
              <a:gd name="connsiteX1061" fmla="*/ 7886649 w 14597411"/>
              <a:gd name="connsiteY1061" fmla="*/ 4114471 h 4480807"/>
              <a:gd name="connsiteX1062" fmla="*/ 7913997 w 14597411"/>
              <a:gd name="connsiteY1062" fmla="*/ 4087132 h 4480807"/>
              <a:gd name="connsiteX1063" fmla="*/ 7875712 w 14597411"/>
              <a:gd name="connsiteY1063" fmla="*/ 4087132 h 4480807"/>
              <a:gd name="connsiteX1064" fmla="*/ 7903059 w 14597411"/>
              <a:gd name="connsiteY1064" fmla="*/ 4070729 h 4480807"/>
              <a:gd name="connsiteX1065" fmla="*/ 7903059 w 14597411"/>
              <a:gd name="connsiteY1065" fmla="*/ 4043390 h 4480807"/>
              <a:gd name="connsiteX1066" fmla="*/ 7826489 w 14597411"/>
              <a:gd name="connsiteY1066" fmla="*/ 4087132 h 4480807"/>
              <a:gd name="connsiteX1067" fmla="*/ 7826489 w 14597411"/>
              <a:gd name="connsiteY1067" fmla="*/ 4065261 h 4480807"/>
              <a:gd name="connsiteX1068" fmla="*/ 7804611 w 14597411"/>
              <a:gd name="connsiteY1068" fmla="*/ 4076197 h 4480807"/>
              <a:gd name="connsiteX1069" fmla="*/ 7815550 w 14597411"/>
              <a:gd name="connsiteY1069" fmla="*/ 4054326 h 4480807"/>
              <a:gd name="connsiteX1070" fmla="*/ 7831958 w 14597411"/>
              <a:gd name="connsiteY1070" fmla="*/ 4054326 h 4480807"/>
              <a:gd name="connsiteX1071" fmla="*/ 7848366 w 14597411"/>
              <a:gd name="connsiteY1071" fmla="*/ 4037923 h 4480807"/>
              <a:gd name="connsiteX1072" fmla="*/ 7864772 w 14597411"/>
              <a:gd name="connsiteY1072" fmla="*/ 4043390 h 4480807"/>
              <a:gd name="connsiteX1073" fmla="*/ 7881180 w 14597411"/>
              <a:gd name="connsiteY1073" fmla="*/ 4037923 h 4480807"/>
              <a:gd name="connsiteX1074" fmla="*/ 7875712 w 14597411"/>
              <a:gd name="connsiteY1074" fmla="*/ 4026987 h 4480807"/>
              <a:gd name="connsiteX1075" fmla="*/ 7842897 w 14597411"/>
              <a:gd name="connsiteY1075" fmla="*/ 4021520 h 4480807"/>
              <a:gd name="connsiteX1076" fmla="*/ 7859304 w 14597411"/>
              <a:gd name="connsiteY1076" fmla="*/ 4005116 h 4480807"/>
              <a:gd name="connsiteX1077" fmla="*/ 7848366 w 14597411"/>
              <a:gd name="connsiteY1077" fmla="*/ 3999649 h 4480807"/>
              <a:gd name="connsiteX1078" fmla="*/ 7859304 w 14597411"/>
              <a:gd name="connsiteY1078" fmla="*/ 3977778 h 4480807"/>
              <a:gd name="connsiteX1079" fmla="*/ 7848366 w 14597411"/>
              <a:gd name="connsiteY1079" fmla="*/ 3966842 h 4480807"/>
              <a:gd name="connsiteX1080" fmla="*/ 7831958 w 14597411"/>
              <a:gd name="connsiteY1080" fmla="*/ 3983246 h 4480807"/>
              <a:gd name="connsiteX1081" fmla="*/ 7859304 w 14597411"/>
              <a:gd name="connsiteY1081" fmla="*/ 3950439 h 4480807"/>
              <a:gd name="connsiteX1082" fmla="*/ 7842897 w 14597411"/>
              <a:gd name="connsiteY1082" fmla="*/ 3906698 h 4480807"/>
              <a:gd name="connsiteX1083" fmla="*/ 7859304 w 14597411"/>
              <a:gd name="connsiteY1083" fmla="*/ 3884827 h 4480807"/>
              <a:gd name="connsiteX1084" fmla="*/ 7892120 w 14597411"/>
              <a:gd name="connsiteY1084" fmla="*/ 3890294 h 4480807"/>
              <a:gd name="connsiteX1085" fmla="*/ 7903059 w 14597411"/>
              <a:gd name="connsiteY1085" fmla="*/ 3890294 h 4480807"/>
              <a:gd name="connsiteX1086" fmla="*/ 7913997 w 14597411"/>
              <a:gd name="connsiteY1086" fmla="*/ 3879359 h 4480807"/>
              <a:gd name="connsiteX1087" fmla="*/ 7892120 w 14597411"/>
              <a:gd name="connsiteY1087" fmla="*/ 3857488 h 4480807"/>
              <a:gd name="connsiteX1088" fmla="*/ 7913997 w 14597411"/>
              <a:gd name="connsiteY1088" fmla="*/ 3808279 h 4480807"/>
              <a:gd name="connsiteX1089" fmla="*/ 7941342 w 14597411"/>
              <a:gd name="connsiteY1089" fmla="*/ 3802811 h 4480807"/>
              <a:gd name="connsiteX1090" fmla="*/ 7985096 w 14597411"/>
              <a:gd name="connsiteY1090" fmla="*/ 3753602 h 4480807"/>
              <a:gd name="connsiteX1091" fmla="*/ 7990565 w 14597411"/>
              <a:gd name="connsiteY1091" fmla="*/ 3726263 h 4480807"/>
              <a:gd name="connsiteX1092" fmla="*/ 8001504 w 14597411"/>
              <a:gd name="connsiteY1092" fmla="*/ 3720795 h 4480807"/>
              <a:gd name="connsiteX1093" fmla="*/ 8006973 w 14597411"/>
              <a:gd name="connsiteY1093" fmla="*/ 3742666 h 4480807"/>
              <a:gd name="connsiteX1094" fmla="*/ 8034319 w 14597411"/>
              <a:gd name="connsiteY1094" fmla="*/ 3737198 h 4480807"/>
              <a:gd name="connsiteX1095" fmla="*/ 8034319 w 14597411"/>
              <a:gd name="connsiteY1095" fmla="*/ 3726263 h 4480807"/>
              <a:gd name="connsiteX1096" fmla="*/ 8056196 w 14597411"/>
              <a:gd name="connsiteY1096" fmla="*/ 3709860 h 4480807"/>
              <a:gd name="connsiteX1097" fmla="*/ 8083542 w 14597411"/>
              <a:gd name="connsiteY1097" fmla="*/ 3677054 h 4480807"/>
              <a:gd name="connsiteX1098" fmla="*/ 8127297 w 14597411"/>
              <a:gd name="connsiteY1098" fmla="*/ 3655183 h 4480807"/>
              <a:gd name="connsiteX1099" fmla="*/ 8132766 w 14597411"/>
              <a:gd name="connsiteY1099" fmla="*/ 3633312 h 4480807"/>
              <a:gd name="connsiteX1100" fmla="*/ 8307781 w 14597411"/>
              <a:gd name="connsiteY1100" fmla="*/ 3502087 h 4480807"/>
              <a:gd name="connsiteX1101" fmla="*/ 8307781 w 14597411"/>
              <a:gd name="connsiteY1101" fmla="*/ 3469280 h 4480807"/>
              <a:gd name="connsiteX1102" fmla="*/ 8318720 w 14597411"/>
              <a:gd name="connsiteY1102" fmla="*/ 3480216 h 4480807"/>
              <a:gd name="connsiteX1103" fmla="*/ 8340597 w 14597411"/>
              <a:gd name="connsiteY1103" fmla="*/ 3469280 h 4480807"/>
              <a:gd name="connsiteX1104" fmla="*/ 8351535 w 14597411"/>
              <a:gd name="connsiteY1104" fmla="*/ 3447410 h 4480807"/>
              <a:gd name="connsiteX1105" fmla="*/ 8367943 w 14597411"/>
              <a:gd name="connsiteY1105" fmla="*/ 3452877 h 4480807"/>
              <a:gd name="connsiteX1106" fmla="*/ 8400758 w 14597411"/>
              <a:gd name="connsiteY1106" fmla="*/ 3403668 h 4480807"/>
              <a:gd name="connsiteX1107" fmla="*/ 8367943 w 14597411"/>
              <a:gd name="connsiteY1107" fmla="*/ 3387265 h 4480807"/>
              <a:gd name="connsiteX1108" fmla="*/ 8411697 w 14597411"/>
              <a:gd name="connsiteY1108" fmla="*/ 3343523 h 4480807"/>
              <a:gd name="connsiteX1109" fmla="*/ 8433574 w 14597411"/>
              <a:gd name="connsiteY1109" fmla="*/ 3343523 h 4480807"/>
              <a:gd name="connsiteX1110" fmla="*/ 8433574 w 14597411"/>
              <a:gd name="connsiteY1110" fmla="*/ 3338055 h 4480807"/>
              <a:gd name="connsiteX1111" fmla="*/ 8477327 w 14597411"/>
              <a:gd name="connsiteY1111" fmla="*/ 3327120 h 4480807"/>
              <a:gd name="connsiteX1112" fmla="*/ 8449981 w 14597411"/>
              <a:gd name="connsiteY1112" fmla="*/ 3316184 h 4480807"/>
              <a:gd name="connsiteX1113" fmla="*/ 8477327 w 14597411"/>
              <a:gd name="connsiteY1113" fmla="*/ 3310717 h 4480807"/>
              <a:gd name="connsiteX1114" fmla="*/ 8488266 w 14597411"/>
              <a:gd name="connsiteY1114" fmla="*/ 3299781 h 4480807"/>
              <a:gd name="connsiteX1115" fmla="*/ 8482797 w 14597411"/>
              <a:gd name="connsiteY1115" fmla="*/ 3294314 h 4480807"/>
              <a:gd name="connsiteX1116" fmla="*/ 8526551 w 14597411"/>
              <a:gd name="connsiteY1116" fmla="*/ 3266975 h 4480807"/>
              <a:gd name="connsiteX1117" fmla="*/ 8542958 w 14597411"/>
              <a:gd name="connsiteY1117" fmla="*/ 3272443 h 4480807"/>
              <a:gd name="connsiteX1118" fmla="*/ 8553897 w 14597411"/>
              <a:gd name="connsiteY1118" fmla="*/ 3272443 h 4480807"/>
              <a:gd name="connsiteX1119" fmla="*/ 8564835 w 14597411"/>
              <a:gd name="connsiteY1119" fmla="*/ 3266975 h 4480807"/>
              <a:gd name="connsiteX1120" fmla="*/ 8521081 w 14597411"/>
              <a:gd name="connsiteY1120" fmla="*/ 3256040 h 4480807"/>
              <a:gd name="connsiteX1121" fmla="*/ 8542958 w 14597411"/>
              <a:gd name="connsiteY1121" fmla="*/ 3250572 h 4480807"/>
              <a:gd name="connsiteX1122" fmla="*/ 8575774 w 14597411"/>
              <a:gd name="connsiteY1122" fmla="*/ 3256040 h 4480807"/>
              <a:gd name="connsiteX1123" fmla="*/ 8586712 w 14597411"/>
              <a:gd name="connsiteY1123" fmla="*/ 3250572 h 4480807"/>
              <a:gd name="connsiteX1124" fmla="*/ 8564835 w 14597411"/>
              <a:gd name="connsiteY1124" fmla="*/ 3217766 h 4480807"/>
              <a:gd name="connsiteX1125" fmla="*/ 8614059 w 14597411"/>
              <a:gd name="connsiteY1125" fmla="*/ 3152153 h 4480807"/>
              <a:gd name="connsiteX1126" fmla="*/ 8630466 w 14597411"/>
              <a:gd name="connsiteY1126" fmla="*/ 3163088 h 4480807"/>
              <a:gd name="connsiteX1127" fmla="*/ 8657813 w 14597411"/>
              <a:gd name="connsiteY1127" fmla="*/ 3141218 h 4480807"/>
              <a:gd name="connsiteX1128" fmla="*/ 8657813 w 14597411"/>
              <a:gd name="connsiteY1128" fmla="*/ 3157621 h 4480807"/>
              <a:gd name="connsiteX1129" fmla="*/ 8679689 w 14597411"/>
              <a:gd name="connsiteY1129" fmla="*/ 3152153 h 4480807"/>
              <a:gd name="connsiteX1130" fmla="*/ 8690628 w 14597411"/>
              <a:gd name="connsiteY1130" fmla="*/ 3135750 h 4480807"/>
              <a:gd name="connsiteX1131" fmla="*/ 8679689 w 14597411"/>
              <a:gd name="connsiteY1131" fmla="*/ 3108411 h 4480807"/>
              <a:gd name="connsiteX1132" fmla="*/ 8657813 w 14597411"/>
              <a:gd name="connsiteY1132" fmla="*/ 3113879 h 4480807"/>
              <a:gd name="connsiteX1133" fmla="*/ 8630466 w 14597411"/>
              <a:gd name="connsiteY1133" fmla="*/ 3135750 h 4480807"/>
              <a:gd name="connsiteX1134" fmla="*/ 8570305 w 14597411"/>
              <a:gd name="connsiteY1134" fmla="*/ 3130282 h 4480807"/>
              <a:gd name="connsiteX1135" fmla="*/ 8564835 w 14597411"/>
              <a:gd name="connsiteY1135" fmla="*/ 3108411 h 4480807"/>
              <a:gd name="connsiteX1136" fmla="*/ 8592182 w 14597411"/>
              <a:gd name="connsiteY1136" fmla="*/ 3102944 h 4480807"/>
              <a:gd name="connsiteX1137" fmla="*/ 8619528 w 14597411"/>
              <a:gd name="connsiteY1137" fmla="*/ 3070137 h 4480807"/>
              <a:gd name="connsiteX1138" fmla="*/ 8619528 w 14597411"/>
              <a:gd name="connsiteY1138" fmla="*/ 3086540 h 4480807"/>
              <a:gd name="connsiteX1139" fmla="*/ 8668751 w 14597411"/>
              <a:gd name="connsiteY1139" fmla="*/ 3075605 h 4480807"/>
              <a:gd name="connsiteX1140" fmla="*/ 8679689 w 14597411"/>
              <a:gd name="connsiteY1140" fmla="*/ 3086540 h 4480807"/>
              <a:gd name="connsiteX1141" fmla="*/ 8690628 w 14597411"/>
              <a:gd name="connsiteY1141" fmla="*/ 3059202 h 4480807"/>
              <a:gd name="connsiteX1142" fmla="*/ 8723443 w 14597411"/>
              <a:gd name="connsiteY1142" fmla="*/ 3037331 h 4480807"/>
              <a:gd name="connsiteX1143" fmla="*/ 8745320 w 14597411"/>
              <a:gd name="connsiteY1143" fmla="*/ 3059202 h 4480807"/>
              <a:gd name="connsiteX1144" fmla="*/ 8761728 w 14597411"/>
              <a:gd name="connsiteY1144" fmla="*/ 3026396 h 4480807"/>
              <a:gd name="connsiteX1145" fmla="*/ 8789074 w 14597411"/>
              <a:gd name="connsiteY1145" fmla="*/ 3020928 h 4480807"/>
              <a:gd name="connsiteX1146" fmla="*/ 8794544 w 14597411"/>
              <a:gd name="connsiteY1146" fmla="*/ 2999057 h 4480807"/>
              <a:gd name="connsiteX1147" fmla="*/ 8750790 w 14597411"/>
              <a:gd name="connsiteY1147" fmla="*/ 3015460 h 4480807"/>
              <a:gd name="connsiteX1148" fmla="*/ 8772667 w 14597411"/>
              <a:gd name="connsiteY1148" fmla="*/ 2988122 h 4480807"/>
              <a:gd name="connsiteX1149" fmla="*/ 8712505 w 14597411"/>
              <a:gd name="connsiteY1149" fmla="*/ 2999057 h 4480807"/>
              <a:gd name="connsiteX1150" fmla="*/ 8668751 w 14597411"/>
              <a:gd name="connsiteY1150" fmla="*/ 2999057 h 4480807"/>
              <a:gd name="connsiteX1151" fmla="*/ 8679689 w 14597411"/>
              <a:gd name="connsiteY1151" fmla="*/ 3031863 h 4480807"/>
              <a:gd name="connsiteX1152" fmla="*/ 8668751 w 14597411"/>
              <a:gd name="connsiteY1152" fmla="*/ 3026396 h 4480807"/>
              <a:gd name="connsiteX1153" fmla="*/ 8657813 w 14597411"/>
              <a:gd name="connsiteY1153" fmla="*/ 3026396 h 4480807"/>
              <a:gd name="connsiteX1154" fmla="*/ 8657813 w 14597411"/>
              <a:gd name="connsiteY1154" fmla="*/ 3042799 h 4480807"/>
              <a:gd name="connsiteX1155" fmla="*/ 8586712 w 14597411"/>
              <a:gd name="connsiteY1155" fmla="*/ 3053734 h 4480807"/>
              <a:gd name="connsiteX1156" fmla="*/ 8537489 w 14597411"/>
              <a:gd name="connsiteY1156" fmla="*/ 3064670 h 4480807"/>
              <a:gd name="connsiteX1157" fmla="*/ 8526551 w 14597411"/>
              <a:gd name="connsiteY1157" fmla="*/ 3059202 h 4480807"/>
              <a:gd name="connsiteX1158" fmla="*/ 8515612 w 14597411"/>
              <a:gd name="connsiteY1158" fmla="*/ 3070137 h 4480807"/>
              <a:gd name="connsiteX1159" fmla="*/ 8460920 w 14597411"/>
              <a:gd name="connsiteY1159" fmla="*/ 3075605 h 4480807"/>
              <a:gd name="connsiteX1160" fmla="*/ 8460920 w 14597411"/>
              <a:gd name="connsiteY1160" fmla="*/ 3070137 h 4480807"/>
              <a:gd name="connsiteX1161" fmla="*/ 8499204 w 14597411"/>
              <a:gd name="connsiteY1161" fmla="*/ 3059202 h 4480807"/>
              <a:gd name="connsiteX1162" fmla="*/ 8521081 w 14597411"/>
              <a:gd name="connsiteY1162" fmla="*/ 3037331 h 4480807"/>
              <a:gd name="connsiteX1163" fmla="*/ 8521081 w 14597411"/>
              <a:gd name="connsiteY1163" fmla="*/ 3026396 h 4480807"/>
              <a:gd name="connsiteX1164" fmla="*/ 8477327 w 14597411"/>
              <a:gd name="connsiteY1164" fmla="*/ 3037331 h 4480807"/>
              <a:gd name="connsiteX1165" fmla="*/ 8477327 w 14597411"/>
              <a:gd name="connsiteY1165" fmla="*/ 3048266 h 4480807"/>
              <a:gd name="connsiteX1166" fmla="*/ 8455450 w 14597411"/>
              <a:gd name="connsiteY1166" fmla="*/ 3020928 h 4480807"/>
              <a:gd name="connsiteX1167" fmla="*/ 8455450 w 14597411"/>
              <a:gd name="connsiteY1167" fmla="*/ 3004525 h 4480807"/>
              <a:gd name="connsiteX1168" fmla="*/ 8493735 w 14597411"/>
              <a:gd name="connsiteY1168" fmla="*/ 3004525 h 4480807"/>
              <a:gd name="connsiteX1169" fmla="*/ 8504674 w 14597411"/>
              <a:gd name="connsiteY1169" fmla="*/ 2993589 h 4480807"/>
              <a:gd name="connsiteX1170" fmla="*/ 8521081 w 14597411"/>
              <a:gd name="connsiteY1170" fmla="*/ 3004525 h 4480807"/>
              <a:gd name="connsiteX1171" fmla="*/ 8515612 w 14597411"/>
              <a:gd name="connsiteY1171" fmla="*/ 3009992 h 4480807"/>
              <a:gd name="connsiteX1172" fmla="*/ 8515612 w 14597411"/>
              <a:gd name="connsiteY1172" fmla="*/ 3015460 h 4480807"/>
              <a:gd name="connsiteX1173" fmla="*/ 8548428 w 14597411"/>
              <a:gd name="connsiteY1173" fmla="*/ 3009992 h 4480807"/>
              <a:gd name="connsiteX1174" fmla="*/ 8559366 w 14597411"/>
              <a:gd name="connsiteY1174" fmla="*/ 2999057 h 4480807"/>
              <a:gd name="connsiteX1175" fmla="*/ 8548428 w 14597411"/>
              <a:gd name="connsiteY1175" fmla="*/ 2966251 h 4480807"/>
              <a:gd name="connsiteX1176" fmla="*/ 8537489 w 14597411"/>
              <a:gd name="connsiteY1176" fmla="*/ 2960783 h 4480807"/>
              <a:gd name="connsiteX1177" fmla="*/ 8521081 w 14597411"/>
              <a:gd name="connsiteY1177" fmla="*/ 2966251 h 4480807"/>
              <a:gd name="connsiteX1178" fmla="*/ 8504674 w 14597411"/>
              <a:gd name="connsiteY1178" fmla="*/ 2955315 h 4480807"/>
              <a:gd name="connsiteX1179" fmla="*/ 8537489 w 14597411"/>
              <a:gd name="connsiteY1179" fmla="*/ 2927977 h 4480807"/>
              <a:gd name="connsiteX1180" fmla="*/ 8521081 w 14597411"/>
              <a:gd name="connsiteY1180" fmla="*/ 2922509 h 4480807"/>
              <a:gd name="connsiteX1181" fmla="*/ 8521081 w 14597411"/>
              <a:gd name="connsiteY1181" fmla="*/ 2906106 h 4480807"/>
              <a:gd name="connsiteX1182" fmla="*/ 8548428 w 14597411"/>
              <a:gd name="connsiteY1182" fmla="*/ 2900638 h 4480807"/>
              <a:gd name="connsiteX1183" fmla="*/ 8548428 w 14597411"/>
              <a:gd name="connsiteY1183" fmla="*/ 2927977 h 4480807"/>
              <a:gd name="connsiteX1184" fmla="*/ 8537489 w 14597411"/>
              <a:gd name="connsiteY1184" fmla="*/ 2938912 h 4480807"/>
              <a:gd name="connsiteX1185" fmla="*/ 8559366 w 14597411"/>
              <a:gd name="connsiteY1185" fmla="*/ 2938912 h 4480807"/>
              <a:gd name="connsiteX1186" fmla="*/ 8570305 w 14597411"/>
              <a:gd name="connsiteY1186" fmla="*/ 2960783 h 4480807"/>
              <a:gd name="connsiteX1187" fmla="*/ 8586712 w 14597411"/>
              <a:gd name="connsiteY1187" fmla="*/ 2966251 h 4480807"/>
              <a:gd name="connsiteX1188" fmla="*/ 8619528 w 14597411"/>
              <a:gd name="connsiteY1188" fmla="*/ 2944380 h 4480807"/>
              <a:gd name="connsiteX1189" fmla="*/ 8614059 w 14597411"/>
              <a:gd name="connsiteY1189" fmla="*/ 2927977 h 4480807"/>
              <a:gd name="connsiteX1190" fmla="*/ 8652343 w 14597411"/>
              <a:gd name="connsiteY1190" fmla="*/ 2922509 h 4480807"/>
              <a:gd name="connsiteX1191" fmla="*/ 8657813 w 14597411"/>
              <a:gd name="connsiteY1191" fmla="*/ 2900638 h 4480807"/>
              <a:gd name="connsiteX1192" fmla="*/ 8690628 w 14597411"/>
              <a:gd name="connsiteY1192" fmla="*/ 2917041 h 4480807"/>
              <a:gd name="connsiteX1193" fmla="*/ 8712505 w 14597411"/>
              <a:gd name="connsiteY1193" fmla="*/ 2895170 h 4480807"/>
              <a:gd name="connsiteX1194" fmla="*/ 8690628 w 14597411"/>
              <a:gd name="connsiteY1194" fmla="*/ 2933444 h 4480807"/>
              <a:gd name="connsiteX1195" fmla="*/ 8668751 w 14597411"/>
              <a:gd name="connsiteY1195" fmla="*/ 2917041 h 4480807"/>
              <a:gd name="connsiteX1196" fmla="*/ 8657813 w 14597411"/>
              <a:gd name="connsiteY1196" fmla="*/ 2922509 h 4480807"/>
              <a:gd name="connsiteX1197" fmla="*/ 8652343 w 14597411"/>
              <a:gd name="connsiteY1197" fmla="*/ 2938912 h 4480807"/>
              <a:gd name="connsiteX1198" fmla="*/ 8679689 w 14597411"/>
              <a:gd name="connsiteY1198" fmla="*/ 2944380 h 4480807"/>
              <a:gd name="connsiteX1199" fmla="*/ 8657813 w 14597411"/>
              <a:gd name="connsiteY1199" fmla="*/ 2949848 h 4480807"/>
              <a:gd name="connsiteX1200" fmla="*/ 8652343 w 14597411"/>
              <a:gd name="connsiteY1200" fmla="*/ 2960783 h 4480807"/>
              <a:gd name="connsiteX1201" fmla="*/ 8657813 w 14597411"/>
              <a:gd name="connsiteY1201" fmla="*/ 2971718 h 4480807"/>
              <a:gd name="connsiteX1202" fmla="*/ 8712505 w 14597411"/>
              <a:gd name="connsiteY1202" fmla="*/ 2938912 h 4480807"/>
              <a:gd name="connsiteX1203" fmla="*/ 8723443 w 14597411"/>
              <a:gd name="connsiteY1203" fmla="*/ 2927977 h 4480807"/>
              <a:gd name="connsiteX1204" fmla="*/ 8712505 w 14597411"/>
              <a:gd name="connsiteY1204" fmla="*/ 2911574 h 4480807"/>
              <a:gd name="connsiteX1205" fmla="*/ 8745320 w 14597411"/>
              <a:gd name="connsiteY1205" fmla="*/ 2906106 h 4480807"/>
              <a:gd name="connsiteX1206" fmla="*/ 8805482 w 14597411"/>
              <a:gd name="connsiteY1206" fmla="*/ 2867832 h 4480807"/>
              <a:gd name="connsiteX1207" fmla="*/ 8816421 w 14597411"/>
              <a:gd name="connsiteY1207" fmla="*/ 2867832 h 4480807"/>
              <a:gd name="connsiteX1208" fmla="*/ 8843767 w 14597411"/>
              <a:gd name="connsiteY1208" fmla="*/ 2878767 h 4480807"/>
              <a:gd name="connsiteX1209" fmla="*/ 8847186 w 14597411"/>
              <a:gd name="connsiteY1209" fmla="*/ 2878767 h 4480807"/>
              <a:gd name="connsiteX1210" fmla="*/ 8871113 w 14597411"/>
              <a:gd name="connsiteY1210" fmla="*/ 2878767 h 4480807"/>
              <a:gd name="connsiteX1211" fmla="*/ 8870590 w 14597411"/>
              <a:gd name="connsiteY1211" fmla="*/ 2880337 h 4480807"/>
              <a:gd name="connsiteX1212" fmla="*/ 8865644 w 14597411"/>
              <a:gd name="connsiteY1212" fmla="*/ 2895170 h 4480807"/>
              <a:gd name="connsiteX1213" fmla="*/ 8887521 w 14597411"/>
              <a:gd name="connsiteY1213" fmla="*/ 2867832 h 4480807"/>
              <a:gd name="connsiteX1214" fmla="*/ 8914867 w 14597411"/>
              <a:gd name="connsiteY1214" fmla="*/ 2856896 h 4480807"/>
              <a:gd name="connsiteX1215" fmla="*/ 8985967 w 14597411"/>
              <a:gd name="connsiteY1215" fmla="*/ 2835026 h 4480807"/>
              <a:gd name="connsiteX1216" fmla="*/ 9018783 w 14597411"/>
              <a:gd name="connsiteY1216" fmla="*/ 2780348 h 4480807"/>
              <a:gd name="connsiteX1217" fmla="*/ 9040660 w 14597411"/>
              <a:gd name="connsiteY1217" fmla="*/ 2774881 h 4480807"/>
              <a:gd name="connsiteX1218" fmla="*/ 9051598 w 14597411"/>
              <a:gd name="connsiteY1218" fmla="*/ 2753010 h 4480807"/>
              <a:gd name="connsiteX1219" fmla="*/ 9057067 w 14597411"/>
              <a:gd name="connsiteY1219" fmla="*/ 2753010 h 4480807"/>
              <a:gd name="connsiteX1220" fmla="*/ 9073475 w 14597411"/>
              <a:gd name="connsiteY1220" fmla="*/ 2763945 h 4480807"/>
              <a:gd name="connsiteX1221" fmla="*/ 9095352 w 14597411"/>
              <a:gd name="connsiteY1221" fmla="*/ 2742074 h 4480807"/>
              <a:gd name="connsiteX1222" fmla="*/ 9133637 w 14597411"/>
              <a:gd name="connsiteY1222" fmla="*/ 2758478 h 4480807"/>
              <a:gd name="connsiteX1223" fmla="*/ 9150044 w 14597411"/>
              <a:gd name="connsiteY1223" fmla="*/ 2736607 h 4480807"/>
              <a:gd name="connsiteX1224" fmla="*/ 9144575 w 14597411"/>
              <a:gd name="connsiteY1224" fmla="*/ 2725671 h 4480807"/>
              <a:gd name="connsiteX1225" fmla="*/ 9133637 w 14597411"/>
              <a:gd name="connsiteY1225" fmla="*/ 2714736 h 4480807"/>
              <a:gd name="connsiteX1226" fmla="*/ 9111760 w 14597411"/>
              <a:gd name="connsiteY1226" fmla="*/ 2725671 h 4480807"/>
              <a:gd name="connsiteX1227" fmla="*/ 9150044 w 14597411"/>
              <a:gd name="connsiteY1227" fmla="*/ 2692865 h 4480807"/>
              <a:gd name="connsiteX1228" fmla="*/ 9177391 w 14597411"/>
              <a:gd name="connsiteY1228" fmla="*/ 2676462 h 4480807"/>
              <a:gd name="connsiteX1229" fmla="*/ 9193798 w 14597411"/>
              <a:gd name="connsiteY1229" fmla="*/ 2687397 h 4480807"/>
              <a:gd name="connsiteX1230" fmla="*/ 9215675 w 14597411"/>
              <a:gd name="connsiteY1230" fmla="*/ 2670994 h 4480807"/>
              <a:gd name="connsiteX1231" fmla="*/ 9182860 w 14597411"/>
              <a:gd name="connsiteY1231" fmla="*/ 2660059 h 4480807"/>
              <a:gd name="connsiteX1232" fmla="*/ 9221145 w 14597411"/>
              <a:gd name="connsiteY1232" fmla="*/ 2632720 h 4480807"/>
              <a:gd name="connsiteX1233" fmla="*/ 9259429 w 14597411"/>
              <a:gd name="connsiteY1233" fmla="*/ 2627252 h 4480807"/>
              <a:gd name="connsiteX1234" fmla="*/ 9275837 w 14597411"/>
              <a:gd name="connsiteY1234" fmla="*/ 2599914 h 4480807"/>
              <a:gd name="connsiteX1235" fmla="*/ 9341468 w 14597411"/>
              <a:gd name="connsiteY1235" fmla="*/ 2539769 h 4480807"/>
              <a:gd name="connsiteX1236" fmla="*/ 9335999 w 14597411"/>
              <a:gd name="connsiteY1236" fmla="*/ 2528834 h 4480807"/>
              <a:gd name="connsiteX1237" fmla="*/ 9303183 w 14597411"/>
              <a:gd name="connsiteY1237" fmla="*/ 2550704 h 4480807"/>
              <a:gd name="connsiteX1238" fmla="*/ 9275837 w 14597411"/>
              <a:gd name="connsiteY1238" fmla="*/ 2539769 h 4480807"/>
              <a:gd name="connsiteX1239" fmla="*/ 9259429 w 14597411"/>
              <a:gd name="connsiteY1239" fmla="*/ 2539769 h 4480807"/>
              <a:gd name="connsiteX1240" fmla="*/ 9243022 w 14597411"/>
              <a:gd name="connsiteY1240" fmla="*/ 2561640 h 4480807"/>
              <a:gd name="connsiteX1241" fmla="*/ 9160983 w 14597411"/>
              <a:gd name="connsiteY1241" fmla="*/ 2578043 h 4480807"/>
              <a:gd name="connsiteX1242" fmla="*/ 9144575 w 14597411"/>
              <a:gd name="connsiteY1242" fmla="*/ 2588978 h 4480807"/>
              <a:gd name="connsiteX1243" fmla="*/ 9089883 w 14597411"/>
              <a:gd name="connsiteY1243" fmla="*/ 2599914 h 4480807"/>
              <a:gd name="connsiteX1244" fmla="*/ 9057067 w 14597411"/>
              <a:gd name="connsiteY1244" fmla="*/ 2578043 h 4480807"/>
              <a:gd name="connsiteX1245" fmla="*/ 9013313 w 14597411"/>
              <a:gd name="connsiteY1245" fmla="*/ 2583511 h 4480807"/>
              <a:gd name="connsiteX1246" fmla="*/ 9018783 w 14597411"/>
              <a:gd name="connsiteY1246" fmla="*/ 2610849 h 4480807"/>
              <a:gd name="connsiteX1247" fmla="*/ 9002375 w 14597411"/>
              <a:gd name="connsiteY1247" fmla="*/ 2627252 h 4480807"/>
              <a:gd name="connsiteX1248" fmla="*/ 8991436 w 14597411"/>
              <a:gd name="connsiteY1248" fmla="*/ 2616317 h 4480807"/>
              <a:gd name="connsiteX1249" fmla="*/ 8947682 w 14597411"/>
              <a:gd name="connsiteY1249" fmla="*/ 2632720 h 4480807"/>
              <a:gd name="connsiteX1250" fmla="*/ 8920336 w 14597411"/>
              <a:gd name="connsiteY1250" fmla="*/ 2610849 h 4480807"/>
              <a:gd name="connsiteX1251" fmla="*/ 8783605 w 14597411"/>
              <a:gd name="connsiteY1251" fmla="*/ 2638188 h 4480807"/>
              <a:gd name="connsiteX1252" fmla="*/ 8734382 w 14597411"/>
              <a:gd name="connsiteY1252" fmla="*/ 2654591 h 4480807"/>
              <a:gd name="connsiteX1253" fmla="*/ 8739851 w 14597411"/>
              <a:gd name="connsiteY1253" fmla="*/ 2660059 h 4480807"/>
              <a:gd name="connsiteX1254" fmla="*/ 8723443 w 14597411"/>
              <a:gd name="connsiteY1254" fmla="*/ 2670994 h 4480807"/>
              <a:gd name="connsiteX1255" fmla="*/ 8805482 w 14597411"/>
              <a:gd name="connsiteY1255" fmla="*/ 2660059 h 4480807"/>
              <a:gd name="connsiteX1256" fmla="*/ 8810951 w 14597411"/>
              <a:gd name="connsiteY1256" fmla="*/ 2670994 h 4480807"/>
              <a:gd name="connsiteX1257" fmla="*/ 8712505 w 14597411"/>
              <a:gd name="connsiteY1257" fmla="*/ 2692865 h 4480807"/>
              <a:gd name="connsiteX1258" fmla="*/ 8641405 w 14597411"/>
              <a:gd name="connsiteY1258" fmla="*/ 2703800 h 4480807"/>
              <a:gd name="connsiteX1259" fmla="*/ 8668751 w 14597411"/>
              <a:gd name="connsiteY1259" fmla="*/ 2681930 h 4480807"/>
              <a:gd name="connsiteX1260" fmla="*/ 8679689 w 14597411"/>
              <a:gd name="connsiteY1260" fmla="*/ 2687397 h 4480807"/>
              <a:gd name="connsiteX1261" fmla="*/ 8712505 w 14597411"/>
              <a:gd name="connsiteY1261" fmla="*/ 2670994 h 4480807"/>
              <a:gd name="connsiteX1262" fmla="*/ 8679689 w 14597411"/>
              <a:gd name="connsiteY1262" fmla="*/ 2660059 h 4480807"/>
              <a:gd name="connsiteX1263" fmla="*/ 8586712 w 14597411"/>
              <a:gd name="connsiteY1263" fmla="*/ 2692865 h 4480807"/>
              <a:gd name="connsiteX1264" fmla="*/ 8592182 w 14597411"/>
              <a:gd name="connsiteY1264" fmla="*/ 2714736 h 4480807"/>
              <a:gd name="connsiteX1265" fmla="*/ 8608589 w 14597411"/>
              <a:gd name="connsiteY1265" fmla="*/ 2709268 h 4480807"/>
              <a:gd name="connsiteX1266" fmla="*/ 8597651 w 14597411"/>
              <a:gd name="connsiteY1266" fmla="*/ 2720204 h 4480807"/>
              <a:gd name="connsiteX1267" fmla="*/ 8581243 w 14597411"/>
              <a:gd name="connsiteY1267" fmla="*/ 2714736 h 4480807"/>
              <a:gd name="connsiteX1268" fmla="*/ 8537489 w 14597411"/>
              <a:gd name="connsiteY1268" fmla="*/ 2731139 h 4480807"/>
              <a:gd name="connsiteX1269" fmla="*/ 8532020 w 14597411"/>
              <a:gd name="connsiteY1269" fmla="*/ 2731139 h 4480807"/>
              <a:gd name="connsiteX1270" fmla="*/ 8532020 w 14597411"/>
              <a:gd name="connsiteY1270" fmla="*/ 2720204 h 4480807"/>
              <a:gd name="connsiteX1271" fmla="*/ 8564835 w 14597411"/>
              <a:gd name="connsiteY1271" fmla="*/ 2720204 h 4480807"/>
              <a:gd name="connsiteX1272" fmla="*/ 8564835 w 14597411"/>
              <a:gd name="connsiteY1272" fmla="*/ 2703800 h 4480807"/>
              <a:gd name="connsiteX1273" fmla="*/ 8564835 w 14597411"/>
              <a:gd name="connsiteY1273" fmla="*/ 2698333 h 4480807"/>
              <a:gd name="connsiteX1274" fmla="*/ 8548428 w 14597411"/>
              <a:gd name="connsiteY1274" fmla="*/ 2687397 h 4480807"/>
              <a:gd name="connsiteX1275" fmla="*/ 8537489 w 14597411"/>
              <a:gd name="connsiteY1275" fmla="*/ 2692865 h 4480807"/>
              <a:gd name="connsiteX1276" fmla="*/ 8526551 w 14597411"/>
              <a:gd name="connsiteY1276" fmla="*/ 2698333 h 4480807"/>
              <a:gd name="connsiteX1277" fmla="*/ 8482797 w 14597411"/>
              <a:gd name="connsiteY1277" fmla="*/ 2703800 h 4480807"/>
              <a:gd name="connsiteX1278" fmla="*/ 8422635 w 14597411"/>
              <a:gd name="connsiteY1278" fmla="*/ 2725671 h 4480807"/>
              <a:gd name="connsiteX1279" fmla="*/ 8373412 w 14597411"/>
              <a:gd name="connsiteY1279" fmla="*/ 2725671 h 4480807"/>
              <a:gd name="connsiteX1280" fmla="*/ 8280435 w 14597411"/>
              <a:gd name="connsiteY1280" fmla="*/ 2742074 h 4480807"/>
              <a:gd name="connsiteX1281" fmla="*/ 8274966 w 14597411"/>
              <a:gd name="connsiteY1281" fmla="*/ 2753010 h 4480807"/>
              <a:gd name="connsiteX1282" fmla="*/ 8242150 w 14597411"/>
              <a:gd name="connsiteY1282" fmla="*/ 2747542 h 4480807"/>
              <a:gd name="connsiteX1283" fmla="*/ 8203866 w 14597411"/>
              <a:gd name="connsiteY1283" fmla="*/ 2769413 h 4480807"/>
              <a:gd name="connsiteX1284" fmla="*/ 8165581 w 14597411"/>
              <a:gd name="connsiteY1284" fmla="*/ 2774881 h 4480807"/>
              <a:gd name="connsiteX1285" fmla="*/ 8149174 w 14597411"/>
              <a:gd name="connsiteY1285" fmla="*/ 2769413 h 4480807"/>
              <a:gd name="connsiteX1286" fmla="*/ 8132766 w 14597411"/>
              <a:gd name="connsiteY1286" fmla="*/ 2785816 h 4480807"/>
              <a:gd name="connsiteX1287" fmla="*/ 8127297 w 14597411"/>
              <a:gd name="connsiteY1287" fmla="*/ 2785816 h 4480807"/>
              <a:gd name="connsiteX1288" fmla="*/ 8099950 w 14597411"/>
              <a:gd name="connsiteY1288" fmla="*/ 2791284 h 4480807"/>
              <a:gd name="connsiteX1289" fmla="*/ 8089011 w 14597411"/>
              <a:gd name="connsiteY1289" fmla="*/ 2796752 h 4480807"/>
              <a:gd name="connsiteX1290" fmla="*/ 8083542 w 14597411"/>
              <a:gd name="connsiteY1290" fmla="*/ 2791284 h 4480807"/>
              <a:gd name="connsiteX1291" fmla="*/ 8001504 w 14597411"/>
              <a:gd name="connsiteY1291" fmla="*/ 2807687 h 4480807"/>
              <a:gd name="connsiteX1292" fmla="*/ 7908528 w 14597411"/>
              <a:gd name="connsiteY1292" fmla="*/ 2818622 h 4480807"/>
              <a:gd name="connsiteX1293" fmla="*/ 7733512 w 14597411"/>
              <a:gd name="connsiteY1293" fmla="*/ 2845961 h 4480807"/>
              <a:gd name="connsiteX1294" fmla="*/ 7722573 w 14597411"/>
              <a:gd name="connsiteY1294" fmla="*/ 2829558 h 4480807"/>
              <a:gd name="connsiteX1295" fmla="*/ 7706166 w 14597411"/>
              <a:gd name="connsiteY1295" fmla="*/ 2829558 h 4480807"/>
              <a:gd name="connsiteX1296" fmla="*/ 7706166 w 14597411"/>
              <a:gd name="connsiteY1296" fmla="*/ 2845961 h 4480807"/>
              <a:gd name="connsiteX1297" fmla="*/ 7656943 w 14597411"/>
              <a:gd name="connsiteY1297" fmla="*/ 2867832 h 4480807"/>
              <a:gd name="connsiteX1298" fmla="*/ 7520211 w 14597411"/>
              <a:gd name="connsiteY1298" fmla="*/ 2878767 h 4480807"/>
              <a:gd name="connsiteX1299" fmla="*/ 7520211 w 14597411"/>
              <a:gd name="connsiteY1299" fmla="*/ 2867832 h 4480807"/>
              <a:gd name="connsiteX1300" fmla="*/ 7487395 w 14597411"/>
              <a:gd name="connsiteY1300" fmla="*/ 2867832 h 4480807"/>
              <a:gd name="connsiteX1301" fmla="*/ 7476458 w 14597411"/>
              <a:gd name="connsiteY1301" fmla="*/ 2884235 h 4480807"/>
              <a:gd name="connsiteX1302" fmla="*/ 7394417 w 14597411"/>
              <a:gd name="connsiteY1302" fmla="*/ 2895170 h 4480807"/>
              <a:gd name="connsiteX1303" fmla="*/ 7367072 w 14597411"/>
              <a:gd name="connsiteY1303" fmla="*/ 2878767 h 4480807"/>
              <a:gd name="connsiteX1304" fmla="*/ 7339727 w 14597411"/>
              <a:gd name="connsiteY1304" fmla="*/ 2906106 h 4480807"/>
              <a:gd name="connsiteX1305" fmla="*/ 7328787 w 14597411"/>
              <a:gd name="connsiteY1305" fmla="*/ 2911574 h 4480807"/>
              <a:gd name="connsiteX1306" fmla="*/ 7301440 w 14597411"/>
              <a:gd name="connsiteY1306" fmla="*/ 2884235 h 4480807"/>
              <a:gd name="connsiteX1307" fmla="*/ 7279563 w 14597411"/>
              <a:gd name="connsiteY1307" fmla="*/ 2889703 h 4480807"/>
              <a:gd name="connsiteX1308" fmla="*/ 7257688 w 14597411"/>
              <a:gd name="connsiteY1308" fmla="*/ 2917041 h 4480807"/>
              <a:gd name="connsiteX1309" fmla="*/ 7219403 w 14597411"/>
              <a:gd name="connsiteY1309" fmla="*/ 2927977 h 4480807"/>
              <a:gd name="connsiteX1310" fmla="*/ 7066264 w 14597411"/>
              <a:gd name="connsiteY1310" fmla="*/ 2938912 h 4480807"/>
              <a:gd name="connsiteX1311" fmla="*/ 7060794 w 14597411"/>
              <a:gd name="connsiteY1311" fmla="*/ 2949848 h 4480807"/>
              <a:gd name="connsiteX1312" fmla="*/ 7044387 w 14597411"/>
              <a:gd name="connsiteY1312" fmla="*/ 2944380 h 4480807"/>
              <a:gd name="connsiteX1313" fmla="*/ 7033448 w 14597411"/>
              <a:gd name="connsiteY1313" fmla="*/ 2938912 h 4480807"/>
              <a:gd name="connsiteX1314" fmla="*/ 7027979 w 14597411"/>
              <a:gd name="connsiteY1314" fmla="*/ 2949848 h 4480807"/>
              <a:gd name="connsiteX1315" fmla="*/ 6984226 w 14597411"/>
              <a:gd name="connsiteY1315" fmla="*/ 2949848 h 4480807"/>
              <a:gd name="connsiteX1316" fmla="*/ 6842024 w 14597411"/>
              <a:gd name="connsiteY1316" fmla="*/ 2966251 h 4480807"/>
              <a:gd name="connsiteX1317" fmla="*/ 6814679 w 14597411"/>
              <a:gd name="connsiteY1317" fmla="*/ 2982654 h 4480807"/>
              <a:gd name="connsiteX1318" fmla="*/ 6727170 w 14597411"/>
              <a:gd name="connsiteY1318" fmla="*/ 2993589 h 4480807"/>
              <a:gd name="connsiteX1319" fmla="*/ 6672479 w 14597411"/>
              <a:gd name="connsiteY1319" fmla="*/ 2999057 h 4480807"/>
              <a:gd name="connsiteX1320" fmla="*/ 6656071 w 14597411"/>
              <a:gd name="connsiteY1320" fmla="*/ 2993589 h 4480807"/>
              <a:gd name="connsiteX1321" fmla="*/ 6617786 w 14597411"/>
              <a:gd name="connsiteY1321" fmla="*/ 2999057 h 4480807"/>
              <a:gd name="connsiteX1322" fmla="*/ 6612316 w 14597411"/>
              <a:gd name="connsiteY1322" fmla="*/ 2999057 h 4480807"/>
              <a:gd name="connsiteX1323" fmla="*/ 6601379 w 14597411"/>
              <a:gd name="connsiteY1323" fmla="*/ 2993589 h 4480807"/>
              <a:gd name="connsiteX1324" fmla="*/ 6519340 w 14597411"/>
              <a:gd name="connsiteY1324" fmla="*/ 3015460 h 4480807"/>
              <a:gd name="connsiteX1325" fmla="*/ 6437300 w 14597411"/>
              <a:gd name="connsiteY1325" fmla="*/ 3026396 h 4480807"/>
              <a:gd name="connsiteX1326" fmla="*/ 6344324 w 14597411"/>
              <a:gd name="connsiteY1326" fmla="*/ 3037331 h 4480807"/>
              <a:gd name="connsiteX1327" fmla="*/ 6338853 w 14597411"/>
              <a:gd name="connsiteY1327" fmla="*/ 3031863 h 4480807"/>
              <a:gd name="connsiteX1328" fmla="*/ 6316977 w 14597411"/>
              <a:gd name="connsiteY1328" fmla="*/ 3042799 h 4480807"/>
              <a:gd name="connsiteX1329" fmla="*/ 6300569 w 14597411"/>
              <a:gd name="connsiteY1329" fmla="*/ 3037331 h 4480807"/>
              <a:gd name="connsiteX1330" fmla="*/ 6240407 w 14597411"/>
              <a:gd name="connsiteY1330" fmla="*/ 3059202 h 4480807"/>
              <a:gd name="connsiteX1331" fmla="*/ 6163839 w 14597411"/>
              <a:gd name="connsiteY1331" fmla="*/ 3059202 h 4480807"/>
              <a:gd name="connsiteX1332" fmla="*/ 6147431 w 14597411"/>
              <a:gd name="connsiteY1332" fmla="*/ 3070137 h 4480807"/>
              <a:gd name="connsiteX1333" fmla="*/ 6114616 w 14597411"/>
              <a:gd name="connsiteY1333" fmla="*/ 3059202 h 4480807"/>
              <a:gd name="connsiteX1334" fmla="*/ 6016169 w 14597411"/>
              <a:gd name="connsiteY1334" fmla="*/ 3075605 h 4480807"/>
              <a:gd name="connsiteX1335" fmla="*/ 5988823 w 14597411"/>
              <a:gd name="connsiteY1335" fmla="*/ 3075605 h 4480807"/>
              <a:gd name="connsiteX1336" fmla="*/ 5983353 w 14597411"/>
              <a:gd name="connsiteY1336" fmla="*/ 3086540 h 4480807"/>
              <a:gd name="connsiteX1337" fmla="*/ 5726299 w 14597411"/>
              <a:gd name="connsiteY1337" fmla="*/ 3119347 h 4480807"/>
              <a:gd name="connsiteX1338" fmla="*/ 5660668 w 14597411"/>
              <a:gd name="connsiteY1338" fmla="*/ 3130282 h 4480807"/>
              <a:gd name="connsiteX1339" fmla="*/ 5655198 w 14597411"/>
              <a:gd name="connsiteY1339" fmla="*/ 3146685 h 4480807"/>
              <a:gd name="connsiteX1340" fmla="*/ 5627853 w 14597411"/>
              <a:gd name="connsiteY1340" fmla="*/ 3146685 h 4480807"/>
              <a:gd name="connsiteX1341" fmla="*/ 5655198 w 14597411"/>
              <a:gd name="connsiteY1341" fmla="*/ 3130282 h 4480807"/>
              <a:gd name="connsiteX1342" fmla="*/ 5605976 w 14597411"/>
              <a:gd name="connsiteY1342" fmla="*/ 3130282 h 4480807"/>
              <a:gd name="connsiteX1343" fmla="*/ 5540345 w 14597411"/>
              <a:gd name="connsiteY1343" fmla="*/ 3135750 h 4480807"/>
              <a:gd name="connsiteX1344" fmla="*/ 5512998 w 14597411"/>
              <a:gd name="connsiteY1344" fmla="*/ 3146685 h 4480807"/>
              <a:gd name="connsiteX1345" fmla="*/ 5469245 w 14597411"/>
              <a:gd name="connsiteY1345" fmla="*/ 3146685 h 4480807"/>
              <a:gd name="connsiteX1346" fmla="*/ 5425491 w 14597411"/>
              <a:gd name="connsiteY1346" fmla="*/ 3157621 h 4480807"/>
              <a:gd name="connsiteX1347" fmla="*/ 5398144 w 14597411"/>
              <a:gd name="connsiteY1347" fmla="*/ 3152153 h 4480807"/>
              <a:gd name="connsiteX1348" fmla="*/ 5305166 w 14597411"/>
              <a:gd name="connsiteY1348" fmla="*/ 3168556 h 4480807"/>
              <a:gd name="connsiteX1349" fmla="*/ 5234068 w 14597411"/>
              <a:gd name="connsiteY1349" fmla="*/ 3179492 h 4480807"/>
              <a:gd name="connsiteX1350" fmla="*/ 5190312 w 14597411"/>
              <a:gd name="connsiteY1350" fmla="*/ 3179492 h 4480807"/>
              <a:gd name="connsiteX1351" fmla="*/ 5108275 w 14597411"/>
              <a:gd name="connsiteY1351" fmla="*/ 3190427 h 4480807"/>
              <a:gd name="connsiteX1352" fmla="*/ 5091867 w 14597411"/>
              <a:gd name="connsiteY1352" fmla="*/ 3201362 h 4480807"/>
              <a:gd name="connsiteX1353" fmla="*/ 5069989 w 14597411"/>
              <a:gd name="connsiteY1353" fmla="*/ 3195895 h 4480807"/>
              <a:gd name="connsiteX1354" fmla="*/ 5031706 w 14597411"/>
              <a:gd name="connsiteY1354" fmla="*/ 3212298 h 4480807"/>
              <a:gd name="connsiteX1355" fmla="*/ 4867628 w 14597411"/>
              <a:gd name="connsiteY1355" fmla="*/ 3223233 h 4480807"/>
              <a:gd name="connsiteX1356" fmla="*/ 4780120 w 14597411"/>
              <a:gd name="connsiteY1356" fmla="*/ 3234169 h 4480807"/>
              <a:gd name="connsiteX1357" fmla="*/ 4769181 w 14597411"/>
              <a:gd name="connsiteY1357" fmla="*/ 3250572 h 4480807"/>
              <a:gd name="connsiteX1358" fmla="*/ 4763712 w 14597411"/>
              <a:gd name="connsiteY1358" fmla="*/ 3239636 h 4480807"/>
              <a:gd name="connsiteX1359" fmla="*/ 4752773 w 14597411"/>
              <a:gd name="connsiteY1359" fmla="*/ 3250572 h 4480807"/>
              <a:gd name="connsiteX1360" fmla="*/ 4725427 w 14597411"/>
              <a:gd name="connsiteY1360" fmla="*/ 3250572 h 4480807"/>
              <a:gd name="connsiteX1361" fmla="*/ 4725427 w 14597411"/>
              <a:gd name="connsiteY1361" fmla="*/ 3261507 h 4480807"/>
              <a:gd name="connsiteX1362" fmla="*/ 4714488 w 14597411"/>
              <a:gd name="connsiteY1362" fmla="*/ 3256040 h 4480807"/>
              <a:gd name="connsiteX1363" fmla="*/ 4714488 w 14597411"/>
              <a:gd name="connsiteY1363" fmla="*/ 3245104 h 4480807"/>
              <a:gd name="connsiteX1364" fmla="*/ 4670735 w 14597411"/>
              <a:gd name="connsiteY1364" fmla="*/ 3256040 h 4480807"/>
              <a:gd name="connsiteX1365" fmla="*/ 4659797 w 14597411"/>
              <a:gd name="connsiteY1365" fmla="*/ 3245104 h 4480807"/>
              <a:gd name="connsiteX1366" fmla="*/ 4544942 w 14597411"/>
              <a:gd name="connsiteY1366" fmla="*/ 3277910 h 4480807"/>
              <a:gd name="connsiteX1367" fmla="*/ 4643389 w 14597411"/>
              <a:gd name="connsiteY1367" fmla="*/ 3277910 h 4480807"/>
              <a:gd name="connsiteX1368" fmla="*/ 4665265 w 14597411"/>
              <a:gd name="connsiteY1368" fmla="*/ 3272443 h 4480807"/>
              <a:gd name="connsiteX1369" fmla="*/ 4610573 w 14597411"/>
              <a:gd name="connsiteY1369" fmla="*/ 3299781 h 4480807"/>
              <a:gd name="connsiteX1370" fmla="*/ 4534003 w 14597411"/>
              <a:gd name="connsiteY1370" fmla="*/ 3299781 h 4480807"/>
              <a:gd name="connsiteX1371" fmla="*/ 4506658 w 14597411"/>
              <a:gd name="connsiteY1371" fmla="*/ 3338055 h 4480807"/>
              <a:gd name="connsiteX1372" fmla="*/ 4457434 w 14597411"/>
              <a:gd name="connsiteY1372" fmla="*/ 3338055 h 4480807"/>
              <a:gd name="connsiteX1373" fmla="*/ 4457434 w 14597411"/>
              <a:gd name="connsiteY1373" fmla="*/ 3316184 h 4480807"/>
              <a:gd name="connsiteX1374" fmla="*/ 4451965 w 14597411"/>
              <a:gd name="connsiteY1374" fmla="*/ 3316184 h 4480807"/>
              <a:gd name="connsiteX1375" fmla="*/ 4435557 w 14597411"/>
              <a:gd name="connsiteY1375" fmla="*/ 3305249 h 4480807"/>
              <a:gd name="connsiteX1376" fmla="*/ 4413680 w 14597411"/>
              <a:gd name="connsiteY1376" fmla="*/ 3327120 h 4480807"/>
              <a:gd name="connsiteX1377" fmla="*/ 4430088 w 14597411"/>
              <a:gd name="connsiteY1377" fmla="*/ 3338055 h 4480807"/>
              <a:gd name="connsiteX1378" fmla="*/ 4397272 w 14597411"/>
              <a:gd name="connsiteY1378" fmla="*/ 3338055 h 4480807"/>
              <a:gd name="connsiteX1379" fmla="*/ 4375395 w 14597411"/>
              <a:gd name="connsiteY1379" fmla="*/ 3387265 h 4480807"/>
              <a:gd name="connsiteX1380" fmla="*/ 4369927 w 14597411"/>
              <a:gd name="connsiteY1380" fmla="*/ 3387265 h 4480807"/>
              <a:gd name="connsiteX1381" fmla="*/ 4375395 w 14597411"/>
              <a:gd name="connsiteY1381" fmla="*/ 3370862 h 4480807"/>
              <a:gd name="connsiteX1382" fmla="*/ 4375395 w 14597411"/>
              <a:gd name="connsiteY1382" fmla="*/ 3354458 h 4480807"/>
              <a:gd name="connsiteX1383" fmla="*/ 4337110 w 14597411"/>
              <a:gd name="connsiteY1383" fmla="*/ 3354458 h 4480807"/>
              <a:gd name="connsiteX1384" fmla="*/ 4342580 w 14597411"/>
              <a:gd name="connsiteY1384" fmla="*/ 3348991 h 4480807"/>
              <a:gd name="connsiteX1385" fmla="*/ 4337110 w 14597411"/>
              <a:gd name="connsiteY1385" fmla="*/ 3338055 h 4480807"/>
              <a:gd name="connsiteX1386" fmla="*/ 4304295 w 14597411"/>
              <a:gd name="connsiteY1386" fmla="*/ 3348991 h 4480807"/>
              <a:gd name="connsiteX1387" fmla="*/ 4298826 w 14597411"/>
              <a:gd name="connsiteY1387" fmla="*/ 3354458 h 4480807"/>
              <a:gd name="connsiteX1388" fmla="*/ 4233195 w 14597411"/>
              <a:gd name="connsiteY1388" fmla="*/ 3338055 h 4480807"/>
              <a:gd name="connsiteX1389" fmla="*/ 4222256 w 14597411"/>
              <a:gd name="connsiteY1389" fmla="*/ 3332588 h 4480807"/>
              <a:gd name="connsiteX1390" fmla="*/ 4276949 w 14597411"/>
              <a:gd name="connsiteY1390" fmla="*/ 3321652 h 4480807"/>
              <a:gd name="connsiteX1391" fmla="*/ 4293357 w 14597411"/>
              <a:gd name="connsiteY1391" fmla="*/ 3305249 h 4480807"/>
              <a:gd name="connsiteX1392" fmla="*/ 4271479 w 14597411"/>
              <a:gd name="connsiteY1392" fmla="*/ 3294314 h 4480807"/>
              <a:gd name="connsiteX1393" fmla="*/ 4260541 w 14597411"/>
              <a:gd name="connsiteY1393" fmla="*/ 3283378 h 4480807"/>
              <a:gd name="connsiteX1394" fmla="*/ 4255072 w 14597411"/>
              <a:gd name="connsiteY1394" fmla="*/ 3294314 h 4480807"/>
              <a:gd name="connsiteX1395" fmla="*/ 4211319 w 14597411"/>
              <a:gd name="connsiteY1395" fmla="*/ 3316184 h 4480807"/>
              <a:gd name="connsiteX1396" fmla="*/ 4189441 w 14597411"/>
              <a:gd name="connsiteY1396" fmla="*/ 3327120 h 4480807"/>
              <a:gd name="connsiteX1397" fmla="*/ 4183972 w 14597411"/>
              <a:gd name="connsiteY1397" fmla="*/ 3299781 h 4480807"/>
              <a:gd name="connsiteX1398" fmla="*/ 4145687 w 14597411"/>
              <a:gd name="connsiteY1398" fmla="*/ 3299781 h 4480807"/>
              <a:gd name="connsiteX1399" fmla="*/ 4173034 w 14597411"/>
              <a:gd name="connsiteY1399" fmla="*/ 3294314 h 4480807"/>
              <a:gd name="connsiteX1400" fmla="*/ 4162095 w 14597411"/>
              <a:gd name="connsiteY1400" fmla="*/ 3277910 h 4480807"/>
              <a:gd name="connsiteX1401" fmla="*/ 4167564 w 14597411"/>
              <a:gd name="connsiteY1401" fmla="*/ 3245104 h 4480807"/>
              <a:gd name="connsiteX1402" fmla="*/ 4211319 w 14597411"/>
              <a:gd name="connsiteY1402" fmla="*/ 3250572 h 4480807"/>
              <a:gd name="connsiteX1403" fmla="*/ 4227725 w 14597411"/>
              <a:gd name="connsiteY1403" fmla="*/ 3239636 h 4480807"/>
              <a:gd name="connsiteX1404" fmla="*/ 4249602 w 14597411"/>
              <a:gd name="connsiteY1404" fmla="*/ 3239636 h 4480807"/>
              <a:gd name="connsiteX1405" fmla="*/ 4298826 w 14597411"/>
              <a:gd name="connsiteY1405" fmla="*/ 3234169 h 4480807"/>
              <a:gd name="connsiteX1406" fmla="*/ 4293357 w 14597411"/>
              <a:gd name="connsiteY1406" fmla="*/ 3217766 h 4480807"/>
              <a:gd name="connsiteX1407" fmla="*/ 4320703 w 14597411"/>
              <a:gd name="connsiteY1407" fmla="*/ 3217766 h 4480807"/>
              <a:gd name="connsiteX1408" fmla="*/ 4326172 w 14597411"/>
              <a:gd name="connsiteY1408" fmla="*/ 3228701 h 4480807"/>
              <a:gd name="connsiteX1409" fmla="*/ 4320703 w 14597411"/>
              <a:gd name="connsiteY1409" fmla="*/ 3234169 h 4480807"/>
              <a:gd name="connsiteX1410" fmla="*/ 4249602 w 14597411"/>
              <a:gd name="connsiteY1410" fmla="*/ 3261507 h 4480807"/>
              <a:gd name="connsiteX1411" fmla="*/ 4255072 w 14597411"/>
              <a:gd name="connsiteY1411" fmla="*/ 3266975 h 4480807"/>
              <a:gd name="connsiteX1412" fmla="*/ 4211319 w 14597411"/>
              <a:gd name="connsiteY1412" fmla="*/ 3277910 h 4480807"/>
              <a:gd name="connsiteX1413" fmla="*/ 4233195 w 14597411"/>
              <a:gd name="connsiteY1413" fmla="*/ 3283378 h 4480807"/>
              <a:gd name="connsiteX1414" fmla="*/ 4298826 w 14597411"/>
              <a:gd name="connsiteY1414" fmla="*/ 3277910 h 4480807"/>
              <a:gd name="connsiteX1415" fmla="*/ 4304295 w 14597411"/>
              <a:gd name="connsiteY1415" fmla="*/ 3261507 h 4480807"/>
              <a:gd name="connsiteX1416" fmla="*/ 4342580 w 14597411"/>
              <a:gd name="connsiteY1416" fmla="*/ 3256040 h 4480807"/>
              <a:gd name="connsiteX1417" fmla="*/ 4337110 w 14597411"/>
              <a:gd name="connsiteY1417" fmla="*/ 3239636 h 4480807"/>
              <a:gd name="connsiteX1418" fmla="*/ 4369927 w 14597411"/>
              <a:gd name="connsiteY1418" fmla="*/ 3239636 h 4480807"/>
              <a:gd name="connsiteX1419" fmla="*/ 4369927 w 14597411"/>
              <a:gd name="connsiteY1419" fmla="*/ 3256040 h 4480807"/>
              <a:gd name="connsiteX1420" fmla="*/ 4391803 w 14597411"/>
              <a:gd name="connsiteY1420" fmla="*/ 3256040 h 4480807"/>
              <a:gd name="connsiteX1421" fmla="*/ 4397272 w 14597411"/>
              <a:gd name="connsiteY1421" fmla="*/ 3239636 h 4480807"/>
              <a:gd name="connsiteX1422" fmla="*/ 4512126 w 14597411"/>
              <a:gd name="connsiteY1422" fmla="*/ 3217766 h 4480807"/>
              <a:gd name="connsiteX1423" fmla="*/ 4501188 w 14597411"/>
              <a:gd name="connsiteY1423" fmla="*/ 3206830 h 4480807"/>
              <a:gd name="connsiteX1424" fmla="*/ 4497086 w 14597411"/>
              <a:gd name="connsiteY1424" fmla="*/ 3206830 h 4480807"/>
              <a:gd name="connsiteX1425" fmla="*/ 4473841 w 14597411"/>
              <a:gd name="connsiteY1425" fmla="*/ 3206830 h 4480807"/>
              <a:gd name="connsiteX1426" fmla="*/ 4470423 w 14597411"/>
              <a:gd name="connsiteY1426" fmla="*/ 3206830 h 4480807"/>
              <a:gd name="connsiteX1427" fmla="*/ 4468373 w 14597411"/>
              <a:gd name="connsiteY1427" fmla="*/ 3206830 h 4480807"/>
              <a:gd name="connsiteX1428" fmla="*/ 4446496 w 14597411"/>
              <a:gd name="connsiteY1428" fmla="*/ 3206830 h 4480807"/>
              <a:gd name="connsiteX1429" fmla="*/ 4424618 w 14597411"/>
              <a:gd name="connsiteY1429" fmla="*/ 3190427 h 4480807"/>
              <a:gd name="connsiteX1430" fmla="*/ 4380864 w 14597411"/>
              <a:gd name="connsiteY1430" fmla="*/ 3206830 h 4480807"/>
              <a:gd name="connsiteX1431" fmla="*/ 4369927 w 14597411"/>
              <a:gd name="connsiteY1431" fmla="*/ 3195895 h 4480807"/>
              <a:gd name="connsiteX1432" fmla="*/ 4337110 w 14597411"/>
              <a:gd name="connsiteY1432" fmla="*/ 3212298 h 4480807"/>
              <a:gd name="connsiteX1433" fmla="*/ 4309765 w 14597411"/>
              <a:gd name="connsiteY1433" fmla="*/ 3195895 h 4480807"/>
              <a:gd name="connsiteX1434" fmla="*/ 4320703 w 14597411"/>
              <a:gd name="connsiteY1434" fmla="*/ 3179492 h 4480807"/>
              <a:gd name="connsiteX1435" fmla="*/ 4375395 w 14597411"/>
              <a:gd name="connsiteY1435" fmla="*/ 3179492 h 4480807"/>
              <a:gd name="connsiteX1436" fmla="*/ 4380864 w 14597411"/>
              <a:gd name="connsiteY1436" fmla="*/ 3163088 h 4480807"/>
              <a:gd name="connsiteX1437" fmla="*/ 4408211 w 14597411"/>
              <a:gd name="connsiteY1437" fmla="*/ 3163088 h 4480807"/>
              <a:gd name="connsiteX1438" fmla="*/ 4441026 w 14597411"/>
              <a:gd name="connsiteY1438" fmla="*/ 3179492 h 4480807"/>
              <a:gd name="connsiteX1439" fmla="*/ 4479311 w 14597411"/>
              <a:gd name="connsiteY1439" fmla="*/ 3157621 h 4480807"/>
              <a:gd name="connsiteX1440" fmla="*/ 4517595 w 14597411"/>
              <a:gd name="connsiteY1440" fmla="*/ 3163088 h 4480807"/>
              <a:gd name="connsiteX1441" fmla="*/ 4550411 w 14597411"/>
              <a:gd name="connsiteY1441" fmla="*/ 3152153 h 4480807"/>
              <a:gd name="connsiteX1442" fmla="*/ 4566819 w 14597411"/>
              <a:gd name="connsiteY1442" fmla="*/ 3146685 h 4480807"/>
              <a:gd name="connsiteX1443" fmla="*/ 4610573 w 14597411"/>
              <a:gd name="connsiteY1443" fmla="*/ 3146685 h 4480807"/>
              <a:gd name="connsiteX1444" fmla="*/ 4752773 w 14597411"/>
              <a:gd name="connsiteY1444" fmla="*/ 3124814 h 4480807"/>
              <a:gd name="connsiteX1445" fmla="*/ 4780120 w 14597411"/>
              <a:gd name="connsiteY1445" fmla="*/ 3124814 h 4480807"/>
              <a:gd name="connsiteX1446" fmla="*/ 4807465 w 14597411"/>
              <a:gd name="connsiteY1446" fmla="*/ 3108411 h 4480807"/>
              <a:gd name="connsiteX1447" fmla="*/ 4796528 w 14597411"/>
              <a:gd name="connsiteY1447" fmla="*/ 3102944 h 4480807"/>
              <a:gd name="connsiteX1448" fmla="*/ 4894975 w 14597411"/>
              <a:gd name="connsiteY1448" fmla="*/ 3086540 h 4480807"/>
              <a:gd name="connsiteX1449" fmla="*/ 4960605 w 14597411"/>
              <a:gd name="connsiteY1449" fmla="*/ 3059202 h 4480807"/>
              <a:gd name="connsiteX1450" fmla="*/ 5015298 w 14597411"/>
              <a:gd name="connsiteY1450" fmla="*/ 3048266 h 4480807"/>
              <a:gd name="connsiteX1451" fmla="*/ 5015298 w 14597411"/>
              <a:gd name="connsiteY1451" fmla="*/ 3037331 h 4480807"/>
              <a:gd name="connsiteX1452" fmla="*/ 5031706 w 14597411"/>
              <a:gd name="connsiteY1452" fmla="*/ 3037331 h 4480807"/>
              <a:gd name="connsiteX1453" fmla="*/ 5026235 w 14597411"/>
              <a:gd name="connsiteY1453" fmla="*/ 3042799 h 4480807"/>
              <a:gd name="connsiteX1454" fmla="*/ 5037175 w 14597411"/>
              <a:gd name="connsiteY1454" fmla="*/ 3053734 h 4480807"/>
              <a:gd name="connsiteX1455" fmla="*/ 5048112 w 14597411"/>
              <a:gd name="connsiteY1455" fmla="*/ 3026396 h 4480807"/>
              <a:gd name="connsiteX1456" fmla="*/ 5080928 w 14597411"/>
              <a:gd name="connsiteY1456" fmla="*/ 3004525 h 4480807"/>
              <a:gd name="connsiteX1457" fmla="*/ 5157498 w 14597411"/>
              <a:gd name="connsiteY1457" fmla="*/ 2988122 h 4480807"/>
              <a:gd name="connsiteX1458" fmla="*/ 5217659 w 14597411"/>
              <a:gd name="connsiteY1458" fmla="*/ 2977186 h 4480807"/>
              <a:gd name="connsiteX1459" fmla="*/ 5223128 w 14597411"/>
              <a:gd name="connsiteY1459" fmla="*/ 2966251 h 4480807"/>
              <a:gd name="connsiteX1460" fmla="*/ 5141090 w 14597411"/>
              <a:gd name="connsiteY1460" fmla="*/ 2960783 h 4480807"/>
              <a:gd name="connsiteX1461" fmla="*/ 5168435 w 14597411"/>
              <a:gd name="connsiteY1461" fmla="*/ 2944380 h 4480807"/>
              <a:gd name="connsiteX1462" fmla="*/ 5135621 w 14597411"/>
              <a:gd name="connsiteY1462" fmla="*/ 2927977 h 4480807"/>
              <a:gd name="connsiteX1463" fmla="*/ 5091867 w 14597411"/>
              <a:gd name="connsiteY1463" fmla="*/ 2955315 h 4480807"/>
              <a:gd name="connsiteX1464" fmla="*/ 5124682 w 14597411"/>
              <a:gd name="connsiteY1464" fmla="*/ 2966251 h 4480807"/>
              <a:gd name="connsiteX1465" fmla="*/ 5102805 w 14597411"/>
              <a:gd name="connsiteY1465" fmla="*/ 2982654 h 4480807"/>
              <a:gd name="connsiteX1466" fmla="*/ 5086397 w 14597411"/>
              <a:gd name="connsiteY1466" fmla="*/ 2982654 h 4480807"/>
              <a:gd name="connsiteX1467" fmla="*/ 5097336 w 14597411"/>
              <a:gd name="connsiteY1467" fmla="*/ 2977186 h 4480807"/>
              <a:gd name="connsiteX1468" fmla="*/ 5075459 w 14597411"/>
              <a:gd name="connsiteY1468" fmla="*/ 2949848 h 4480807"/>
              <a:gd name="connsiteX1469" fmla="*/ 5048112 w 14597411"/>
              <a:gd name="connsiteY1469" fmla="*/ 2949848 h 4480807"/>
              <a:gd name="connsiteX1470" fmla="*/ 5048112 w 14597411"/>
              <a:gd name="connsiteY1470" fmla="*/ 2960783 h 4480807"/>
              <a:gd name="connsiteX1471" fmla="*/ 5026235 w 14597411"/>
              <a:gd name="connsiteY1471" fmla="*/ 2938912 h 4480807"/>
              <a:gd name="connsiteX1472" fmla="*/ 5119213 w 14597411"/>
              <a:gd name="connsiteY1472" fmla="*/ 2911574 h 4480807"/>
              <a:gd name="connsiteX1473" fmla="*/ 5146560 w 14597411"/>
              <a:gd name="connsiteY1473" fmla="*/ 2922509 h 4480807"/>
              <a:gd name="connsiteX1474" fmla="*/ 5206722 w 14597411"/>
              <a:gd name="connsiteY1474" fmla="*/ 2927977 h 4480807"/>
              <a:gd name="connsiteX1475" fmla="*/ 5223128 w 14597411"/>
              <a:gd name="connsiteY1475" fmla="*/ 2895170 h 4480807"/>
              <a:gd name="connsiteX1476" fmla="*/ 5228599 w 14597411"/>
              <a:gd name="connsiteY1476" fmla="*/ 2889703 h 4480807"/>
              <a:gd name="connsiteX1477" fmla="*/ 5250476 w 14597411"/>
              <a:gd name="connsiteY1477" fmla="*/ 2906106 h 4480807"/>
              <a:gd name="connsiteX1478" fmla="*/ 5283289 w 14597411"/>
              <a:gd name="connsiteY1478" fmla="*/ 2900638 h 4480807"/>
              <a:gd name="connsiteX1479" fmla="*/ 5305166 w 14597411"/>
              <a:gd name="connsiteY1479" fmla="*/ 2927977 h 4480807"/>
              <a:gd name="connsiteX1480" fmla="*/ 5321576 w 14597411"/>
              <a:gd name="connsiteY1480" fmla="*/ 2917041 h 4480807"/>
              <a:gd name="connsiteX1481" fmla="*/ 5310637 w 14597411"/>
              <a:gd name="connsiteY1481" fmla="*/ 2900638 h 4480807"/>
              <a:gd name="connsiteX1482" fmla="*/ 5365330 w 14597411"/>
              <a:gd name="connsiteY1482" fmla="*/ 2867832 h 4480807"/>
              <a:gd name="connsiteX1483" fmla="*/ 5283289 w 14597411"/>
              <a:gd name="connsiteY1483" fmla="*/ 2873300 h 4480807"/>
              <a:gd name="connsiteX1484" fmla="*/ 5245005 w 14597411"/>
              <a:gd name="connsiteY1484" fmla="*/ 2878767 h 4480807"/>
              <a:gd name="connsiteX1485" fmla="*/ 5228599 w 14597411"/>
              <a:gd name="connsiteY1485" fmla="*/ 2878767 h 4480807"/>
              <a:gd name="connsiteX1486" fmla="*/ 5234068 w 14597411"/>
              <a:gd name="connsiteY1486" fmla="*/ 2867832 h 4480807"/>
              <a:gd name="connsiteX1487" fmla="*/ 5184843 w 14597411"/>
              <a:gd name="connsiteY1487" fmla="*/ 2851429 h 4480807"/>
              <a:gd name="connsiteX1488" fmla="*/ 5102805 w 14597411"/>
              <a:gd name="connsiteY1488" fmla="*/ 2867832 h 4480807"/>
              <a:gd name="connsiteX1489" fmla="*/ 5097336 w 14597411"/>
              <a:gd name="connsiteY1489" fmla="*/ 2884235 h 4480807"/>
              <a:gd name="connsiteX1490" fmla="*/ 5100754 w 14597411"/>
              <a:gd name="connsiteY1490" fmla="*/ 2884235 h 4480807"/>
              <a:gd name="connsiteX1491" fmla="*/ 5119213 w 14597411"/>
              <a:gd name="connsiteY1491" fmla="*/ 2884235 h 4480807"/>
              <a:gd name="connsiteX1492" fmla="*/ 5009829 w 14597411"/>
              <a:gd name="connsiteY1492" fmla="*/ 2906106 h 4480807"/>
              <a:gd name="connsiteX1493" fmla="*/ 4998890 w 14597411"/>
              <a:gd name="connsiteY1493" fmla="*/ 2895170 h 4480807"/>
              <a:gd name="connsiteX1494" fmla="*/ 4977013 w 14597411"/>
              <a:gd name="connsiteY1494" fmla="*/ 2906106 h 4480807"/>
              <a:gd name="connsiteX1495" fmla="*/ 4873098 w 14597411"/>
              <a:gd name="connsiteY1495" fmla="*/ 2927977 h 4480807"/>
              <a:gd name="connsiteX1496" fmla="*/ 4867628 w 14597411"/>
              <a:gd name="connsiteY1496" fmla="*/ 2917041 h 4480807"/>
              <a:gd name="connsiteX1497" fmla="*/ 4818405 w 14597411"/>
              <a:gd name="connsiteY1497" fmla="*/ 2938912 h 4480807"/>
              <a:gd name="connsiteX1498" fmla="*/ 4801997 w 14597411"/>
              <a:gd name="connsiteY1498" fmla="*/ 2927977 h 4480807"/>
              <a:gd name="connsiteX1499" fmla="*/ 4648857 w 14597411"/>
              <a:gd name="connsiteY1499" fmla="*/ 2955315 h 4480807"/>
              <a:gd name="connsiteX1500" fmla="*/ 4637919 w 14597411"/>
              <a:gd name="connsiteY1500" fmla="*/ 2971718 h 4480807"/>
              <a:gd name="connsiteX1501" fmla="*/ 4648857 w 14597411"/>
              <a:gd name="connsiteY1501" fmla="*/ 2988122 h 4480807"/>
              <a:gd name="connsiteX1502" fmla="*/ 4659797 w 14597411"/>
              <a:gd name="connsiteY1502" fmla="*/ 2966251 h 4480807"/>
              <a:gd name="connsiteX1503" fmla="*/ 4769181 w 14597411"/>
              <a:gd name="connsiteY1503" fmla="*/ 2977186 h 4480807"/>
              <a:gd name="connsiteX1504" fmla="*/ 4763712 w 14597411"/>
              <a:gd name="connsiteY1504" fmla="*/ 2988122 h 4480807"/>
              <a:gd name="connsiteX1505" fmla="*/ 4725427 w 14597411"/>
              <a:gd name="connsiteY1505" fmla="*/ 2977186 h 4480807"/>
              <a:gd name="connsiteX1506" fmla="*/ 4709019 w 14597411"/>
              <a:gd name="connsiteY1506" fmla="*/ 3009992 h 4480807"/>
              <a:gd name="connsiteX1507" fmla="*/ 4719957 w 14597411"/>
              <a:gd name="connsiteY1507" fmla="*/ 3020928 h 4480807"/>
              <a:gd name="connsiteX1508" fmla="*/ 4676205 w 14597411"/>
              <a:gd name="connsiteY1508" fmla="*/ 3009992 h 4480807"/>
              <a:gd name="connsiteX1509" fmla="*/ 4648857 w 14597411"/>
              <a:gd name="connsiteY1509" fmla="*/ 3009992 h 4480807"/>
              <a:gd name="connsiteX1510" fmla="*/ 4632450 w 14597411"/>
              <a:gd name="connsiteY1510" fmla="*/ 2971718 h 4480807"/>
              <a:gd name="connsiteX1511" fmla="*/ 4594165 w 14597411"/>
              <a:gd name="connsiteY1511" fmla="*/ 2988122 h 4480807"/>
              <a:gd name="connsiteX1512" fmla="*/ 4621512 w 14597411"/>
              <a:gd name="connsiteY1512" fmla="*/ 3004525 h 4480807"/>
              <a:gd name="connsiteX1513" fmla="*/ 4566819 w 14597411"/>
              <a:gd name="connsiteY1513" fmla="*/ 3009992 h 4480807"/>
              <a:gd name="connsiteX1514" fmla="*/ 4544942 w 14597411"/>
              <a:gd name="connsiteY1514" fmla="*/ 3042799 h 4480807"/>
              <a:gd name="connsiteX1515" fmla="*/ 4523066 w 14597411"/>
              <a:gd name="connsiteY1515" fmla="*/ 3037331 h 4480807"/>
              <a:gd name="connsiteX1516" fmla="*/ 4512126 w 14597411"/>
              <a:gd name="connsiteY1516" fmla="*/ 3053734 h 4480807"/>
              <a:gd name="connsiteX1517" fmla="*/ 4506658 w 14597411"/>
              <a:gd name="connsiteY1517" fmla="*/ 3026396 h 4480807"/>
              <a:gd name="connsiteX1518" fmla="*/ 4473841 w 14597411"/>
              <a:gd name="connsiteY1518" fmla="*/ 3020928 h 4480807"/>
              <a:gd name="connsiteX1519" fmla="*/ 4441026 w 14597411"/>
              <a:gd name="connsiteY1519" fmla="*/ 3031863 h 4480807"/>
              <a:gd name="connsiteX1520" fmla="*/ 4419149 w 14597411"/>
              <a:gd name="connsiteY1520" fmla="*/ 3064670 h 4480807"/>
              <a:gd name="connsiteX1521" fmla="*/ 4391803 w 14597411"/>
              <a:gd name="connsiteY1521" fmla="*/ 3042799 h 4480807"/>
              <a:gd name="connsiteX1522" fmla="*/ 4380864 w 14597411"/>
              <a:gd name="connsiteY1522" fmla="*/ 3053734 h 4480807"/>
              <a:gd name="connsiteX1523" fmla="*/ 4369927 w 14597411"/>
              <a:gd name="connsiteY1523" fmla="*/ 3059202 h 4480807"/>
              <a:gd name="connsiteX1524" fmla="*/ 4397272 w 14597411"/>
              <a:gd name="connsiteY1524" fmla="*/ 3070137 h 4480807"/>
              <a:gd name="connsiteX1525" fmla="*/ 4364458 w 14597411"/>
              <a:gd name="connsiteY1525" fmla="*/ 3064670 h 4480807"/>
              <a:gd name="connsiteX1526" fmla="*/ 4364458 w 14597411"/>
              <a:gd name="connsiteY1526" fmla="*/ 3053734 h 4480807"/>
              <a:gd name="connsiteX1527" fmla="*/ 4364458 w 14597411"/>
              <a:gd name="connsiteY1527" fmla="*/ 3048266 h 4480807"/>
              <a:gd name="connsiteX1528" fmla="*/ 4435557 w 14597411"/>
              <a:gd name="connsiteY1528" fmla="*/ 3026396 h 4480807"/>
              <a:gd name="connsiteX1529" fmla="*/ 4424618 w 14597411"/>
              <a:gd name="connsiteY1529" fmla="*/ 3009992 h 4480807"/>
              <a:gd name="connsiteX1530" fmla="*/ 4419149 w 14597411"/>
              <a:gd name="connsiteY1530" fmla="*/ 2999057 h 4480807"/>
              <a:gd name="connsiteX1531" fmla="*/ 4391803 w 14597411"/>
              <a:gd name="connsiteY1531" fmla="*/ 3015460 h 4480807"/>
              <a:gd name="connsiteX1532" fmla="*/ 4391803 w 14597411"/>
              <a:gd name="connsiteY1532" fmla="*/ 3020928 h 4480807"/>
              <a:gd name="connsiteX1533" fmla="*/ 4293357 w 14597411"/>
              <a:gd name="connsiteY1533" fmla="*/ 3037331 h 4480807"/>
              <a:gd name="connsiteX1534" fmla="*/ 4260541 w 14597411"/>
              <a:gd name="connsiteY1534" fmla="*/ 3059202 h 4480807"/>
              <a:gd name="connsiteX1535" fmla="*/ 4293357 w 14597411"/>
              <a:gd name="connsiteY1535" fmla="*/ 3081073 h 4480807"/>
              <a:gd name="connsiteX1536" fmla="*/ 4309765 w 14597411"/>
              <a:gd name="connsiteY1536" fmla="*/ 3064670 h 4480807"/>
              <a:gd name="connsiteX1537" fmla="*/ 4353518 w 14597411"/>
              <a:gd name="connsiteY1537" fmla="*/ 3064670 h 4480807"/>
              <a:gd name="connsiteX1538" fmla="*/ 4293357 w 14597411"/>
              <a:gd name="connsiteY1538" fmla="*/ 3097476 h 4480807"/>
              <a:gd name="connsiteX1539" fmla="*/ 4244133 w 14597411"/>
              <a:gd name="connsiteY1539" fmla="*/ 3097476 h 4480807"/>
              <a:gd name="connsiteX1540" fmla="*/ 4200380 w 14597411"/>
              <a:gd name="connsiteY1540" fmla="*/ 3092008 h 4480807"/>
              <a:gd name="connsiteX1541" fmla="*/ 4162095 w 14597411"/>
              <a:gd name="connsiteY1541" fmla="*/ 3102944 h 4480807"/>
              <a:gd name="connsiteX1542" fmla="*/ 4129279 w 14597411"/>
              <a:gd name="connsiteY1542" fmla="*/ 3097476 h 4480807"/>
              <a:gd name="connsiteX1543" fmla="*/ 3932386 w 14597411"/>
              <a:gd name="connsiteY1543" fmla="*/ 3124814 h 4480807"/>
              <a:gd name="connsiteX1544" fmla="*/ 3850348 w 14597411"/>
              <a:gd name="connsiteY1544" fmla="*/ 3157621 h 4480807"/>
              <a:gd name="connsiteX1545" fmla="*/ 3861287 w 14597411"/>
              <a:gd name="connsiteY1545" fmla="*/ 3168556 h 4480807"/>
              <a:gd name="connsiteX1546" fmla="*/ 3921448 w 14597411"/>
              <a:gd name="connsiteY1546" fmla="*/ 3152153 h 4480807"/>
              <a:gd name="connsiteX1547" fmla="*/ 3954263 w 14597411"/>
              <a:gd name="connsiteY1547" fmla="*/ 3152153 h 4480807"/>
              <a:gd name="connsiteX1548" fmla="*/ 3948794 w 14597411"/>
              <a:gd name="connsiteY1548" fmla="*/ 3157621 h 4480807"/>
              <a:gd name="connsiteX1549" fmla="*/ 3948794 w 14597411"/>
              <a:gd name="connsiteY1549" fmla="*/ 3163088 h 4480807"/>
              <a:gd name="connsiteX1550" fmla="*/ 4129279 w 14597411"/>
              <a:gd name="connsiteY1550" fmla="*/ 3152153 h 4480807"/>
              <a:gd name="connsiteX1551" fmla="*/ 4189441 w 14597411"/>
              <a:gd name="connsiteY1551" fmla="*/ 3152153 h 4480807"/>
              <a:gd name="connsiteX1552" fmla="*/ 4205849 w 14597411"/>
              <a:gd name="connsiteY1552" fmla="*/ 3179492 h 4480807"/>
              <a:gd name="connsiteX1553" fmla="*/ 4167564 w 14597411"/>
              <a:gd name="connsiteY1553" fmla="*/ 3179492 h 4480807"/>
              <a:gd name="connsiteX1554" fmla="*/ 4118341 w 14597411"/>
              <a:gd name="connsiteY1554" fmla="*/ 3157621 h 4480807"/>
              <a:gd name="connsiteX1555" fmla="*/ 3981610 w 14597411"/>
              <a:gd name="connsiteY1555" fmla="*/ 3174024 h 4480807"/>
              <a:gd name="connsiteX1556" fmla="*/ 3976141 w 14597411"/>
              <a:gd name="connsiteY1556" fmla="*/ 3163088 h 4480807"/>
              <a:gd name="connsiteX1557" fmla="*/ 3823002 w 14597411"/>
              <a:gd name="connsiteY1557" fmla="*/ 3179492 h 4480807"/>
              <a:gd name="connsiteX1558" fmla="*/ 3773778 w 14597411"/>
              <a:gd name="connsiteY1558" fmla="*/ 3174024 h 4480807"/>
              <a:gd name="connsiteX1559" fmla="*/ 3724556 w 14597411"/>
              <a:gd name="connsiteY1559" fmla="*/ 3184959 h 4480807"/>
              <a:gd name="connsiteX1560" fmla="*/ 3719086 w 14597411"/>
              <a:gd name="connsiteY1560" fmla="*/ 3195895 h 4480807"/>
              <a:gd name="connsiteX1561" fmla="*/ 3680801 w 14597411"/>
              <a:gd name="connsiteY1561" fmla="*/ 3190427 h 4480807"/>
              <a:gd name="connsiteX1562" fmla="*/ 3631578 w 14597411"/>
              <a:gd name="connsiteY1562" fmla="*/ 3201362 h 4480807"/>
              <a:gd name="connsiteX1563" fmla="*/ 3593293 w 14597411"/>
              <a:gd name="connsiteY1563" fmla="*/ 3223233 h 4480807"/>
              <a:gd name="connsiteX1564" fmla="*/ 3604233 w 14597411"/>
              <a:gd name="connsiteY1564" fmla="*/ 3223233 h 4480807"/>
              <a:gd name="connsiteX1565" fmla="*/ 3571417 w 14597411"/>
              <a:gd name="connsiteY1565" fmla="*/ 3239636 h 4480807"/>
              <a:gd name="connsiteX1566" fmla="*/ 3582355 w 14597411"/>
              <a:gd name="connsiteY1566" fmla="*/ 3223233 h 4480807"/>
              <a:gd name="connsiteX1567" fmla="*/ 3511255 w 14597411"/>
              <a:gd name="connsiteY1567" fmla="*/ 3234169 h 4480807"/>
              <a:gd name="connsiteX1568" fmla="*/ 3511255 w 14597411"/>
              <a:gd name="connsiteY1568" fmla="*/ 3239636 h 4480807"/>
              <a:gd name="connsiteX1569" fmla="*/ 3571417 w 14597411"/>
              <a:gd name="connsiteY1569" fmla="*/ 3239636 h 4480807"/>
              <a:gd name="connsiteX1570" fmla="*/ 3653455 w 14597411"/>
              <a:gd name="connsiteY1570" fmla="*/ 3228701 h 4480807"/>
              <a:gd name="connsiteX1571" fmla="*/ 3680801 w 14597411"/>
              <a:gd name="connsiteY1571" fmla="*/ 3245104 h 4480807"/>
              <a:gd name="connsiteX1572" fmla="*/ 3713617 w 14597411"/>
              <a:gd name="connsiteY1572" fmla="*/ 3239636 h 4480807"/>
              <a:gd name="connsiteX1573" fmla="*/ 3713617 w 14597411"/>
              <a:gd name="connsiteY1573" fmla="*/ 3245104 h 4480807"/>
              <a:gd name="connsiteX1574" fmla="*/ 3757371 w 14597411"/>
              <a:gd name="connsiteY1574" fmla="*/ 3250572 h 4480807"/>
              <a:gd name="connsiteX1575" fmla="*/ 3768309 w 14597411"/>
              <a:gd name="connsiteY1575" fmla="*/ 3261507 h 4480807"/>
              <a:gd name="connsiteX1576" fmla="*/ 3861287 w 14597411"/>
              <a:gd name="connsiteY1576" fmla="*/ 3245104 h 4480807"/>
              <a:gd name="connsiteX1577" fmla="*/ 3921448 w 14597411"/>
              <a:gd name="connsiteY1577" fmla="*/ 3234169 h 4480807"/>
              <a:gd name="connsiteX1578" fmla="*/ 3910509 w 14597411"/>
              <a:gd name="connsiteY1578" fmla="*/ 3245104 h 4480807"/>
              <a:gd name="connsiteX1579" fmla="*/ 3937857 w 14597411"/>
              <a:gd name="connsiteY1579" fmla="*/ 3250572 h 4480807"/>
              <a:gd name="connsiteX1580" fmla="*/ 4014425 w 14597411"/>
              <a:gd name="connsiteY1580" fmla="*/ 3250572 h 4480807"/>
              <a:gd name="connsiteX1581" fmla="*/ 3987079 w 14597411"/>
              <a:gd name="connsiteY1581" fmla="*/ 3261507 h 4480807"/>
              <a:gd name="connsiteX1582" fmla="*/ 4003487 w 14597411"/>
              <a:gd name="connsiteY1582" fmla="*/ 3266975 h 4480807"/>
              <a:gd name="connsiteX1583" fmla="*/ 4036303 w 14597411"/>
              <a:gd name="connsiteY1583" fmla="*/ 3250572 h 4480807"/>
              <a:gd name="connsiteX1584" fmla="*/ 4041771 w 14597411"/>
              <a:gd name="connsiteY1584" fmla="*/ 3261507 h 4480807"/>
              <a:gd name="connsiteX1585" fmla="*/ 4052711 w 14597411"/>
              <a:gd name="connsiteY1585" fmla="*/ 3245104 h 4480807"/>
              <a:gd name="connsiteX1586" fmla="*/ 4063648 w 14597411"/>
              <a:gd name="connsiteY1586" fmla="*/ 3250572 h 4480807"/>
              <a:gd name="connsiteX1587" fmla="*/ 4145687 w 14597411"/>
              <a:gd name="connsiteY1587" fmla="*/ 3245104 h 4480807"/>
              <a:gd name="connsiteX1588" fmla="*/ 4151156 w 14597411"/>
              <a:gd name="connsiteY1588" fmla="*/ 3250572 h 4480807"/>
              <a:gd name="connsiteX1589" fmla="*/ 4145687 w 14597411"/>
              <a:gd name="connsiteY1589" fmla="*/ 3250572 h 4480807"/>
              <a:gd name="connsiteX1590" fmla="*/ 4112871 w 14597411"/>
              <a:gd name="connsiteY1590" fmla="*/ 3277910 h 4480807"/>
              <a:gd name="connsiteX1591" fmla="*/ 4101933 w 14597411"/>
              <a:gd name="connsiteY1591" fmla="*/ 3272443 h 4480807"/>
              <a:gd name="connsiteX1592" fmla="*/ 4090996 w 14597411"/>
              <a:gd name="connsiteY1592" fmla="*/ 3283378 h 4480807"/>
              <a:gd name="connsiteX1593" fmla="*/ 4014425 w 14597411"/>
              <a:gd name="connsiteY1593" fmla="*/ 3299781 h 4480807"/>
              <a:gd name="connsiteX1594" fmla="*/ 3992548 w 14597411"/>
              <a:gd name="connsiteY1594" fmla="*/ 3283378 h 4480807"/>
              <a:gd name="connsiteX1595" fmla="*/ 3959733 w 14597411"/>
              <a:gd name="connsiteY1595" fmla="*/ 3277910 h 4480807"/>
              <a:gd name="connsiteX1596" fmla="*/ 3959733 w 14597411"/>
              <a:gd name="connsiteY1596" fmla="*/ 3305249 h 4480807"/>
              <a:gd name="connsiteX1597" fmla="*/ 3954263 w 14597411"/>
              <a:gd name="connsiteY1597" fmla="*/ 3305249 h 4480807"/>
              <a:gd name="connsiteX1598" fmla="*/ 3954263 w 14597411"/>
              <a:gd name="connsiteY1598" fmla="*/ 3283378 h 4480807"/>
              <a:gd name="connsiteX1599" fmla="*/ 3866756 w 14597411"/>
              <a:gd name="connsiteY1599" fmla="*/ 3299781 h 4480807"/>
              <a:gd name="connsiteX1600" fmla="*/ 3850348 w 14597411"/>
              <a:gd name="connsiteY1600" fmla="*/ 3321652 h 4480807"/>
              <a:gd name="connsiteX1601" fmla="*/ 3833940 w 14597411"/>
              <a:gd name="connsiteY1601" fmla="*/ 3321652 h 4480807"/>
              <a:gd name="connsiteX1602" fmla="*/ 3850348 w 14597411"/>
              <a:gd name="connsiteY1602" fmla="*/ 3310717 h 4480807"/>
              <a:gd name="connsiteX1603" fmla="*/ 3844879 w 14597411"/>
              <a:gd name="connsiteY1603" fmla="*/ 3305249 h 4480807"/>
              <a:gd name="connsiteX1604" fmla="*/ 3779249 w 14597411"/>
              <a:gd name="connsiteY1604" fmla="*/ 3266975 h 4480807"/>
              <a:gd name="connsiteX1605" fmla="*/ 3768309 w 14597411"/>
              <a:gd name="connsiteY1605" fmla="*/ 3294314 h 4480807"/>
              <a:gd name="connsiteX1606" fmla="*/ 3746433 w 14597411"/>
              <a:gd name="connsiteY1606" fmla="*/ 3299781 h 4480807"/>
              <a:gd name="connsiteX1607" fmla="*/ 3740964 w 14597411"/>
              <a:gd name="connsiteY1607" fmla="*/ 3288846 h 4480807"/>
              <a:gd name="connsiteX1608" fmla="*/ 3680801 w 14597411"/>
              <a:gd name="connsiteY1608" fmla="*/ 3321652 h 4480807"/>
              <a:gd name="connsiteX1609" fmla="*/ 3664394 w 14597411"/>
              <a:gd name="connsiteY1609" fmla="*/ 3310717 h 4480807"/>
              <a:gd name="connsiteX1610" fmla="*/ 3609701 w 14597411"/>
              <a:gd name="connsiteY1610" fmla="*/ 3327120 h 4480807"/>
              <a:gd name="connsiteX1611" fmla="*/ 3538601 w 14597411"/>
              <a:gd name="connsiteY1611" fmla="*/ 3321652 h 4480807"/>
              <a:gd name="connsiteX1612" fmla="*/ 3516724 w 14597411"/>
              <a:gd name="connsiteY1612" fmla="*/ 3332588 h 4480807"/>
              <a:gd name="connsiteX1613" fmla="*/ 3505787 w 14597411"/>
              <a:gd name="connsiteY1613" fmla="*/ 3332588 h 4480807"/>
              <a:gd name="connsiteX1614" fmla="*/ 3451094 w 14597411"/>
              <a:gd name="connsiteY1614" fmla="*/ 3338055 h 4480807"/>
              <a:gd name="connsiteX1615" fmla="*/ 3434685 w 14597411"/>
              <a:gd name="connsiteY1615" fmla="*/ 3321652 h 4480807"/>
              <a:gd name="connsiteX1616" fmla="*/ 3429217 w 14597411"/>
              <a:gd name="connsiteY1616" fmla="*/ 3332588 h 4480807"/>
              <a:gd name="connsiteX1617" fmla="*/ 3429217 w 14597411"/>
              <a:gd name="connsiteY1617" fmla="*/ 3327120 h 4480807"/>
              <a:gd name="connsiteX1618" fmla="*/ 3401870 w 14597411"/>
              <a:gd name="connsiteY1618" fmla="*/ 3332588 h 4480807"/>
              <a:gd name="connsiteX1619" fmla="*/ 3401870 w 14597411"/>
              <a:gd name="connsiteY1619" fmla="*/ 3343523 h 4480807"/>
              <a:gd name="connsiteX1620" fmla="*/ 3330771 w 14597411"/>
              <a:gd name="connsiteY1620" fmla="*/ 3338055 h 4480807"/>
              <a:gd name="connsiteX1621" fmla="*/ 3369054 w 14597411"/>
              <a:gd name="connsiteY1621" fmla="*/ 3327120 h 4480807"/>
              <a:gd name="connsiteX1622" fmla="*/ 3358116 w 14597411"/>
              <a:gd name="connsiteY1622" fmla="*/ 3310717 h 4480807"/>
              <a:gd name="connsiteX1623" fmla="*/ 3319831 w 14597411"/>
              <a:gd name="connsiteY1623" fmla="*/ 3321652 h 4480807"/>
              <a:gd name="connsiteX1624" fmla="*/ 3276078 w 14597411"/>
              <a:gd name="connsiteY1624" fmla="*/ 3310717 h 4480807"/>
              <a:gd name="connsiteX1625" fmla="*/ 3265139 w 14597411"/>
              <a:gd name="connsiteY1625" fmla="*/ 3327120 h 4480807"/>
              <a:gd name="connsiteX1626" fmla="*/ 3254201 w 14597411"/>
              <a:gd name="connsiteY1626" fmla="*/ 3338055 h 4480807"/>
              <a:gd name="connsiteX1627" fmla="*/ 3270608 w 14597411"/>
              <a:gd name="connsiteY1627" fmla="*/ 3348991 h 4480807"/>
              <a:gd name="connsiteX1628" fmla="*/ 3172163 w 14597411"/>
              <a:gd name="connsiteY1628" fmla="*/ 3343523 h 4480807"/>
              <a:gd name="connsiteX1629" fmla="*/ 3188569 w 14597411"/>
              <a:gd name="connsiteY1629" fmla="*/ 3332588 h 4480807"/>
              <a:gd name="connsiteX1630" fmla="*/ 3194040 w 14597411"/>
              <a:gd name="connsiteY1630" fmla="*/ 3332588 h 4480807"/>
              <a:gd name="connsiteX1631" fmla="*/ 3215916 w 14597411"/>
              <a:gd name="connsiteY1631" fmla="*/ 3327120 h 4480807"/>
              <a:gd name="connsiteX1632" fmla="*/ 3172163 w 14597411"/>
              <a:gd name="connsiteY1632" fmla="*/ 3316184 h 4480807"/>
              <a:gd name="connsiteX1633" fmla="*/ 3166692 w 14597411"/>
              <a:gd name="connsiteY1633" fmla="*/ 3327120 h 4480807"/>
              <a:gd name="connsiteX1634" fmla="*/ 3155755 w 14597411"/>
              <a:gd name="connsiteY1634" fmla="*/ 3321652 h 4480807"/>
              <a:gd name="connsiteX1635" fmla="*/ 3139347 w 14597411"/>
              <a:gd name="connsiteY1635" fmla="*/ 3327120 h 4480807"/>
              <a:gd name="connsiteX1636" fmla="*/ 3122938 w 14597411"/>
              <a:gd name="connsiteY1636" fmla="*/ 3332588 h 4480807"/>
              <a:gd name="connsiteX1637" fmla="*/ 3090123 w 14597411"/>
              <a:gd name="connsiteY1637" fmla="*/ 3327120 h 4480807"/>
              <a:gd name="connsiteX1638" fmla="*/ 3057307 w 14597411"/>
              <a:gd name="connsiteY1638" fmla="*/ 3338055 h 4480807"/>
              <a:gd name="connsiteX1639" fmla="*/ 3051838 w 14597411"/>
              <a:gd name="connsiteY1639" fmla="*/ 3338055 h 4480807"/>
              <a:gd name="connsiteX1640" fmla="*/ 3046369 w 14597411"/>
              <a:gd name="connsiteY1640" fmla="*/ 3343523 h 4480807"/>
              <a:gd name="connsiteX1641" fmla="*/ 3040900 w 14597411"/>
              <a:gd name="connsiteY1641" fmla="*/ 3354458 h 4480807"/>
              <a:gd name="connsiteX1642" fmla="*/ 3035432 w 14597411"/>
              <a:gd name="connsiteY1642" fmla="*/ 3354458 h 4480807"/>
              <a:gd name="connsiteX1643" fmla="*/ 3019024 w 14597411"/>
              <a:gd name="connsiteY1643" fmla="*/ 3365394 h 4480807"/>
              <a:gd name="connsiteX1644" fmla="*/ 3024492 w 14597411"/>
              <a:gd name="connsiteY1644" fmla="*/ 3354458 h 4480807"/>
              <a:gd name="connsiteX1645" fmla="*/ 3013554 w 14597411"/>
              <a:gd name="connsiteY1645" fmla="*/ 3348991 h 4480807"/>
              <a:gd name="connsiteX1646" fmla="*/ 2942454 w 14597411"/>
              <a:gd name="connsiteY1646" fmla="*/ 3365394 h 4480807"/>
              <a:gd name="connsiteX1647" fmla="*/ 2947923 w 14597411"/>
              <a:gd name="connsiteY1647" fmla="*/ 3343523 h 4480807"/>
              <a:gd name="connsiteX1648" fmla="*/ 2926046 w 14597411"/>
              <a:gd name="connsiteY1648" fmla="*/ 3343523 h 4480807"/>
              <a:gd name="connsiteX1649" fmla="*/ 2893230 w 14597411"/>
              <a:gd name="connsiteY1649" fmla="*/ 3348991 h 4480807"/>
              <a:gd name="connsiteX1650" fmla="*/ 2931515 w 14597411"/>
              <a:gd name="connsiteY1650" fmla="*/ 3359926 h 4480807"/>
              <a:gd name="connsiteX1651" fmla="*/ 2909638 w 14597411"/>
              <a:gd name="connsiteY1651" fmla="*/ 3359926 h 4480807"/>
              <a:gd name="connsiteX1652" fmla="*/ 2904169 w 14597411"/>
              <a:gd name="connsiteY1652" fmla="*/ 3365394 h 4480807"/>
              <a:gd name="connsiteX1653" fmla="*/ 2904169 w 14597411"/>
              <a:gd name="connsiteY1653" fmla="*/ 3370862 h 4480807"/>
              <a:gd name="connsiteX1654" fmla="*/ 2909638 w 14597411"/>
              <a:gd name="connsiteY1654" fmla="*/ 3381797 h 4480807"/>
              <a:gd name="connsiteX1655" fmla="*/ 2893230 w 14597411"/>
              <a:gd name="connsiteY1655" fmla="*/ 3370862 h 4480807"/>
              <a:gd name="connsiteX1656" fmla="*/ 2882293 w 14597411"/>
              <a:gd name="connsiteY1656" fmla="*/ 3370862 h 4480807"/>
              <a:gd name="connsiteX1657" fmla="*/ 2893230 w 14597411"/>
              <a:gd name="connsiteY1657" fmla="*/ 3354458 h 4480807"/>
              <a:gd name="connsiteX1658" fmla="*/ 2882293 w 14597411"/>
              <a:gd name="connsiteY1658" fmla="*/ 3343523 h 4480807"/>
              <a:gd name="connsiteX1659" fmla="*/ 2844008 w 14597411"/>
              <a:gd name="connsiteY1659" fmla="*/ 3359926 h 4480807"/>
              <a:gd name="connsiteX1660" fmla="*/ 2822131 w 14597411"/>
              <a:gd name="connsiteY1660" fmla="*/ 3354458 h 4480807"/>
              <a:gd name="connsiteX1661" fmla="*/ 2827600 w 14597411"/>
              <a:gd name="connsiteY1661" fmla="*/ 3376329 h 4480807"/>
              <a:gd name="connsiteX1662" fmla="*/ 2816661 w 14597411"/>
              <a:gd name="connsiteY1662" fmla="*/ 3381797 h 4480807"/>
              <a:gd name="connsiteX1663" fmla="*/ 2783845 w 14597411"/>
              <a:gd name="connsiteY1663" fmla="*/ 3365394 h 4480807"/>
              <a:gd name="connsiteX1664" fmla="*/ 2767438 w 14597411"/>
              <a:gd name="connsiteY1664" fmla="*/ 3376329 h 4480807"/>
              <a:gd name="connsiteX1665" fmla="*/ 2712745 w 14597411"/>
              <a:gd name="connsiteY1665" fmla="*/ 3359926 h 4480807"/>
              <a:gd name="connsiteX1666" fmla="*/ 2761968 w 14597411"/>
              <a:gd name="connsiteY1666" fmla="*/ 3354458 h 4480807"/>
              <a:gd name="connsiteX1667" fmla="*/ 2761968 w 14597411"/>
              <a:gd name="connsiteY1667" fmla="*/ 3332588 h 4480807"/>
              <a:gd name="connsiteX1668" fmla="*/ 2772907 w 14597411"/>
              <a:gd name="connsiteY1668" fmla="*/ 3327120 h 4480807"/>
              <a:gd name="connsiteX1669" fmla="*/ 2751030 w 14597411"/>
              <a:gd name="connsiteY1669" fmla="*/ 3327120 h 4480807"/>
              <a:gd name="connsiteX1670" fmla="*/ 2718214 w 14597411"/>
              <a:gd name="connsiteY1670" fmla="*/ 3348991 h 4480807"/>
              <a:gd name="connsiteX1671" fmla="*/ 2652583 w 14597411"/>
              <a:gd name="connsiteY1671" fmla="*/ 3338055 h 4480807"/>
              <a:gd name="connsiteX1672" fmla="*/ 2625237 w 14597411"/>
              <a:gd name="connsiteY1672" fmla="*/ 3354458 h 4480807"/>
              <a:gd name="connsiteX1673" fmla="*/ 2685399 w 14597411"/>
              <a:gd name="connsiteY1673" fmla="*/ 3354458 h 4480807"/>
              <a:gd name="connsiteX1674" fmla="*/ 2674460 w 14597411"/>
              <a:gd name="connsiteY1674" fmla="*/ 3370862 h 4480807"/>
              <a:gd name="connsiteX1675" fmla="*/ 2674460 w 14597411"/>
              <a:gd name="connsiteY1675" fmla="*/ 3376329 h 4480807"/>
              <a:gd name="connsiteX1676" fmla="*/ 2652583 w 14597411"/>
              <a:gd name="connsiteY1676" fmla="*/ 3381797 h 4480807"/>
              <a:gd name="connsiteX1677" fmla="*/ 2641645 w 14597411"/>
              <a:gd name="connsiteY1677" fmla="*/ 3387265 h 4480807"/>
              <a:gd name="connsiteX1678" fmla="*/ 2663522 w 14597411"/>
              <a:gd name="connsiteY1678" fmla="*/ 3398200 h 4480807"/>
              <a:gd name="connsiteX1679" fmla="*/ 2592422 w 14597411"/>
              <a:gd name="connsiteY1679" fmla="*/ 3425539 h 4480807"/>
              <a:gd name="connsiteX1680" fmla="*/ 2559606 w 14597411"/>
              <a:gd name="connsiteY1680" fmla="*/ 3420071 h 4480807"/>
              <a:gd name="connsiteX1681" fmla="*/ 2581483 w 14597411"/>
              <a:gd name="connsiteY1681" fmla="*/ 3409136 h 4480807"/>
              <a:gd name="connsiteX1682" fmla="*/ 2548668 w 14597411"/>
              <a:gd name="connsiteY1682" fmla="*/ 3398200 h 4480807"/>
              <a:gd name="connsiteX1683" fmla="*/ 2515852 w 14597411"/>
              <a:gd name="connsiteY1683" fmla="*/ 3409136 h 4480807"/>
              <a:gd name="connsiteX1684" fmla="*/ 2510384 w 14597411"/>
              <a:gd name="connsiteY1684" fmla="*/ 3425539 h 4480807"/>
              <a:gd name="connsiteX1685" fmla="*/ 2483037 w 14597411"/>
              <a:gd name="connsiteY1685" fmla="*/ 3452877 h 4480807"/>
              <a:gd name="connsiteX1686" fmla="*/ 2488506 w 14597411"/>
              <a:gd name="connsiteY1686" fmla="*/ 3469280 h 4480807"/>
              <a:gd name="connsiteX1687" fmla="*/ 2499445 w 14597411"/>
              <a:gd name="connsiteY1687" fmla="*/ 3474748 h 4480807"/>
              <a:gd name="connsiteX1688" fmla="*/ 2515852 w 14597411"/>
              <a:gd name="connsiteY1688" fmla="*/ 3458345 h 4480807"/>
              <a:gd name="connsiteX1689" fmla="*/ 2554137 w 14597411"/>
              <a:gd name="connsiteY1689" fmla="*/ 3458345 h 4480807"/>
              <a:gd name="connsiteX1690" fmla="*/ 2537729 w 14597411"/>
              <a:gd name="connsiteY1690" fmla="*/ 3469280 h 4480807"/>
              <a:gd name="connsiteX1691" fmla="*/ 2554137 w 14597411"/>
              <a:gd name="connsiteY1691" fmla="*/ 3480216 h 4480807"/>
              <a:gd name="connsiteX1692" fmla="*/ 2532260 w 14597411"/>
              <a:gd name="connsiteY1692" fmla="*/ 3485684 h 4480807"/>
              <a:gd name="connsiteX1693" fmla="*/ 2532260 w 14597411"/>
              <a:gd name="connsiteY1693" fmla="*/ 3491151 h 4480807"/>
              <a:gd name="connsiteX1694" fmla="*/ 2559606 w 14597411"/>
              <a:gd name="connsiteY1694" fmla="*/ 3507554 h 4480807"/>
              <a:gd name="connsiteX1695" fmla="*/ 2565076 w 14597411"/>
              <a:gd name="connsiteY1695" fmla="*/ 3518490 h 4480807"/>
              <a:gd name="connsiteX1696" fmla="*/ 2581483 w 14597411"/>
              <a:gd name="connsiteY1696" fmla="*/ 3518490 h 4480807"/>
              <a:gd name="connsiteX1697" fmla="*/ 2576014 w 14597411"/>
              <a:gd name="connsiteY1697" fmla="*/ 3507554 h 4480807"/>
              <a:gd name="connsiteX1698" fmla="*/ 2614299 w 14597411"/>
              <a:gd name="connsiteY1698" fmla="*/ 3469280 h 4480807"/>
              <a:gd name="connsiteX1699" fmla="*/ 2636176 w 14597411"/>
              <a:gd name="connsiteY1699" fmla="*/ 3480216 h 4480807"/>
              <a:gd name="connsiteX1700" fmla="*/ 2647114 w 14597411"/>
              <a:gd name="connsiteY1700" fmla="*/ 3458345 h 4480807"/>
              <a:gd name="connsiteX1701" fmla="*/ 2701806 w 14597411"/>
              <a:gd name="connsiteY1701" fmla="*/ 3469280 h 4480807"/>
              <a:gd name="connsiteX1702" fmla="*/ 2718214 w 14597411"/>
              <a:gd name="connsiteY1702" fmla="*/ 3452877 h 4480807"/>
              <a:gd name="connsiteX1703" fmla="*/ 2734622 w 14597411"/>
              <a:gd name="connsiteY1703" fmla="*/ 3458345 h 4480807"/>
              <a:gd name="connsiteX1704" fmla="*/ 2723684 w 14597411"/>
              <a:gd name="connsiteY1704" fmla="*/ 3474748 h 4480807"/>
              <a:gd name="connsiteX1705" fmla="*/ 2745561 w 14597411"/>
              <a:gd name="connsiteY1705" fmla="*/ 3496619 h 4480807"/>
              <a:gd name="connsiteX1706" fmla="*/ 2789315 w 14597411"/>
              <a:gd name="connsiteY1706" fmla="*/ 3485684 h 4480807"/>
              <a:gd name="connsiteX1707" fmla="*/ 2833069 w 14597411"/>
              <a:gd name="connsiteY1707" fmla="*/ 3491151 h 4480807"/>
              <a:gd name="connsiteX1708" fmla="*/ 2838538 w 14597411"/>
              <a:gd name="connsiteY1708" fmla="*/ 3496619 h 4480807"/>
              <a:gd name="connsiteX1709" fmla="*/ 2783845 w 14597411"/>
              <a:gd name="connsiteY1709" fmla="*/ 3518490 h 4480807"/>
              <a:gd name="connsiteX1710" fmla="*/ 2761968 w 14597411"/>
              <a:gd name="connsiteY1710" fmla="*/ 3573167 h 4480807"/>
              <a:gd name="connsiteX1711" fmla="*/ 2674460 w 14597411"/>
              <a:gd name="connsiteY1711" fmla="*/ 3567699 h 4480807"/>
              <a:gd name="connsiteX1712" fmla="*/ 2674460 w 14597411"/>
              <a:gd name="connsiteY1712" fmla="*/ 3562232 h 4480807"/>
              <a:gd name="connsiteX1713" fmla="*/ 2701806 w 14597411"/>
              <a:gd name="connsiteY1713" fmla="*/ 3562232 h 4480807"/>
              <a:gd name="connsiteX1714" fmla="*/ 2679930 w 14597411"/>
              <a:gd name="connsiteY1714" fmla="*/ 3545828 h 4480807"/>
              <a:gd name="connsiteX1715" fmla="*/ 2619768 w 14597411"/>
              <a:gd name="connsiteY1715" fmla="*/ 3545828 h 4480807"/>
              <a:gd name="connsiteX1716" fmla="*/ 2614299 w 14597411"/>
              <a:gd name="connsiteY1716" fmla="*/ 3534893 h 4480807"/>
              <a:gd name="connsiteX1717" fmla="*/ 2592422 w 14597411"/>
              <a:gd name="connsiteY1717" fmla="*/ 3545828 h 4480807"/>
              <a:gd name="connsiteX1718" fmla="*/ 2603360 w 14597411"/>
              <a:gd name="connsiteY1718" fmla="*/ 3567699 h 4480807"/>
              <a:gd name="connsiteX1719" fmla="*/ 2581483 w 14597411"/>
              <a:gd name="connsiteY1719" fmla="*/ 3578635 h 4480807"/>
              <a:gd name="connsiteX1720" fmla="*/ 2597891 w 14597411"/>
              <a:gd name="connsiteY1720" fmla="*/ 3584102 h 4480807"/>
              <a:gd name="connsiteX1721" fmla="*/ 2597891 w 14597411"/>
              <a:gd name="connsiteY1721" fmla="*/ 3595038 h 4480807"/>
              <a:gd name="connsiteX1722" fmla="*/ 2570545 w 14597411"/>
              <a:gd name="connsiteY1722" fmla="*/ 3605973 h 4480807"/>
              <a:gd name="connsiteX1723" fmla="*/ 2554137 w 14597411"/>
              <a:gd name="connsiteY1723" fmla="*/ 3518490 h 4480807"/>
              <a:gd name="connsiteX1724" fmla="*/ 2543199 w 14597411"/>
              <a:gd name="connsiteY1724" fmla="*/ 3513022 h 4480807"/>
              <a:gd name="connsiteX1725" fmla="*/ 2515852 w 14597411"/>
              <a:gd name="connsiteY1725" fmla="*/ 3529425 h 4480807"/>
              <a:gd name="connsiteX1726" fmla="*/ 2488506 w 14597411"/>
              <a:gd name="connsiteY1726" fmla="*/ 3507554 h 4480807"/>
              <a:gd name="connsiteX1727" fmla="*/ 2466629 w 14597411"/>
              <a:gd name="connsiteY1727" fmla="*/ 3513022 h 4480807"/>
              <a:gd name="connsiteX1728" fmla="*/ 2439283 w 14597411"/>
              <a:gd name="connsiteY1728" fmla="*/ 3540361 h 4480807"/>
              <a:gd name="connsiteX1729" fmla="*/ 2450221 w 14597411"/>
              <a:gd name="connsiteY1729" fmla="*/ 3551296 h 4480807"/>
              <a:gd name="connsiteX1730" fmla="*/ 2433814 w 14597411"/>
              <a:gd name="connsiteY1730" fmla="*/ 3556764 h 4480807"/>
              <a:gd name="connsiteX1731" fmla="*/ 2439283 w 14597411"/>
              <a:gd name="connsiteY1731" fmla="*/ 3567699 h 4480807"/>
              <a:gd name="connsiteX1732" fmla="*/ 2433814 w 14597411"/>
              <a:gd name="connsiteY1732" fmla="*/ 3589570 h 4480807"/>
              <a:gd name="connsiteX1733" fmla="*/ 2411937 w 14597411"/>
              <a:gd name="connsiteY1733" fmla="*/ 3584102 h 4480807"/>
              <a:gd name="connsiteX1734" fmla="*/ 2406468 w 14597411"/>
              <a:gd name="connsiteY1734" fmla="*/ 3562232 h 4480807"/>
              <a:gd name="connsiteX1735" fmla="*/ 2411937 w 14597411"/>
              <a:gd name="connsiteY1735" fmla="*/ 3540361 h 4480807"/>
              <a:gd name="connsiteX1736" fmla="*/ 2400998 w 14597411"/>
              <a:gd name="connsiteY1736" fmla="*/ 3513022 h 4480807"/>
              <a:gd name="connsiteX1737" fmla="*/ 2384591 w 14597411"/>
              <a:gd name="connsiteY1737" fmla="*/ 3502087 h 4480807"/>
              <a:gd name="connsiteX1738" fmla="*/ 2335367 w 14597411"/>
              <a:gd name="connsiteY1738" fmla="*/ 3507554 h 4480807"/>
              <a:gd name="connsiteX1739" fmla="*/ 2313490 w 14597411"/>
              <a:gd name="connsiteY1739" fmla="*/ 3518490 h 4480807"/>
              <a:gd name="connsiteX1740" fmla="*/ 2291613 w 14597411"/>
              <a:gd name="connsiteY1740" fmla="*/ 3491151 h 4480807"/>
              <a:gd name="connsiteX1741" fmla="*/ 2291613 w 14597411"/>
              <a:gd name="connsiteY1741" fmla="*/ 3485684 h 4480807"/>
              <a:gd name="connsiteX1742" fmla="*/ 2313490 w 14597411"/>
              <a:gd name="connsiteY1742" fmla="*/ 3474748 h 4480807"/>
              <a:gd name="connsiteX1743" fmla="*/ 2308021 w 14597411"/>
              <a:gd name="connsiteY1743" fmla="*/ 3485684 h 4480807"/>
              <a:gd name="connsiteX1744" fmla="*/ 2324429 w 14597411"/>
              <a:gd name="connsiteY1744" fmla="*/ 3502087 h 4480807"/>
              <a:gd name="connsiteX1745" fmla="*/ 2384591 w 14597411"/>
              <a:gd name="connsiteY1745" fmla="*/ 3485684 h 4480807"/>
              <a:gd name="connsiteX1746" fmla="*/ 2379121 w 14597411"/>
              <a:gd name="connsiteY1746" fmla="*/ 3480216 h 4480807"/>
              <a:gd name="connsiteX1747" fmla="*/ 2417406 w 14597411"/>
              <a:gd name="connsiteY1747" fmla="*/ 3474748 h 4480807"/>
              <a:gd name="connsiteX1748" fmla="*/ 2439283 w 14597411"/>
              <a:gd name="connsiteY1748" fmla="*/ 3441942 h 4480807"/>
              <a:gd name="connsiteX1749" fmla="*/ 2472098 w 14597411"/>
              <a:gd name="connsiteY1749" fmla="*/ 3441942 h 4480807"/>
              <a:gd name="connsiteX1750" fmla="*/ 2483037 w 14597411"/>
              <a:gd name="connsiteY1750" fmla="*/ 3431006 h 4480807"/>
              <a:gd name="connsiteX1751" fmla="*/ 2444752 w 14597411"/>
              <a:gd name="connsiteY1751" fmla="*/ 3425539 h 4480807"/>
              <a:gd name="connsiteX1752" fmla="*/ 2477567 w 14597411"/>
              <a:gd name="connsiteY1752" fmla="*/ 3409136 h 4480807"/>
              <a:gd name="connsiteX1753" fmla="*/ 2559606 w 14597411"/>
              <a:gd name="connsiteY1753" fmla="*/ 3381797 h 4480807"/>
              <a:gd name="connsiteX1754" fmla="*/ 2515852 w 14597411"/>
              <a:gd name="connsiteY1754" fmla="*/ 3370862 h 4480807"/>
              <a:gd name="connsiteX1755" fmla="*/ 2526791 w 14597411"/>
              <a:gd name="connsiteY1755" fmla="*/ 3343523 h 4480807"/>
              <a:gd name="connsiteX1756" fmla="*/ 2554137 w 14597411"/>
              <a:gd name="connsiteY1756" fmla="*/ 3338055 h 4480807"/>
              <a:gd name="connsiteX1757" fmla="*/ 2592422 w 14597411"/>
              <a:gd name="connsiteY1757" fmla="*/ 3327120 h 4480807"/>
              <a:gd name="connsiteX1758" fmla="*/ 2581483 w 14597411"/>
              <a:gd name="connsiteY1758" fmla="*/ 3299781 h 4480807"/>
              <a:gd name="connsiteX1759" fmla="*/ 2608830 w 14597411"/>
              <a:gd name="connsiteY1759" fmla="*/ 3283378 h 4480807"/>
              <a:gd name="connsiteX1760" fmla="*/ 2625237 w 14597411"/>
              <a:gd name="connsiteY1760" fmla="*/ 3299781 h 4480807"/>
              <a:gd name="connsiteX1761" fmla="*/ 2685399 w 14597411"/>
              <a:gd name="connsiteY1761" fmla="*/ 3277910 h 4480807"/>
              <a:gd name="connsiteX1762" fmla="*/ 2734622 w 14597411"/>
              <a:gd name="connsiteY1762" fmla="*/ 3288846 h 4480807"/>
              <a:gd name="connsiteX1763" fmla="*/ 2734622 w 14597411"/>
              <a:gd name="connsiteY1763" fmla="*/ 3277910 h 4480807"/>
              <a:gd name="connsiteX1764" fmla="*/ 2740091 w 14597411"/>
              <a:gd name="connsiteY1764" fmla="*/ 3266975 h 4480807"/>
              <a:gd name="connsiteX1765" fmla="*/ 2701806 w 14597411"/>
              <a:gd name="connsiteY1765" fmla="*/ 3266975 h 4480807"/>
              <a:gd name="connsiteX1766" fmla="*/ 2696337 w 14597411"/>
              <a:gd name="connsiteY1766" fmla="*/ 3250572 h 4480807"/>
              <a:gd name="connsiteX1767" fmla="*/ 2723684 w 14597411"/>
              <a:gd name="connsiteY1767" fmla="*/ 3250572 h 4480807"/>
              <a:gd name="connsiteX1768" fmla="*/ 2723684 w 14597411"/>
              <a:gd name="connsiteY1768" fmla="*/ 3228701 h 4480807"/>
              <a:gd name="connsiteX1769" fmla="*/ 2734622 w 14597411"/>
              <a:gd name="connsiteY1769" fmla="*/ 3223233 h 4480807"/>
              <a:gd name="connsiteX1770" fmla="*/ 2723684 w 14597411"/>
              <a:gd name="connsiteY1770" fmla="*/ 3206830 h 4480807"/>
              <a:gd name="connsiteX1771" fmla="*/ 2690868 w 14597411"/>
              <a:gd name="connsiteY1771" fmla="*/ 3206830 h 4480807"/>
              <a:gd name="connsiteX1772" fmla="*/ 2701806 w 14597411"/>
              <a:gd name="connsiteY1772" fmla="*/ 3190427 h 4480807"/>
              <a:gd name="connsiteX1773" fmla="*/ 2652583 w 14597411"/>
              <a:gd name="connsiteY1773" fmla="*/ 3146685 h 4480807"/>
              <a:gd name="connsiteX1774" fmla="*/ 2630706 w 14597411"/>
              <a:gd name="connsiteY1774" fmla="*/ 3157621 h 4480807"/>
              <a:gd name="connsiteX1775" fmla="*/ 2641645 w 14597411"/>
              <a:gd name="connsiteY1775" fmla="*/ 3146685 h 4480807"/>
              <a:gd name="connsiteX1776" fmla="*/ 2581483 w 14597411"/>
              <a:gd name="connsiteY1776" fmla="*/ 3130282 h 4480807"/>
              <a:gd name="connsiteX1777" fmla="*/ 2565076 w 14597411"/>
              <a:gd name="connsiteY1777" fmla="*/ 3146685 h 4480807"/>
              <a:gd name="connsiteX1778" fmla="*/ 2559606 w 14597411"/>
              <a:gd name="connsiteY1778" fmla="*/ 3146685 h 4480807"/>
              <a:gd name="connsiteX1779" fmla="*/ 2565076 w 14597411"/>
              <a:gd name="connsiteY1779" fmla="*/ 3130282 h 4480807"/>
              <a:gd name="connsiteX1780" fmla="*/ 2543199 w 14597411"/>
              <a:gd name="connsiteY1780" fmla="*/ 3130282 h 4480807"/>
              <a:gd name="connsiteX1781" fmla="*/ 2526791 w 14597411"/>
              <a:gd name="connsiteY1781" fmla="*/ 3146685 h 4480807"/>
              <a:gd name="connsiteX1782" fmla="*/ 2515852 w 14597411"/>
              <a:gd name="connsiteY1782" fmla="*/ 3157621 h 4480807"/>
              <a:gd name="connsiteX1783" fmla="*/ 2521322 w 14597411"/>
              <a:gd name="connsiteY1783" fmla="*/ 3135750 h 4480807"/>
              <a:gd name="connsiteX1784" fmla="*/ 2466629 w 14597411"/>
              <a:gd name="connsiteY1784" fmla="*/ 3119347 h 4480807"/>
              <a:gd name="connsiteX1785" fmla="*/ 2411937 w 14597411"/>
              <a:gd name="connsiteY1785" fmla="*/ 3152153 h 4480807"/>
              <a:gd name="connsiteX1786" fmla="*/ 2395529 w 14597411"/>
              <a:gd name="connsiteY1786" fmla="*/ 3141218 h 4480807"/>
              <a:gd name="connsiteX1787" fmla="*/ 2357244 w 14597411"/>
              <a:gd name="connsiteY1787" fmla="*/ 3179492 h 4480807"/>
              <a:gd name="connsiteX1788" fmla="*/ 2308021 w 14597411"/>
              <a:gd name="connsiteY1788" fmla="*/ 3168556 h 4480807"/>
              <a:gd name="connsiteX1789" fmla="*/ 2324429 w 14597411"/>
              <a:gd name="connsiteY1789" fmla="*/ 3163088 h 4480807"/>
              <a:gd name="connsiteX1790" fmla="*/ 2379121 w 14597411"/>
              <a:gd name="connsiteY1790" fmla="*/ 3141218 h 4480807"/>
              <a:gd name="connsiteX1791" fmla="*/ 2376387 w 14597411"/>
              <a:gd name="connsiteY1791" fmla="*/ 3139167 h 4480807"/>
              <a:gd name="connsiteX1792" fmla="*/ 2358312 w 14597411"/>
              <a:gd name="connsiteY1792" fmla="*/ 3125614 h 4480807"/>
              <a:gd name="connsiteX1793" fmla="*/ 2367926 w 14597411"/>
              <a:gd name="connsiteY1793" fmla="*/ 3118749 h 4480807"/>
              <a:gd name="connsiteX1794" fmla="*/ 2390060 w 14597411"/>
              <a:gd name="connsiteY1794" fmla="*/ 3102944 h 4480807"/>
              <a:gd name="connsiteX1795" fmla="*/ 2368183 w 14597411"/>
              <a:gd name="connsiteY1795" fmla="*/ 3075605 h 4480807"/>
              <a:gd name="connsiteX1796" fmla="*/ 2384591 w 14597411"/>
              <a:gd name="connsiteY1796" fmla="*/ 3059202 h 4480807"/>
              <a:gd name="connsiteX1797" fmla="*/ 2379121 w 14597411"/>
              <a:gd name="connsiteY1797" fmla="*/ 3070137 h 4480807"/>
              <a:gd name="connsiteX1798" fmla="*/ 2384591 w 14597411"/>
              <a:gd name="connsiteY1798" fmla="*/ 3081073 h 4480807"/>
              <a:gd name="connsiteX1799" fmla="*/ 2444752 w 14597411"/>
              <a:gd name="connsiteY1799" fmla="*/ 3059202 h 4480807"/>
              <a:gd name="connsiteX1800" fmla="*/ 2466629 w 14597411"/>
              <a:gd name="connsiteY1800" fmla="*/ 3064670 h 4480807"/>
              <a:gd name="connsiteX1801" fmla="*/ 2532260 w 14597411"/>
              <a:gd name="connsiteY1801" fmla="*/ 3037331 h 4480807"/>
              <a:gd name="connsiteX1802" fmla="*/ 2526791 w 14597411"/>
              <a:gd name="connsiteY1802" fmla="*/ 3031863 h 4480807"/>
              <a:gd name="connsiteX1803" fmla="*/ 2521322 w 14597411"/>
              <a:gd name="connsiteY1803" fmla="*/ 3026396 h 4480807"/>
              <a:gd name="connsiteX1804" fmla="*/ 2510384 w 14597411"/>
              <a:gd name="connsiteY1804" fmla="*/ 3020928 h 4480807"/>
              <a:gd name="connsiteX1805" fmla="*/ 2461160 w 14597411"/>
              <a:gd name="connsiteY1805" fmla="*/ 2999057 h 4480807"/>
              <a:gd name="connsiteX1806" fmla="*/ 2455691 w 14597411"/>
              <a:gd name="connsiteY1806" fmla="*/ 2977186 h 4480807"/>
              <a:gd name="connsiteX1807" fmla="*/ 2466629 w 14597411"/>
              <a:gd name="connsiteY1807" fmla="*/ 2971718 h 4480807"/>
              <a:gd name="connsiteX1808" fmla="*/ 2433814 w 14597411"/>
              <a:gd name="connsiteY1808" fmla="*/ 2960783 h 4480807"/>
              <a:gd name="connsiteX1809" fmla="*/ 2433814 w 14597411"/>
              <a:gd name="connsiteY1809" fmla="*/ 2955315 h 4480807"/>
              <a:gd name="connsiteX1810" fmla="*/ 2422875 w 14597411"/>
              <a:gd name="connsiteY1810" fmla="*/ 2944380 h 4480807"/>
              <a:gd name="connsiteX1811" fmla="*/ 2406468 w 14597411"/>
              <a:gd name="connsiteY1811" fmla="*/ 2955315 h 4480807"/>
              <a:gd name="connsiteX1812" fmla="*/ 2417406 w 14597411"/>
              <a:gd name="connsiteY1812" fmla="*/ 2960783 h 4480807"/>
              <a:gd name="connsiteX1813" fmla="*/ 2390060 w 14597411"/>
              <a:gd name="connsiteY1813" fmla="*/ 2966251 h 4480807"/>
              <a:gd name="connsiteX1814" fmla="*/ 2417406 w 14597411"/>
              <a:gd name="connsiteY1814" fmla="*/ 2977186 h 4480807"/>
              <a:gd name="connsiteX1815" fmla="*/ 2384591 w 14597411"/>
              <a:gd name="connsiteY1815" fmla="*/ 3015460 h 4480807"/>
              <a:gd name="connsiteX1816" fmla="*/ 2373652 w 14597411"/>
              <a:gd name="connsiteY1816" fmla="*/ 3015460 h 4480807"/>
              <a:gd name="connsiteX1817" fmla="*/ 2357244 w 14597411"/>
              <a:gd name="connsiteY1817" fmla="*/ 3037331 h 4480807"/>
              <a:gd name="connsiteX1818" fmla="*/ 2346306 w 14597411"/>
              <a:gd name="connsiteY1818" fmla="*/ 3026396 h 4480807"/>
              <a:gd name="connsiteX1819" fmla="*/ 2384591 w 14597411"/>
              <a:gd name="connsiteY1819" fmla="*/ 2982654 h 4480807"/>
              <a:gd name="connsiteX1820" fmla="*/ 2362714 w 14597411"/>
              <a:gd name="connsiteY1820" fmla="*/ 2971718 h 4480807"/>
              <a:gd name="connsiteX1821" fmla="*/ 2362714 w 14597411"/>
              <a:gd name="connsiteY1821" fmla="*/ 2988122 h 4480807"/>
              <a:gd name="connsiteX1822" fmla="*/ 2346306 w 14597411"/>
              <a:gd name="connsiteY1822" fmla="*/ 2966251 h 4480807"/>
              <a:gd name="connsiteX1823" fmla="*/ 2340837 w 14597411"/>
              <a:gd name="connsiteY1823" fmla="*/ 2966251 h 4480807"/>
              <a:gd name="connsiteX1824" fmla="*/ 2308021 w 14597411"/>
              <a:gd name="connsiteY1824" fmla="*/ 2988122 h 4480807"/>
              <a:gd name="connsiteX1825" fmla="*/ 2308021 w 14597411"/>
              <a:gd name="connsiteY1825" fmla="*/ 2993589 h 4480807"/>
              <a:gd name="connsiteX1826" fmla="*/ 2324429 w 14597411"/>
              <a:gd name="connsiteY1826" fmla="*/ 2993589 h 4480807"/>
              <a:gd name="connsiteX1827" fmla="*/ 2258798 w 14597411"/>
              <a:gd name="connsiteY1827" fmla="*/ 3042799 h 4480807"/>
              <a:gd name="connsiteX1828" fmla="*/ 2302552 w 14597411"/>
              <a:gd name="connsiteY1828" fmla="*/ 2999057 h 4480807"/>
              <a:gd name="connsiteX1829" fmla="*/ 2286144 w 14597411"/>
              <a:gd name="connsiteY1829" fmla="*/ 2999057 h 4480807"/>
              <a:gd name="connsiteX1830" fmla="*/ 2308021 w 14597411"/>
              <a:gd name="connsiteY1830" fmla="*/ 2966251 h 4480807"/>
              <a:gd name="connsiteX1831" fmla="*/ 2297083 w 14597411"/>
              <a:gd name="connsiteY1831" fmla="*/ 2955315 h 4480807"/>
              <a:gd name="connsiteX1832" fmla="*/ 2329898 w 14597411"/>
              <a:gd name="connsiteY1832" fmla="*/ 2944380 h 4480807"/>
              <a:gd name="connsiteX1833" fmla="*/ 2335367 w 14597411"/>
              <a:gd name="connsiteY1833" fmla="*/ 2949848 h 4480807"/>
              <a:gd name="connsiteX1834" fmla="*/ 2346306 w 14597411"/>
              <a:gd name="connsiteY1834" fmla="*/ 2944380 h 4480807"/>
              <a:gd name="connsiteX1835" fmla="*/ 2406468 w 14597411"/>
              <a:gd name="connsiteY1835" fmla="*/ 2906106 h 4480807"/>
              <a:gd name="connsiteX1836" fmla="*/ 2428344 w 14597411"/>
              <a:gd name="connsiteY1836" fmla="*/ 2889703 h 4480807"/>
              <a:gd name="connsiteX1837" fmla="*/ 2384591 w 14597411"/>
              <a:gd name="connsiteY1837" fmla="*/ 2884235 h 4480807"/>
              <a:gd name="connsiteX1838" fmla="*/ 2373871 w 14597411"/>
              <a:gd name="connsiteY1838" fmla="*/ 2878643 h 4480807"/>
              <a:gd name="connsiteX1839" fmla="*/ 2378438 w 14597411"/>
              <a:gd name="connsiteY1839" fmla="*/ 2876033 h 4480807"/>
              <a:gd name="connsiteX1840" fmla="*/ 2411937 w 14597411"/>
              <a:gd name="connsiteY1840" fmla="*/ 2856896 h 4480807"/>
              <a:gd name="connsiteX1841" fmla="*/ 2422875 w 14597411"/>
              <a:gd name="connsiteY1841" fmla="*/ 2829558 h 4480807"/>
              <a:gd name="connsiteX1842" fmla="*/ 2390060 w 14597411"/>
              <a:gd name="connsiteY1842" fmla="*/ 2835026 h 4480807"/>
              <a:gd name="connsiteX1843" fmla="*/ 2450221 w 14597411"/>
              <a:gd name="connsiteY1843" fmla="*/ 2802219 h 4480807"/>
              <a:gd name="connsiteX1844" fmla="*/ 2450221 w 14597411"/>
              <a:gd name="connsiteY1844" fmla="*/ 2807687 h 4480807"/>
              <a:gd name="connsiteX1845" fmla="*/ 2422875 w 14597411"/>
              <a:gd name="connsiteY1845" fmla="*/ 2818622 h 4480807"/>
              <a:gd name="connsiteX1846" fmla="*/ 2444752 w 14597411"/>
              <a:gd name="connsiteY1846" fmla="*/ 2840493 h 4480807"/>
              <a:gd name="connsiteX1847" fmla="*/ 2466629 w 14597411"/>
              <a:gd name="connsiteY1847" fmla="*/ 2840493 h 4480807"/>
              <a:gd name="connsiteX1848" fmla="*/ 2472098 w 14597411"/>
              <a:gd name="connsiteY1848" fmla="*/ 2824090 h 4480807"/>
              <a:gd name="connsiteX1849" fmla="*/ 2477567 w 14597411"/>
              <a:gd name="connsiteY1849" fmla="*/ 2824090 h 4480807"/>
              <a:gd name="connsiteX1850" fmla="*/ 2515852 w 14597411"/>
              <a:gd name="connsiteY1850" fmla="*/ 2807687 h 4480807"/>
              <a:gd name="connsiteX1851" fmla="*/ 2521322 w 14597411"/>
              <a:gd name="connsiteY1851" fmla="*/ 2807687 h 4480807"/>
              <a:gd name="connsiteX1852" fmla="*/ 2526791 w 14597411"/>
              <a:gd name="connsiteY1852" fmla="*/ 2807687 h 4480807"/>
              <a:gd name="connsiteX1853" fmla="*/ 2499445 w 14597411"/>
              <a:gd name="connsiteY1853" fmla="*/ 2785816 h 4480807"/>
              <a:gd name="connsiteX1854" fmla="*/ 2504914 w 14597411"/>
              <a:gd name="connsiteY1854" fmla="*/ 2780348 h 4480807"/>
              <a:gd name="connsiteX1855" fmla="*/ 2521322 w 14597411"/>
              <a:gd name="connsiteY1855" fmla="*/ 2769413 h 4480807"/>
              <a:gd name="connsiteX1856" fmla="*/ 2537046 w 14597411"/>
              <a:gd name="connsiteY1856" fmla="*/ 2763262 h 4480807"/>
              <a:gd name="connsiteX1857" fmla="*/ 2543014 w 14597411"/>
              <a:gd name="connsiteY1857" fmla="*/ 2757997 h 4480807"/>
              <a:gd name="connsiteX1858" fmla="*/ 2545250 w 14597411"/>
              <a:gd name="connsiteY1858" fmla="*/ 2757794 h 4480807"/>
              <a:gd name="connsiteX1859" fmla="*/ 2548668 w 14597411"/>
              <a:gd name="connsiteY1859" fmla="*/ 2753010 h 4480807"/>
              <a:gd name="connsiteX1860" fmla="*/ 2543014 w 14597411"/>
              <a:gd name="connsiteY1860" fmla="*/ 2757997 h 4480807"/>
              <a:gd name="connsiteX1861" fmla="*/ 2537729 w 14597411"/>
              <a:gd name="connsiteY1861" fmla="*/ 2758478 h 4480807"/>
              <a:gd name="connsiteX1862" fmla="*/ 2603360 w 14597411"/>
              <a:gd name="connsiteY1862" fmla="*/ 2714736 h 4480807"/>
              <a:gd name="connsiteX1863" fmla="*/ 2608830 w 14597411"/>
              <a:gd name="connsiteY1863" fmla="*/ 2720204 h 4480807"/>
              <a:gd name="connsiteX1864" fmla="*/ 2647114 w 14597411"/>
              <a:gd name="connsiteY1864" fmla="*/ 2698333 h 4480807"/>
              <a:gd name="connsiteX1865" fmla="*/ 2685399 w 14597411"/>
              <a:gd name="connsiteY1865" fmla="*/ 2698333 h 4480807"/>
              <a:gd name="connsiteX1866" fmla="*/ 2696337 w 14597411"/>
              <a:gd name="connsiteY1866" fmla="*/ 2692865 h 4480807"/>
              <a:gd name="connsiteX1867" fmla="*/ 2641645 w 14597411"/>
              <a:gd name="connsiteY1867" fmla="*/ 2687397 h 4480807"/>
              <a:gd name="connsiteX1868" fmla="*/ 2592422 w 14597411"/>
              <a:gd name="connsiteY1868" fmla="*/ 2665526 h 4480807"/>
              <a:gd name="connsiteX1869" fmla="*/ 2543199 w 14597411"/>
              <a:gd name="connsiteY1869" fmla="*/ 2665526 h 4480807"/>
              <a:gd name="connsiteX1870" fmla="*/ 2499445 w 14597411"/>
              <a:gd name="connsiteY1870" fmla="*/ 2698333 h 4480807"/>
              <a:gd name="connsiteX1871" fmla="*/ 2521322 w 14597411"/>
              <a:gd name="connsiteY1871" fmla="*/ 2670994 h 4480807"/>
              <a:gd name="connsiteX1872" fmla="*/ 2493975 w 14597411"/>
              <a:gd name="connsiteY1872" fmla="*/ 2670994 h 4480807"/>
              <a:gd name="connsiteX1873" fmla="*/ 2455691 w 14597411"/>
              <a:gd name="connsiteY1873" fmla="*/ 2698333 h 4480807"/>
              <a:gd name="connsiteX1874" fmla="*/ 2411937 w 14597411"/>
              <a:gd name="connsiteY1874" fmla="*/ 2714736 h 4480807"/>
              <a:gd name="connsiteX1875" fmla="*/ 2406468 w 14597411"/>
              <a:gd name="connsiteY1875" fmla="*/ 2714736 h 4480807"/>
              <a:gd name="connsiteX1876" fmla="*/ 2422875 w 14597411"/>
              <a:gd name="connsiteY1876" fmla="*/ 2731139 h 4480807"/>
              <a:gd name="connsiteX1877" fmla="*/ 2411937 w 14597411"/>
              <a:gd name="connsiteY1877" fmla="*/ 2731139 h 4480807"/>
              <a:gd name="connsiteX1878" fmla="*/ 2373652 w 14597411"/>
              <a:gd name="connsiteY1878" fmla="*/ 2763945 h 4480807"/>
              <a:gd name="connsiteX1879" fmla="*/ 2373652 w 14597411"/>
              <a:gd name="connsiteY1879" fmla="*/ 2747542 h 4480807"/>
              <a:gd name="connsiteX1880" fmla="*/ 2329898 w 14597411"/>
              <a:gd name="connsiteY1880" fmla="*/ 2758478 h 4480807"/>
              <a:gd name="connsiteX1881" fmla="*/ 2351775 w 14597411"/>
              <a:gd name="connsiteY1881" fmla="*/ 2769413 h 4480807"/>
              <a:gd name="connsiteX1882" fmla="*/ 2357244 w 14597411"/>
              <a:gd name="connsiteY1882" fmla="*/ 2780348 h 4480807"/>
              <a:gd name="connsiteX1883" fmla="*/ 2357244 w 14597411"/>
              <a:gd name="connsiteY1883" fmla="*/ 2785816 h 4480807"/>
              <a:gd name="connsiteX1884" fmla="*/ 2308021 w 14597411"/>
              <a:gd name="connsiteY1884" fmla="*/ 2796752 h 4480807"/>
              <a:gd name="connsiteX1885" fmla="*/ 2329898 w 14597411"/>
              <a:gd name="connsiteY1885" fmla="*/ 2818622 h 4480807"/>
              <a:gd name="connsiteX1886" fmla="*/ 2329898 w 14597411"/>
              <a:gd name="connsiteY1886" fmla="*/ 2824090 h 4480807"/>
              <a:gd name="connsiteX1887" fmla="*/ 2291613 w 14597411"/>
              <a:gd name="connsiteY1887" fmla="*/ 2818622 h 4480807"/>
              <a:gd name="connsiteX1888" fmla="*/ 2286144 w 14597411"/>
              <a:gd name="connsiteY1888" fmla="*/ 2818622 h 4480807"/>
              <a:gd name="connsiteX1889" fmla="*/ 2275206 w 14597411"/>
              <a:gd name="connsiteY1889" fmla="*/ 2845961 h 4480807"/>
              <a:gd name="connsiteX1890" fmla="*/ 2242390 w 14597411"/>
              <a:gd name="connsiteY1890" fmla="*/ 2862364 h 4480807"/>
              <a:gd name="connsiteX1891" fmla="*/ 2225982 w 14597411"/>
              <a:gd name="connsiteY1891" fmla="*/ 2862364 h 4480807"/>
              <a:gd name="connsiteX1892" fmla="*/ 2225982 w 14597411"/>
              <a:gd name="connsiteY1892" fmla="*/ 2856896 h 4480807"/>
              <a:gd name="connsiteX1893" fmla="*/ 2236921 w 14597411"/>
              <a:gd name="connsiteY1893" fmla="*/ 2818622 h 4480807"/>
              <a:gd name="connsiteX1894" fmla="*/ 2204105 w 14597411"/>
              <a:gd name="connsiteY1894" fmla="*/ 2829558 h 4480807"/>
              <a:gd name="connsiteX1895" fmla="*/ 2204105 w 14597411"/>
              <a:gd name="connsiteY1895" fmla="*/ 2818622 h 4480807"/>
              <a:gd name="connsiteX1896" fmla="*/ 2225982 w 14597411"/>
              <a:gd name="connsiteY1896" fmla="*/ 2813155 h 4480807"/>
              <a:gd name="connsiteX1897" fmla="*/ 2247859 w 14597411"/>
              <a:gd name="connsiteY1897" fmla="*/ 2774881 h 4480807"/>
              <a:gd name="connsiteX1898" fmla="*/ 2225982 w 14597411"/>
              <a:gd name="connsiteY1898" fmla="*/ 2763945 h 4480807"/>
              <a:gd name="connsiteX1899" fmla="*/ 2247859 w 14597411"/>
              <a:gd name="connsiteY1899" fmla="*/ 2753010 h 4480807"/>
              <a:gd name="connsiteX1900" fmla="*/ 2242390 w 14597411"/>
              <a:gd name="connsiteY1900" fmla="*/ 2747542 h 4480807"/>
              <a:gd name="connsiteX1901" fmla="*/ 2313490 w 14597411"/>
              <a:gd name="connsiteY1901" fmla="*/ 2714736 h 4480807"/>
              <a:gd name="connsiteX1902" fmla="*/ 2318960 w 14597411"/>
              <a:gd name="connsiteY1902" fmla="*/ 2720204 h 4480807"/>
              <a:gd name="connsiteX1903" fmla="*/ 2379121 w 14597411"/>
              <a:gd name="connsiteY1903" fmla="*/ 2714736 h 4480807"/>
              <a:gd name="connsiteX1904" fmla="*/ 2373652 w 14597411"/>
              <a:gd name="connsiteY1904" fmla="*/ 2720204 h 4480807"/>
              <a:gd name="connsiteX1905" fmla="*/ 2379121 w 14597411"/>
              <a:gd name="connsiteY1905" fmla="*/ 2725671 h 4480807"/>
              <a:gd name="connsiteX1906" fmla="*/ 2390060 w 14597411"/>
              <a:gd name="connsiteY1906" fmla="*/ 2714736 h 4480807"/>
              <a:gd name="connsiteX1907" fmla="*/ 2379121 w 14597411"/>
              <a:gd name="connsiteY1907" fmla="*/ 2698333 h 4480807"/>
              <a:gd name="connsiteX1908" fmla="*/ 2395529 w 14597411"/>
              <a:gd name="connsiteY1908" fmla="*/ 2670994 h 4480807"/>
              <a:gd name="connsiteX1909" fmla="*/ 2373652 w 14597411"/>
              <a:gd name="connsiteY1909" fmla="*/ 2660059 h 4480807"/>
              <a:gd name="connsiteX1910" fmla="*/ 2390060 w 14597411"/>
              <a:gd name="connsiteY1910" fmla="*/ 2654591 h 4480807"/>
              <a:gd name="connsiteX1911" fmla="*/ 2400998 w 14597411"/>
              <a:gd name="connsiteY1911" fmla="*/ 2660059 h 4480807"/>
              <a:gd name="connsiteX1912" fmla="*/ 2417406 w 14597411"/>
              <a:gd name="connsiteY1912" fmla="*/ 2621785 h 4480807"/>
              <a:gd name="connsiteX1913" fmla="*/ 2411937 w 14597411"/>
              <a:gd name="connsiteY1913" fmla="*/ 2605382 h 4480807"/>
              <a:gd name="connsiteX1914" fmla="*/ 2411937 w 14597411"/>
              <a:gd name="connsiteY1914" fmla="*/ 2588978 h 4480807"/>
              <a:gd name="connsiteX1915" fmla="*/ 2433814 w 14597411"/>
              <a:gd name="connsiteY1915" fmla="*/ 2605382 h 4480807"/>
              <a:gd name="connsiteX1916" fmla="*/ 2444752 w 14597411"/>
              <a:gd name="connsiteY1916" fmla="*/ 2605382 h 4480807"/>
              <a:gd name="connsiteX1917" fmla="*/ 2450221 w 14597411"/>
              <a:gd name="connsiteY1917" fmla="*/ 2588978 h 4480807"/>
              <a:gd name="connsiteX1918" fmla="*/ 2450221 w 14597411"/>
              <a:gd name="connsiteY1918" fmla="*/ 2599914 h 4480807"/>
              <a:gd name="connsiteX1919" fmla="*/ 2472098 w 14597411"/>
              <a:gd name="connsiteY1919" fmla="*/ 2588978 h 4480807"/>
              <a:gd name="connsiteX1920" fmla="*/ 2477567 w 14597411"/>
              <a:gd name="connsiteY1920" fmla="*/ 2583511 h 4480807"/>
              <a:gd name="connsiteX1921" fmla="*/ 2483037 w 14597411"/>
              <a:gd name="connsiteY1921" fmla="*/ 2588978 h 4480807"/>
              <a:gd name="connsiteX1922" fmla="*/ 2499445 w 14597411"/>
              <a:gd name="connsiteY1922" fmla="*/ 2572575 h 4480807"/>
              <a:gd name="connsiteX1923" fmla="*/ 2526791 w 14597411"/>
              <a:gd name="connsiteY1923" fmla="*/ 2567108 h 4480807"/>
              <a:gd name="connsiteX1924" fmla="*/ 2515852 w 14597411"/>
              <a:gd name="connsiteY1924" fmla="*/ 2556172 h 4480807"/>
              <a:gd name="connsiteX1925" fmla="*/ 2532260 w 14597411"/>
              <a:gd name="connsiteY1925" fmla="*/ 2550704 h 4480807"/>
              <a:gd name="connsiteX1926" fmla="*/ 2543199 w 14597411"/>
              <a:gd name="connsiteY1926" fmla="*/ 2539769 h 4480807"/>
              <a:gd name="connsiteX1927" fmla="*/ 2537729 w 14597411"/>
              <a:gd name="connsiteY1927" fmla="*/ 2534301 h 4480807"/>
              <a:gd name="connsiteX1928" fmla="*/ 2526791 w 14597411"/>
              <a:gd name="connsiteY1928" fmla="*/ 2528834 h 4480807"/>
              <a:gd name="connsiteX1929" fmla="*/ 2537729 w 14597411"/>
              <a:gd name="connsiteY1929" fmla="*/ 2517898 h 4480807"/>
              <a:gd name="connsiteX1930" fmla="*/ 2543199 w 14597411"/>
              <a:gd name="connsiteY1930" fmla="*/ 2523366 h 4480807"/>
              <a:gd name="connsiteX1931" fmla="*/ 2548668 w 14597411"/>
              <a:gd name="connsiteY1931" fmla="*/ 2528834 h 4480807"/>
              <a:gd name="connsiteX1932" fmla="*/ 2614299 w 14597411"/>
              <a:gd name="connsiteY1932" fmla="*/ 2506963 h 4480807"/>
              <a:gd name="connsiteX1933" fmla="*/ 2630706 w 14597411"/>
              <a:gd name="connsiteY1933" fmla="*/ 2506963 h 4480807"/>
              <a:gd name="connsiteX1934" fmla="*/ 2619768 w 14597411"/>
              <a:gd name="connsiteY1934" fmla="*/ 2512430 h 4480807"/>
              <a:gd name="connsiteX1935" fmla="*/ 2641645 w 14597411"/>
              <a:gd name="connsiteY1935" fmla="*/ 2517898 h 4480807"/>
              <a:gd name="connsiteX1936" fmla="*/ 2630706 w 14597411"/>
              <a:gd name="connsiteY1936" fmla="*/ 2528834 h 4480807"/>
              <a:gd name="connsiteX1937" fmla="*/ 2663522 w 14597411"/>
              <a:gd name="connsiteY1937" fmla="*/ 2550704 h 4480807"/>
              <a:gd name="connsiteX1938" fmla="*/ 2641645 w 14597411"/>
              <a:gd name="connsiteY1938" fmla="*/ 2561640 h 4480807"/>
              <a:gd name="connsiteX1939" fmla="*/ 2647114 w 14597411"/>
              <a:gd name="connsiteY1939" fmla="*/ 2572575 h 4480807"/>
              <a:gd name="connsiteX1940" fmla="*/ 2674460 w 14597411"/>
              <a:gd name="connsiteY1940" fmla="*/ 2567108 h 4480807"/>
              <a:gd name="connsiteX1941" fmla="*/ 2674460 w 14597411"/>
              <a:gd name="connsiteY1941" fmla="*/ 2550704 h 4480807"/>
              <a:gd name="connsiteX1942" fmla="*/ 2701806 w 14597411"/>
              <a:gd name="connsiteY1942" fmla="*/ 2534301 h 4480807"/>
              <a:gd name="connsiteX1943" fmla="*/ 2772907 w 14597411"/>
              <a:gd name="connsiteY1943" fmla="*/ 2523366 h 4480807"/>
              <a:gd name="connsiteX1944" fmla="*/ 2767438 w 14597411"/>
              <a:gd name="connsiteY1944" fmla="*/ 2506963 h 4480807"/>
              <a:gd name="connsiteX1945" fmla="*/ 2734622 w 14597411"/>
              <a:gd name="connsiteY1945" fmla="*/ 2506963 h 4480807"/>
              <a:gd name="connsiteX1946" fmla="*/ 2674460 w 14597411"/>
              <a:gd name="connsiteY1946" fmla="*/ 2490560 h 4480807"/>
              <a:gd name="connsiteX1947" fmla="*/ 2663522 w 14597411"/>
              <a:gd name="connsiteY1947" fmla="*/ 2468689 h 4480807"/>
              <a:gd name="connsiteX1948" fmla="*/ 2614299 w 14597411"/>
              <a:gd name="connsiteY1948" fmla="*/ 2479624 h 4480807"/>
              <a:gd name="connsiteX1949" fmla="*/ 2592422 w 14597411"/>
              <a:gd name="connsiteY1949" fmla="*/ 2468689 h 4480807"/>
              <a:gd name="connsiteX1950" fmla="*/ 2614299 w 14597411"/>
              <a:gd name="connsiteY1950" fmla="*/ 2463221 h 4480807"/>
              <a:gd name="connsiteX1951" fmla="*/ 2619768 w 14597411"/>
              <a:gd name="connsiteY1951" fmla="*/ 2463221 h 4480807"/>
              <a:gd name="connsiteX1952" fmla="*/ 2614299 w 14597411"/>
              <a:gd name="connsiteY1952" fmla="*/ 2452286 h 4480807"/>
              <a:gd name="connsiteX1953" fmla="*/ 2658053 w 14597411"/>
              <a:gd name="connsiteY1953" fmla="*/ 2463221 h 4480807"/>
              <a:gd name="connsiteX1954" fmla="*/ 2647114 w 14597411"/>
              <a:gd name="connsiteY1954" fmla="*/ 2446818 h 4480807"/>
              <a:gd name="connsiteX1955" fmla="*/ 2592422 w 14597411"/>
              <a:gd name="connsiteY1955" fmla="*/ 2435882 h 4480807"/>
              <a:gd name="connsiteX1956" fmla="*/ 2581483 w 14597411"/>
              <a:gd name="connsiteY1956" fmla="*/ 2424947 h 4480807"/>
              <a:gd name="connsiteX1957" fmla="*/ 2548668 w 14597411"/>
              <a:gd name="connsiteY1957" fmla="*/ 2419479 h 4480807"/>
              <a:gd name="connsiteX1958" fmla="*/ 2532260 w 14597411"/>
              <a:gd name="connsiteY1958" fmla="*/ 2430415 h 4480807"/>
              <a:gd name="connsiteX1959" fmla="*/ 2521322 w 14597411"/>
              <a:gd name="connsiteY1959" fmla="*/ 2452286 h 4480807"/>
              <a:gd name="connsiteX1960" fmla="*/ 2488506 w 14597411"/>
              <a:gd name="connsiteY1960" fmla="*/ 2446818 h 4480807"/>
              <a:gd name="connsiteX1961" fmla="*/ 2493975 w 14597411"/>
              <a:gd name="connsiteY1961" fmla="*/ 2441350 h 4480807"/>
              <a:gd name="connsiteX1962" fmla="*/ 2515852 w 14597411"/>
              <a:gd name="connsiteY1962" fmla="*/ 2430415 h 4480807"/>
              <a:gd name="connsiteX1963" fmla="*/ 2521322 w 14597411"/>
              <a:gd name="connsiteY1963" fmla="*/ 2430415 h 4480807"/>
              <a:gd name="connsiteX1964" fmla="*/ 2504914 w 14597411"/>
              <a:gd name="connsiteY1964" fmla="*/ 2419479 h 4480807"/>
              <a:gd name="connsiteX1965" fmla="*/ 2466629 w 14597411"/>
              <a:gd name="connsiteY1965" fmla="*/ 2430415 h 4480807"/>
              <a:gd name="connsiteX1966" fmla="*/ 2493975 w 14597411"/>
              <a:gd name="connsiteY1966" fmla="*/ 2441350 h 4480807"/>
              <a:gd name="connsiteX1967" fmla="*/ 2466629 w 14597411"/>
              <a:gd name="connsiteY1967" fmla="*/ 2441350 h 4480807"/>
              <a:gd name="connsiteX1968" fmla="*/ 2450221 w 14597411"/>
              <a:gd name="connsiteY1968" fmla="*/ 2424947 h 4480807"/>
              <a:gd name="connsiteX1969" fmla="*/ 2406468 w 14597411"/>
              <a:gd name="connsiteY1969" fmla="*/ 2430415 h 4480807"/>
              <a:gd name="connsiteX1970" fmla="*/ 2379121 w 14597411"/>
              <a:gd name="connsiteY1970" fmla="*/ 2468689 h 4480807"/>
              <a:gd name="connsiteX1971" fmla="*/ 2362714 w 14597411"/>
              <a:gd name="connsiteY1971" fmla="*/ 2452286 h 4480807"/>
              <a:gd name="connsiteX1972" fmla="*/ 2379121 w 14597411"/>
              <a:gd name="connsiteY1972" fmla="*/ 2441350 h 4480807"/>
              <a:gd name="connsiteX1973" fmla="*/ 2313490 w 14597411"/>
              <a:gd name="connsiteY1973" fmla="*/ 2435882 h 4480807"/>
              <a:gd name="connsiteX1974" fmla="*/ 2302552 w 14597411"/>
              <a:gd name="connsiteY1974" fmla="*/ 2446818 h 4480807"/>
              <a:gd name="connsiteX1975" fmla="*/ 2313490 w 14597411"/>
              <a:gd name="connsiteY1975" fmla="*/ 2419479 h 4480807"/>
              <a:gd name="connsiteX1976" fmla="*/ 2318960 w 14597411"/>
              <a:gd name="connsiteY1976" fmla="*/ 2430415 h 4480807"/>
              <a:gd name="connsiteX1977" fmla="*/ 2324429 w 14597411"/>
              <a:gd name="connsiteY1977" fmla="*/ 2435882 h 4480807"/>
              <a:gd name="connsiteX1978" fmla="*/ 2373652 w 14597411"/>
              <a:gd name="connsiteY1978" fmla="*/ 2430415 h 4480807"/>
              <a:gd name="connsiteX1979" fmla="*/ 2373652 w 14597411"/>
              <a:gd name="connsiteY1979" fmla="*/ 2414012 h 4480807"/>
              <a:gd name="connsiteX1980" fmla="*/ 2368183 w 14597411"/>
              <a:gd name="connsiteY1980" fmla="*/ 2408544 h 4480807"/>
              <a:gd name="connsiteX1981" fmla="*/ 2406468 w 14597411"/>
              <a:gd name="connsiteY1981" fmla="*/ 2397608 h 4480807"/>
              <a:gd name="connsiteX1982" fmla="*/ 2379121 w 14597411"/>
              <a:gd name="connsiteY1982" fmla="*/ 2381205 h 4480807"/>
              <a:gd name="connsiteX1983" fmla="*/ 2368183 w 14597411"/>
              <a:gd name="connsiteY1983" fmla="*/ 2386673 h 4480807"/>
              <a:gd name="connsiteX1984" fmla="*/ 2357244 w 14597411"/>
              <a:gd name="connsiteY1984" fmla="*/ 2375738 h 4480807"/>
              <a:gd name="connsiteX1985" fmla="*/ 2362714 w 14597411"/>
              <a:gd name="connsiteY1985" fmla="*/ 2375738 h 4480807"/>
              <a:gd name="connsiteX1986" fmla="*/ 2373652 w 14597411"/>
              <a:gd name="connsiteY1986" fmla="*/ 2370270 h 4480807"/>
              <a:gd name="connsiteX1987" fmla="*/ 2351775 w 14597411"/>
              <a:gd name="connsiteY1987" fmla="*/ 2359334 h 4480807"/>
              <a:gd name="connsiteX1988" fmla="*/ 2318960 w 14597411"/>
              <a:gd name="connsiteY1988" fmla="*/ 2364802 h 4480807"/>
              <a:gd name="connsiteX1989" fmla="*/ 2318960 w 14597411"/>
              <a:gd name="connsiteY1989" fmla="*/ 2310125 h 4480807"/>
              <a:gd name="connsiteX1990" fmla="*/ 2340837 w 14597411"/>
              <a:gd name="connsiteY1990" fmla="*/ 2310125 h 4480807"/>
              <a:gd name="connsiteX1991" fmla="*/ 2351775 w 14597411"/>
              <a:gd name="connsiteY1991" fmla="*/ 2299189 h 4480807"/>
              <a:gd name="connsiteX1992" fmla="*/ 2384591 w 14597411"/>
              <a:gd name="connsiteY1992" fmla="*/ 2293722 h 4480807"/>
              <a:gd name="connsiteX1993" fmla="*/ 2384591 w 14597411"/>
              <a:gd name="connsiteY1993" fmla="*/ 2288254 h 4480807"/>
              <a:gd name="connsiteX1994" fmla="*/ 2422875 w 14597411"/>
              <a:gd name="connsiteY1994" fmla="*/ 2282786 h 4480807"/>
              <a:gd name="connsiteX1995" fmla="*/ 2417406 w 14597411"/>
              <a:gd name="connsiteY1995" fmla="*/ 2277319 h 4480807"/>
              <a:gd name="connsiteX1996" fmla="*/ 2329898 w 14597411"/>
              <a:gd name="connsiteY1996" fmla="*/ 2239045 h 4480807"/>
              <a:gd name="connsiteX1997" fmla="*/ 2302552 w 14597411"/>
              <a:gd name="connsiteY1997" fmla="*/ 2217174 h 4480807"/>
              <a:gd name="connsiteX1998" fmla="*/ 2297083 w 14597411"/>
              <a:gd name="connsiteY1998" fmla="*/ 2222641 h 4480807"/>
              <a:gd name="connsiteX1999" fmla="*/ 2324429 w 14597411"/>
              <a:gd name="connsiteY1999" fmla="*/ 2195303 h 4480807"/>
              <a:gd name="connsiteX2000" fmla="*/ 2357244 w 14597411"/>
              <a:gd name="connsiteY2000" fmla="*/ 2195303 h 4480807"/>
              <a:gd name="connsiteX2001" fmla="*/ 2368183 w 14597411"/>
              <a:gd name="connsiteY2001" fmla="*/ 2189835 h 4480807"/>
              <a:gd name="connsiteX2002" fmla="*/ 2357244 w 14597411"/>
              <a:gd name="connsiteY2002" fmla="*/ 2178900 h 4480807"/>
              <a:gd name="connsiteX2003" fmla="*/ 2395529 w 14597411"/>
              <a:gd name="connsiteY2003" fmla="*/ 2167964 h 4480807"/>
              <a:gd name="connsiteX2004" fmla="*/ 2373652 w 14597411"/>
              <a:gd name="connsiteY2004" fmla="*/ 2162497 h 4480807"/>
              <a:gd name="connsiteX2005" fmla="*/ 2384591 w 14597411"/>
              <a:gd name="connsiteY2005" fmla="*/ 2146093 h 4480807"/>
              <a:gd name="connsiteX2006" fmla="*/ 2384591 w 14597411"/>
              <a:gd name="connsiteY2006" fmla="*/ 2118755 h 4480807"/>
              <a:gd name="connsiteX2007" fmla="*/ 2351775 w 14597411"/>
              <a:gd name="connsiteY2007" fmla="*/ 2107819 h 4480807"/>
              <a:gd name="connsiteX2008" fmla="*/ 2368183 w 14597411"/>
              <a:gd name="connsiteY2008" fmla="*/ 2091416 h 4480807"/>
              <a:gd name="connsiteX2009" fmla="*/ 2318960 w 14597411"/>
              <a:gd name="connsiteY2009" fmla="*/ 2058610 h 4480807"/>
              <a:gd name="connsiteX2010" fmla="*/ 2318960 w 14597411"/>
              <a:gd name="connsiteY2010" fmla="*/ 2014868 h 4480807"/>
              <a:gd name="connsiteX2011" fmla="*/ 2346306 w 14597411"/>
              <a:gd name="connsiteY2011" fmla="*/ 2009401 h 4480807"/>
              <a:gd name="connsiteX2012" fmla="*/ 2346306 w 14597411"/>
              <a:gd name="connsiteY2012" fmla="*/ 1982062 h 4480807"/>
              <a:gd name="connsiteX2013" fmla="*/ 2351775 w 14597411"/>
              <a:gd name="connsiteY2013" fmla="*/ 1976594 h 4480807"/>
              <a:gd name="connsiteX2014" fmla="*/ 2318960 w 14597411"/>
              <a:gd name="connsiteY2014" fmla="*/ 1960191 h 4480807"/>
              <a:gd name="connsiteX2015" fmla="*/ 2335367 w 14597411"/>
              <a:gd name="connsiteY2015" fmla="*/ 1954723 h 4480807"/>
              <a:gd name="connsiteX2016" fmla="*/ 2390060 w 14597411"/>
              <a:gd name="connsiteY2016" fmla="*/ 1960191 h 4480807"/>
              <a:gd name="connsiteX2017" fmla="*/ 2406468 w 14597411"/>
              <a:gd name="connsiteY2017" fmla="*/ 1960191 h 4480807"/>
              <a:gd name="connsiteX2018" fmla="*/ 2406468 w 14597411"/>
              <a:gd name="connsiteY2018" fmla="*/ 1943788 h 4480807"/>
              <a:gd name="connsiteX2019" fmla="*/ 2411937 w 14597411"/>
              <a:gd name="connsiteY2019" fmla="*/ 1938320 h 4480807"/>
              <a:gd name="connsiteX2020" fmla="*/ 2379121 w 14597411"/>
              <a:gd name="connsiteY2020" fmla="*/ 1916449 h 4480807"/>
              <a:gd name="connsiteX2021" fmla="*/ 2368183 w 14597411"/>
              <a:gd name="connsiteY2021" fmla="*/ 1916449 h 4480807"/>
              <a:gd name="connsiteX2022" fmla="*/ 2417406 w 14597411"/>
              <a:gd name="connsiteY2022" fmla="*/ 1900046 h 4480807"/>
              <a:gd name="connsiteX2023" fmla="*/ 2422875 w 14597411"/>
              <a:gd name="connsiteY2023" fmla="*/ 1900046 h 4480807"/>
              <a:gd name="connsiteX2024" fmla="*/ 2417406 w 14597411"/>
              <a:gd name="connsiteY2024" fmla="*/ 1910982 h 4480807"/>
              <a:gd name="connsiteX2025" fmla="*/ 2444752 w 14597411"/>
              <a:gd name="connsiteY2025" fmla="*/ 1921917 h 4480807"/>
              <a:gd name="connsiteX2026" fmla="*/ 2472098 w 14597411"/>
              <a:gd name="connsiteY2026" fmla="*/ 1910982 h 4480807"/>
              <a:gd name="connsiteX2027" fmla="*/ 2477567 w 14597411"/>
              <a:gd name="connsiteY2027" fmla="*/ 1878175 h 4480807"/>
              <a:gd name="connsiteX2028" fmla="*/ 2515852 w 14597411"/>
              <a:gd name="connsiteY2028" fmla="*/ 1878175 h 4480807"/>
              <a:gd name="connsiteX2029" fmla="*/ 2515852 w 14597411"/>
              <a:gd name="connsiteY2029" fmla="*/ 1867240 h 4480807"/>
              <a:gd name="connsiteX2030" fmla="*/ 2559606 w 14597411"/>
              <a:gd name="connsiteY2030" fmla="*/ 1861772 h 4480807"/>
              <a:gd name="connsiteX2031" fmla="*/ 2581483 w 14597411"/>
              <a:gd name="connsiteY2031" fmla="*/ 1861772 h 4480807"/>
              <a:gd name="connsiteX2032" fmla="*/ 2603360 w 14597411"/>
              <a:gd name="connsiteY2032" fmla="*/ 1828966 h 4480807"/>
              <a:gd name="connsiteX2033" fmla="*/ 2592422 w 14597411"/>
              <a:gd name="connsiteY2033" fmla="*/ 1807095 h 4480807"/>
              <a:gd name="connsiteX2034" fmla="*/ 2559606 w 14597411"/>
              <a:gd name="connsiteY2034" fmla="*/ 1807095 h 4480807"/>
              <a:gd name="connsiteX2035" fmla="*/ 2543199 w 14597411"/>
              <a:gd name="connsiteY2035" fmla="*/ 1823498 h 4480807"/>
              <a:gd name="connsiteX2036" fmla="*/ 2532260 w 14597411"/>
              <a:gd name="connsiteY2036" fmla="*/ 1790692 h 4480807"/>
              <a:gd name="connsiteX2037" fmla="*/ 2510384 w 14597411"/>
              <a:gd name="connsiteY2037" fmla="*/ 1790692 h 4480807"/>
              <a:gd name="connsiteX2038" fmla="*/ 2510384 w 14597411"/>
              <a:gd name="connsiteY2038" fmla="*/ 1818031 h 4480807"/>
              <a:gd name="connsiteX2039" fmla="*/ 2455691 w 14597411"/>
              <a:gd name="connsiteY2039" fmla="*/ 1839901 h 4480807"/>
              <a:gd name="connsiteX2040" fmla="*/ 2433814 w 14597411"/>
              <a:gd name="connsiteY2040" fmla="*/ 1839901 h 4480807"/>
              <a:gd name="connsiteX2041" fmla="*/ 2428344 w 14597411"/>
              <a:gd name="connsiteY2041" fmla="*/ 1818031 h 4480807"/>
              <a:gd name="connsiteX2042" fmla="*/ 2400998 w 14597411"/>
              <a:gd name="connsiteY2042" fmla="*/ 1807095 h 4480807"/>
              <a:gd name="connsiteX2043" fmla="*/ 2433814 w 14597411"/>
              <a:gd name="connsiteY2043" fmla="*/ 1790692 h 4480807"/>
              <a:gd name="connsiteX2044" fmla="*/ 2466629 w 14597411"/>
              <a:gd name="connsiteY2044" fmla="*/ 1812563 h 4480807"/>
              <a:gd name="connsiteX2045" fmla="*/ 2483037 w 14597411"/>
              <a:gd name="connsiteY2045" fmla="*/ 1790692 h 4480807"/>
              <a:gd name="connsiteX2046" fmla="*/ 2472098 w 14597411"/>
              <a:gd name="connsiteY2046" fmla="*/ 1785224 h 4480807"/>
              <a:gd name="connsiteX2047" fmla="*/ 2450221 w 14597411"/>
              <a:gd name="connsiteY2047" fmla="*/ 1790692 h 4480807"/>
              <a:gd name="connsiteX2048" fmla="*/ 2444752 w 14597411"/>
              <a:gd name="connsiteY2048" fmla="*/ 1763353 h 4480807"/>
              <a:gd name="connsiteX2049" fmla="*/ 2444752 w 14597411"/>
              <a:gd name="connsiteY2049" fmla="*/ 1757886 h 4480807"/>
              <a:gd name="connsiteX2050" fmla="*/ 2461160 w 14597411"/>
              <a:gd name="connsiteY2050" fmla="*/ 1746950 h 4480807"/>
              <a:gd name="connsiteX2051" fmla="*/ 2466629 w 14597411"/>
              <a:gd name="connsiteY2051" fmla="*/ 1763353 h 4480807"/>
              <a:gd name="connsiteX2052" fmla="*/ 2488506 w 14597411"/>
              <a:gd name="connsiteY2052" fmla="*/ 1752418 h 4480807"/>
              <a:gd name="connsiteX2053" fmla="*/ 2472098 w 14597411"/>
              <a:gd name="connsiteY2053" fmla="*/ 1736015 h 4480807"/>
              <a:gd name="connsiteX2054" fmla="*/ 2488506 w 14597411"/>
              <a:gd name="connsiteY2054" fmla="*/ 1730547 h 4480807"/>
              <a:gd name="connsiteX2055" fmla="*/ 2477567 w 14597411"/>
              <a:gd name="connsiteY2055" fmla="*/ 1719612 h 4480807"/>
              <a:gd name="connsiteX2056" fmla="*/ 2346306 w 14597411"/>
              <a:gd name="connsiteY2056" fmla="*/ 1790692 h 4480807"/>
              <a:gd name="connsiteX2057" fmla="*/ 2362714 w 14597411"/>
              <a:gd name="connsiteY2057" fmla="*/ 1807095 h 4480807"/>
              <a:gd name="connsiteX2058" fmla="*/ 2340837 w 14597411"/>
              <a:gd name="connsiteY2058" fmla="*/ 1812563 h 4480807"/>
              <a:gd name="connsiteX2059" fmla="*/ 2324429 w 14597411"/>
              <a:gd name="connsiteY2059" fmla="*/ 1796160 h 4480807"/>
              <a:gd name="connsiteX2060" fmla="*/ 2313490 w 14597411"/>
              <a:gd name="connsiteY2060" fmla="*/ 1807095 h 4480807"/>
              <a:gd name="connsiteX2061" fmla="*/ 2313490 w 14597411"/>
              <a:gd name="connsiteY2061" fmla="*/ 1823498 h 4480807"/>
              <a:gd name="connsiteX2062" fmla="*/ 2253329 w 14597411"/>
              <a:gd name="connsiteY2062" fmla="*/ 1850837 h 4480807"/>
              <a:gd name="connsiteX2063" fmla="*/ 2236921 w 14597411"/>
              <a:gd name="connsiteY2063" fmla="*/ 1834434 h 4480807"/>
              <a:gd name="connsiteX2064" fmla="*/ 2204105 w 14597411"/>
              <a:gd name="connsiteY2064" fmla="*/ 1823498 h 4480807"/>
              <a:gd name="connsiteX2065" fmla="*/ 2204105 w 14597411"/>
              <a:gd name="connsiteY2065" fmla="*/ 1807095 h 4480807"/>
              <a:gd name="connsiteX2066" fmla="*/ 2160352 w 14597411"/>
              <a:gd name="connsiteY2066" fmla="*/ 1807095 h 4480807"/>
              <a:gd name="connsiteX2067" fmla="*/ 2176759 w 14597411"/>
              <a:gd name="connsiteY2067" fmla="*/ 1774289 h 4480807"/>
              <a:gd name="connsiteX2068" fmla="*/ 2111128 w 14597411"/>
              <a:gd name="connsiteY2068" fmla="*/ 1774289 h 4480807"/>
              <a:gd name="connsiteX2069" fmla="*/ 2111128 w 14597411"/>
              <a:gd name="connsiteY2069" fmla="*/ 1790692 h 4480807"/>
              <a:gd name="connsiteX2070" fmla="*/ 2122067 w 14597411"/>
              <a:gd name="connsiteY2070" fmla="*/ 1790692 h 4480807"/>
              <a:gd name="connsiteX2071" fmla="*/ 2094721 w 14597411"/>
              <a:gd name="connsiteY2071" fmla="*/ 1812563 h 4480807"/>
              <a:gd name="connsiteX2072" fmla="*/ 2143944 w 14597411"/>
              <a:gd name="connsiteY2072" fmla="*/ 1845369 h 4480807"/>
              <a:gd name="connsiteX2073" fmla="*/ 2083782 w 14597411"/>
              <a:gd name="connsiteY2073" fmla="*/ 1839901 h 4480807"/>
              <a:gd name="connsiteX2074" fmla="*/ 2094721 w 14597411"/>
              <a:gd name="connsiteY2074" fmla="*/ 1828966 h 4480807"/>
              <a:gd name="connsiteX2075" fmla="*/ 2072844 w 14597411"/>
              <a:gd name="connsiteY2075" fmla="*/ 1807095 h 4480807"/>
              <a:gd name="connsiteX2076" fmla="*/ 2045497 w 14597411"/>
              <a:gd name="connsiteY2076" fmla="*/ 1839901 h 4480807"/>
              <a:gd name="connsiteX2077" fmla="*/ 2001743 w 14597411"/>
              <a:gd name="connsiteY2077" fmla="*/ 1845369 h 4480807"/>
              <a:gd name="connsiteX2078" fmla="*/ 1996274 w 14597411"/>
              <a:gd name="connsiteY2078" fmla="*/ 1861772 h 4480807"/>
              <a:gd name="connsiteX2079" fmla="*/ 1979866 w 14597411"/>
              <a:gd name="connsiteY2079" fmla="*/ 1867240 h 4480807"/>
              <a:gd name="connsiteX2080" fmla="*/ 1941582 w 14597411"/>
              <a:gd name="connsiteY2080" fmla="*/ 1845369 h 4480807"/>
              <a:gd name="connsiteX2081" fmla="*/ 1936113 w 14597411"/>
              <a:gd name="connsiteY2081" fmla="*/ 1839901 h 4480807"/>
              <a:gd name="connsiteX2082" fmla="*/ 1908766 w 14597411"/>
              <a:gd name="connsiteY2082" fmla="*/ 1872708 h 4480807"/>
              <a:gd name="connsiteX2083" fmla="*/ 1930643 w 14597411"/>
              <a:gd name="connsiteY2083" fmla="*/ 1889111 h 4480807"/>
              <a:gd name="connsiteX2084" fmla="*/ 1914236 w 14597411"/>
              <a:gd name="connsiteY2084" fmla="*/ 1900046 h 4480807"/>
              <a:gd name="connsiteX2085" fmla="*/ 1930643 w 14597411"/>
              <a:gd name="connsiteY2085" fmla="*/ 1910982 h 4480807"/>
              <a:gd name="connsiteX2086" fmla="*/ 1886889 w 14597411"/>
              <a:gd name="connsiteY2086" fmla="*/ 1910982 h 4480807"/>
              <a:gd name="connsiteX2087" fmla="*/ 1886889 w 14597411"/>
              <a:gd name="connsiteY2087" fmla="*/ 1900046 h 4480807"/>
              <a:gd name="connsiteX2088" fmla="*/ 1865012 w 14597411"/>
              <a:gd name="connsiteY2088" fmla="*/ 1889111 h 4480807"/>
              <a:gd name="connsiteX2089" fmla="*/ 1854074 w 14597411"/>
              <a:gd name="connsiteY2089" fmla="*/ 1889111 h 4480807"/>
              <a:gd name="connsiteX2090" fmla="*/ 1914236 w 14597411"/>
              <a:gd name="connsiteY2090" fmla="*/ 1856305 h 4480807"/>
              <a:gd name="connsiteX2091" fmla="*/ 1908766 w 14597411"/>
              <a:gd name="connsiteY2091" fmla="*/ 1850837 h 4480807"/>
              <a:gd name="connsiteX2092" fmla="*/ 1936113 w 14597411"/>
              <a:gd name="connsiteY2092" fmla="*/ 1834434 h 4480807"/>
              <a:gd name="connsiteX2093" fmla="*/ 1957989 w 14597411"/>
              <a:gd name="connsiteY2093" fmla="*/ 1834434 h 4480807"/>
              <a:gd name="connsiteX2094" fmla="*/ 1968928 w 14597411"/>
              <a:gd name="connsiteY2094" fmla="*/ 1807095 h 4480807"/>
              <a:gd name="connsiteX2095" fmla="*/ 1979866 w 14597411"/>
              <a:gd name="connsiteY2095" fmla="*/ 1812563 h 4480807"/>
              <a:gd name="connsiteX2096" fmla="*/ 1990805 w 14597411"/>
              <a:gd name="connsiteY2096" fmla="*/ 1839901 h 4480807"/>
              <a:gd name="connsiteX2097" fmla="*/ 2018151 w 14597411"/>
              <a:gd name="connsiteY2097" fmla="*/ 1828966 h 4480807"/>
              <a:gd name="connsiteX2098" fmla="*/ 2061905 w 14597411"/>
              <a:gd name="connsiteY2098" fmla="*/ 1796160 h 4480807"/>
              <a:gd name="connsiteX2099" fmla="*/ 2089251 w 14597411"/>
              <a:gd name="connsiteY2099" fmla="*/ 1768821 h 4480807"/>
              <a:gd name="connsiteX2100" fmla="*/ 2083782 w 14597411"/>
              <a:gd name="connsiteY2100" fmla="*/ 1763353 h 4480807"/>
              <a:gd name="connsiteX2101" fmla="*/ 2083782 w 14597411"/>
              <a:gd name="connsiteY2101" fmla="*/ 1746950 h 4480807"/>
              <a:gd name="connsiteX2102" fmla="*/ 2105659 w 14597411"/>
              <a:gd name="connsiteY2102" fmla="*/ 1757886 h 4480807"/>
              <a:gd name="connsiteX2103" fmla="*/ 2127536 w 14597411"/>
              <a:gd name="connsiteY2103" fmla="*/ 1746950 h 4480807"/>
              <a:gd name="connsiteX2104" fmla="*/ 2083782 w 14597411"/>
              <a:gd name="connsiteY2104" fmla="*/ 1730547 h 4480807"/>
              <a:gd name="connsiteX2105" fmla="*/ 1990805 w 14597411"/>
              <a:gd name="connsiteY2105" fmla="*/ 1774289 h 4480807"/>
              <a:gd name="connsiteX2106" fmla="*/ 1804851 w 14597411"/>
              <a:gd name="connsiteY2106" fmla="*/ 1889111 h 4480807"/>
              <a:gd name="connsiteX2107" fmla="*/ 1799382 w 14597411"/>
              <a:gd name="connsiteY2107" fmla="*/ 1900046 h 4480807"/>
              <a:gd name="connsiteX2108" fmla="*/ 1837666 w 14597411"/>
              <a:gd name="connsiteY2108" fmla="*/ 1900046 h 4480807"/>
              <a:gd name="connsiteX2109" fmla="*/ 1865012 w 14597411"/>
              <a:gd name="connsiteY2109" fmla="*/ 1910982 h 4480807"/>
              <a:gd name="connsiteX2110" fmla="*/ 1875951 w 14597411"/>
              <a:gd name="connsiteY2110" fmla="*/ 1921917 h 4480807"/>
              <a:gd name="connsiteX2111" fmla="*/ 1777505 w 14597411"/>
              <a:gd name="connsiteY2111" fmla="*/ 1971127 h 4480807"/>
              <a:gd name="connsiteX2112" fmla="*/ 1728281 w 14597411"/>
              <a:gd name="connsiteY2112" fmla="*/ 1992997 h 4480807"/>
              <a:gd name="connsiteX2113" fmla="*/ 1695466 w 14597411"/>
              <a:gd name="connsiteY2113" fmla="*/ 2025804 h 4480807"/>
              <a:gd name="connsiteX2114" fmla="*/ 1668119 w 14597411"/>
              <a:gd name="connsiteY2114" fmla="*/ 2014868 h 4480807"/>
              <a:gd name="connsiteX2115" fmla="*/ 1531388 w 14597411"/>
              <a:gd name="connsiteY2115" fmla="*/ 2107819 h 4480807"/>
              <a:gd name="connsiteX2116" fmla="*/ 1525919 w 14597411"/>
              <a:gd name="connsiteY2116" fmla="*/ 2118755 h 4480807"/>
              <a:gd name="connsiteX2117" fmla="*/ 1493104 w 14597411"/>
              <a:gd name="connsiteY2117" fmla="*/ 2124223 h 4480807"/>
              <a:gd name="connsiteX2118" fmla="*/ 1487635 w 14597411"/>
              <a:gd name="connsiteY2118" fmla="*/ 2140626 h 4480807"/>
              <a:gd name="connsiteX2119" fmla="*/ 1471227 w 14597411"/>
              <a:gd name="connsiteY2119" fmla="*/ 2151561 h 4480807"/>
              <a:gd name="connsiteX2120" fmla="*/ 1454819 w 14597411"/>
              <a:gd name="connsiteY2120" fmla="*/ 2157029 h 4480807"/>
              <a:gd name="connsiteX2121" fmla="*/ 1443881 w 14597411"/>
              <a:gd name="connsiteY2121" fmla="*/ 2162497 h 4480807"/>
              <a:gd name="connsiteX2122" fmla="*/ 1411065 w 14597411"/>
              <a:gd name="connsiteY2122" fmla="*/ 2178900 h 4480807"/>
              <a:gd name="connsiteX2123" fmla="*/ 1454819 w 14597411"/>
              <a:gd name="connsiteY2123" fmla="*/ 2135158 h 4480807"/>
              <a:gd name="connsiteX2124" fmla="*/ 1487635 w 14597411"/>
              <a:gd name="connsiteY2124" fmla="*/ 2118755 h 4480807"/>
              <a:gd name="connsiteX2125" fmla="*/ 1465758 w 14597411"/>
              <a:gd name="connsiteY2125" fmla="*/ 2102352 h 4480807"/>
              <a:gd name="connsiteX2126" fmla="*/ 1438411 w 14597411"/>
              <a:gd name="connsiteY2126" fmla="*/ 2129690 h 4480807"/>
              <a:gd name="connsiteX2127" fmla="*/ 1405596 w 14597411"/>
              <a:gd name="connsiteY2127" fmla="*/ 2124223 h 4480807"/>
              <a:gd name="connsiteX2128" fmla="*/ 1416534 w 14597411"/>
              <a:gd name="connsiteY2128" fmla="*/ 2091416 h 4480807"/>
              <a:gd name="connsiteX2129" fmla="*/ 1383719 w 14597411"/>
              <a:gd name="connsiteY2129" fmla="*/ 2091416 h 4480807"/>
              <a:gd name="connsiteX2130" fmla="*/ 1361842 w 14597411"/>
              <a:gd name="connsiteY2130" fmla="*/ 2129690 h 4480807"/>
              <a:gd name="connsiteX2131" fmla="*/ 1400127 w 14597411"/>
              <a:gd name="connsiteY2131" fmla="*/ 2140626 h 4480807"/>
              <a:gd name="connsiteX2132" fmla="*/ 1383719 w 14597411"/>
              <a:gd name="connsiteY2132" fmla="*/ 2157029 h 4480807"/>
              <a:gd name="connsiteX2133" fmla="*/ 1345434 w 14597411"/>
              <a:gd name="connsiteY2133" fmla="*/ 2167964 h 4480807"/>
              <a:gd name="connsiteX2134" fmla="*/ 1318088 w 14597411"/>
              <a:gd name="connsiteY2134" fmla="*/ 2151561 h 4480807"/>
              <a:gd name="connsiteX2135" fmla="*/ 1285273 w 14597411"/>
              <a:gd name="connsiteY2135" fmla="*/ 2107819 h 4480807"/>
              <a:gd name="connsiteX2136" fmla="*/ 1279803 w 14597411"/>
              <a:gd name="connsiteY2136" fmla="*/ 2107819 h 4480807"/>
              <a:gd name="connsiteX2137" fmla="*/ 1361842 w 14597411"/>
              <a:gd name="connsiteY2137" fmla="*/ 2047675 h 4480807"/>
              <a:gd name="connsiteX2138" fmla="*/ 1389188 w 14597411"/>
              <a:gd name="connsiteY2138" fmla="*/ 2042207 h 4480807"/>
              <a:gd name="connsiteX2139" fmla="*/ 1427473 w 14597411"/>
              <a:gd name="connsiteY2139" fmla="*/ 1987530 h 4480807"/>
              <a:gd name="connsiteX2140" fmla="*/ 1416534 w 14597411"/>
              <a:gd name="connsiteY2140" fmla="*/ 1976594 h 4480807"/>
              <a:gd name="connsiteX2141" fmla="*/ 1438411 w 14597411"/>
              <a:gd name="connsiteY2141" fmla="*/ 1949256 h 4480807"/>
              <a:gd name="connsiteX2142" fmla="*/ 1361842 w 14597411"/>
              <a:gd name="connsiteY2142" fmla="*/ 1927385 h 4480807"/>
              <a:gd name="connsiteX2143" fmla="*/ 1356373 w 14597411"/>
              <a:gd name="connsiteY2143" fmla="*/ 1921917 h 4480807"/>
              <a:gd name="connsiteX2144" fmla="*/ 1334496 w 14597411"/>
              <a:gd name="connsiteY2144" fmla="*/ 1927385 h 4480807"/>
              <a:gd name="connsiteX2145" fmla="*/ 1339965 w 14597411"/>
              <a:gd name="connsiteY2145" fmla="*/ 1938320 h 4480807"/>
              <a:gd name="connsiteX2146" fmla="*/ 1268865 w 14597411"/>
              <a:gd name="connsiteY2146" fmla="*/ 1960191 h 4480807"/>
              <a:gd name="connsiteX2147" fmla="*/ 1257926 w 14597411"/>
              <a:gd name="connsiteY2147" fmla="*/ 1965659 h 4480807"/>
              <a:gd name="connsiteX2148" fmla="*/ 1164949 w 14597411"/>
              <a:gd name="connsiteY2148" fmla="*/ 1998465 h 4480807"/>
              <a:gd name="connsiteX2149" fmla="*/ 1154011 w 14597411"/>
              <a:gd name="connsiteY2149" fmla="*/ 1998465 h 4480807"/>
              <a:gd name="connsiteX2150" fmla="*/ 1143072 w 14597411"/>
              <a:gd name="connsiteY2150" fmla="*/ 1992997 h 4480807"/>
              <a:gd name="connsiteX2151" fmla="*/ 1170418 w 14597411"/>
              <a:gd name="connsiteY2151" fmla="*/ 1987530 h 4480807"/>
              <a:gd name="connsiteX2152" fmla="*/ 1203234 w 14597411"/>
              <a:gd name="connsiteY2152" fmla="*/ 1960191 h 4480807"/>
              <a:gd name="connsiteX2153" fmla="*/ 1203234 w 14597411"/>
              <a:gd name="connsiteY2153" fmla="*/ 1927385 h 4480807"/>
              <a:gd name="connsiteX2154" fmla="*/ 1230580 w 14597411"/>
              <a:gd name="connsiteY2154" fmla="*/ 1927385 h 4480807"/>
              <a:gd name="connsiteX2155" fmla="*/ 1246988 w 14597411"/>
              <a:gd name="connsiteY2155" fmla="*/ 1910982 h 4480807"/>
              <a:gd name="connsiteX2156" fmla="*/ 1230580 w 14597411"/>
              <a:gd name="connsiteY2156" fmla="*/ 1900046 h 4480807"/>
              <a:gd name="connsiteX2157" fmla="*/ 1197764 w 14597411"/>
              <a:gd name="connsiteY2157" fmla="*/ 1889111 h 4480807"/>
              <a:gd name="connsiteX2158" fmla="*/ 1132134 w 14597411"/>
              <a:gd name="connsiteY2158" fmla="*/ 1910982 h 4480807"/>
              <a:gd name="connsiteX2159" fmla="*/ 1104788 w 14597411"/>
              <a:gd name="connsiteY2159" fmla="*/ 1938320 h 4480807"/>
              <a:gd name="connsiteX2160" fmla="*/ 1077441 w 14597411"/>
              <a:gd name="connsiteY2160" fmla="*/ 1938320 h 4480807"/>
              <a:gd name="connsiteX2161" fmla="*/ 1099318 w 14597411"/>
              <a:gd name="connsiteY2161" fmla="*/ 1916449 h 4480807"/>
              <a:gd name="connsiteX2162" fmla="*/ 1132134 w 14597411"/>
              <a:gd name="connsiteY2162" fmla="*/ 1900046 h 4480807"/>
              <a:gd name="connsiteX2163" fmla="*/ 1132134 w 14597411"/>
              <a:gd name="connsiteY2163" fmla="*/ 1883643 h 4480807"/>
              <a:gd name="connsiteX2164" fmla="*/ 1093849 w 14597411"/>
              <a:gd name="connsiteY2164" fmla="*/ 1894579 h 4480807"/>
              <a:gd name="connsiteX2165" fmla="*/ 1039157 w 14597411"/>
              <a:gd name="connsiteY2165" fmla="*/ 1954723 h 4480807"/>
              <a:gd name="connsiteX2166" fmla="*/ 1071972 w 14597411"/>
              <a:gd name="connsiteY2166" fmla="*/ 1949256 h 4480807"/>
              <a:gd name="connsiteX2167" fmla="*/ 1033687 w 14597411"/>
              <a:gd name="connsiteY2167" fmla="*/ 1982062 h 4480807"/>
              <a:gd name="connsiteX2168" fmla="*/ 1033687 w 14597411"/>
              <a:gd name="connsiteY2168" fmla="*/ 1965659 h 4480807"/>
              <a:gd name="connsiteX2169" fmla="*/ 1017280 w 14597411"/>
              <a:gd name="connsiteY2169" fmla="*/ 1976594 h 4480807"/>
              <a:gd name="connsiteX2170" fmla="*/ 978995 w 14597411"/>
              <a:gd name="connsiteY2170" fmla="*/ 1976594 h 4480807"/>
              <a:gd name="connsiteX2171" fmla="*/ 946179 w 14597411"/>
              <a:gd name="connsiteY2171" fmla="*/ 2014868 h 4480807"/>
              <a:gd name="connsiteX2172" fmla="*/ 896956 w 14597411"/>
              <a:gd name="connsiteY2172" fmla="*/ 1998465 h 4480807"/>
              <a:gd name="connsiteX2173" fmla="*/ 880549 w 14597411"/>
              <a:gd name="connsiteY2173" fmla="*/ 1987530 h 4480807"/>
              <a:gd name="connsiteX2174" fmla="*/ 891487 w 14597411"/>
              <a:gd name="connsiteY2174" fmla="*/ 1971127 h 4480807"/>
              <a:gd name="connsiteX2175" fmla="*/ 869610 w 14597411"/>
              <a:gd name="connsiteY2175" fmla="*/ 1949256 h 4480807"/>
              <a:gd name="connsiteX2176" fmla="*/ 907895 w 14597411"/>
              <a:gd name="connsiteY2176" fmla="*/ 1927385 h 4480807"/>
              <a:gd name="connsiteX2177" fmla="*/ 891487 w 14597411"/>
              <a:gd name="connsiteY2177" fmla="*/ 1927385 h 4480807"/>
              <a:gd name="connsiteX2178" fmla="*/ 951649 w 14597411"/>
              <a:gd name="connsiteY2178" fmla="*/ 1856305 h 4480807"/>
              <a:gd name="connsiteX2179" fmla="*/ 929772 w 14597411"/>
              <a:gd name="connsiteY2179" fmla="*/ 1856305 h 4480807"/>
              <a:gd name="connsiteX2180" fmla="*/ 929772 w 14597411"/>
              <a:gd name="connsiteY2180" fmla="*/ 1845369 h 4480807"/>
              <a:gd name="connsiteX2181" fmla="*/ 913364 w 14597411"/>
              <a:gd name="connsiteY2181" fmla="*/ 1845369 h 4480807"/>
              <a:gd name="connsiteX2182" fmla="*/ 968056 w 14597411"/>
              <a:gd name="connsiteY2182" fmla="*/ 1818031 h 4480807"/>
              <a:gd name="connsiteX2183" fmla="*/ 929772 w 14597411"/>
              <a:gd name="connsiteY2183" fmla="*/ 1818031 h 4480807"/>
              <a:gd name="connsiteX2184" fmla="*/ 825856 w 14597411"/>
              <a:gd name="connsiteY2184" fmla="*/ 1900046 h 4480807"/>
              <a:gd name="connsiteX2185" fmla="*/ 782102 w 14597411"/>
              <a:gd name="connsiteY2185" fmla="*/ 1938320 h 4480807"/>
              <a:gd name="connsiteX2186" fmla="*/ 782102 w 14597411"/>
              <a:gd name="connsiteY2186" fmla="*/ 1943788 h 4480807"/>
              <a:gd name="connsiteX2187" fmla="*/ 754756 w 14597411"/>
              <a:gd name="connsiteY2187" fmla="*/ 1938320 h 4480807"/>
              <a:gd name="connsiteX2188" fmla="*/ 803979 w 14597411"/>
              <a:gd name="connsiteY2188" fmla="*/ 1900046 h 4480807"/>
              <a:gd name="connsiteX2189" fmla="*/ 798510 w 14597411"/>
              <a:gd name="connsiteY2189" fmla="*/ 1894579 h 4480807"/>
              <a:gd name="connsiteX2190" fmla="*/ 825856 w 14597411"/>
              <a:gd name="connsiteY2190" fmla="*/ 1861772 h 4480807"/>
              <a:gd name="connsiteX2191" fmla="*/ 814918 w 14597411"/>
              <a:gd name="connsiteY2191" fmla="*/ 1856305 h 4480807"/>
              <a:gd name="connsiteX2192" fmla="*/ 782102 w 14597411"/>
              <a:gd name="connsiteY2192" fmla="*/ 1894579 h 4480807"/>
              <a:gd name="connsiteX2193" fmla="*/ 776633 w 14597411"/>
              <a:gd name="connsiteY2193" fmla="*/ 1900046 h 4480807"/>
              <a:gd name="connsiteX2194" fmla="*/ 754756 w 14597411"/>
              <a:gd name="connsiteY2194" fmla="*/ 1889111 h 4480807"/>
              <a:gd name="connsiteX2195" fmla="*/ 716471 w 14597411"/>
              <a:gd name="connsiteY2195" fmla="*/ 1900046 h 4480807"/>
              <a:gd name="connsiteX2196" fmla="*/ 672717 w 14597411"/>
              <a:gd name="connsiteY2196" fmla="*/ 1861772 h 4480807"/>
              <a:gd name="connsiteX2197" fmla="*/ 700063 w 14597411"/>
              <a:gd name="connsiteY2197" fmla="*/ 1823498 h 4480807"/>
              <a:gd name="connsiteX2198" fmla="*/ 667248 w 14597411"/>
              <a:gd name="connsiteY2198" fmla="*/ 1801627 h 4480807"/>
              <a:gd name="connsiteX2199" fmla="*/ 711002 w 14597411"/>
              <a:gd name="connsiteY2199" fmla="*/ 1785224 h 4480807"/>
              <a:gd name="connsiteX2200" fmla="*/ 700063 w 14597411"/>
              <a:gd name="connsiteY2200" fmla="*/ 1763353 h 4480807"/>
              <a:gd name="connsiteX2201" fmla="*/ 721940 w 14597411"/>
              <a:gd name="connsiteY2201" fmla="*/ 1763353 h 4480807"/>
              <a:gd name="connsiteX2202" fmla="*/ 711002 w 14597411"/>
              <a:gd name="connsiteY2202" fmla="*/ 1736015 h 4480807"/>
              <a:gd name="connsiteX2203" fmla="*/ 749286 w 14597411"/>
              <a:gd name="connsiteY2203" fmla="*/ 1714144 h 4480807"/>
              <a:gd name="connsiteX2204" fmla="*/ 700063 w 14597411"/>
              <a:gd name="connsiteY2204" fmla="*/ 1703209 h 4480807"/>
              <a:gd name="connsiteX2205" fmla="*/ 667248 w 14597411"/>
              <a:gd name="connsiteY2205" fmla="*/ 1708676 h 4480807"/>
              <a:gd name="connsiteX2206" fmla="*/ 634432 w 14597411"/>
              <a:gd name="connsiteY2206" fmla="*/ 1746950 h 4480807"/>
              <a:gd name="connsiteX2207" fmla="*/ 607086 w 14597411"/>
              <a:gd name="connsiteY2207" fmla="*/ 1746950 h 4480807"/>
              <a:gd name="connsiteX2208" fmla="*/ 634432 w 14597411"/>
              <a:gd name="connsiteY2208" fmla="*/ 1730547 h 4480807"/>
              <a:gd name="connsiteX2209" fmla="*/ 628963 w 14597411"/>
              <a:gd name="connsiteY2209" fmla="*/ 1708676 h 4480807"/>
              <a:gd name="connsiteX2210" fmla="*/ 634432 w 14597411"/>
              <a:gd name="connsiteY2210" fmla="*/ 1697741 h 4480807"/>
              <a:gd name="connsiteX2211" fmla="*/ 667248 w 14597411"/>
              <a:gd name="connsiteY2211" fmla="*/ 1692273 h 4480807"/>
              <a:gd name="connsiteX2212" fmla="*/ 683656 w 14597411"/>
              <a:gd name="connsiteY2212" fmla="*/ 1675870 h 4480807"/>
              <a:gd name="connsiteX2213" fmla="*/ 678186 w 14597411"/>
              <a:gd name="connsiteY2213" fmla="*/ 1643064 h 4480807"/>
              <a:gd name="connsiteX2214" fmla="*/ 672717 w 14597411"/>
              <a:gd name="connsiteY2214" fmla="*/ 1637596 h 4480807"/>
              <a:gd name="connsiteX2215" fmla="*/ 607086 w 14597411"/>
              <a:gd name="connsiteY2215" fmla="*/ 1692273 h 4480807"/>
              <a:gd name="connsiteX2216" fmla="*/ 596148 w 14597411"/>
              <a:gd name="connsiteY2216" fmla="*/ 1692273 h 4480807"/>
              <a:gd name="connsiteX2217" fmla="*/ 601617 w 14597411"/>
              <a:gd name="connsiteY2217" fmla="*/ 1675870 h 4480807"/>
              <a:gd name="connsiteX2218" fmla="*/ 618025 w 14597411"/>
              <a:gd name="connsiteY2218" fmla="*/ 1670402 h 4480807"/>
              <a:gd name="connsiteX2219" fmla="*/ 628963 w 14597411"/>
              <a:gd name="connsiteY2219" fmla="*/ 1637596 h 4480807"/>
              <a:gd name="connsiteX2220" fmla="*/ 656310 w 14597411"/>
              <a:gd name="connsiteY2220" fmla="*/ 1626661 h 4480807"/>
              <a:gd name="connsiteX2221" fmla="*/ 639902 w 14597411"/>
              <a:gd name="connsiteY2221" fmla="*/ 1588387 h 4480807"/>
              <a:gd name="connsiteX2222" fmla="*/ 650840 w 14597411"/>
              <a:gd name="connsiteY2222" fmla="*/ 1566516 h 4480807"/>
              <a:gd name="connsiteX2223" fmla="*/ 661779 w 14597411"/>
              <a:gd name="connsiteY2223" fmla="*/ 1571983 h 4480807"/>
              <a:gd name="connsiteX2224" fmla="*/ 672717 w 14597411"/>
              <a:gd name="connsiteY2224" fmla="*/ 1561048 h 4480807"/>
              <a:gd name="connsiteX2225" fmla="*/ 656310 w 14597411"/>
              <a:gd name="connsiteY2225" fmla="*/ 1550113 h 4480807"/>
              <a:gd name="connsiteX2226" fmla="*/ 650840 w 14597411"/>
              <a:gd name="connsiteY2226" fmla="*/ 1539177 h 4480807"/>
              <a:gd name="connsiteX2227" fmla="*/ 596148 w 14597411"/>
              <a:gd name="connsiteY2227" fmla="*/ 1571983 h 4480807"/>
              <a:gd name="connsiteX2228" fmla="*/ 568802 w 14597411"/>
              <a:gd name="connsiteY2228" fmla="*/ 1626661 h 4480807"/>
              <a:gd name="connsiteX2229" fmla="*/ 552394 w 14597411"/>
              <a:gd name="connsiteY2229" fmla="*/ 1632128 h 4480807"/>
              <a:gd name="connsiteX2230" fmla="*/ 568802 w 14597411"/>
              <a:gd name="connsiteY2230" fmla="*/ 1659467 h 4480807"/>
              <a:gd name="connsiteX2231" fmla="*/ 557863 w 14597411"/>
              <a:gd name="connsiteY2231" fmla="*/ 1692273 h 4480807"/>
              <a:gd name="connsiteX2232" fmla="*/ 574271 w 14597411"/>
              <a:gd name="connsiteY2232" fmla="*/ 1692273 h 4480807"/>
              <a:gd name="connsiteX2233" fmla="*/ 574271 w 14597411"/>
              <a:gd name="connsiteY2233" fmla="*/ 1697741 h 4480807"/>
              <a:gd name="connsiteX2234" fmla="*/ 541455 w 14597411"/>
              <a:gd name="connsiteY2234" fmla="*/ 1703209 h 4480807"/>
              <a:gd name="connsiteX2235" fmla="*/ 525048 w 14597411"/>
              <a:gd name="connsiteY2235" fmla="*/ 1703209 h 4480807"/>
              <a:gd name="connsiteX2236" fmla="*/ 552394 w 14597411"/>
              <a:gd name="connsiteY2236" fmla="*/ 1670402 h 4480807"/>
              <a:gd name="connsiteX2237" fmla="*/ 541455 w 14597411"/>
              <a:gd name="connsiteY2237" fmla="*/ 1664935 h 4480807"/>
              <a:gd name="connsiteX2238" fmla="*/ 514109 w 14597411"/>
              <a:gd name="connsiteY2238" fmla="*/ 1686805 h 4480807"/>
              <a:gd name="connsiteX2239" fmla="*/ 519579 w 14597411"/>
              <a:gd name="connsiteY2239" fmla="*/ 1643064 h 4480807"/>
              <a:gd name="connsiteX2240" fmla="*/ 541455 w 14597411"/>
              <a:gd name="connsiteY2240" fmla="*/ 1632128 h 4480807"/>
              <a:gd name="connsiteX2241" fmla="*/ 530517 w 14597411"/>
              <a:gd name="connsiteY2241" fmla="*/ 1621193 h 4480807"/>
              <a:gd name="connsiteX2242" fmla="*/ 530517 w 14597411"/>
              <a:gd name="connsiteY2242" fmla="*/ 1588387 h 4480807"/>
              <a:gd name="connsiteX2243" fmla="*/ 453947 w 14597411"/>
              <a:gd name="connsiteY2243" fmla="*/ 1615725 h 4480807"/>
              <a:gd name="connsiteX2244" fmla="*/ 410194 w 14597411"/>
              <a:gd name="connsiteY2244" fmla="*/ 1653999 h 4480807"/>
              <a:gd name="connsiteX2245" fmla="*/ 404724 w 14597411"/>
              <a:gd name="connsiteY2245" fmla="*/ 1648531 h 4480807"/>
              <a:gd name="connsiteX2246" fmla="*/ 393786 w 14597411"/>
              <a:gd name="connsiteY2246" fmla="*/ 1659467 h 4480807"/>
              <a:gd name="connsiteX2247" fmla="*/ 393786 w 14597411"/>
              <a:gd name="connsiteY2247" fmla="*/ 1670402 h 4480807"/>
              <a:gd name="connsiteX2248" fmla="*/ 404724 w 14597411"/>
              <a:gd name="connsiteY2248" fmla="*/ 1681338 h 4480807"/>
              <a:gd name="connsiteX2249" fmla="*/ 443009 w 14597411"/>
              <a:gd name="connsiteY2249" fmla="*/ 1670402 h 4480807"/>
              <a:gd name="connsiteX2250" fmla="*/ 393786 w 14597411"/>
              <a:gd name="connsiteY2250" fmla="*/ 1697741 h 4480807"/>
              <a:gd name="connsiteX2251" fmla="*/ 393786 w 14597411"/>
              <a:gd name="connsiteY2251" fmla="*/ 1692273 h 4480807"/>
              <a:gd name="connsiteX2252" fmla="*/ 333624 w 14597411"/>
              <a:gd name="connsiteY2252" fmla="*/ 1703209 h 4480807"/>
              <a:gd name="connsiteX2253" fmla="*/ 350032 w 14597411"/>
              <a:gd name="connsiteY2253" fmla="*/ 1670402 h 4480807"/>
              <a:gd name="connsiteX2254" fmla="*/ 366440 w 14597411"/>
              <a:gd name="connsiteY2254" fmla="*/ 1659467 h 4480807"/>
              <a:gd name="connsiteX2255" fmla="*/ 355501 w 14597411"/>
              <a:gd name="connsiteY2255" fmla="*/ 1653999 h 4480807"/>
              <a:gd name="connsiteX2256" fmla="*/ 377378 w 14597411"/>
              <a:gd name="connsiteY2256" fmla="*/ 1621193 h 4480807"/>
              <a:gd name="connsiteX2257" fmla="*/ 355501 w 14597411"/>
              <a:gd name="connsiteY2257" fmla="*/ 1588387 h 4480807"/>
              <a:gd name="connsiteX2258" fmla="*/ 366440 w 14597411"/>
              <a:gd name="connsiteY2258" fmla="*/ 1577451 h 4480807"/>
              <a:gd name="connsiteX2259" fmla="*/ 366440 w 14597411"/>
              <a:gd name="connsiteY2259" fmla="*/ 1571983 h 4480807"/>
              <a:gd name="connsiteX2260" fmla="*/ 328155 w 14597411"/>
              <a:gd name="connsiteY2260" fmla="*/ 1550113 h 4480807"/>
              <a:gd name="connsiteX2261" fmla="*/ 366440 w 14597411"/>
              <a:gd name="connsiteY2261" fmla="*/ 1544645 h 4480807"/>
              <a:gd name="connsiteX2262" fmla="*/ 366440 w 14597411"/>
              <a:gd name="connsiteY2262" fmla="*/ 1533709 h 4480807"/>
              <a:gd name="connsiteX2263" fmla="*/ 350032 w 14597411"/>
              <a:gd name="connsiteY2263" fmla="*/ 1500903 h 4480807"/>
              <a:gd name="connsiteX2264" fmla="*/ 366440 w 14597411"/>
              <a:gd name="connsiteY2264" fmla="*/ 1479032 h 4480807"/>
              <a:gd name="connsiteX2265" fmla="*/ 355501 w 14597411"/>
              <a:gd name="connsiteY2265" fmla="*/ 1440758 h 4480807"/>
              <a:gd name="connsiteX2266" fmla="*/ 366440 w 14597411"/>
              <a:gd name="connsiteY2266" fmla="*/ 1435291 h 4480807"/>
              <a:gd name="connsiteX2267" fmla="*/ 328155 w 14597411"/>
              <a:gd name="connsiteY2267" fmla="*/ 1418887 h 4480807"/>
              <a:gd name="connsiteX2268" fmla="*/ 377378 w 14597411"/>
              <a:gd name="connsiteY2268" fmla="*/ 1413420 h 4480807"/>
              <a:gd name="connsiteX2269" fmla="*/ 388316 w 14597411"/>
              <a:gd name="connsiteY2269" fmla="*/ 1413420 h 4480807"/>
              <a:gd name="connsiteX2270" fmla="*/ 377378 w 14597411"/>
              <a:gd name="connsiteY2270" fmla="*/ 1397017 h 4480807"/>
              <a:gd name="connsiteX2271" fmla="*/ 377378 w 14597411"/>
              <a:gd name="connsiteY2271" fmla="*/ 1386081 h 4480807"/>
              <a:gd name="connsiteX2272" fmla="*/ 350032 w 14597411"/>
              <a:gd name="connsiteY2272" fmla="*/ 1386081 h 4480807"/>
              <a:gd name="connsiteX2273" fmla="*/ 366440 w 14597411"/>
              <a:gd name="connsiteY2273" fmla="*/ 1375146 h 4480807"/>
              <a:gd name="connsiteX2274" fmla="*/ 382847 w 14597411"/>
              <a:gd name="connsiteY2274" fmla="*/ 1380613 h 4480807"/>
              <a:gd name="connsiteX2275" fmla="*/ 453947 w 14597411"/>
              <a:gd name="connsiteY2275" fmla="*/ 1331404 h 4480807"/>
              <a:gd name="connsiteX2276" fmla="*/ 388316 w 14597411"/>
              <a:gd name="connsiteY2276" fmla="*/ 1331404 h 4480807"/>
              <a:gd name="connsiteX2277" fmla="*/ 388316 w 14597411"/>
              <a:gd name="connsiteY2277" fmla="*/ 1320469 h 4480807"/>
              <a:gd name="connsiteX2278" fmla="*/ 421132 w 14597411"/>
              <a:gd name="connsiteY2278" fmla="*/ 1320469 h 4480807"/>
              <a:gd name="connsiteX2279" fmla="*/ 415663 w 14597411"/>
              <a:gd name="connsiteY2279" fmla="*/ 1271259 h 4480807"/>
              <a:gd name="connsiteX2280" fmla="*/ 448478 w 14597411"/>
              <a:gd name="connsiteY2280" fmla="*/ 1260324 h 4480807"/>
              <a:gd name="connsiteX2281" fmla="*/ 453947 w 14597411"/>
              <a:gd name="connsiteY2281" fmla="*/ 1249388 h 4480807"/>
              <a:gd name="connsiteX2282" fmla="*/ 366440 w 14597411"/>
              <a:gd name="connsiteY2282" fmla="*/ 1260324 h 4480807"/>
              <a:gd name="connsiteX2283" fmla="*/ 333624 w 14597411"/>
              <a:gd name="connsiteY2283" fmla="*/ 1271259 h 4480807"/>
              <a:gd name="connsiteX2284" fmla="*/ 317216 w 14597411"/>
              <a:gd name="connsiteY2284" fmla="*/ 1287662 h 4480807"/>
              <a:gd name="connsiteX2285" fmla="*/ 278932 w 14597411"/>
              <a:gd name="connsiteY2285" fmla="*/ 1276727 h 4480807"/>
              <a:gd name="connsiteX2286" fmla="*/ 246116 w 14597411"/>
              <a:gd name="connsiteY2286" fmla="*/ 1315001 h 4480807"/>
              <a:gd name="connsiteX2287" fmla="*/ 235178 w 14597411"/>
              <a:gd name="connsiteY2287" fmla="*/ 1304065 h 4480807"/>
              <a:gd name="connsiteX2288" fmla="*/ 218770 w 14597411"/>
              <a:gd name="connsiteY2288" fmla="*/ 1331404 h 4480807"/>
              <a:gd name="connsiteX2289" fmla="*/ 185955 w 14597411"/>
              <a:gd name="connsiteY2289" fmla="*/ 1342339 h 4480807"/>
              <a:gd name="connsiteX2290" fmla="*/ 125793 w 14597411"/>
              <a:gd name="connsiteY2290" fmla="*/ 1391549 h 4480807"/>
              <a:gd name="connsiteX2291" fmla="*/ 114854 w 14597411"/>
              <a:gd name="connsiteY2291" fmla="*/ 1369678 h 4480807"/>
              <a:gd name="connsiteX2292" fmla="*/ 125793 w 14597411"/>
              <a:gd name="connsiteY2292" fmla="*/ 1353275 h 4480807"/>
              <a:gd name="connsiteX2293" fmla="*/ 103916 w 14597411"/>
              <a:gd name="connsiteY2293" fmla="*/ 1347807 h 4480807"/>
              <a:gd name="connsiteX2294" fmla="*/ 153139 w 14597411"/>
              <a:gd name="connsiteY2294" fmla="*/ 1336872 h 4480807"/>
              <a:gd name="connsiteX2295" fmla="*/ 213301 w 14597411"/>
              <a:gd name="connsiteY2295" fmla="*/ 1320469 h 4480807"/>
              <a:gd name="connsiteX2296" fmla="*/ 185955 w 14597411"/>
              <a:gd name="connsiteY2296" fmla="*/ 1293130 h 4480807"/>
              <a:gd name="connsiteX2297" fmla="*/ 185955 w 14597411"/>
              <a:gd name="connsiteY2297" fmla="*/ 1249388 h 4480807"/>
              <a:gd name="connsiteX2298" fmla="*/ 218770 w 14597411"/>
              <a:gd name="connsiteY2298" fmla="*/ 1249388 h 4480807"/>
              <a:gd name="connsiteX2299" fmla="*/ 224239 w 14597411"/>
              <a:gd name="connsiteY2299" fmla="*/ 1238453 h 4480807"/>
              <a:gd name="connsiteX2300" fmla="*/ 224239 w 14597411"/>
              <a:gd name="connsiteY2300" fmla="*/ 1222050 h 4480807"/>
              <a:gd name="connsiteX2301" fmla="*/ 240647 w 14597411"/>
              <a:gd name="connsiteY2301" fmla="*/ 1200179 h 4480807"/>
              <a:gd name="connsiteX2302" fmla="*/ 246116 w 14597411"/>
              <a:gd name="connsiteY2302" fmla="*/ 1189243 h 4480807"/>
              <a:gd name="connsiteX2303" fmla="*/ 246116 w 14597411"/>
              <a:gd name="connsiteY2303" fmla="*/ 1167373 h 4480807"/>
              <a:gd name="connsiteX2304" fmla="*/ 273462 w 14597411"/>
              <a:gd name="connsiteY2304" fmla="*/ 1140034 h 4480807"/>
              <a:gd name="connsiteX2305" fmla="*/ 273462 w 14597411"/>
              <a:gd name="connsiteY2305" fmla="*/ 1129099 h 4480807"/>
              <a:gd name="connsiteX2306" fmla="*/ 240647 w 14597411"/>
              <a:gd name="connsiteY2306" fmla="*/ 1129099 h 4480807"/>
              <a:gd name="connsiteX2307" fmla="*/ 273462 w 14597411"/>
              <a:gd name="connsiteY2307" fmla="*/ 1096292 h 4480807"/>
              <a:gd name="connsiteX2308" fmla="*/ 273462 w 14597411"/>
              <a:gd name="connsiteY2308" fmla="*/ 1090825 h 4480807"/>
              <a:gd name="connsiteX2309" fmla="*/ 289870 w 14597411"/>
              <a:gd name="connsiteY2309" fmla="*/ 1079889 h 4480807"/>
              <a:gd name="connsiteX2310" fmla="*/ 289870 w 14597411"/>
              <a:gd name="connsiteY2310" fmla="*/ 1041615 h 4480807"/>
              <a:gd name="connsiteX2311" fmla="*/ 289870 w 14597411"/>
              <a:gd name="connsiteY2311" fmla="*/ 1008809 h 4480807"/>
              <a:gd name="connsiteX2312" fmla="*/ 240647 w 14597411"/>
              <a:gd name="connsiteY2312" fmla="*/ 1008809 h 4480807"/>
              <a:gd name="connsiteX2313" fmla="*/ 257055 w 14597411"/>
              <a:gd name="connsiteY2313" fmla="*/ 1041615 h 4480807"/>
              <a:gd name="connsiteX2314" fmla="*/ 251585 w 14597411"/>
              <a:gd name="connsiteY2314" fmla="*/ 1052551 h 4480807"/>
              <a:gd name="connsiteX2315" fmla="*/ 213301 w 14597411"/>
              <a:gd name="connsiteY2315" fmla="*/ 1036147 h 4480807"/>
              <a:gd name="connsiteX2316" fmla="*/ 202362 w 14597411"/>
              <a:gd name="connsiteY2316" fmla="*/ 1047083 h 4480807"/>
              <a:gd name="connsiteX2317" fmla="*/ 202362 w 14597411"/>
              <a:gd name="connsiteY2317" fmla="*/ 1019744 h 4480807"/>
              <a:gd name="connsiteX2318" fmla="*/ 218770 w 14597411"/>
              <a:gd name="connsiteY2318" fmla="*/ 1014277 h 4480807"/>
              <a:gd name="connsiteX2319" fmla="*/ 175016 w 14597411"/>
              <a:gd name="connsiteY2319" fmla="*/ 992406 h 4480807"/>
              <a:gd name="connsiteX2320" fmla="*/ 153139 w 14597411"/>
              <a:gd name="connsiteY2320" fmla="*/ 1036147 h 4480807"/>
              <a:gd name="connsiteX2321" fmla="*/ 125793 w 14597411"/>
              <a:gd name="connsiteY2321" fmla="*/ 1041615 h 4480807"/>
              <a:gd name="connsiteX2322" fmla="*/ 147670 w 14597411"/>
              <a:gd name="connsiteY2322" fmla="*/ 1052551 h 4480807"/>
              <a:gd name="connsiteX2323" fmla="*/ 131262 w 14597411"/>
              <a:gd name="connsiteY2323" fmla="*/ 1096292 h 4480807"/>
              <a:gd name="connsiteX2324" fmla="*/ 125793 w 14597411"/>
              <a:gd name="connsiteY2324" fmla="*/ 1107228 h 4480807"/>
              <a:gd name="connsiteX2325" fmla="*/ 125793 w 14597411"/>
              <a:gd name="connsiteY2325" fmla="*/ 1129099 h 4480807"/>
              <a:gd name="connsiteX2326" fmla="*/ 92977 w 14597411"/>
              <a:gd name="connsiteY2326" fmla="*/ 1150969 h 4480807"/>
              <a:gd name="connsiteX2327" fmla="*/ 92977 w 14597411"/>
              <a:gd name="connsiteY2327" fmla="*/ 1167373 h 4480807"/>
              <a:gd name="connsiteX2328" fmla="*/ 65631 w 14597411"/>
              <a:gd name="connsiteY2328" fmla="*/ 1183776 h 4480807"/>
              <a:gd name="connsiteX2329" fmla="*/ 76570 w 14597411"/>
              <a:gd name="connsiteY2329" fmla="*/ 1183776 h 4480807"/>
              <a:gd name="connsiteX2330" fmla="*/ 54693 w 14597411"/>
              <a:gd name="connsiteY2330" fmla="*/ 1200179 h 4480807"/>
              <a:gd name="connsiteX2331" fmla="*/ 43754 w 14597411"/>
              <a:gd name="connsiteY2331" fmla="*/ 1194711 h 4480807"/>
              <a:gd name="connsiteX2332" fmla="*/ 32816 w 14597411"/>
              <a:gd name="connsiteY2332" fmla="*/ 1183776 h 4480807"/>
              <a:gd name="connsiteX2333" fmla="*/ 32816 w 14597411"/>
              <a:gd name="connsiteY2333" fmla="*/ 1178308 h 4480807"/>
              <a:gd name="connsiteX2334" fmla="*/ 43754 w 14597411"/>
              <a:gd name="connsiteY2334" fmla="*/ 1167373 h 4480807"/>
              <a:gd name="connsiteX2335" fmla="*/ 10939 w 14597411"/>
              <a:gd name="connsiteY2335" fmla="*/ 1150969 h 4480807"/>
              <a:gd name="connsiteX2336" fmla="*/ 0 w 14597411"/>
              <a:gd name="connsiteY2336" fmla="*/ 1123631 h 4480807"/>
              <a:gd name="connsiteX2337" fmla="*/ 32816 w 14597411"/>
              <a:gd name="connsiteY2337" fmla="*/ 1118163 h 4480807"/>
              <a:gd name="connsiteX2338" fmla="*/ 76570 w 14597411"/>
              <a:gd name="connsiteY2338" fmla="*/ 1118163 h 4480807"/>
              <a:gd name="connsiteX2339" fmla="*/ 76570 w 14597411"/>
              <a:gd name="connsiteY2339" fmla="*/ 1079889 h 4480807"/>
              <a:gd name="connsiteX2340" fmla="*/ 98447 w 14597411"/>
              <a:gd name="connsiteY2340" fmla="*/ 1052551 h 4480807"/>
              <a:gd name="connsiteX2341" fmla="*/ 60162 w 14597411"/>
              <a:gd name="connsiteY2341" fmla="*/ 1019744 h 4480807"/>
              <a:gd name="connsiteX2342" fmla="*/ 87508 w 14597411"/>
              <a:gd name="connsiteY2342" fmla="*/ 997873 h 4480807"/>
              <a:gd name="connsiteX2343" fmla="*/ 98447 w 14597411"/>
              <a:gd name="connsiteY2343" fmla="*/ 1014277 h 4480807"/>
              <a:gd name="connsiteX2344" fmla="*/ 153139 w 14597411"/>
              <a:gd name="connsiteY2344" fmla="*/ 976003 h 4480807"/>
              <a:gd name="connsiteX2345" fmla="*/ 158608 w 14597411"/>
              <a:gd name="connsiteY2345" fmla="*/ 976003 h 4480807"/>
              <a:gd name="connsiteX2346" fmla="*/ 158608 w 14597411"/>
              <a:gd name="connsiteY2346" fmla="*/ 959599 h 4480807"/>
              <a:gd name="connsiteX2347" fmla="*/ 169547 w 14597411"/>
              <a:gd name="connsiteY2347" fmla="*/ 965067 h 4480807"/>
              <a:gd name="connsiteX2348" fmla="*/ 185955 w 14597411"/>
              <a:gd name="connsiteY2348" fmla="*/ 943196 h 4480807"/>
              <a:gd name="connsiteX2349" fmla="*/ 196893 w 14597411"/>
              <a:gd name="connsiteY2349" fmla="*/ 943196 h 4480807"/>
              <a:gd name="connsiteX2350" fmla="*/ 191424 w 14597411"/>
              <a:gd name="connsiteY2350" fmla="*/ 926793 h 4480807"/>
              <a:gd name="connsiteX2351" fmla="*/ 153139 w 14597411"/>
              <a:gd name="connsiteY2351" fmla="*/ 932261 h 4480807"/>
              <a:gd name="connsiteX2352" fmla="*/ 147670 w 14597411"/>
              <a:gd name="connsiteY2352" fmla="*/ 937729 h 4480807"/>
              <a:gd name="connsiteX2353" fmla="*/ 125793 w 14597411"/>
              <a:gd name="connsiteY2353" fmla="*/ 943196 h 4480807"/>
              <a:gd name="connsiteX2354" fmla="*/ 92977 w 14597411"/>
              <a:gd name="connsiteY2354" fmla="*/ 976003 h 4480807"/>
              <a:gd name="connsiteX2355" fmla="*/ 92977 w 14597411"/>
              <a:gd name="connsiteY2355" fmla="*/ 932261 h 4480807"/>
              <a:gd name="connsiteX2356" fmla="*/ 153139 w 14597411"/>
              <a:gd name="connsiteY2356" fmla="*/ 915858 h 4480807"/>
              <a:gd name="connsiteX2357" fmla="*/ 191424 w 14597411"/>
              <a:gd name="connsiteY2357" fmla="*/ 888519 h 4480807"/>
              <a:gd name="connsiteX2358" fmla="*/ 218770 w 14597411"/>
              <a:gd name="connsiteY2358" fmla="*/ 888519 h 4480807"/>
              <a:gd name="connsiteX2359" fmla="*/ 218770 w 14597411"/>
              <a:gd name="connsiteY2359" fmla="*/ 861180 h 4480807"/>
              <a:gd name="connsiteX2360" fmla="*/ 207832 w 14597411"/>
              <a:gd name="connsiteY2360" fmla="*/ 855713 h 4480807"/>
              <a:gd name="connsiteX2361" fmla="*/ 169547 w 14597411"/>
              <a:gd name="connsiteY2361" fmla="*/ 866648 h 4480807"/>
              <a:gd name="connsiteX2362" fmla="*/ 213301 w 14597411"/>
              <a:gd name="connsiteY2362" fmla="*/ 839310 h 4480807"/>
              <a:gd name="connsiteX2363" fmla="*/ 229708 w 14597411"/>
              <a:gd name="connsiteY2363" fmla="*/ 839310 h 4480807"/>
              <a:gd name="connsiteX2364" fmla="*/ 229708 w 14597411"/>
              <a:gd name="connsiteY2364" fmla="*/ 828374 h 4480807"/>
              <a:gd name="connsiteX2365" fmla="*/ 191424 w 14597411"/>
              <a:gd name="connsiteY2365" fmla="*/ 817439 h 4480807"/>
              <a:gd name="connsiteX2366" fmla="*/ 224239 w 14597411"/>
              <a:gd name="connsiteY2366" fmla="*/ 801036 h 4480807"/>
              <a:gd name="connsiteX2367" fmla="*/ 284401 w 14597411"/>
              <a:gd name="connsiteY2367" fmla="*/ 751826 h 4480807"/>
              <a:gd name="connsiteX2368" fmla="*/ 267993 w 14597411"/>
              <a:gd name="connsiteY2368" fmla="*/ 719020 h 4480807"/>
              <a:gd name="connsiteX2369" fmla="*/ 295340 w 14597411"/>
              <a:gd name="connsiteY2369" fmla="*/ 719020 h 4480807"/>
              <a:gd name="connsiteX2370" fmla="*/ 289870 w 14597411"/>
              <a:gd name="connsiteY2370" fmla="*/ 708085 h 4480807"/>
              <a:gd name="connsiteX2371" fmla="*/ 306278 w 14597411"/>
              <a:gd name="connsiteY2371" fmla="*/ 708085 h 4480807"/>
              <a:gd name="connsiteX2372" fmla="*/ 306278 w 14597411"/>
              <a:gd name="connsiteY2372" fmla="*/ 719020 h 4480807"/>
              <a:gd name="connsiteX2373" fmla="*/ 322686 w 14597411"/>
              <a:gd name="connsiteY2373" fmla="*/ 719020 h 4480807"/>
              <a:gd name="connsiteX2374" fmla="*/ 322686 w 14597411"/>
              <a:gd name="connsiteY2374" fmla="*/ 735423 h 4480807"/>
              <a:gd name="connsiteX2375" fmla="*/ 350032 w 14597411"/>
              <a:gd name="connsiteY2375" fmla="*/ 740891 h 4480807"/>
              <a:gd name="connsiteX2376" fmla="*/ 289870 w 14597411"/>
              <a:gd name="connsiteY2376" fmla="*/ 768229 h 4480807"/>
              <a:gd name="connsiteX2377" fmla="*/ 278932 w 14597411"/>
              <a:gd name="connsiteY2377" fmla="*/ 801036 h 4480807"/>
              <a:gd name="connsiteX2378" fmla="*/ 311747 w 14597411"/>
              <a:gd name="connsiteY2378" fmla="*/ 801036 h 4480807"/>
              <a:gd name="connsiteX2379" fmla="*/ 355501 w 14597411"/>
              <a:gd name="connsiteY2379" fmla="*/ 779164 h 4480807"/>
              <a:gd name="connsiteX2380" fmla="*/ 388316 w 14597411"/>
              <a:gd name="connsiteY2380" fmla="*/ 740891 h 4480807"/>
              <a:gd name="connsiteX2381" fmla="*/ 426601 w 14597411"/>
              <a:gd name="connsiteY2381" fmla="*/ 719020 h 4480807"/>
              <a:gd name="connsiteX2382" fmla="*/ 459417 w 14597411"/>
              <a:gd name="connsiteY2382" fmla="*/ 680746 h 4480807"/>
              <a:gd name="connsiteX2383" fmla="*/ 453947 w 14597411"/>
              <a:gd name="connsiteY2383" fmla="*/ 680746 h 4480807"/>
              <a:gd name="connsiteX2384" fmla="*/ 492232 w 14597411"/>
              <a:gd name="connsiteY2384" fmla="*/ 675278 h 4480807"/>
              <a:gd name="connsiteX2385" fmla="*/ 508640 w 14597411"/>
              <a:gd name="connsiteY2385" fmla="*/ 664343 h 4480807"/>
              <a:gd name="connsiteX2386" fmla="*/ 481294 w 14597411"/>
              <a:gd name="connsiteY2386" fmla="*/ 637004 h 4480807"/>
              <a:gd name="connsiteX2387" fmla="*/ 437540 w 14597411"/>
              <a:gd name="connsiteY2387" fmla="*/ 647940 h 4480807"/>
              <a:gd name="connsiteX2388" fmla="*/ 437540 w 14597411"/>
              <a:gd name="connsiteY2388" fmla="*/ 620601 h 4480807"/>
              <a:gd name="connsiteX2389" fmla="*/ 371909 w 14597411"/>
              <a:gd name="connsiteY2389" fmla="*/ 604198 h 4480807"/>
              <a:gd name="connsiteX2390" fmla="*/ 393786 w 14597411"/>
              <a:gd name="connsiteY2390" fmla="*/ 582327 h 4480807"/>
              <a:gd name="connsiteX2391" fmla="*/ 388316 w 14597411"/>
              <a:gd name="connsiteY2391" fmla="*/ 571392 h 4480807"/>
              <a:gd name="connsiteX2392" fmla="*/ 377378 w 14597411"/>
              <a:gd name="connsiteY2392" fmla="*/ 560456 h 4480807"/>
              <a:gd name="connsiteX2393" fmla="*/ 350032 w 14597411"/>
              <a:gd name="connsiteY2393" fmla="*/ 565924 h 4480807"/>
              <a:gd name="connsiteX2394" fmla="*/ 333624 w 14597411"/>
              <a:gd name="connsiteY2394" fmla="*/ 565924 h 4480807"/>
              <a:gd name="connsiteX2395" fmla="*/ 388316 w 14597411"/>
              <a:gd name="connsiteY2395" fmla="*/ 511246 h 4480807"/>
              <a:gd name="connsiteX2396" fmla="*/ 377378 w 14597411"/>
              <a:gd name="connsiteY2396" fmla="*/ 505779 h 4480807"/>
              <a:gd name="connsiteX2397" fmla="*/ 322686 w 14597411"/>
              <a:gd name="connsiteY2397" fmla="*/ 500311 h 4480807"/>
              <a:gd name="connsiteX2398" fmla="*/ 322686 w 14597411"/>
              <a:gd name="connsiteY2398" fmla="*/ 489376 h 4480807"/>
              <a:gd name="connsiteX2399" fmla="*/ 289870 w 14597411"/>
              <a:gd name="connsiteY2399" fmla="*/ 472973 h 4480807"/>
              <a:gd name="connsiteX2400" fmla="*/ 267993 w 14597411"/>
              <a:gd name="connsiteY2400" fmla="*/ 478440 h 4480807"/>
              <a:gd name="connsiteX2401" fmla="*/ 273462 w 14597411"/>
              <a:gd name="connsiteY2401" fmla="*/ 462037 h 4480807"/>
              <a:gd name="connsiteX2402" fmla="*/ 289870 w 14597411"/>
              <a:gd name="connsiteY2402" fmla="*/ 451102 h 4480807"/>
              <a:gd name="connsiteX2403" fmla="*/ 306278 w 14597411"/>
              <a:gd name="connsiteY2403" fmla="*/ 462037 h 4480807"/>
              <a:gd name="connsiteX2404" fmla="*/ 333624 w 14597411"/>
              <a:gd name="connsiteY2404" fmla="*/ 456570 h 4480807"/>
              <a:gd name="connsiteX2405" fmla="*/ 366440 w 14597411"/>
              <a:gd name="connsiteY2405" fmla="*/ 412828 h 4480807"/>
              <a:gd name="connsiteX2406" fmla="*/ 459417 w 14597411"/>
              <a:gd name="connsiteY2406" fmla="*/ 352683 h 4480807"/>
              <a:gd name="connsiteX2407" fmla="*/ 453947 w 14597411"/>
              <a:gd name="connsiteY2407" fmla="*/ 341747 h 4480807"/>
              <a:gd name="connsiteX2408" fmla="*/ 426601 w 14597411"/>
              <a:gd name="connsiteY2408" fmla="*/ 352683 h 4480807"/>
              <a:gd name="connsiteX2409" fmla="*/ 410194 w 14597411"/>
              <a:gd name="connsiteY2409" fmla="*/ 341747 h 4480807"/>
              <a:gd name="connsiteX2410" fmla="*/ 426601 w 14597411"/>
              <a:gd name="connsiteY2410" fmla="*/ 330812 h 4480807"/>
              <a:gd name="connsiteX2411" fmla="*/ 399255 w 14597411"/>
              <a:gd name="connsiteY2411" fmla="*/ 281603 h 4480807"/>
              <a:gd name="connsiteX2412" fmla="*/ 388316 w 14597411"/>
              <a:gd name="connsiteY2412" fmla="*/ 270667 h 4480807"/>
              <a:gd name="connsiteX2413" fmla="*/ 371909 w 14597411"/>
              <a:gd name="connsiteY2413" fmla="*/ 276135 h 4480807"/>
              <a:gd name="connsiteX2414" fmla="*/ 366440 w 14597411"/>
              <a:gd name="connsiteY2414" fmla="*/ 276135 h 4480807"/>
              <a:gd name="connsiteX2415" fmla="*/ 371909 w 14597411"/>
              <a:gd name="connsiteY2415" fmla="*/ 254264 h 4480807"/>
              <a:gd name="connsiteX2416" fmla="*/ 333624 w 14597411"/>
              <a:gd name="connsiteY2416" fmla="*/ 259732 h 4480807"/>
              <a:gd name="connsiteX2417" fmla="*/ 317216 w 14597411"/>
              <a:gd name="connsiteY2417" fmla="*/ 276135 h 4480807"/>
              <a:gd name="connsiteX2418" fmla="*/ 311747 w 14597411"/>
              <a:gd name="connsiteY2418" fmla="*/ 314409 h 4480807"/>
              <a:gd name="connsiteX2419" fmla="*/ 328155 w 14597411"/>
              <a:gd name="connsiteY2419" fmla="*/ 319877 h 4480807"/>
              <a:gd name="connsiteX2420" fmla="*/ 317216 w 14597411"/>
              <a:gd name="connsiteY2420" fmla="*/ 336280 h 4480807"/>
              <a:gd name="connsiteX2421" fmla="*/ 328155 w 14597411"/>
              <a:gd name="connsiteY2421" fmla="*/ 347215 h 4480807"/>
              <a:gd name="connsiteX2422" fmla="*/ 289870 w 14597411"/>
              <a:gd name="connsiteY2422" fmla="*/ 319877 h 4480807"/>
              <a:gd name="connsiteX2423" fmla="*/ 278932 w 14597411"/>
              <a:gd name="connsiteY2423" fmla="*/ 287071 h 4480807"/>
              <a:gd name="connsiteX2424" fmla="*/ 278932 w 14597411"/>
              <a:gd name="connsiteY2424" fmla="*/ 270667 h 4480807"/>
              <a:gd name="connsiteX2425" fmla="*/ 311747 w 14597411"/>
              <a:gd name="connsiteY2425" fmla="*/ 248797 h 4480807"/>
              <a:gd name="connsiteX2426" fmla="*/ 295340 w 14597411"/>
              <a:gd name="connsiteY2426" fmla="*/ 248797 h 4480807"/>
              <a:gd name="connsiteX2427" fmla="*/ 284401 w 14597411"/>
              <a:gd name="connsiteY2427" fmla="*/ 232393 h 4480807"/>
              <a:gd name="connsiteX2428" fmla="*/ 333624 w 14597411"/>
              <a:gd name="connsiteY2428" fmla="*/ 215990 h 4480807"/>
              <a:gd name="connsiteX2429" fmla="*/ 432071 w 14597411"/>
              <a:gd name="connsiteY2429" fmla="*/ 144910 h 4480807"/>
              <a:gd name="connsiteX2430" fmla="*/ 459417 w 14597411"/>
              <a:gd name="connsiteY2430" fmla="*/ 123039 h 4480807"/>
              <a:gd name="connsiteX2431" fmla="*/ 481294 w 14597411"/>
              <a:gd name="connsiteY2431" fmla="*/ 123039 h 4480807"/>
              <a:gd name="connsiteX2432" fmla="*/ 492232 w 14597411"/>
              <a:gd name="connsiteY2432" fmla="*/ 106636 h 4480807"/>
              <a:gd name="connsiteX2433" fmla="*/ 541455 w 14597411"/>
              <a:gd name="connsiteY2433" fmla="*/ 84765 h 4480807"/>
              <a:gd name="connsiteX2434" fmla="*/ 645371 w 14597411"/>
              <a:gd name="connsiteY2434" fmla="*/ 24620 h 4480807"/>
              <a:gd name="connsiteX2435" fmla="*/ 649986 w 14597411"/>
              <a:gd name="connsiteY2435" fmla="*/ 13087 h 448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Lst>
            <a:rect l="l" t="t" r="r" b="b"/>
            <a:pathLst>
              <a:path w="14597411" h="4480807">
                <a:moveTo>
                  <a:pt x="8471858" y="4387856"/>
                </a:moveTo>
                <a:cubicBezTo>
                  <a:pt x="8471858" y="4393324"/>
                  <a:pt x="8471858" y="4398792"/>
                  <a:pt x="8488266" y="4398792"/>
                </a:cubicBezTo>
                <a:cubicBezTo>
                  <a:pt x="8488266" y="4398792"/>
                  <a:pt x="8488266" y="4398792"/>
                  <a:pt x="8449981" y="4426130"/>
                </a:cubicBezTo>
                <a:cubicBezTo>
                  <a:pt x="8449981" y="4426130"/>
                  <a:pt x="8449981" y="4426130"/>
                  <a:pt x="8439043" y="4448001"/>
                </a:cubicBezTo>
                <a:cubicBezTo>
                  <a:pt x="8439043" y="4448001"/>
                  <a:pt x="8439043" y="4448001"/>
                  <a:pt x="8422635" y="4453469"/>
                </a:cubicBezTo>
                <a:cubicBezTo>
                  <a:pt x="8417166" y="4426130"/>
                  <a:pt x="8455450" y="4409727"/>
                  <a:pt x="8471858" y="4387856"/>
                </a:cubicBezTo>
                <a:close/>
                <a:moveTo>
                  <a:pt x="2570545" y="3607535"/>
                </a:moveTo>
                <a:lnTo>
                  <a:pt x="2570545" y="3608024"/>
                </a:lnTo>
                <a:cubicBezTo>
                  <a:pt x="2570545" y="3610074"/>
                  <a:pt x="2570545" y="3614175"/>
                  <a:pt x="2570545" y="3622376"/>
                </a:cubicBezTo>
                <a:cubicBezTo>
                  <a:pt x="2570545" y="3622376"/>
                  <a:pt x="2570545" y="3622376"/>
                  <a:pt x="2608830" y="3611441"/>
                </a:cubicBezTo>
                <a:cubicBezTo>
                  <a:pt x="2608830" y="3611441"/>
                  <a:pt x="2608830" y="3611441"/>
                  <a:pt x="2576014" y="3638780"/>
                </a:cubicBezTo>
                <a:cubicBezTo>
                  <a:pt x="2576014" y="3638780"/>
                  <a:pt x="2576014" y="3638780"/>
                  <a:pt x="2636176" y="3638780"/>
                </a:cubicBezTo>
                <a:cubicBezTo>
                  <a:pt x="2630706" y="3644247"/>
                  <a:pt x="2630706" y="3644247"/>
                  <a:pt x="2625237" y="3649715"/>
                </a:cubicBezTo>
                <a:cubicBezTo>
                  <a:pt x="2625237" y="3649715"/>
                  <a:pt x="2625237" y="3649715"/>
                  <a:pt x="2619768" y="3649715"/>
                </a:cubicBezTo>
                <a:cubicBezTo>
                  <a:pt x="2619768" y="3649715"/>
                  <a:pt x="2619768" y="3649715"/>
                  <a:pt x="2592422" y="3666118"/>
                </a:cubicBezTo>
                <a:cubicBezTo>
                  <a:pt x="2592422" y="3666118"/>
                  <a:pt x="2592422" y="3666118"/>
                  <a:pt x="2554137" y="3677054"/>
                </a:cubicBezTo>
                <a:cubicBezTo>
                  <a:pt x="2554137" y="3677054"/>
                  <a:pt x="2554137" y="3677054"/>
                  <a:pt x="2554137" y="3655183"/>
                </a:cubicBezTo>
                <a:cubicBezTo>
                  <a:pt x="2554137" y="3655183"/>
                  <a:pt x="2554137" y="3655183"/>
                  <a:pt x="2532260" y="3633312"/>
                </a:cubicBezTo>
                <a:cubicBezTo>
                  <a:pt x="2532260" y="3633312"/>
                  <a:pt x="2532260" y="3633312"/>
                  <a:pt x="2537729" y="3616909"/>
                </a:cubicBezTo>
                <a:cubicBezTo>
                  <a:pt x="2537729" y="3616909"/>
                  <a:pt x="2537729" y="3616909"/>
                  <a:pt x="2542515" y="3615542"/>
                </a:cubicBezTo>
                <a:close/>
                <a:moveTo>
                  <a:pt x="2570545" y="3605973"/>
                </a:moveTo>
                <a:cubicBezTo>
                  <a:pt x="2576014" y="3605973"/>
                  <a:pt x="2576014" y="3605973"/>
                  <a:pt x="2576014" y="3605973"/>
                </a:cubicBezTo>
                <a:lnTo>
                  <a:pt x="2570545" y="3607535"/>
                </a:lnTo>
                <a:close/>
                <a:moveTo>
                  <a:pt x="2357244" y="3124814"/>
                </a:moveTo>
                <a:lnTo>
                  <a:pt x="2358312" y="3125614"/>
                </a:lnTo>
                <a:lnTo>
                  <a:pt x="2356561" y="3126865"/>
                </a:lnTo>
                <a:cubicBezTo>
                  <a:pt x="2351775" y="3130282"/>
                  <a:pt x="2351775" y="3130282"/>
                  <a:pt x="2351775" y="3130282"/>
                </a:cubicBezTo>
                <a:lnTo>
                  <a:pt x="2351642" y="3130238"/>
                </a:lnTo>
                <a:close/>
                <a:moveTo>
                  <a:pt x="2318960" y="3119347"/>
                </a:moveTo>
                <a:cubicBezTo>
                  <a:pt x="2318960" y="3119347"/>
                  <a:pt x="2318960" y="3119347"/>
                  <a:pt x="2323061" y="3120714"/>
                </a:cubicBezTo>
                <a:lnTo>
                  <a:pt x="2351642" y="3130238"/>
                </a:lnTo>
                <a:lnTo>
                  <a:pt x="2347471" y="3134276"/>
                </a:lnTo>
                <a:cubicBezTo>
                  <a:pt x="2329898" y="3146087"/>
                  <a:pt x="2344255" y="3094058"/>
                  <a:pt x="2291613" y="3146685"/>
                </a:cubicBezTo>
                <a:cubicBezTo>
                  <a:pt x="2291613" y="3146685"/>
                  <a:pt x="2291613" y="3146685"/>
                  <a:pt x="2286144" y="3146685"/>
                </a:cubicBezTo>
                <a:cubicBezTo>
                  <a:pt x="2286144" y="3146685"/>
                  <a:pt x="2286144" y="3146685"/>
                  <a:pt x="2318960" y="3119347"/>
                </a:cubicBezTo>
                <a:close/>
                <a:moveTo>
                  <a:pt x="8712505" y="2999057"/>
                </a:moveTo>
                <a:cubicBezTo>
                  <a:pt x="8712505" y="2999057"/>
                  <a:pt x="8712505" y="2999057"/>
                  <a:pt x="8739851" y="3004525"/>
                </a:cubicBezTo>
                <a:cubicBezTo>
                  <a:pt x="8739851" y="3004525"/>
                  <a:pt x="8739851" y="3004525"/>
                  <a:pt x="8723443" y="3026396"/>
                </a:cubicBezTo>
                <a:cubicBezTo>
                  <a:pt x="8723443" y="3026396"/>
                  <a:pt x="8723443" y="3026396"/>
                  <a:pt x="8696097" y="3015460"/>
                </a:cubicBezTo>
                <a:cubicBezTo>
                  <a:pt x="8696097" y="3015460"/>
                  <a:pt x="8696097" y="3015460"/>
                  <a:pt x="8712505" y="2999057"/>
                </a:cubicBezTo>
                <a:close/>
                <a:moveTo>
                  <a:pt x="2348482" y="2872476"/>
                </a:moveTo>
                <a:lnTo>
                  <a:pt x="2368866" y="2876033"/>
                </a:lnTo>
                <a:lnTo>
                  <a:pt x="2373871" y="2878643"/>
                </a:lnTo>
                <a:lnTo>
                  <a:pt x="2373652" y="2878767"/>
                </a:lnTo>
                <a:close/>
                <a:moveTo>
                  <a:pt x="8874531" y="2868515"/>
                </a:moveTo>
                <a:cubicBezTo>
                  <a:pt x="8874873" y="2867490"/>
                  <a:pt x="8874702" y="2868002"/>
                  <a:pt x="8873421" y="2871847"/>
                </a:cubicBezTo>
                <a:lnTo>
                  <a:pt x="8871113" y="2878767"/>
                </a:lnTo>
                <a:cubicBezTo>
                  <a:pt x="8871113" y="2878767"/>
                  <a:pt x="8873848" y="2870565"/>
                  <a:pt x="8874531" y="2868515"/>
                </a:cubicBezTo>
                <a:close/>
                <a:moveTo>
                  <a:pt x="2340837" y="2851429"/>
                </a:moveTo>
                <a:cubicBezTo>
                  <a:pt x="2340837" y="2851429"/>
                  <a:pt x="2340837" y="2851429"/>
                  <a:pt x="2329898" y="2867832"/>
                </a:cubicBezTo>
                <a:cubicBezTo>
                  <a:pt x="2329898" y="2867832"/>
                  <a:pt x="2329898" y="2867832"/>
                  <a:pt x="2348357" y="2872445"/>
                </a:cubicBezTo>
                <a:lnTo>
                  <a:pt x="2348482" y="2872476"/>
                </a:lnTo>
                <a:lnTo>
                  <a:pt x="2345366" y="2871933"/>
                </a:lnTo>
                <a:cubicBezTo>
                  <a:pt x="2335367" y="2870566"/>
                  <a:pt x="2323062" y="2869199"/>
                  <a:pt x="2308021" y="2867832"/>
                </a:cubicBezTo>
                <a:cubicBezTo>
                  <a:pt x="2308021" y="2867832"/>
                  <a:pt x="2308021" y="2867832"/>
                  <a:pt x="2340837" y="2851429"/>
                </a:cubicBezTo>
                <a:close/>
                <a:moveTo>
                  <a:pt x="2373652" y="2660059"/>
                </a:moveTo>
                <a:cubicBezTo>
                  <a:pt x="2384591" y="2665526"/>
                  <a:pt x="2346306" y="2676462"/>
                  <a:pt x="2373652" y="2660059"/>
                </a:cubicBezTo>
                <a:close/>
                <a:moveTo>
                  <a:pt x="2083782" y="1839901"/>
                </a:moveTo>
                <a:cubicBezTo>
                  <a:pt x="2083782" y="1839901"/>
                  <a:pt x="2083782" y="1839901"/>
                  <a:pt x="2083782" y="1845369"/>
                </a:cubicBezTo>
                <a:cubicBezTo>
                  <a:pt x="2083782" y="1845369"/>
                  <a:pt x="2083782" y="1845369"/>
                  <a:pt x="2067374" y="1845369"/>
                </a:cubicBezTo>
                <a:cubicBezTo>
                  <a:pt x="2067374" y="1845369"/>
                  <a:pt x="2067374" y="1845369"/>
                  <a:pt x="2083782" y="1839901"/>
                </a:cubicBezTo>
                <a:close/>
                <a:moveTo>
                  <a:pt x="13262916" y="1615725"/>
                </a:moveTo>
                <a:cubicBezTo>
                  <a:pt x="13262916" y="1615725"/>
                  <a:pt x="13262916" y="1615725"/>
                  <a:pt x="13273854" y="1626661"/>
                </a:cubicBezTo>
                <a:cubicBezTo>
                  <a:pt x="13268385" y="1615725"/>
                  <a:pt x="13262916" y="1637596"/>
                  <a:pt x="13257446" y="1626661"/>
                </a:cubicBezTo>
                <a:cubicBezTo>
                  <a:pt x="13262916" y="1621193"/>
                  <a:pt x="13241039" y="1626661"/>
                  <a:pt x="13262916" y="1615725"/>
                </a:cubicBezTo>
                <a:close/>
                <a:moveTo>
                  <a:pt x="13792869" y="1539206"/>
                </a:moveTo>
                <a:lnTo>
                  <a:pt x="13791159" y="1540836"/>
                </a:lnTo>
                <a:lnTo>
                  <a:pt x="13790572" y="1540961"/>
                </a:lnTo>
                <a:close/>
                <a:moveTo>
                  <a:pt x="13459808" y="1468097"/>
                </a:moveTo>
                <a:cubicBezTo>
                  <a:pt x="13457074" y="1468097"/>
                  <a:pt x="13454339" y="1469464"/>
                  <a:pt x="13452288" y="1470147"/>
                </a:cubicBezTo>
                <a:lnTo>
                  <a:pt x="13452087" y="1470026"/>
                </a:lnTo>
                <a:lnTo>
                  <a:pt x="13454339" y="1469464"/>
                </a:lnTo>
                <a:cubicBezTo>
                  <a:pt x="13459808" y="1468097"/>
                  <a:pt x="13459808" y="1468097"/>
                  <a:pt x="13459808" y="1468097"/>
                </a:cubicBezTo>
                <a:close/>
                <a:moveTo>
                  <a:pt x="131262" y="1096292"/>
                </a:moveTo>
                <a:cubicBezTo>
                  <a:pt x="136731" y="1096292"/>
                  <a:pt x="142201" y="1096292"/>
                  <a:pt x="153139" y="1096292"/>
                </a:cubicBezTo>
                <a:cubicBezTo>
                  <a:pt x="147670" y="1096292"/>
                  <a:pt x="142201" y="1101760"/>
                  <a:pt x="136731" y="1101760"/>
                </a:cubicBezTo>
                <a:cubicBezTo>
                  <a:pt x="136731" y="1101760"/>
                  <a:pt x="136731" y="1096292"/>
                  <a:pt x="131262" y="1096292"/>
                </a:cubicBezTo>
                <a:close/>
                <a:moveTo>
                  <a:pt x="333624" y="565924"/>
                </a:moveTo>
                <a:cubicBezTo>
                  <a:pt x="333624" y="565924"/>
                  <a:pt x="333624" y="571392"/>
                  <a:pt x="333624" y="576859"/>
                </a:cubicBezTo>
                <a:cubicBezTo>
                  <a:pt x="333624" y="576859"/>
                  <a:pt x="333624" y="576859"/>
                  <a:pt x="328155" y="626068"/>
                </a:cubicBezTo>
                <a:cubicBezTo>
                  <a:pt x="322686" y="626068"/>
                  <a:pt x="317216" y="626068"/>
                  <a:pt x="306278" y="631537"/>
                </a:cubicBezTo>
                <a:cubicBezTo>
                  <a:pt x="306278" y="626068"/>
                  <a:pt x="350032" y="620601"/>
                  <a:pt x="306278" y="604198"/>
                </a:cubicBezTo>
                <a:cubicBezTo>
                  <a:pt x="306278" y="604198"/>
                  <a:pt x="306278" y="604198"/>
                  <a:pt x="289870" y="604198"/>
                </a:cubicBezTo>
                <a:cubicBezTo>
                  <a:pt x="289870" y="604198"/>
                  <a:pt x="289870" y="604198"/>
                  <a:pt x="322686" y="571392"/>
                </a:cubicBezTo>
                <a:cubicBezTo>
                  <a:pt x="322686" y="565924"/>
                  <a:pt x="328155" y="565924"/>
                  <a:pt x="333624" y="565924"/>
                </a:cubicBezTo>
                <a:close/>
                <a:moveTo>
                  <a:pt x="12026867" y="330812"/>
                </a:moveTo>
                <a:cubicBezTo>
                  <a:pt x="12026867" y="336280"/>
                  <a:pt x="12026867" y="336280"/>
                  <a:pt x="12026867" y="336280"/>
                </a:cubicBezTo>
                <a:lnTo>
                  <a:pt x="12025304" y="334718"/>
                </a:lnTo>
                <a:lnTo>
                  <a:pt x="12025500" y="334229"/>
                </a:lnTo>
                <a:cubicBezTo>
                  <a:pt x="12026867" y="330812"/>
                  <a:pt x="12026867" y="330812"/>
                  <a:pt x="12026867" y="330812"/>
                </a:cubicBezTo>
                <a:close/>
                <a:moveTo>
                  <a:pt x="655222" y="0"/>
                </a:moveTo>
                <a:lnTo>
                  <a:pt x="663108" y="0"/>
                </a:lnTo>
                <a:lnTo>
                  <a:pt x="683656" y="8217"/>
                </a:lnTo>
                <a:cubicBezTo>
                  <a:pt x="687758" y="4116"/>
                  <a:pt x="688783" y="18469"/>
                  <a:pt x="693654" y="12062"/>
                </a:cubicBezTo>
                <a:lnTo>
                  <a:pt x="698885" y="0"/>
                </a:lnTo>
                <a:lnTo>
                  <a:pt x="12679701" y="0"/>
                </a:lnTo>
                <a:lnTo>
                  <a:pt x="12672237" y="2749"/>
                </a:lnTo>
                <a:cubicBezTo>
                  <a:pt x="12672237" y="2749"/>
                  <a:pt x="12672237" y="2749"/>
                  <a:pt x="12650360" y="30088"/>
                </a:cubicBezTo>
                <a:cubicBezTo>
                  <a:pt x="12650360" y="30088"/>
                  <a:pt x="12650360" y="30088"/>
                  <a:pt x="12601137" y="41023"/>
                </a:cubicBezTo>
                <a:cubicBezTo>
                  <a:pt x="12601137" y="41023"/>
                  <a:pt x="12601137" y="41023"/>
                  <a:pt x="12601137" y="30088"/>
                </a:cubicBezTo>
                <a:cubicBezTo>
                  <a:pt x="12601137" y="30088"/>
                  <a:pt x="12601137" y="30088"/>
                  <a:pt x="12546445" y="57426"/>
                </a:cubicBezTo>
                <a:cubicBezTo>
                  <a:pt x="12546445" y="57426"/>
                  <a:pt x="12546445" y="57426"/>
                  <a:pt x="12530037" y="57426"/>
                </a:cubicBezTo>
                <a:cubicBezTo>
                  <a:pt x="12530037" y="57426"/>
                  <a:pt x="12530037" y="57426"/>
                  <a:pt x="12508160" y="73830"/>
                </a:cubicBezTo>
                <a:cubicBezTo>
                  <a:pt x="12508160" y="73830"/>
                  <a:pt x="12508160" y="73830"/>
                  <a:pt x="12464406" y="62894"/>
                </a:cubicBezTo>
                <a:cubicBezTo>
                  <a:pt x="12464406" y="62894"/>
                  <a:pt x="12464406" y="62894"/>
                  <a:pt x="12327675" y="128507"/>
                </a:cubicBezTo>
                <a:cubicBezTo>
                  <a:pt x="12327675" y="128507"/>
                  <a:pt x="12327675" y="128507"/>
                  <a:pt x="12324257" y="128507"/>
                </a:cubicBezTo>
                <a:lnTo>
                  <a:pt x="12305798" y="128507"/>
                </a:lnTo>
                <a:cubicBezTo>
                  <a:pt x="12305798" y="128507"/>
                  <a:pt x="12305798" y="128507"/>
                  <a:pt x="12300329" y="123039"/>
                </a:cubicBezTo>
                <a:cubicBezTo>
                  <a:pt x="12300329" y="123039"/>
                  <a:pt x="12300329" y="123039"/>
                  <a:pt x="12294859" y="133974"/>
                </a:cubicBezTo>
                <a:cubicBezTo>
                  <a:pt x="12294859" y="133974"/>
                  <a:pt x="12294859" y="133974"/>
                  <a:pt x="12300329" y="161313"/>
                </a:cubicBezTo>
                <a:cubicBezTo>
                  <a:pt x="12300329" y="161313"/>
                  <a:pt x="12300329" y="161313"/>
                  <a:pt x="12294859" y="161313"/>
                </a:cubicBezTo>
                <a:cubicBezTo>
                  <a:pt x="12294859" y="161313"/>
                  <a:pt x="12294859" y="161313"/>
                  <a:pt x="12300329" y="177716"/>
                </a:cubicBezTo>
                <a:cubicBezTo>
                  <a:pt x="12300329" y="177716"/>
                  <a:pt x="12300329" y="177716"/>
                  <a:pt x="12147190" y="248797"/>
                </a:cubicBezTo>
                <a:cubicBezTo>
                  <a:pt x="12147190" y="248797"/>
                  <a:pt x="12147190" y="248797"/>
                  <a:pt x="12065151" y="292538"/>
                </a:cubicBezTo>
                <a:cubicBezTo>
                  <a:pt x="12065151" y="292538"/>
                  <a:pt x="12065151" y="292538"/>
                  <a:pt x="12026867" y="303474"/>
                </a:cubicBezTo>
                <a:cubicBezTo>
                  <a:pt x="12021397" y="308941"/>
                  <a:pt x="12021397" y="319877"/>
                  <a:pt x="12015928" y="325344"/>
                </a:cubicBezTo>
                <a:cubicBezTo>
                  <a:pt x="12015928" y="325344"/>
                  <a:pt x="12015928" y="325344"/>
                  <a:pt x="12017296" y="326711"/>
                </a:cubicBezTo>
                <a:lnTo>
                  <a:pt x="12025304" y="334718"/>
                </a:lnTo>
                <a:lnTo>
                  <a:pt x="12022252" y="342345"/>
                </a:lnTo>
                <a:cubicBezTo>
                  <a:pt x="12020714" y="346190"/>
                  <a:pt x="12018663" y="351316"/>
                  <a:pt x="12015928" y="358150"/>
                </a:cubicBezTo>
                <a:cubicBezTo>
                  <a:pt x="12021397" y="358150"/>
                  <a:pt x="11972174" y="352683"/>
                  <a:pt x="12032336" y="363619"/>
                </a:cubicBezTo>
                <a:cubicBezTo>
                  <a:pt x="12032336" y="363619"/>
                  <a:pt x="12032336" y="363619"/>
                  <a:pt x="12032336" y="374554"/>
                </a:cubicBezTo>
                <a:cubicBezTo>
                  <a:pt x="12032336" y="374554"/>
                  <a:pt x="12021397" y="374554"/>
                  <a:pt x="12015928" y="374554"/>
                </a:cubicBezTo>
                <a:cubicBezTo>
                  <a:pt x="12015928" y="374554"/>
                  <a:pt x="12015928" y="374554"/>
                  <a:pt x="12004990" y="363619"/>
                </a:cubicBezTo>
                <a:cubicBezTo>
                  <a:pt x="12004990" y="363619"/>
                  <a:pt x="12004990" y="363619"/>
                  <a:pt x="11955766" y="347215"/>
                </a:cubicBezTo>
                <a:cubicBezTo>
                  <a:pt x="11955766" y="347215"/>
                  <a:pt x="11955766" y="347215"/>
                  <a:pt x="11955766" y="363619"/>
                </a:cubicBezTo>
                <a:cubicBezTo>
                  <a:pt x="11955766" y="363619"/>
                  <a:pt x="11955766" y="363619"/>
                  <a:pt x="11912012" y="363619"/>
                </a:cubicBezTo>
                <a:cubicBezTo>
                  <a:pt x="11912012" y="363619"/>
                  <a:pt x="11912012" y="363619"/>
                  <a:pt x="11912012" y="369086"/>
                </a:cubicBezTo>
                <a:cubicBezTo>
                  <a:pt x="11912012" y="369086"/>
                  <a:pt x="11912012" y="369086"/>
                  <a:pt x="11895605" y="369086"/>
                </a:cubicBezTo>
                <a:cubicBezTo>
                  <a:pt x="11895605" y="369086"/>
                  <a:pt x="11895605" y="369086"/>
                  <a:pt x="11884666" y="380022"/>
                </a:cubicBezTo>
                <a:cubicBezTo>
                  <a:pt x="11884666" y="380022"/>
                  <a:pt x="11884666" y="380022"/>
                  <a:pt x="11912012" y="418296"/>
                </a:cubicBezTo>
                <a:cubicBezTo>
                  <a:pt x="11912012" y="418296"/>
                  <a:pt x="11912012" y="418296"/>
                  <a:pt x="11912012" y="423763"/>
                </a:cubicBezTo>
                <a:cubicBezTo>
                  <a:pt x="11912012" y="423763"/>
                  <a:pt x="11912012" y="423763"/>
                  <a:pt x="11895605" y="401893"/>
                </a:cubicBezTo>
                <a:cubicBezTo>
                  <a:pt x="11895605" y="401893"/>
                  <a:pt x="11895605" y="401893"/>
                  <a:pt x="11890135" y="407360"/>
                </a:cubicBezTo>
                <a:cubicBezTo>
                  <a:pt x="11890135" y="407360"/>
                  <a:pt x="11890135" y="407360"/>
                  <a:pt x="11851851" y="429231"/>
                </a:cubicBezTo>
                <a:cubicBezTo>
                  <a:pt x="11851851" y="429231"/>
                  <a:pt x="11851851" y="429231"/>
                  <a:pt x="11840912" y="423763"/>
                </a:cubicBezTo>
                <a:cubicBezTo>
                  <a:pt x="11840912" y="423763"/>
                  <a:pt x="11840912" y="423763"/>
                  <a:pt x="11829974" y="440167"/>
                </a:cubicBezTo>
                <a:cubicBezTo>
                  <a:pt x="11829974" y="440167"/>
                  <a:pt x="11829974" y="440167"/>
                  <a:pt x="11808097" y="440167"/>
                </a:cubicBezTo>
                <a:cubicBezTo>
                  <a:pt x="11813566" y="429231"/>
                  <a:pt x="11791689" y="429231"/>
                  <a:pt x="11813566" y="423763"/>
                </a:cubicBezTo>
                <a:cubicBezTo>
                  <a:pt x="11813566" y="423763"/>
                  <a:pt x="11813566" y="423763"/>
                  <a:pt x="11791689" y="423763"/>
                </a:cubicBezTo>
                <a:cubicBezTo>
                  <a:pt x="11791689" y="423763"/>
                  <a:pt x="11791689" y="423763"/>
                  <a:pt x="11780751" y="440167"/>
                </a:cubicBezTo>
                <a:cubicBezTo>
                  <a:pt x="11780751" y="440167"/>
                  <a:pt x="11780751" y="440167"/>
                  <a:pt x="11769812" y="456570"/>
                </a:cubicBezTo>
                <a:cubicBezTo>
                  <a:pt x="11758874" y="456570"/>
                  <a:pt x="11731527" y="434699"/>
                  <a:pt x="11736997" y="462037"/>
                </a:cubicBezTo>
                <a:cubicBezTo>
                  <a:pt x="11731527" y="462037"/>
                  <a:pt x="11720589" y="467505"/>
                  <a:pt x="11709650" y="467505"/>
                </a:cubicBezTo>
                <a:cubicBezTo>
                  <a:pt x="11709650" y="467505"/>
                  <a:pt x="11709650" y="467505"/>
                  <a:pt x="11698712" y="462037"/>
                </a:cubicBezTo>
                <a:cubicBezTo>
                  <a:pt x="11698712" y="462037"/>
                  <a:pt x="11698712" y="462037"/>
                  <a:pt x="11545573" y="527650"/>
                </a:cubicBezTo>
                <a:cubicBezTo>
                  <a:pt x="11545573" y="527650"/>
                  <a:pt x="11545573" y="527650"/>
                  <a:pt x="11469004" y="565924"/>
                </a:cubicBezTo>
                <a:cubicBezTo>
                  <a:pt x="11469004" y="565924"/>
                  <a:pt x="11469004" y="565924"/>
                  <a:pt x="11474473" y="571392"/>
                </a:cubicBezTo>
                <a:cubicBezTo>
                  <a:pt x="11474473" y="571392"/>
                  <a:pt x="11474473" y="571392"/>
                  <a:pt x="11430719" y="587795"/>
                </a:cubicBezTo>
                <a:cubicBezTo>
                  <a:pt x="11430719" y="587795"/>
                  <a:pt x="11430719" y="587795"/>
                  <a:pt x="11419780" y="609665"/>
                </a:cubicBezTo>
                <a:cubicBezTo>
                  <a:pt x="11419780" y="609665"/>
                  <a:pt x="11419780" y="609665"/>
                  <a:pt x="11441657" y="620601"/>
                </a:cubicBezTo>
                <a:cubicBezTo>
                  <a:pt x="11479942" y="615133"/>
                  <a:pt x="11463534" y="609665"/>
                  <a:pt x="11496350" y="604198"/>
                </a:cubicBezTo>
                <a:cubicBezTo>
                  <a:pt x="11496350" y="604198"/>
                  <a:pt x="11496350" y="604198"/>
                  <a:pt x="11501819" y="604198"/>
                </a:cubicBezTo>
                <a:cubicBezTo>
                  <a:pt x="11501819" y="604198"/>
                  <a:pt x="11501819" y="604198"/>
                  <a:pt x="11512758" y="598730"/>
                </a:cubicBezTo>
                <a:cubicBezTo>
                  <a:pt x="11507288" y="598730"/>
                  <a:pt x="11501819" y="604198"/>
                  <a:pt x="11496350" y="593262"/>
                </a:cubicBezTo>
                <a:cubicBezTo>
                  <a:pt x="11496350" y="593262"/>
                  <a:pt x="11496350" y="593262"/>
                  <a:pt x="11512758" y="587795"/>
                </a:cubicBezTo>
                <a:cubicBezTo>
                  <a:pt x="11512758" y="587795"/>
                  <a:pt x="11512758" y="587795"/>
                  <a:pt x="11501819" y="576859"/>
                </a:cubicBezTo>
                <a:cubicBezTo>
                  <a:pt x="11512758" y="565924"/>
                  <a:pt x="11397904" y="604198"/>
                  <a:pt x="11540104" y="560456"/>
                </a:cubicBezTo>
                <a:cubicBezTo>
                  <a:pt x="11540104" y="565924"/>
                  <a:pt x="11545573" y="582327"/>
                  <a:pt x="11551042" y="593262"/>
                </a:cubicBezTo>
                <a:cubicBezTo>
                  <a:pt x="11551042" y="593262"/>
                  <a:pt x="11551042" y="593262"/>
                  <a:pt x="11633081" y="582327"/>
                </a:cubicBezTo>
                <a:cubicBezTo>
                  <a:pt x="11633081" y="582327"/>
                  <a:pt x="11633081" y="582327"/>
                  <a:pt x="11649489" y="565924"/>
                </a:cubicBezTo>
                <a:cubicBezTo>
                  <a:pt x="11644019" y="560456"/>
                  <a:pt x="11633081" y="549521"/>
                  <a:pt x="11633081" y="554989"/>
                </a:cubicBezTo>
                <a:cubicBezTo>
                  <a:pt x="11633081" y="554989"/>
                  <a:pt x="11633081" y="554989"/>
                  <a:pt x="11627612" y="560456"/>
                </a:cubicBezTo>
                <a:cubicBezTo>
                  <a:pt x="11627612" y="560456"/>
                  <a:pt x="11627612" y="560456"/>
                  <a:pt x="11638550" y="527650"/>
                </a:cubicBezTo>
                <a:cubicBezTo>
                  <a:pt x="11633081" y="522182"/>
                  <a:pt x="11600266" y="527650"/>
                  <a:pt x="11633081" y="511246"/>
                </a:cubicBezTo>
                <a:cubicBezTo>
                  <a:pt x="11633081" y="511246"/>
                  <a:pt x="11633081" y="511246"/>
                  <a:pt x="11644019" y="500311"/>
                </a:cubicBezTo>
                <a:cubicBezTo>
                  <a:pt x="11644019" y="500311"/>
                  <a:pt x="11644019" y="500311"/>
                  <a:pt x="11654958" y="505779"/>
                </a:cubicBezTo>
                <a:cubicBezTo>
                  <a:pt x="11654958" y="500311"/>
                  <a:pt x="11676835" y="483908"/>
                  <a:pt x="11644019" y="527650"/>
                </a:cubicBezTo>
                <a:cubicBezTo>
                  <a:pt x="11644019" y="527650"/>
                  <a:pt x="11644019" y="527650"/>
                  <a:pt x="11665896" y="533118"/>
                </a:cubicBezTo>
                <a:cubicBezTo>
                  <a:pt x="11665896" y="533118"/>
                  <a:pt x="11665896" y="533118"/>
                  <a:pt x="11676835" y="527650"/>
                </a:cubicBezTo>
                <a:cubicBezTo>
                  <a:pt x="11676835" y="527650"/>
                  <a:pt x="11676835" y="527650"/>
                  <a:pt x="11654958" y="544053"/>
                </a:cubicBezTo>
                <a:cubicBezTo>
                  <a:pt x="11654958" y="544053"/>
                  <a:pt x="11654958" y="544053"/>
                  <a:pt x="11654958" y="554989"/>
                </a:cubicBezTo>
                <a:cubicBezTo>
                  <a:pt x="11676835" y="565924"/>
                  <a:pt x="11715120" y="549521"/>
                  <a:pt x="11720589" y="554989"/>
                </a:cubicBezTo>
                <a:cubicBezTo>
                  <a:pt x="11720589" y="554989"/>
                  <a:pt x="11720589" y="554989"/>
                  <a:pt x="11769812" y="527650"/>
                </a:cubicBezTo>
                <a:cubicBezTo>
                  <a:pt x="11769812" y="527650"/>
                  <a:pt x="11769812" y="527650"/>
                  <a:pt x="11780751" y="522182"/>
                </a:cubicBezTo>
                <a:cubicBezTo>
                  <a:pt x="11780751" y="522182"/>
                  <a:pt x="11780751" y="522182"/>
                  <a:pt x="11802628" y="505779"/>
                </a:cubicBezTo>
                <a:cubicBezTo>
                  <a:pt x="11802628" y="500311"/>
                  <a:pt x="11797158" y="500311"/>
                  <a:pt x="11797158" y="500311"/>
                </a:cubicBezTo>
                <a:cubicBezTo>
                  <a:pt x="11797158" y="500311"/>
                  <a:pt x="11797158" y="500311"/>
                  <a:pt x="11819035" y="483908"/>
                </a:cubicBezTo>
                <a:cubicBezTo>
                  <a:pt x="11819035" y="483908"/>
                  <a:pt x="11819035" y="483908"/>
                  <a:pt x="11835443" y="500311"/>
                </a:cubicBezTo>
                <a:cubicBezTo>
                  <a:pt x="11840912" y="494843"/>
                  <a:pt x="11857320" y="483908"/>
                  <a:pt x="11873728" y="472973"/>
                </a:cubicBezTo>
                <a:cubicBezTo>
                  <a:pt x="11873728" y="472973"/>
                  <a:pt x="11873728" y="472973"/>
                  <a:pt x="11884666" y="483908"/>
                </a:cubicBezTo>
                <a:cubicBezTo>
                  <a:pt x="11884666" y="483908"/>
                  <a:pt x="11884666" y="483908"/>
                  <a:pt x="11890135" y="467505"/>
                </a:cubicBezTo>
                <a:cubicBezTo>
                  <a:pt x="11890135" y="467505"/>
                  <a:pt x="11890135" y="467505"/>
                  <a:pt x="11906543" y="467505"/>
                </a:cubicBezTo>
                <a:cubicBezTo>
                  <a:pt x="11906543" y="467505"/>
                  <a:pt x="11906543" y="467505"/>
                  <a:pt x="11895605" y="489376"/>
                </a:cubicBezTo>
                <a:cubicBezTo>
                  <a:pt x="11901074" y="489376"/>
                  <a:pt x="11917482" y="494843"/>
                  <a:pt x="11884666" y="500311"/>
                </a:cubicBezTo>
                <a:cubicBezTo>
                  <a:pt x="11901074" y="522182"/>
                  <a:pt x="11912012" y="494843"/>
                  <a:pt x="11922951" y="489376"/>
                </a:cubicBezTo>
                <a:cubicBezTo>
                  <a:pt x="11922951" y="489376"/>
                  <a:pt x="11922951" y="489376"/>
                  <a:pt x="11933889" y="483908"/>
                </a:cubicBezTo>
                <a:cubicBezTo>
                  <a:pt x="11917482" y="472973"/>
                  <a:pt x="11912012" y="445634"/>
                  <a:pt x="11884666" y="451102"/>
                </a:cubicBezTo>
                <a:cubicBezTo>
                  <a:pt x="11901074" y="451102"/>
                  <a:pt x="11922951" y="434699"/>
                  <a:pt x="11933889" y="451102"/>
                </a:cubicBezTo>
                <a:cubicBezTo>
                  <a:pt x="11933889" y="451102"/>
                  <a:pt x="11933889" y="451102"/>
                  <a:pt x="11922951" y="456570"/>
                </a:cubicBezTo>
                <a:cubicBezTo>
                  <a:pt x="11933889" y="467505"/>
                  <a:pt x="11939359" y="472973"/>
                  <a:pt x="11939359" y="489376"/>
                </a:cubicBezTo>
                <a:cubicBezTo>
                  <a:pt x="11933889" y="489376"/>
                  <a:pt x="11933889" y="489376"/>
                  <a:pt x="11933889" y="489376"/>
                </a:cubicBezTo>
                <a:cubicBezTo>
                  <a:pt x="11939359" y="489376"/>
                  <a:pt x="11944828" y="489376"/>
                  <a:pt x="11944828" y="494843"/>
                </a:cubicBezTo>
                <a:cubicBezTo>
                  <a:pt x="11944828" y="494843"/>
                  <a:pt x="11944828" y="494843"/>
                  <a:pt x="11955766" y="483908"/>
                </a:cubicBezTo>
                <a:cubicBezTo>
                  <a:pt x="11955766" y="483908"/>
                  <a:pt x="11955766" y="483908"/>
                  <a:pt x="12004990" y="478440"/>
                </a:cubicBezTo>
                <a:cubicBezTo>
                  <a:pt x="12004990" y="478440"/>
                  <a:pt x="12004990" y="478440"/>
                  <a:pt x="12010459" y="440167"/>
                </a:cubicBezTo>
                <a:cubicBezTo>
                  <a:pt x="12026867" y="423763"/>
                  <a:pt x="12054213" y="462037"/>
                  <a:pt x="12059682" y="429231"/>
                </a:cubicBezTo>
                <a:cubicBezTo>
                  <a:pt x="12059682" y="429231"/>
                  <a:pt x="12059682" y="429231"/>
                  <a:pt x="12070620" y="418296"/>
                </a:cubicBezTo>
                <a:cubicBezTo>
                  <a:pt x="12070620" y="418296"/>
                  <a:pt x="12070620" y="418296"/>
                  <a:pt x="12087028" y="423763"/>
                </a:cubicBezTo>
                <a:cubicBezTo>
                  <a:pt x="12087028" y="423763"/>
                  <a:pt x="12087028" y="423763"/>
                  <a:pt x="12108905" y="412828"/>
                </a:cubicBezTo>
                <a:cubicBezTo>
                  <a:pt x="12108905" y="412828"/>
                  <a:pt x="12108905" y="412828"/>
                  <a:pt x="12119844" y="434699"/>
                </a:cubicBezTo>
                <a:cubicBezTo>
                  <a:pt x="12119844" y="434699"/>
                  <a:pt x="12119844" y="434699"/>
                  <a:pt x="12185475" y="429231"/>
                </a:cubicBezTo>
                <a:cubicBezTo>
                  <a:pt x="12185475" y="429231"/>
                  <a:pt x="12185475" y="429231"/>
                  <a:pt x="12212821" y="396425"/>
                </a:cubicBezTo>
                <a:cubicBezTo>
                  <a:pt x="12212821" y="396425"/>
                  <a:pt x="12212821" y="396425"/>
                  <a:pt x="12234698" y="390957"/>
                </a:cubicBezTo>
                <a:cubicBezTo>
                  <a:pt x="12234698" y="390957"/>
                  <a:pt x="12234698" y="390957"/>
                  <a:pt x="12245636" y="396425"/>
                </a:cubicBezTo>
                <a:cubicBezTo>
                  <a:pt x="12245636" y="396425"/>
                  <a:pt x="12245636" y="396425"/>
                  <a:pt x="12267513" y="390957"/>
                </a:cubicBezTo>
                <a:cubicBezTo>
                  <a:pt x="12278452" y="396425"/>
                  <a:pt x="12300329" y="401893"/>
                  <a:pt x="12327675" y="412828"/>
                </a:cubicBezTo>
                <a:cubicBezTo>
                  <a:pt x="12327675" y="412828"/>
                  <a:pt x="12327675" y="412828"/>
                  <a:pt x="12327675" y="369086"/>
                </a:cubicBezTo>
                <a:cubicBezTo>
                  <a:pt x="12327675" y="369086"/>
                  <a:pt x="12327675" y="369086"/>
                  <a:pt x="12387837" y="369086"/>
                </a:cubicBezTo>
                <a:cubicBezTo>
                  <a:pt x="12387837" y="369086"/>
                  <a:pt x="12387837" y="369086"/>
                  <a:pt x="12409714" y="352683"/>
                </a:cubicBezTo>
                <a:cubicBezTo>
                  <a:pt x="12409714" y="352683"/>
                  <a:pt x="12409714" y="352683"/>
                  <a:pt x="12420652" y="358150"/>
                </a:cubicBezTo>
                <a:cubicBezTo>
                  <a:pt x="12420652" y="358150"/>
                  <a:pt x="12420652" y="358150"/>
                  <a:pt x="12442529" y="352683"/>
                </a:cubicBezTo>
                <a:cubicBezTo>
                  <a:pt x="12442529" y="352683"/>
                  <a:pt x="12442529" y="352683"/>
                  <a:pt x="12453468" y="336280"/>
                </a:cubicBezTo>
                <a:cubicBezTo>
                  <a:pt x="12453468" y="336280"/>
                  <a:pt x="12453468" y="336280"/>
                  <a:pt x="12431591" y="330812"/>
                </a:cubicBezTo>
                <a:cubicBezTo>
                  <a:pt x="12431591" y="330812"/>
                  <a:pt x="12431591" y="330812"/>
                  <a:pt x="12415183" y="341747"/>
                </a:cubicBezTo>
                <a:cubicBezTo>
                  <a:pt x="12415183" y="341747"/>
                  <a:pt x="12415183" y="341747"/>
                  <a:pt x="12415183" y="330812"/>
                </a:cubicBezTo>
                <a:cubicBezTo>
                  <a:pt x="12415183" y="330812"/>
                  <a:pt x="12415183" y="330812"/>
                  <a:pt x="12442529" y="325344"/>
                </a:cubicBezTo>
                <a:cubicBezTo>
                  <a:pt x="12442529" y="325344"/>
                  <a:pt x="12442529" y="325344"/>
                  <a:pt x="12475345" y="336280"/>
                </a:cubicBezTo>
                <a:cubicBezTo>
                  <a:pt x="12475345" y="336280"/>
                  <a:pt x="12475345" y="336280"/>
                  <a:pt x="12491752" y="314409"/>
                </a:cubicBezTo>
                <a:cubicBezTo>
                  <a:pt x="12497221" y="308941"/>
                  <a:pt x="12508160" y="303474"/>
                  <a:pt x="12519098" y="298006"/>
                </a:cubicBezTo>
                <a:cubicBezTo>
                  <a:pt x="12524568" y="298006"/>
                  <a:pt x="12530037" y="303474"/>
                  <a:pt x="12535506" y="308941"/>
                </a:cubicBezTo>
                <a:cubicBezTo>
                  <a:pt x="12535506" y="308941"/>
                  <a:pt x="12535506" y="308941"/>
                  <a:pt x="12595668" y="281603"/>
                </a:cubicBezTo>
                <a:cubicBezTo>
                  <a:pt x="12595668" y="281603"/>
                  <a:pt x="12595668" y="281603"/>
                  <a:pt x="12590199" y="276135"/>
                </a:cubicBezTo>
                <a:cubicBezTo>
                  <a:pt x="12590199" y="276135"/>
                  <a:pt x="12590199" y="276135"/>
                  <a:pt x="12617545" y="259732"/>
                </a:cubicBezTo>
                <a:cubicBezTo>
                  <a:pt x="12617545" y="259732"/>
                  <a:pt x="12617545" y="259732"/>
                  <a:pt x="12623014" y="259732"/>
                </a:cubicBezTo>
                <a:cubicBezTo>
                  <a:pt x="12623014" y="259732"/>
                  <a:pt x="12623014" y="259732"/>
                  <a:pt x="12628483" y="248797"/>
                </a:cubicBezTo>
                <a:cubicBezTo>
                  <a:pt x="12628483" y="248797"/>
                  <a:pt x="12628483" y="248797"/>
                  <a:pt x="12661299" y="276135"/>
                </a:cubicBezTo>
                <a:cubicBezTo>
                  <a:pt x="12661299" y="276135"/>
                  <a:pt x="12661299" y="276135"/>
                  <a:pt x="12715991" y="259732"/>
                </a:cubicBezTo>
                <a:cubicBezTo>
                  <a:pt x="12715991" y="259732"/>
                  <a:pt x="12715991" y="259732"/>
                  <a:pt x="12715991" y="243328"/>
                </a:cubicBezTo>
                <a:cubicBezTo>
                  <a:pt x="12715991" y="243328"/>
                  <a:pt x="12715991" y="243328"/>
                  <a:pt x="12754276" y="243328"/>
                </a:cubicBezTo>
                <a:cubicBezTo>
                  <a:pt x="12754276" y="243328"/>
                  <a:pt x="12754276" y="243328"/>
                  <a:pt x="12759745" y="232393"/>
                </a:cubicBezTo>
                <a:cubicBezTo>
                  <a:pt x="12759745" y="232393"/>
                  <a:pt x="12770684" y="221458"/>
                  <a:pt x="12765214" y="237861"/>
                </a:cubicBezTo>
                <a:cubicBezTo>
                  <a:pt x="12765214" y="237861"/>
                  <a:pt x="12765214" y="237861"/>
                  <a:pt x="12787091" y="221458"/>
                </a:cubicBezTo>
                <a:cubicBezTo>
                  <a:pt x="12787091" y="221458"/>
                  <a:pt x="12787091" y="221458"/>
                  <a:pt x="12830845" y="221458"/>
                </a:cubicBezTo>
                <a:cubicBezTo>
                  <a:pt x="12852722" y="243328"/>
                  <a:pt x="12869130" y="205055"/>
                  <a:pt x="12880069" y="205055"/>
                </a:cubicBezTo>
                <a:cubicBezTo>
                  <a:pt x="12880069" y="199587"/>
                  <a:pt x="12891007" y="205055"/>
                  <a:pt x="12891007" y="205055"/>
                </a:cubicBezTo>
                <a:cubicBezTo>
                  <a:pt x="12891007" y="205055"/>
                  <a:pt x="12891007" y="205055"/>
                  <a:pt x="12830845" y="237861"/>
                </a:cubicBezTo>
                <a:cubicBezTo>
                  <a:pt x="12830845" y="237861"/>
                  <a:pt x="12830845" y="237861"/>
                  <a:pt x="12819907" y="226926"/>
                </a:cubicBezTo>
                <a:cubicBezTo>
                  <a:pt x="12819907" y="226926"/>
                  <a:pt x="12819907" y="226926"/>
                  <a:pt x="12765214" y="287071"/>
                </a:cubicBezTo>
                <a:cubicBezTo>
                  <a:pt x="12765214" y="287071"/>
                  <a:pt x="12765214" y="287071"/>
                  <a:pt x="12743337" y="298006"/>
                </a:cubicBezTo>
                <a:cubicBezTo>
                  <a:pt x="12743337" y="298006"/>
                  <a:pt x="12743337" y="298006"/>
                  <a:pt x="12743337" y="292538"/>
                </a:cubicBezTo>
                <a:cubicBezTo>
                  <a:pt x="12743337" y="292538"/>
                  <a:pt x="12743337" y="292538"/>
                  <a:pt x="12666768" y="319877"/>
                </a:cubicBezTo>
                <a:cubicBezTo>
                  <a:pt x="12666768" y="319877"/>
                  <a:pt x="12694114" y="325344"/>
                  <a:pt x="12655830" y="330812"/>
                </a:cubicBezTo>
                <a:cubicBezTo>
                  <a:pt x="12672237" y="347215"/>
                  <a:pt x="12715991" y="298006"/>
                  <a:pt x="12803499" y="303474"/>
                </a:cubicBezTo>
                <a:cubicBezTo>
                  <a:pt x="12803499" y="308941"/>
                  <a:pt x="12836315" y="319877"/>
                  <a:pt x="12836315" y="270667"/>
                </a:cubicBezTo>
                <a:cubicBezTo>
                  <a:pt x="12836315" y="270667"/>
                  <a:pt x="12836315" y="270667"/>
                  <a:pt x="12836315" y="276135"/>
                </a:cubicBezTo>
                <a:cubicBezTo>
                  <a:pt x="12836315" y="276135"/>
                  <a:pt x="12836315" y="276135"/>
                  <a:pt x="12858192" y="270667"/>
                </a:cubicBezTo>
                <a:cubicBezTo>
                  <a:pt x="12858192" y="270667"/>
                  <a:pt x="12858192" y="270667"/>
                  <a:pt x="12901946" y="265200"/>
                </a:cubicBezTo>
                <a:cubicBezTo>
                  <a:pt x="12901946" y="265200"/>
                  <a:pt x="12901946" y="265200"/>
                  <a:pt x="12880069" y="281603"/>
                </a:cubicBezTo>
                <a:cubicBezTo>
                  <a:pt x="12880069" y="281603"/>
                  <a:pt x="12880069" y="281603"/>
                  <a:pt x="12945699" y="298006"/>
                </a:cubicBezTo>
                <a:cubicBezTo>
                  <a:pt x="12945699" y="298006"/>
                  <a:pt x="12945699" y="298006"/>
                  <a:pt x="12951169" y="287071"/>
                </a:cubicBezTo>
                <a:cubicBezTo>
                  <a:pt x="12951169" y="287071"/>
                  <a:pt x="12951169" y="287071"/>
                  <a:pt x="12951169" y="303474"/>
                </a:cubicBezTo>
                <a:cubicBezTo>
                  <a:pt x="12962107" y="303474"/>
                  <a:pt x="12967576" y="314409"/>
                  <a:pt x="12973046" y="308941"/>
                </a:cubicBezTo>
                <a:cubicBezTo>
                  <a:pt x="12973046" y="308941"/>
                  <a:pt x="12973046" y="308941"/>
                  <a:pt x="12983984" y="287071"/>
                </a:cubicBezTo>
                <a:cubicBezTo>
                  <a:pt x="12983984" y="287071"/>
                  <a:pt x="12983984" y="287071"/>
                  <a:pt x="13005861" y="276135"/>
                </a:cubicBezTo>
                <a:cubicBezTo>
                  <a:pt x="13005861" y="276135"/>
                  <a:pt x="13005861" y="276135"/>
                  <a:pt x="13000392" y="298006"/>
                </a:cubicBezTo>
                <a:cubicBezTo>
                  <a:pt x="13000392" y="298006"/>
                  <a:pt x="13000392" y="298006"/>
                  <a:pt x="13038677" y="298006"/>
                </a:cubicBezTo>
                <a:cubicBezTo>
                  <a:pt x="13038677" y="298006"/>
                  <a:pt x="13038677" y="298006"/>
                  <a:pt x="13049615" y="276135"/>
                </a:cubicBezTo>
                <a:cubicBezTo>
                  <a:pt x="13060554" y="276135"/>
                  <a:pt x="13066023" y="276135"/>
                  <a:pt x="13071492" y="276135"/>
                </a:cubicBezTo>
                <a:cubicBezTo>
                  <a:pt x="13071492" y="276135"/>
                  <a:pt x="13071492" y="276135"/>
                  <a:pt x="13044146" y="259732"/>
                </a:cubicBezTo>
                <a:cubicBezTo>
                  <a:pt x="13044146" y="259732"/>
                  <a:pt x="13044146" y="259732"/>
                  <a:pt x="13038677" y="259732"/>
                </a:cubicBezTo>
                <a:cubicBezTo>
                  <a:pt x="13038677" y="259732"/>
                  <a:pt x="13038677" y="259732"/>
                  <a:pt x="13044146" y="254264"/>
                </a:cubicBezTo>
                <a:cubicBezTo>
                  <a:pt x="13044146" y="254264"/>
                  <a:pt x="13044146" y="254264"/>
                  <a:pt x="13027738" y="248797"/>
                </a:cubicBezTo>
                <a:cubicBezTo>
                  <a:pt x="13027738" y="248797"/>
                  <a:pt x="13027738" y="248797"/>
                  <a:pt x="13027738" y="221458"/>
                </a:cubicBezTo>
                <a:cubicBezTo>
                  <a:pt x="13027738" y="221458"/>
                  <a:pt x="13027738" y="221458"/>
                  <a:pt x="13055084" y="226926"/>
                </a:cubicBezTo>
                <a:cubicBezTo>
                  <a:pt x="13055084" y="226926"/>
                  <a:pt x="13055084" y="226926"/>
                  <a:pt x="13055084" y="248797"/>
                </a:cubicBezTo>
                <a:cubicBezTo>
                  <a:pt x="13055084" y="248797"/>
                  <a:pt x="13055084" y="248797"/>
                  <a:pt x="13082431" y="237861"/>
                </a:cubicBezTo>
                <a:cubicBezTo>
                  <a:pt x="13082431" y="237861"/>
                  <a:pt x="13082431" y="237861"/>
                  <a:pt x="13087900" y="205055"/>
                </a:cubicBezTo>
                <a:cubicBezTo>
                  <a:pt x="13104308" y="205055"/>
                  <a:pt x="13120715" y="188652"/>
                  <a:pt x="13142592" y="205055"/>
                </a:cubicBezTo>
                <a:cubicBezTo>
                  <a:pt x="13159000" y="210523"/>
                  <a:pt x="13164469" y="183184"/>
                  <a:pt x="13175408" y="210523"/>
                </a:cubicBezTo>
                <a:cubicBezTo>
                  <a:pt x="13175408" y="210523"/>
                  <a:pt x="13175408" y="210523"/>
                  <a:pt x="13159000" y="232393"/>
                </a:cubicBezTo>
                <a:cubicBezTo>
                  <a:pt x="13159000" y="232393"/>
                  <a:pt x="13159000" y="232393"/>
                  <a:pt x="13180877" y="237861"/>
                </a:cubicBezTo>
                <a:cubicBezTo>
                  <a:pt x="13180877" y="237861"/>
                  <a:pt x="13180877" y="237861"/>
                  <a:pt x="13246508" y="205055"/>
                </a:cubicBezTo>
                <a:cubicBezTo>
                  <a:pt x="13246508" y="205055"/>
                  <a:pt x="13246508" y="205055"/>
                  <a:pt x="13251977" y="194119"/>
                </a:cubicBezTo>
                <a:cubicBezTo>
                  <a:pt x="13251977" y="194119"/>
                  <a:pt x="13251977" y="194119"/>
                  <a:pt x="13323077" y="183184"/>
                </a:cubicBezTo>
                <a:cubicBezTo>
                  <a:pt x="13323077" y="183184"/>
                  <a:pt x="13323077" y="183184"/>
                  <a:pt x="13388708" y="144910"/>
                </a:cubicBezTo>
                <a:cubicBezTo>
                  <a:pt x="13388708" y="144910"/>
                  <a:pt x="13388708" y="144910"/>
                  <a:pt x="13426993" y="144910"/>
                </a:cubicBezTo>
                <a:cubicBezTo>
                  <a:pt x="13426993" y="144910"/>
                  <a:pt x="13426993" y="144910"/>
                  <a:pt x="13426993" y="128507"/>
                </a:cubicBezTo>
                <a:cubicBezTo>
                  <a:pt x="13426993" y="128507"/>
                  <a:pt x="13426993" y="128507"/>
                  <a:pt x="13459808" y="123039"/>
                </a:cubicBezTo>
                <a:cubicBezTo>
                  <a:pt x="13459808" y="117571"/>
                  <a:pt x="13454339" y="117571"/>
                  <a:pt x="13465278" y="112104"/>
                </a:cubicBezTo>
                <a:cubicBezTo>
                  <a:pt x="13465278" y="112104"/>
                  <a:pt x="13465278" y="112104"/>
                  <a:pt x="13470747" y="123039"/>
                </a:cubicBezTo>
                <a:cubicBezTo>
                  <a:pt x="13459808" y="128507"/>
                  <a:pt x="13443401" y="139442"/>
                  <a:pt x="13426993" y="155845"/>
                </a:cubicBezTo>
                <a:cubicBezTo>
                  <a:pt x="13410585" y="155845"/>
                  <a:pt x="13388708" y="155845"/>
                  <a:pt x="13388708" y="172248"/>
                </a:cubicBezTo>
                <a:cubicBezTo>
                  <a:pt x="13388708" y="172248"/>
                  <a:pt x="13388708" y="172248"/>
                  <a:pt x="13388708" y="177716"/>
                </a:cubicBezTo>
                <a:cubicBezTo>
                  <a:pt x="13388708" y="177716"/>
                  <a:pt x="13388708" y="177716"/>
                  <a:pt x="13421524" y="188652"/>
                </a:cubicBezTo>
                <a:cubicBezTo>
                  <a:pt x="13421524" y="188652"/>
                  <a:pt x="13421524" y="188652"/>
                  <a:pt x="13454339" y="177716"/>
                </a:cubicBezTo>
                <a:cubicBezTo>
                  <a:pt x="13454339" y="177716"/>
                  <a:pt x="13454339" y="177716"/>
                  <a:pt x="13465278" y="161313"/>
                </a:cubicBezTo>
                <a:cubicBezTo>
                  <a:pt x="13465278" y="161313"/>
                  <a:pt x="13465278" y="161313"/>
                  <a:pt x="13469380" y="160630"/>
                </a:cubicBezTo>
                <a:lnTo>
                  <a:pt x="13489889" y="157212"/>
                </a:lnTo>
                <a:cubicBezTo>
                  <a:pt x="13492624" y="157212"/>
                  <a:pt x="13500827" y="155845"/>
                  <a:pt x="13498093" y="155845"/>
                </a:cubicBezTo>
                <a:lnTo>
                  <a:pt x="13489889" y="157212"/>
                </a:lnTo>
                <a:lnTo>
                  <a:pt x="13491940" y="155845"/>
                </a:lnTo>
                <a:cubicBezTo>
                  <a:pt x="13495359" y="154820"/>
                  <a:pt x="13502195" y="153112"/>
                  <a:pt x="13514501" y="150378"/>
                </a:cubicBezTo>
                <a:cubicBezTo>
                  <a:pt x="13514501" y="150378"/>
                  <a:pt x="13514501" y="150378"/>
                  <a:pt x="13465278" y="188652"/>
                </a:cubicBezTo>
                <a:cubicBezTo>
                  <a:pt x="13465278" y="188652"/>
                  <a:pt x="13465278" y="188652"/>
                  <a:pt x="13525439" y="172248"/>
                </a:cubicBezTo>
                <a:cubicBezTo>
                  <a:pt x="13536378" y="172248"/>
                  <a:pt x="13547316" y="166781"/>
                  <a:pt x="13569193" y="166781"/>
                </a:cubicBezTo>
                <a:cubicBezTo>
                  <a:pt x="13574662" y="155845"/>
                  <a:pt x="13552785" y="161313"/>
                  <a:pt x="13536378" y="166781"/>
                </a:cubicBezTo>
                <a:cubicBezTo>
                  <a:pt x="13525439" y="166781"/>
                  <a:pt x="13519970" y="166781"/>
                  <a:pt x="13519970" y="172248"/>
                </a:cubicBezTo>
                <a:cubicBezTo>
                  <a:pt x="13498093" y="177716"/>
                  <a:pt x="13498093" y="177716"/>
                  <a:pt x="13629355" y="106636"/>
                </a:cubicBezTo>
                <a:cubicBezTo>
                  <a:pt x="13629355" y="106636"/>
                  <a:pt x="13629355" y="106636"/>
                  <a:pt x="13634824" y="112104"/>
                </a:cubicBezTo>
                <a:cubicBezTo>
                  <a:pt x="13634824" y="112104"/>
                  <a:pt x="13634824" y="112104"/>
                  <a:pt x="13662170" y="90233"/>
                </a:cubicBezTo>
                <a:cubicBezTo>
                  <a:pt x="13662170" y="90233"/>
                  <a:pt x="13662170" y="90233"/>
                  <a:pt x="13629355" y="68362"/>
                </a:cubicBezTo>
                <a:cubicBezTo>
                  <a:pt x="13602009" y="62894"/>
                  <a:pt x="13618416" y="106636"/>
                  <a:pt x="13585601" y="68362"/>
                </a:cubicBezTo>
                <a:cubicBezTo>
                  <a:pt x="13585601" y="68362"/>
                  <a:pt x="13585601" y="68362"/>
                  <a:pt x="13574662" y="79297"/>
                </a:cubicBezTo>
                <a:cubicBezTo>
                  <a:pt x="13574662" y="79297"/>
                  <a:pt x="13574662" y="79297"/>
                  <a:pt x="13569193" y="68362"/>
                </a:cubicBezTo>
                <a:cubicBezTo>
                  <a:pt x="13569193" y="68362"/>
                  <a:pt x="13569193" y="68362"/>
                  <a:pt x="13591070" y="51959"/>
                </a:cubicBezTo>
                <a:cubicBezTo>
                  <a:pt x="13591070" y="51959"/>
                  <a:pt x="13591070" y="51959"/>
                  <a:pt x="13585601" y="46491"/>
                </a:cubicBezTo>
                <a:cubicBezTo>
                  <a:pt x="13585601" y="46491"/>
                  <a:pt x="13585601" y="46491"/>
                  <a:pt x="13602009" y="19152"/>
                </a:cubicBezTo>
                <a:cubicBezTo>
                  <a:pt x="13602009" y="19152"/>
                  <a:pt x="13602009" y="19152"/>
                  <a:pt x="13623886" y="24620"/>
                </a:cubicBezTo>
                <a:cubicBezTo>
                  <a:pt x="13618416" y="35556"/>
                  <a:pt x="13580132" y="8217"/>
                  <a:pt x="13612947" y="51959"/>
                </a:cubicBezTo>
                <a:cubicBezTo>
                  <a:pt x="13612947" y="51959"/>
                  <a:pt x="13612947" y="51959"/>
                  <a:pt x="13629355" y="41023"/>
                </a:cubicBezTo>
                <a:cubicBezTo>
                  <a:pt x="13629355" y="41023"/>
                  <a:pt x="13629355" y="41023"/>
                  <a:pt x="13629355" y="57426"/>
                </a:cubicBezTo>
                <a:cubicBezTo>
                  <a:pt x="13629355" y="57426"/>
                  <a:pt x="13629355" y="57426"/>
                  <a:pt x="13662170" y="57426"/>
                </a:cubicBezTo>
                <a:cubicBezTo>
                  <a:pt x="13662170" y="57426"/>
                  <a:pt x="13662170" y="57426"/>
                  <a:pt x="13689517" y="51959"/>
                </a:cubicBezTo>
                <a:cubicBezTo>
                  <a:pt x="13689517" y="51959"/>
                  <a:pt x="13689517" y="51959"/>
                  <a:pt x="13689517" y="68362"/>
                </a:cubicBezTo>
                <a:cubicBezTo>
                  <a:pt x="13689517" y="68362"/>
                  <a:pt x="13689517" y="68362"/>
                  <a:pt x="13733271" y="41023"/>
                </a:cubicBezTo>
                <a:cubicBezTo>
                  <a:pt x="13733271" y="41023"/>
                  <a:pt x="13733271" y="41023"/>
                  <a:pt x="13727801" y="19152"/>
                </a:cubicBezTo>
                <a:cubicBezTo>
                  <a:pt x="13727801" y="19152"/>
                  <a:pt x="13727801" y="19152"/>
                  <a:pt x="13744209" y="8217"/>
                </a:cubicBezTo>
                <a:cubicBezTo>
                  <a:pt x="13744209" y="8217"/>
                  <a:pt x="13744209" y="8217"/>
                  <a:pt x="13771555" y="13685"/>
                </a:cubicBezTo>
                <a:cubicBezTo>
                  <a:pt x="13771555" y="13685"/>
                  <a:pt x="13771555" y="13685"/>
                  <a:pt x="13778477" y="4458"/>
                </a:cubicBezTo>
                <a:lnTo>
                  <a:pt x="13781822" y="0"/>
                </a:lnTo>
                <a:lnTo>
                  <a:pt x="13803201" y="0"/>
                </a:lnTo>
                <a:lnTo>
                  <a:pt x="13802063" y="7961"/>
                </a:lnTo>
                <a:cubicBezTo>
                  <a:pt x="13801294" y="13343"/>
                  <a:pt x="13800269" y="20519"/>
                  <a:pt x="13798901" y="30088"/>
                </a:cubicBezTo>
                <a:cubicBezTo>
                  <a:pt x="13798901" y="30088"/>
                  <a:pt x="13798901" y="30088"/>
                  <a:pt x="13777024" y="41023"/>
                </a:cubicBezTo>
                <a:cubicBezTo>
                  <a:pt x="13777024" y="41023"/>
                  <a:pt x="13777024" y="41023"/>
                  <a:pt x="13787963" y="46491"/>
                </a:cubicBezTo>
                <a:cubicBezTo>
                  <a:pt x="13787963" y="46491"/>
                  <a:pt x="13787963" y="46491"/>
                  <a:pt x="13766086" y="62894"/>
                </a:cubicBezTo>
                <a:cubicBezTo>
                  <a:pt x="13766086" y="62894"/>
                  <a:pt x="13766086" y="62894"/>
                  <a:pt x="13777024" y="84765"/>
                </a:cubicBezTo>
                <a:cubicBezTo>
                  <a:pt x="13777024" y="84765"/>
                  <a:pt x="13777024" y="84765"/>
                  <a:pt x="13738740" y="84765"/>
                </a:cubicBezTo>
                <a:cubicBezTo>
                  <a:pt x="13733271" y="84765"/>
                  <a:pt x="13727801" y="95700"/>
                  <a:pt x="13755147" y="101168"/>
                </a:cubicBezTo>
                <a:cubicBezTo>
                  <a:pt x="13755147" y="101168"/>
                  <a:pt x="13755147" y="101168"/>
                  <a:pt x="13694986" y="95700"/>
                </a:cubicBezTo>
                <a:cubicBezTo>
                  <a:pt x="13694986" y="95700"/>
                  <a:pt x="13694986" y="95700"/>
                  <a:pt x="13711394" y="112104"/>
                </a:cubicBezTo>
                <a:cubicBezTo>
                  <a:pt x="13694986" y="95700"/>
                  <a:pt x="13684047" y="144910"/>
                  <a:pt x="13673109" y="101168"/>
                </a:cubicBezTo>
                <a:cubicBezTo>
                  <a:pt x="13673109" y="101168"/>
                  <a:pt x="13673109" y="101168"/>
                  <a:pt x="13602009" y="161313"/>
                </a:cubicBezTo>
                <a:cubicBezTo>
                  <a:pt x="13602009" y="161313"/>
                  <a:pt x="13602009" y="161313"/>
                  <a:pt x="13623886" y="166781"/>
                </a:cubicBezTo>
                <a:cubicBezTo>
                  <a:pt x="13623886" y="166781"/>
                  <a:pt x="13623886" y="166781"/>
                  <a:pt x="13684047" y="150378"/>
                </a:cubicBezTo>
                <a:cubicBezTo>
                  <a:pt x="13684047" y="150378"/>
                  <a:pt x="13684047" y="150378"/>
                  <a:pt x="13722332" y="161313"/>
                </a:cubicBezTo>
                <a:cubicBezTo>
                  <a:pt x="13722332" y="161313"/>
                  <a:pt x="13722332" y="161313"/>
                  <a:pt x="13787963" y="150378"/>
                </a:cubicBezTo>
                <a:cubicBezTo>
                  <a:pt x="13787963" y="150378"/>
                  <a:pt x="13787963" y="150378"/>
                  <a:pt x="14088771" y="133974"/>
                </a:cubicBezTo>
                <a:cubicBezTo>
                  <a:pt x="14088771" y="133974"/>
                  <a:pt x="14088771" y="133974"/>
                  <a:pt x="14127056" y="128507"/>
                </a:cubicBezTo>
                <a:cubicBezTo>
                  <a:pt x="14127056" y="128507"/>
                  <a:pt x="14127056" y="128507"/>
                  <a:pt x="14137995" y="139442"/>
                </a:cubicBezTo>
                <a:cubicBezTo>
                  <a:pt x="14137995" y="139442"/>
                  <a:pt x="14137995" y="139442"/>
                  <a:pt x="14072364" y="161313"/>
                </a:cubicBezTo>
                <a:cubicBezTo>
                  <a:pt x="14072364" y="161313"/>
                  <a:pt x="14072364" y="161313"/>
                  <a:pt x="14384111" y="172248"/>
                </a:cubicBezTo>
                <a:cubicBezTo>
                  <a:pt x="14384111" y="172248"/>
                  <a:pt x="14384111" y="172248"/>
                  <a:pt x="14542719" y="155845"/>
                </a:cubicBezTo>
                <a:cubicBezTo>
                  <a:pt x="14542719" y="155845"/>
                  <a:pt x="14542719" y="155845"/>
                  <a:pt x="14531780" y="161313"/>
                </a:cubicBezTo>
                <a:cubicBezTo>
                  <a:pt x="14531780" y="161313"/>
                  <a:pt x="14531780" y="161313"/>
                  <a:pt x="14542719" y="177716"/>
                </a:cubicBezTo>
                <a:cubicBezTo>
                  <a:pt x="14542719" y="177716"/>
                  <a:pt x="14542719" y="177716"/>
                  <a:pt x="14416926" y="188652"/>
                </a:cubicBezTo>
                <a:cubicBezTo>
                  <a:pt x="14416926" y="188652"/>
                  <a:pt x="14416926" y="188652"/>
                  <a:pt x="14427864" y="215990"/>
                </a:cubicBezTo>
                <a:cubicBezTo>
                  <a:pt x="14427864" y="215990"/>
                  <a:pt x="14427864" y="215990"/>
                  <a:pt x="14427864" y="243328"/>
                </a:cubicBezTo>
                <a:cubicBezTo>
                  <a:pt x="14427864" y="243328"/>
                  <a:pt x="14427864" y="243328"/>
                  <a:pt x="14422395" y="237861"/>
                </a:cubicBezTo>
                <a:cubicBezTo>
                  <a:pt x="14422395" y="237861"/>
                  <a:pt x="14422395" y="237861"/>
                  <a:pt x="14411457" y="248797"/>
                </a:cubicBezTo>
                <a:cubicBezTo>
                  <a:pt x="14411457" y="248797"/>
                  <a:pt x="14411457" y="248797"/>
                  <a:pt x="14427864" y="259732"/>
                </a:cubicBezTo>
                <a:cubicBezTo>
                  <a:pt x="14427864" y="259732"/>
                  <a:pt x="14427864" y="259732"/>
                  <a:pt x="14395049" y="259732"/>
                </a:cubicBezTo>
                <a:cubicBezTo>
                  <a:pt x="14395049" y="259732"/>
                  <a:pt x="14395049" y="259732"/>
                  <a:pt x="14378641" y="248797"/>
                </a:cubicBezTo>
                <a:cubicBezTo>
                  <a:pt x="14378641" y="248797"/>
                  <a:pt x="14378641" y="248797"/>
                  <a:pt x="14362234" y="265200"/>
                </a:cubicBezTo>
                <a:cubicBezTo>
                  <a:pt x="14362234" y="265200"/>
                  <a:pt x="14362234" y="265200"/>
                  <a:pt x="14323949" y="259732"/>
                </a:cubicBezTo>
                <a:cubicBezTo>
                  <a:pt x="14323949" y="259732"/>
                  <a:pt x="14323949" y="259732"/>
                  <a:pt x="14296603" y="281603"/>
                </a:cubicBezTo>
                <a:cubicBezTo>
                  <a:pt x="14296603" y="281603"/>
                  <a:pt x="14296603" y="281603"/>
                  <a:pt x="14302072" y="270667"/>
                </a:cubicBezTo>
                <a:cubicBezTo>
                  <a:pt x="14302072" y="270667"/>
                  <a:pt x="14302072" y="270667"/>
                  <a:pt x="14247379" y="281603"/>
                </a:cubicBezTo>
                <a:cubicBezTo>
                  <a:pt x="14220033" y="298006"/>
                  <a:pt x="14405987" y="254264"/>
                  <a:pt x="14187218" y="308941"/>
                </a:cubicBezTo>
                <a:cubicBezTo>
                  <a:pt x="14187218" y="308941"/>
                  <a:pt x="14187218" y="308941"/>
                  <a:pt x="14170810" y="298006"/>
                </a:cubicBezTo>
                <a:cubicBezTo>
                  <a:pt x="14159872" y="298006"/>
                  <a:pt x="14198156" y="314409"/>
                  <a:pt x="14154402" y="303474"/>
                </a:cubicBezTo>
                <a:cubicBezTo>
                  <a:pt x="14154402" y="303474"/>
                  <a:pt x="14154402" y="303474"/>
                  <a:pt x="14159872" y="319877"/>
                </a:cubicBezTo>
                <a:cubicBezTo>
                  <a:pt x="14159872" y="319877"/>
                  <a:pt x="14159872" y="319877"/>
                  <a:pt x="14127056" y="330812"/>
                </a:cubicBezTo>
                <a:cubicBezTo>
                  <a:pt x="14127056" y="330812"/>
                  <a:pt x="14127056" y="330812"/>
                  <a:pt x="14045017" y="341747"/>
                </a:cubicBezTo>
                <a:cubicBezTo>
                  <a:pt x="14045017" y="341747"/>
                  <a:pt x="14045017" y="341747"/>
                  <a:pt x="14006733" y="358150"/>
                </a:cubicBezTo>
                <a:cubicBezTo>
                  <a:pt x="14006733" y="358150"/>
                  <a:pt x="14006733" y="358150"/>
                  <a:pt x="13984856" y="352683"/>
                </a:cubicBezTo>
                <a:cubicBezTo>
                  <a:pt x="13984856" y="352683"/>
                  <a:pt x="13984856" y="352683"/>
                  <a:pt x="13952040" y="352683"/>
                </a:cubicBezTo>
                <a:cubicBezTo>
                  <a:pt x="13957510" y="341747"/>
                  <a:pt x="13935633" y="358150"/>
                  <a:pt x="13946571" y="336280"/>
                </a:cubicBezTo>
                <a:cubicBezTo>
                  <a:pt x="13946571" y="336280"/>
                  <a:pt x="13946571" y="336280"/>
                  <a:pt x="13919225" y="369086"/>
                </a:cubicBezTo>
                <a:cubicBezTo>
                  <a:pt x="13919225" y="369086"/>
                  <a:pt x="13919225" y="369086"/>
                  <a:pt x="13886409" y="396425"/>
                </a:cubicBezTo>
                <a:cubicBezTo>
                  <a:pt x="13886409" y="396425"/>
                  <a:pt x="13886409" y="396425"/>
                  <a:pt x="13886409" y="385489"/>
                </a:cubicBezTo>
                <a:cubicBezTo>
                  <a:pt x="13886409" y="385489"/>
                  <a:pt x="13886409" y="385489"/>
                  <a:pt x="13831717" y="412828"/>
                </a:cubicBezTo>
                <a:cubicBezTo>
                  <a:pt x="13831717" y="412828"/>
                  <a:pt x="13831717" y="412828"/>
                  <a:pt x="13820778" y="418296"/>
                </a:cubicBezTo>
                <a:cubicBezTo>
                  <a:pt x="13820778" y="418296"/>
                  <a:pt x="13820778" y="418296"/>
                  <a:pt x="13848125" y="429231"/>
                </a:cubicBezTo>
                <a:cubicBezTo>
                  <a:pt x="13848125" y="429231"/>
                  <a:pt x="13848125" y="429231"/>
                  <a:pt x="14028610" y="390957"/>
                </a:cubicBezTo>
                <a:cubicBezTo>
                  <a:pt x="14028610" y="390957"/>
                  <a:pt x="14028610" y="390957"/>
                  <a:pt x="14094241" y="374554"/>
                </a:cubicBezTo>
                <a:cubicBezTo>
                  <a:pt x="14094241" y="374554"/>
                  <a:pt x="14094241" y="374554"/>
                  <a:pt x="14209095" y="380022"/>
                </a:cubicBezTo>
                <a:cubicBezTo>
                  <a:pt x="14209095" y="380022"/>
                  <a:pt x="14209095" y="380022"/>
                  <a:pt x="14220033" y="380022"/>
                </a:cubicBezTo>
                <a:cubicBezTo>
                  <a:pt x="14220033" y="380022"/>
                  <a:pt x="14220033" y="380022"/>
                  <a:pt x="14258318" y="385489"/>
                </a:cubicBezTo>
                <a:cubicBezTo>
                  <a:pt x="14258318" y="385489"/>
                  <a:pt x="14258318" y="385489"/>
                  <a:pt x="14258318" y="407360"/>
                </a:cubicBezTo>
                <a:cubicBezTo>
                  <a:pt x="14258318" y="407360"/>
                  <a:pt x="14258318" y="407360"/>
                  <a:pt x="14220033" y="423763"/>
                </a:cubicBezTo>
                <a:cubicBezTo>
                  <a:pt x="14220033" y="423763"/>
                  <a:pt x="14220033" y="423763"/>
                  <a:pt x="14159872" y="423763"/>
                </a:cubicBezTo>
                <a:cubicBezTo>
                  <a:pt x="14159872" y="423763"/>
                  <a:pt x="14159872" y="423763"/>
                  <a:pt x="14159872" y="412828"/>
                </a:cubicBezTo>
                <a:cubicBezTo>
                  <a:pt x="14159872" y="412828"/>
                  <a:pt x="14159872" y="412828"/>
                  <a:pt x="14072364" y="440167"/>
                </a:cubicBezTo>
                <a:cubicBezTo>
                  <a:pt x="14072364" y="440167"/>
                  <a:pt x="14072364" y="440167"/>
                  <a:pt x="14028610" y="429231"/>
                </a:cubicBezTo>
                <a:cubicBezTo>
                  <a:pt x="14028610" y="429231"/>
                  <a:pt x="14028610" y="429231"/>
                  <a:pt x="13957510" y="440167"/>
                </a:cubicBezTo>
                <a:cubicBezTo>
                  <a:pt x="13957510" y="440167"/>
                  <a:pt x="13957510" y="440167"/>
                  <a:pt x="13962979" y="440167"/>
                </a:cubicBezTo>
                <a:cubicBezTo>
                  <a:pt x="13962979" y="440167"/>
                  <a:pt x="13962979" y="440167"/>
                  <a:pt x="13941102" y="467505"/>
                </a:cubicBezTo>
                <a:cubicBezTo>
                  <a:pt x="13941102" y="467505"/>
                  <a:pt x="13941102" y="467505"/>
                  <a:pt x="13930163" y="456570"/>
                </a:cubicBezTo>
                <a:cubicBezTo>
                  <a:pt x="13930163" y="456570"/>
                  <a:pt x="13930163" y="456570"/>
                  <a:pt x="13913756" y="462037"/>
                </a:cubicBezTo>
                <a:cubicBezTo>
                  <a:pt x="13919225" y="472973"/>
                  <a:pt x="13897348" y="456570"/>
                  <a:pt x="13902817" y="478440"/>
                </a:cubicBezTo>
                <a:cubicBezTo>
                  <a:pt x="13902817" y="478440"/>
                  <a:pt x="13902817" y="478440"/>
                  <a:pt x="14034079" y="462037"/>
                </a:cubicBezTo>
                <a:cubicBezTo>
                  <a:pt x="14034079" y="462037"/>
                  <a:pt x="14034079" y="462037"/>
                  <a:pt x="14023140" y="467505"/>
                </a:cubicBezTo>
                <a:cubicBezTo>
                  <a:pt x="14023140" y="467505"/>
                  <a:pt x="14023140" y="467505"/>
                  <a:pt x="14034079" y="478440"/>
                </a:cubicBezTo>
                <a:cubicBezTo>
                  <a:pt x="14034079" y="478440"/>
                  <a:pt x="14034079" y="478440"/>
                  <a:pt x="14012202" y="467505"/>
                </a:cubicBezTo>
                <a:cubicBezTo>
                  <a:pt x="14012202" y="467505"/>
                  <a:pt x="14012202" y="467505"/>
                  <a:pt x="13984856" y="494843"/>
                </a:cubicBezTo>
                <a:cubicBezTo>
                  <a:pt x="13984856" y="494843"/>
                  <a:pt x="13984856" y="494843"/>
                  <a:pt x="14012202" y="527650"/>
                </a:cubicBezTo>
                <a:cubicBezTo>
                  <a:pt x="14012202" y="527650"/>
                  <a:pt x="14012202" y="527650"/>
                  <a:pt x="14072364" y="522182"/>
                </a:cubicBezTo>
                <a:cubicBezTo>
                  <a:pt x="14072364" y="522182"/>
                  <a:pt x="14072364" y="522182"/>
                  <a:pt x="14077833" y="511246"/>
                </a:cubicBezTo>
                <a:cubicBezTo>
                  <a:pt x="14077833" y="511246"/>
                  <a:pt x="14077833" y="511246"/>
                  <a:pt x="14121587" y="505779"/>
                </a:cubicBezTo>
                <a:cubicBezTo>
                  <a:pt x="14121587" y="505779"/>
                  <a:pt x="14121587" y="505779"/>
                  <a:pt x="14121587" y="500311"/>
                </a:cubicBezTo>
                <a:cubicBezTo>
                  <a:pt x="14121587" y="500311"/>
                  <a:pt x="14121587" y="500311"/>
                  <a:pt x="14127056" y="516715"/>
                </a:cubicBezTo>
                <a:cubicBezTo>
                  <a:pt x="14127056" y="516715"/>
                  <a:pt x="14127056" y="516715"/>
                  <a:pt x="14154402" y="516715"/>
                </a:cubicBezTo>
                <a:cubicBezTo>
                  <a:pt x="14154402" y="516715"/>
                  <a:pt x="14154402" y="516715"/>
                  <a:pt x="14154402" y="527650"/>
                </a:cubicBezTo>
                <a:cubicBezTo>
                  <a:pt x="14154402" y="527650"/>
                  <a:pt x="14154402" y="527650"/>
                  <a:pt x="14066894" y="544053"/>
                </a:cubicBezTo>
                <a:cubicBezTo>
                  <a:pt x="14066894" y="544053"/>
                  <a:pt x="14055956" y="549521"/>
                  <a:pt x="14017671" y="565924"/>
                </a:cubicBezTo>
                <a:cubicBezTo>
                  <a:pt x="14017671" y="565924"/>
                  <a:pt x="14017671" y="565924"/>
                  <a:pt x="13973917" y="565924"/>
                </a:cubicBezTo>
                <a:cubicBezTo>
                  <a:pt x="13973917" y="565924"/>
                  <a:pt x="13973917" y="565924"/>
                  <a:pt x="13968448" y="544053"/>
                </a:cubicBezTo>
                <a:cubicBezTo>
                  <a:pt x="13968448" y="544053"/>
                  <a:pt x="13968448" y="544053"/>
                  <a:pt x="13897348" y="571392"/>
                </a:cubicBezTo>
                <a:cubicBezTo>
                  <a:pt x="13897348" y="571392"/>
                  <a:pt x="13897348" y="571392"/>
                  <a:pt x="13848125" y="571392"/>
                </a:cubicBezTo>
                <a:cubicBezTo>
                  <a:pt x="13848125" y="571392"/>
                  <a:pt x="13848125" y="571392"/>
                  <a:pt x="13787963" y="604198"/>
                </a:cubicBezTo>
                <a:cubicBezTo>
                  <a:pt x="13787963" y="604198"/>
                  <a:pt x="13787963" y="604198"/>
                  <a:pt x="13777024" y="609665"/>
                </a:cubicBezTo>
                <a:cubicBezTo>
                  <a:pt x="13777024" y="609665"/>
                  <a:pt x="13777024" y="609665"/>
                  <a:pt x="13793432" y="593262"/>
                </a:cubicBezTo>
                <a:cubicBezTo>
                  <a:pt x="13793432" y="593262"/>
                  <a:pt x="13793432" y="593262"/>
                  <a:pt x="13771555" y="554989"/>
                </a:cubicBezTo>
                <a:cubicBezTo>
                  <a:pt x="13771555" y="554989"/>
                  <a:pt x="13771555" y="554989"/>
                  <a:pt x="13804371" y="554989"/>
                </a:cubicBezTo>
                <a:cubicBezTo>
                  <a:pt x="13804371" y="554989"/>
                  <a:pt x="13804371" y="554989"/>
                  <a:pt x="13782494" y="538585"/>
                </a:cubicBezTo>
                <a:cubicBezTo>
                  <a:pt x="13782494" y="538585"/>
                  <a:pt x="13782494" y="538585"/>
                  <a:pt x="13727801" y="544053"/>
                </a:cubicBezTo>
                <a:cubicBezTo>
                  <a:pt x="13727801" y="544053"/>
                  <a:pt x="13727801" y="544053"/>
                  <a:pt x="13705924" y="516715"/>
                </a:cubicBezTo>
                <a:cubicBezTo>
                  <a:pt x="13705924" y="516715"/>
                  <a:pt x="13705924" y="516715"/>
                  <a:pt x="13689517" y="554989"/>
                </a:cubicBezTo>
                <a:cubicBezTo>
                  <a:pt x="13689517" y="554989"/>
                  <a:pt x="13689517" y="554989"/>
                  <a:pt x="13596539" y="576859"/>
                </a:cubicBezTo>
                <a:cubicBezTo>
                  <a:pt x="13585601" y="571392"/>
                  <a:pt x="13574662" y="571392"/>
                  <a:pt x="13569193" y="582327"/>
                </a:cubicBezTo>
                <a:cubicBezTo>
                  <a:pt x="13569193" y="582327"/>
                  <a:pt x="13569193" y="582327"/>
                  <a:pt x="13514501" y="587795"/>
                </a:cubicBezTo>
                <a:cubicBezTo>
                  <a:pt x="13514501" y="587795"/>
                  <a:pt x="13514501" y="587795"/>
                  <a:pt x="13476216" y="587795"/>
                </a:cubicBezTo>
                <a:cubicBezTo>
                  <a:pt x="13476216" y="582327"/>
                  <a:pt x="13459808" y="604198"/>
                  <a:pt x="13470747" y="576859"/>
                </a:cubicBezTo>
                <a:cubicBezTo>
                  <a:pt x="13470747" y="576859"/>
                  <a:pt x="13470747" y="576859"/>
                  <a:pt x="13410585" y="604198"/>
                </a:cubicBezTo>
                <a:cubicBezTo>
                  <a:pt x="13410585" y="604198"/>
                  <a:pt x="13410585" y="604198"/>
                  <a:pt x="13388708" y="587795"/>
                </a:cubicBezTo>
                <a:cubicBezTo>
                  <a:pt x="13388708" y="587795"/>
                  <a:pt x="13388708" y="587795"/>
                  <a:pt x="13366831" y="620601"/>
                </a:cubicBezTo>
                <a:cubicBezTo>
                  <a:pt x="13366831" y="620601"/>
                  <a:pt x="13366831" y="620601"/>
                  <a:pt x="13361362" y="609665"/>
                </a:cubicBezTo>
                <a:cubicBezTo>
                  <a:pt x="13350423" y="647940"/>
                  <a:pt x="13355893" y="587795"/>
                  <a:pt x="13312139" y="620601"/>
                </a:cubicBezTo>
                <a:cubicBezTo>
                  <a:pt x="13312139" y="620601"/>
                  <a:pt x="13312139" y="620601"/>
                  <a:pt x="13344954" y="626068"/>
                </a:cubicBezTo>
                <a:cubicBezTo>
                  <a:pt x="13344954" y="626068"/>
                  <a:pt x="13344954" y="626068"/>
                  <a:pt x="13361362" y="647940"/>
                </a:cubicBezTo>
                <a:cubicBezTo>
                  <a:pt x="13361362" y="647940"/>
                  <a:pt x="13361362" y="647940"/>
                  <a:pt x="13339485" y="658875"/>
                </a:cubicBezTo>
                <a:cubicBezTo>
                  <a:pt x="13339485" y="658875"/>
                  <a:pt x="13339485" y="658875"/>
                  <a:pt x="13388708" y="669811"/>
                </a:cubicBezTo>
                <a:cubicBezTo>
                  <a:pt x="13388708" y="669811"/>
                  <a:pt x="13388708" y="669811"/>
                  <a:pt x="13421524" y="664343"/>
                </a:cubicBezTo>
                <a:cubicBezTo>
                  <a:pt x="13421524" y="664343"/>
                  <a:pt x="13421524" y="664343"/>
                  <a:pt x="13454339" y="642472"/>
                </a:cubicBezTo>
                <a:cubicBezTo>
                  <a:pt x="13454339" y="642472"/>
                  <a:pt x="13454339" y="642472"/>
                  <a:pt x="13563724" y="620601"/>
                </a:cubicBezTo>
                <a:cubicBezTo>
                  <a:pt x="13563724" y="620601"/>
                  <a:pt x="13563724" y="620601"/>
                  <a:pt x="13569193" y="620601"/>
                </a:cubicBezTo>
                <a:cubicBezTo>
                  <a:pt x="13569193" y="620601"/>
                  <a:pt x="13569193" y="620601"/>
                  <a:pt x="13574662" y="620601"/>
                </a:cubicBezTo>
                <a:cubicBezTo>
                  <a:pt x="13574662" y="620601"/>
                  <a:pt x="13574662" y="620601"/>
                  <a:pt x="13481685" y="653407"/>
                </a:cubicBezTo>
                <a:cubicBezTo>
                  <a:pt x="13476216" y="658875"/>
                  <a:pt x="13509032" y="642472"/>
                  <a:pt x="13470747" y="664343"/>
                </a:cubicBezTo>
                <a:cubicBezTo>
                  <a:pt x="13470747" y="664343"/>
                  <a:pt x="13470747" y="664343"/>
                  <a:pt x="13481685" y="675278"/>
                </a:cubicBezTo>
                <a:cubicBezTo>
                  <a:pt x="13481685" y="675278"/>
                  <a:pt x="13481685" y="675278"/>
                  <a:pt x="13476216" y="675278"/>
                </a:cubicBezTo>
                <a:cubicBezTo>
                  <a:pt x="13476216" y="675278"/>
                  <a:pt x="13476216" y="675278"/>
                  <a:pt x="13476216" y="691681"/>
                </a:cubicBezTo>
                <a:cubicBezTo>
                  <a:pt x="13476216" y="691681"/>
                  <a:pt x="13476216" y="691681"/>
                  <a:pt x="13481685" y="697149"/>
                </a:cubicBezTo>
                <a:cubicBezTo>
                  <a:pt x="13481685" y="697149"/>
                  <a:pt x="13481685" y="697149"/>
                  <a:pt x="13492624" y="686214"/>
                </a:cubicBezTo>
                <a:cubicBezTo>
                  <a:pt x="13492624" y="686214"/>
                  <a:pt x="13492624" y="686214"/>
                  <a:pt x="13498093" y="697149"/>
                </a:cubicBezTo>
                <a:cubicBezTo>
                  <a:pt x="13547316" y="680746"/>
                  <a:pt x="13519970" y="719020"/>
                  <a:pt x="13667640" y="702617"/>
                </a:cubicBezTo>
                <a:cubicBezTo>
                  <a:pt x="13667640" y="702617"/>
                  <a:pt x="13667640" y="702617"/>
                  <a:pt x="13684047" y="708085"/>
                </a:cubicBezTo>
                <a:cubicBezTo>
                  <a:pt x="13684047" y="708085"/>
                  <a:pt x="13684047" y="708085"/>
                  <a:pt x="13645763" y="719020"/>
                </a:cubicBezTo>
                <a:cubicBezTo>
                  <a:pt x="13645763" y="719020"/>
                  <a:pt x="13645763" y="719020"/>
                  <a:pt x="13629355" y="724488"/>
                </a:cubicBezTo>
                <a:cubicBezTo>
                  <a:pt x="13629355" y="724488"/>
                  <a:pt x="13629355" y="724488"/>
                  <a:pt x="13645763" y="740891"/>
                </a:cubicBezTo>
                <a:cubicBezTo>
                  <a:pt x="13645763" y="740891"/>
                  <a:pt x="13645763" y="740891"/>
                  <a:pt x="13733271" y="708085"/>
                </a:cubicBezTo>
                <a:cubicBezTo>
                  <a:pt x="13733271" y="708085"/>
                  <a:pt x="13733271" y="708085"/>
                  <a:pt x="13782494" y="713552"/>
                </a:cubicBezTo>
                <a:cubicBezTo>
                  <a:pt x="13820778" y="680746"/>
                  <a:pt x="13831717" y="713552"/>
                  <a:pt x="13897348" y="686214"/>
                </a:cubicBezTo>
                <a:cubicBezTo>
                  <a:pt x="13897348" y="686214"/>
                  <a:pt x="13897348" y="686214"/>
                  <a:pt x="13995794" y="675278"/>
                </a:cubicBezTo>
                <a:cubicBezTo>
                  <a:pt x="13995794" y="675278"/>
                  <a:pt x="13995794" y="675278"/>
                  <a:pt x="14154402" y="647940"/>
                </a:cubicBezTo>
                <a:cubicBezTo>
                  <a:pt x="14154402" y="647940"/>
                  <a:pt x="14154402" y="647940"/>
                  <a:pt x="14230972" y="664343"/>
                </a:cubicBezTo>
                <a:cubicBezTo>
                  <a:pt x="14230972" y="664343"/>
                  <a:pt x="14230972" y="664343"/>
                  <a:pt x="14274726" y="686214"/>
                </a:cubicBezTo>
                <a:cubicBezTo>
                  <a:pt x="14274726" y="686214"/>
                  <a:pt x="14274726" y="686214"/>
                  <a:pt x="14285664" y="686214"/>
                </a:cubicBezTo>
                <a:cubicBezTo>
                  <a:pt x="14291133" y="686214"/>
                  <a:pt x="14296603" y="691681"/>
                  <a:pt x="14302072" y="691681"/>
                </a:cubicBezTo>
                <a:cubicBezTo>
                  <a:pt x="14302072" y="691681"/>
                  <a:pt x="14302072" y="691681"/>
                  <a:pt x="14313010" y="664343"/>
                </a:cubicBezTo>
                <a:cubicBezTo>
                  <a:pt x="14313010" y="664343"/>
                  <a:pt x="14313010" y="664343"/>
                  <a:pt x="14345826" y="658875"/>
                </a:cubicBezTo>
                <a:cubicBezTo>
                  <a:pt x="14345826" y="658875"/>
                  <a:pt x="14345826" y="658875"/>
                  <a:pt x="14373172" y="664343"/>
                </a:cubicBezTo>
                <a:cubicBezTo>
                  <a:pt x="14373172" y="664343"/>
                  <a:pt x="14373172" y="664343"/>
                  <a:pt x="14411457" y="647940"/>
                </a:cubicBezTo>
                <a:cubicBezTo>
                  <a:pt x="14411457" y="647940"/>
                  <a:pt x="14411457" y="647940"/>
                  <a:pt x="14427864" y="664343"/>
                </a:cubicBezTo>
                <a:cubicBezTo>
                  <a:pt x="14427864" y="664343"/>
                  <a:pt x="14427864" y="664343"/>
                  <a:pt x="14553657" y="631537"/>
                </a:cubicBezTo>
                <a:cubicBezTo>
                  <a:pt x="14553657" y="631537"/>
                  <a:pt x="14553657" y="631537"/>
                  <a:pt x="14575534" y="642472"/>
                </a:cubicBezTo>
                <a:lnTo>
                  <a:pt x="14559126" y="658875"/>
                </a:lnTo>
                <a:cubicBezTo>
                  <a:pt x="14559126" y="658875"/>
                  <a:pt x="14559126" y="658875"/>
                  <a:pt x="14597411" y="669811"/>
                </a:cubicBezTo>
                <a:cubicBezTo>
                  <a:pt x="14597411" y="669811"/>
                  <a:pt x="14597411" y="669811"/>
                  <a:pt x="14575534" y="691681"/>
                </a:cubicBezTo>
                <a:cubicBezTo>
                  <a:pt x="14575534" y="691681"/>
                  <a:pt x="14575534" y="691681"/>
                  <a:pt x="14547846" y="691681"/>
                </a:cubicBezTo>
                <a:lnTo>
                  <a:pt x="14515372" y="691681"/>
                </a:lnTo>
                <a:cubicBezTo>
                  <a:pt x="14509903" y="691681"/>
                  <a:pt x="14509903" y="691681"/>
                  <a:pt x="14509903" y="691681"/>
                </a:cubicBezTo>
                <a:lnTo>
                  <a:pt x="14508536" y="691681"/>
                </a:lnTo>
                <a:cubicBezTo>
                  <a:pt x="14501699" y="691681"/>
                  <a:pt x="14488026" y="691681"/>
                  <a:pt x="14460680" y="691681"/>
                </a:cubicBezTo>
                <a:cubicBezTo>
                  <a:pt x="14460680" y="691681"/>
                  <a:pt x="14460680" y="691681"/>
                  <a:pt x="14466149" y="713552"/>
                </a:cubicBezTo>
                <a:cubicBezTo>
                  <a:pt x="14466149" y="713552"/>
                  <a:pt x="14466149" y="713552"/>
                  <a:pt x="14422395" y="713552"/>
                </a:cubicBezTo>
                <a:cubicBezTo>
                  <a:pt x="14422395" y="713552"/>
                  <a:pt x="14422395" y="713552"/>
                  <a:pt x="14356764" y="740891"/>
                </a:cubicBezTo>
                <a:cubicBezTo>
                  <a:pt x="14356764" y="740891"/>
                  <a:pt x="14356764" y="740891"/>
                  <a:pt x="14252849" y="779164"/>
                </a:cubicBezTo>
                <a:cubicBezTo>
                  <a:pt x="14252849" y="779164"/>
                  <a:pt x="14252849" y="779164"/>
                  <a:pt x="14236441" y="773697"/>
                </a:cubicBezTo>
                <a:cubicBezTo>
                  <a:pt x="14236441" y="773697"/>
                  <a:pt x="14236441" y="773697"/>
                  <a:pt x="14225502" y="773697"/>
                </a:cubicBezTo>
                <a:cubicBezTo>
                  <a:pt x="14225502" y="773697"/>
                  <a:pt x="14225502" y="773697"/>
                  <a:pt x="14220033" y="795568"/>
                </a:cubicBezTo>
                <a:cubicBezTo>
                  <a:pt x="14220033" y="795568"/>
                  <a:pt x="14220033" y="795568"/>
                  <a:pt x="14192687" y="779164"/>
                </a:cubicBezTo>
                <a:cubicBezTo>
                  <a:pt x="14192687" y="779164"/>
                  <a:pt x="14192687" y="779164"/>
                  <a:pt x="14181748" y="795568"/>
                </a:cubicBezTo>
                <a:cubicBezTo>
                  <a:pt x="14181748" y="795568"/>
                  <a:pt x="14181748" y="795568"/>
                  <a:pt x="14198156" y="801036"/>
                </a:cubicBezTo>
                <a:cubicBezTo>
                  <a:pt x="14198156" y="801036"/>
                  <a:pt x="14198156" y="801036"/>
                  <a:pt x="14121587" y="811971"/>
                </a:cubicBezTo>
                <a:cubicBezTo>
                  <a:pt x="14121587" y="811971"/>
                  <a:pt x="14121587" y="811971"/>
                  <a:pt x="14077833" y="844777"/>
                </a:cubicBezTo>
                <a:cubicBezTo>
                  <a:pt x="14077833" y="844777"/>
                  <a:pt x="14077833" y="844777"/>
                  <a:pt x="13979386" y="883051"/>
                </a:cubicBezTo>
                <a:cubicBezTo>
                  <a:pt x="13979386" y="883051"/>
                  <a:pt x="13979386" y="883051"/>
                  <a:pt x="13968448" y="872116"/>
                </a:cubicBezTo>
                <a:cubicBezTo>
                  <a:pt x="13968448" y="872116"/>
                  <a:pt x="13968448" y="872116"/>
                  <a:pt x="13962979" y="883051"/>
                </a:cubicBezTo>
                <a:cubicBezTo>
                  <a:pt x="13957510" y="877583"/>
                  <a:pt x="13952040" y="872116"/>
                  <a:pt x="13952040" y="861180"/>
                </a:cubicBezTo>
                <a:cubicBezTo>
                  <a:pt x="13952040" y="861180"/>
                  <a:pt x="13952040" y="861180"/>
                  <a:pt x="13913756" y="888519"/>
                </a:cubicBezTo>
                <a:cubicBezTo>
                  <a:pt x="13913756" y="888519"/>
                  <a:pt x="13913756" y="888519"/>
                  <a:pt x="13902817" y="883051"/>
                </a:cubicBezTo>
                <a:cubicBezTo>
                  <a:pt x="13902817" y="883051"/>
                  <a:pt x="13902817" y="883051"/>
                  <a:pt x="13897348" y="899455"/>
                </a:cubicBezTo>
                <a:cubicBezTo>
                  <a:pt x="13897348" y="899455"/>
                  <a:pt x="13897348" y="899455"/>
                  <a:pt x="13902817" y="932261"/>
                </a:cubicBezTo>
                <a:cubicBezTo>
                  <a:pt x="13897348" y="932261"/>
                  <a:pt x="13897348" y="937729"/>
                  <a:pt x="13902817" y="937729"/>
                </a:cubicBezTo>
                <a:cubicBezTo>
                  <a:pt x="13886409" y="937729"/>
                  <a:pt x="13870002" y="937729"/>
                  <a:pt x="13848125" y="932261"/>
                </a:cubicBezTo>
                <a:cubicBezTo>
                  <a:pt x="13848125" y="932261"/>
                  <a:pt x="13848125" y="932261"/>
                  <a:pt x="13886409" y="954132"/>
                </a:cubicBezTo>
                <a:cubicBezTo>
                  <a:pt x="13886409" y="954132"/>
                  <a:pt x="13886409" y="954132"/>
                  <a:pt x="13924694" y="954132"/>
                </a:cubicBezTo>
                <a:cubicBezTo>
                  <a:pt x="13924694" y="954132"/>
                  <a:pt x="13924694" y="954132"/>
                  <a:pt x="13930163" y="948664"/>
                </a:cubicBezTo>
                <a:cubicBezTo>
                  <a:pt x="13935633" y="948664"/>
                  <a:pt x="13941102" y="948664"/>
                  <a:pt x="13930163" y="943196"/>
                </a:cubicBezTo>
                <a:cubicBezTo>
                  <a:pt x="13962979" y="943196"/>
                  <a:pt x="13946571" y="915858"/>
                  <a:pt x="13984856" y="915858"/>
                </a:cubicBezTo>
                <a:cubicBezTo>
                  <a:pt x="13984856" y="915858"/>
                  <a:pt x="13984856" y="915858"/>
                  <a:pt x="14012202" y="921325"/>
                </a:cubicBezTo>
                <a:cubicBezTo>
                  <a:pt x="14012202" y="921325"/>
                  <a:pt x="14012202" y="921325"/>
                  <a:pt x="14017671" y="904922"/>
                </a:cubicBezTo>
                <a:cubicBezTo>
                  <a:pt x="14017671" y="904922"/>
                  <a:pt x="14017671" y="904922"/>
                  <a:pt x="14055956" y="915858"/>
                </a:cubicBezTo>
                <a:cubicBezTo>
                  <a:pt x="14055956" y="915858"/>
                  <a:pt x="14055956" y="915858"/>
                  <a:pt x="14094241" y="899455"/>
                </a:cubicBezTo>
                <a:cubicBezTo>
                  <a:pt x="14094241" y="899455"/>
                  <a:pt x="14094241" y="899455"/>
                  <a:pt x="14116118" y="904922"/>
                </a:cubicBezTo>
                <a:cubicBezTo>
                  <a:pt x="14116118" y="904922"/>
                  <a:pt x="14116118" y="904922"/>
                  <a:pt x="14116118" y="926793"/>
                </a:cubicBezTo>
                <a:cubicBezTo>
                  <a:pt x="14116118" y="926793"/>
                  <a:pt x="14116118" y="926793"/>
                  <a:pt x="14099710" y="948664"/>
                </a:cubicBezTo>
                <a:cubicBezTo>
                  <a:pt x="14099710" y="948664"/>
                  <a:pt x="14099710" y="948664"/>
                  <a:pt x="14034079" y="948664"/>
                </a:cubicBezTo>
                <a:cubicBezTo>
                  <a:pt x="14034079" y="948664"/>
                  <a:pt x="14034079" y="948664"/>
                  <a:pt x="13995794" y="970535"/>
                </a:cubicBezTo>
                <a:cubicBezTo>
                  <a:pt x="13995794" y="970535"/>
                  <a:pt x="13995794" y="970535"/>
                  <a:pt x="13968448" y="992406"/>
                </a:cubicBezTo>
                <a:cubicBezTo>
                  <a:pt x="13968448" y="992406"/>
                  <a:pt x="13968448" y="992406"/>
                  <a:pt x="13957510" y="976003"/>
                </a:cubicBezTo>
                <a:cubicBezTo>
                  <a:pt x="13957510" y="976003"/>
                  <a:pt x="13957510" y="976003"/>
                  <a:pt x="13919225" y="970535"/>
                </a:cubicBezTo>
                <a:cubicBezTo>
                  <a:pt x="13919225" y="970535"/>
                  <a:pt x="13919225" y="970535"/>
                  <a:pt x="13902817" y="970535"/>
                </a:cubicBezTo>
                <a:cubicBezTo>
                  <a:pt x="13902817" y="970535"/>
                  <a:pt x="13902817" y="970535"/>
                  <a:pt x="13897348" y="981470"/>
                </a:cubicBezTo>
                <a:cubicBezTo>
                  <a:pt x="13897348" y="981470"/>
                  <a:pt x="13897348" y="981470"/>
                  <a:pt x="13924694" y="1008809"/>
                </a:cubicBezTo>
                <a:cubicBezTo>
                  <a:pt x="13924694" y="1008809"/>
                  <a:pt x="13924694" y="1008809"/>
                  <a:pt x="13902817" y="1019744"/>
                </a:cubicBezTo>
                <a:cubicBezTo>
                  <a:pt x="13902817" y="1019744"/>
                  <a:pt x="13902817" y="1019744"/>
                  <a:pt x="13848125" y="1019744"/>
                </a:cubicBezTo>
                <a:cubicBezTo>
                  <a:pt x="13848125" y="1019744"/>
                  <a:pt x="13848125" y="1019744"/>
                  <a:pt x="13815309" y="1036147"/>
                </a:cubicBezTo>
                <a:cubicBezTo>
                  <a:pt x="13798901" y="1041615"/>
                  <a:pt x="13864532" y="992406"/>
                  <a:pt x="13777024" y="1052551"/>
                </a:cubicBezTo>
                <a:cubicBezTo>
                  <a:pt x="13777024" y="1052551"/>
                  <a:pt x="13777024" y="1052551"/>
                  <a:pt x="13777024" y="1058018"/>
                </a:cubicBezTo>
                <a:cubicBezTo>
                  <a:pt x="13777024" y="1058018"/>
                  <a:pt x="13777024" y="1058018"/>
                  <a:pt x="13831717" y="1052551"/>
                </a:cubicBezTo>
                <a:cubicBezTo>
                  <a:pt x="13831717" y="1052551"/>
                  <a:pt x="13831717" y="1052551"/>
                  <a:pt x="13787963" y="1079889"/>
                </a:cubicBezTo>
                <a:cubicBezTo>
                  <a:pt x="13787963" y="1079889"/>
                  <a:pt x="13787963" y="1079889"/>
                  <a:pt x="13804371" y="1085357"/>
                </a:cubicBezTo>
                <a:cubicBezTo>
                  <a:pt x="13804371" y="1085357"/>
                  <a:pt x="13804371" y="1085357"/>
                  <a:pt x="13820778" y="1079889"/>
                </a:cubicBezTo>
                <a:cubicBezTo>
                  <a:pt x="13820778" y="1085357"/>
                  <a:pt x="13826248" y="1085357"/>
                  <a:pt x="13848125" y="1096292"/>
                </a:cubicBezTo>
                <a:cubicBezTo>
                  <a:pt x="13848125" y="1096292"/>
                  <a:pt x="13848125" y="1096292"/>
                  <a:pt x="13820778" y="1096292"/>
                </a:cubicBezTo>
                <a:cubicBezTo>
                  <a:pt x="13820778" y="1096292"/>
                  <a:pt x="13820778" y="1096292"/>
                  <a:pt x="13820778" y="1107228"/>
                </a:cubicBezTo>
                <a:cubicBezTo>
                  <a:pt x="13820778" y="1107228"/>
                  <a:pt x="13820778" y="1107228"/>
                  <a:pt x="13831717" y="1118163"/>
                </a:cubicBezTo>
                <a:cubicBezTo>
                  <a:pt x="13831717" y="1118163"/>
                  <a:pt x="13831717" y="1118163"/>
                  <a:pt x="13804371" y="1107228"/>
                </a:cubicBezTo>
                <a:cubicBezTo>
                  <a:pt x="13804371" y="1107228"/>
                  <a:pt x="13804371" y="1107228"/>
                  <a:pt x="13793432" y="1112695"/>
                </a:cubicBezTo>
                <a:cubicBezTo>
                  <a:pt x="13793432" y="1112695"/>
                  <a:pt x="13793432" y="1112695"/>
                  <a:pt x="13771555" y="1079889"/>
                </a:cubicBezTo>
                <a:cubicBezTo>
                  <a:pt x="13771555" y="1079889"/>
                  <a:pt x="13771555" y="1079889"/>
                  <a:pt x="13755147" y="1079889"/>
                </a:cubicBezTo>
                <a:cubicBezTo>
                  <a:pt x="13755147" y="1079889"/>
                  <a:pt x="13760617" y="1074421"/>
                  <a:pt x="13760617" y="1068954"/>
                </a:cubicBezTo>
                <a:cubicBezTo>
                  <a:pt x="13760617" y="1063486"/>
                  <a:pt x="13766086" y="1058018"/>
                  <a:pt x="13771555" y="1052551"/>
                </a:cubicBezTo>
                <a:cubicBezTo>
                  <a:pt x="13771555" y="1052551"/>
                  <a:pt x="13771555" y="1052551"/>
                  <a:pt x="13711394" y="1052551"/>
                </a:cubicBezTo>
                <a:cubicBezTo>
                  <a:pt x="13711394" y="1052551"/>
                  <a:pt x="13711394" y="1052551"/>
                  <a:pt x="13705924" y="1063486"/>
                </a:cubicBezTo>
                <a:cubicBezTo>
                  <a:pt x="13705924" y="1063486"/>
                  <a:pt x="13705924" y="1063486"/>
                  <a:pt x="13629355" y="1068954"/>
                </a:cubicBezTo>
                <a:cubicBezTo>
                  <a:pt x="13629355" y="1068954"/>
                  <a:pt x="13629355" y="1068954"/>
                  <a:pt x="13602009" y="1090825"/>
                </a:cubicBezTo>
                <a:cubicBezTo>
                  <a:pt x="13602009" y="1090825"/>
                  <a:pt x="13602009" y="1090825"/>
                  <a:pt x="13602009" y="1101760"/>
                </a:cubicBezTo>
                <a:cubicBezTo>
                  <a:pt x="13602009" y="1101760"/>
                  <a:pt x="13602009" y="1101760"/>
                  <a:pt x="13596539" y="1090825"/>
                </a:cubicBezTo>
                <a:cubicBezTo>
                  <a:pt x="13596539" y="1090825"/>
                  <a:pt x="13596539" y="1090825"/>
                  <a:pt x="13574662" y="1112695"/>
                </a:cubicBezTo>
                <a:cubicBezTo>
                  <a:pt x="13563724" y="1123631"/>
                  <a:pt x="13558255" y="1129099"/>
                  <a:pt x="13558255" y="1129099"/>
                </a:cubicBezTo>
                <a:cubicBezTo>
                  <a:pt x="13558255" y="1129099"/>
                  <a:pt x="13558255" y="1129099"/>
                  <a:pt x="13612947" y="1129099"/>
                </a:cubicBezTo>
                <a:cubicBezTo>
                  <a:pt x="13612947" y="1129099"/>
                  <a:pt x="13612947" y="1129099"/>
                  <a:pt x="13596539" y="1140034"/>
                </a:cubicBezTo>
                <a:cubicBezTo>
                  <a:pt x="13596539" y="1140034"/>
                  <a:pt x="13596539" y="1140034"/>
                  <a:pt x="13640293" y="1178308"/>
                </a:cubicBezTo>
                <a:cubicBezTo>
                  <a:pt x="13640293" y="1178308"/>
                  <a:pt x="13640293" y="1178308"/>
                  <a:pt x="13656701" y="1167373"/>
                </a:cubicBezTo>
                <a:cubicBezTo>
                  <a:pt x="13656701" y="1167373"/>
                  <a:pt x="13656701" y="1167373"/>
                  <a:pt x="13667640" y="1178308"/>
                </a:cubicBezTo>
                <a:cubicBezTo>
                  <a:pt x="13667640" y="1178308"/>
                  <a:pt x="13667640" y="1178308"/>
                  <a:pt x="13673109" y="1167373"/>
                </a:cubicBezTo>
                <a:cubicBezTo>
                  <a:pt x="13673109" y="1167373"/>
                  <a:pt x="13673109" y="1167373"/>
                  <a:pt x="13722332" y="1167373"/>
                </a:cubicBezTo>
                <a:cubicBezTo>
                  <a:pt x="13722332" y="1167373"/>
                  <a:pt x="13722332" y="1167373"/>
                  <a:pt x="13716863" y="1178308"/>
                </a:cubicBezTo>
                <a:cubicBezTo>
                  <a:pt x="13716863" y="1178308"/>
                  <a:pt x="13716863" y="1178308"/>
                  <a:pt x="13755147" y="1172840"/>
                </a:cubicBezTo>
                <a:cubicBezTo>
                  <a:pt x="13755147" y="1172840"/>
                  <a:pt x="13755147" y="1172840"/>
                  <a:pt x="13738740" y="1156437"/>
                </a:cubicBezTo>
                <a:cubicBezTo>
                  <a:pt x="13738740" y="1156437"/>
                  <a:pt x="13738740" y="1156437"/>
                  <a:pt x="13760617" y="1167373"/>
                </a:cubicBezTo>
                <a:cubicBezTo>
                  <a:pt x="13760617" y="1167373"/>
                  <a:pt x="13760617" y="1167373"/>
                  <a:pt x="13771555" y="1172840"/>
                </a:cubicBezTo>
                <a:cubicBezTo>
                  <a:pt x="13771555" y="1172840"/>
                  <a:pt x="13771555" y="1172840"/>
                  <a:pt x="13777024" y="1167373"/>
                </a:cubicBezTo>
                <a:cubicBezTo>
                  <a:pt x="13777024" y="1167373"/>
                  <a:pt x="13777024" y="1167373"/>
                  <a:pt x="13787963" y="1161905"/>
                </a:cubicBezTo>
                <a:cubicBezTo>
                  <a:pt x="13787963" y="1161905"/>
                  <a:pt x="13787963" y="1161905"/>
                  <a:pt x="13820778" y="1183776"/>
                </a:cubicBezTo>
                <a:cubicBezTo>
                  <a:pt x="13820778" y="1183776"/>
                  <a:pt x="13820778" y="1183776"/>
                  <a:pt x="13837186" y="1183776"/>
                </a:cubicBezTo>
                <a:cubicBezTo>
                  <a:pt x="13837186" y="1183776"/>
                  <a:pt x="13837186" y="1183776"/>
                  <a:pt x="13837186" y="1167373"/>
                </a:cubicBezTo>
                <a:cubicBezTo>
                  <a:pt x="13837186" y="1167373"/>
                  <a:pt x="13837186" y="1167373"/>
                  <a:pt x="13848125" y="1178308"/>
                </a:cubicBezTo>
                <a:cubicBezTo>
                  <a:pt x="13848125" y="1178308"/>
                  <a:pt x="13848125" y="1178308"/>
                  <a:pt x="13870002" y="1156437"/>
                </a:cubicBezTo>
                <a:cubicBezTo>
                  <a:pt x="13870002" y="1156437"/>
                  <a:pt x="13870002" y="1156437"/>
                  <a:pt x="13870002" y="1140034"/>
                </a:cubicBezTo>
                <a:cubicBezTo>
                  <a:pt x="13870002" y="1140034"/>
                  <a:pt x="13870002" y="1140034"/>
                  <a:pt x="13902817" y="1150969"/>
                </a:cubicBezTo>
                <a:cubicBezTo>
                  <a:pt x="13902817" y="1150969"/>
                  <a:pt x="13902817" y="1150969"/>
                  <a:pt x="13908286" y="1140034"/>
                </a:cubicBezTo>
                <a:cubicBezTo>
                  <a:pt x="13930163" y="1140034"/>
                  <a:pt x="13919225" y="1150969"/>
                  <a:pt x="13908286" y="1156437"/>
                </a:cubicBezTo>
                <a:cubicBezTo>
                  <a:pt x="13919225" y="1150969"/>
                  <a:pt x="13935633" y="1145502"/>
                  <a:pt x="13957510" y="1140034"/>
                </a:cubicBezTo>
                <a:cubicBezTo>
                  <a:pt x="13957510" y="1140034"/>
                  <a:pt x="13957510" y="1140034"/>
                  <a:pt x="13990325" y="1129099"/>
                </a:cubicBezTo>
                <a:cubicBezTo>
                  <a:pt x="13990325" y="1129099"/>
                  <a:pt x="13990325" y="1129099"/>
                  <a:pt x="14192687" y="1096292"/>
                </a:cubicBezTo>
                <a:cubicBezTo>
                  <a:pt x="14192687" y="1096292"/>
                  <a:pt x="14192687" y="1096292"/>
                  <a:pt x="14313010" y="1074421"/>
                </a:cubicBezTo>
                <a:cubicBezTo>
                  <a:pt x="14313010" y="1074421"/>
                  <a:pt x="14313010" y="1074421"/>
                  <a:pt x="14509903" y="1063486"/>
                </a:cubicBezTo>
                <a:cubicBezTo>
                  <a:pt x="14509903" y="1063486"/>
                  <a:pt x="14509903" y="1063486"/>
                  <a:pt x="14526311" y="1063486"/>
                </a:cubicBezTo>
                <a:cubicBezTo>
                  <a:pt x="14526311" y="1063486"/>
                  <a:pt x="14526311" y="1063486"/>
                  <a:pt x="14482557" y="1090825"/>
                </a:cubicBezTo>
                <a:cubicBezTo>
                  <a:pt x="14482557" y="1090825"/>
                  <a:pt x="14482557" y="1090825"/>
                  <a:pt x="14378641" y="1112695"/>
                </a:cubicBezTo>
                <a:cubicBezTo>
                  <a:pt x="14378641" y="1112695"/>
                  <a:pt x="14378641" y="1112695"/>
                  <a:pt x="14329418" y="1140034"/>
                </a:cubicBezTo>
                <a:cubicBezTo>
                  <a:pt x="14329418" y="1140034"/>
                  <a:pt x="14329418" y="1140034"/>
                  <a:pt x="14263787" y="1150969"/>
                </a:cubicBezTo>
                <a:cubicBezTo>
                  <a:pt x="14263787" y="1150969"/>
                  <a:pt x="14263787" y="1150969"/>
                  <a:pt x="14252849" y="1200179"/>
                </a:cubicBezTo>
                <a:cubicBezTo>
                  <a:pt x="14252849" y="1200179"/>
                  <a:pt x="14252849" y="1200179"/>
                  <a:pt x="14313010" y="1183776"/>
                </a:cubicBezTo>
                <a:cubicBezTo>
                  <a:pt x="14313010" y="1183776"/>
                  <a:pt x="14313010" y="1183776"/>
                  <a:pt x="14252849" y="1222050"/>
                </a:cubicBezTo>
                <a:cubicBezTo>
                  <a:pt x="14252849" y="1222050"/>
                  <a:pt x="14252849" y="1222050"/>
                  <a:pt x="14121587" y="1249388"/>
                </a:cubicBezTo>
                <a:cubicBezTo>
                  <a:pt x="14121587" y="1249388"/>
                  <a:pt x="14121587" y="1249388"/>
                  <a:pt x="14055956" y="1271259"/>
                </a:cubicBezTo>
                <a:cubicBezTo>
                  <a:pt x="14055956" y="1271259"/>
                  <a:pt x="14055956" y="1271259"/>
                  <a:pt x="14066894" y="1276727"/>
                </a:cubicBezTo>
                <a:cubicBezTo>
                  <a:pt x="14061425" y="1276727"/>
                  <a:pt x="14055956" y="1271259"/>
                  <a:pt x="14066894" y="1293130"/>
                </a:cubicBezTo>
                <a:cubicBezTo>
                  <a:pt x="14066894" y="1293130"/>
                  <a:pt x="14066894" y="1293130"/>
                  <a:pt x="14017671" y="1260324"/>
                </a:cubicBezTo>
                <a:cubicBezTo>
                  <a:pt x="14028610" y="1260324"/>
                  <a:pt x="14039548" y="1249388"/>
                  <a:pt x="14017671" y="1260324"/>
                </a:cubicBezTo>
                <a:cubicBezTo>
                  <a:pt x="14017671" y="1260324"/>
                  <a:pt x="14017671" y="1260324"/>
                  <a:pt x="14012202" y="1260324"/>
                </a:cubicBezTo>
                <a:cubicBezTo>
                  <a:pt x="14006733" y="1260324"/>
                  <a:pt x="14001263" y="1265791"/>
                  <a:pt x="13990325" y="1271259"/>
                </a:cubicBezTo>
                <a:cubicBezTo>
                  <a:pt x="13990325" y="1271259"/>
                  <a:pt x="13990325" y="1271259"/>
                  <a:pt x="14012202" y="1298598"/>
                </a:cubicBezTo>
                <a:cubicBezTo>
                  <a:pt x="14012202" y="1298598"/>
                  <a:pt x="14012202" y="1298598"/>
                  <a:pt x="13979386" y="1304065"/>
                </a:cubicBezTo>
                <a:cubicBezTo>
                  <a:pt x="13979386" y="1304065"/>
                  <a:pt x="13979386" y="1304065"/>
                  <a:pt x="13979386" y="1331404"/>
                </a:cubicBezTo>
                <a:cubicBezTo>
                  <a:pt x="13979386" y="1331404"/>
                  <a:pt x="13979386" y="1331404"/>
                  <a:pt x="13946571" y="1331404"/>
                </a:cubicBezTo>
                <a:cubicBezTo>
                  <a:pt x="13946571" y="1331404"/>
                  <a:pt x="13946571" y="1331404"/>
                  <a:pt x="13902817" y="1358743"/>
                </a:cubicBezTo>
                <a:cubicBezTo>
                  <a:pt x="13902817" y="1358743"/>
                  <a:pt x="13902817" y="1358743"/>
                  <a:pt x="13859063" y="1369678"/>
                </a:cubicBezTo>
                <a:cubicBezTo>
                  <a:pt x="13859063" y="1369678"/>
                  <a:pt x="13859063" y="1369678"/>
                  <a:pt x="13848125" y="1391549"/>
                </a:cubicBezTo>
                <a:cubicBezTo>
                  <a:pt x="13848125" y="1391549"/>
                  <a:pt x="13848125" y="1391549"/>
                  <a:pt x="13859063" y="1397017"/>
                </a:cubicBezTo>
                <a:cubicBezTo>
                  <a:pt x="13859063" y="1397017"/>
                  <a:pt x="13859063" y="1397017"/>
                  <a:pt x="13848125" y="1407952"/>
                </a:cubicBezTo>
                <a:cubicBezTo>
                  <a:pt x="13848125" y="1407952"/>
                  <a:pt x="13848125" y="1407952"/>
                  <a:pt x="13771555" y="1380613"/>
                </a:cubicBezTo>
                <a:cubicBezTo>
                  <a:pt x="13733271" y="1369678"/>
                  <a:pt x="13902817" y="1424355"/>
                  <a:pt x="13711394" y="1380613"/>
                </a:cubicBezTo>
                <a:cubicBezTo>
                  <a:pt x="13711394" y="1380613"/>
                  <a:pt x="13711394" y="1380613"/>
                  <a:pt x="13667640" y="1391549"/>
                </a:cubicBezTo>
                <a:cubicBezTo>
                  <a:pt x="13667640" y="1391549"/>
                  <a:pt x="13667640" y="1391549"/>
                  <a:pt x="13727801" y="1429823"/>
                </a:cubicBezTo>
                <a:cubicBezTo>
                  <a:pt x="13727801" y="1429823"/>
                  <a:pt x="13727801" y="1429823"/>
                  <a:pt x="13738740" y="1446226"/>
                </a:cubicBezTo>
                <a:cubicBezTo>
                  <a:pt x="13738740" y="1446226"/>
                  <a:pt x="13738740" y="1446226"/>
                  <a:pt x="13705924" y="1451694"/>
                </a:cubicBezTo>
                <a:cubicBezTo>
                  <a:pt x="13705924" y="1451694"/>
                  <a:pt x="13705924" y="1451694"/>
                  <a:pt x="13662170" y="1424355"/>
                </a:cubicBezTo>
                <a:cubicBezTo>
                  <a:pt x="13662170" y="1424355"/>
                  <a:pt x="13662170" y="1424355"/>
                  <a:pt x="13629355" y="1429823"/>
                </a:cubicBezTo>
                <a:cubicBezTo>
                  <a:pt x="13629355" y="1429823"/>
                  <a:pt x="13629355" y="1429823"/>
                  <a:pt x="13618416" y="1429823"/>
                </a:cubicBezTo>
                <a:cubicBezTo>
                  <a:pt x="13618416" y="1429823"/>
                  <a:pt x="13618416" y="1429823"/>
                  <a:pt x="13634824" y="1407952"/>
                </a:cubicBezTo>
                <a:cubicBezTo>
                  <a:pt x="13634824" y="1407952"/>
                  <a:pt x="13634824" y="1407952"/>
                  <a:pt x="13569193" y="1413420"/>
                </a:cubicBezTo>
                <a:cubicBezTo>
                  <a:pt x="13569193" y="1413420"/>
                  <a:pt x="13569193" y="1413420"/>
                  <a:pt x="13547316" y="1429823"/>
                </a:cubicBezTo>
                <a:cubicBezTo>
                  <a:pt x="13547316" y="1429823"/>
                  <a:pt x="13547316" y="1429823"/>
                  <a:pt x="13454339" y="1429823"/>
                </a:cubicBezTo>
                <a:cubicBezTo>
                  <a:pt x="13454339" y="1429823"/>
                  <a:pt x="13454339" y="1429823"/>
                  <a:pt x="13448870" y="1468097"/>
                </a:cubicBezTo>
                <a:lnTo>
                  <a:pt x="13452087" y="1470026"/>
                </a:lnTo>
                <a:lnTo>
                  <a:pt x="13441349" y="1472710"/>
                </a:lnTo>
                <a:cubicBezTo>
                  <a:pt x="13435196" y="1474248"/>
                  <a:pt x="13426993" y="1476298"/>
                  <a:pt x="13416054" y="1479032"/>
                </a:cubicBezTo>
                <a:cubicBezTo>
                  <a:pt x="13416054" y="1479032"/>
                  <a:pt x="13416054" y="1479032"/>
                  <a:pt x="13432462" y="1473565"/>
                </a:cubicBezTo>
                <a:cubicBezTo>
                  <a:pt x="13432462" y="1473565"/>
                  <a:pt x="13432462" y="1473565"/>
                  <a:pt x="13410585" y="1457161"/>
                </a:cubicBezTo>
                <a:cubicBezTo>
                  <a:pt x="13410585" y="1457161"/>
                  <a:pt x="13410585" y="1457161"/>
                  <a:pt x="13383239" y="1462629"/>
                </a:cubicBezTo>
                <a:cubicBezTo>
                  <a:pt x="13383239" y="1462629"/>
                  <a:pt x="13383239" y="1462629"/>
                  <a:pt x="13301200" y="1473565"/>
                </a:cubicBezTo>
                <a:cubicBezTo>
                  <a:pt x="13301200" y="1473565"/>
                  <a:pt x="13301200" y="1473565"/>
                  <a:pt x="13246508" y="1495435"/>
                </a:cubicBezTo>
                <a:cubicBezTo>
                  <a:pt x="13246508" y="1495435"/>
                  <a:pt x="13246508" y="1495435"/>
                  <a:pt x="13230100" y="1489968"/>
                </a:cubicBezTo>
                <a:cubicBezTo>
                  <a:pt x="13230100" y="1489968"/>
                  <a:pt x="13230100" y="1489968"/>
                  <a:pt x="13115246" y="1528242"/>
                </a:cubicBezTo>
                <a:cubicBezTo>
                  <a:pt x="13115246" y="1528242"/>
                  <a:pt x="13115246" y="1528242"/>
                  <a:pt x="13082431" y="1522774"/>
                </a:cubicBezTo>
                <a:cubicBezTo>
                  <a:pt x="13082431" y="1511839"/>
                  <a:pt x="13087900" y="1511839"/>
                  <a:pt x="13104308" y="1517306"/>
                </a:cubicBezTo>
                <a:cubicBezTo>
                  <a:pt x="13104308" y="1517306"/>
                  <a:pt x="13104308" y="1517306"/>
                  <a:pt x="13109777" y="1511839"/>
                </a:cubicBezTo>
                <a:cubicBezTo>
                  <a:pt x="13104308" y="1506371"/>
                  <a:pt x="13115246" y="1506371"/>
                  <a:pt x="13120715" y="1506371"/>
                </a:cubicBezTo>
                <a:cubicBezTo>
                  <a:pt x="13109777" y="1506371"/>
                  <a:pt x="13098838" y="1500903"/>
                  <a:pt x="13076961" y="1495435"/>
                </a:cubicBezTo>
                <a:cubicBezTo>
                  <a:pt x="13076961" y="1495435"/>
                  <a:pt x="13076961" y="1495435"/>
                  <a:pt x="13071492" y="1506371"/>
                </a:cubicBezTo>
                <a:cubicBezTo>
                  <a:pt x="13076961" y="1506371"/>
                  <a:pt x="13076961" y="1506371"/>
                  <a:pt x="13071492" y="1511839"/>
                </a:cubicBezTo>
                <a:cubicBezTo>
                  <a:pt x="13071492" y="1511839"/>
                  <a:pt x="13071492" y="1511839"/>
                  <a:pt x="13066023" y="1517306"/>
                </a:cubicBezTo>
                <a:cubicBezTo>
                  <a:pt x="13066023" y="1517306"/>
                  <a:pt x="13066023" y="1517306"/>
                  <a:pt x="13066023" y="1511839"/>
                </a:cubicBezTo>
                <a:cubicBezTo>
                  <a:pt x="13060554" y="1517306"/>
                  <a:pt x="13055084" y="1517306"/>
                  <a:pt x="13044146" y="1522774"/>
                </a:cubicBezTo>
                <a:cubicBezTo>
                  <a:pt x="13044146" y="1522774"/>
                  <a:pt x="13044146" y="1522774"/>
                  <a:pt x="13033207" y="1511839"/>
                </a:cubicBezTo>
                <a:cubicBezTo>
                  <a:pt x="13033207" y="1511839"/>
                  <a:pt x="13033207" y="1511839"/>
                  <a:pt x="13033207" y="1533709"/>
                </a:cubicBezTo>
                <a:cubicBezTo>
                  <a:pt x="13033207" y="1533709"/>
                  <a:pt x="13033207" y="1533709"/>
                  <a:pt x="13022269" y="1528242"/>
                </a:cubicBezTo>
                <a:cubicBezTo>
                  <a:pt x="13022269" y="1528242"/>
                  <a:pt x="13022269" y="1528242"/>
                  <a:pt x="12983984" y="1533709"/>
                </a:cubicBezTo>
                <a:cubicBezTo>
                  <a:pt x="12983984" y="1533709"/>
                  <a:pt x="12978515" y="1528242"/>
                  <a:pt x="12973046" y="1528242"/>
                </a:cubicBezTo>
                <a:cubicBezTo>
                  <a:pt x="12973046" y="1528242"/>
                  <a:pt x="12973046" y="1528242"/>
                  <a:pt x="12945699" y="1539177"/>
                </a:cubicBezTo>
                <a:cubicBezTo>
                  <a:pt x="12945699" y="1539177"/>
                  <a:pt x="12945699" y="1539177"/>
                  <a:pt x="12907415" y="1544645"/>
                </a:cubicBezTo>
                <a:cubicBezTo>
                  <a:pt x="12907415" y="1544645"/>
                  <a:pt x="12907415" y="1544645"/>
                  <a:pt x="12891007" y="1561048"/>
                </a:cubicBezTo>
                <a:cubicBezTo>
                  <a:pt x="12891007" y="1561048"/>
                  <a:pt x="12891007" y="1561048"/>
                  <a:pt x="12858192" y="1561048"/>
                </a:cubicBezTo>
                <a:cubicBezTo>
                  <a:pt x="12858192" y="1561048"/>
                  <a:pt x="12858192" y="1561048"/>
                  <a:pt x="12814438" y="1577451"/>
                </a:cubicBezTo>
                <a:cubicBezTo>
                  <a:pt x="12814438" y="1577451"/>
                  <a:pt x="12814438" y="1577451"/>
                  <a:pt x="12803499" y="1571983"/>
                </a:cubicBezTo>
                <a:cubicBezTo>
                  <a:pt x="12819907" y="1571983"/>
                  <a:pt x="12847253" y="1566516"/>
                  <a:pt x="12803499" y="1571983"/>
                </a:cubicBezTo>
                <a:cubicBezTo>
                  <a:pt x="12803499" y="1571983"/>
                  <a:pt x="12803499" y="1571983"/>
                  <a:pt x="12798030" y="1571983"/>
                </a:cubicBezTo>
                <a:cubicBezTo>
                  <a:pt x="12787091" y="1577451"/>
                  <a:pt x="12776153" y="1577451"/>
                  <a:pt x="12759745" y="1582919"/>
                </a:cubicBezTo>
                <a:cubicBezTo>
                  <a:pt x="12754276" y="1588387"/>
                  <a:pt x="12776153" y="1588387"/>
                  <a:pt x="12754276" y="1593854"/>
                </a:cubicBezTo>
                <a:cubicBezTo>
                  <a:pt x="12754276" y="1593854"/>
                  <a:pt x="12754276" y="1593854"/>
                  <a:pt x="12798030" y="1604790"/>
                </a:cubicBezTo>
                <a:cubicBezTo>
                  <a:pt x="12798030" y="1604790"/>
                  <a:pt x="12798030" y="1604790"/>
                  <a:pt x="12765214" y="1632128"/>
                </a:cubicBezTo>
                <a:cubicBezTo>
                  <a:pt x="12765214" y="1632128"/>
                  <a:pt x="12765214" y="1632128"/>
                  <a:pt x="12715991" y="1643064"/>
                </a:cubicBezTo>
                <a:cubicBezTo>
                  <a:pt x="12715991" y="1643064"/>
                  <a:pt x="12715991" y="1643064"/>
                  <a:pt x="12705053" y="1653999"/>
                </a:cubicBezTo>
                <a:cubicBezTo>
                  <a:pt x="12705053" y="1653999"/>
                  <a:pt x="12705053" y="1653999"/>
                  <a:pt x="12688645" y="1648531"/>
                </a:cubicBezTo>
                <a:cubicBezTo>
                  <a:pt x="12688645" y="1648531"/>
                  <a:pt x="12688645" y="1648531"/>
                  <a:pt x="12650360" y="1703209"/>
                </a:cubicBezTo>
                <a:cubicBezTo>
                  <a:pt x="12650360" y="1703209"/>
                  <a:pt x="12650360" y="1703209"/>
                  <a:pt x="12595668" y="1763353"/>
                </a:cubicBezTo>
                <a:cubicBezTo>
                  <a:pt x="12595668" y="1763353"/>
                  <a:pt x="12595668" y="1763353"/>
                  <a:pt x="12606606" y="1779757"/>
                </a:cubicBezTo>
                <a:cubicBezTo>
                  <a:pt x="12606606" y="1779757"/>
                  <a:pt x="12606606" y="1779757"/>
                  <a:pt x="12650360" y="1763353"/>
                </a:cubicBezTo>
                <a:cubicBezTo>
                  <a:pt x="12650360" y="1763353"/>
                  <a:pt x="12650360" y="1763353"/>
                  <a:pt x="12705053" y="1768821"/>
                </a:cubicBezTo>
                <a:cubicBezTo>
                  <a:pt x="12705053" y="1768821"/>
                  <a:pt x="12705053" y="1768821"/>
                  <a:pt x="12677707" y="1746950"/>
                </a:cubicBezTo>
                <a:cubicBezTo>
                  <a:pt x="12677707" y="1746950"/>
                  <a:pt x="12677707" y="1746950"/>
                  <a:pt x="12683176" y="1741483"/>
                </a:cubicBezTo>
                <a:cubicBezTo>
                  <a:pt x="12683176" y="1741483"/>
                  <a:pt x="12683176" y="1741483"/>
                  <a:pt x="12710522" y="1757886"/>
                </a:cubicBezTo>
                <a:cubicBezTo>
                  <a:pt x="12710522" y="1757886"/>
                  <a:pt x="12710522" y="1757886"/>
                  <a:pt x="12798030" y="1725079"/>
                </a:cubicBezTo>
                <a:cubicBezTo>
                  <a:pt x="12798030" y="1725079"/>
                  <a:pt x="12798030" y="1725079"/>
                  <a:pt x="12792561" y="1746950"/>
                </a:cubicBezTo>
                <a:cubicBezTo>
                  <a:pt x="12792561" y="1746950"/>
                  <a:pt x="12792561" y="1746950"/>
                  <a:pt x="12858192" y="1741483"/>
                </a:cubicBezTo>
                <a:cubicBezTo>
                  <a:pt x="12858192" y="1741483"/>
                  <a:pt x="12858192" y="1741483"/>
                  <a:pt x="12863661" y="1730547"/>
                </a:cubicBezTo>
                <a:cubicBezTo>
                  <a:pt x="12863661" y="1730547"/>
                  <a:pt x="12863661" y="1730547"/>
                  <a:pt x="12825376" y="1725079"/>
                </a:cubicBezTo>
                <a:cubicBezTo>
                  <a:pt x="12825376" y="1725079"/>
                  <a:pt x="12825376" y="1725079"/>
                  <a:pt x="12825376" y="1708676"/>
                </a:cubicBezTo>
                <a:cubicBezTo>
                  <a:pt x="12858192" y="1692273"/>
                  <a:pt x="12825376" y="1768821"/>
                  <a:pt x="12874599" y="1692273"/>
                </a:cubicBezTo>
                <a:cubicBezTo>
                  <a:pt x="12874599" y="1692273"/>
                  <a:pt x="12874599" y="1692273"/>
                  <a:pt x="12885538" y="1714144"/>
                </a:cubicBezTo>
                <a:cubicBezTo>
                  <a:pt x="12885538" y="1714144"/>
                  <a:pt x="12885538" y="1714144"/>
                  <a:pt x="12956638" y="1708676"/>
                </a:cubicBezTo>
                <a:cubicBezTo>
                  <a:pt x="12956638" y="1708676"/>
                  <a:pt x="12956638" y="1708676"/>
                  <a:pt x="13000392" y="1708676"/>
                </a:cubicBezTo>
                <a:cubicBezTo>
                  <a:pt x="12994923" y="1714144"/>
                  <a:pt x="12994923" y="1730547"/>
                  <a:pt x="13005861" y="1708676"/>
                </a:cubicBezTo>
                <a:cubicBezTo>
                  <a:pt x="13005861" y="1708676"/>
                  <a:pt x="13005861" y="1708676"/>
                  <a:pt x="13005861" y="1703209"/>
                </a:cubicBezTo>
                <a:cubicBezTo>
                  <a:pt x="13005861" y="1697741"/>
                  <a:pt x="13005861" y="1692273"/>
                  <a:pt x="13005861" y="1686805"/>
                </a:cubicBezTo>
                <a:cubicBezTo>
                  <a:pt x="13005861" y="1686805"/>
                  <a:pt x="13005861" y="1686805"/>
                  <a:pt x="13022269" y="1686805"/>
                </a:cubicBezTo>
                <a:cubicBezTo>
                  <a:pt x="13022269" y="1686805"/>
                  <a:pt x="13022269" y="1686805"/>
                  <a:pt x="13016800" y="1697741"/>
                </a:cubicBezTo>
                <a:cubicBezTo>
                  <a:pt x="13016800" y="1697741"/>
                  <a:pt x="13016800" y="1697741"/>
                  <a:pt x="13060554" y="1692273"/>
                </a:cubicBezTo>
                <a:cubicBezTo>
                  <a:pt x="13060554" y="1692273"/>
                  <a:pt x="13060554" y="1692273"/>
                  <a:pt x="13060554" y="1675870"/>
                </a:cubicBezTo>
                <a:cubicBezTo>
                  <a:pt x="13082431" y="1664935"/>
                  <a:pt x="13109777" y="1686805"/>
                  <a:pt x="13109777" y="1664935"/>
                </a:cubicBezTo>
                <a:cubicBezTo>
                  <a:pt x="13109777" y="1670402"/>
                  <a:pt x="13131654" y="1653999"/>
                  <a:pt x="13109777" y="1675870"/>
                </a:cubicBezTo>
                <a:cubicBezTo>
                  <a:pt x="13120715" y="1670402"/>
                  <a:pt x="13120715" y="1697741"/>
                  <a:pt x="13131654" y="1664935"/>
                </a:cubicBezTo>
                <a:cubicBezTo>
                  <a:pt x="13131654" y="1664935"/>
                  <a:pt x="13131654" y="1664935"/>
                  <a:pt x="13126184" y="1659467"/>
                </a:cubicBezTo>
                <a:cubicBezTo>
                  <a:pt x="13126184" y="1659467"/>
                  <a:pt x="13126184" y="1659467"/>
                  <a:pt x="13159000" y="1637596"/>
                </a:cubicBezTo>
                <a:cubicBezTo>
                  <a:pt x="13153531" y="1632128"/>
                  <a:pt x="13169938" y="1632128"/>
                  <a:pt x="13175408" y="1632128"/>
                </a:cubicBezTo>
                <a:cubicBezTo>
                  <a:pt x="13175408" y="1632128"/>
                  <a:pt x="13175408" y="1632128"/>
                  <a:pt x="13180877" y="1637596"/>
                </a:cubicBezTo>
                <a:cubicBezTo>
                  <a:pt x="13180877" y="1637596"/>
                  <a:pt x="13180877" y="1637596"/>
                  <a:pt x="13246508" y="1626661"/>
                </a:cubicBezTo>
                <a:cubicBezTo>
                  <a:pt x="13246508" y="1626661"/>
                  <a:pt x="13246508" y="1626661"/>
                  <a:pt x="13251977" y="1637596"/>
                </a:cubicBezTo>
                <a:cubicBezTo>
                  <a:pt x="13251977" y="1637596"/>
                  <a:pt x="13251977" y="1637596"/>
                  <a:pt x="13224631" y="1632128"/>
                </a:cubicBezTo>
                <a:cubicBezTo>
                  <a:pt x="13224631" y="1632128"/>
                  <a:pt x="13224631" y="1632128"/>
                  <a:pt x="13224631" y="1648531"/>
                </a:cubicBezTo>
                <a:cubicBezTo>
                  <a:pt x="13224631" y="1648531"/>
                  <a:pt x="13224631" y="1648531"/>
                  <a:pt x="13246508" y="1648531"/>
                </a:cubicBezTo>
                <a:cubicBezTo>
                  <a:pt x="13246508" y="1648531"/>
                  <a:pt x="13246508" y="1648531"/>
                  <a:pt x="13257446" y="1643064"/>
                </a:cubicBezTo>
                <a:cubicBezTo>
                  <a:pt x="13257446" y="1637596"/>
                  <a:pt x="13262916" y="1637596"/>
                  <a:pt x="13273854" y="1626661"/>
                </a:cubicBezTo>
                <a:cubicBezTo>
                  <a:pt x="13284793" y="1621193"/>
                  <a:pt x="13306670" y="1610257"/>
                  <a:pt x="13334016" y="1599322"/>
                </a:cubicBezTo>
                <a:cubicBezTo>
                  <a:pt x="13334016" y="1599322"/>
                  <a:pt x="13334016" y="1599322"/>
                  <a:pt x="13328546" y="1615725"/>
                </a:cubicBezTo>
                <a:cubicBezTo>
                  <a:pt x="13328546" y="1615725"/>
                  <a:pt x="13328546" y="1615725"/>
                  <a:pt x="13344954" y="1615725"/>
                </a:cubicBezTo>
                <a:cubicBezTo>
                  <a:pt x="13344954" y="1615725"/>
                  <a:pt x="13344954" y="1615725"/>
                  <a:pt x="13350423" y="1599322"/>
                </a:cubicBezTo>
                <a:cubicBezTo>
                  <a:pt x="13350423" y="1599322"/>
                  <a:pt x="13350423" y="1599322"/>
                  <a:pt x="13454339" y="1571983"/>
                </a:cubicBezTo>
                <a:cubicBezTo>
                  <a:pt x="13470747" y="1571983"/>
                  <a:pt x="13470747" y="1555580"/>
                  <a:pt x="13481685" y="1550113"/>
                </a:cubicBezTo>
                <a:cubicBezTo>
                  <a:pt x="13481685" y="1550113"/>
                  <a:pt x="13481685" y="1550113"/>
                  <a:pt x="13454339" y="1539177"/>
                </a:cubicBezTo>
                <a:cubicBezTo>
                  <a:pt x="13454339" y="1539177"/>
                  <a:pt x="13454339" y="1539177"/>
                  <a:pt x="13432462" y="1544645"/>
                </a:cubicBezTo>
                <a:cubicBezTo>
                  <a:pt x="13432462" y="1544645"/>
                  <a:pt x="13432462" y="1544645"/>
                  <a:pt x="13421524" y="1528242"/>
                </a:cubicBezTo>
                <a:cubicBezTo>
                  <a:pt x="13421524" y="1528242"/>
                  <a:pt x="13421524" y="1528242"/>
                  <a:pt x="13344954" y="1528242"/>
                </a:cubicBezTo>
                <a:cubicBezTo>
                  <a:pt x="13339485" y="1539177"/>
                  <a:pt x="13339485" y="1528242"/>
                  <a:pt x="13334016" y="1511839"/>
                </a:cubicBezTo>
                <a:cubicBezTo>
                  <a:pt x="13317608" y="1522774"/>
                  <a:pt x="13328546" y="1561048"/>
                  <a:pt x="13295731" y="1533709"/>
                </a:cubicBezTo>
                <a:cubicBezTo>
                  <a:pt x="13295731" y="1533709"/>
                  <a:pt x="13295731" y="1533709"/>
                  <a:pt x="13273854" y="1511839"/>
                </a:cubicBezTo>
                <a:cubicBezTo>
                  <a:pt x="13273854" y="1511839"/>
                  <a:pt x="13273854" y="1511839"/>
                  <a:pt x="13344954" y="1495435"/>
                </a:cubicBezTo>
                <a:cubicBezTo>
                  <a:pt x="13344954" y="1495435"/>
                  <a:pt x="13344954" y="1495435"/>
                  <a:pt x="13355893" y="1500903"/>
                </a:cubicBezTo>
                <a:cubicBezTo>
                  <a:pt x="13344954" y="1506371"/>
                  <a:pt x="13377770" y="1517306"/>
                  <a:pt x="13339485" y="1506371"/>
                </a:cubicBezTo>
                <a:cubicBezTo>
                  <a:pt x="13339485" y="1506371"/>
                  <a:pt x="13339485" y="1506371"/>
                  <a:pt x="13383239" y="1522774"/>
                </a:cubicBezTo>
                <a:cubicBezTo>
                  <a:pt x="13383239" y="1522774"/>
                  <a:pt x="13383239" y="1522774"/>
                  <a:pt x="13388708" y="1522774"/>
                </a:cubicBezTo>
                <a:cubicBezTo>
                  <a:pt x="13383239" y="1506371"/>
                  <a:pt x="13454339" y="1544645"/>
                  <a:pt x="13372300" y="1495435"/>
                </a:cubicBezTo>
                <a:cubicBezTo>
                  <a:pt x="13372300" y="1495435"/>
                  <a:pt x="13372300" y="1495435"/>
                  <a:pt x="13361362" y="1489968"/>
                </a:cubicBezTo>
                <a:cubicBezTo>
                  <a:pt x="13372300" y="1489968"/>
                  <a:pt x="13388708" y="1473565"/>
                  <a:pt x="13388708" y="1484500"/>
                </a:cubicBezTo>
                <a:cubicBezTo>
                  <a:pt x="13388708" y="1484500"/>
                  <a:pt x="13388708" y="1484500"/>
                  <a:pt x="13388708" y="1489968"/>
                </a:cubicBezTo>
                <a:cubicBezTo>
                  <a:pt x="13388708" y="1489968"/>
                  <a:pt x="13388708" y="1489968"/>
                  <a:pt x="13443401" y="1528242"/>
                </a:cubicBezTo>
                <a:cubicBezTo>
                  <a:pt x="13443401" y="1528242"/>
                  <a:pt x="13443401" y="1528242"/>
                  <a:pt x="13514501" y="1533709"/>
                </a:cubicBezTo>
                <a:cubicBezTo>
                  <a:pt x="13503562" y="1561048"/>
                  <a:pt x="13536378" y="1539177"/>
                  <a:pt x="13552785" y="1550113"/>
                </a:cubicBezTo>
                <a:cubicBezTo>
                  <a:pt x="13552785" y="1550113"/>
                  <a:pt x="13552785" y="1550113"/>
                  <a:pt x="13547316" y="1582919"/>
                </a:cubicBezTo>
                <a:cubicBezTo>
                  <a:pt x="13558255" y="1604790"/>
                  <a:pt x="13580132" y="1571983"/>
                  <a:pt x="13580132" y="1599322"/>
                </a:cubicBezTo>
                <a:cubicBezTo>
                  <a:pt x="13580132" y="1599322"/>
                  <a:pt x="13580132" y="1599322"/>
                  <a:pt x="13580132" y="1588387"/>
                </a:cubicBezTo>
                <a:cubicBezTo>
                  <a:pt x="13580132" y="1588387"/>
                  <a:pt x="13580132" y="1588387"/>
                  <a:pt x="13591070" y="1599322"/>
                </a:cubicBezTo>
                <a:cubicBezTo>
                  <a:pt x="13591070" y="1599322"/>
                  <a:pt x="13591070" y="1599322"/>
                  <a:pt x="13596539" y="1599322"/>
                </a:cubicBezTo>
                <a:cubicBezTo>
                  <a:pt x="13596539" y="1599322"/>
                  <a:pt x="13596539" y="1599322"/>
                  <a:pt x="13607478" y="1588387"/>
                </a:cubicBezTo>
                <a:cubicBezTo>
                  <a:pt x="13607478" y="1588387"/>
                  <a:pt x="13607478" y="1588387"/>
                  <a:pt x="13596539" y="1582919"/>
                </a:cubicBezTo>
                <a:cubicBezTo>
                  <a:pt x="13596539" y="1582919"/>
                  <a:pt x="13596539" y="1582919"/>
                  <a:pt x="13667640" y="1588387"/>
                </a:cubicBezTo>
                <a:cubicBezTo>
                  <a:pt x="13667640" y="1588387"/>
                  <a:pt x="13667640" y="1588387"/>
                  <a:pt x="13722332" y="1555580"/>
                </a:cubicBezTo>
                <a:cubicBezTo>
                  <a:pt x="13722332" y="1555580"/>
                  <a:pt x="13722332" y="1555580"/>
                  <a:pt x="13754635" y="1548660"/>
                </a:cubicBezTo>
                <a:lnTo>
                  <a:pt x="13790572" y="1540961"/>
                </a:lnTo>
                <a:lnTo>
                  <a:pt x="13789330" y="1541911"/>
                </a:lnTo>
                <a:cubicBezTo>
                  <a:pt x="13787963" y="1543278"/>
                  <a:pt x="13787621" y="1543961"/>
                  <a:pt x="13789672" y="1542253"/>
                </a:cubicBezTo>
                <a:lnTo>
                  <a:pt x="13791159" y="1540836"/>
                </a:lnTo>
                <a:lnTo>
                  <a:pt x="13798901" y="1539177"/>
                </a:lnTo>
                <a:cubicBezTo>
                  <a:pt x="13798901" y="1536443"/>
                  <a:pt x="13797192" y="1536443"/>
                  <a:pt x="13795141" y="1537468"/>
                </a:cubicBezTo>
                <a:lnTo>
                  <a:pt x="13792869" y="1539206"/>
                </a:lnTo>
                <a:lnTo>
                  <a:pt x="13804371" y="1528242"/>
                </a:lnTo>
                <a:cubicBezTo>
                  <a:pt x="13804371" y="1528242"/>
                  <a:pt x="13804371" y="1528242"/>
                  <a:pt x="13848125" y="1528242"/>
                </a:cubicBezTo>
                <a:cubicBezTo>
                  <a:pt x="13848125" y="1528242"/>
                  <a:pt x="13848125" y="1528242"/>
                  <a:pt x="13979386" y="1511839"/>
                </a:cubicBezTo>
                <a:cubicBezTo>
                  <a:pt x="13979386" y="1511839"/>
                  <a:pt x="13979386" y="1511839"/>
                  <a:pt x="14017671" y="1511839"/>
                </a:cubicBezTo>
                <a:cubicBezTo>
                  <a:pt x="14023140" y="1506371"/>
                  <a:pt x="14034079" y="1506371"/>
                  <a:pt x="14050487" y="1495435"/>
                </a:cubicBezTo>
                <a:cubicBezTo>
                  <a:pt x="14050487" y="1495435"/>
                  <a:pt x="14050487" y="1495435"/>
                  <a:pt x="14050487" y="1511839"/>
                </a:cubicBezTo>
                <a:cubicBezTo>
                  <a:pt x="14050487" y="1511839"/>
                  <a:pt x="14050487" y="1511839"/>
                  <a:pt x="14105179" y="1511839"/>
                </a:cubicBezTo>
                <a:cubicBezTo>
                  <a:pt x="14105179" y="1511839"/>
                  <a:pt x="14105179" y="1511839"/>
                  <a:pt x="14116118" y="1495435"/>
                </a:cubicBezTo>
                <a:cubicBezTo>
                  <a:pt x="14116118" y="1495435"/>
                  <a:pt x="14116118" y="1495435"/>
                  <a:pt x="14094241" y="1484500"/>
                </a:cubicBezTo>
                <a:cubicBezTo>
                  <a:pt x="14094241" y="1484500"/>
                  <a:pt x="14094241" y="1484500"/>
                  <a:pt x="14127056" y="1479032"/>
                </a:cubicBezTo>
                <a:cubicBezTo>
                  <a:pt x="14127056" y="1479032"/>
                  <a:pt x="14127056" y="1479032"/>
                  <a:pt x="14137995" y="1479032"/>
                </a:cubicBezTo>
                <a:cubicBezTo>
                  <a:pt x="14137995" y="1479032"/>
                  <a:pt x="14137995" y="1479032"/>
                  <a:pt x="14214564" y="1446226"/>
                </a:cubicBezTo>
                <a:cubicBezTo>
                  <a:pt x="14236441" y="1451694"/>
                  <a:pt x="14263787" y="1397017"/>
                  <a:pt x="14280195" y="1451694"/>
                </a:cubicBezTo>
                <a:cubicBezTo>
                  <a:pt x="14280195" y="1451694"/>
                  <a:pt x="14280195" y="1451694"/>
                  <a:pt x="14378641" y="1413420"/>
                </a:cubicBezTo>
                <a:cubicBezTo>
                  <a:pt x="14378641" y="1413420"/>
                  <a:pt x="14378641" y="1413420"/>
                  <a:pt x="14389580" y="1402484"/>
                </a:cubicBezTo>
                <a:cubicBezTo>
                  <a:pt x="14389580" y="1402484"/>
                  <a:pt x="14389580" y="1402484"/>
                  <a:pt x="14395049" y="1413420"/>
                </a:cubicBezTo>
                <a:cubicBezTo>
                  <a:pt x="14395049" y="1413420"/>
                  <a:pt x="14395049" y="1413420"/>
                  <a:pt x="14416926" y="1407952"/>
                </a:cubicBezTo>
                <a:cubicBezTo>
                  <a:pt x="14416926" y="1407952"/>
                  <a:pt x="14416926" y="1407952"/>
                  <a:pt x="14455211" y="1418887"/>
                </a:cubicBezTo>
                <a:cubicBezTo>
                  <a:pt x="14455211" y="1418887"/>
                  <a:pt x="14455211" y="1418887"/>
                  <a:pt x="14488026" y="1451694"/>
                </a:cubicBezTo>
                <a:cubicBezTo>
                  <a:pt x="14488026" y="1451694"/>
                  <a:pt x="14488026" y="1451694"/>
                  <a:pt x="14460680" y="1479032"/>
                </a:cubicBezTo>
                <a:cubicBezTo>
                  <a:pt x="14460680" y="1479032"/>
                  <a:pt x="14460680" y="1479032"/>
                  <a:pt x="14433334" y="1468097"/>
                </a:cubicBezTo>
                <a:cubicBezTo>
                  <a:pt x="14433334" y="1479032"/>
                  <a:pt x="14405987" y="1457161"/>
                  <a:pt x="14422395" y="1495435"/>
                </a:cubicBezTo>
                <a:cubicBezTo>
                  <a:pt x="14422395" y="1495435"/>
                  <a:pt x="14422395" y="1495435"/>
                  <a:pt x="14411457" y="1484500"/>
                </a:cubicBezTo>
                <a:cubicBezTo>
                  <a:pt x="14411457" y="1484500"/>
                  <a:pt x="14411457" y="1484500"/>
                  <a:pt x="14313010" y="1517306"/>
                </a:cubicBezTo>
                <a:cubicBezTo>
                  <a:pt x="14313010" y="1517306"/>
                  <a:pt x="14313010" y="1517306"/>
                  <a:pt x="14302072" y="1539177"/>
                </a:cubicBezTo>
                <a:cubicBezTo>
                  <a:pt x="14302072" y="1539177"/>
                  <a:pt x="14302072" y="1539177"/>
                  <a:pt x="14187218" y="1550113"/>
                </a:cubicBezTo>
                <a:cubicBezTo>
                  <a:pt x="14187218" y="1550113"/>
                  <a:pt x="14187218" y="1550113"/>
                  <a:pt x="14176279" y="1571983"/>
                </a:cubicBezTo>
                <a:cubicBezTo>
                  <a:pt x="14176279" y="1571983"/>
                  <a:pt x="14176279" y="1571983"/>
                  <a:pt x="14105179" y="1588387"/>
                </a:cubicBezTo>
                <a:cubicBezTo>
                  <a:pt x="14105179" y="1588387"/>
                  <a:pt x="14105179" y="1588387"/>
                  <a:pt x="14083302" y="1604790"/>
                </a:cubicBezTo>
                <a:cubicBezTo>
                  <a:pt x="14083302" y="1604790"/>
                  <a:pt x="14083302" y="1604790"/>
                  <a:pt x="14017671" y="1626661"/>
                </a:cubicBezTo>
                <a:cubicBezTo>
                  <a:pt x="14017671" y="1626661"/>
                  <a:pt x="14017671" y="1626661"/>
                  <a:pt x="14012202" y="1648531"/>
                </a:cubicBezTo>
                <a:cubicBezTo>
                  <a:pt x="14012202" y="1648531"/>
                  <a:pt x="14012202" y="1648531"/>
                  <a:pt x="13968448" y="1648531"/>
                </a:cubicBezTo>
                <a:cubicBezTo>
                  <a:pt x="13968448" y="1648531"/>
                  <a:pt x="13968448" y="1643064"/>
                  <a:pt x="13962979" y="1643064"/>
                </a:cubicBezTo>
                <a:cubicBezTo>
                  <a:pt x="13962979" y="1643064"/>
                  <a:pt x="13962979" y="1643064"/>
                  <a:pt x="13902817" y="1681338"/>
                </a:cubicBezTo>
                <a:cubicBezTo>
                  <a:pt x="13902817" y="1681338"/>
                  <a:pt x="13902817" y="1681338"/>
                  <a:pt x="13875471" y="1681338"/>
                </a:cubicBezTo>
                <a:cubicBezTo>
                  <a:pt x="13875471" y="1681338"/>
                  <a:pt x="13875471" y="1681338"/>
                  <a:pt x="13859063" y="1703209"/>
                </a:cubicBezTo>
                <a:cubicBezTo>
                  <a:pt x="13859063" y="1703209"/>
                  <a:pt x="13859063" y="1703209"/>
                  <a:pt x="13848125" y="1681338"/>
                </a:cubicBezTo>
                <a:cubicBezTo>
                  <a:pt x="13848125" y="1681338"/>
                  <a:pt x="13848125" y="1681338"/>
                  <a:pt x="13815309" y="1697741"/>
                </a:cubicBezTo>
                <a:cubicBezTo>
                  <a:pt x="13820778" y="1697741"/>
                  <a:pt x="13782494" y="1681338"/>
                  <a:pt x="13815309" y="1719612"/>
                </a:cubicBezTo>
                <a:cubicBezTo>
                  <a:pt x="13815309" y="1719612"/>
                  <a:pt x="13815309" y="1719612"/>
                  <a:pt x="13793432" y="1719612"/>
                </a:cubicBezTo>
                <a:cubicBezTo>
                  <a:pt x="13793432" y="1719612"/>
                  <a:pt x="13793432" y="1719612"/>
                  <a:pt x="13782494" y="1730547"/>
                </a:cubicBezTo>
                <a:cubicBezTo>
                  <a:pt x="13782494" y="1730547"/>
                  <a:pt x="13782494" y="1730547"/>
                  <a:pt x="13755147" y="1736015"/>
                </a:cubicBezTo>
                <a:cubicBezTo>
                  <a:pt x="13755147" y="1736015"/>
                  <a:pt x="13755147" y="1736015"/>
                  <a:pt x="13738740" y="1757886"/>
                </a:cubicBezTo>
                <a:cubicBezTo>
                  <a:pt x="13738740" y="1757886"/>
                  <a:pt x="13738740" y="1757886"/>
                  <a:pt x="13684047" y="1746950"/>
                </a:cubicBezTo>
                <a:cubicBezTo>
                  <a:pt x="13684047" y="1746950"/>
                  <a:pt x="13684047" y="1746950"/>
                  <a:pt x="13645763" y="1752418"/>
                </a:cubicBezTo>
                <a:cubicBezTo>
                  <a:pt x="13645763" y="1752418"/>
                  <a:pt x="13645763" y="1752418"/>
                  <a:pt x="13645763" y="1768821"/>
                </a:cubicBezTo>
                <a:cubicBezTo>
                  <a:pt x="13645763" y="1768821"/>
                  <a:pt x="13645763" y="1768821"/>
                  <a:pt x="13684047" y="1790692"/>
                </a:cubicBezTo>
                <a:cubicBezTo>
                  <a:pt x="13684047" y="1790692"/>
                  <a:pt x="13684047" y="1790692"/>
                  <a:pt x="13722332" y="1823498"/>
                </a:cubicBezTo>
                <a:cubicBezTo>
                  <a:pt x="13722332" y="1823498"/>
                  <a:pt x="13722332" y="1823498"/>
                  <a:pt x="13694986" y="1839901"/>
                </a:cubicBezTo>
                <a:cubicBezTo>
                  <a:pt x="13694986" y="1839901"/>
                  <a:pt x="13694986" y="1839901"/>
                  <a:pt x="13662170" y="1807095"/>
                </a:cubicBezTo>
                <a:cubicBezTo>
                  <a:pt x="13662170" y="1807095"/>
                  <a:pt x="13662170" y="1807095"/>
                  <a:pt x="13503562" y="1828966"/>
                </a:cubicBezTo>
                <a:cubicBezTo>
                  <a:pt x="13503562" y="1828966"/>
                  <a:pt x="13503562" y="1828966"/>
                  <a:pt x="13487155" y="1823498"/>
                </a:cubicBezTo>
                <a:cubicBezTo>
                  <a:pt x="13487155" y="1823498"/>
                  <a:pt x="13487155" y="1823498"/>
                  <a:pt x="13388708" y="1845369"/>
                </a:cubicBezTo>
                <a:cubicBezTo>
                  <a:pt x="13388708" y="1845369"/>
                  <a:pt x="13388708" y="1845369"/>
                  <a:pt x="13388708" y="1850837"/>
                </a:cubicBezTo>
                <a:cubicBezTo>
                  <a:pt x="13388708" y="1850837"/>
                  <a:pt x="13388708" y="1850837"/>
                  <a:pt x="13339485" y="1850837"/>
                </a:cubicBezTo>
                <a:cubicBezTo>
                  <a:pt x="13339485" y="1850837"/>
                  <a:pt x="13339485" y="1850837"/>
                  <a:pt x="13339485" y="1856305"/>
                </a:cubicBezTo>
                <a:cubicBezTo>
                  <a:pt x="13339485" y="1856305"/>
                  <a:pt x="13339485" y="1856305"/>
                  <a:pt x="13317608" y="1850837"/>
                </a:cubicBezTo>
                <a:cubicBezTo>
                  <a:pt x="13317608" y="1850837"/>
                  <a:pt x="13317608" y="1850837"/>
                  <a:pt x="13284793" y="1872708"/>
                </a:cubicBezTo>
                <a:cubicBezTo>
                  <a:pt x="13279323" y="1867240"/>
                  <a:pt x="13262916" y="1883643"/>
                  <a:pt x="13268385" y="1861772"/>
                </a:cubicBezTo>
                <a:cubicBezTo>
                  <a:pt x="13268385" y="1861772"/>
                  <a:pt x="13268385" y="1861772"/>
                  <a:pt x="13262916" y="1867240"/>
                </a:cubicBezTo>
                <a:cubicBezTo>
                  <a:pt x="13262916" y="1867240"/>
                  <a:pt x="13262916" y="1867240"/>
                  <a:pt x="13153531" y="1883643"/>
                </a:cubicBezTo>
                <a:cubicBezTo>
                  <a:pt x="13153531" y="1883643"/>
                  <a:pt x="13153531" y="1883643"/>
                  <a:pt x="12923822" y="1960191"/>
                </a:cubicBezTo>
                <a:cubicBezTo>
                  <a:pt x="12923822" y="1960191"/>
                  <a:pt x="12923822" y="1960191"/>
                  <a:pt x="12880069" y="1976594"/>
                </a:cubicBezTo>
                <a:cubicBezTo>
                  <a:pt x="12880069" y="1976594"/>
                  <a:pt x="12880069" y="1976594"/>
                  <a:pt x="12858192" y="1971127"/>
                </a:cubicBezTo>
                <a:cubicBezTo>
                  <a:pt x="12858192" y="1971127"/>
                  <a:pt x="12858192" y="1971127"/>
                  <a:pt x="12836315" y="1976594"/>
                </a:cubicBezTo>
                <a:cubicBezTo>
                  <a:pt x="12836315" y="1976594"/>
                  <a:pt x="12836315" y="1976594"/>
                  <a:pt x="12836315" y="1987530"/>
                </a:cubicBezTo>
                <a:cubicBezTo>
                  <a:pt x="12836315" y="1987530"/>
                  <a:pt x="12836315" y="1987530"/>
                  <a:pt x="12847253" y="1998465"/>
                </a:cubicBezTo>
                <a:cubicBezTo>
                  <a:pt x="12847253" y="1998465"/>
                  <a:pt x="12847253" y="1998465"/>
                  <a:pt x="12633953" y="2069545"/>
                </a:cubicBezTo>
                <a:cubicBezTo>
                  <a:pt x="12633953" y="2069545"/>
                  <a:pt x="12633953" y="2069545"/>
                  <a:pt x="12568322" y="2096884"/>
                </a:cubicBezTo>
                <a:cubicBezTo>
                  <a:pt x="12568322" y="2096884"/>
                  <a:pt x="12568322" y="2096884"/>
                  <a:pt x="12546445" y="2096884"/>
                </a:cubicBezTo>
                <a:cubicBezTo>
                  <a:pt x="12546445" y="2096884"/>
                  <a:pt x="12546445" y="2096884"/>
                  <a:pt x="12535506" y="2113287"/>
                </a:cubicBezTo>
                <a:cubicBezTo>
                  <a:pt x="12535506" y="2113287"/>
                  <a:pt x="12535506" y="2113287"/>
                  <a:pt x="12513629" y="2107819"/>
                </a:cubicBezTo>
                <a:cubicBezTo>
                  <a:pt x="12513629" y="2107819"/>
                  <a:pt x="12513629" y="2107819"/>
                  <a:pt x="12469875" y="2129690"/>
                </a:cubicBezTo>
                <a:cubicBezTo>
                  <a:pt x="12469875" y="2124223"/>
                  <a:pt x="12464406" y="2124223"/>
                  <a:pt x="12464406" y="2118755"/>
                </a:cubicBezTo>
                <a:cubicBezTo>
                  <a:pt x="12464406" y="2118755"/>
                  <a:pt x="12464406" y="2118755"/>
                  <a:pt x="12327675" y="2151561"/>
                </a:cubicBezTo>
                <a:cubicBezTo>
                  <a:pt x="12327675" y="2151561"/>
                  <a:pt x="12327675" y="2151561"/>
                  <a:pt x="12294859" y="2162497"/>
                </a:cubicBezTo>
                <a:cubicBezTo>
                  <a:pt x="12294859" y="2162497"/>
                  <a:pt x="12294859" y="2162497"/>
                  <a:pt x="12196413" y="2189835"/>
                </a:cubicBezTo>
                <a:cubicBezTo>
                  <a:pt x="12196413" y="2189835"/>
                  <a:pt x="12196413" y="2189835"/>
                  <a:pt x="12147190" y="2211706"/>
                </a:cubicBezTo>
                <a:cubicBezTo>
                  <a:pt x="12147190" y="2211706"/>
                  <a:pt x="12147190" y="2211706"/>
                  <a:pt x="12021397" y="2331996"/>
                </a:cubicBezTo>
                <a:cubicBezTo>
                  <a:pt x="12021397" y="2331996"/>
                  <a:pt x="12021397" y="2331996"/>
                  <a:pt x="11977643" y="2386673"/>
                </a:cubicBezTo>
                <a:cubicBezTo>
                  <a:pt x="11977643" y="2386673"/>
                  <a:pt x="11977643" y="2386673"/>
                  <a:pt x="11933889" y="2419479"/>
                </a:cubicBezTo>
                <a:cubicBezTo>
                  <a:pt x="11933889" y="2419479"/>
                  <a:pt x="11933889" y="2419479"/>
                  <a:pt x="11933889" y="2424947"/>
                </a:cubicBezTo>
                <a:cubicBezTo>
                  <a:pt x="11922951" y="2435882"/>
                  <a:pt x="11906543" y="2446818"/>
                  <a:pt x="11884666" y="2468689"/>
                </a:cubicBezTo>
                <a:cubicBezTo>
                  <a:pt x="11884666" y="2468689"/>
                  <a:pt x="11884666" y="2468689"/>
                  <a:pt x="11819035" y="2512430"/>
                </a:cubicBezTo>
                <a:cubicBezTo>
                  <a:pt x="11819035" y="2512430"/>
                  <a:pt x="11819035" y="2512430"/>
                  <a:pt x="11813566" y="2517898"/>
                </a:cubicBezTo>
                <a:cubicBezTo>
                  <a:pt x="11813566" y="2517898"/>
                  <a:pt x="11813566" y="2517898"/>
                  <a:pt x="11819035" y="2528834"/>
                </a:cubicBezTo>
                <a:cubicBezTo>
                  <a:pt x="11819035" y="2528834"/>
                  <a:pt x="11819035" y="2528834"/>
                  <a:pt x="11813566" y="2545237"/>
                </a:cubicBezTo>
                <a:cubicBezTo>
                  <a:pt x="11813566" y="2545237"/>
                  <a:pt x="11813566" y="2545237"/>
                  <a:pt x="11802628" y="2539769"/>
                </a:cubicBezTo>
                <a:cubicBezTo>
                  <a:pt x="11802628" y="2539769"/>
                  <a:pt x="11802628" y="2539769"/>
                  <a:pt x="11764343" y="2567108"/>
                </a:cubicBezTo>
                <a:cubicBezTo>
                  <a:pt x="11764343" y="2567108"/>
                  <a:pt x="11764343" y="2567108"/>
                  <a:pt x="11764343" y="2583511"/>
                </a:cubicBezTo>
                <a:cubicBezTo>
                  <a:pt x="11764343" y="2583511"/>
                  <a:pt x="11764343" y="2583511"/>
                  <a:pt x="11731527" y="2616317"/>
                </a:cubicBezTo>
                <a:cubicBezTo>
                  <a:pt x="11731527" y="2616317"/>
                  <a:pt x="11731527" y="2616317"/>
                  <a:pt x="11627612" y="2692865"/>
                </a:cubicBezTo>
                <a:cubicBezTo>
                  <a:pt x="11627612" y="2692865"/>
                  <a:pt x="11627612" y="2692865"/>
                  <a:pt x="11611204" y="2725671"/>
                </a:cubicBezTo>
                <a:cubicBezTo>
                  <a:pt x="11611204" y="2725671"/>
                  <a:pt x="11611204" y="2725671"/>
                  <a:pt x="11561981" y="2747542"/>
                </a:cubicBezTo>
                <a:cubicBezTo>
                  <a:pt x="11556512" y="2747542"/>
                  <a:pt x="11551042" y="2742074"/>
                  <a:pt x="11545573" y="2747542"/>
                </a:cubicBezTo>
                <a:cubicBezTo>
                  <a:pt x="11545573" y="2747542"/>
                  <a:pt x="11545573" y="2747542"/>
                  <a:pt x="11540104" y="2780348"/>
                </a:cubicBezTo>
                <a:cubicBezTo>
                  <a:pt x="11540104" y="2780348"/>
                  <a:pt x="11540104" y="2780348"/>
                  <a:pt x="11474473" y="2840493"/>
                </a:cubicBezTo>
                <a:cubicBezTo>
                  <a:pt x="11474473" y="2840493"/>
                  <a:pt x="11474473" y="2840493"/>
                  <a:pt x="11469004" y="2835026"/>
                </a:cubicBezTo>
                <a:cubicBezTo>
                  <a:pt x="11469004" y="2835026"/>
                  <a:pt x="11469004" y="2835026"/>
                  <a:pt x="11458065" y="2835026"/>
                </a:cubicBezTo>
                <a:cubicBezTo>
                  <a:pt x="11458065" y="2835026"/>
                  <a:pt x="11458065" y="2835026"/>
                  <a:pt x="11452596" y="2862364"/>
                </a:cubicBezTo>
                <a:cubicBezTo>
                  <a:pt x="11452596" y="2862364"/>
                  <a:pt x="11452596" y="2862364"/>
                  <a:pt x="11403373" y="2906106"/>
                </a:cubicBezTo>
                <a:cubicBezTo>
                  <a:pt x="11403373" y="2906106"/>
                  <a:pt x="11403373" y="2906106"/>
                  <a:pt x="11376027" y="2922509"/>
                </a:cubicBezTo>
                <a:cubicBezTo>
                  <a:pt x="11381496" y="2917041"/>
                  <a:pt x="11392434" y="2884235"/>
                  <a:pt x="11365088" y="2933444"/>
                </a:cubicBezTo>
                <a:cubicBezTo>
                  <a:pt x="11365088" y="2933444"/>
                  <a:pt x="11365088" y="2933444"/>
                  <a:pt x="11359619" y="2927977"/>
                </a:cubicBezTo>
                <a:cubicBezTo>
                  <a:pt x="11359619" y="2927977"/>
                  <a:pt x="11359619" y="2927977"/>
                  <a:pt x="11365088" y="2949848"/>
                </a:cubicBezTo>
                <a:cubicBezTo>
                  <a:pt x="11365088" y="2949848"/>
                  <a:pt x="11365088" y="2949848"/>
                  <a:pt x="11343211" y="2960783"/>
                </a:cubicBezTo>
                <a:cubicBezTo>
                  <a:pt x="11343211" y="2960783"/>
                  <a:pt x="11326803" y="2960783"/>
                  <a:pt x="11299457" y="2966251"/>
                </a:cubicBezTo>
                <a:cubicBezTo>
                  <a:pt x="11299457" y="2966251"/>
                  <a:pt x="11299457" y="2966251"/>
                  <a:pt x="11288519" y="2999057"/>
                </a:cubicBezTo>
                <a:cubicBezTo>
                  <a:pt x="11288519" y="2999057"/>
                  <a:pt x="11288519" y="2999057"/>
                  <a:pt x="11293988" y="3004525"/>
                </a:cubicBezTo>
                <a:cubicBezTo>
                  <a:pt x="11293988" y="3004525"/>
                  <a:pt x="11293988" y="3004525"/>
                  <a:pt x="11255703" y="3037331"/>
                </a:cubicBezTo>
                <a:cubicBezTo>
                  <a:pt x="11255703" y="3037331"/>
                  <a:pt x="11255703" y="3037331"/>
                  <a:pt x="11239295" y="3037331"/>
                </a:cubicBezTo>
                <a:cubicBezTo>
                  <a:pt x="11239295" y="3037331"/>
                  <a:pt x="11239295" y="3037331"/>
                  <a:pt x="11239295" y="3059202"/>
                </a:cubicBezTo>
                <a:cubicBezTo>
                  <a:pt x="11239295" y="3059202"/>
                  <a:pt x="11239295" y="3059202"/>
                  <a:pt x="11195542" y="3081073"/>
                </a:cubicBezTo>
                <a:cubicBezTo>
                  <a:pt x="11195542" y="3081073"/>
                  <a:pt x="11195542" y="3081073"/>
                  <a:pt x="11195542" y="3097476"/>
                </a:cubicBezTo>
                <a:cubicBezTo>
                  <a:pt x="11195542" y="3097476"/>
                  <a:pt x="11195542" y="3097476"/>
                  <a:pt x="11162726" y="3097476"/>
                </a:cubicBezTo>
                <a:cubicBezTo>
                  <a:pt x="11162726" y="3097476"/>
                  <a:pt x="11162726" y="3097476"/>
                  <a:pt x="11162726" y="3113879"/>
                </a:cubicBezTo>
                <a:cubicBezTo>
                  <a:pt x="11162726" y="3113879"/>
                  <a:pt x="11162726" y="3113879"/>
                  <a:pt x="11113503" y="3141218"/>
                </a:cubicBezTo>
                <a:cubicBezTo>
                  <a:pt x="11118972" y="3146685"/>
                  <a:pt x="11118972" y="3157621"/>
                  <a:pt x="11113503" y="3168556"/>
                </a:cubicBezTo>
                <a:cubicBezTo>
                  <a:pt x="11113503" y="3168556"/>
                  <a:pt x="11113503" y="3168556"/>
                  <a:pt x="11091626" y="3174024"/>
                </a:cubicBezTo>
                <a:cubicBezTo>
                  <a:pt x="11091626" y="3174024"/>
                  <a:pt x="11091626" y="3174024"/>
                  <a:pt x="11080687" y="3195895"/>
                </a:cubicBezTo>
                <a:cubicBezTo>
                  <a:pt x="11080687" y="3195895"/>
                  <a:pt x="11080687" y="3195895"/>
                  <a:pt x="11036933" y="3206830"/>
                </a:cubicBezTo>
                <a:cubicBezTo>
                  <a:pt x="11036933" y="3206830"/>
                  <a:pt x="11036933" y="3206830"/>
                  <a:pt x="11036933" y="3234169"/>
                </a:cubicBezTo>
                <a:cubicBezTo>
                  <a:pt x="11036933" y="3234169"/>
                  <a:pt x="11036933" y="3234169"/>
                  <a:pt x="10998649" y="3256040"/>
                </a:cubicBezTo>
                <a:cubicBezTo>
                  <a:pt x="10998649" y="3256040"/>
                  <a:pt x="10998649" y="3256040"/>
                  <a:pt x="10976772" y="3250572"/>
                </a:cubicBezTo>
                <a:cubicBezTo>
                  <a:pt x="10976772" y="3250572"/>
                  <a:pt x="10976772" y="3250572"/>
                  <a:pt x="10982241" y="3277910"/>
                </a:cubicBezTo>
                <a:cubicBezTo>
                  <a:pt x="10982241" y="3277910"/>
                  <a:pt x="10982241" y="3277910"/>
                  <a:pt x="10949426" y="3310717"/>
                </a:cubicBezTo>
                <a:cubicBezTo>
                  <a:pt x="10949426" y="3310717"/>
                  <a:pt x="10949426" y="3310717"/>
                  <a:pt x="10938487" y="3310717"/>
                </a:cubicBezTo>
                <a:cubicBezTo>
                  <a:pt x="10938487" y="3310717"/>
                  <a:pt x="10938487" y="3310717"/>
                  <a:pt x="10829102" y="3387265"/>
                </a:cubicBezTo>
                <a:cubicBezTo>
                  <a:pt x="10829102" y="3387265"/>
                  <a:pt x="10829102" y="3387265"/>
                  <a:pt x="10840041" y="3398200"/>
                </a:cubicBezTo>
                <a:cubicBezTo>
                  <a:pt x="10840041" y="3398200"/>
                  <a:pt x="10840041" y="3398200"/>
                  <a:pt x="10812694" y="3409136"/>
                </a:cubicBezTo>
                <a:cubicBezTo>
                  <a:pt x="10812694" y="3409136"/>
                  <a:pt x="10812694" y="3414603"/>
                  <a:pt x="10812694" y="3414603"/>
                </a:cubicBezTo>
                <a:cubicBezTo>
                  <a:pt x="10812694" y="3414603"/>
                  <a:pt x="10812694" y="3414603"/>
                  <a:pt x="10807225" y="3409136"/>
                </a:cubicBezTo>
                <a:cubicBezTo>
                  <a:pt x="10807225" y="3409136"/>
                  <a:pt x="10807225" y="3409136"/>
                  <a:pt x="10807225" y="3414603"/>
                </a:cubicBezTo>
                <a:cubicBezTo>
                  <a:pt x="10807225" y="3414603"/>
                  <a:pt x="10807225" y="3414603"/>
                  <a:pt x="10801756" y="3409136"/>
                </a:cubicBezTo>
                <a:cubicBezTo>
                  <a:pt x="10801756" y="3409136"/>
                  <a:pt x="10801756" y="3409136"/>
                  <a:pt x="10774410" y="3452877"/>
                </a:cubicBezTo>
                <a:cubicBezTo>
                  <a:pt x="10774410" y="3452877"/>
                  <a:pt x="10774410" y="3452877"/>
                  <a:pt x="10741594" y="3458345"/>
                </a:cubicBezTo>
                <a:cubicBezTo>
                  <a:pt x="10758002" y="3463813"/>
                  <a:pt x="10747064" y="3474748"/>
                  <a:pt x="10741594" y="3485684"/>
                </a:cubicBezTo>
                <a:cubicBezTo>
                  <a:pt x="10741594" y="3485684"/>
                  <a:pt x="10741594" y="3485684"/>
                  <a:pt x="10697840" y="3507554"/>
                </a:cubicBezTo>
                <a:cubicBezTo>
                  <a:pt x="10697840" y="3507554"/>
                  <a:pt x="10697840" y="3507554"/>
                  <a:pt x="10686902" y="3529425"/>
                </a:cubicBezTo>
                <a:cubicBezTo>
                  <a:pt x="10686902" y="3529425"/>
                  <a:pt x="10686902" y="3529425"/>
                  <a:pt x="10654086" y="3540361"/>
                </a:cubicBezTo>
                <a:cubicBezTo>
                  <a:pt x="10654086" y="3540361"/>
                  <a:pt x="10654086" y="3540361"/>
                  <a:pt x="10632209" y="3578635"/>
                </a:cubicBezTo>
                <a:cubicBezTo>
                  <a:pt x="10468132" y="3720795"/>
                  <a:pt x="10298586" y="3873891"/>
                  <a:pt x="10123570" y="4026987"/>
                </a:cubicBezTo>
                <a:cubicBezTo>
                  <a:pt x="10123570" y="4026987"/>
                  <a:pt x="10123570" y="4026987"/>
                  <a:pt x="10129039" y="4032455"/>
                </a:cubicBezTo>
                <a:cubicBezTo>
                  <a:pt x="10068877" y="4059794"/>
                  <a:pt x="10041531" y="4136342"/>
                  <a:pt x="9981369" y="4136342"/>
                </a:cubicBezTo>
                <a:cubicBezTo>
                  <a:pt x="9981369" y="4136342"/>
                  <a:pt x="9981369" y="4136342"/>
                  <a:pt x="9992308" y="4141809"/>
                </a:cubicBezTo>
                <a:cubicBezTo>
                  <a:pt x="9954023" y="4180083"/>
                  <a:pt x="9882923" y="4240228"/>
                  <a:pt x="9866515" y="4273034"/>
                </a:cubicBezTo>
                <a:cubicBezTo>
                  <a:pt x="9866515" y="4289438"/>
                  <a:pt x="9839169" y="4300373"/>
                  <a:pt x="9822761" y="4305841"/>
                </a:cubicBezTo>
                <a:cubicBezTo>
                  <a:pt x="9822761" y="4305841"/>
                  <a:pt x="9822761" y="4305841"/>
                  <a:pt x="9833700" y="4316776"/>
                </a:cubicBezTo>
                <a:cubicBezTo>
                  <a:pt x="9833700" y="4316776"/>
                  <a:pt x="9866515" y="4305841"/>
                  <a:pt x="9828231" y="4327712"/>
                </a:cubicBezTo>
                <a:cubicBezTo>
                  <a:pt x="9828231" y="4327712"/>
                  <a:pt x="9828231" y="4327712"/>
                  <a:pt x="9844638" y="4338647"/>
                </a:cubicBezTo>
                <a:cubicBezTo>
                  <a:pt x="9839169" y="4360518"/>
                  <a:pt x="9822761" y="4305841"/>
                  <a:pt x="9833700" y="4355050"/>
                </a:cubicBezTo>
                <a:cubicBezTo>
                  <a:pt x="9833700" y="4355050"/>
                  <a:pt x="9833700" y="4355050"/>
                  <a:pt x="9806354" y="4338647"/>
                </a:cubicBezTo>
                <a:cubicBezTo>
                  <a:pt x="9751661" y="4365986"/>
                  <a:pt x="9702438" y="4398792"/>
                  <a:pt x="9669623" y="4442533"/>
                </a:cubicBezTo>
                <a:cubicBezTo>
                  <a:pt x="9669623" y="4442533"/>
                  <a:pt x="9669623" y="4442533"/>
                  <a:pt x="9658684" y="4464404"/>
                </a:cubicBezTo>
                <a:cubicBezTo>
                  <a:pt x="9658684" y="4464404"/>
                  <a:pt x="9658684" y="4464404"/>
                  <a:pt x="9614930" y="4480807"/>
                </a:cubicBezTo>
                <a:cubicBezTo>
                  <a:pt x="9614930" y="4480807"/>
                  <a:pt x="9614930" y="4480807"/>
                  <a:pt x="9500076" y="4480807"/>
                </a:cubicBezTo>
                <a:cubicBezTo>
                  <a:pt x="9500076" y="4480807"/>
                  <a:pt x="9500076" y="4480807"/>
                  <a:pt x="9467261" y="4458936"/>
                </a:cubicBezTo>
                <a:cubicBezTo>
                  <a:pt x="9467261" y="4458936"/>
                  <a:pt x="9467261" y="4458936"/>
                  <a:pt x="9483668" y="4453469"/>
                </a:cubicBezTo>
                <a:cubicBezTo>
                  <a:pt x="9483668" y="4453469"/>
                  <a:pt x="9483668" y="4453469"/>
                  <a:pt x="9489138" y="4431598"/>
                </a:cubicBezTo>
                <a:cubicBezTo>
                  <a:pt x="9489138" y="4431598"/>
                  <a:pt x="9489138" y="4431598"/>
                  <a:pt x="9532891" y="4387856"/>
                </a:cubicBezTo>
                <a:cubicBezTo>
                  <a:pt x="9532891" y="4387856"/>
                  <a:pt x="9532891" y="4387856"/>
                  <a:pt x="9521953" y="4376921"/>
                </a:cubicBezTo>
                <a:cubicBezTo>
                  <a:pt x="9521953" y="4376921"/>
                  <a:pt x="9521953" y="4376921"/>
                  <a:pt x="9538361" y="4365986"/>
                </a:cubicBezTo>
                <a:cubicBezTo>
                  <a:pt x="9538361" y="4365986"/>
                  <a:pt x="9538361" y="4365986"/>
                  <a:pt x="9532891" y="4349582"/>
                </a:cubicBezTo>
                <a:cubicBezTo>
                  <a:pt x="9511015" y="4365986"/>
                  <a:pt x="9478199" y="4371453"/>
                  <a:pt x="9461791" y="4382389"/>
                </a:cubicBezTo>
                <a:cubicBezTo>
                  <a:pt x="9461791" y="4382389"/>
                  <a:pt x="9461791" y="4382389"/>
                  <a:pt x="9439914" y="4431598"/>
                </a:cubicBezTo>
                <a:cubicBezTo>
                  <a:pt x="9439914" y="4431598"/>
                  <a:pt x="9439914" y="4431598"/>
                  <a:pt x="9401630" y="4453469"/>
                </a:cubicBezTo>
                <a:cubicBezTo>
                  <a:pt x="9401630" y="4453469"/>
                  <a:pt x="9401630" y="4453469"/>
                  <a:pt x="9412568" y="4458936"/>
                </a:cubicBezTo>
                <a:cubicBezTo>
                  <a:pt x="9412568" y="4458936"/>
                  <a:pt x="9412568" y="4458936"/>
                  <a:pt x="9390691" y="4480807"/>
                </a:cubicBezTo>
                <a:cubicBezTo>
                  <a:pt x="9390691" y="4480807"/>
                  <a:pt x="9390691" y="4480807"/>
                  <a:pt x="9243022" y="4480807"/>
                </a:cubicBezTo>
                <a:cubicBezTo>
                  <a:pt x="9243022" y="4480807"/>
                  <a:pt x="9243022" y="4480807"/>
                  <a:pt x="9248491" y="4469872"/>
                </a:cubicBezTo>
                <a:cubicBezTo>
                  <a:pt x="9248491" y="4469872"/>
                  <a:pt x="9248491" y="4469872"/>
                  <a:pt x="9286776" y="4453469"/>
                </a:cubicBezTo>
                <a:cubicBezTo>
                  <a:pt x="9286776" y="4453469"/>
                  <a:pt x="9286776" y="4453469"/>
                  <a:pt x="9314122" y="4426130"/>
                </a:cubicBezTo>
                <a:cubicBezTo>
                  <a:pt x="9314122" y="4426130"/>
                  <a:pt x="9314122" y="4426130"/>
                  <a:pt x="9314122" y="4409727"/>
                </a:cubicBezTo>
                <a:cubicBezTo>
                  <a:pt x="9314122" y="4409727"/>
                  <a:pt x="9314122" y="4409727"/>
                  <a:pt x="9352406" y="4376921"/>
                </a:cubicBezTo>
                <a:cubicBezTo>
                  <a:pt x="9352406" y="4376921"/>
                  <a:pt x="9352406" y="4371453"/>
                  <a:pt x="9352406" y="4365986"/>
                </a:cubicBezTo>
                <a:cubicBezTo>
                  <a:pt x="9352406" y="4365986"/>
                  <a:pt x="9352406" y="4365986"/>
                  <a:pt x="9396160" y="4398792"/>
                </a:cubicBezTo>
                <a:cubicBezTo>
                  <a:pt x="9396160" y="4398792"/>
                  <a:pt x="9396160" y="4398792"/>
                  <a:pt x="9407099" y="4387856"/>
                </a:cubicBezTo>
                <a:cubicBezTo>
                  <a:pt x="9407099" y="4387856"/>
                  <a:pt x="9407099" y="4387856"/>
                  <a:pt x="9396160" y="4376921"/>
                </a:cubicBezTo>
                <a:cubicBezTo>
                  <a:pt x="9396160" y="4376921"/>
                  <a:pt x="9396160" y="4376921"/>
                  <a:pt x="9374283" y="4371453"/>
                </a:cubicBezTo>
                <a:cubicBezTo>
                  <a:pt x="9374283" y="4371453"/>
                  <a:pt x="9374283" y="4371453"/>
                  <a:pt x="9390691" y="4349582"/>
                </a:cubicBezTo>
                <a:cubicBezTo>
                  <a:pt x="9390691" y="4349582"/>
                  <a:pt x="9390691" y="4349582"/>
                  <a:pt x="9390691" y="4338647"/>
                </a:cubicBezTo>
                <a:cubicBezTo>
                  <a:pt x="9363345" y="4382389"/>
                  <a:pt x="9308652" y="4338647"/>
                  <a:pt x="9286776" y="4355050"/>
                </a:cubicBezTo>
                <a:cubicBezTo>
                  <a:pt x="9286776" y="4355050"/>
                  <a:pt x="9286776" y="4355050"/>
                  <a:pt x="9237552" y="4398792"/>
                </a:cubicBezTo>
                <a:cubicBezTo>
                  <a:pt x="9237552" y="4398792"/>
                  <a:pt x="9237552" y="4398792"/>
                  <a:pt x="9243022" y="4404259"/>
                </a:cubicBezTo>
                <a:cubicBezTo>
                  <a:pt x="9243022" y="4404259"/>
                  <a:pt x="9243022" y="4404259"/>
                  <a:pt x="9160983" y="4480807"/>
                </a:cubicBezTo>
                <a:cubicBezTo>
                  <a:pt x="9160983" y="4480807"/>
                  <a:pt x="9160983" y="4480807"/>
                  <a:pt x="9018783" y="4480807"/>
                </a:cubicBezTo>
                <a:cubicBezTo>
                  <a:pt x="9040660" y="4464404"/>
                  <a:pt x="8991436" y="4486275"/>
                  <a:pt x="9029721" y="4458936"/>
                </a:cubicBezTo>
                <a:cubicBezTo>
                  <a:pt x="9029721" y="4458936"/>
                  <a:pt x="9029721" y="4458936"/>
                  <a:pt x="9002375" y="4469872"/>
                </a:cubicBezTo>
                <a:cubicBezTo>
                  <a:pt x="9002375" y="4469872"/>
                  <a:pt x="9002375" y="4469872"/>
                  <a:pt x="9007844" y="4464404"/>
                </a:cubicBezTo>
                <a:cubicBezTo>
                  <a:pt x="9007844" y="4464404"/>
                  <a:pt x="9007844" y="4464404"/>
                  <a:pt x="9018783" y="4426130"/>
                </a:cubicBezTo>
                <a:cubicBezTo>
                  <a:pt x="9057067" y="4426130"/>
                  <a:pt x="8996906" y="4409727"/>
                  <a:pt x="9051598" y="4409727"/>
                </a:cubicBezTo>
                <a:cubicBezTo>
                  <a:pt x="9051598" y="4409727"/>
                  <a:pt x="9051598" y="4409727"/>
                  <a:pt x="9046129" y="4398792"/>
                </a:cubicBezTo>
                <a:cubicBezTo>
                  <a:pt x="9018783" y="4415195"/>
                  <a:pt x="8985967" y="4409727"/>
                  <a:pt x="8980498" y="4420662"/>
                </a:cubicBezTo>
                <a:cubicBezTo>
                  <a:pt x="8980498" y="4420662"/>
                  <a:pt x="8980498" y="4420662"/>
                  <a:pt x="9051598" y="4349582"/>
                </a:cubicBezTo>
                <a:cubicBezTo>
                  <a:pt x="9051598" y="4349582"/>
                  <a:pt x="9051598" y="4349582"/>
                  <a:pt x="9133637" y="4294905"/>
                </a:cubicBezTo>
                <a:cubicBezTo>
                  <a:pt x="9133637" y="4294905"/>
                  <a:pt x="9133637" y="4294905"/>
                  <a:pt x="9133637" y="4278502"/>
                </a:cubicBezTo>
                <a:cubicBezTo>
                  <a:pt x="9133637" y="4278502"/>
                  <a:pt x="9133637" y="4278502"/>
                  <a:pt x="9160983" y="4278502"/>
                </a:cubicBezTo>
                <a:cubicBezTo>
                  <a:pt x="9182860" y="4256631"/>
                  <a:pt x="9199268" y="4229293"/>
                  <a:pt x="9199268" y="4201954"/>
                </a:cubicBezTo>
                <a:cubicBezTo>
                  <a:pt x="9199268" y="4201954"/>
                  <a:pt x="9199268" y="4201954"/>
                  <a:pt x="9177391" y="4229293"/>
                </a:cubicBezTo>
                <a:cubicBezTo>
                  <a:pt x="9089883" y="4267567"/>
                  <a:pt x="9002375" y="4371453"/>
                  <a:pt x="8920336" y="4426130"/>
                </a:cubicBezTo>
                <a:cubicBezTo>
                  <a:pt x="8920336" y="4426130"/>
                  <a:pt x="8920336" y="4426130"/>
                  <a:pt x="8920336" y="4448001"/>
                </a:cubicBezTo>
                <a:cubicBezTo>
                  <a:pt x="8920336" y="4448001"/>
                  <a:pt x="8920336" y="4448001"/>
                  <a:pt x="8887521" y="4480807"/>
                </a:cubicBezTo>
                <a:cubicBezTo>
                  <a:pt x="8887521" y="4480807"/>
                  <a:pt x="8887521" y="4480807"/>
                  <a:pt x="8772667" y="4480807"/>
                </a:cubicBezTo>
                <a:cubicBezTo>
                  <a:pt x="8772667" y="4480807"/>
                  <a:pt x="8772667" y="4480807"/>
                  <a:pt x="8827359" y="4420662"/>
                </a:cubicBezTo>
                <a:cubicBezTo>
                  <a:pt x="8827359" y="4420662"/>
                  <a:pt x="8827359" y="4420662"/>
                  <a:pt x="8827359" y="4409727"/>
                </a:cubicBezTo>
                <a:cubicBezTo>
                  <a:pt x="8827359" y="4409727"/>
                  <a:pt x="8827359" y="4409727"/>
                  <a:pt x="8920336" y="4316776"/>
                </a:cubicBezTo>
                <a:cubicBezTo>
                  <a:pt x="8887521" y="4300373"/>
                  <a:pt x="8925805" y="4300373"/>
                  <a:pt x="8914867" y="4278502"/>
                </a:cubicBezTo>
                <a:cubicBezTo>
                  <a:pt x="8914867" y="4278502"/>
                  <a:pt x="8914867" y="4278502"/>
                  <a:pt x="8909398" y="4273034"/>
                </a:cubicBezTo>
                <a:cubicBezTo>
                  <a:pt x="8909398" y="4273034"/>
                  <a:pt x="8909398" y="4273034"/>
                  <a:pt x="8860175" y="4294905"/>
                </a:cubicBezTo>
                <a:cubicBezTo>
                  <a:pt x="8860175" y="4294905"/>
                  <a:pt x="8860175" y="4294905"/>
                  <a:pt x="8816421" y="4333179"/>
                </a:cubicBezTo>
                <a:cubicBezTo>
                  <a:pt x="8816421" y="4333179"/>
                  <a:pt x="8816421" y="4333179"/>
                  <a:pt x="8860175" y="4273034"/>
                </a:cubicBezTo>
                <a:cubicBezTo>
                  <a:pt x="8860175" y="4273034"/>
                  <a:pt x="8860175" y="4273034"/>
                  <a:pt x="8882051" y="4256631"/>
                </a:cubicBezTo>
                <a:cubicBezTo>
                  <a:pt x="8882051" y="4256631"/>
                  <a:pt x="8882051" y="4256631"/>
                  <a:pt x="8871113" y="4245696"/>
                </a:cubicBezTo>
                <a:cubicBezTo>
                  <a:pt x="8871113" y="4245696"/>
                  <a:pt x="8871113" y="4245696"/>
                  <a:pt x="8887521" y="4223825"/>
                </a:cubicBezTo>
                <a:cubicBezTo>
                  <a:pt x="8887521" y="4223825"/>
                  <a:pt x="8887521" y="4223825"/>
                  <a:pt x="8882051" y="4218357"/>
                </a:cubicBezTo>
                <a:cubicBezTo>
                  <a:pt x="8882051" y="4218357"/>
                  <a:pt x="8882051" y="4218357"/>
                  <a:pt x="8854705" y="4223825"/>
                </a:cubicBezTo>
                <a:cubicBezTo>
                  <a:pt x="8832828" y="4234760"/>
                  <a:pt x="8882051" y="4240228"/>
                  <a:pt x="8843767" y="4245696"/>
                </a:cubicBezTo>
                <a:cubicBezTo>
                  <a:pt x="8843767" y="4245696"/>
                  <a:pt x="8843767" y="4245696"/>
                  <a:pt x="8854705" y="4256631"/>
                </a:cubicBezTo>
                <a:cubicBezTo>
                  <a:pt x="8854705" y="4256631"/>
                  <a:pt x="8854705" y="4256631"/>
                  <a:pt x="8838298" y="4262099"/>
                </a:cubicBezTo>
                <a:cubicBezTo>
                  <a:pt x="8838298" y="4262099"/>
                  <a:pt x="8838298" y="4262099"/>
                  <a:pt x="8827359" y="4245696"/>
                </a:cubicBezTo>
                <a:cubicBezTo>
                  <a:pt x="8827359" y="4245696"/>
                  <a:pt x="8827359" y="4245696"/>
                  <a:pt x="8745320" y="4316776"/>
                </a:cubicBezTo>
                <a:cubicBezTo>
                  <a:pt x="8745320" y="4316776"/>
                  <a:pt x="8745320" y="4316776"/>
                  <a:pt x="8728913" y="4305841"/>
                </a:cubicBezTo>
                <a:cubicBezTo>
                  <a:pt x="8767197" y="4294905"/>
                  <a:pt x="8723443" y="4289438"/>
                  <a:pt x="8745320" y="4267567"/>
                </a:cubicBezTo>
                <a:cubicBezTo>
                  <a:pt x="8745320" y="4267567"/>
                  <a:pt x="8745320" y="4267567"/>
                  <a:pt x="8767197" y="4262099"/>
                </a:cubicBezTo>
                <a:cubicBezTo>
                  <a:pt x="8767197" y="4262099"/>
                  <a:pt x="8767197" y="4262099"/>
                  <a:pt x="8750790" y="4273034"/>
                </a:cubicBezTo>
                <a:cubicBezTo>
                  <a:pt x="8750790" y="4273034"/>
                  <a:pt x="8750790" y="4273034"/>
                  <a:pt x="8772667" y="4273034"/>
                </a:cubicBezTo>
                <a:cubicBezTo>
                  <a:pt x="8772667" y="4273034"/>
                  <a:pt x="8772667" y="4273034"/>
                  <a:pt x="8783605" y="4256631"/>
                </a:cubicBezTo>
                <a:cubicBezTo>
                  <a:pt x="8767197" y="4262099"/>
                  <a:pt x="8800013" y="4240228"/>
                  <a:pt x="8767197" y="4240228"/>
                </a:cubicBezTo>
                <a:cubicBezTo>
                  <a:pt x="8767197" y="4240228"/>
                  <a:pt x="8767197" y="4240228"/>
                  <a:pt x="8767197" y="4229293"/>
                </a:cubicBezTo>
                <a:cubicBezTo>
                  <a:pt x="8767197" y="4229293"/>
                  <a:pt x="8767197" y="4229293"/>
                  <a:pt x="8712505" y="4262099"/>
                </a:cubicBezTo>
                <a:cubicBezTo>
                  <a:pt x="8712505" y="4262099"/>
                  <a:pt x="8712505" y="4262099"/>
                  <a:pt x="8696097" y="4283970"/>
                </a:cubicBezTo>
                <a:cubicBezTo>
                  <a:pt x="8696097" y="4283970"/>
                  <a:pt x="8696097" y="4283970"/>
                  <a:pt x="8679689" y="4294905"/>
                </a:cubicBezTo>
                <a:cubicBezTo>
                  <a:pt x="8679689" y="4294905"/>
                  <a:pt x="8679689" y="4294905"/>
                  <a:pt x="8674220" y="4278502"/>
                </a:cubicBezTo>
                <a:cubicBezTo>
                  <a:pt x="8674220" y="4278502"/>
                  <a:pt x="8674220" y="4278502"/>
                  <a:pt x="8630466" y="4305841"/>
                </a:cubicBezTo>
                <a:cubicBezTo>
                  <a:pt x="8630466" y="4305841"/>
                  <a:pt x="8630466" y="4305841"/>
                  <a:pt x="8635936" y="4327712"/>
                </a:cubicBezTo>
                <a:cubicBezTo>
                  <a:pt x="8635936" y="4327712"/>
                  <a:pt x="8635936" y="4327712"/>
                  <a:pt x="8597651" y="4338647"/>
                </a:cubicBezTo>
                <a:cubicBezTo>
                  <a:pt x="8597651" y="4338647"/>
                  <a:pt x="8597651" y="4338647"/>
                  <a:pt x="8564835" y="4365986"/>
                </a:cubicBezTo>
                <a:cubicBezTo>
                  <a:pt x="8564835" y="4365986"/>
                  <a:pt x="8564835" y="4365986"/>
                  <a:pt x="8564835" y="4387856"/>
                </a:cubicBezTo>
                <a:cubicBezTo>
                  <a:pt x="8564835" y="4387856"/>
                  <a:pt x="8564835" y="4387856"/>
                  <a:pt x="8548428" y="4398792"/>
                </a:cubicBezTo>
                <a:cubicBezTo>
                  <a:pt x="8548428" y="4398792"/>
                  <a:pt x="8548428" y="4398792"/>
                  <a:pt x="8515612" y="4371453"/>
                </a:cubicBezTo>
                <a:cubicBezTo>
                  <a:pt x="8515612" y="4371453"/>
                  <a:pt x="8515612" y="4371453"/>
                  <a:pt x="8499204" y="4382389"/>
                </a:cubicBezTo>
                <a:cubicBezTo>
                  <a:pt x="8499204" y="4382389"/>
                  <a:pt x="8499204" y="4382389"/>
                  <a:pt x="8471858" y="4387856"/>
                </a:cubicBezTo>
                <a:cubicBezTo>
                  <a:pt x="8477327" y="4376921"/>
                  <a:pt x="8477327" y="4365986"/>
                  <a:pt x="8466389" y="4349582"/>
                </a:cubicBezTo>
                <a:cubicBezTo>
                  <a:pt x="8466389" y="4349582"/>
                  <a:pt x="8466389" y="4349582"/>
                  <a:pt x="8537489" y="4305841"/>
                </a:cubicBezTo>
                <a:cubicBezTo>
                  <a:pt x="8537489" y="4305841"/>
                  <a:pt x="8537489" y="4305841"/>
                  <a:pt x="8542958" y="4283970"/>
                </a:cubicBezTo>
                <a:cubicBezTo>
                  <a:pt x="8542958" y="4283970"/>
                  <a:pt x="8542958" y="4283970"/>
                  <a:pt x="8515612" y="4273034"/>
                </a:cubicBezTo>
                <a:cubicBezTo>
                  <a:pt x="8515612" y="4273034"/>
                  <a:pt x="8515612" y="4273034"/>
                  <a:pt x="8493735" y="4273034"/>
                </a:cubicBezTo>
                <a:cubicBezTo>
                  <a:pt x="8493735" y="4273034"/>
                  <a:pt x="8493735" y="4273034"/>
                  <a:pt x="8471858" y="4294905"/>
                </a:cubicBezTo>
                <a:cubicBezTo>
                  <a:pt x="8471858" y="4294905"/>
                  <a:pt x="8471858" y="4294905"/>
                  <a:pt x="8455450" y="4289438"/>
                </a:cubicBezTo>
                <a:cubicBezTo>
                  <a:pt x="8455450" y="4289438"/>
                  <a:pt x="8455450" y="4289438"/>
                  <a:pt x="8428104" y="4305841"/>
                </a:cubicBezTo>
                <a:cubicBezTo>
                  <a:pt x="8428104" y="4305841"/>
                  <a:pt x="8428104" y="4305841"/>
                  <a:pt x="8417166" y="4294905"/>
                </a:cubicBezTo>
                <a:cubicBezTo>
                  <a:pt x="8417166" y="4294905"/>
                  <a:pt x="8417166" y="4294905"/>
                  <a:pt x="8395289" y="4305841"/>
                </a:cubicBezTo>
                <a:cubicBezTo>
                  <a:pt x="8395289" y="4305841"/>
                  <a:pt x="8395289" y="4305841"/>
                  <a:pt x="8389820" y="4305841"/>
                </a:cubicBezTo>
                <a:cubicBezTo>
                  <a:pt x="8417166" y="4245696"/>
                  <a:pt x="8477327" y="4240228"/>
                  <a:pt x="8493735" y="4174616"/>
                </a:cubicBezTo>
                <a:cubicBezTo>
                  <a:pt x="8493735" y="4174616"/>
                  <a:pt x="8493735" y="4174616"/>
                  <a:pt x="8482797" y="4169148"/>
                </a:cubicBezTo>
                <a:cubicBezTo>
                  <a:pt x="8449981" y="4185551"/>
                  <a:pt x="8422635" y="4223825"/>
                  <a:pt x="8378881" y="4218357"/>
                </a:cubicBezTo>
                <a:cubicBezTo>
                  <a:pt x="8378881" y="4218357"/>
                  <a:pt x="8378881" y="4218357"/>
                  <a:pt x="8395289" y="4212890"/>
                </a:cubicBezTo>
                <a:cubicBezTo>
                  <a:pt x="8395289" y="4212890"/>
                  <a:pt x="8395289" y="4212890"/>
                  <a:pt x="8400758" y="4185551"/>
                </a:cubicBezTo>
                <a:cubicBezTo>
                  <a:pt x="8400758" y="4185551"/>
                  <a:pt x="8400758" y="4185551"/>
                  <a:pt x="8389820" y="4185551"/>
                </a:cubicBezTo>
                <a:cubicBezTo>
                  <a:pt x="8357004" y="4201954"/>
                  <a:pt x="8324189" y="4229293"/>
                  <a:pt x="8307781" y="4256631"/>
                </a:cubicBezTo>
                <a:cubicBezTo>
                  <a:pt x="8296843" y="4251164"/>
                  <a:pt x="8313250" y="4283970"/>
                  <a:pt x="8296843" y="4245696"/>
                </a:cubicBezTo>
                <a:cubicBezTo>
                  <a:pt x="8296843" y="4245696"/>
                  <a:pt x="8296843" y="4245696"/>
                  <a:pt x="8285904" y="4256631"/>
                </a:cubicBezTo>
                <a:cubicBezTo>
                  <a:pt x="8285904" y="4256631"/>
                  <a:pt x="8285904" y="4256631"/>
                  <a:pt x="8296843" y="4267567"/>
                </a:cubicBezTo>
                <a:cubicBezTo>
                  <a:pt x="8296843" y="4267567"/>
                  <a:pt x="8296843" y="4267567"/>
                  <a:pt x="8280435" y="4262099"/>
                </a:cubicBezTo>
                <a:cubicBezTo>
                  <a:pt x="8253089" y="4267567"/>
                  <a:pt x="8296843" y="4240228"/>
                  <a:pt x="8247619" y="4267567"/>
                </a:cubicBezTo>
                <a:cubicBezTo>
                  <a:pt x="8247619" y="4267567"/>
                  <a:pt x="8247619" y="4267567"/>
                  <a:pt x="8274966" y="4245696"/>
                </a:cubicBezTo>
                <a:cubicBezTo>
                  <a:pt x="8274966" y="4245696"/>
                  <a:pt x="8274966" y="4245696"/>
                  <a:pt x="8274966" y="4229293"/>
                </a:cubicBezTo>
                <a:cubicBezTo>
                  <a:pt x="8274966" y="4229293"/>
                  <a:pt x="8274966" y="4229293"/>
                  <a:pt x="8329658" y="4191019"/>
                </a:cubicBezTo>
                <a:cubicBezTo>
                  <a:pt x="8329658" y="4191019"/>
                  <a:pt x="8329658" y="4191019"/>
                  <a:pt x="8335127" y="4169148"/>
                </a:cubicBezTo>
                <a:cubicBezTo>
                  <a:pt x="8335127" y="4169148"/>
                  <a:pt x="8335127" y="4169148"/>
                  <a:pt x="8329658" y="4163680"/>
                </a:cubicBezTo>
                <a:cubicBezTo>
                  <a:pt x="8329658" y="4163680"/>
                  <a:pt x="8329658" y="4163680"/>
                  <a:pt x="8324189" y="4147277"/>
                </a:cubicBezTo>
                <a:cubicBezTo>
                  <a:pt x="8324189" y="4147277"/>
                  <a:pt x="8324189" y="4147277"/>
                  <a:pt x="8335127" y="4136342"/>
                </a:cubicBezTo>
                <a:cubicBezTo>
                  <a:pt x="8335127" y="4136342"/>
                  <a:pt x="8335127" y="4136342"/>
                  <a:pt x="8329658" y="4125406"/>
                </a:cubicBezTo>
                <a:cubicBezTo>
                  <a:pt x="8296843" y="4119938"/>
                  <a:pt x="8291373" y="4141809"/>
                  <a:pt x="8264027" y="4141809"/>
                </a:cubicBezTo>
                <a:cubicBezTo>
                  <a:pt x="8264027" y="4141809"/>
                  <a:pt x="8264027" y="4141809"/>
                  <a:pt x="8258558" y="4152745"/>
                </a:cubicBezTo>
                <a:cubicBezTo>
                  <a:pt x="8258558" y="4152745"/>
                  <a:pt x="8258558" y="4152745"/>
                  <a:pt x="8302312" y="4147277"/>
                </a:cubicBezTo>
                <a:cubicBezTo>
                  <a:pt x="8274966" y="4158212"/>
                  <a:pt x="8253089" y="4152745"/>
                  <a:pt x="8220273" y="4158212"/>
                </a:cubicBezTo>
                <a:cubicBezTo>
                  <a:pt x="8220273" y="4158212"/>
                  <a:pt x="8220273" y="4158212"/>
                  <a:pt x="8242150" y="4125406"/>
                </a:cubicBezTo>
                <a:cubicBezTo>
                  <a:pt x="8242150" y="4125406"/>
                  <a:pt x="8242150" y="4125406"/>
                  <a:pt x="8236681" y="4109003"/>
                </a:cubicBezTo>
                <a:cubicBezTo>
                  <a:pt x="8236681" y="4114471"/>
                  <a:pt x="8231212" y="4103535"/>
                  <a:pt x="8225743" y="4103535"/>
                </a:cubicBezTo>
                <a:cubicBezTo>
                  <a:pt x="8236681" y="4092600"/>
                  <a:pt x="8236681" y="4070729"/>
                  <a:pt x="8247619" y="4065261"/>
                </a:cubicBezTo>
                <a:cubicBezTo>
                  <a:pt x="8247619" y="4065261"/>
                  <a:pt x="8247619" y="4065261"/>
                  <a:pt x="8296843" y="4043390"/>
                </a:cubicBezTo>
                <a:cubicBezTo>
                  <a:pt x="8296843" y="4043390"/>
                  <a:pt x="8296843" y="4043390"/>
                  <a:pt x="8318720" y="4010584"/>
                </a:cubicBezTo>
                <a:cubicBezTo>
                  <a:pt x="8318720" y="4010584"/>
                  <a:pt x="8318720" y="4010584"/>
                  <a:pt x="8340597" y="3999649"/>
                </a:cubicBezTo>
                <a:cubicBezTo>
                  <a:pt x="8340597" y="3999649"/>
                  <a:pt x="8340597" y="3999649"/>
                  <a:pt x="8357004" y="3988713"/>
                </a:cubicBezTo>
                <a:cubicBezTo>
                  <a:pt x="8357004" y="3988713"/>
                  <a:pt x="8357004" y="3988713"/>
                  <a:pt x="8324189" y="3988713"/>
                </a:cubicBezTo>
                <a:cubicBezTo>
                  <a:pt x="8324189" y="3988713"/>
                  <a:pt x="8324189" y="3988713"/>
                  <a:pt x="8302312" y="4016052"/>
                </a:cubicBezTo>
                <a:cubicBezTo>
                  <a:pt x="8302312" y="4016052"/>
                  <a:pt x="8302312" y="4016052"/>
                  <a:pt x="8285904" y="3999649"/>
                </a:cubicBezTo>
                <a:cubicBezTo>
                  <a:pt x="8285904" y="3999649"/>
                  <a:pt x="8285904" y="3999649"/>
                  <a:pt x="8296843" y="3994181"/>
                </a:cubicBezTo>
                <a:cubicBezTo>
                  <a:pt x="8296843" y="3994181"/>
                  <a:pt x="8296843" y="3994181"/>
                  <a:pt x="8285904" y="3983246"/>
                </a:cubicBezTo>
                <a:cubicBezTo>
                  <a:pt x="8285904" y="3983246"/>
                  <a:pt x="8285904" y="3983246"/>
                  <a:pt x="8324189" y="3917633"/>
                </a:cubicBezTo>
                <a:cubicBezTo>
                  <a:pt x="8324189" y="3917633"/>
                  <a:pt x="8324189" y="3917633"/>
                  <a:pt x="8389820" y="3873891"/>
                </a:cubicBezTo>
                <a:cubicBezTo>
                  <a:pt x="8389820" y="3873891"/>
                  <a:pt x="8389820" y="3873891"/>
                  <a:pt x="8389820" y="3862956"/>
                </a:cubicBezTo>
                <a:cubicBezTo>
                  <a:pt x="8389820" y="3862956"/>
                  <a:pt x="8389820" y="3862956"/>
                  <a:pt x="8384350" y="3857488"/>
                </a:cubicBezTo>
                <a:cubicBezTo>
                  <a:pt x="8384350" y="3857488"/>
                  <a:pt x="8384350" y="3857488"/>
                  <a:pt x="8367943" y="3873891"/>
                </a:cubicBezTo>
                <a:cubicBezTo>
                  <a:pt x="8367943" y="3873891"/>
                  <a:pt x="8367943" y="3873891"/>
                  <a:pt x="8346066" y="3879359"/>
                </a:cubicBezTo>
                <a:cubicBezTo>
                  <a:pt x="8329658" y="3944972"/>
                  <a:pt x="8242150" y="3934036"/>
                  <a:pt x="8214804" y="4010584"/>
                </a:cubicBezTo>
                <a:cubicBezTo>
                  <a:pt x="8214804" y="4010584"/>
                  <a:pt x="8214804" y="4010584"/>
                  <a:pt x="8181989" y="4010584"/>
                </a:cubicBezTo>
                <a:cubicBezTo>
                  <a:pt x="8181989" y="4010584"/>
                  <a:pt x="8181989" y="4010584"/>
                  <a:pt x="8171051" y="4026987"/>
                </a:cubicBezTo>
                <a:cubicBezTo>
                  <a:pt x="8171051" y="4026987"/>
                  <a:pt x="8171051" y="4026987"/>
                  <a:pt x="8132766" y="4043390"/>
                </a:cubicBezTo>
                <a:cubicBezTo>
                  <a:pt x="8132766" y="4043390"/>
                  <a:pt x="8132766" y="4043390"/>
                  <a:pt x="8138235" y="4054326"/>
                </a:cubicBezTo>
                <a:cubicBezTo>
                  <a:pt x="8138235" y="4054326"/>
                  <a:pt x="8138235" y="4054326"/>
                  <a:pt x="8099950" y="4087132"/>
                </a:cubicBezTo>
                <a:cubicBezTo>
                  <a:pt x="8099950" y="4087132"/>
                  <a:pt x="8099950" y="4087132"/>
                  <a:pt x="8078073" y="4081664"/>
                </a:cubicBezTo>
                <a:cubicBezTo>
                  <a:pt x="8078073" y="4081664"/>
                  <a:pt x="8078073" y="4081664"/>
                  <a:pt x="8078073" y="4098068"/>
                </a:cubicBezTo>
                <a:cubicBezTo>
                  <a:pt x="8078073" y="4098068"/>
                  <a:pt x="8078073" y="4098068"/>
                  <a:pt x="8050727" y="4136342"/>
                </a:cubicBezTo>
                <a:cubicBezTo>
                  <a:pt x="8050727" y="4136342"/>
                  <a:pt x="8050727" y="4136342"/>
                  <a:pt x="8050727" y="4158212"/>
                </a:cubicBezTo>
                <a:cubicBezTo>
                  <a:pt x="8050727" y="4158212"/>
                  <a:pt x="8050727" y="4158212"/>
                  <a:pt x="8023381" y="4158212"/>
                </a:cubicBezTo>
                <a:cubicBezTo>
                  <a:pt x="8023381" y="4152745"/>
                  <a:pt x="7996034" y="4158212"/>
                  <a:pt x="8028850" y="4141809"/>
                </a:cubicBezTo>
                <a:cubicBezTo>
                  <a:pt x="8028850" y="4141809"/>
                  <a:pt x="8028850" y="4141809"/>
                  <a:pt x="8012443" y="4136342"/>
                </a:cubicBezTo>
                <a:cubicBezTo>
                  <a:pt x="8012443" y="4136342"/>
                  <a:pt x="8012443" y="4136342"/>
                  <a:pt x="7996034" y="4158212"/>
                </a:cubicBezTo>
                <a:cubicBezTo>
                  <a:pt x="7996034" y="4158212"/>
                  <a:pt x="7996034" y="4158212"/>
                  <a:pt x="7963220" y="4141809"/>
                </a:cubicBezTo>
                <a:cubicBezTo>
                  <a:pt x="7963220" y="4141809"/>
                  <a:pt x="7963220" y="4141809"/>
                  <a:pt x="7946813" y="4147277"/>
                </a:cubicBezTo>
                <a:cubicBezTo>
                  <a:pt x="7946813" y="4147277"/>
                  <a:pt x="7946813" y="4147277"/>
                  <a:pt x="7941342" y="4174616"/>
                </a:cubicBezTo>
                <a:cubicBezTo>
                  <a:pt x="7941342" y="4174616"/>
                  <a:pt x="7941342" y="4174616"/>
                  <a:pt x="7930405" y="4158212"/>
                </a:cubicBezTo>
                <a:cubicBezTo>
                  <a:pt x="7930405" y="4158212"/>
                  <a:pt x="7930405" y="4158212"/>
                  <a:pt x="7892120" y="4185551"/>
                </a:cubicBezTo>
                <a:cubicBezTo>
                  <a:pt x="7875712" y="4201954"/>
                  <a:pt x="7870243" y="4212890"/>
                  <a:pt x="7859304" y="4229293"/>
                </a:cubicBezTo>
                <a:cubicBezTo>
                  <a:pt x="7859304" y="4229293"/>
                  <a:pt x="7859304" y="4229293"/>
                  <a:pt x="7848366" y="4229293"/>
                </a:cubicBezTo>
                <a:cubicBezTo>
                  <a:pt x="7848366" y="4229293"/>
                  <a:pt x="7848366" y="4229293"/>
                  <a:pt x="7848366" y="4201954"/>
                </a:cubicBezTo>
                <a:cubicBezTo>
                  <a:pt x="7848366" y="4201954"/>
                  <a:pt x="7848366" y="4201954"/>
                  <a:pt x="7815550" y="4201954"/>
                </a:cubicBezTo>
                <a:cubicBezTo>
                  <a:pt x="7815550" y="4201954"/>
                  <a:pt x="7815550" y="4201954"/>
                  <a:pt x="7848366" y="4191019"/>
                </a:cubicBezTo>
                <a:cubicBezTo>
                  <a:pt x="7848366" y="4191019"/>
                  <a:pt x="7848366" y="4191019"/>
                  <a:pt x="7848366" y="4169148"/>
                </a:cubicBezTo>
                <a:cubicBezTo>
                  <a:pt x="7848366" y="4169148"/>
                  <a:pt x="7848366" y="4169148"/>
                  <a:pt x="7859304" y="4169148"/>
                </a:cubicBezTo>
                <a:cubicBezTo>
                  <a:pt x="7859304" y="4169148"/>
                  <a:pt x="7859304" y="4169148"/>
                  <a:pt x="7864772" y="4141809"/>
                </a:cubicBezTo>
                <a:cubicBezTo>
                  <a:pt x="7864772" y="4141809"/>
                  <a:pt x="7864772" y="4141809"/>
                  <a:pt x="7892120" y="4152745"/>
                </a:cubicBezTo>
                <a:cubicBezTo>
                  <a:pt x="7892120" y="4152745"/>
                  <a:pt x="7892120" y="4152745"/>
                  <a:pt x="7935873" y="4125406"/>
                </a:cubicBezTo>
                <a:cubicBezTo>
                  <a:pt x="7935873" y="4125406"/>
                  <a:pt x="7935873" y="4125406"/>
                  <a:pt x="7941342" y="4103535"/>
                </a:cubicBezTo>
                <a:cubicBezTo>
                  <a:pt x="7941342" y="4103535"/>
                  <a:pt x="7941342" y="4103535"/>
                  <a:pt x="7919465" y="4103535"/>
                </a:cubicBezTo>
                <a:cubicBezTo>
                  <a:pt x="7919465" y="4103535"/>
                  <a:pt x="7919465" y="4103535"/>
                  <a:pt x="7903059" y="4119938"/>
                </a:cubicBezTo>
                <a:cubicBezTo>
                  <a:pt x="7892120" y="4114471"/>
                  <a:pt x="7930405" y="4109003"/>
                  <a:pt x="7886649" y="4114471"/>
                </a:cubicBezTo>
                <a:cubicBezTo>
                  <a:pt x="7881180" y="4114471"/>
                  <a:pt x="7919465" y="4098068"/>
                  <a:pt x="7913997" y="4087132"/>
                </a:cubicBezTo>
                <a:cubicBezTo>
                  <a:pt x="7913997" y="4087132"/>
                  <a:pt x="7913997" y="4087132"/>
                  <a:pt x="7875712" y="4087132"/>
                </a:cubicBezTo>
                <a:cubicBezTo>
                  <a:pt x="7875712" y="4087132"/>
                  <a:pt x="7875712" y="4087132"/>
                  <a:pt x="7903059" y="4070729"/>
                </a:cubicBezTo>
                <a:cubicBezTo>
                  <a:pt x="7903059" y="4070729"/>
                  <a:pt x="7903059" y="4070729"/>
                  <a:pt x="7903059" y="4043390"/>
                </a:cubicBezTo>
                <a:cubicBezTo>
                  <a:pt x="7881180" y="4054326"/>
                  <a:pt x="7859304" y="4092600"/>
                  <a:pt x="7826489" y="4087132"/>
                </a:cubicBezTo>
                <a:cubicBezTo>
                  <a:pt x="7826489" y="4087132"/>
                  <a:pt x="7826489" y="4087132"/>
                  <a:pt x="7826489" y="4065261"/>
                </a:cubicBezTo>
                <a:cubicBezTo>
                  <a:pt x="7826489" y="4065261"/>
                  <a:pt x="7826489" y="4065261"/>
                  <a:pt x="7804611" y="4076197"/>
                </a:cubicBezTo>
                <a:cubicBezTo>
                  <a:pt x="7804611" y="4076197"/>
                  <a:pt x="7804611" y="4076197"/>
                  <a:pt x="7815550" y="4054326"/>
                </a:cubicBezTo>
                <a:cubicBezTo>
                  <a:pt x="7815550" y="4054326"/>
                  <a:pt x="7815550" y="4054326"/>
                  <a:pt x="7831958" y="4054326"/>
                </a:cubicBezTo>
                <a:cubicBezTo>
                  <a:pt x="7831958" y="4054326"/>
                  <a:pt x="7831958" y="4054326"/>
                  <a:pt x="7848366" y="4037923"/>
                </a:cubicBezTo>
                <a:cubicBezTo>
                  <a:pt x="7848366" y="4037923"/>
                  <a:pt x="7848366" y="4037923"/>
                  <a:pt x="7864772" y="4043390"/>
                </a:cubicBezTo>
                <a:cubicBezTo>
                  <a:pt x="7875712" y="4043390"/>
                  <a:pt x="7837427" y="4032455"/>
                  <a:pt x="7881180" y="4037923"/>
                </a:cubicBezTo>
                <a:cubicBezTo>
                  <a:pt x="7881180" y="4037923"/>
                  <a:pt x="7881180" y="4037923"/>
                  <a:pt x="7875712" y="4026987"/>
                </a:cubicBezTo>
                <a:cubicBezTo>
                  <a:pt x="7875712" y="4026987"/>
                  <a:pt x="7875712" y="4026987"/>
                  <a:pt x="7842897" y="4021520"/>
                </a:cubicBezTo>
                <a:cubicBezTo>
                  <a:pt x="7842897" y="4021520"/>
                  <a:pt x="7842897" y="4021520"/>
                  <a:pt x="7859304" y="4005116"/>
                </a:cubicBezTo>
                <a:cubicBezTo>
                  <a:pt x="7859304" y="4005116"/>
                  <a:pt x="7859304" y="4005116"/>
                  <a:pt x="7848366" y="3999649"/>
                </a:cubicBezTo>
                <a:cubicBezTo>
                  <a:pt x="7875712" y="3999649"/>
                  <a:pt x="7837427" y="3966842"/>
                  <a:pt x="7859304" y="3977778"/>
                </a:cubicBezTo>
                <a:cubicBezTo>
                  <a:pt x="7859304" y="3977778"/>
                  <a:pt x="7859304" y="3977778"/>
                  <a:pt x="7848366" y="3966842"/>
                </a:cubicBezTo>
                <a:cubicBezTo>
                  <a:pt x="7848366" y="3966842"/>
                  <a:pt x="7848366" y="3966842"/>
                  <a:pt x="7831958" y="3983246"/>
                </a:cubicBezTo>
                <a:cubicBezTo>
                  <a:pt x="7831958" y="3983246"/>
                  <a:pt x="7831958" y="3983246"/>
                  <a:pt x="7859304" y="3950439"/>
                </a:cubicBezTo>
                <a:cubicBezTo>
                  <a:pt x="7859304" y="3950439"/>
                  <a:pt x="7859304" y="3950439"/>
                  <a:pt x="7842897" y="3906698"/>
                </a:cubicBezTo>
                <a:cubicBezTo>
                  <a:pt x="7842897" y="3906698"/>
                  <a:pt x="7842897" y="3906698"/>
                  <a:pt x="7859304" y="3884827"/>
                </a:cubicBezTo>
                <a:cubicBezTo>
                  <a:pt x="7859304" y="3884827"/>
                  <a:pt x="7859304" y="3884827"/>
                  <a:pt x="7892120" y="3890294"/>
                </a:cubicBezTo>
                <a:cubicBezTo>
                  <a:pt x="7892120" y="3890294"/>
                  <a:pt x="7892120" y="3890294"/>
                  <a:pt x="7903059" y="3890294"/>
                </a:cubicBezTo>
                <a:cubicBezTo>
                  <a:pt x="7903059" y="3890294"/>
                  <a:pt x="7903059" y="3890294"/>
                  <a:pt x="7913997" y="3879359"/>
                </a:cubicBezTo>
                <a:cubicBezTo>
                  <a:pt x="7913997" y="3879359"/>
                  <a:pt x="7913997" y="3879359"/>
                  <a:pt x="7892120" y="3857488"/>
                </a:cubicBezTo>
                <a:cubicBezTo>
                  <a:pt x="7919465" y="3846553"/>
                  <a:pt x="7897588" y="3819214"/>
                  <a:pt x="7913997" y="3808279"/>
                </a:cubicBezTo>
                <a:cubicBezTo>
                  <a:pt x="7913997" y="3808279"/>
                  <a:pt x="7913997" y="3808279"/>
                  <a:pt x="7941342" y="3802811"/>
                </a:cubicBezTo>
                <a:cubicBezTo>
                  <a:pt x="7941342" y="3802811"/>
                  <a:pt x="7941342" y="3802811"/>
                  <a:pt x="7985096" y="3753602"/>
                </a:cubicBezTo>
                <a:cubicBezTo>
                  <a:pt x="7985096" y="3753602"/>
                  <a:pt x="7985096" y="3753602"/>
                  <a:pt x="7990565" y="3726263"/>
                </a:cubicBezTo>
                <a:cubicBezTo>
                  <a:pt x="7990565" y="3726263"/>
                  <a:pt x="7990565" y="3726263"/>
                  <a:pt x="8001504" y="3720795"/>
                </a:cubicBezTo>
                <a:cubicBezTo>
                  <a:pt x="8001504" y="3720795"/>
                  <a:pt x="8001504" y="3720795"/>
                  <a:pt x="8006973" y="3742666"/>
                </a:cubicBezTo>
                <a:cubicBezTo>
                  <a:pt x="8006973" y="3742666"/>
                  <a:pt x="8006973" y="3742666"/>
                  <a:pt x="8034319" y="3737198"/>
                </a:cubicBezTo>
                <a:cubicBezTo>
                  <a:pt x="8034319" y="3737198"/>
                  <a:pt x="8034319" y="3737198"/>
                  <a:pt x="8034319" y="3726263"/>
                </a:cubicBezTo>
                <a:cubicBezTo>
                  <a:pt x="8034319" y="3726263"/>
                  <a:pt x="8034319" y="3726263"/>
                  <a:pt x="8056196" y="3709860"/>
                </a:cubicBezTo>
                <a:cubicBezTo>
                  <a:pt x="8056196" y="3709860"/>
                  <a:pt x="8056196" y="3709860"/>
                  <a:pt x="8083542" y="3677054"/>
                </a:cubicBezTo>
                <a:cubicBezTo>
                  <a:pt x="8083542" y="3677054"/>
                  <a:pt x="8083542" y="3677054"/>
                  <a:pt x="8127297" y="3655183"/>
                </a:cubicBezTo>
                <a:cubicBezTo>
                  <a:pt x="8127297" y="3655183"/>
                  <a:pt x="8127297" y="3655183"/>
                  <a:pt x="8132766" y="3633312"/>
                </a:cubicBezTo>
                <a:cubicBezTo>
                  <a:pt x="8203866" y="3589570"/>
                  <a:pt x="8231212" y="3540361"/>
                  <a:pt x="8307781" y="3502087"/>
                </a:cubicBezTo>
                <a:cubicBezTo>
                  <a:pt x="8307781" y="3502087"/>
                  <a:pt x="8307781" y="3502087"/>
                  <a:pt x="8307781" y="3469280"/>
                </a:cubicBezTo>
                <a:cubicBezTo>
                  <a:pt x="8307781" y="3469280"/>
                  <a:pt x="8307781" y="3469280"/>
                  <a:pt x="8318720" y="3480216"/>
                </a:cubicBezTo>
                <a:cubicBezTo>
                  <a:pt x="8318720" y="3480216"/>
                  <a:pt x="8318720" y="3480216"/>
                  <a:pt x="8340597" y="3469280"/>
                </a:cubicBezTo>
                <a:cubicBezTo>
                  <a:pt x="8340597" y="3469280"/>
                  <a:pt x="8340597" y="3469280"/>
                  <a:pt x="8351535" y="3447410"/>
                </a:cubicBezTo>
                <a:cubicBezTo>
                  <a:pt x="8351535" y="3447410"/>
                  <a:pt x="8351535" y="3447410"/>
                  <a:pt x="8367943" y="3452877"/>
                </a:cubicBezTo>
                <a:cubicBezTo>
                  <a:pt x="8367943" y="3452877"/>
                  <a:pt x="8367943" y="3452877"/>
                  <a:pt x="8400758" y="3403668"/>
                </a:cubicBezTo>
                <a:cubicBezTo>
                  <a:pt x="8400758" y="3403668"/>
                  <a:pt x="8400758" y="3403668"/>
                  <a:pt x="8367943" y="3387265"/>
                </a:cubicBezTo>
                <a:cubicBezTo>
                  <a:pt x="8400758" y="3387265"/>
                  <a:pt x="8411697" y="3338055"/>
                  <a:pt x="8411697" y="3343523"/>
                </a:cubicBezTo>
                <a:cubicBezTo>
                  <a:pt x="8411697" y="3343523"/>
                  <a:pt x="8411697" y="3343523"/>
                  <a:pt x="8433574" y="3343523"/>
                </a:cubicBezTo>
                <a:cubicBezTo>
                  <a:pt x="8433574" y="3343523"/>
                  <a:pt x="8433574" y="3343523"/>
                  <a:pt x="8433574" y="3338055"/>
                </a:cubicBezTo>
                <a:cubicBezTo>
                  <a:pt x="8455450" y="3354458"/>
                  <a:pt x="8444512" y="3310717"/>
                  <a:pt x="8477327" y="3327120"/>
                </a:cubicBezTo>
                <a:cubicBezTo>
                  <a:pt x="8477327" y="3327120"/>
                  <a:pt x="8477327" y="3327120"/>
                  <a:pt x="8449981" y="3316184"/>
                </a:cubicBezTo>
                <a:cubicBezTo>
                  <a:pt x="8449981" y="3316184"/>
                  <a:pt x="8449981" y="3316184"/>
                  <a:pt x="8477327" y="3310717"/>
                </a:cubicBezTo>
                <a:cubicBezTo>
                  <a:pt x="8477327" y="3310717"/>
                  <a:pt x="8477327" y="3310717"/>
                  <a:pt x="8488266" y="3299781"/>
                </a:cubicBezTo>
                <a:cubicBezTo>
                  <a:pt x="8488266" y="3299781"/>
                  <a:pt x="8488266" y="3299781"/>
                  <a:pt x="8482797" y="3294314"/>
                </a:cubicBezTo>
                <a:cubicBezTo>
                  <a:pt x="8482797" y="3294314"/>
                  <a:pt x="8482797" y="3294314"/>
                  <a:pt x="8526551" y="3266975"/>
                </a:cubicBezTo>
                <a:cubicBezTo>
                  <a:pt x="8526551" y="3266975"/>
                  <a:pt x="8526551" y="3266975"/>
                  <a:pt x="8542958" y="3272443"/>
                </a:cubicBezTo>
                <a:cubicBezTo>
                  <a:pt x="8542958" y="3272443"/>
                  <a:pt x="8542958" y="3272443"/>
                  <a:pt x="8553897" y="3272443"/>
                </a:cubicBezTo>
                <a:cubicBezTo>
                  <a:pt x="8553897" y="3272443"/>
                  <a:pt x="8553897" y="3272443"/>
                  <a:pt x="8564835" y="3266975"/>
                </a:cubicBezTo>
                <a:cubicBezTo>
                  <a:pt x="8564835" y="3266975"/>
                  <a:pt x="8564835" y="3266975"/>
                  <a:pt x="8521081" y="3256040"/>
                </a:cubicBezTo>
                <a:cubicBezTo>
                  <a:pt x="8521081" y="3256040"/>
                  <a:pt x="8521081" y="3256040"/>
                  <a:pt x="8542958" y="3250572"/>
                </a:cubicBezTo>
                <a:cubicBezTo>
                  <a:pt x="8542958" y="3250572"/>
                  <a:pt x="8542958" y="3250572"/>
                  <a:pt x="8575774" y="3256040"/>
                </a:cubicBezTo>
                <a:cubicBezTo>
                  <a:pt x="8575774" y="3256040"/>
                  <a:pt x="8575774" y="3256040"/>
                  <a:pt x="8586712" y="3250572"/>
                </a:cubicBezTo>
                <a:cubicBezTo>
                  <a:pt x="8586712" y="3250572"/>
                  <a:pt x="8586712" y="3250572"/>
                  <a:pt x="8564835" y="3217766"/>
                </a:cubicBezTo>
                <a:cubicBezTo>
                  <a:pt x="8564835" y="3217766"/>
                  <a:pt x="8564835" y="3217766"/>
                  <a:pt x="8614059" y="3152153"/>
                </a:cubicBezTo>
                <a:cubicBezTo>
                  <a:pt x="8614059" y="3152153"/>
                  <a:pt x="8614059" y="3152153"/>
                  <a:pt x="8630466" y="3163088"/>
                </a:cubicBezTo>
                <a:cubicBezTo>
                  <a:pt x="8630466" y="3163088"/>
                  <a:pt x="8630466" y="3163088"/>
                  <a:pt x="8657813" y="3141218"/>
                </a:cubicBezTo>
                <a:cubicBezTo>
                  <a:pt x="8657813" y="3141218"/>
                  <a:pt x="8657813" y="3141218"/>
                  <a:pt x="8657813" y="3157621"/>
                </a:cubicBezTo>
                <a:cubicBezTo>
                  <a:pt x="8657813" y="3157621"/>
                  <a:pt x="8657813" y="3157621"/>
                  <a:pt x="8679689" y="3152153"/>
                </a:cubicBezTo>
                <a:cubicBezTo>
                  <a:pt x="8679689" y="3152153"/>
                  <a:pt x="8679689" y="3152153"/>
                  <a:pt x="8690628" y="3135750"/>
                </a:cubicBezTo>
                <a:cubicBezTo>
                  <a:pt x="8690628" y="3135750"/>
                  <a:pt x="8690628" y="3135750"/>
                  <a:pt x="8679689" y="3108411"/>
                </a:cubicBezTo>
                <a:cubicBezTo>
                  <a:pt x="8679689" y="3108411"/>
                  <a:pt x="8679689" y="3108411"/>
                  <a:pt x="8657813" y="3113879"/>
                </a:cubicBezTo>
                <a:cubicBezTo>
                  <a:pt x="8657813" y="3113879"/>
                  <a:pt x="8657813" y="3113879"/>
                  <a:pt x="8630466" y="3135750"/>
                </a:cubicBezTo>
                <a:cubicBezTo>
                  <a:pt x="8630466" y="3135750"/>
                  <a:pt x="8630466" y="3135750"/>
                  <a:pt x="8570305" y="3130282"/>
                </a:cubicBezTo>
                <a:cubicBezTo>
                  <a:pt x="8570305" y="3130282"/>
                  <a:pt x="8570305" y="3130282"/>
                  <a:pt x="8564835" y="3108411"/>
                </a:cubicBezTo>
                <a:cubicBezTo>
                  <a:pt x="8564835" y="3108411"/>
                  <a:pt x="8564835" y="3108411"/>
                  <a:pt x="8592182" y="3102944"/>
                </a:cubicBezTo>
                <a:cubicBezTo>
                  <a:pt x="8592182" y="3081073"/>
                  <a:pt x="8608589" y="3097476"/>
                  <a:pt x="8619528" y="3070137"/>
                </a:cubicBezTo>
                <a:cubicBezTo>
                  <a:pt x="8619528" y="3070137"/>
                  <a:pt x="8619528" y="3070137"/>
                  <a:pt x="8619528" y="3086540"/>
                </a:cubicBezTo>
                <a:cubicBezTo>
                  <a:pt x="8619528" y="3086540"/>
                  <a:pt x="8619528" y="3086540"/>
                  <a:pt x="8668751" y="3075605"/>
                </a:cubicBezTo>
                <a:cubicBezTo>
                  <a:pt x="8668751" y="3075605"/>
                  <a:pt x="8668751" y="3075605"/>
                  <a:pt x="8679689" y="3086540"/>
                </a:cubicBezTo>
                <a:cubicBezTo>
                  <a:pt x="8679689" y="3086540"/>
                  <a:pt x="8679689" y="3086540"/>
                  <a:pt x="8690628" y="3059202"/>
                </a:cubicBezTo>
                <a:cubicBezTo>
                  <a:pt x="8690628" y="3059202"/>
                  <a:pt x="8690628" y="3059202"/>
                  <a:pt x="8723443" y="3037331"/>
                </a:cubicBezTo>
                <a:cubicBezTo>
                  <a:pt x="8723443" y="3037331"/>
                  <a:pt x="8723443" y="3037331"/>
                  <a:pt x="8745320" y="3059202"/>
                </a:cubicBezTo>
                <a:cubicBezTo>
                  <a:pt x="8745320" y="3059202"/>
                  <a:pt x="8745320" y="3059202"/>
                  <a:pt x="8761728" y="3026396"/>
                </a:cubicBezTo>
                <a:cubicBezTo>
                  <a:pt x="8761728" y="3026396"/>
                  <a:pt x="8761728" y="3026396"/>
                  <a:pt x="8789074" y="3020928"/>
                </a:cubicBezTo>
                <a:cubicBezTo>
                  <a:pt x="8789074" y="3020928"/>
                  <a:pt x="8789074" y="3015460"/>
                  <a:pt x="8794544" y="2999057"/>
                </a:cubicBezTo>
                <a:cubicBezTo>
                  <a:pt x="8794544" y="2999057"/>
                  <a:pt x="8794544" y="2999057"/>
                  <a:pt x="8750790" y="3015460"/>
                </a:cubicBezTo>
                <a:cubicBezTo>
                  <a:pt x="8750790" y="3015460"/>
                  <a:pt x="8750790" y="3015460"/>
                  <a:pt x="8772667" y="2988122"/>
                </a:cubicBezTo>
                <a:cubicBezTo>
                  <a:pt x="8745320" y="2982654"/>
                  <a:pt x="8739851" y="2999057"/>
                  <a:pt x="8712505" y="2999057"/>
                </a:cubicBezTo>
                <a:cubicBezTo>
                  <a:pt x="8712505" y="2999057"/>
                  <a:pt x="8712505" y="2999057"/>
                  <a:pt x="8668751" y="2999057"/>
                </a:cubicBezTo>
                <a:cubicBezTo>
                  <a:pt x="8668751" y="2999057"/>
                  <a:pt x="8668751" y="2999057"/>
                  <a:pt x="8679689" y="3031863"/>
                </a:cubicBezTo>
                <a:cubicBezTo>
                  <a:pt x="8679689" y="3031863"/>
                  <a:pt x="8679689" y="3031863"/>
                  <a:pt x="8668751" y="3026396"/>
                </a:cubicBezTo>
                <a:cubicBezTo>
                  <a:pt x="8668751" y="3026396"/>
                  <a:pt x="8668751" y="3026396"/>
                  <a:pt x="8657813" y="3026396"/>
                </a:cubicBezTo>
                <a:cubicBezTo>
                  <a:pt x="8657813" y="3026396"/>
                  <a:pt x="8657813" y="3026396"/>
                  <a:pt x="8657813" y="3042799"/>
                </a:cubicBezTo>
                <a:cubicBezTo>
                  <a:pt x="8657813" y="3042799"/>
                  <a:pt x="8657813" y="3042799"/>
                  <a:pt x="8586712" y="3053734"/>
                </a:cubicBezTo>
                <a:cubicBezTo>
                  <a:pt x="8586712" y="3053734"/>
                  <a:pt x="8586712" y="3053734"/>
                  <a:pt x="8537489" y="3064670"/>
                </a:cubicBezTo>
                <a:cubicBezTo>
                  <a:pt x="8537489" y="3064670"/>
                  <a:pt x="8537489" y="3064670"/>
                  <a:pt x="8526551" y="3059202"/>
                </a:cubicBezTo>
                <a:cubicBezTo>
                  <a:pt x="8526551" y="3059202"/>
                  <a:pt x="8526551" y="3059202"/>
                  <a:pt x="8515612" y="3070137"/>
                </a:cubicBezTo>
                <a:cubicBezTo>
                  <a:pt x="8493735" y="3086540"/>
                  <a:pt x="8471858" y="3064670"/>
                  <a:pt x="8460920" y="3075605"/>
                </a:cubicBezTo>
                <a:cubicBezTo>
                  <a:pt x="8460920" y="3075605"/>
                  <a:pt x="8460920" y="3075605"/>
                  <a:pt x="8460920" y="3070137"/>
                </a:cubicBezTo>
                <a:cubicBezTo>
                  <a:pt x="8460920" y="3070137"/>
                  <a:pt x="8460920" y="3070137"/>
                  <a:pt x="8499204" y="3059202"/>
                </a:cubicBezTo>
                <a:cubicBezTo>
                  <a:pt x="8499204" y="3059202"/>
                  <a:pt x="8499204" y="3059202"/>
                  <a:pt x="8521081" y="3037331"/>
                </a:cubicBezTo>
                <a:cubicBezTo>
                  <a:pt x="8521081" y="3037331"/>
                  <a:pt x="8521081" y="3037331"/>
                  <a:pt x="8521081" y="3026396"/>
                </a:cubicBezTo>
                <a:cubicBezTo>
                  <a:pt x="8504674" y="3037331"/>
                  <a:pt x="8499204" y="3048266"/>
                  <a:pt x="8477327" y="3037331"/>
                </a:cubicBezTo>
                <a:cubicBezTo>
                  <a:pt x="8477327" y="3037331"/>
                  <a:pt x="8477327" y="3037331"/>
                  <a:pt x="8477327" y="3048266"/>
                </a:cubicBezTo>
                <a:cubicBezTo>
                  <a:pt x="8477327" y="3048266"/>
                  <a:pt x="8477327" y="3048266"/>
                  <a:pt x="8455450" y="3020928"/>
                </a:cubicBezTo>
                <a:cubicBezTo>
                  <a:pt x="8455450" y="3020928"/>
                  <a:pt x="8455450" y="3020928"/>
                  <a:pt x="8455450" y="3004525"/>
                </a:cubicBezTo>
                <a:cubicBezTo>
                  <a:pt x="8455450" y="3004525"/>
                  <a:pt x="8455450" y="3004525"/>
                  <a:pt x="8493735" y="3004525"/>
                </a:cubicBezTo>
                <a:cubicBezTo>
                  <a:pt x="8493735" y="3004525"/>
                  <a:pt x="8493735" y="3004525"/>
                  <a:pt x="8504674" y="2993589"/>
                </a:cubicBezTo>
                <a:cubicBezTo>
                  <a:pt x="8504674" y="2993589"/>
                  <a:pt x="8504674" y="2993589"/>
                  <a:pt x="8521081" y="3004525"/>
                </a:cubicBezTo>
                <a:cubicBezTo>
                  <a:pt x="8521081" y="3004525"/>
                  <a:pt x="8542958" y="3009992"/>
                  <a:pt x="8515612" y="3009992"/>
                </a:cubicBezTo>
                <a:cubicBezTo>
                  <a:pt x="8515612" y="3009992"/>
                  <a:pt x="8515612" y="3009992"/>
                  <a:pt x="8515612" y="3015460"/>
                </a:cubicBezTo>
                <a:cubicBezTo>
                  <a:pt x="8515612" y="3015460"/>
                  <a:pt x="8515612" y="3015460"/>
                  <a:pt x="8548428" y="3009992"/>
                </a:cubicBezTo>
                <a:cubicBezTo>
                  <a:pt x="8548428" y="3009992"/>
                  <a:pt x="8548428" y="3009992"/>
                  <a:pt x="8559366" y="2999057"/>
                </a:cubicBezTo>
                <a:cubicBezTo>
                  <a:pt x="8559366" y="2982654"/>
                  <a:pt x="8537489" y="2977186"/>
                  <a:pt x="8548428" y="2966251"/>
                </a:cubicBezTo>
                <a:cubicBezTo>
                  <a:pt x="8548428" y="2966251"/>
                  <a:pt x="8548428" y="2966251"/>
                  <a:pt x="8537489" y="2960783"/>
                </a:cubicBezTo>
                <a:cubicBezTo>
                  <a:pt x="8537489" y="2960783"/>
                  <a:pt x="8537489" y="2960783"/>
                  <a:pt x="8521081" y="2966251"/>
                </a:cubicBezTo>
                <a:cubicBezTo>
                  <a:pt x="8521081" y="2966251"/>
                  <a:pt x="8521081" y="2966251"/>
                  <a:pt x="8504674" y="2955315"/>
                </a:cubicBezTo>
                <a:cubicBezTo>
                  <a:pt x="8504674" y="2955315"/>
                  <a:pt x="8504674" y="2955315"/>
                  <a:pt x="8537489" y="2927977"/>
                </a:cubicBezTo>
                <a:cubicBezTo>
                  <a:pt x="8537489" y="2927977"/>
                  <a:pt x="8537489" y="2927977"/>
                  <a:pt x="8521081" y="2922509"/>
                </a:cubicBezTo>
                <a:cubicBezTo>
                  <a:pt x="8521081" y="2922509"/>
                  <a:pt x="8521081" y="2922509"/>
                  <a:pt x="8521081" y="2906106"/>
                </a:cubicBezTo>
                <a:cubicBezTo>
                  <a:pt x="8548428" y="2895170"/>
                  <a:pt x="8499204" y="2938912"/>
                  <a:pt x="8548428" y="2900638"/>
                </a:cubicBezTo>
                <a:cubicBezTo>
                  <a:pt x="8553897" y="2911574"/>
                  <a:pt x="8542958" y="2917041"/>
                  <a:pt x="8548428" y="2927977"/>
                </a:cubicBezTo>
                <a:cubicBezTo>
                  <a:pt x="8548428" y="2927977"/>
                  <a:pt x="8548428" y="2927977"/>
                  <a:pt x="8537489" y="2938912"/>
                </a:cubicBezTo>
                <a:cubicBezTo>
                  <a:pt x="8537489" y="2938912"/>
                  <a:pt x="8537489" y="2938912"/>
                  <a:pt x="8559366" y="2938912"/>
                </a:cubicBezTo>
                <a:cubicBezTo>
                  <a:pt x="8559366" y="2938912"/>
                  <a:pt x="8559366" y="2938912"/>
                  <a:pt x="8570305" y="2960783"/>
                </a:cubicBezTo>
                <a:cubicBezTo>
                  <a:pt x="8570305" y="2960783"/>
                  <a:pt x="8570305" y="2960783"/>
                  <a:pt x="8586712" y="2966251"/>
                </a:cubicBezTo>
                <a:cubicBezTo>
                  <a:pt x="8586712" y="2966251"/>
                  <a:pt x="8586712" y="2966251"/>
                  <a:pt x="8619528" y="2944380"/>
                </a:cubicBezTo>
                <a:cubicBezTo>
                  <a:pt x="8619528" y="2944380"/>
                  <a:pt x="8619528" y="2944380"/>
                  <a:pt x="8614059" y="2927977"/>
                </a:cubicBezTo>
                <a:cubicBezTo>
                  <a:pt x="8614059" y="2927977"/>
                  <a:pt x="8614059" y="2927977"/>
                  <a:pt x="8652343" y="2922509"/>
                </a:cubicBezTo>
                <a:cubicBezTo>
                  <a:pt x="8652343" y="2922509"/>
                  <a:pt x="8652343" y="2922509"/>
                  <a:pt x="8657813" y="2900638"/>
                </a:cubicBezTo>
                <a:cubicBezTo>
                  <a:pt x="8657813" y="2900638"/>
                  <a:pt x="8657813" y="2900638"/>
                  <a:pt x="8690628" y="2917041"/>
                </a:cubicBezTo>
                <a:cubicBezTo>
                  <a:pt x="8690628" y="2917041"/>
                  <a:pt x="8690628" y="2917041"/>
                  <a:pt x="8712505" y="2895170"/>
                </a:cubicBezTo>
                <a:cubicBezTo>
                  <a:pt x="8712505" y="2895170"/>
                  <a:pt x="8712505" y="2895170"/>
                  <a:pt x="8690628" y="2933444"/>
                </a:cubicBezTo>
                <a:cubicBezTo>
                  <a:pt x="8690628" y="2933444"/>
                  <a:pt x="8690628" y="2933444"/>
                  <a:pt x="8668751" y="2917041"/>
                </a:cubicBezTo>
                <a:cubicBezTo>
                  <a:pt x="8668751" y="2917041"/>
                  <a:pt x="8668751" y="2917041"/>
                  <a:pt x="8657813" y="2922509"/>
                </a:cubicBezTo>
                <a:cubicBezTo>
                  <a:pt x="8652343" y="2927977"/>
                  <a:pt x="8685159" y="2927977"/>
                  <a:pt x="8652343" y="2938912"/>
                </a:cubicBezTo>
                <a:cubicBezTo>
                  <a:pt x="8652343" y="2938912"/>
                  <a:pt x="8652343" y="2938912"/>
                  <a:pt x="8679689" y="2944380"/>
                </a:cubicBezTo>
                <a:cubicBezTo>
                  <a:pt x="8679689" y="2944380"/>
                  <a:pt x="8679689" y="2944380"/>
                  <a:pt x="8657813" y="2949848"/>
                </a:cubicBezTo>
                <a:cubicBezTo>
                  <a:pt x="8657813" y="2949848"/>
                  <a:pt x="8657813" y="2949848"/>
                  <a:pt x="8652343" y="2960783"/>
                </a:cubicBezTo>
                <a:cubicBezTo>
                  <a:pt x="8652343" y="2960783"/>
                  <a:pt x="8652343" y="2960783"/>
                  <a:pt x="8657813" y="2971718"/>
                </a:cubicBezTo>
                <a:cubicBezTo>
                  <a:pt x="8657813" y="2971718"/>
                  <a:pt x="8657813" y="2971718"/>
                  <a:pt x="8712505" y="2938912"/>
                </a:cubicBezTo>
                <a:cubicBezTo>
                  <a:pt x="8712505" y="2938912"/>
                  <a:pt x="8712505" y="2938912"/>
                  <a:pt x="8723443" y="2927977"/>
                </a:cubicBezTo>
                <a:cubicBezTo>
                  <a:pt x="8723443" y="2927977"/>
                  <a:pt x="8723443" y="2927977"/>
                  <a:pt x="8712505" y="2911574"/>
                </a:cubicBezTo>
                <a:cubicBezTo>
                  <a:pt x="8712505" y="2911574"/>
                  <a:pt x="8712505" y="2911574"/>
                  <a:pt x="8745320" y="2906106"/>
                </a:cubicBezTo>
                <a:cubicBezTo>
                  <a:pt x="8745320" y="2906106"/>
                  <a:pt x="8745320" y="2906106"/>
                  <a:pt x="8805482" y="2867832"/>
                </a:cubicBezTo>
                <a:cubicBezTo>
                  <a:pt x="8805482" y="2867832"/>
                  <a:pt x="8805482" y="2867832"/>
                  <a:pt x="8816421" y="2867832"/>
                </a:cubicBezTo>
                <a:cubicBezTo>
                  <a:pt x="8821890" y="2867832"/>
                  <a:pt x="8827359" y="2873300"/>
                  <a:pt x="8843767" y="2878767"/>
                </a:cubicBezTo>
                <a:cubicBezTo>
                  <a:pt x="8843767" y="2878767"/>
                  <a:pt x="8843767" y="2878767"/>
                  <a:pt x="8847186" y="2878767"/>
                </a:cubicBezTo>
                <a:lnTo>
                  <a:pt x="8871113" y="2878767"/>
                </a:lnTo>
                <a:lnTo>
                  <a:pt x="8870590" y="2880337"/>
                </a:lnTo>
                <a:cubicBezTo>
                  <a:pt x="8869319" y="2884149"/>
                  <a:pt x="8867695" y="2889019"/>
                  <a:pt x="8865644" y="2895170"/>
                </a:cubicBezTo>
                <a:cubicBezTo>
                  <a:pt x="8865644" y="2895170"/>
                  <a:pt x="8865644" y="2895170"/>
                  <a:pt x="8887521" y="2867832"/>
                </a:cubicBezTo>
                <a:cubicBezTo>
                  <a:pt x="8887521" y="2878767"/>
                  <a:pt x="8914867" y="2889703"/>
                  <a:pt x="8914867" y="2856896"/>
                </a:cubicBezTo>
                <a:cubicBezTo>
                  <a:pt x="8942213" y="2851429"/>
                  <a:pt x="8964090" y="2856896"/>
                  <a:pt x="8985967" y="2835026"/>
                </a:cubicBezTo>
                <a:cubicBezTo>
                  <a:pt x="8985967" y="2835026"/>
                  <a:pt x="8985967" y="2835026"/>
                  <a:pt x="9018783" y="2780348"/>
                </a:cubicBezTo>
                <a:cubicBezTo>
                  <a:pt x="9018783" y="2780348"/>
                  <a:pt x="9018783" y="2780348"/>
                  <a:pt x="9040660" y="2774881"/>
                </a:cubicBezTo>
                <a:cubicBezTo>
                  <a:pt x="9040660" y="2774881"/>
                  <a:pt x="9040660" y="2774881"/>
                  <a:pt x="9051598" y="2753010"/>
                </a:cubicBezTo>
                <a:cubicBezTo>
                  <a:pt x="9051598" y="2753010"/>
                  <a:pt x="9051598" y="2753010"/>
                  <a:pt x="9057067" y="2753010"/>
                </a:cubicBezTo>
                <a:cubicBezTo>
                  <a:pt x="9057067" y="2753010"/>
                  <a:pt x="9062537" y="2758478"/>
                  <a:pt x="9073475" y="2763945"/>
                </a:cubicBezTo>
                <a:cubicBezTo>
                  <a:pt x="9073475" y="2763945"/>
                  <a:pt x="9073475" y="2763945"/>
                  <a:pt x="9095352" y="2742074"/>
                </a:cubicBezTo>
                <a:cubicBezTo>
                  <a:pt x="9095352" y="2742074"/>
                  <a:pt x="9095352" y="2742074"/>
                  <a:pt x="9133637" y="2758478"/>
                </a:cubicBezTo>
                <a:cubicBezTo>
                  <a:pt x="9133637" y="2758478"/>
                  <a:pt x="9133637" y="2758478"/>
                  <a:pt x="9150044" y="2736607"/>
                </a:cubicBezTo>
                <a:cubicBezTo>
                  <a:pt x="9150044" y="2736607"/>
                  <a:pt x="9150044" y="2736607"/>
                  <a:pt x="9144575" y="2725671"/>
                </a:cubicBezTo>
                <a:cubicBezTo>
                  <a:pt x="9144575" y="2725671"/>
                  <a:pt x="9144575" y="2725671"/>
                  <a:pt x="9133637" y="2714736"/>
                </a:cubicBezTo>
                <a:cubicBezTo>
                  <a:pt x="9133637" y="2725671"/>
                  <a:pt x="9122698" y="2714736"/>
                  <a:pt x="9111760" y="2725671"/>
                </a:cubicBezTo>
                <a:cubicBezTo>
                  <a:pt x="9111760" y="2725671"/>
                  <a:pt x="9111760" y="2725671"/>
                  <a:pt x="9150044" y="2692865"/>
                </a:cubicBezTo>
                <a:cubicBezTo>
                  <a:pt x="9150044" y="2692865"/>
                  <a:pt x="9150044" y="2692865"/>
                  <a:pt x="9177391" y="2676462"/>
                </a:cubicBezTo>
                <a:cubicBezTo>
                  <a:pt x="9182860" y="2681930"/>
                  <a:pt x="9182860" y="2681930"/>
                  <a:pt x="9193798" y="2687397"/>
                </a:cubicBezTo>
                <a:cubicBezTo>
                  <a:pt x="9193798" y="2687397"/>
                  <a:pt x="9193798" y="2687397"/>
                  <a:pt x="9215675" y="2670994"/>
                </a:cubicBezTo>
                <a:cubicBezTo>
                  <a:pt x="9215675" y="2670994"/>
                  <a:pt x="9215675" y="2670994"/>
                  <a:pt x="9182860" y="2660059"/>
                </a:cubicBezTo>
                <a:cubicBezTo>
                  <a:pt x="9182860" y="2660059"/>
                  <a:pt x="9182860" y="2660059"/>
                  <a:pt x="9221145" y="2632720"/>
                </a:cubicBezTo>
                <a:cubicBezTo>
                  <a:pt x="9221145" y="2632720"/>
                  <a:pt x="9221145" y="2632720"/>
                  <a:pt x="9259429" y="2627252"/>
                </a:cubicBezTo>
                <a:cubicBezTo>
                  <a:pt x="9259429" y="2627252"/>
                  <a:pt x="9259429" y="2627252"/>
                  <a:pt x="9275837" y="2599914"/>
                </a:cubicBezTo>
                <a:cubicBezTo>
                  <a:pt x="9275837" y="2599914"/>
                  <a:pt x="9275837" y="2599914"/>
                  <a:pt x="9341468" y="2539769"/>
                </a:cubicBezTo>
                <a:cubicBezTo>
                  <a:pt x="9341468" y="2534301"/>
                  <a:pt x="9335999" y="2534301"/>
                  <a:pt x="9335999" y="2528834"/>
                </a:cubicBezTo>
                <a:cubicBezTo>
                  <a:pt x="9335999" y="2528834"/>
                  <a:pt x="9335999" y="2528834"/>
                  <a:pt x="9303183" y="2550704"/>
                </a:cubicBezTo>
                <a:cubicBezTo>
                  <a:pt x="9303183" y="2550704"/>
                  <a:pt x="9303183" y="2550704"/>
                  <a:pt x="9275837" y="2539769"/>
                </a:cubicBezTo>
                <a:cubicBezTo>
                  <a:pt x="9275837" y="2539769"/>
                  <a:pt x="9275837" y="2539769"/>
                  <a:pt x="9259429" y="2539769"/>
                </a:cubicBezTo>
                <a:cubicBezTo>
                  <a:pt x="9259429" y="2539769"/>
                  <a:pt x="9259429" y="2539769"/>
                  <a:pt x="9243022" y="2561640"/>
                </a:cubicBezTo>
                <a:cubicBezTo>
                  <a:pt x="9243022" y="2561640"/>
                  <a:pt x="9243022" y="2561640"/>
                  <a:pt x="9160983" y="2578043"/>
                </a:cubicBezTo>
                <a:cubicBezTo>
                  <a:pt x="9160983" y="2578043"/>
                  <a:pt x="9160983" y="2578043"/>
                  <a:pt x="9144575" y="2588978"/>
                </a:cubicBezTo>
                <a:cubicBezTo>
                  <a:pt x="9144575" y="2588978"/>
                  <a:pt x="9144575" y="2588978"/>
                  <a:pt x="9089883" y="2599914"/>
                </a:cubicBezTo>
                <a:cubicBezTo>
                  <a:pt x="9089883" y="2599914"/>
                  <a:pt x="9089883" y="2599914"/>
                  <a:pt x="9057067" y="2578043"/>
                </a:cubicBezTo>
                <a:cubicBezTo>
                  <a:pt x="9057067" y="2578043"/>
                  <a:pt x="9057067" y="2578043"/>
                  <a:pt x="9013313" y="2583511"/>
                </a:cubicBezTo>
                <a:cubicBezTo>
                  <a:pt x="9024252" y="2594446"/>
                  <a:pt x="8975029" y="2599914"/>
                  <a:pt x="9018783" y="2610849"/>
                </a:cubicBezTo>
                <a:cubicBezTo>
                  <a:pt x="9018783" y="2610849"/>
                  <a:pt x="9018783" y="2610849"/>
                  <a:pt x="9002375" y="2627252"/>
                </a:cubicBezTo>
                <a:cubicBezTo>
                  <a:pt x="9002375" y="2627252"/>
                  <a:pt x="9002375" y="2627252"/>
                  <a:pt x="8991436" y="2616317"/>
                </a:cubicBezTo>
                <a:cubicBezTo>
                  <a:pt x="8991436" y="2616317"/>
                  <a:pt x="8991436" y="2616317"/>
                  <a:pt x="8947682" y="2632720"/>
                </a:cubicBezTo>
                <a:cubicBezTo>
                  <a:pt x="8947682" y="2632720"/>
                  <a:pt x="8947682" y="2632720"/>
                  <a:pt x="8920336" y="2610849"/>
                </a:cubicBezTo>
                <a:cubicBezTo>
                  <a:pt x="8920336" y="2610849"/>
                  <a:pt x="8920336" y="2610849"/>
                  <a:pt x="8783605" y="2638188"/>
                </a:cubicBezTo>
                <a:cubicBezTo>
                  <a:pt x="8783605" y="2638188"/>
                  <a:pt x="8783605" y="2638188"/>
                  <a:pt x="8734382" y="2654591"/>
                </a:cubicBezTo>
                <a:cubicBezTo>
                  <a:pt x="8728913" y="2660059"/>
                  <a:pt x="8734382" y="2660059"/>
                  <a:pt x="8739851" y="2660059"/>
                </a:cubicBezTo>
                <a:cubicBezTo>
                  <a:pt x="8734382" y="2660059"/>
                  <a:pt x="8728913" y="2665526"/>
                  <a:pt x="8723443" y="2670994"/>
                </a:cubicBezTo>
                <a:cubicBezTo>
                  <a:pt x="8750790" y="2665526"/>
                  <a:pt x="8783605" y="2670994"/>
                  <a:pt x="8805482" y="2660059"/>
                </a:cubicBezTo>
                <a:cubicBezTo>
                  <a:pt x="8805482" y="2660059"/>
                  <a:pt x="8805482" y="2660059"/>
                  <a:pt x="8810951" y="2670994"/>
                </a:cubicBezTo>
                <a:cubicBezTo>
                  <a:pt x="8810951" y="2670994"/>
                  <a:pt x="8810951" y="2670994"/>
                  <a:pt x="8712505" y="2692865"/>
                </a:cubicBezTo>
                <a:cubicBezTo>
                  <a:pt x="8712505" y="2692865"/>
                  <a:pt x="8712505" y="2692865"/>
                  <a:pt x="8641405" y="2703800"/>
                </a:cubicBezTo>
                <a:cubicBezTo>
                  <a:pt x="8641405" y="2703800"/>
                  <a:pt x="8641405" y="2703800"/>
                  <a:pt x="8668751" y="2681930"/>
                </a:cubicBezTo>
                <a:cubicBezTo>
                  <a:pt x="8668751" y="2681930"/>
                  <a:pt x="8668751" y="2681930"/>
                  <a:pt x="8679689" y="2687397"/>
                </a:cubicBezTo>
                <a:cubicBezTo>
                  <a:pt x="8679689" y="2687397"/>
                  <a:pt x="8679689" y="2687397"/>
                  <a:pt x="8712505" y="2670994"/>
                </a:cubicBezTo>
                <a:cubicBezTo>
                  <a:pt x="8712505" y="2670994"/>
                  <a:pt x="8712505" y="2670994"/>
                  <a:pt x="8679689" y="2660059"/>
                </a:cubicBezTo>
                <a:cubicBezTo>
                  <a:pt x="8679689" y="2660059"/>
                  <a:pt x="8679689" y="2660059"/>
                  <a:pt x="8586712" y="2692865"/>
                </a:cubicBezTo>
                <a:cubicBezTo>
                  <a:pt x="8586712" y="2692865"/>
                  <a:pt x="8586712" y="2692865"/>
                  <a:pt x="8592182" y="2714736"/>
                </a:cubicBezTo>
                <a:cubicBezTo>
                  <a:pt x="8592182" y="2714736"/>
                  <a:pt x="8592182" y="2714736"/>
                  <a:pt x="8608589" y="2709268"/>
                </a:cubicBezTo>
                <a:cubicBezTo>
                  <a:pt x="8608589" y="2709268"/>
                  <a:pt x="8608589" y="2709268"/>
                  <a:pt x="8597651" y="2720204"/>
                </a:cubicBezTo>
                <a:cubicBezTo>
                  <a:pt x="8597651" y="2720204"/>
                  <a:pt x="8597651" y="2720204"/>
                  <a:pt x="8581243" y="2714736"/>
                </a:cubicBezTo>
                <a:cubicBezTo>
                  <a:pt x="8581243" y="2714736"/>
                  <a:pt x="8581243" y="2714736"/>
                  <a:pt x="8537489" y="2731139"/>
                </a:cubicBezTo>
                <a:cubicBezTo>
                  <a:pt x="8537489" y="2731139"/>
                  <a:pt x="8537489" y="2731139"/>
                  <a:pt x="8532020" y="2731139"/>
                </a:cubicBezTo>
                <a:cubicBezTo>
                  <a:pt x="8532020" y="2731139"/>
                  <a:pt x="8532020" y="2731139"/>
                  <a:pt x="8532020" y="2720204"/>
                </a:cubicBezTo>
                <a:cubicBezTo>
                  <a:pt x="8532020" y="2720204"/>
                  <a:pt x="8532020" y="2720204"/>
                  <a:pt x="8564835" y="2720204"/>
                </a:cubicBezTo>
                <a:cubicBezTo>
                  <a:pt x="8564835" y="2720204"/>
                  <a:pt x="8564835" y="2720204"/>
                  <a:pt x="8564835" y="2703800"/>
                </a:cubicBezTo>
                <a:cubicBezTo>
                  <a:pt x="8564835" y="2703800"/>
                  <a:pt x="8564835" y="2703800"/>
                  <a:pt x="8564835" y="2698333"/>
                </a:cubicBezTo>
                <a:cubicBezTo>
                  <a:pt x="8564835" y="2698333"/>
                  <a:pt x="8564835" y="2698333"/>
                  <a:pt x="8548428" y="2687397"/>
                </a:cubicBezTo>
                <a:cubicBezTo>
                  <a:pt x="8548428" y="2687397"/>
                  <a:pt x="8548428" y="2687397"/>
                  <a:pt x="8537489" y="2692865"/>
                </a:cubicBezTo>
                <a:cubicBezTo>
                  <a:pt x="8537489" y="2698333"/>
                  <a:pt x="8537489" y="2698333"/>
                  <a:pt x="8526551" y="2698333"/>
                </a:cubicBezTo>
                <a:cubicBezTo>
                  <a:pt x="8515612" y="2703800"/>
                  <a:pt x="8504674" y="2703800"/>
                  <a:pt x="8482797" y="2703800"/>
                </a:cubicBezTo>
                <a:cubicBezTo>
                  <a:pt x="8482797" y="2703800"/>
                  <a:pt x="8482797" y="2703800"/>
                  <a:pt x="8422635" y="2725671"/>
                </a:cubicBezTo>
                <a:cubicBezTo>
                  <a:pt x="8422635" y="2725671"/>
                  <a:pt x="8422635" y="2725671"/>
                  <a:pt x="8373412" y="2725671"/>
                </a:cubicBezTo>
                <a:cubicBezTo>
                  <a:pt x="8373412" y="2725671"/>
                  <a:pt x="8373412" y="2725671"/>
                  <a:pt x="8280435" y="2742074"/>
                </a:cubicBezTo>
                <a:cubicBezTo>
                  <a:pt x="8280435" y="2742074"/>
                  <a:pt x="8280435" y="2742074"/>
                  <a:pt x="8274966" y="2753010"/>
                </a:cubicBezTo>
                <a:cubicBezTo>
                  <a:pt x="8274966" y="2753010"/>
                  <a:pt x="8274966" y="2753010"/>
                  <a:pt x="8242150" y="2747542"/>
                </a:cubicBezTo>
                <a:cubicBezTo>
                  <a:pt x="8242150" y="2747542"/>
                  <a:pt x="8242150" y="2747542"/>
                  <a:pt x="8203866" y="2769413"/>
                </a:cubicBezTo>
                <a:cubicBezTo>
                  <a:pt x="8203866" y="2769413"/>
                  <a:pt x="8203866" y="2769413"/>
                  <a:pt x="8165581" y="2774881"/>
                </a:cubicBezTo>
                <a:cubicBezTo>
                  <a:pt x="8165581" y="2774881"/>
                  <a:pt x="8165581" y="2774881"/>
                  <a:pt x="8149174" y="2769413"/>
                </a:cubicBezTo>
                <a:cubicBezTo>
                  <a:pt x="8149174" y="2769413"/>
                  <a:pt x="8149174" y="2769413"/>
                  <a:pt x="8132766" y="2785816"/>
                </a:cubicBezTo>
                <a:cubicBezTo>
                  <a:pt x="8132766" y="2785816"/>
                  <a:pt x="8127297" y="2785816"/>
                  <a:pt x="8127297" y="2785816"/>
                </a:cubicBezTo>
                <a:cubicBezTo>
                  <a:pt x="8121827" y="2785816"/>
                  <a:pt x="8116358" y="2785816"/>
                  <a:pt x="8099950" y="2791284"/>
                </a:cubicBezTo>
                <a:cubicBezTo>
                  <a:pt x="8094481" y="2791284"/>
                  <a:pt x="8089011" y="2796752"/>
                  <a:pt x="8089011" y="2796752"/>
                </a:cubicBezTo>
                <a:cubicBezTo>
                  <a:pt x="8089011" y="2796752"/>
                  <a:pt x="8089011" y="2796752"/>
                  <a:pt x="8083542" y="2791284"/>
                </a:cubicBezTo>
                <a:cubicBezTo>
                  <a:pt x="8067135" y="2796752"/>
                  <a:pt x="8039789" y="2802219"/>
                  <a:pt x="8001504" y="2807687"/>
                </a:cubicBezTo>
                <a:cubicBezTo>
                  <a:pt x="8001504" y="2807687"/>
                  <a:pt x="8001504" y="2807687"/>
                  <a:pt x="7908528" y="2818622"/>
                </a:cubicBezTo>
                <a:cubicBezTo>
                  <a:pt x="7908528" y="2818622"/>
                  <a:pt x="7908528" y="2818622"/>
                  <a:pt x="7733512" y="2845961"/>
                </a:cubicBezTo>
                <a:cubicBezTo>
                  <a:pt x="7733512" y="2845961"/>
                  <a:pt x="7733512" y="2845961"/>
                  <a:pt x="7722573" y="2829558"/>
                </a:cubicBezTo>
                <a:cubicBezTo>
                  <a:pt x="7722573" y="2829558"/>
                  <a:pt x="7722573" y="2829558"/>
                  <a:pt x="7706166" y="2829558"/>
                </a:cubicBezTo>
                <a:cubicBezTo>
                  <a:pt x="7706166" y="2829558"/>
                  <a:pt x="7706166" y="2829558"/>
                  <a:pt x="7706166" y="2845961"/>
                </a:cubicBezTo>
                <a:cubicBezTo>
                  <a:pt x="7706166" y="2845961"/>
                  <a:pt x="7706166" y="2845961"/>
                  <a:pt x="7656943" y="2867832"/>
                </a:cubicBezTo>
                <a:cubicBezTo>
                  <a:pt x="7656943" y="2867832"/>
                  <a:pt x="7656943" y="2867832"/>
                  <a:pt x="7520211" y="2878767"/>
                </a:cubicBezTo>
                <a:cubicBezTo>
                  <a:pt x="7520211" y="2878767"/>
                  <a:pt x="7520211" y="2878767"/>
                  <a:pt x="7520211" y="2867832"/>
                </a:cubicBezTo>
                <a:cubicBezTo>
                  <a:pt x="7520211" y="2867832"/>
                  <a:pt x="7520211" y="2867832"/>
                  <a:pt x="7487395" y="2867832"/>
                </a:cubicBezTo>
                <a:cubicBezTo>
                  <a:pt x="7487395" y="2867832"/>
                  <a:pt x="7487395" y="2867832"/>
                  <a:pt x="7476458" y="2884235"/>
                </a:cubicBezTo>
                <a:cubicBezTo>
                  <a:pt x="7476458" y="2884235"/>
                  <a:pt x="7476458" y="2884235"/>
                  <a:pt x="7394417" y="2895170"/>
                </a:cubicBezTo>
                <a:cubicBezTo>
                  <a:pt x="7394417" y="2895170"/>
                  <a:pt x="7394417" y="2895170"/>
                  <a:pt x="7367072" y="2878767"/>
                </a:cubicBezTo>
                <a:cubicBezTo>
                  <a:pt x="7350664" y="2873300"/>
                  <a:pt x="7328787" y="2873300"/>
                  <a:pt x="7339727" y="2906106"/>
                </a:cubicBezTo>
                <a:cubicBezTo>
                  <a:pt x="7339727" y="2906106"/>
                  <a:pt x="7339727" y="2906106"/>
                  <a:pt x="7328787" y="2911574"/>
                </a:cubicBezTo>
                <a:cubicBezTo>
                  <a:pt x="7328787" y="2911574"/>
                  <a:pt x="7328787" y="2911574"/>
                  <a:pt x="7301440" y="2884235"/>
                </a:cubicBezTo>
                <a:cubicBezTo>
                  <a:pt x="7301440" y="2884235"/>
                  <a:pt x="7301440" y="2884235"/>
                  <a:pt x="7279563" y="2889703"/>
                </a:cubicBezTo>
                <a:cubicBezTo>
                  <a:pt x="7279563" y="2889703"/>
                  <a:pt x="7279563" y="2889703"/>
                  <a:pt x="7257688" y="2917041"/>
                </a:cubicBezTo>
                <a:cubicBezTo>
                  <a:pt x="7257688" y="2917041"/>
                  <a:pt x="7257688" y="2917041"/>
                  <a:pt x="7219403" y="2927977"/>
                </a:cubicBezTo>
                <a:cubicBezTo>
                  <a:pt x="7219403" y="2927977"/>
                  <a:pt x="7219403" y="2927977"/>
                  <a:pt x="7066264" y="2938912"/>
                </a:cubicBezTo>
                <a:cubicBezTo>
                  <a:pt x="7066264" y="2938912"/>
                  <a:pt x="7066264" y="2938912"/>
                  <a:pt x="7060794" y="2949848"/>
                </a:cubicBezTo>
                <a:cubicBezTo>
                  <a:pt x="7060794" y="2949848"/>
                  <a:pt x="7060794" y="2949848"/>
                  <a:pt x="7044387" y="2944380"/>
                </a:cubicBezTo>
                <a:cubicBezTo>
                  <a:pt x="7044387" y="2944380"/>
                  <a:pt x="7044387" y="2944380"/>
                  <a:pt x="7033448" y="2938912"/>
                </a:cubicBezTo>
                <a:cubicBezTo>
                  <a:pt x="7033448" y="2938912"/>
                  <a:pt x="7033448" y="2938912"/>
                  <a:pt x="7027979" y="2949848"/>
                </a:cubicBezTo>
                <a:cubicBezTo>
                  <a:pt x="7027979" y="2949848"/>
                  <a:pt x="7027979" y="2949848"/>
                  <a:pt x="6984226" y="2949848"/>
                </a:cubicBezTo>
                <a:cubicBezTo>
                  <a:pt x="6984226" y="2949848"/>
                  <a:pt x="6984226" y="2949848"/>
                  <a:pt x="6842024" y="2966251"/>
                </a:cubicBezTo>
                <a:cubicBezTo>
                  <a:pt x="6842024" y="2966251"/>
                  <a:pt x="6842024" y="2966251"/>
                  <a:pt x="6814679" y="2982654"/>
                </a:cubicBezTo>
                <a:cubicBezTo>
                  <a:pt x="6814679" y="2982654"/>
                  <a:pt x="6814679" y="2982654"/>
                  <a:pt x="6727170" y="2993589"/>
                </a:cubicBezTo>
                <a:cubicBezTo>
                  <a:pt x="6727170" y="2993589"/>
                  <a:pt x="6727170" y="2993589"/>
                  <a:pt x="6672479" y="2999057"/>
                </a:cubicBezTo>
                <a:cubicBezTo>
                  <a:pt x="6672479" y="2999057"/>
                  <a:pt x="6672479" y="2999057"/>
                  <a:pt x="6656071" y="2993589"/>
                </a:cubicBezTo>
                <a:cubicBezTo>
                  <a:pt x="6656071" y="2993589"/>
                  <a:pt x="6656071" y="2993589"/>
                  <a:pt x="6617786" y="2999057"/>
                </a:cubicBezTo>
                <a:cubicBezTo>
                  <a:pt x="6617786" y="2999057"/>
                  <a:pt x="6617786" y="2999057"/>
                  <a:pt x="6612316" y="2999057"/>
                </a:cubicBezTo>
                <a:cubicBezTo>
                  <a:pt x="6612316" y="2999057"/>
                  <a:pt x="6612316" y="2999057"/>
                  <a:pt x="6601379" y="2993589"/>
                </a:cubicBezTo>
                <a:cubicBezTo>
                  <a:pt x="6601379" y="2993589"/>
                  <a:pt x="6601379" y="2993589"/>
                  <a:pt x="6519340" y="3015460"/>
                </a:cubicBezTo>
                <a:cubicBezTo>
                  <a:pt x="6519340" y="3015460"/>
                  <a:pt x="6519340" y="3015460"/>
                  <a:pt x="6437300" y="3026396"/>
                </a:cubicBezTo>
                <a:cubicBezTo>
                  <a:pt x="6437300" y="3026396"/>
                  <a:pt x="6437300" y="3026396"/>
                  <a:pt x="6344324" y="3037331"/>
                </a:cubicBezTo>
                <a:cubicBezTo>
                  <a:pt x="6344324" y="3037331"/>
                  <a:pt x="6344324" y="3037331"/>
                  <a:pt x="6338853" y="3031863"/>
                </a:cubicBezTo>
                <a:cubicBezTo>
                  <a:pt x="6338853" y="3031863"/>
                  <a:pt x="6338853" y="3031863"/>
                  <a:pt x="6316977" y="3042799"/>
                </a:cubicBezTo>
                <a:cubicBezTo>
                  <a:pt x="6316977" y="3042799"/>
                  <a:pt x="6316977" y="3042799"/>
                  <a:pt x="6300569" y="3037331"/>
                </a:cubicBezTo>
                <a:cubicBezTo>
                  <a:pt x="6300569" y="3037331"/>
                  <a:pt x="6300569" y="3037331"/>
                  <a:pt x="6240407" y="3059202"/>
                </a:cubicBezTo>
                <a:cubicBezTo>
                  <a:pt x="6240407" y="3059202"/>
                  <a:pt x="6240407" y="3059202"/>
                  <a:pt x="6163839" y="3059202"/>
                </a:cubicBezTo>
                <a:cubicBezTo>
                  <a:pt x="6163839" y="3059202"/>
                  <a:pt x="6163839" y="3059202"/>
                  <a:pt x="6147431" y="3070137"/>
                </a:cubicBezTo>
                <a:cubicBezTo>
                  <a:pt x="6147431" y="3070137"/>
                  <a:pt x="6147431" y="3070137"/>
                  <a:pt x="6114616" y="3059202"/>
                </a:cubicBezTo>
                <a:cubicBezTo>
                  <a:pt x="6114616" y="3059202"/>
                  <a:pt x="6114616" y="3059202"/>
                  <a:pt x="6016169" y="3075605"/>
                </a:cubicBezTo>
                <a:cubicBezTo>
                  <a:pt x="6016169" y="3075605"/>
                  <a:pt x="6016169" y="3075605"/>
                  <a:pt x="5988823" y="3075605"/>
                </a:cubicBezTo>
                <a:cubicBezTo>
                  <a:pt x="5988823" y="3075605"/>
                  <a:pt x="5988823" y="3075605"/>
                  <a:pt x="5983353" y="3086540"/>
                </a:cubicBezTo>
                <a:cubicBezTo>
                  <a:pt x="5983353" y="3086540"/>
                  <a:pt x="5983353" y="3086540"/>
                  <a:pt x="5726299" y="3119347"/>
                </a:cubicBezTo>
                <a:cubicBezTo>
                  <a:pt x="5726299" y="3119347"/>
                  <a:pt x="5726299" y="3119347"/>
                  <a:pt x="5660668" y="3130282"/>
                </a:cubicBezTo>
                <a:cubicBezTo>
                  <a:pt x="5660668" y="3130282"/>
                  <a:pt x="5660668" y="3130282"/>
                  <a:pt x="5655198" y="3146685"/>
                </a:cubicBezTo>
                <a:cubicBezTo>
                  <a:pt x="5655198" y="3152153"/>
                  <a:pt x="5644261" y="3163088"/>
                  <a:pt x="5627853" y="3146685"/>
                </a:cubicBezTo>
                <a:cubicBezTo>
                  <a:pt x="5627853" y="3146685"/>
                  <a:pt x="5627853" y="3146685"/>
                  <a:pt x="5655198" y="3130282"/>
                </a:cubicBezTo>
                <a:cubicBezTo>
                  <a:pt x="5655198" y="3130282"/>
                  <a:pt x="5655198" y="3130282"/>
                  <a:pt x="5605976" y="3130282"/>
                </a:cubicBezTo>
                <a:cubicBezTo>
                  <a:pt x="5605976" y="3130282"/>
                  <a:pt x="5605976" y="3130282"/>
                  <a:pt x="5540345" y="3135750"/>
                </a:cubicBezTo>
                <a:cubicBezTo>
                  <a:pt x="5540345" y="3135750"/>
                  <a:pt x="5540345" y="3135750"/>
                  <a:pt x="5512998" y="3146685"/>
                </a:cubicBezTo>
                <a:cubicBezTo>
                  <a:pt x="5512998" y="3146685"/>
                  <a:pt x="5512998" y="3146685"/>
                  <a:pt x="5469245" y="3146685"/>
                </a:cubicBezTo>
                <a:cubicBezTo>
                  <a:pt x="5469245" y="3146685"/>
                  <a:pt x="5469245" y="3146685"/>
                  <a:pt x="5425491" y="3157621"/>
                </a:cubicBezTo>
                <a:cubicBezTo>
                  <a:pt x="5425491" y="3157621"/>
                  <a:pt x="5425491" y="3157621"/>
                  <a:pt x="5398144" y="3152153"/>
                </a:cubicBezTo>
                <a:cubicBezTo>
                  <a:pt x="5398144" y="3152153"/>
                  <a:pt x="5398144" y="3152153"/>
                  <a:pt x="5305166" y="3168556"/>
                </a:cubicBezTo>
                <a:cubicBezTo>
                  <a:pt x="5305166" y="3168556"/>
                  <a:pt x="5305166" y="3168556"/>
                  <a:pt x="5234068" y="3179492"/>
                </a:cubicBezTo>
                <a:cubicBezTo>
                  <a:pt x="5234068" y="3179492"/>
                  <a:pt x="5234068" y="3179492"/>
                  <a:pt x="5190312" y="3179492"/>
                </a:cubicBezTo>
                <a:cubicBezTo>
                  <a:pt x="5190312" y="3179492"/>
                  <a:pt x="5190312" y="3179492"/>
                  <a:pt x="5108275" y="3190427"/>
                </a:cubicBezTo>
                <a:cubicBezTo>
                  <a:pt x="5108275" y="3190427"/>
                  <a:pt x="5108275" y="3190427"/>
                  <a:pt x="5091867" y="3201362"/>
                </a:cubicBezTo>
                <a:cubicBezTo>
                  <a:pt x="5091867" y="3201362"/>
                  <a:pt x="5091867" y="3201362"/>
                  <a:pt x="5069989" y="3195895"/>
                </a:cubicBezTo>
                <a:cubicBezTo>
                  <a:pt x="5069989" y="3195895"/>
                  <a:pt x="5069989" y="3195895"/>
                  <a:pt x="5031706" y="3212298"/>
                </a:cubicBezTo>
                <a:cubicBezTo>
                  <a:pt x="5031706" y="3212298"/>
                  <a:pt x="5031706" y="3212298"/>
                  <a:pt x="4867628" y="3223233"/>
                </a:cubicBezTo>
                <a:cubicBezTo>
                  <a:pt x="4867628" y="3223233"/>
                  <a:pt x="4867628" y="3223233"/>
                  <a:pt x="4780120" y="3234169"/>
                </a:cubicBezTo>
                <a:cubicBezTo>
                  <a:pt x="4780120" y="3234169"/>
                  <a:pt x="4780120" y="3234169"/>
                  <a:pt x="4769181" y="3250572"/>
                </a:cubicBezTo>
                <a:cubicBezTo>
                  <a:pt x="4769181" y="3250572"/>
                  <a:pt x="4769181" y="3250572"/>
                  <a:pt x="4763712" y="3239636"/>
                </a:cubicBezTo>
                <a:cubicBezTo>
                  <a:pt x="4763712" y="3239636"/>
                  <a:pt x="4763712" y="3239636"/>
                  <a:pt x="4752773" y="3250572"/>
                </a:cubicBezTo>
                <a:cubicBezTo>
                  <a:pt x="4758242" y="3250572"/>
                  <a:pt x="4791058" y="3266975"/>
                  <a:pt x="4725427" y="3250572"/>
                </a:cubicBezTo>
                <a:cubicBezTo>
                  <a:pt x="4725427" y="3250572"/>
                  <a:pt x="4725427" y="3250572"/>
                  <a:pt x="4725427" y="3261507"/>
                </a:cubicBezTo>
                <a:cubicBezTo>
                  <a:pt x="4725427" y="3261507"/>
                  <a:pt x="4725427" y="3261507"/>
                  <a:pt x="4714488" y="3256040"/>
                </a:cubicBezTo>
                <a:cubicBezTo>
                  <a:pt x="4714488" y="3250572"/>
                  <a:pt x="4714488" y="3250572"/>
                  <a:pt x="4714488" y="3245104"/>
                </a:cubicBezTo>
                <a:cubicBezTo>
                  <a:pt x="4714488" y="3245104"/>
                  <a:pt x="4714488" y="3245104"/>
                  <a:pt x="4670735" y="3256040"/>
                </a:cubicBezTo>
                <a:cubicBezTo>
                  <a:pt x="4670735" y="3256040"/>
                  <a:pt x="4670735" y="3256040"/>
                  <a:pt x="4659797" y="3245104"/>
                </a:cubicBezTo>
                <a:cubicBezTo>
                  <a:pt x="4659797" y="3245104"/>
                  <a:pt x="4659797" y="3245104"/>
                  <a:pt x="4544942" y="3277910"/>
                </a:cubicBezTo>
                <a:cubicBezTo>
                  <a:pt x="4577757" y="3299781"/>
                  <a:pt x="4616042" y="3239636"/>
                  <a:pt x="4643389" y="3277910"/>
                </a:cubicBezTo>
                <a:cubicBezTo>
                  <a:pt x="4643389" y="3277910"/>
                  <a:pt x="4643389" y="3277910"/>
                  <a:pt x="4665265" y="3272443"/>
                </a:cubicBezTo>
                <a:cubicBezTo>
                  <a:pt x="4665265" y="3272443"/>
                  <a:pt x="4665265" y="3272443"/>
                  <a:pt x="4610573" y="3299781"/>
                </a:cubicBezTo>
                <a:cubicBezTo>
                  <a:pt x="4610573" y="3299781"/>
                  <a:pt x="4610573" y="3299781"/>
                  <a:pt x="4534003" y="3299781"/>
                </a:cubicBezTo>
                <a:cubicBezTo>
                  <a:pt x="4534003" y="3299781"/>
                  <a:pt x="4534003" y="3299781"/>
                  <a:pt x="4506658" y="3338055"/>
                </a:cubicBezTo>
                <a:cubicBezTo>
                  <a:pt x="4506658" y="3338055"/>
                  <a:pt x="4506658" y="3338055"/>
                  <a:pt x="4457434" y="3338055"/>
                </a:cubicBezTo>
                <a:cubicBezTo>
                  <a:pt x="4468373" y="3332588"/>
                  <a:pt x="4451965" y="3321652"/>
                  <a:pt x="4457434" y="3316184"/>
                </a:cubicBezTo>
                <a:cubicBezTo>
                  <a:pt x="4457434" y="3316184"/>
                  <a:pt x="4457434" y="3316184"/>
                  <a:pt x="4451965" y="3316184"/>
                </a:cubicBezTo>
                <a:cubicBezTo>
                  <a:pt x="4451965" y="3316184"/>
                  <a:pt x="4451965" y="3316184"/>
                  <a:pt x="4435557" y="3305249"/>
                </a:cubicBezTo>
                <a:cubicBezTo>
                  <a:pt x="4435557" y="3305249"/>
                  <a:pt x="4435557" y="3305249"/>
                  <a:pt x="4413680" y="3327120"/>
                </a:cubicBezTo>
                <a:cubicBezTo>
                  <a:pt x="4413680" y="3327120"/>
                  <a:pt x="4413680" y="3327120"/>
                  <a:pt x="4430088" y="3338055"/>
                </a:cubicBezTo>
                <a:cubicBezTo>
                  <a:pt x="4430088" y="3338055"/>
                  <a:pt x="4430088" y="3338055"/>
                  <a:pt x="4397272" y="3338055"/>
                </a:cubicBezTo>
                <a:cubicBezTo>
                  <a:pt x="4391803" y="3348991"/>
                  <a:pt x="4386335" y="3359926"/>
                  <a:pt x="4375395" y="3387265"/>
                </a:cubicBezTo>
                <a:cubicBezTo>
                  <a:pt x="4375395" y="3387265"/>
                  <a:pt x="4375395" y="3387265"/>
                  <a:pt x="4369927" y="3387265"/>
                </a:cubicBezTo>
                <a:cubicBezTo>
                  <a:pt x="4369927" y="3387265"/>
                  <a:pt x="4369927" y="3387265"/>
                  <a:pt x="4375395" y="3370862"/>
                </a:cubicBezTo>
                <a:cubicBezTo>
                  <a:pt x="4375395" y="3370862"/>
                  <a:pt x="4375395" y="3370862"/>
                  <a:pt x="4375395" y="3354458"/>
                </a:cubicBezTo>
                <a:cubicBezTo>
                  <a:pt x="4375395" y="3354458"/>
                  <a:pt x="4375395" y="3354458"/>
                  <a:pt x="4337110" y="3354458"/>
                </a:cubicBezTo>
                <a:cubicBezTo>
                  <a:pt x="4337110" y="3354458"/>
                  <a:pt x="4337110" y="3354458"/>
                  <a:pt x="4342580" y="3348991"/>
                </a:cubicBezTo>
                <a:cubicBezTo>
                  <a:pt x="4342580" y="3348991"/>
                  <a:pt x="4342580" y="3348991"/>
                  <a:pt x="4337110" y="3338055"/>
                </a:cubicBezTo>
                <a:cubicBezTo>
                  <a:pt x="4337110" y="3338055"/>
                  <a:pt x="4337110" y="3338055"/>
                  <a:pt x="4304295" y="3348991"/>
                </a:cubicBezTo>
                <a:cubicBezTo>
                  <a:pt x="4304295" y="3348991"/>
                  <a:pt x="4304295" y="3348991"/>
                  <a:pt x="4298826" y="3354458"/>
                </a:cubicBezTo>
                <a:cubicBezTo>
                  <a:pt x="4298826" y="3354458"/>
                  <a:pt x="4298826" y="3354458"/>
                  <a:pt x="4233195" y="3338055"/>
                </a:cubicBezTo>
                <a:cubicBezTo>
                  <a:pt x="4233195" y="3338055"/>
                  <a:pt x="4227725" y="3338055"/>
                  <a:pt x="4222256" y="3332588"/>
                </a:cubicBezTo>
                <a:cubicBezTo>
                  <a:pt x="4222256" y="3332588"/>
                  <a:pt x="4222256" y="3332588"/>
                  <a:pt x="4276949" y="3321652"/>
                </a:cubicBezTo>
                <a:cubicBezTo>
                  <a:pt x="4282418" y="3316184"/>
                  <a:pt x="4287887" y="3310717"/>
                  <a:pt x="4293357" y="3305249"/>
                </a:cubicBezTo>
                <a:cubicBezTo>
                  <a:pt x="4287887" y="3305249"/>
                  <a:pt x="4276949" y="3299781"/>
                  <a:pt x="4271479" y="3294314"/>
                </a:cubicBezTo>
                <a:cubicBezTo>
                  <a:pt x="4271479" y="3294314"/>
                  <a:pt x="4271479" y="3294314"/>
                  <a:pt x="4260541" y="3283378"/>
                </a:cubicBezTo>
                <a:cubicBezTo>
                  <a:pt x="4260541" y="3283378"/>
                  <a:pt x="4260541" y="3283378"/>
                  <a:pt x="4255072" y="3294314"/>
                </a:cubicBezTo>
                <a:cubicBezTo>
                  <a:pt x="4244133" y="3294314"/>
                  <a:pt x="4227725" y="3338055"/>
                  <a:pt x="4211319" y="3316184"/>
                </a:cubicBezTo>
                <a:cubicBezTo>
                  <a:pt x="4211319" y="3316184"/>
                  <a:pt x="4211319" y="3316184"/>
                  <a:pt x="4189441" y="3327120"/>
                </a:cubicBezTo>
                <a:cubicBezTo>
                  <a:pt x="4189441" y="3327120"/>
                  <a:pt x="4189441" y="3327120"/>
                  <a:pt x="4183972" y="3299781"/>
                </a:cubicBezTo>
                <a:cubicBezTo>
                  <a:pt x="4183972" y="3299781"/>
                  <a:pt x="4183972" y="3299781"/>
                  <a:pt x="4145687" y="3299781"/>
                </a:cubicBezTo>
                <a:cubicBezTo>
                  <a:pt x="4145687" y="3299781"/>
                  <a:pt x="4145687" y="3299781"/>
                  <a:pt x="4173034" y="3294314"/>
                </a:cubicBezTo>
                <a:cubicBezTo>
                  <a:pt x="4173034" y="3294314"/>
                  <a:pt x="4173034" y="3294314"/>
                  <a:pt x="4162095" y="3277910"/>
                </a:cubicBezTo>
                <a:cubicBezTo>
                  <a:pt x="4162095" y="3277910"/>
                  <a:pt x="4162095" y="3277910"/>
                  <a:pt x="4167564" y="3245104"/>
                </a:cubicBezTo>
                <a:cubicBezTo>
                  <a:pt x="4167564" y="3245104"/>
                  <a:pt x="4167564" y="3245104"/>
                  <a:pt x="4211319" y="3250572"/>
                </a:cubicBezTo>
                <a:cubicBezTo>
                  <a:pt x="4211319" y="3250572"/>
                  <a:pt x="4211319" y="3250572"/>
                  <a:pt x="4227725" y="3239636"/>
                </a:cubicBezTo>
                <a:cubicBezTo>
                  <a:pt x="4227725" y="3239636"/>
                  <a:pt x="4227725" y="3239636"/>
                  <a:pt x="4249602" y="3239636"/>
                </a:cubicBezTo>
                <a:cubicBezTo>
                  <a:pt x="4249602" y="3239636"/>
                  <a:pt x="4249602" y="3239636"/>
                  <a:pt x="4298826" y="3234169"/>
                </a:cubicBezTo>
                <a:cubicBezTo>
                  <a:pt x="4298826" y="3234169"/>
                  <a:pt x="4298826" y="3234169"/>
                  <a:pt x="4293357" y="3217766"/>
                </a:cubicBezTo>
                <a:cubicBezTo>
                  <a:pt x="4293357" y="3217766"/>
                  <a:pt x="4309765" y="3195895"/>
                  <a:pt x="4320703" y="3217766"/>
                </a:cubicBezTo>
                <a:cubicBezTo>
                  <a:pt x="4326172" y="3212298"/>
                  <a:pt x="4337110" y="3206830"/>
                  <a:pt x="4326172" y="3228701"/>
                </a:cubicBezTo>
                <a:cubicBezTo>
                  <a:pt x="4326172" y="3228701"/>
                  <a:pt x="4320703" y="3234169"/>
                  <a:pt x="4320703" y="3234169"/>
                </a:cubicBezTo>
                <a:cubicBezTo>
                  <a:pt x="4309765" y="3239636"/>
                  <a:pt x="4287887" y="3245104"/>
                  <a:pt x="4249602" y="3261507"/>
                </a:cubicBezTo>
                <a:cubicBezTo>
                  <a:pt x="4249602" y="3261507"/>
                  <a:pt x="4249602" y="3261507"/>
                  <a:pt x="4255072" y="3266975"/>
                </a:cubicBezTo>
                <a:cubicBezTo>
                  <a:pt x="4255072" y="3266975"/>
                  <a:pt x="4255072" y="3266975"/>
                  <a:pt x="4211319" y="3277910"/>
                </a:cubicBezTo>
                <a:cubicBezTo>
                  <a:pt x="4211319" y="3277910"/>
                  <a:pt x="4211319" y="3277910"/>
                  <a:pt x="4233195" y="3283378"/>
                </a:cubicBezTo>
                <a:cubicBezTo>
                  <a:pt x="4233195" y="3283378"/>
                  <a:pt x="4233195" y="3283378"/>
                  <a:pt x="4298826" y="3277910"/>
                </a:cubicBezTo>
                <a:cubicBezTo>
                  <a:pt x="4298826" y="3277910"/>
                  <a:pt x="4298826" y="3277910"/>
                  <a:pt x="4304295" y="3261507"/>
                </a:cubicBezTo>
                <a:cubicBezTo>
                  <a:pt x="4304295" y="3261507"/>
                  <a:pt x="4304295" y="3261507"/>
                  <a:pt x="4342580" y="3256040"/>
                </a:cubicBezTo>
                <a:cubicBezTo>
                  <a:pt x="4342580" y="3256040"/>
                  <a:pt x="4342580" y="3256040"/>
                  <a:pt x="4337110" y="3239636"/>
                </a:cubicBezTo>
                <a:cubicBezTo>
                  <a:pt x="4337110" y="3239636"/>
                  <a:pt x="4337110" y="3239636"/>
                  <a:pt x="4369927" y="3239636"/>
                </a:cubicBezTo>
                <a:cubicBezTo>
                  <a:pt x="4369927" y="3239636"/>
                  <a:pt x="4369927" y="3239636"/>
                  <a:pt x="4369927" y="3256040"/>
                </a:cubicBezTo>
                <a:cubicBezTo>
                  <a:pt x="4369927" y="3256040"/>
                  <a:pt x="4369927" y="3256040"/>
                  <a:pt x="4391803" y="3256040"/>
                </a:cubicBezTo>
                <a:cubicBezTo>
                  <a:pt x="4391803" y="3256040"/>
                  <a:pt x="4391803" y="3256040"/>
                  <a:pt x="4397272" y="3239636"/>
                </a:cubicBezTo>
                <a:cubicBezTo>
                  <a:pt x="4397272" y="3239636"/>
                  <a:pt x="4397272" y="3239636"/>
                  <a:pt x="4512126" y="3217766"/>
                </a:cubicBezTo>
                <a:cubicBezTo>
                  <a:pt x="4512126" y="3217766"/>
                  <a:pt x="4512126" y="3217766"/>
                  <a:pt x="4501188" y="3206830"/>
                </a:cubicBezTo>
                <a:cubicBezTo>
                  <a:pt x="4501188" y="3206830"/>
                  <a:pt x="4501188" y="3206830"/>
                  <a:pt x="4497086" y="3206830"/>
                </a:cubicBezTo>
                <a:lnTo>
                  <a:pt x="4473841" y="3206830"/>
                </a:lnTo>
                <a:cubicBezTo>
                  <a:pt x="4473841" y="3206830"/>
                  <a:pt x="4473841" y="3206830"/>
                  <a:pt x="4470423" y="3206830"/>
                </a:cubicBezTo>
                <a:lnTo>
                  <a:pt x="4468373" y="3206830"/>
                </a:lnTo>
                <a:lnTo>
                  <a:pt x="4446496" y="3206830"/>
                </a:lnTo>
                <a:cubicBezTo>
                  <a:pt x="4446496" y="3206830"/>
                  <a:pt x="4446496" y="3206830"/>
                  <a:pt x="4424618" y="3190427"/>
                </a:cubicBezTo>
                <a:cubicBezTo>
                  <a:pt x="4424618" y="3190427"/>
                  <a:pt x="4424618" y="3190427"/>
                  <a:pt x="4380864" y="3206830"/>
                </a:cubicBezTo>
                <a:cubicBezTo>
                  <a:pt x="4380864" y="3206830"/>
                  <a:pt x="4380864" y="3206830"/>
                  <a:pt x="4369927" y="3195895"/>
                </a:cubicBezTo>
                <a:cubicBezTo>
                  <a:pt x="4369927" y="3195895"/>
                  <a:pt x="4369927" y="3195895"/>
                  <a:pt x="4337110" y="3212298"/>
                </a:cubicBezTo>
                <a:cubicBezTo>
                  <a:pt x="4337110" y="3212298"/>
                  <a:pt x="4337110" y="3212298"/>
                  <a:pt x="4309765" y="3195895"/>
                </a:cubicBezTo>
                <a:cubicBezTo>
                  <a:pt x="4309765" y="3195895"/>
                  <a:pt x="4309765" y="3195895"/>
                  <a:pt x="4320703" y="3179492"/>
                </a:cubicBezTo>
                <a:cubicBezTo>
                  <a:pt x="4320703" y="3179492"/>
                  <a:pt x="4320703" y="3179492"/>
                  <a:pt x="4375395" y="3179492"/>
                </a:cubicBezTo>
                <a:cubicBezTo>
                  <a:pt x="4375395" y="3179492"/>
                  <a:pt x="4375395" y="3179492"/>
                  <a:pt x="4380864" y="3163088"/>
                </a:cubicBezTo>
                <a:cubicBezTo>
                  <a:pt x="4380864" y="3163088"/>
                  <a:pt x="4380864" y="3163088"/>
                  <a:pt x="4408211" y="3163088"/>
                </a:cubicBezTo>
                <a:cubicBezTo>
                  <a:pt x="4402741" y="3163088"/>
                  <a:pt x="4408211" y="3168556"/>
                  <a:pt x="4441026" y="3179492"/>
                </a:cubicBezTo>
                <a:cubicBezTo>
                  <a:pt x="4441026" y="3179492"/>
                  <a:pt x="4441026" y="3179492"/>
                  <a:pt x="4479311" y="3157621"/>
                </a:cubicBezTo>
                <a:cubicBezTo>
                  <a:pt x="4479311" y="3157621"/>
                  <a:pt x="4479311" y="3157621"/>
                  <a:pt x="4517595" y="3163088"/>
                </a:cubicBezTo>
                <a:cubicBezTo>
                  <a:pt x="4517595" y="3163088"/>
                  <a:pt x="4517595" y="3163088"/>
                  <a:pt x="4550411" y="3152153"/>
                </a:cubicBezTo>
                <a:cubicBezTo>
                  <a:pt x="4550411" y="3152153"/>
                  <a:pt x="4550411" y="3152153"/>
                  <a:pt x="4566819" y="3146685"/>
                </a:cubicBezTo>
                <a:cubicBezTo>
                  <a:pt x="4550411" y="3152153"/>
                  <a:pt x="4555882" y="3157621"/>
                  <a:pt x="4610573" y="3146685"/>
                </a:cubicBezTo>
                <a:cubicBezTo>
                  <a:pt x="4610573" y="3146685"/>
                  <a:pt x="4610573" y="3146685"/>
                  <a:pt x="4752773" y="3124814"/>
                </a:cubicBezTo>
                <a:cubicBezTo>
                  <a:pt x="4752773" y="3124814"/>
                  <a:pt x="4752773" y="3124814"/>
                  <a:pt x="4780120" y="3124814"/>
                </a:cubicBezTo>
                <a:cubicBezTo>
                  <a:pt x="4780120" y="3124814"/>
                  <a:pt x="4780120" y="3124814"/>
                  <a:pt x="4807465" y="3108411"/>
                </a:cubicBezTo>
                <a:cubicBezTo>
                  <a:pt x="4807465" y="3108411"/>
                  <a:pt x="4801997" y="3108411"/>
                  <a:pt x="4796528" y="3102944"/>
                </a:cubicBezTo>
                <a:cubicBezTo>
                  <a:pt x="4823873" y="3097476"/>
                  <a:pt x="4856688" y="3092008"/>
                  <a:pt x="4894975" y="3086540"/>
                </a:cubicBezTo>
                <a:cubicBezTo>
                  <a:pt x="4894975" y="3086540"/>
                  <a:pt x="4894975" y="3086540"/>
                  <a:pt x="4960605" y="3059202"/>
                </a:cubicBezTo>
                <a:cubicBezTo>
                  <a:pt x="4960605" y="3059202"/>
                  <a:pt x="4960605" y="3059202"/>
                  <a:pt x="5015298" y="3048266"/>
                </a:cubicBezTo>
                <a:cubicBezTo>
                  <a:pt x="5015298" y="3048266"/>
                  <a:pt x="5015298" y="3048266"/>
                  <a:pt x="5015298" y="3037331"/>
                </a:cubicBezTo>
                <a:cubicBezTo>
                  <a:pt x="5015298" y="3037331"/>
                  <a:pt x="5015298" y="3037331"/>
                  <a:pt x="5031706" y="3037331"/>
                </a:cubicBezTo>
                <a:cubicBezTo>
                  <a:pt x="5031706" y="3037331"/>
                  <a:pt x="5020767" y="3042799"/>
                  <a:pt x="5026235" y="3042799"/>
                </a:cubicBezTo>
                <a:cubicBezTo>
                  <a:pt x="5026235" y="3042799"/>
                  <a:pt x="5026235" y="3042799"/>
                  <a:pt x="5037175" y="3053734"/>
                </a:cubicBezTo>
                <a:cubicBezTo>
                  <a:pt x="5037175" y="3048266"/>
                  <a:pt x="5042644" y="3037331"/>
                  <a:pt x="5048112" y="3026396"/>
                </a:cubicBezTo>
                <a:cubicBezTo>
                  <a:pt x="5048112" y="3026396"/>
                  <a:pt x="5048112" y="3026396"/>
                  <a:pt x="5080928" y="3004525"/>
                </a:cubicBezTo>
                <a:cubicBezTo>
                  <a:pt x="5080928" y="3004525"/>
                  <a:pt x="5080928" y="3004525"/>
                  <a:pt x="5157498" y="2988122"/>
                </a:cubicBezTo>
                <a:cubicBezTo>
                  <a:pt x="5157498" y="2988122"/>
                  <a:pt x="5157498" y="2988122"/>
                  <a:pt x="5217659" y="2977186"/>
                </a:cubicBezTo>
                <a:cubicBezTo>
                  <a:pt x="5217659" y="2977186"/>
                  <a:pt x="5217659" y="2977186"/>
                  <a:pt x="5223128" y="2966251"/>
                </a:cubicBezTo>
                <a:cubicBezTo>
                  <a:pt x="5223128" y="2966251"/>
                  <a:pt x="5223128" y="2966251"/>
                  <a:pt x="5141090" y="2960783"/>
                </a:cubicBezTo>
                <a:cubicBezTo>
                  <a:pt x="5141090" y="2960783"/>
                  <a:pt x="5141090" y="2960783"/>
                  <a:pt x="5168435" y="2944380"/>
                </a:cubicBezTo>
                <a:cubicBezTo>
                  <a:pt x="5168435" y="2944380"/>
                  <a:pt x="5168435" y="2944380"/>
                  <a:pt x="5135621" y="2927977"/>
                </a:cubicBezTo>
                <a:cubicBezTo>
                  <a:pt x="5135621" y="2927977"/>
                  <a:pt x="5135621" y="2927977"/>
                  <a:pt x="5091867" y="2955315"/>
                </a:cubicBezTo>
                <a:cubicBezTo>
                  <a:pt x="5102805" y="2960783"/>
                  <a:pt x="5119213" y="2949848"/>
                  <a:pt x="5124682" y="2966251"/>
                </a:cubicBezTo>
                <a:cubicBezTo>
                  <a:pt x="5124682" y="2966251"/>
                  <a:pt x="5124682" y="2966251"/>
                  <a:pt x="5102805" y="2982654"/>
                </a:cubicBezTo>
                <a:cubicBezTo>
                  <a:pt x="5097336" y="2982654"/>
                  <a:pt x="5091867" y="2982654"/>
                  <a:pt x="5086397" y="2982654"/>
                </a:cubicBezTo>
                <a:cubicBezTo>
                  <a:pt x="5091867" y="2982654"/>
                  <a:pt x="5091867" y="2977186"/>
                  <a:pt x="5097336" y="2977186"/>
                </a:cubicBezTo>
                <a:cubicBezTo>
                  <a:pt x="5097336" y="2977186"/>
                  <a:pt x="5097336" y="2977186"/>
                  <a:pt x="5075459" y="2949848"/>
                </a:cubicBezTo>
                <a:cubicBezTo>
                  <a:pt x="5080928" y="2949848"/>
                  <a:pt x="5119213" y="2944380"/>
                  <a:pt x="5048112" y="2949848"/>
                </a:cubicBezTo>
                <a:cubicBezTo>
                  <a:pt x="5048112" y="2949848"/>
                  <a:pt x="5048112" y="2949848"/>
                  <a:pt x="5048112" y="2960783"/>
                </a:cubicBezTo>
                <a:cubicBezTo>
                  <a:pt x="5048112" y="2960783"/>
                  <a:pt x="5048112" y="2960783"/>
                  <a:pt x="5026235" y="2938912"/>
                </a:cubicBezTo>
                <a:cubicBezTo>
                  <a:pt x="5053582" y="2938912"/>
                  <a:pt x="5080928" y="2922509"/>
                  <a:pt x="5119213" y="2911574"/>
                </a:cubicBezTo>
                <a:cubicBezTo>
                  <a:pt x="5119213" y="2911574"/>
                  <a:pt x="5119213" y="2911574"/>
                  <a:pt x="5146560" y="2922509"/>
                </a:cubicBezTo>
                <a:cubicBezTo>
                  <a:pt x="5168435" y="2917041"/>
                  <a:pt x="5190312" y="2911574"/>
                  <a:pt x="5206722" y="2927977"/>
                </a:cubicBezTo>
                <a:cubicBezTo>
                  <a:pt x="5206722" y="2927977"/>
                  <a:pt x="5206722" y="2927977"/>
                  <a:pt x="5223128" y="2895170"/>
                </a:cubicBezTo>
                <a:cubicBezTo>
                  <a:pt x="5223128" y="2895170"/>
                  <a:pt x="5223128" y="2895170"/>
                  <a:pt x="5228599" y="2889703"/>
                </a:cubicBezTo>
                <a:cubicBezTo>
                  <a:pt x="5228599" y="2889703"/>
                  <a:pt x="5228599" y="2889703"/>
                  <a:pt x="5250476" y="2906106"/>
                </a:cubicBezTo>
                <a:cubicBezTo>
                  <a:pt x="5250476" y="2906106"/>
                  <a:pt x="5250476" y="2906106"/>
                  <a:pt x="5283289" y="2900638"/>
                </a:cubicBezTo>
                <a:cubicBezTo>
                  <a:pt x="5283289" y="2900638"/>
                  <a:pt x="5283289" y="2900638"/>
                  <a:pt x="5305166" y="2927977"/>
                </a:cubicBezTo>
                <a:cubicBezTo>
                  <a:pt x="5305166" y="2927977"/>
                  <a:pt x="5305166" y="2927977"/>
                  <a:pt x="5321576" y="2917041"/>
                </a:cubicBezTo>
                <a:cubicBezTo>
                  <a:pt x="5321576" y="2917041"/>
                  <a:pt x="5321576" y="2917041"/>
                  <a:pt x="5310637" y="2900638"/>
                </a:cubicBezTo>
                <a:cubicBezTo>
                  <a:pt x="5310637" y="2900638"/>
                  <a:pt x="5310637" y="2900638"/>
                  <a:pt x="5365330" y="2867832"/>
                </a:cubicBezTo>
                <a:cubicBezTo>
                  <a:pt x="5365330" y="2867832"/>
                  <a:pt x="5365330" y="2867832"/>
                  <a:pt x="5283289" y="2873300"/>
                </a:cubicBezTo>
                <a:cubicBezTo>
                  <a:pt x="5283289" y="2873300"/>
                  <a:pt x="5283289" y="2873300"/>
                  <a:pt x="5245005" y="2878767"/>
                </a:cubicBezTo>
                <a:cubicBezTo>
                  <a:pt x="5245005" y="2878767"/>
                  <a:pt x="5245005" y="2878767"/>
                  <a:pt x="5228599" y="2878767"/>
                </a:cubicBezTo>
                <a:cubicBezTo>
                  <a:pt x="5228599" y="2878767"/>
                  <a:pt x="5228599" y="2878767"/>
                  <a:pt x="5234068" y="2867832"/>
                </a:cubicBezTo>
                <a:cubicBezTo>
                  <a:pt x="5234068" y="2867832"/>
                  <a:pt x="5234068" y="2867832"/>
                  <a:pt x="5184843" y="2851429"/>
                </a:cubicBezTo>
                <a:cubicBezTo>
                  <a:pt x="5184843" y="2851429"/>
                  <a:pt x="5184843" y="2851429"/>
                  <a:pt x="5102805" y="2867832"/>
                </a:cubicBezTo>
                <a:cubicBezTo>
                  <a:pt x="5102805" y="2867832"/>
                  <a:pt x="5102805" y="2867832"/>
                  <a:pt x="5097336" y="2884235"/>
                </a:cubicBezTo>
                <a:cubicBezTo>
                  <a:pt x="5097336" y="2884235"/>
                  <a:pt x="5097336" y="2884235"/>
                  <a:pt x="5100754" y="2884235"/>
                </a:cubicBezTo>
                <a:lnTo>
                  <a:pt x="5119213" y="2884235"/>
                </a:lnTo>
                <a:cubicBezTo>
                  <a:pt x="5102805" y="2889703"/>
                  <a:pt x="5069989" y="2895170"/>
                  <a:pt x="5009829" y="2906106"/>
                </a:cubicBezTo>
                <a:cubicBezTo>
                  <a:pt x="5009829" y="2906106"/>
                  <a:pt x="5009829" y="2906106"/>
                  <a:pt x="4998890" y="2895170"/>
                </a:cubicBezTo>
                <a:cubicBezTo>
                  <a:pt x="4998890" y="2895170"/>
                  <a:pt x="4998890" y="2895170"/>
                  <a:pt x="4977013" y="2906106"/>
                </a:cubicBezTo>
                <a:cubicBezTo>
                  <a:pt x="4977013" y="2906106"/>
                  <a:pt x="4977013" y="2906106"/>
                  <a:pt x="4873098" y="2927977"/>
                </a:cubicBezTo>
                <a:cubicBezTo>
                  <a:pt x="4873098" y="2927977"/>
                  <a:pt x="4873098" y="2927977"/>
                  <a:pt x="4867628" y="2917041"/>
                </a:cubicBezTo>
                <a:cubicBezTo>
                  <a:pt x="4867628" y="2917041"/>
                  <a:pt x="4867628" y="2917041"/>
                  <a:pt x="4818405" y="2938912"/>
                </a:cubicBezTo>
                <a:cubicBezTo>
                  <a:pt x="4818405" y="2938912"/>
                  <a:pt x="4818405" y="2938912"/>
                  <a:pt x="4801997" y="2927977"/>
                </a:cubicBezTo>
                <a:cubicBezTo>
                  <a:pt x="4801997" y="2927977"/>
                  <a:pt x="4801997" y="2927977"/>
                  <a:pt x="4648857" y="2955315"/>
                </a:cubicBezTo>
                <a:cubicBezTo>
                  <a:pt x="4648857" y="2955315"/>
                  <a:pt x="4648857" y="2955315"/>
                  <a:pt x="4637919" y="2971718"/>
                </a:cubicBezTo>
                <a:cubicBezTo>
                  <a:pt x="4643389" y="2982654"/>
                  <a:pt x="4654326" y="2944380"/>
                  <a:pt x="4648857" y="2988122"/>
                </a:cubicBezTo>
                <a:cubicBezTo>
                  <a:pt x="4648857" y="2988122"/>
                  <a:pt x="4648857" y="2988122"/>
                  <a:pt x="4659797" y="2966251"/>
                </a:cubicBezTo>
                <a:cubicBezTo>
                  <a:pt x="4725427" y="2977186"/>
                  <a:pt x="4698080" y="2938912"/>
                  <a:pt x="4769181" y="2977186"/>
                </a:cubicBezTo>
                <a:cubicBezTo>
                  <a:pt x="4769181" y="2977186"/>
                  <a:pt x="4769181" y="2977186"/>
                  <a:pt x="4763712" y="2988122"/>
                </a:cubicBezTo>
                <a:cubicBezTo>
                  <a:pt x="4763712" y="2988122"/>
                  <a:pt x="4763712" y="2988122"/>
                  <a:pt x="4725427" y="2977186"/>
                </a:cubicBezTo>
                <a:cubicBezTo>
                  <a:pt x="4725427" y="2977186"/>
                  <a:pt x="4725427" y="2977186"/>
                  <a:pt x="4709019" y="3009992"/>
                </a:cubicBezTo>
                <a:cubicBezTo>
                  <a:pt x="4709019" y="3009992"/>
                  <a:pt x="4709019" y="3009992"/>
                  <a:pt x="4719957" y="3020928"/>
                </a:cubicBezTo>
                <a:cubicBezTo>
                  <a:pt x="4719957" y="3020928"/>
                  <a:pt x="4719957" y="3020928"/>
                  <a:pt x="4676205" y="3009992"/>
                </a:cubicBezTo>
                <a:cubicBezTo>
                  <a:pt x="4676205" y="3009992"/>
                  <a:pt x="4676205" y="3009992"/>
                  <a:pt x="4648857" y="3009992"/>
                </a:cubicBezTo>
                <a:cubicBezTo>
                  <a:pt x="4648857" y="3009992"/>
                  <a:pt x="4648857" y="3009992"/>
                  <a:pt x="4632450" y="2971718"/>
                </a:cubicBezTo>
                <a:cubicBezTo>
                  <a:pt x="4626981" y="2971718"/>
                  <a:pt x="4610573" y="2955315"/>
                  <a:pt x="4594165" y="2988122"/>
                </a:cubicBezTo>
                <a:cubicBezTo>
                  <a:pt x="4594165" y="2988122"/>
                  <a:pt x="4594165" y="2988122"/>
                  <a:pt x="4621512" y="3004525"/>
                </a:cubicBezTo>
                <a:cubicBezTo>
                  <a:pt x="4621512" y="3004525"/>
                  <a:pt x="4621512" y="3004525"/>
                  <a:pt x="4566819" y="3009992"/>
                </a:cubicBezTo>
                <a:cubicBezTo>
                  <a:pt x="4566819" y="3009992"/>
                  <a:pt x="4566819" y="3009992"/>
                  <a:pt x="4544942" y="3042799"/>
                </a:cubicBezTo>
                <a:cubicBezTo>
                  <a:pt x="4544942" y="3042799"/>
                  <a:pt x="4544942" y="3042799"/>
                  <a:pt x="4523066" y="3037331"/>
                </a:cubicBezTo>
                <a:cubicBezTo>
                  <a:pt x="4523066" y="3037331"/>
                  <a:pt x="4523066" y="3037331"/>
                  <a:pt x="4512126" y="3053734"/>
                </a:cubicBezTo>
                <a:cubicBezTo>
                  <a:pt x="4512126" y="3053734"/>
                  <a:pt x="4512126" y="3053734"/>
                  <a:pt x="4506658" y="3026396"/>
                </a:cubicBezTo>
                <a:cubicBezTo>
                  <a:pt x="4490249" y="3020928"/>
                  <a:pt x="4479311" y="3048266"/>
                  <a:pt x="4473841" y="3020928"/>
                </a:cubicBezTo>
                <a:cubicBezTo>
                  <a:pt x="4473841" y="3020928"/>
                  <a:pt x="4473841" y="3020928"/>
                  <a:pt x="4441026" y="3031863"/>
                </a:cubicBezTo>
                <a:cubicBezTo>
                  <a:pt x="4441026" y="3070137"/>
                  <a:pt x="4408211" y="3004525"/>
                  <a:pt x="4419149" y="3064670"/>
                </a:cubicBezTo>
                <a:cubicBezTo>
                  <a:pt x="4419149" y="3064670"/>
                  <a:pt x="4419149" y="3064670"/>
                  <a:pt x="4391803" y="3042799"/>
                </a:cubicBezTo>
                <a:cubicBezTo>
                  <a:pt x="4391803" y="3042799"/>
                  <a:pt x="4391803" y="3042799"/>
                  <a:pt x="4380864" y="3053734"/>
                </a:cubicBezTo>
                <a:cubicBezTo>
                  <a:pt x="4380864" y="3059202"/>
                  <a:pt x="4375395" y="3059202"/>
                  <a:pt x="4369927" y="3059202"/>
                </a:cubicBezTo>
                <a:cubicBezTo>
                  <a:pt x="4375395" y="3059202"/>
                  <a:pt x="4386335" y="3064670"/>
                  <a:pt x="4397272" y="3070137"/>
                </a:cubicBezTo>
                <a:cubicBezTo>
                  <a:pt x="4397272" y="3070137"/>
                  <a:pt x="4397272" y="3070137"/>
                  <a:pt x="4364458" y="3064670"/>
                </a:cubicBezTo>
                <a:cubicBezTo>
                  <a:pt x="4364458" y="3064670"/>
                  <a:pt x="4364458" y="3064670"/>
                  <a:pt x="4364458" y="3053734"/>
                </a:cubicBezTo>
                <a:cubicBezTo>
                  <a:pt x="4364458" y="3053734"/>
                  <a:pt x="4364458" y="3053734"/>
                  <a:pt x="4364458" y="3048266"/>
                </a:cubicBezTo>
                <a:cubicBezTo>
                  <a:pt x="4364458" y="3048266"/>
                  <a:pt x="4364458" y="3048266"/>
                  <a:pt x="4435557" y="3026396"/>
                </a:cubicBezTo>
                <a:cubicBezTo>
                  <a:pt x="4435557" y="3026396"/>
                  <a:pt x="4435557" y="3026396"/>
                  <a:pt x="4424618" y="3009992"/>
                </a:cubicBezTo>
                <a:cubicBezTo>
                  <a:pt x="4424618" y="3009992"/>
                  <a:pt x="4424618" y="3009992"/>
                  <a:pt x="4419149" y="2999057"/>
                </a:cubicBezTo>
                <a:cubicBezTo>
                  <a:pt x="4419149" y="2999057"/>
                  <a:pt x="4419149" y="2999057"/>
                  <a:pt x="4391803" y="3015460"/>
                </a:cubicBezTo>
                <a:cubicBezTo>
                  <a:pt x="4391803" y="3015460"/>
                  <a:pt x="4391803" y="3015460"/>
                  <a:pt x="4391803" y="3020928"/>
                </a:cubicBezTo>
                <a:cubicBezTo>
                  <a:pt x="4391803" y="3020928"/>
                  <a:pt x="4391803" y="3020928"/>
                  <a:pt x="4293357" y="3037331"/>
                </a:cubicBezTo>
                <a:cubicBezTo>
                  <a:pt x="4293357" y="3037331"/>
                  <a:pt x="4293357" y="3037331"/>
                  <a:pt x="4260541" y="3059202"/>
                </a:cubicBezTo>
                <a:cubicBezTo>
                  <a:pt x="4260541" y="3059202"/>
                  <a:pt x="4260541" y="3059202"/>
                  <a:pt x="4293357" y="3081073"/>
                </a:cubicBezTo>
                <a:cubicBezTo>
                  <a:pt x="4293357" y="3081073"/>
                  <a:pt x="4293357" y="3081073"/>
                  <a:pt x="4309765" y="3064670"/>
                </a:cubicBezTo>
                <a:cubicBezTo>
                  <a:pt x="4309765" y="3064670"/>
                  <a:pt x="4309765" y="3064670"/>
                  <a:pt x="4353518" y="3064670"/>
                </a:cubicBezTo>
                <a:cubicBezTo>
                  <a:pt x="4353518" y="3064670"/>
                  <a:pt x="4353518" y="3064670"/>
                  <a:pt x="4293357" y="3097476"/>
                </a:cubicBezTo>
                <a:cubicBezTo>
                  <a:pt x="4293357" y="3097476"/>
                  <a:pt x="4293357" y="3097476"/>
                  <a:pt x="4244133" y="3097476"/>
                </a:cubicBezTo>
                <a:cubicBezTo>
                  <a:pt x="4244133" y="3097476"/>
                  <a:pt x="4244133" y="3097476"/>
                  <a:pt x="4200380" y="3092008"/>
                </a:cubicBezTo>
                <a:cubicBezTo>
                  <a:pt x="4200380" y="3092008"/>
                  <a:pt x="4200380" y="3092008"/>
                  <a:pt x="4162095" y="3102944"/>
                </a:cubicBezTo>
                <a:cubicBezTo>
                  <a:pt x="4162095" y="3102944"/>
                  <a:pt x="4162095" y="3102944"/>
                  <a:pt x="4129279" y="3097476"/>
                </a:cubicBezTo>
                <a:cubicBezTo>
                  <a:pt x="4129279" y="3097476"/>
                  <a:pt x="4129279" y="3097476"/>
                  <a:pt x="3932386" y="3124814"/>
                </a:cubicBezTo>
                <a:cubicBezTo>
                  <a:pt x="3910509" y="3141218"/>
                  <a:pt x="3866756" y="3130282"/>
                  <a:pt x="3850348" y="3157621"/>
                </a:cubicBezTo>
                <a:cubicBezTo>
                  <a:pt x="3850348" y="3157621"/>
                  <a:pt x="3850348" y="3157621"/>
                  <a:pt x="3861287" y="3168556"/>
                </a:cubicBezTo>
                <a:cubicBezTo>
                  <a:pt x="3861287" y="3168556"/>
                  <a:pt x="3861287" y="3168556"/>
                  <a:pt x="3921448" y="3152153"/>
                </a:cubicBezTo>
                <a:cubicBezTo>
                  <a:pt x="3921448" y="3152153"/>
                  <a:pt x="3921448" y="3152153"/>
                  <a:pt x="3954263" y="3152153"/>
                </a:cubicBezTo>
                <a:cubicBezTo>
                  <a:pt x="3954263" y="3152153"/>
                  <a:pt x="3976141" y="3146685"/>
                  <a:pt x="3948794" y="3157621"/>
                </a:cubicBezTo>
                <a:cubicBezTo>
                  <a:pt x="3948794" y="3157621"/>
                  <a:pt x="3948794" y="3157621"/>
                  <a:pt x="3948794" y="3163088"/>
                </a:cubicBezTo>
                <a:cubicBezTo>
                  <a:pt x="3948794" y="3163088"/>
                  <a:pt x="3948794" y="3163088"/>
                  <a:pt x="4129279" y="3152153"/>
                </a:cubicBezTo>
                <a:cubicBezTo>
                  <a:pt x="4129279" y="3152153"/>
                  <a:pt x="4129279" y="3152153"/>
                  <a:pt x="4189441" y="3152153"/>
                </a:cubicBezTo>
                <a:cubicBezTo>
                  <a:pt x="4189441" y="3152153"/>
                  <a:pt x="4189441" y="3152153"/>
                  <a:pt x="4205849" y="3179492"/>
                </a:cubicBezTo>
                <a:cubicBezTo>
                  <a:pt x="4205849" y="3179492"/>
                  <a:pt x="4205849" y="3179492"/>
                  <a:pt x="4167564" y="3179492"/>
                </a:cubicBezTo>
                <a:cubicBezTo>
                  <a:pt x="4167564" y="3179492"/>
                  <a:pt x="4167564" y="3179492"/>
                  <a:pt x="4118341" y="3157621"/>
                </a:cubicBezTo>
                <a:cubicBezTo>
                  <a:pt x="4118341" y="3157621"/>
                  <a:pt x="4118341" y="3157621"/>
                  <a:pt x="3981610" y="3174024"/>
                </a:cubicBezTo>
                <a:cubicBezTo>
                  <a:pt x="3981610" y="3174024"/>
                  <a:pt x="3981610" y="3174024"/>
                  <a:pt x="3976141" y="3163088"/>
                </a:cubicBezTo>
                <a:cubicBezTo>
                  <a:pt x="3976141" y="3163088"/>
                  <a:pt x="3976141" y="3163088"/>
                  <a:pt x="3823002" y="3179492"/>
                </a:cubicBezTo>
                <a:cubicBezTo>
                  <a:pt x="3823002" y="3179492"/>
                  <a:pt x="3823002" y="3179492"/>
                  <a:pt x="3773778" y="3174024"/>
                </a:cubicBezTo>
                <a:cubicBezTo>
                  <a:pt x="3773778" y="3174024"/>
                  <a:pt x="3773778" y="3174024"/>
                  <a:pt x="3724556" y="3184959"/>
                </a:cubicBezTo>
                <a:cubicBezTo>
                  <a:pt x="3724556" y="3184959"/>
                  <a:pt x="3724556" y="3184959"/>
                  <a:pt x="3719086" y="3195895"/>
                </a:cubicBezTo>
                <a:cubicBezTo>
                  <a:pt x="3719086" y="3195895"/>
                  <a:pt x="3719086" y="3195895"/>
                  <a:pt x="3680801" y="3190427"/>
                </a:cubicBezTo>
                <a:cubicBezTo>
                  <a:pt x="3680801" y="3190427"/>
                  <a:pt x="3680801" y="3190427"/>
                  <a:pt x="3631578" y="3201362"/>
                </a:cubicBezTo>
                <a:cubicBezTo>
                  <a:pt x="3620641" y="3206830"/>
                  <a:pt x="3609701" y="3217766"/>
                  <a:pt x="3593293" y="3223233"/>
                </a:cubicBezTo>
                <a:cubicBezTo>
                  <a:pt x="3593293" y="3223233"/>
                  <a:pt x="3593293" y="3223233"/>
                  <a:pt x="3604233" y="3223233"/>
                </a:cubicBezTo>
                <a:cubicBezTo>
                  <a:pt x="3593293" y="3228701"/>
                  <a:pt x="3587825" y="3228701"/>
                  <a:pt x="3571417" y="3239636"/>
                </a:cubicBezTo>
                <a:cubicBezTo>
                  <a:pt x="3571417" y="3239636"/>
                  <a:pt x="3571417" y="3239636"/>
                  <a:pt x="3582355" y="3223233"/>
                </a:cubicBezTo>
                <a:cubicBezTo>
                  <a:pt x="3560478" y="3228701"/>
                  <a:pt x="3538601" y="3234169"/>
                  <a:pt x="3511255" y="3234169"/>
                </a:cubicBezTo>
                <a:cubicBezTo>
                  <a:pt x="3511255" y="3234169"/>
                  <a:pt x="3511255" y="3234169"/>
                  <a:pt x="3511255" y="3239636"/>
                </a:cubicBezTo>
                <a:cubicBezTo>
                  <a:pt x="3511255" y="3239636"/>
                  <a:pt x="3511255" y="3239636"/>
                  <a:pt x="3571417" y="3239636"/>
                </a:cubicBezTo>
                <a:cubicBezTo>
                  <a:pt x="3571417" y="3239636"/>
                  <a:pt x="3571417" y="3239636"/>
                  <a:pt x="3653455" y="3228701"/>
                </a:cubicBezTo>
                <a:cubicBezTo>
                  <a:pt x="3653455" y="3228701"/>
                  <a:pt x="3653455" y="3228701"/>
                  <a:pt x="3680801" y="3245104"/>
                </a:cubicBezTo>
                <a:cubicBezTo>
                  <a:pt x="3680801" y="3245104"/>
                  <a:pt x="3680801" y="3245104"/>
                  <a:pt x="3713617" y="3239636"/>
                </a:cubicBezTo>
                <a:cubicBezTo>
                  <a:pt x="3713617" y="3239636"/>
                  <a:pt x="3713617" y="3239636"/>
                  <a:pt x="3713617" y="3245104"/>
                </a:cubicBezTo>
                <a:cubicBezTo>
                  <a:pt x="3713617" y="3245104"/>
                  <a:pt x="3713617" y="3245104"/>
                  <a:pt x="3757371" y="3250572"/>
                </a:cubicBezTo>
                <a:cubicBezTo>
                  <a:pt x="3762841" y="3256040"/>
                  <a:pt x="3768309" y="3256040"/>
                  <a:pt x="3768309" y="3261507"/>
                </a:cubicBezTo>
                <a:cubicBezTo>
                  <a:pt x="3762841" y="3250572"/>
                  <a:pt x="3757371" y="3223233"/>
                  <a:pt x="3861287" y="3245104"/>
                </a:cubicBezTo>
                <a:cubicBezTo>
                  <a:pt x="3861287" y="3245104"/>
                  <a:pt x="3861287" y="3245104"/>
                  <a:pt x="3921448" y="3234169"/>
                </a:cubicBezTo>
                <a:cubicBezTo>
                  <a:pt x="3921448" y="3234169"/>
                  <a:pt x="3921448" y="3234169"/>
                  <a:pt x="3910509" y="3245104"/>
                </a:cubicBezTo>
                <a:cubicBezTo>
                  <a:pt x="3910509" y="3245104"/>
                  <a:pt x="3910509" y="3245104"/>
                  <a:pt x="3937857" y="3250572"/>
                </a:cubicBezTo>
                <a:cubicBezTo>
                  <a:pt x="3959733" y="3250572"/>
                  <a:pt x="3992548" y="3250572"/>
                  <a:pt x="4014425" y="3250572"/>
                </a:cubicBezTo>
                <a:cubicBezTo>
                  <a:pt x="4014425" y="3250572"/>
                  <a:pt x="4014425" y="3250572"/>
                  <a:pt x="3987079" y="3261507"/>
                </a:cubicBezTo>
                <a:cubicBezTo>
                  <a:pt x="3987079" y="3261507"/>
                  <a:pt x="3987079" y="3261507"/>
                  <a:pt x="4003487" y="3266975"/>
                </a:cubicBezTo>
                <a:cubicBezTo>
                  <a:pt x="4019895" y="3272443"/>
                  <a:pt x="4025364" y="3277910"/>
                  <a:pt x="4036303" y="3250572"/>
                </a:cubicBezTo>
                <a:cubicBezTo>
                  <a:pt x="4036303" y="3250572"/>
                  <a:pt x="4036303" y="3250572"/>
                  <a:pt x="4041771" y="3261507"/>
                </a:cubicBezTo>
                <a:cubicBezTo>
                  <a:pt x="4041771" y="3261507"/>
                  <a:pt x="4041771" y="3261507"/>
                  <a:pt x="4052711" y="3245104"/>
                </a:cubicBezTo>
                <a:cubicBezTo>
                  <a:pt x="4052711" y="3245104"/>
                  <a:pt x="4052711" y="3245104"/>
                  <a:pt x="4063648" y="3250572"/>
                </a:cubicBezTo>
                <a:cubicBezTo>
                  <a:pt x="4090996" y="3250572"/>
                  <a:pt x="4129279" y="3223233"/>
                  <a:pt x="4145687" y="3245104"/>
                </a:cubicBezTo>
                <a:cubicBezTo>
                  <a:pt x="4151156" y="3245104"/>
                  <a:pt x="4151156" y="3245104"/>
                  <a:pt x="4151156" y="3250572"/>
                </a:cubicBezTo>
                <a:cubicBezTo>
                  <a:pt x="4151156" y="3250572"/>
                  <a:pt x="4151156" y="3250572"/>
                  <a:pt x="4145687" y="3250572"/>
                </a:cubicBezTo>
                <a:cubicBezTo>
                  <a:pt x="4140218" y="3256040"/>
                  <a:pt x="4129279" y="3266975"/>
                  <a:pt x="4112871" y="3277910"/>
                </a:cubicBezTo>
                <a:cubicBezTo>
                  <a:pt x="4112871" y="3277910"/>
                  <a:pt x="4112871" y="3277910"/>
                  <a:pt x="4101933" y="3272443"/>
                </a:cubicBezTo>
                <a:cubicBezTo>
                  <a:pt x="4101933" y="3272443"/>
                  <a:pt x="4101933" y="3272443"/>
                  <a:pt x="4090996" y="3283378"/>
                </a:cubicBezTo>
                <a:cubicBezTo>
                  <a:pt x="4090996" y="3283378"/>
                  <a:pt x="4090996" y="3283378"/>
                  <a:pt x="4014425" y="3299781"/>
                </a:cubicBezTo>
                <a:cubicBezTo>
                  <a:pt x="4014425" y="3299781"/>
                  <a:pt x="4014425" y="3299781"/>
                  <a:pt x="3992548" y="3283378"/>
                </a:cubicBezTo>
                <a:cubicBezTo>
                  <a:pt x="3992548" y="3283378"/>
                  <a:pt x="3992548" y="3283378"/>
                  <a:pt x="3959733" y="3277910"/>
                </a:cubicBezTo>
                <a:cubicBezTo>
                  <a:pt x="3959733" y="3277910"/>
                  <a:pt x="3959733" y="3277910"/>
                  <a:pt x="3959733" y="3305249"/>
                </a:cubicBezTo>
                <a:cubicBezTo>
                  <a:pt x="3959733" y="3305249"/>
                  <a:pt x="3959733" y="3305249"/>
                  <a:pt x="3954263" y="3305249"/>
                </a:cubicBezTo>
                <a:cubicBezTo>
                  <a:pt x="3954263" y="3305249"/>
                  <a:pt x="3954263" y="3305249"/>
                  <a:pt x="3954263" y="3283378"/>
                </a:cubicBezTo>
                <a:cubicBezTo>
                  <a:pt x="3954263" y="3283378"/>
                  <a:pt x="3954263" y="3283378"/>
                  <a:pt x="3866756" y="3299781"/>
                </a:cubicBezTo>
                <a:cubicBezTo>
                  <a:pt x="3866756" y="3299781"/>
                  <a:pt x="3866756" y="3299781"/>
                  <a:pt x="3850348" y="3321652"/>
                </a:cubicBezTo>
                <a:cubicBezTo>
                  <a:pt x="3850348" y="3321652"/>
                  <a:pt x="3850348" y="3321652"/>
                  <a:pt x="3833940" y="3321652"/>
                </a:cubicBezTo>
                <a:cubicBezTo>
                  <a:pt x="3833940" y="3321652"/>
                  <a:pt x="3833940" y="3321652"/>
                  <a:pt x="3850348" y="3310717"/>
                </a:cubicBezTo>
                <a:cubicBezTo>
                  <a:pt x="3850348" y="3310717"/>
                  <a:pt x="3850348" y="3310717"/>
                  <a:pt x="3844879" y="3305249"/>
                </a:cubicBezTo>
                <a:cubicBezTo>
                  <a:pt x="3844879" y="3299781"/>
                  <a:pt x="3828471" y="3288846"/>
                  <a:pt x="3779249" y="3266975"/>
                </a:cubicBezTo>
                <a:cubicBezTo>
                  <a:pt x="3779249" y="3266975"/>
                  <a:pt x="3779249" y="3266975"/>
                  <a:pt x="3768309" y="3294314"/>
                </a:cubicBezTo>
                <a:cubicBezTo>
                  <a:pt x="3768309" y="3294314"/>
                  <a:pt x="3768309" y="3294314"/>
                  <a:pt x="3746433" y="3299781"/>
                </a:cubicBezTo>
                <a:cubicBezTo>
                  <a:pt x="3746433" y="3299781"/>
                  <a:pt x="3746433" y="3299781"/>
                  <a:pt x="3740964" y="3288846"/>
                </a:cubicBezTo>
                <a:cubicBezTo>
                  <a:pt x="3740964" y="3288846"/>
                  <a:pt x="3740964" y="3288846"/>
                  <a:pt x="3680801" y="3321652"/>
                </a:cubicBezTo>
                <a:cubicBezTo>
                  <a:pt x="3680801" y="3321652"/>
                  <a:pt x="3680801" y="3321652"/>
                  <a:pt x="3664394" y="3310717"/>
                </a:cubicBezTo>
                <a:cubicBezTo>
                  <a:pt x="3664394" y="3310717"/>
                  <a:pt x="3664394" y="3310717"/>
                  <a:pt x="3609701" y="3327120"/>
                </a:cubicBezTo>
                <a:cubicBezTo>
                  <a:pt x="3609701" y="3327120"/>
                  <a:pt x="3609701" y="3327120"/>
                  <a:pt x="3538601" y="3321652"/>
                </a:cubicBezTo>
                <a:cubicBezTo>
                  <a:pt x="3538601" y="3321652"/>
                  <a:pt x="3538601" y="3321652"/>
                  <a:pt x="3516724" y="3332588"/>
                </a:cubicBezTo>
                <a:cubicBezTo>
                  <a:pt x="3516724" y="3332588"/>
                  <a:pt x="3511255" y="3332588"/>
                  <a:pt x="3505787" y="3332588"/>
                </a:cubicBezTo>
                <a:cubicBezTo>
                  <a:pt x="3500316" y="3332588"/>
                  <a:pt x="3483908" y="3332588"/>
                  <a:pt x="3451094" y="3338055"/>
                </a:cubicBezTo>
                <a:cubicBezTo>
                  <a:pt x="3451094" y="3338055"/>
                  <a:pt x="3451094" y="3338055"/>
                  <a:pt x="3434685" y="3321652"/>
                </a:cubicBezTo>
                <a:cubicBezTo>
                  <a:pt x="3434685" y="3327120"/>
                  <a:pt x="3434685" y="3327120"/>
                  <a:pt x="3429217" y="3332588"/>
                </a:cubicBezTo>
                <a:cubicBezTo>
                  <a:pt x="3429217" y="3332588"/>
                  <a:pt x="3429217" y="3332588"/>
                  <a:pt x="3429217" y="3327120"/>
                </a:cubicBezTo>
                <a:cubicBezTo>
                  <a:pt x="3429217" y="3327120"/>
                  <a:pt x="3429217" y="3327120"/>
                  <a:pt x="3401870" y="3332588"/>
                </a:cubicBezTo>
                <a:cubicBezTo>
                  <a:pt x="3401870" y="3332588"/>
                  <a:pt x="3401870" y="3332588"/>
                  <a:pt x="3401870" y="3343523"/>
                </a:cubicBezTo>
                <a:cubicBezTo>
                  <a:pt x="3401870" y="3343523"/>
                  <a:pt x="3401870" y="3343523"/>
                  <a:pt x="3330771" y="3338055"/>
                </a:cubicBezTo>
                <a:cubicBezTo>
                  <a:pt x="3330771" y="3338055"/>
                  <a:pt x="3330771" y="3338055"/>
                  <a:pt x="3369054" y="3327120"/>
                </a:cubicBezTo>
                <a:cubicBezTo>
                  <a:pt x="3363585" y="3316184"/>
                  <a:pt x="3412809" y="3338055"/>
                  <a:pt x="3358116" y="3310717"/>
                </a:cubicBezTo>
                <a:cubicBezTo>
                  <a:pt x="3358116" y="3310717"/>
                  <a:pt x="3358116" y="3310717"/>
                  <a:pt x="3319831" y="3321652"/>
                </a:cubicBezTo>
                <a:cubicBezTo>
                  <a:pt x="3308894" y="3321652"/>
                  <a:pt x="3297954" y="3316184"/>
                  <a:pt x="3276078" y="3310717"/>
                </a:cubicBezTo>
                <a:cubicBezTo>
                  <a:pt x="3276078" y="3310717"/>
                  <a:pt x="3276078" y="3310717"/>
                  <a:pt x="3265139" y="3327120"/>
                </a:cubicBezTo>
                <a:cubicBezTo>
                  <a:pt x="3265139" y="3327120"/>
                  <a:pt x="3265139" y="3327120"/>
                  <a:pt x="3254201" y="3338055"/>
                </a:cubicBezTo>
                <a:cubicBezTo>
                  <a:pt x="3254201" y="3338055"/>
                  <a:pt x="3254201" y="3338055"/>
                  <a:pt x="3270608" y="3348991"/>
                </a:cubicBezTo>
                <a:cubicBezTo>
                  <a:pt x="3270608" y="3348991"/>
                  <a:pt x="3270608" y="3348991"/>
                  <a:pt x="3172163" y="3343523"/>
                </a:cubicBezTo>
                <a:cubicBezTo>
                  <a:pt x="3172163" y="3343523"/>
                  <a:pt x="3172163" y="3343523"/>
                  <a:pt x="3188569" y="3332588"/>
                </a:cubicBezTo>
                <a:cubicBezTo>
                  <a:pt x="3194040" y="3332588"/>
                  <a:pt x="3194040" y="3332588"/>
                  <a:pt x="3194040" y="3332588"/>
                </a:cubicBezTo>
                <a:cubicBezTo>
                  <a:pt x="3199508" y="3332588"/>
                  <a:pt x="3204977" y="3332588"/>
                  <a:pt x="3215916" y="3327120"/>
                </a:cubicBezTo>
                <a:cubicBezTo>
                  <a:pt x="3215916" y="3327120"/>
                  <a:pt x="3215916" y="3327120"/>
                  <a:pt x="3172163" y="3316184"/>
                </a:cubicBezTo>
                <a:cubicBezTo>
                  <a:pt x="3172163" y="3316184"/>
                  <a:pt x="3172163" y="3316184"/>
                  <a:pt x="3166692" y="3327120"/>
                </a:cubicBezTo>
                <a:cubicBezTo>
                  <a:pt x="3166692" y="3327120"/>
                  <a:pt x="3166692" y="3327120"/>
                  <a:pt x="3155755" y="3321652"/>
                </a:cubicBezTo>
                <a:cubicBezTo>
                  <a:pt x="3155755" y="3321652"/>
                  <a:pt x="3155755" y="3321652"/>
                  <a:pt x="3139347" y="3327120"/>
                </a:cubicBezTo>
                <a:cubicBezTo>
                  <a:pt x="3139347" y="3327120"/>
                  <a:pt x="3128408" y="3332588"/>
                  <a:pt x="3122938" y="3332588"/>
                </a:cubicBezTo>
                <a:cubicBezTo>
                  <a:pt x="3122938" y="3332588"/>
                  <a:pt x="3122938" y="3332588"/>
                  <a:pt x="3090123" y="3327120"/>
                </a:cubicBezTo>
                <a:cubicBezTo>
                  <a:pt x="3090123" y="3327120"/>
                  <a:pt x="3090123" y="3327120"/>
                  <a:pt x="3057307" y="3338055"/>
                </a:cubicBezTo>
                <a:cubicBezTo>
                  <a:pt x="3057307" y="3338055"/>
                  <a:pt x="3057307" y="3338055"/>
                  <a:pt x="3051838" y="3338055"/>
                </a:cubicBezTo>
                <a:cubicBezTo>
                  <a:pt x="3046369" y="3338055"/>
                  <a:pt x="3046369" y="3338055"/>
                  <a:pt x="3046369" y="3343523"/>
                </a:cubicBezTo>
                <a:cubicBezTo>
                  <a:pt x="3046369" y="3343523"/>
                  <a:pt x="3046369" y="3343523"/>
                  <a:pt x="3040900" y="3354458"/>
                </a:cubicBezTo>
                <a:cubicBezTo>
                  <a:pt x="3040900" y="3354458"/>
                  <a:pt x="3040900" y="3354458"/>
                  <a:pt x="3035432" y="3354458"/>
                </a:cubicBezTo>
                <a:cubicBezTo>
                  <a:pt x="3035432" y="3354458"/>
                  <a:pt x="3035432" y="3354458"/>
                  <a:pt x="3019024" y="3365394"/>
                </a:cubicBezTo>
                <a:cubicBezTo>
                  <a:pt x="3019024" y="3359926"/>
                  <a:pt x="3002616" y="3381797"/>
                  <a:pt x="3024492" y="3354458"/>
                </a:cubicBezTo>
                <a:cubicBezTo>
                  <a:pt x="3024492" y="3354458"/>
                  <a:pt x="3024492" y="3354458"/>
                  <a:pt x="3013554" y="3348991"/>
                </a:cubicBezTo>
                <a:cubicBezTo>
                  <a:pt x="3013554" y="3348991"/>
                  <a:pt x="3013554" y="3348991"/>
                  <a:pt x="2942454" y="3365394"/>
                </a:cubicBezTo>
                <a:cubicBezTo>
                  <a:pt x="2942454" y="3365394"/>
                  <a:pt x="2942454" y="3365394"/>
                  <a:pt x="2947923" y="3343523"/>
                </a:cubicBezTo>
                <a:cubicBezTo>
                  <a:pt x="2947923" y="3343523"/>
                  <a:pt x="2947923" y="3343523"/>
                  <a:pt x="2926046" y="3343523"/>
                </a:cubicBezTo>
                <a:cubicBezTo>
                  <a:pt x="2920577" y="3343523"/>
                  <a:pt x="2909638" y="3343523"/>
                  <a:pt x="2893230" y="3348991"/>
                </a:cubicBezTo>
                <a:cubicBezTo>
                  <a:pt x="2893230" y="3348991"/>
                  <a:pt x="2893230" y="3348991"/>
                  <a:pt x="2931515" y="3359926"/>
                </a:cubicBezTo>
                <a:cubicBezTo>
                  <a:pt x="2931515" y="3359926"/>
                  <a:pt x="2931515" y="3359926"/>
                  <a:pt x="2909638" y="3359926"/>
                </a:cubicBezTo>
                <a:cubicBezTo>
                  <a:pt x="2909638" y="3359926"/>
                  <a:pt x="2909638" y="3359926"/>
                  <a:pt x="2904169" y="3365394"/>
                </a:cubicBezTo>
                <a:cubicBezTo>
                  <a:pt x="2904169" y="3365394"/>
                  <a:pt x="2904169" y="3365394"/>
                  <a:pt x="2904169" y="3370862"/>
                </a:cubicBezTo>
                <a:cubicBezTo>
                  <a:pt x="2904169" y="3370862"/>
                  <a:pt x="2904169" y="3376329"/>
                  <a:pt x="2909638" y="3381797"/>
                </a:cubicBezTo>
                <a:cubicBezTo>
                  <a:pt x="2909638" y="3381797"/>
                  <a:pt x="2909638" y="3381797"/>
                  <a:pt x="2893230" y="3370862"/>
                </a:cubicBezTo>
                <a:cubicBezTo>
                  <a:pt x="2893230" y="3370862"/>
                  <a:pt x="2887761" y="3370862"/>
                  <a:pt x="2882293" y="3370862"/>
                </a:cubicBezTo>
                <a:cubicBezTo>
                  <a:pt x="2893230" y="3365394"/>
                  <a:pt x="2876822" y="3348991"/>
                  <a:pt x="2893230" y="3354458"/>
                </a:cubicBezTo>
                <a:cubicBezTo>
                  <a:pt x="2893230" y="3354458"/>
                  <a:pt x="2893230" y="3354458"/>
                  <a:pt x="2882293" y="3343523"/>
                </a:cubicBezTo>
                <a:cubicBezTo>
                  <a:pt x="2882293" y="3343523"/>
                  <a:pt x="2882293" y="3343523"/>
                  <a:pt x="2844008" y="3359926"/>
                </a:cubicBezTo>
                <a:cubicBezTo>
                  <a:pt x="2844008" y="3359926"/>
                  <a:pt x="2844008" y="3359926"/>
                  <a:pt x="2822131" y="3354458"/>
                </a:cubicBezTo>
                <a:cubicBezTo>
                  <a:pt x="2822131" y="3354458"/>
                  <a:pt x="2822131" y="3354458"/>
                  <a:pt x="2827600" y="3376329"/>
                </a:cubicBezTo>
                <a:cubicBezTo>
                  <a:pt x="2816661" y="3376329"/>
                  <a:pt x="2816661" y="3381797"/>
                  <a:pt x="2816661" y="3381797"/>
                </a:cubicBezTo>
                <a:cubicBezTo>
                  <a:pt x="2805723" y="3376329"/>
                  <a:pt x="2794784" y="3370862"/>
                  <a:pt x="2783845" y="3365394"/>
                </a:cubicBezTo>
                <a:cubicBezTo>
                  <a:pt x="2783845" y="3365394"/>
                  <a:pt x="2783845" y="3365394"/>
                  <a:pt x="2767438" y="3376329"/>
                </a:cubicBezTo>
                <a:cubicBezTo>
                  <a:pt x="2767438" y="3376329"/>
                  <a:pt x="2767438" y="3376329"/>
                  <a:pt x="2712745" y="3359926"/>
                </a:cubicBezTo>
                <a:cubicBezTo>
                  <a:pt x="2712745" y="3359926"/>
                  <a:pt x="2712745" y="3359926"/>
                  <a:pt x="2761968" y="3354458"/>
                </a:cubicBezTo>
                <a:cubicBezTo>
                  <a:pt x="2761968" y="3354458"/>
                  <a:pt x="2761968" y="3354458"/>
                  <a:pt x="2761968" y="3332588"/>
                </a:cubicBezTo>
                <a:cubicBezTo>
                  <a:pt x="2767438" y="3327120"/>
                  <a:pt x="2729153" y="3332588"/>
                  <a:pt x="2772907" y="3327120"/>
                </a:cubicBezTo>
                <a:cubicBezTo>
                  <a:pt x="2772907" y="3327120"/>
                  <a:pt x="2772907" y="3327120"/>
                  <a:pt x="2751030" y="3327120"/>
                </a:cubicBezTo>
                <a:cubicBezTo>
                  <a:pt x="2751030" y="3327120"/>
                  <a:pt x="2751030" y="3327120"/>
                  <a:pt x="2718214" y="3348991"/>
                </a:cubicBezTo>
                <a:cubicBezTo>
                  <a:pt x="2718214" y="3348991"/>
                  <a:pt x="2718214" y="3348991"/>
                  <a:pt x="2652583" y="3338055"/>
                </a:cubicBezTo>
                <a:cubicBezTo>
                  <a:pt x="2652583" y="3338055"/>
                  <a:pt x="2652583" y="3338055"/>
                  <a:pt x="2625237" y="3354458"/>
                </a:cubicBezTo>
                <a:cubicBezTo>
                  <a:pt x="2696337" y="3343523"/>
                  <a:pt x="2559606" y="3370862"/>
                  <a:pt x="2685399" y="3354458"/>
                </a:cubicBezTo>
                <a:cubicBezTo>
                  <a:pt x="2685399" y="3354458"/>
                  <a:pt x="2685399" y="3354458"/>
                  <a:pt x="2674460" y="3370862"/>
                </a:cubicBezTo>
                <a:cubicBezTo>
                  <a:pt x="2679930" y="3370862"/>
                  <a:pt x="2674460" y="3370862"/>
                  <a:pt x="2674460" y="3376329"/>
                </a:cubicBezTo>
                <a:cubicBezTo>
                  <a:pt x="2674460" y="3376329"/>
                  <a:pt x="2674460" y="3376329"/>
                  <a:pt x="2652583" y="3381797"/>
                </a:cubicBezTo>
                <a:cubicBezTo>
                  <a:pt x="2652583" y="3381797"/>
                  <a:pt x="2652583" y="3381797"/>
                  <a:pt x="2641645" y="3387265"/>
                </a:cubicBezTo>
                <a:cubicBezTo>
                  <a:pt x="2641645" y="3387265"/>
                  <a:pt x="2641645" y="3387265"/>
                  <a:pt x="2663522" y="3398200"/>
                </a:cubicBezTo>
                <a:cubicBezTo>
                  <a:pt x="2663522" y="3398200"/>
                  <a:pt x="2663522" y="3398200"/>
                  <a:pt x="2592422" y="3425539"/>
                </a:cubicBezTo>
                <a:cubicBezTo>
                  <a:pt x="2592422" y="3425539"/>
                  <a:pt x="2592422" y="3425539"/>
                  <a:pt x="2559606" y="3420071"/>
                </a:cubicBezTo>
                <a:cubicBezTo>
                  <a:pt x="2559606" y="3420071"/>
                  <a:pt x="2559606" y="3420071"/>
                  <a:pt x="2581483" y="3409136"/>
                </a:cubicBezTo>
                <a:cubicBezTo>
                  <a:pt x="2581483" y="3409136"/>
                  <a:pt x="2581483" y="3409136"/>
                  <a:pt x="2548668" y="3398200"/>
                </a:cubicBezTo>
                <a:cubicBezTo>
                  <a:pt x="2548668" y="3398200"/>
                  <a:pt x="2548668" y="3398200"/>
                  <a:pt x="2515852" y="3409136"/>
                </a:cubicBezTo>
                <a:cubicBezTo>
                  <a:pt x="2515852" y="3409136"/>
                  <a:pt x="2515852" y="3409136"/>
                  <a:pt x="2510384" y="3425539"/>
                </a:cubicBezTo>
                <a:cubicBezTo>
                  <a:pt x="2510384" y="3425539"/>
                  <a:pt x="2510384" y="3425539"/>
                  <a:pt x="2483037" y="3452877"/>
                </a:cubicBezTo>
                <a:cubicBezTo>
                  <a:pt x="2483037" y="3452877"/>
                  <a:pt x="2483037" y="3452877"/>
                  <a:pt x="2488506" y="3469280"/>
                </a:cubicBezTo>
                <a:cubicBezTo>
                  <a:pt x="2488506" y="3469280"/>
                  <a:pt x="2488506" y="3469280"/>
                  <a:pt x="2499445" y="3474748"/>
                </a:cubicBezTo>
                <a:cubicBezTo>
                  <a:pt x="2499445" y="3474748"/>
                  <a:pt x="2499445" y="3474748"/>
                  <a:pt x="2515852" y="3458345"/>
                </a:cubicBezTo>
                <a:cubicBezTo>
                  <a:pt x="2515852" y="3458345"/>
                  <a:pt x="2515852" y="3458345"/>
                  <a:pt x="2554137" y="3458345"/>
                </a:cubicBezTo>
                <a:cubicBezTo>
                  <a:pt x="2554137" y="3458345"/>
                  <a:pt x="2554137" y="3458345"/>
                  <a:pt x="2537729" y="3469280"/>
                </a:cubicBezTo>
                <a:cubicBezTo>
                  <a:pt x="2537729" y="3469280"/>
                  <a:pt x="2537729" y="3469280"/>
                  <a:pt x="2554137" y="3480216"/>
                </a:cubicBezTo>
                <a:cubicBezTo>
                  <a:pt x="2554137" y="3480216"/>
                  <a:pt x="2554137" y="3480216"/>
                  <a:pt x="2532260" y="3485684"/>
                </a:cubicBezTo>
                <a:cubicBezTo>
                  <a:pt x="2532260" y="3485684"/>
                  <a:pt x="2532260" y="3485684"/>
                  <a:pt x="2532260" y="3491151"/>
                </a:cubicBezTo>
                <a:cubicBezTo>
                  <a:pt x="2532260" y="3491151"/>
                  <a:pt x="2532260" y="3491151"/>
                  <a:pt x="2559606" y="3507554"/>
                </a:cubicBezTo>
                <a:cubicBezTo>
                  <a:pt x="2559606" y="3507554"/>
                  <a:pt x="2559606" y="3507554"/>
                  <a:pt x="2565076" y="3518490"/>
                </a:cubicBezTo>
                <a:cubicBezTo>
                  <a:pt x="2565076" y="3518490"/>
                  <a:pt x="2565076" y="3518490"/>
                  <a:pt x="2581483" y="3518490"/>
                </a:cubicBezTo>
                <a:cubicBezTo>
                  <a:pt x="2581483" y="3518490"/>
                  <a:pt x="2581483" y="3518490"/>
                  <a:pt x="2576014" y="3507554"/>
                </a:cubicBezTo>
                <a:cubicBezTo>
                  <a:pt x="2576014" y="3507554"/>
                  <a:pt x="2576014" y="3507554"/>
                  <a:pt x="2614299" y="3469280"/>
                </a:cubicBezTo>
                <a:cubicBezTo>
                  <a:pt x="2614299" y="3469280"/>
                  <a:pt x="2614299" y="3469280"/>
                  <a:pt x="2636176" y="3480216"/>
                </a:cubicBezTo>
                <a:cubicBezTo>
                  <a:pt x="2636176" y="3480216"/>
                  <a:pt x="2636176" y="3480216"/>
                  <a:pt x="2647114" y="3458345"/>
                </a:cubicBezTo>
                <a:cubicBezTo>
                  <a:pt x="2652583" y="3458345"/>
                  <a:pt x="2663522" y="3463813"/>
                  <a:pt x="2701806" y="3469280"/>
                </a:cubicBezTo>
                <a:cubicBezTo>
                  <a:pt x="2734622" y="3469280"/>
                  <a:pt x="2679930" y="3458345"/>
                  <a:pt x="2718214" y="3452877"/>
                </a:cubicBezTo>
                <a:cubicBezTo>
                  <a:pt x="2718214" y="3452877"/>
                  <a:pt x="2718214" y="3452877"/>
                  <a:pt x="2734622" y="3458345"/>
                </a:cubicBezTo>
                <a:cubicBezTo>
                  <a:pt x="2734622" y="3458345"/>
                  <a:pt x="2734622" y="3458345"/>
                  <a:pt x="2723684" y="3474748"/>
                </a:cubicBezTo>
                <a:cubicBezTo>
                  <a:pt x="2723684" y="3474748"/>
                  <a:pt x="2723684" y="3474748"/>
                  <a:pt x="2745561" y="3496619"/>
                </a:cubicBezTo>
                <a:cubicBezTo>
                  <a:pt x="2745561" y="3496619"/>
                  <a:pt x="2745561" y="3496619"/>
                  <a:pt x="2789315" y="3485684"/>
                </a:cubicBezTo>
                <a:cubicBezTo>
                  <a:pt x="2789315" y="3485684"/>
                  <a:pt x="2789315" y="3485684"/>
                  <a:pt x="2833069" y="3491151"/>
                </a:cubicBezTo>
                <a:cubicBezTo>
                  <a:pt x="2833069" y="3491151"/>
                  <a:pt x="2833069" y="3491151"/>
                  <a:pt x="2838538" y="3496619"/>
                </a:cubicBezTo>
                <a:cubicBezTo>
                  <a:pt x="2838538" y="3496619"/>
                  <a:pt x="2838538" y="3496619"/>
                  <a:pt x="2783845" y="3518490"/>
                </a:cubicBezTo>
                <a:cubicBezTo>
                  <a:pt x="2783845" y="3518490"/>
                  <a:pt x="2783845" y="3518490"/>
                  <a:pt x="2761968" y="3573167"/>
                </a:cubicBezTo>
                <a:cubicBezTo>
                  <a:pt x="2761968" y="3573167"/>
                  <a:pt x="2761968" y="3573167"/>
                  <a:pt x="2674460" y="3567699"/>
                </a:cubicBezTo>
                <a:cubicBezTo>
                  <a:pt x="2674460" y="3567699"/>
                  <a:pt x="2674460" y="3567699"/>
                  <a:pt x="2674460" y="3562232"/>
                </a:cubicBezTo>
                <a:cubicBezTo>
                  <a:pt x="2674460" y="3562232"/>
                  <a:pt x="2674460" y="3562232"/>
                  <a:pt x="2701806" y="3562232"/>
                </a:cubicBezTo>
                <a:cubicBezTo>
                  <a:pt x="2701806" y="3562232"/>
                  <a:pt x="2701806" y="3562232"/>
                  <a:pt x="2679930" y="3545828"/>
                </a:cubicBezTo>
                <a:cubicBezTo>
                  <a:pt x="2679930" y="3545828"/>
                  <a:pt x="2679930" y="3545828"/>
                  <a:pt x="2619768" y="3545828"/>
                </a:cubicBezTo>
                <a:cubicBezTo>
                  <a:pt x="2619768" y="3545828"/>
                  <a:pt x="2619768" y="3545828"/>
                  <a:pt x="2614299" y="3534893"/>
                </a:cubicBezTo>
                <a:cubicBezTo>
                  <a:pt x="2614299" y="3534893"/>
                  <a:pt x="2614299" y="3534893"/>
                  <a:pt x="2592422" y="3545828"/>
                </a:cubicBezTo>
                <a:cubicBezTo>
                  <a:pt x="2592422" y="3545828"/>
                  <a:pt x="2592422" y="3545828"/>
                  <a:pt x="2603360" y="3567699"/>
                </a:cubicBezTo>
                <a:cubicBezTo>
                  <a:pt x="2603360" y="3567699"/>
                  <a:pt x="2603360" y="3567699"/>
                  <a:pt x="2581483" y="3578635"/>
                </a:cubicBezTo>
                <a:cubicBezTo>
                  <a:pt x="2581483" y="3578635"/>
                  <a:pt x="2581483" y="3578635"/>
                  <a:pt x="2597891" y="3584102"/>
                </a:cubicBezTo>
                <a:cubicBezTo>
                  <a:pt x="2597891" y="3584102"/>
                  <a:pt x="2597891" y="3584102"/>
                  <a:pt x="2597891" y="3595038"/>
                </a:cubicBezTo>
                <a:cubicBezTo>
                  <a:pt x="2597891" y="3595038"/>
                  <a:pt x="2597891" y="3595038"/>
                  <a:pt x="2570545" y="3605973"/>
                </a:cubicBezTo>
                <a:cubicBezTo>
                  <a:pt x="2581483" y="3605973"/>
                  <a:pt x="2581483" y="3584102"/>
                  <a:pt x="2554137" y="3518490"/>
                </a:cubicBezTo>
                <a:cubicBezTo>
                  <a:pt x="2554137" y="3518490"/>
                  <a:pt x="2554137" y="3518490"/>
                  <a:pt x="2543199" y="3513022"/>
                </a:cubicBezTo>
                <a:cubicBezTo>
                  <a:pt x="2543199" y="3513022"/>
                  <a:pt x="2543199" y="3513022"/>
                  <a:pt x="2515852" y="3529425"/>
                </a:cubicBezTo>
                <a:cubicBezTo>
                  <a:pt x="2515852" y="3529425"/>
                  <a:pt x="2515852" y="3529425"/>
                  <a:pt x="2488506" y="3507554"/>
                </a:cubicBezTo>
                <a:cubicBezTo>
                  <a:pt x="2488506" y="3507554"/>
                  <a:pt x="2488506" y="3507554"/>
                  <a:pt x="2466629" y="3513022"/>
                </a:cubicBezTo>
                <a:cubicBezTo>
                  <a:pt x="2466629" y="3513022"/>
                  <a:pt x="2466629" y="3513022"/>
                  <a:pt x="2439283" y="3540361"/>
                </a:cubicBezTo>
                <a:cubicBezTo>
                  <a:pt x="2444752" y="3540361"/>
                  <a:pt x="2411937" y="3534893"/>
                  <a:pt x="2450221" y="3551296"/>
                </a:cubicBezTo>
                <a:cubicBezTo>
                  <a:pt x="2450221" y="3551296"/>
                  <a:pt x="2450221" y="3551296"/>
                  <a:pt x="2433814" y="3556764"/>
                </a:cubicBezTo>
                <a:cubicBezTo>
                  <a:pt x="2433814" y="3556764"/>
                  <a:pt x="2433814" y="3556764"/>
                  <a:pt x="2439283" y="3567699"/>
                </a:cubicBezTo>
                <a:cubicBezTo>
                  <a:pt x="2439283" y="3567699"/>
                  <a:pt x="2439283" y="3567699"/>
                  <a:pt x="2433814" y="3589570"/>
                </a:cubicBezTo>
                <a:cubicBezTo>
                  <a:pt x="2433814" y="3589570"/>
                  <a:pt x="2433814" y="3589570"/>
                  <a:pt x="2411937" y="3584102"/>
                </a:cubicBezTo>
                <a:cubicBezTo>
                  <a:pt x="2411937" y="3584102"/>
                  <a:pt x="2411937" y="3584102"/>
                  <a:pt x="2406468" y="3562232"/>
                </a:cubicBezTo>
                <a:cubicBezTo>
                  <a:pt x="2406468" y="3562232"/>
                  <a:pt x="2406468" y="3562232"/>
                  <a:pt x="2411937" y="3540361"/>
                </a:cubicBezTo>
                <a:cubicBezTo>
                  <a:pt x="2411937" y="3540361"/>
                  <a:pt x="2411937" y="3540361"/>
                  <a:pt x="2400998" y="3513022"/>
                </a:cubicBezTo>
                <a:cubicBezTo>
                  <a:pt x="2400998" y="3513022"/>
                  <a:pt x="2400998" y="3513022"/>
                  <a:pt x="2384591" y="3502087"/>
                </a:cubicBezTo>
                <a:cubicBezTo>
                  <a:pt x="2384591" y="3502087"/>
                  <a:pt x="2384591" y="3502087"/>
                  <a:pt x="2335367" y="3507554"/>
                </a:cubicBezTo>
                <a:cubicBezTo>
                  <a:pt x="2335367" y="3507554"/>
                  <a:pt x="2335367" y="3507554"/>
                  <a:pt x="2313490" y="3518490"/>
                </a:cubicBezTo>
                <a:cubicBezTo>
                  <a:pt x="2313490" y="3518490"/>
                  <a:pt x="2313490" y="3518490"/>
                  <a:pt x="2291613" y="3491151"/>
                </a:cubicBezTo>
                <a:cubicBezTo>
                  <a:pt x="2291613" y="3491151"/>
                  <a:pt x="2275206" y="3496619"/>
                  <a:pt x="2291613" y="3485684"/>
                </a:cubicBezTo>
                <a:cubicBezTo>
                  <a:pt x="2297083" y="3485684"/>
                  <a:pt x="2302552" y="3480216"/>
                  <a:pt x="2313490" y="3474748"/>
                </a:cubicBezTo>
                <a:cubicBezTo>
                  <a:pt x="2313490" y="3474748"/>
                  <a:pt x="2313490" y="3474748"/>
                  <a:pt x="2308021" y="3485684"/>
                </a:cubicBezTo>
                <a:cubicBezTo>
                  <a:pt x="2308021" y="3485684"/>
                  <a:pt x="2308021" y="3485684"/>
                  <a:pt x="2324429" y="3502087"/>
                </a:cubicBezTo>
                <a:cubicBezTo>
                  <a:pt x="2318960" y="3507554"/>
                  <a:pt x="2329898" y="3513022"/>
                  <a:pt x="2384591" y="3485684"/>
                </a:cubicBezTo>
                <a:cubicBezTo>
                  <a:pt x="2384591" y="3485684"/>
                  <a:pt x="2384591" y="3485684"/>
                  <a:pt x="2379121" y="3480216"/>
                </a:cubicBezTo>
                <a:cubicBezTo>
                  <a:pt x="2390060" y="3480216"/>
                  <a:pt x="2400998" y="3480216"/>
                  <a:pt x="2417406" y="3474748"/>
                </a:cubicBezTo>
                <a:cubicBezTo>
                  <a:pt x="2417406" y="3474748"/>
                  <a:pt x="2417406" y="3474748"/>
                  <a:pt x="2439283" y="3441942"/>
                </a:cubicBezTo>
                <a:cubicBezTo>
                  <a:pt x="2439283" y="3441942"/>
                  <a:pt x="2439283" y="3441942"/>
                  <a:pt x="2472098" y="3441942"/>
                </a:cubicBezTo>
                <a:cubicBezTo>
                  <a:pt x="2472098" y="3441942"/>
                  <a:pt x="2472098" y="3441942"/>
                  <a:pt x="2483037" y="3431006"/>
                </a:cubicBezTo>
                <a:cubicBezTo>
                  <a:pt x="2483037" y="3431006"/>
                  <a:pt x="2483037" y="3431006"/>
                  <a:pt x="2444752" y="3425539"/>
                </a:cubicBezTo>
                <a:cubicBezTo>
                  <a:pt x="2444752" y="3425539"/>
                  <a:pt x="2444752" y="3425539"/>
                  <a:pt x="2477567" y="3409136"/>
                </a:cubicBezTo>
                <a:cubicBezTo>
                  <a:pt x="2477567" y="3409136"/>
                  <a:pt x="2477567" y="3409136"/>
                  <a:pt x="2559606" y="3381797"/>
                </a:cubicBezTo>
                <a:cubicBezTo>
                  <a:pt x="2559606" y="3381797"/>
                  <a:pt x="2559606" y="3381797"/>
                  <a:pt x="2515852" y="3370862"/>
                </a:cubicBezTo>
                <a:cubicBezTo>
                  <a:pt x="2515852" y="3370862"/>
                  <a:pt x="2515852" y="3370862"/>
                  <a:pt x="2526791" y="3343523"/>
                </a:cubicBezTo>
                <a:cubicBezTo>
                  <a:pt x="2526791" y="3343523"/>
                  <a:pt x="2526791" y="3343523"/>
                  <a:pt x="2554137" y="3338055"/>
                </a:cubicBezTo>
                <a:cubicBezTo>
                  <a:pt x="2554137" y="3338055"/>
                  <a:pt x="2554137" y="3338055"/>
                  <a:pt x="2592422" y="3327120"/>
                </a:cubicBezTo>
                <a:cubicBezTo>
                  <a:pt x="2592422" y="3327120"/>
                  <a:pt x="2592422" y="3327120"/>
                  <a:pt x="2581483" y="3299781"/>
                </a:cubicBezTo>
                <a:cubicBezTo>
                  <a:pt x="2581483" y="3299781"/>
                  <a:pt x="2581483" y="3299781"/>
                  <a:pt x="2608830" y="3283378"/>
                </a:cubicBezTo>
                <a:cubicBezTo>
                  <a:pt x="2608830" y="3283378"/>
                  <a:pt x="2608830" y="3283378"/>
                  <a:pt x="2625237" y="3299781"/>
                </a:cubicBezTo>
                <a:cubicBezTo>
                  <a:pt x="2625237" y="3299781"/>
                  <a:pt x="2625237" y="3299781"/>
                  <a:pt x="2685399" y="3277910"/>
                </a:cubicBezTo>
                <a:cubicBezTo>
                  <a:pt x="2690868" y="3288846"/>
                  <a:pt x="2592422" y="3305249"/>
                  <a:pt x="2734622" y="3288846"/>
                </a:cubicBezTo>
                <a:cubicBezTo>
                  <a:pt x="2734622" y="3288846"/>
                  <a:pt x="2734622" y="3288846"/>
                  <a:pt x="2734622" y="3277910"/>
                </a:cubicBezTo>
                <a:cubicBezTo>
                  <a:pt x="2734622" y="3277910"/>
                  <a:pt x="2740091" y="3272443"/>
                  <a:pt x="2740091" y="3266975"/>
                </a:cubicBezTo>
                <a:cubicBezTo>
                  <a:pt x="2740091" y="3266975"/>
                  <a:pt x="2740091" y="3266975"/>
                  <a:pt x="2701806" y="3266975"/>
                </a:cubicBezTo>
                <a:cubicBezTo>
                  <a:pt x="2701806" y="3266975"/>
                  <a:pt x="2701806" y="3266975"/>
                  <a:pt x="2696337" y="3250572"/>
                </a:cubicBezTo>
                <a:cubicBezTo>
                  <a:pt x="2696337" y="3250572"/>
                  <a:pt x="2696337" y="3250572"/>
                  <a:pt x="2723684" y="3250572"/>
                </a:cubicBezTo>
                <a:cubicBezTo>
                  <a:pt x="2723684" y="3250572"/>
                  <a:pt x="2723684" y="3250572"/>
                  <a:pt x="2723684" y="3228701"/>
                </a:cubicBezTo>
                <a:cubicBezTo>
                  <a:pt x="2723684" y="3228701"/>
                  <a:pt x="2723684" y="3228701"/>
                  <a:pt x="2734622" y="3223233"/>
                </a:cubicBezTo>
                <a:cubicBezTo>
                  <a:pt x="2734622" y="3223233"/>
                  <a:pt x="2734622" y="3223233"/>
                  <a:pt x="2723684" y="3206830"/>
                </a:cubicBezTo>
                <a:cubicBezTo>
                  <a:pt x="2723684" y="3206830"/>
                  <a:pt x="2723684" y="3206830"/>
                  <a:pt x="2690868" y="3206830"/>
                </a:cubicBezTo>
                <a:cubicBezTo>
                  <a:pt x="2690868" y="3206830"/>
                  <a:pt x="2690868" y="3206830"/>
                  <a:pt x="2701806" y="3190427"/>
                </a:cubicBezTo>
                <a:cubicBezTo>
                  <a:pt x="2701806" y="3190427"/>
                  <a:pt x="2701806" y="3190427"/>
                  <a:pt x="2652583" y="3146685"/>
                </a:cubicBezTo>
                <a:cubicBezTo>
                  <a:pt x="2647114" y="3152153"/>
                  <a:pt x="2641645" y="3152153"/>
                  <a:pt x="2630706" y="3157621"/>
                </a:cubicBezTo>
                <a:cubicBezTo>
                  <a:pt x="2630706" y="3157621"/>
                  <a:pt x="2630706" y="3157621"/>
                  <a:pt x="2641645" y="3146685"/>
                </a:cubicBezTo>
                <a:cubicBezTo>
                  <a:pt x="2641645" y="3146685"/>
                  <a:pt x="2641645" y="3146685"/>
                  <a:pt x="2581483" y="3130282"/>
                </a:cubicBezTo>
                <a:cubicBezTo>
                  <a:pt x="2581483" y="3130282"/>
                  <a:pt x="2581483" y="3130282"/>
                  <a:pt x="2565076" y="3146685"/>
                </a:cubicBezTo>
                <a:cubicBezTo>
                  <a:pt x="2565076" y="3146685"/>
                  <a:pt x="2565076" y="3146685"/>
                  <a:pt x="2559606" y="3146685"/>
                </a:cubicBezTo>
                <a:cubicBezTo>
                  <a:pt x="2565076" y="3141218"/>
                  <a:pt x="2565076" y="3141218"/>
                  <a:pt x="2565076" y="3130282"/>
                </a:cubicBezTo>
                <a:cubicBezTo>
                  <a:pt x="2565076" y="3130282"/>
                  <a:pt x="2565076" y="3130282"/>
                  <a:pt x="2543199" y="3130282"/>
                </a:cubicBezTo>
                <a:cubicBezTo>
                  <a:pt x="2537729" y="3135750"/>
                  <a:pt x="2515852" y="3135750"/>
                  <a:pt x="2526791" y="3146685"/>
                </a:cubicBezTo>
                <a:cubicBezTo>
                  <a:pt x="2526791" y="3146685"/>
                  <a:pt x="2526791" y="3146685"/>
                  <a:pt x="2515852" y="3157621"/>
                </a:cubicBezTo>
                <a:cubicBezTo>
                  <a:pt x="2515852" y="3157621"/>
                  <a:pt x="2515852" y="3157621"/>
                  <a:pt x="2521322" y="3135750"/>
                </a:cubicBezTo>
                <a:cubicBezTo>
                  <a:pt x="2521322" y="3135750"/>
                  <a:pt x="2521322" y="3135750"/>
                  <a:pt x="2466629" y="3119347"/>
                </a:cubicBezTo>
                <a:cubicBezTo>
                  <a:pt x="2461160" y="3152153"/>
                  <a:pt x="2428344" y="3102944"/>
                  <a:pt x="2411937" y="3152153"/>
                </a:cubicBezTo>
                <a:cubicBezTo>
                  <a:pt x="2411937" y="3152153"/>
                  <a:pt x="2411937" y="3152153"/>
                  <a:pt x="2395529" y="3141218"/>
                </a:cubicBezTo>
                <a:cubicBezTo>
                  <a:pt x="2395529" y="3141218"/>
                  <a:pt x="2395529" y="3141218"/>
                  <a:pt x="2357244" y="3179492"/>
                </a:cubicBezTo>
                <a:cubicBezTo>
                  <a:pt x="2357244" y="3179492"/>
                  <a:pt x="2357244" y="3179492"/>
                  <a:pt x="2308021" y="3168556"/>
                </a:cubicBezTo>
                <a:cubicBezTo>
                  <a:pt x="2308021" y="3168556"/>
                  <a:pt x="2308021" y="3168556"/>
                  <a:pt x="2324429" y="3163088"/>
                </a:cubicBezTo>
                <a:cubicBezTo>
                  <a:pt x="2340837" y="3157621"/>
                  <a:pt x="2357244" y="3152153"/>
                  <a:pt x="2379121" y="3141218"/>
                </a:cubicBezTo>
                <a:cubicBezTo>
                  <a:pt x="2379121" y="3141218"/>
                  <a:pt x="2379121" y="3141218"/>
                  <a:pt x="2376387" y="3139167"/>
                </a:cubicBezTo>
                <a:lnTo>
                  <a:pt x="2358312" y="3125614"/>
                </a:lnTo>
                <a:lnTo>
                  <a:pt x="2367926" y="3118749"/>
                </a:lnTo>
                <a:cubicBezTo>
                  <a:pt x="2373310" y="3114904"/>
                  <a:pt x="2380489" y="3109778"/>
                  <a:pt x="2390060" y="3102944"/>
                </a:cubicBezTo>
                <a:cubicBezTo>
                  <a:pt x="2390060" y="3102944"/>
                  <a:pt x="2390060" y="3102944"/>
                  <a:pt x="2368183" y="3075605"/>
                </a:cubicBezTo>
                <a:cubicBezTo>
                  <a:pt x="2368183" y="3075605"/>
                  <a:pt x="2368183" y="3075605"/>
                  <a:pt x="2384591" y="3059202"/>
                </a:cubicBezTo>
                <a:cubicBezTo>
                  <a:pt x="2384591" y="3059202"/>
                  <a:pt x="2384591" y="3059202"/>
                  <a:pt x="2379121" y="3070137"/>
                </a:cubicBezTo>
                <a:cubicBezTo>
                  <a:pt x="2379121" y="3070137"/>
                  <a:pt x="2379121" y="3070137"/>
                  <a:pt x="2384591" y="3081073"/>
                </a:cubicBezTo>
                <a:cubicBezTo>
                  <a:pt x="2384591" y="3081073"/>
                  <a:pt x="2384591" y="3081073"/>
                  <a:pt x="2444752" y="3059202"/>
                </a:cubicBezTo>
                <a:cubicBezTo>
                  <a:pt x="2444752" y="3059202"/>
                  <a:pt x="2444752" y="3059202"/>
                  <a:pt x="2466629" y="3064670"/>
                </a:cubicBezTo>
                <a:cubicBezTo>
                  <a:pt x="2466629" y="3064670"/>
                  <a:pt x="2466629" y="3064670"/>
                  <a:pt x="2532260" y="3037331"/>
                </a:cubicBezTo>
                <a:cubicBezTo>
                  <a:pt x="2532260" y="3037331"/>
                  <a:pt x="2532260" y="3037331"/>
                  <a:pt x="2526791" y="3031863"/>
                </a:cubicBezTo>
                <a:cubicBezTo>
                  <a:pt x="2532260" y="3037331"/>
                  <a:pt x="2532260" y="3031863"/>
                  <a:pt x="2521322" y="3026396"/>
                </a:cubicBezTo>
                <a:cubicBezTo>
                  <a:pt x="2521322" y="3026396"/>
                  <a:pt x="2521322" y="3026396"/>
                  <a:pt x="2510384" y="3020928"/>
                </a:cubicBezTo>
                <a:cubicBezTo>
                  <a:pt x="2499445" y="3015460"/>
                  <a:pt x="2483037" y="3009992"/>
                  <a:pt x="2461160" y="2999057"/>
                </a:cubicBezTo>
                <a:cubicBezTo>
                  <a:pt x="2461160" y="2999057"/>
                  <a:pt x="2461160" y="2999057"/>
                  <a:pt x="2455691" y="2977186"/>
                </a:cubicBezTo>
                <a:cubicBezTo>
                  <a:pt x="2455691" y="2977186"/>
                  <a:pt x="2450221" y="2966251"/>
                  <a:pt x="2466629" y="2971718"/>
                </a:cubicBezTo>
                <a:cubicBezTo>
                  <a:pt x="2466629" y="2971718"/>
                  <a:pt x="2466629" y="2971718"/>
                  <a:pt x="2433814" y="2960783"/>
                </a:cubicBezTo>
                <a:cubicBezTo>
                  <a:pt x="2433814" y="2960783"/>
                  <a:pt x="2433814" y="2960783"/>
                  <a:pt x="2433814" y="2955315"/>
                </a:cubicBezTo>
                <a:cubicBezTo>
                  <a:pt x="2433814" y="2955315"/>
                  <a:pt x="2433814" y="2955315"/>
                  <a:pt x="2422875" y="2944380"/>
                </a:cubicBezTo>
                <a:cubicBezTo>
                  <a:pt x="2417406" y="2949848"/>
                  <a:pt x="2411937" y="2955315"/>
                  <a:pt x="2406468" y="2955315"/>
                </a:cubicBezTo>
                <a:cubicBezTo>
                  <a:pt x="2411937" y="2960783"/>
                  <a:pt x="2411937" y="2944380"/>
                  <a:pt x="2417406" y="2960783"/>
                </a:cubicBezTo>
                <a:cubicBezTo>
                  <a:pt x="2417406" y="2960783"/>
                  <a:pt x="2417406" y="2960783"/>
                  <a:pt x="2390060" y="2966251"/>
                </a:cubicBezTo>
                <a:cubicBezTo>
                  <a:pt x="2390060" y="2966251"/>
                  <a:pt x="2390060" y="2966251"/>
                  <a:pt x="2417406" y="2977186"/>
                </a:cubicBezTo>
                <a:cubicBezTo>
                  <a:pt x="2417406" y="2977186"/>
                  <a:pt x="2417406" y="2977186"/>
                  <a:pt x="2384591" y="3015460"/>
                </a:cubicBezTo>
                <a:cubicBezTo>
                  <a:pt x="2384591" y="3015460"/>
                  <a:pt x="2384591" y="3015460"/>
                  <a:pt x="2373652" y="3015460"/>
                </a:cubicBezTo>
                <a:cubicBezTo>
                  <a:pt x="2368183" y="3020928"/>
                  <a:pt x="2368183" y="3026396"/>
                  <a:pt x="2357244" y="3037331"/>
                </a:cubicBezTo>
                <a:cubicBezTo>
                  <a:pt x="2357244" y="3037331"/>
                  <a:pt x="2357244" y="3037331"/>
                  <a:pt x="2346306" y="3026396"/>
                </a:cubicBezTo>
                <a:cubicBezTo>
                  <a:pt x="2346306" y="3026396"/>
                  <a:pt x="2346306" y="3026396"/>
                  <a:pt x="2384591" y="2982654"/>
                </a:cubicBezTo>
                <a:cubicBezTo>
                  <a:pt x="2373652" y="2977186"/>
                  <a:pt x="2411937" y="2966251"/>
                  <a:pt x="2362714" y="2971718"/>
                </a:cubicBezTo>
                <a:cubicBezTo>
                  <a:pt x="2362714" y="2971718"/>
                  <a:pt x="2362714" y="2971718"/>
                  <a:pt x="2362714" y="2988122"/>
                </a:cubicBezTo>
                <a:cubicBezTo>
                  <a:pt x="2362714" y="2988122"/>
                  <a:pt x="2362714" y="2988122"/>
                  <a:pt x="2346306" y="2966251"/>
                </a:cubicBezTo>
                <a:cubicBezTo>
                  <a:pt x="2340837" y="2966251"/>
                  <a:pt x="2340837" y="2966251"/>
                  <a:pt x="2340837" y="2966251"/>
                </a:cubicBezTo>
                <a:cubicBezTo>
                  <a:pt x="2335367" y="2971718"/>
                  <a:pt x="2324429" y="2977186"/>
                  <a:pt x="2308021" y="2988122"/>
                </a:cubicBezTo>
                <a:cubicBezTo>
                  <a:pt x="2308021" y="2988122"/>
                  <a:pt x="2308021" y="2988122"/>
                  <a:pt x="2308021" y="2993589"/>
                </a:cubicBezTo>
                <a:cubicBezTo>
                  <a:pt x="2308021" y="2993589"/>
                  <a:pt x="2308021" y="2993589"/>
                  <a:pt x="2324429" y="2993589"/>
                </a:cubicBezTo>
                <a:cubicBezTo>
                  <a:pt x="2324429" y="2993589"/>
                  <a:pt x="2324429" y="2993589"/>
                  <a:pt x="2258798" y="3042799"/>
                </a:cubicBezTo>
                <a:cubicBezTo>
                  <a:pt x="2258798" y="3042799"/>
                  <a:pt x="2258798" y="3042799"/>
                  <a:pt x="2302552" y="2999057"/>
                </a:cubicBezTo>
                <a:cubicBezTo>
                  <a:pt x="2302552" y="2999057"/>
                  <a:pt x="2302552" y="2999057"/>
                  <a:pt x="2286144" y="2999057"/>
                </a:cubicBezTo>
                <a:cubicBezTo>
                  <a:pt x="2308021" y="2993589"/>
                  <a:pt x="2269736" y="2982654"/>
                  <a:pt x="2308021" y="2966251"/>
                </a:cubicBezTo>
                <a:cubicBezTo>
                  <a:pt x="2308021" y="2966251"/>
                  <a:pt x="2308021" y="2966251"/>
                  <a:pt x="2297083" y="2955315"/>
                </a:cubicBezTo>
                <a:cubicBezTo>
                  <a:pt x="2297083" y="2955315"/>
                  <a:pt x="2297083" y="2955315"/>
                  <a:pt x="2329898" y="2944380"/>
                </a:cubicBezTo>
                <a:cubicBezTo>
                  <a:pt x="2329898" y="2944380"/>
                  <a:pt x="2340837" y="2938912"/>
                  <a:pt x="2335367" y="2949848"/>
                </a:cubicBezTo>
                <a:cubicBezTo>
                  <a:pt x="2335367" y="2949848"/>
                  <a:pt x="2335367" y="2949848"/>
                  <a:pt x="2346306" y="2944380"/>
                </a:cubicBezTo>
                <a:cubicBezTo>
                  <a:pt x="2379121" y="2906106"/>
                  <a:pt x="2324429" y="2971718"/>
                  <a:pt x="2406468" y="2906106"/>
                </a:cubicBezTo>
                <a:cubicBezTo>
                  <a:pt x="2406468" y="2906106"/>
                  <a:pt x="2406468" y="2906106"/>
                  <a:pt x="2428344" y="2889703"/>
                </a:cubicBezTo>
                <a:cubicBezTo>
                  <a:pt x="2428344" y="2889703"/>
                  <a:pt x="2428344" y="2889703"/>
                  <a:pt x="2384591" y="2884235"/>
                </a:cubicBezTo>
                <a:lnTo>
                  <a:pt x="2373871" y="2878643"/>
                </a:lnTo>
                <a:lnTo>
                  <a:pt x="2378438" y="2876033"/>
                </a:lnTo>
                <a:cubicBezTo>
                  <a:pt x="2383223" y="2873299"/>
                  <a:pt x="2392794" y="2867832"/>
                  <a:pt x="2411937" y="2856896"/>
                </a:cubicBezTo>
                <a:cubicBezTo>
                  <a:pt x="2417406" y="2851429"/>
                  <a:pt x="2444752" y="2845961"/>
                  <a:pt x="2422875" y="2829558"/>
                </a:cubicBezTo>
                <a:cubicBezTo>
                  <a:pt x="2422875" y="2829558"/>
                  <a:pt x="2422875" y="2829558"/>
                  <a:pt x="2390060" y="2835026"/>
                </a:cubicBezTo>
                <a:cubicBezTo>
                  <a:pt x="2400998" y="2818622"/>
                  <a:pt x="2433814" y="2818622"/>
                  <a:pt x="2450221" y="2802219"/>
                </a:cubicBezTo>
                <a:cubicBezTo>
                  <a:pt x="2450221" y="2802219"/>
                  <a:pt x="2450221" y="2802219"/>
                  <a:pt x="2450221" y="2807687"/>
                </a:cubicBezTo>
                <a:cubicBezTo>
                  <a:pt x="2450221" y="2807687"/>
                  <a:pt x="2450221" y="2807687"/>
                  <a:pt x="2422875" y="2818622"/>
                </a:cubicBezTo>
                <a:cubicBezTo>
                  <a:pt x="2422875" y="2818622"/>
                  <a:pt x="2422875" y="2818622"/>
                  <a:pt x="2444752" y="2840493"/>
                </a:cubicBezTo>
                <a:cubicBezTo>
                  <a:pt x="2444752" y="2840493"/>
                  <a:pt x="2444752" y="2840493"/>
                  <a:pt x="2466629" y="2840493"/>
                </a:cubicBezTo>
                <a:cubicBezTo>
                  <a:pt x="2461160" y="2835026"/>
                  <a:pt x="2488506" y="2835026"/>
                  <a:pt x="2472098" y="2824090"/>
                </a:cubicBezTo>
                <a:cubicBezTo>
                  <a:pt x="2472098" y="2824090"/>
                  <a:pt x="2472098" y="2824090"/>
                  <a:pt x="2477567" y="2824090"/>
                </a:cubicBezTo>
                <a:cubicBezTo>
                  <a:pt x="2488506" y="2813155"/>
                  <a:pt x="2493975" y="2807687"/>
                  <a:pt x="2515852" y="2807687"/>
                </a:cubicBezTo>
                <a:cubicBezTo>
                  <a:pt x="2515852" y="2807687"/>
                  <a:pt x="2515852" y="2807687"/>
                  <a:pt x="2521322" y="2807687"/>
                </a:cubicBezTo>
                <a:cubicBezTo>
                  <a:pt x="2521322" y="2807687"/>
                  <a:pt x="2521322" y="2807687"/>
                  <a:pt x="2526791" y="2807687"/>
                </a:cubicBezTo>
                <a:cubicBezTo>
                  <a:pt x="2526791" y="2807687"/>
                  <a:pt x="2526791" y="2807687"/>
                  <a:pt x="2499445" y="2785816"/>
                </a:cubicBezTo>
                <a:cubicBezTo>
                  <a:pt x="2499445" y="2785816"/>
                  <a:pt x="2499445" y="2785816"/>
                  <a:pt x="2504914" y="2780348"/>
                </a:cubicBezTo>
                <a:cubicBezTo>
                  <a:pt x="2504914" y="2780348"/>
                  <a:pt x="2510384" y="2780348"/>
                  <a:pt x="2521322" y="2769413"/>
                </a:cubicBezTo>
                <a:cubicBezTo>
                  <a:pt x="2526791" y="2769413"/>
                  <a:pt x="2532260" y="2766679"/>
                  <a:pt x="2537046" y="2763262"/>
                </a:cubicBezTo>
                <a:lnTo>
                  <a:pt x="2543014" y="2757997"/>
                </a:lnTo>
                <a:lnTo>
                  <a:pt x="2545250" y="2757794"/>
                </a:lnTo>
                <a:cubicBezTo>
                  <a:pt x="2547301" y="2757111"/>
                  <a:pt x="2548668" y="2755744"/>
                  <a:pt x="2548668" y="2753010"/>
                </a:cubicBezTo>
                <a:lnTo>
                  <a:pt x="2543014" y="2757997"/>
                </a:lnTo>
                <a:lnTo>
                  <a:pt x="2537729" y="2758478"/>
                </a:lnTo>
                <a:cubicBezTo>
                  <a:pt x="2554137" y="2747542"/>
                  <a:pt x="2576014" y="2736607"/>
                  <a:pt x="2603360" y="2714736"/>
                </a:cubicBezTo>
                <a:cubicBezTo>
                  <a:pt x="2603360" y="2720204"/>
                  <a:pt x="2603360" y="2720204"/>
                  <a:pt x="2608830" y="2720204"/>
                </a:cubicBezTo>
                <a:cubicBezTo>
                  <a:pt x="2619768" y="2714736"/>
                  <a:pt x="2636176" y="2725671"/>
                  <a:pt x="2647114" y="2698333"/>
                </a:cubicBezTo>
                <a:cubicBezTo>
                  <a:pt x="2658053" y="2709268"/>
                  <a:pt x="2685399" y="2714736"/>
                  <a:pt x="2685399" y="2698333"/>
                </a:cubicBezTo>
                <a:cubicBezTo>
                  <a:pt x="2685399" y="2698333"/>
                  <a:pt x="2685399" y="2698333"/>
                  <a:pt x="2696337" y="2692865"/>
                </a:cubicBezTo>
                <a:cubicBezTo>
                  <a:pt x="2696337" y="2692865"/>
                  <a:pt x="2696337" y="2692865"/>
                  <a:pt x="2641645" y="2687397"/>
                </a:cubicBezTo>
                <a:cubicBezTo>
                  <a:pt x="2641645" y="2687397"/>
                  <a:pt x="2641645" y="2687397"/>
                  <a:pt x="2592422" y="2665526"/>
                </a:cubicBezTo>
                <a:cubicBezTo>
                  <a:pt x="2592422" y="2665526"/>
                  <a:pt x="2592422" y="2665526"/>
                  <a:pt x="2543199" y="2665526"/>
                </a:cubicBezTo>
                <a:cubicBezTo>
                  <a:pt x="2543199" y="2665526"/>
                  <a:pt x="2543199" y="2665526"/>
                  <a:pt x="2499445" y="2698333"/>
                </a:cubicBezTo>
                <a:cubicBezTo>
                  <a:pt x="2499445" y="2698333"/>
                  <a:pt x="2499445" y="2698333"/>
                  <a:pt x="2521322" y="2670994"/>
                </a:cubicBezTo>
                <a:cubicBezTo>
                  <a:pt x="2521322" y="2670994"/>
                  <a:pt x="2521322" y="2670994"/>
                  <a:pt x="2493975" y="2670994"/>
                </a:cubicBezTo>
                <a:cubicBezTo>
                  <a:pt x="2493975" y="2670994"/>
                  <a:pt x="2493975" y="2670994"/>
                  <a:pt x="2455691" y="2698333"/>
                </a:cubicBezTo>
                <a:cubicBezTo>
                  <a:pt x="2455691" y="2698333"/>
                  <a:pt x="2455691" y="2698333"/>
                  <a:pt x="2411937" y="2714736"/>
                </a:cubicBezTo>
                <a:cubicBezTo>
                  <a:pt x="2411937" y="2714736"/>
                  <a:pt x="2411937" y="2714736"/>
                  <a:pt x="2406468" y="2714736"/>
                </a:cubicBezTo>
                <a:cubicBezTo>
                  <a:pt x="2406468" y="2714736"/>
                  <a:pt x="2406468" y="2714736"/>
                  <a:pt x="2422875" y="2731139"/>
                </a:cubicBezTo>
                <a:cubicBezTo>
                  <a:pt x="2422875" y="2731139"/>
                  <a:pt x="2422875" y="2731139"/>
                  <a:pt x="2411937" y="2731139"/>
                </a:cubicBezTo>
                <a:cubicBezTo>
                  <a:pt x="2411937" y="2731139"/>
                  <a:pt x="2400998" y="2742074"/>
                  <a:pt x="2373652" y="2763945"/>
                </a:cubicBezTo>
                <a:cubicBezTo>
                  <a:pt x="2373652" y="2763945"/>
                  <a:pt x="2373652" y="2763945"/>
                  <a:pt x="2373652" y="2747542"/>
                </a:cubicBezTo>
                <a:cubicBezTo>
                  <a:pt x="2351775" y="2774881"/>
                  <a:pt x="2395529" y="2714736"/>
                  <a:pt x="2329898" y="2758478"/>
                </a:cubicBezTo>
                <a:cubicBezTo>
                  <a:pt x="2329898" y="2758478"/>
                  <a:pt x="2329898" y="2758478"/>
                  <a:pt x="2351775" y="2769413"/>
                </a:cubicBezTo>
                <a:cubicBezTo>
                  <a:pt x="2351775" y="2769413"/>
                  <a:pt x="2351775" y="2769413"/>
                  <a:pt x="2357244" y="2780348"/>
                </a:cubicBezTo>
                <a:cubicBezTo>
                  <a:pt x="2357244" y="2780348"/>
                  <a:pt x="2357244" y="2780348"/>
                  <a:pt x="2357244" y="2785816"/>
                </a:cubicBezTo>
                <a:cubicBezTo>
                  <a:pt x="2357244" y="2785816"/>
                  <a:pt x="2357244" y="2785816"/>
                  <a:pt x="2308021" y="2796752"/>
                </a:cubicBezTo>
                <a:cubicBezTo>
                  <a:pt x="2308021" y="2807687"/>
                  <a:pt x="2351775" y="2807687"/>
                  <a:pt x="2329898" y="2818622"/>
                </a:cubicBezTo>
                <a:cubicBezTo>
                  <a:pt x="2329898" y="2818622"/>
                  <a:pt x="2329898" y="2818622"/>
                  <a:pt x="2329898" y="2824090"/>
                </a:cubicBezTo>
                <a:cubicBezTo>
                  <a:pt x="2329898" y="2824090"/>
                  <a:pt x="2329898" y="2824090"/>
                  <a:pt x="2291613" y="2818622"/>
                </a:cubicBezTo>
                <a:cubicBezTo>
                  <a:pt x="2291613" y="2818622"/>
                  <a:pt x="2291613" y="2818622"/>
                  <a:pt x="2286144" y="2818622"/>
                </a:cubicBezTo>
                <a:cubicBezTo>
                  <a:pt x="2286144" y="2818622"/>
                  <a:pt x="2286144" y="2818622"/>
                  <a:pt x="2275206" y="2845961"/>
                </a:cubicBezTo>
                <a:cubicBezTo>
                  <a:pt x="2275206" y="2845961"/>
                  <a:pt x="2275206" y="2845961"/>
                  <a:pt x="2242390" y="2862364"/>
                </a:cubicBezTo>
                <a:cubicBezTo>
                  <a:pt x="2242390" y="2862364"/>
                  <a:pt x="2242390" y="2862364"/>
                  <a:pt x="2225982" y="2862364"/>
                </a:cubicBezTo>
                <a:cubicBezTo>
                  <a:pt x="2225982" y="2862364"/>
                  <a:pt x="2225982" y="2862364"/>
                  <a:pt x="2225982" y="2856896"/>
                </a:cubicBezTo>
                <a:cubicBezTo>
                  <a:pt x="2215044" y="2862364"/>
                  <a:pt x="2209575" y="2856896"/>
                  <a:pt x="2236921" y="2818622"/>
                </a:cubicBezTo>
                <a:cubicBezTo>
                  <a:pt x="2236921" y="2818622"/>
                  <a:pt x="2236921" y="2818622"/>
                  <a:pt x="2204105" y="2829558"/>
                </a:cubicBezTo>
                <a:cubicBezTo>
                  <a:pt x="2204105" y="2829558"/>
                  <a:pt x="2193167" y="2851429"/>
                  <a:pt x="2204105" y="2818622"/>
                </a:cubicBezTo>
                <a:cubicBezTo>
                  <a:pt x="2204105" y="2818622"/>
                  <a:pt x="2204105" y="2818622"/>
                  <a:pt x="2225982" y="2813155"/>
                </a:cubicBezTo>
                <a:cubicBezTo>
                  <a:pt x="2225982" y="2813155"/>
                  <a:pt x="2225982" y="2813155"/>
                  <a:pt x="2247859" y="2774881"/>
                </a:cubicBezTo>
                <a:cubicBezTo>
                  <a:pt x="2247859" y="2774881"/>
                  <a:pt x="2247859" y="2774881"/>
                  <a:pt x="2225982" y="2763945"/>
                </a:cubicBezTo>
                <a:cubicBezTo>
                  <a:pt x="2225982" y="2763945"/>
                  <a:pt x="2225982" y="2763945"/>
                  <a:pt x="2247859" y="2753010"/>
                </a:cubicBezTo>
                <a:cubicBezTo>
                  <a:pt x="2247859" y="2753010"/>
                  <a:pt x="2247859" y="2753010"/>
                  <a:pt x="2242390" y="2747542"/>
                </a:cubicBezTo>
                <a:cubicBezTo>
                  <a:pt x="2242390" y="2747542"/>
                  <a:pt x="2242390" y="2747542"/>
                  <a:pt x="2313490" y="2714736"/>
                </a:cubicBezTo>
                <a:cubicBezTo>
                  <a:pt x="2313490" y="2714736"/>
                  <a:pt x="2313490" y="2714736"/>
                  <a:pt x="2318960" y="2720204"/>
                </a:cubicBezTo>
                <a:cubicBezTo>
                  <a:pt x="2318960" y="2720204"/>
                  <a:pt x="2318960" y="2720204"/>
                  <a:pt x="2379121" y="2714736"/>
                </a:cubicBezTo>
                <a:cubicBezTo>
                  <a:pt x="2379121" y="2714736"/>
                  <a:pt x="2373652" y="2720204"/>
                  <a:pt x="2373652" y="2720204"/>
                </a:cubicBezTo>
                <a:cubicBezTo>
                  <a:pt x="2373652" y="2720204"/>
                  <a:pt x="2373652" y="2720204"/>
                  <a:pt x="2379121" y="2725671"/>
                </a:cubicBezTo>
                <a:cubicBezTo>
                  <a:pt x="2379121" y="2725671"/>
                  <a:pt x="2379121" y="2725671"/>
                  <a:pt x="2390060" y="2714736"/>
                </a:cubicBezTo>
                <a:cubicBezTo>
                  <a:pt x="2390060" y="2714736"/>
                  <a:pt x="2390060" y="2714736"/>
                  <a:pt x="2379121" y="2698333"/>
                </a:cubicBezTo>
                <a:cubicBezTo>
                  <a:pt x="2395529" y="2676462"/>
                  <a:pt x="2379121" y="2742074"/>
                  <a:pt x="2395529" y="2670994"/>
                </a:cubicBezTo>
                <a:cubicBezTo>
                  <a:pt x="2395529" y="2670994"/>
                  <a:pt x="2395529" y="2670994"/>
                  <a:pt x="2373652" y="2660059"/>
                </a:cubicBezTo>
                <a:cubicBezTo>
                  <a:pt x="2379121" y="2660059"/>
                  <a:pt x="2384591" y="2654591"/>
                  <a:pt x="2390060" y="2654591"/>
                </a:cubicBezTo>
                <a:cubicBezTo>
                  <a:pt x="2390060" y="2654591"/>
                  <a:pt x="2390060" y="2654591"/>
                  <a:pt x="2400998" y="2660059"/>
                </a:cubicBezTo>
                <a:cubicBezTo>
                  <a:pt x="2400998" y="2660059"/>
                  <a:pt x="2400998" y="2660059"/>
                  <a:pt x="2417406" y="2621785"/>
                </a:cubicBezTo>
                <a:cubicBezTo>
                  <a:pt x="2417406" y="2621785"/>
                  <a:pt x="2417406" y="2621785"/>
                  <a:pt x="2411937" y="2605382"/>
                </a:cubicBezTo>
                <a:cubicBezTo>
                  <a:pt x="2411937" y="2605382"/>
                  <a:pt x="2411937" y="2605382"/>
                  <a:pt x="2411937" y="2588978"/>
                </a:cubicBezTo>
                <a:cubicBezTo>
                  <a:pt x="2411937" y="2588978"/>
                  <a:pt x="2411937" y="2588978"/>
                  <a:pt x="2433814" y="2605382"/>
                </a:cubicBezTo>
                <a:cubicBezTo>
                  <a:pt x="2433814" y="2605382"/>
                  <a:pt x="2433814" y="2605382"/>
                  <a:pt x="2444752" y="2605382"/>
                </a:cubicBezTo>
                <a:cubicBezTo>
                  <a:pt x="2444752" y="2605382"/>
                  <a:pt x="2444752" y="2605382"/>
                  <a:pt x="2450221" y="2588978"/>
                </a:cubicBezTo>
                <a:cubicBezTo>
                  <a:pt x="2450221" y="2588978"/>
                  <a:pt x="2450221" y="2588978"/>
                  <a:pt x="2450221" y="2599914"/>
                </a:cubicBezTo>
                <a:cubicBezTo>
                  <a:pt x="2466629" y="2594446"/>
                  <a:pt x="2433814" y="2638188"/>
                  <a:pt x="2472098" y="2588978"/>
                </a:cubicBezTo>
                <a:cubicBezTo>
                  <a:pt x="2472098" y="2588978"/>
                  <a:pt x="2477567" y="2583511"/>
                  <a:pt x="2477567" y="2583511"/>
                </a:cubicBezTo>
                <a:cubicBezTo>
                  <a:pt x="2477567" y="2583511"/>
                  <a:pt x="2477567" y="2583511"/>
                  <a:pt x="2483037" y="2588978"/>
                </a:cubicBezTo>
                <a:cubicBezTo>
                  <a:pt x="2483037" y="2588978"/>
                  <a:pt x="2483037" y="2588978"/>
                  <a:pt x="2499445" y="2572575"/>
                </a:cubicBezTo>
                <a:cubicBezTo>
                  <a:pt x="2499445" y="2572575"/>
                  <a:pt x="2499445" y="2572575"/>
                  <a:pt x="2526791" y="2567108"/>
                </a:cubicBezTo>
                <a:cubicBezTo>
                  <a:pt x="2526791" y="2567108"/>
                  <a:pt x="2526791" y="2567108"/>
                  <a:pt x="2515852" y="2556172"/>
                </a:cubicBezTo>
                <a:cubicBezTo>
                  <a:pt x="2515852" y="2556172"/>
                  <a:pt x="2521322" y="2556172"/>
                  <a:pt x="2532260" y="2550704"/>
                </a:cubicBezTo>
                <a:cubicBezTo>
                  <a:pt x="2532260" y="2550704"/>
                  <a:pt x="2532260" y="2550704"/>
                  <a:pt x="2543199" y="2539769"/>
                </a:cubicBezTo>
                <a:cubicBezTo>
                  <a:pt x="2526791" y="2550704"/>
                  <a:pt x="2488506" y="2556172"/>
                  <a:pt x="2537729" y="2534301"/>
                </a:cubicBezTo>
                <a:cubicBezTo>
                  <a:pt x="2537729" y="2534301"/>
                  <a:pt x="2537729" y="2534301"/>
                  <a:pt x="2526791" y="2528834"/>
                </a:cubicBezTo>
                <a:cubicBezTo>
                  <a:pt x="2526791" y="2528834"/>
                  <a:pt x="2526791" y="2528834"/>
                  <a:pt x="2537729" y="2517898"/>
                </a:cubicBezTo>
                <a:cubicBezTo>
                  <a:pt x="2537729" y="2517898"/>
                  <a:pt x="2543199" y="2523366"/>
                  <a:pt x="2543199" y="2523366"/>
                </a:cubicBezTo>
                <a:cubicBezTo>
                  <a:pt x="2543199" y="2528834"/>
                  <a:pt x="2548668" y="2528834"/>
                  <a:pt x="2548668" y="2528834"/>
                </a:cubicBezTo>
                <a:cubicBezTo>
                  <a:pt x="2565076" y="2523366"/>
                  <a:pt x="2581483" y="2517898"/>
                  <a:pt x="2614299" y="2506963"/>
                </a:cubicBezTo>
                <a:cubicBezTo>
                  <a:pt x="2614299" y="2506963"/>
                  <a:pt x="2614299" y="2506963"/>
                  <a:pt x="2630706" y="2506963"/>
                </a:cubicBezTo>
                <a:cubicBezTo>
                  <a:pt x="2630706" y="2506963"/>
                  <a:pt x="2630706" y="2506963"/>
                  <a:pt x="2619768" y="2512430"/>
                </a:cubicBezTo>
                <a:cubicBezTo>
                  <a:pt x="2619768" y="2512430"/>
                  <a:pt x="2619768" y="2512430"/>
                  <a:pt x="2641645" y="2517898"/>
                </a:cubicBezTo>
                <a:cubicBezTo>
                  <a:pt x="2641645" y="2517898"/>
                  <a:pt x="2641645" y="2517898"/>
                  <a:pt x="2630706" y="2528834"/>
                </a:cubicBezTo>
                <a:cubicBezTo>
                  <a:pt x="2630706" y="2528834"/>
                  <a:pt x="2630706" y="2528834"/>
                  <a:pt x="2663522" y="2550704"/>
                </a:cubicBezTo>
                <a:cubicBezTo>
                  <a:pt x="2658053" y="2556172"/>
                  <a:pt x="2679930" y="2578043"/>
                  <a:pt x="2641645" y="2561640"/>
                </a:cubicBezTo>
                <a:cubicBezTo>
                  <a:pt x="2647114" y="2567108"/>
                  <a:pt x="2647114" y="2567108"/>
                  <a:pt x="2647114" y="2572575"/>
                </a:cubicBezTo>
                <a:cubicBezTo>
                  <a:pt x="2652583" y="2567108"/>
                  <a:pt x="2663522" y="2567108"/>
                  <a:pt x="2674460" y="2567108"/>
                </a:cubicBezTo>
                <a:cubicBezTo>
                  <a:pt x="2674460" y="2567108"/>
                  <a:pt x="2674460" y="2567108"/>
                  <a:pt x="2674460" y="2550704"/>
                </a:cubicBezTo>
                <a:cubicBezTo>
                  <a:pt x="2696337" y="2561640"/>
                  <a:pt x="2696337" y="2523366"/>
                  <a:pt x="2701806" y="2534301"/>
                </a:cubicBezTo>
                <a:cubicBezTo>
                  <a:pt x="2701806" y="2534301"/>
                  <a:pt x="2701806" y="2534301"/>
                  <a:pt x="2772907" y="2523366"/>
                </a:cubicBezTo>
                <a:cubicBezTo>
                  <a:pt x="2767438" y="2517898"/>
                  <a:pt x="2772907" y="2512430"/>
                  <a:pt x="2767438" y="2506963"/>
                </a:cubicBezTo>
                <a:cubicBezTo>
                  <a:pt x="2767438" y="2506963"/>
                  <a:pt x="2767438" y="2506963"/>
                  <a:pt x="2734622" y="2506963"/>
                </a:cubicBezTo>
                <a:cubicBezTo>
                  <a:pt x="2734622" y="2506963"/>
                  <a:pt x="2734622" y="2506963"/>
                  <a:pt x="2674460" y="2490560"/>
                </a:cubicBezTo>
                <a:cubicBezTo>
                  <a:pt x="2674460" y="2490560"/>
                  <a:pt x="2674460" y="2479624"/>
                  <a:pt x="2663522" y="2468689"/>
                </a:cubicBezTo>
                <a:cubicBezTo>
                  <a:pt x="2663522" y="2468689"/>
                  <a:pt x="2663522" y="2468689"/>
                  <a:pt x="2614299" y="2479624"/>
                </a:cubicBezTo>
                <a:cubicBezTo>
                  <a:pt x="2614299" y="2479624"/>
                  <a:pt x="2614299" y="2479624"/>
                  <a:pt x="2592422" y="2468689"/>
                </a:cubicBezTo>
                <a:cubicBezTo>
                  <a:pt x="2592422" y="2468689"/>
                  <a:pt x="2592422" y="2468689"/>
                  <a:pt x="2614299" y="2463221"/>
                </a:cubicBezTo>
                <a:cubicBezTo>
                  <a:pt x="2614299" y="2463221"/>
                  <a:pt x="2614299" y="2463221"/>
                  <a:pt x="2619768" y="2463221"/>
                </a:cubicBezTo>
                <a:cubicBezTo>
                  <a:pt x="2619768" y="2463221"/>
                  <a:pt x="2619768" y="2463221"/>
                  <a:pt x="2614299" y="2452286"/>
                </a:cubicBezTo>
                <a:cubicBezTo>
                  <a:pt x="2614299" y="2452286"/>
                  <a:pt x="2614299" y="2452286"/>
                  <a:pt x="2658053" y="2463221"/>
                </a:cubicBezTo>
                <a:cubicBezTo>
                  <a:pt x="2658053" y="2463221"/>
                  <a:pt x="2658053" y="2463221"/>
                  <a:pt x="2647114" y="2446818"/>
                </a:cubicBezTo>
                <a:cubicBezTo>
                  <a:pt x="2647114" y="2446818"/>
                  <a:pt x="2647114" y="2446818"/>
                  <a:pt x="2592422" y="2435882"/>
                </a:cubicBezTo>
                <a:cubicBezTo>
                  <a:pt x="2592422" y="2435882"/>
                  <a:pt x="2592422" y="2435882"/>
                  <a:pt x="2581483" y="2424947"/>
                </a:cubicBezTo>
                <a:cubicBezTo>
                  <a:pt x="2581483" y="2424947"/>
                  <a:pt x="2581483" y="2424947"/>
                  <a:pt x="2548668" y="2419479"/>
                </a:cubicBezTo>
                <a:cubicBezTo>
                  <a:pt x="2548668" y="2419479"/>
                  <a:pt x="2548668" y="2419479"/>
                  <a:pt x="2532260" y="2430415"/>
                </a:cubicBezTo>
                <a:cubicBezTo>
                  <a:pt x="2532260" y="2430415"/>
                  <a:pt x="2526791" y="2441350"/>
                  <a:pt x="2521322" y="2452286"/>
                </a:cubicBezTo>
                <a:cubicBezTo>
                  <a:pt x="2521322" y="2452286"/>
                  <a:pt x="2521322" y="2452286"/>
                  <a:pt x="2488506" y="2446818"/>
                </a:cubicBezTo>
                <a:cubicBezTo>
                  <a:pt x="2488506" y="2446818"/>
                  <a:pt x="2488506" y="2446818"/>
                  <a:pt x="2493975" y="2441350"/>
                </a:cubicBezTo>
                <a:cubicBezTo>
                  <a:pt x="2493975" y="2441350"/>
                  <a:pt x="2493975" y="2441350"/>
                  <a:pt x="2515852" y="2430415"/>
                </a:cubicBezTo>
                <a:cubicBezTo>
                  <a:pt x="2515852" y="2430415"/>
                  <a:pt x="2515852" y="2430415"/>
                  <a:pt x="2521322" y="2430415"/>
                </a:cubicBezTo>
                <a:cubicBezTo>
                  <a:pt x="2521322" y="2430415"/>
                  <a:pt x="2521322" y="2430415"/>
                  <a:pt x="2504914" y="2419479"/>
                </a:cubicBezTo>
                <a:cubicBezTo>
                  <a:pt x="2504914" y="2419479"/>
                  <a:pt x="2504914" y="2419479"/>
                  <a:pt x="2466629" y="2430415"/>
                </a:cubicBezTo>
                <a:cubicBezTo>
                  <a:pt x="2466629" y="2430415"/>
                  <a:pt x="2466629" y="2430415"/>
                  <a:pt x="2493975" y="2441350"/>
                </a:cubicBezTo>
                <a:cubicBezTo>
                  <a:pt x="2493975" y="2441350"/>
                  <a:pt x="2493975" y="2441350"/>
                  <a:pt x="2466629" y="2441350"/>
                </a:cubicBezTo>
                <a:cubicBezTo>
                  <a:pt x="2466629" y="2441350"/>
                  <a:pt x="2466629" y="2441350"/>
                  <a:pt x="2450221" y="2424947"/>
                </a:cubicBezTo>
                <a:cubicBezTo>
                  <a:pt x="2450221" y="2424947"/>
                  <a:pt x="2450221" y="2424947"/>
                  <a:pt x="2406468" y="2430415"/>
                </a:cubicBezTo>
                <a:cubicBezTo>
                  <a:pt x="2406468" y="2430415"/>
                  <a:pt x="2406468" y="2430415"/>
                  <a:pt x="2379121" y="2468689"/>
                </a:cubicBezTo>
                <a:cubicBezTo>
                  <a:pt x="2379121" y="2468689"/>
                  <a:pt x="2379121" y="2468689"/>
                  <a:pt x="2362714" y="2452286"/>
                </a:cubicBezTo>
                <a:cubicBezTo>
                  <a:pt x="2362714" y="2452286"/>
                  <a:pt x="2362714" y="2452286"/>
                  <a:pt x="2379121" y="2441350"/>
                </a:cubicBezTo>
                <a:cubicBezTo>
                  <a:pt x="2379121" y="2441350"/>
                  <a:pt x="2379121" y="2441350"/>
                  <a:pt x="2313490" y="2435882"/>
                </a:cubicBezTo>
                <a:cubicBezTo>
                  <a:pt x="2313490" y="2441350"/>
                  <a:pt x="2308021" y="2441350"/>
                  <a:pt x="2302552" y="2446818"/>
                </a:cubicBezTo>
                <a:cubicBezTo>
                  <a:pt x="2297083" y="2441350"/>
                  <a:pt x="2291613" y="2430415"/>
                  <a:pt x="2313490" y="2419479"/>
                </a:cubicBezTo>
                <a:cubicBezTo>
                  <a:pt x="2313490" y="2419479"/>
                  <a:pt x="2313490" y="2419479"/>
                  <a:pt x="2318960" y="2430415"/>
                </a:cubicBezTo>
                <a:cubicBezTo>
                  <a:pt x="2329898" y="2424947"/>
                  <a:pt x="2340837" y="2424947"/>
                  <a:pt x="2324429" y="2435882"/>
                </a:cubicBezTo>
                <a:cubicBezTo>
                  <a:pt x="2346306" y="2441350"/>
                  <a:pt x="2357244" y="2392141"/>
                  <a:pt x="2373652" y="2430415"/>
                </a:cubicBezTo>
                <a:cubicBezTo>
                  <a:pt x="2373652" y="2424947"/>
                  <a:pt x="2417406" y="2457753"/>
                  <a:pt x="2373652" y="2414012"/>
                </a:cubicBezTo>
                <a:cubicBezTo>
                  <a:pt x="2373652" y="2408544"/>
                  <a:pt x="2368183" y="2408544"/>
                  <a:pt x="2368183" y="2408544"/>
                </a:cubicBezTo>
                <a:cubicBezTo>
                  <a:pt x="2373652" y="2408544"/>
                  <a:pt x="2384591" y="2408544"/>
                  <a:pt x="2406468" y="2397608"/>
                </a:cubicBezTo>
                <a:cubicBezTo>
                  <a:pt x="2390060" y="2392141"/>
                  <a:pt x="2422875" y="2370270"/>
                  <a:pt x="2379121" y="2381205"/>
                </a:cubicBezTo>
                <a:cubicBezTo>
                  <a:pt x="2379121" y="2381205"/>
                  <a:pt x="2379121" y="2381205"/>
                  <a:pt x="2368183" y="2386673"/>
                </a:cubicBezTo>
                <a:cubicBezTo>
                  <a:pt x="2368183" y="2386673"/>
                  <a:pt x="2368183" y="2386673"/>
                  <a:pt x="2357244" y="2375738"/>
                </a:cubicBezTo>
                <a:cubicBezTo>
                  <a:pt x="2362714" y="2375738"/>
                  <a:pt x="2362714" y="2375738"/>
                  <a:pt x="2362714" y="2375738"/>
                </a:cubicBezTo>
                <a:cubicBezTo>
                  <a:pt x="2362714" y="2375738"/>
                  <a:pt x="2362714" y="2375738"/>
                  <a:pt x="2373652" y="2370270"/>
                </a:cubicBezTo>
                <a:cubicBezTo>
                  <a:pt x="2373652" y="2370270"/>
                  <a:pt x="2373652" y="2370270"/>
                  <a:pt x="2351775" y="2359334"/>
                </a:cubicBezTo>
                <a:cubicBezTo>
                  <a:pt x="2351775" y="2359334"/>
                  <a:pt x="2351775" y="2359334"/>
                  <a:pt x="2318960" y="2364802"/>
                </a:cubicBezTo>
                <a:cubicBezTo>
                  <a:pt x="2286144" y="2326528"/>
                  <a:pt x="2384591" y="2364802"/>
                  <a:pt x="2318960" y="2310125"/>
                </a:cubicBezTo>
                <a:cubicBezTo>
                  <a:pt x="2318960" y="2310125"/>
                  <a:pt x="2318960" y="2310125"/>
                  <a:pt x="2340837" y="2310125"/>
                </a:cubicBezTo>
                <a:cubicBezTo>
                  <a:pt x="2340837" y="2310125"/>
                  <a:pt x="2340837" y="2310125"/>
                  <a:pt x="2351775" y="2299189"/>
                </a:cubicBezTo>
                <a:cubicBezTo>
                  <a:pt x="2351775" y="2299189"/>
                  <a:pt x="2351775" y="2299189"/>
                  <a:pt x="2384591" y="2293722"/>
                </a:cubicBezTo>
                <a:cubicBezTo>
                  <a:pt x="2384591" y="2293722"/>
                  <a:pt x="2384591" y="2293722"/>
                  <a:pt x="2384591" y="2288254"/>
                </a:cubicBezTo>
                <a:cubicBezTo>
                  <a:pt x="2384591" y="2288254"/>
                  <a:pt x="2384591" y="2288254"/>
                  <a:pt x="2422875" y="2282786"/>
                </a:cubicBezTo>
                <a:cubicBezTo>
                  <a:pt x="2422875" y="2282786"/>
                  <a:pt x="2422875" y="2282786"/>
                  <a:pt x="2417406" y="2277319"/>
                </a:cubicBezTo>
                <a:cubicBezTo>
                  <a:pt x="2406468" y="2271851"/>
                  <a:pt x="2384591" y="2260915"/>
                  <a:pt x="2329898" y="2239045"/>
                </a:cubicBezTo>
                <a:cubicBezTo>
                  <a:pt x="2329898" y="2239045"/>
                  <a:pt x="2329898" y="2239045"/>
                  <a:pt x="2302552" y="2217174"/>
                </a:cubicBezTo>
                <a:cubicBezTo>
                  <a:pt x="2302552" y="2217174"/>
                  <a:pt x="2302552" y="2217174"/>
                  <a:pt x="2297083" y="2222641"/>
                </a:cubicBezTo>
                <a:cubicBezTo>
                  <a:pt x="2297083" y="2222641"/>
                  <a:pt x="2297083" y="2222641"/>
                  <a:pt x="2324429" y="2195303"/>
                </a:cubicBezTo>
                <a:cubicBezTo>
                  <a:pt x="2324429" y="2195303"/>
                  <a:pt x="2324429" y="2195303"/>
                  <a:pt x="2357244" y="2195303"/>
                </a:cubicBezTo>
                <a:cubicBezTo>
                  <a:pt x="2357244" y="2195303"/>
                  <a:pt x="2357244" y="2195303"/>
                  <a:pt x="2368183" y="2189835"/>
                </a:cubicBezTo>
                <a:cubicBezTo>
                  <a:pt x="2368183" y="2189835"/>
                  <a:pt x="2368183" y="2189835"/>
                  <a:pt x="2357244" y="2178900"/>
                </a:cubicBezTo>
                <a:cubicBezTo>
                  <a:pt x="2357244" y="2178900"/>
                  <a:pt x="2357244" y="2178900"/>
                  <a:pt x="2395529" y="2167964"/>
                </a:cubicBezTo>
                <a:cubicBezTo>
                  <a:pt x="2395529" y="2167964"/>
                  <a:pt x="2395529" y="2167964"/>
                  <a:pt x="2373652" y="2162497"/>
                </a:cubicBezTo>
                <a:cubicBezTo>
                  <a:pt x="2373652" y="2162497"/>
                  <a:pt x="2373652" y="2162497"/>
                  <a:pt x="2384591" y="2146093"/>
                </a:cubicBezTo>
                <a:cubicBezTo>
                  <a:pt x="2384591" y="2146093"/>
                  <a:pt x="2384591" y="2146093"/>
                  <a:pt x="2384591" y="2118755"/>
                </a:cubicBezTo>
                <a:cubicBezTo>
                  <a:pt x="2384591" y="2118755"/>
                  <a:pt x="2384591" y="2118755"/>
                  <a:pt x="2351775" y="2107819"/>
                </a:cubicBezTo>
                <a:cubicBezTo>
                  <a:pt x="2351775" y="2107819"/>
                  <a:pt x="2351775" y="2107819"/>
                  <a:pt x="2368183" y="2091416"/>
                </a:cubicBezTo>
                <a:cubicBezTo>
                  <a:pt x="2368183" y="2091416"/>
                  <a:pt x="2368183" y="2091416"/>
                  <a:pt x="2318960" y="2058610"/>
                </a:cubicBezTo>
                <a:cubicBezTo>
                  <a:pt x="2318960" y="2058610"/>
                  <a:pt x="2318960" y="2058610"/>
                  <a:pt x="2318960" y="2014868"/>
                </a:cubicBezTo>
                <a:cubicBezTo>
                  <a:pt x="2318960" y="2014868"/>
                  <a:pt x="2318960" y="2014868"/>
                  <a:pt x="2346306" y="2009401"/>
                </a:cubicBezTo>
                <a:cubicBezTo>
                  <a:pt x="2346306" y="2009401"/>
                  <a:pt x="2346306" y="2009401"/>
                  <a:pt x="2346306" y="1982062"/>
                </a:cubicBezTo>
                <a:cubicBezTo>
                  <a:pt x="2346306" y="1982062"/>
                  <a:pt x="2324429" y="1982062"/>
                  <a:pt x="2351775" y="1976594"/>
                </a:cubicBezTo>
                <a:cubicBezTo>
                  <a:pt x="2351775" y="1976594"/>
                  <a:pt x="2351775" y="1976594"/>
                  <a:pt x="2318960" y="1960191"/>
                </a:cubicBezTo>
                <a:cubicBezTo>
                  <a:pt x="2318960" y="1960191"/>
                  <a:pt x="2318960" y="1960191"/>
                  <a:pt x="2335367" y="1954723"/>
                </a:cubicBezTo>
                <a:cubicBezTo>
                  <a:pt x="2335367" y="1954723"/>
                  <a:pt x="2335367" y="1954723"/>
                  <a:pt x="2390060" y="1960191"/>
                </a:cubicBezTo>
                <a:cubicBezTo>
                  <a:pt x="2390060" y="1960191"/>
                  <a:pt x="2390060" y="1960191"/>
                  <a:pt x="2406468" y="1960191"/>
                </a:cubicBezTo>
                <a:cubicBezTo>
                  <a:pt x="2406468" y="1960191"/>
                  <a:pt x="2406468" y="1960191"/>
                  <a:pt x="2406468" y="1943788"/>
                </a:cubicBezTo>
                <a:cubicBezTo>
                  <a:pt x="2406468" y="1943788"/>
                  <a:pt x="2406468" y="1943788"/>
                  <a:pt x="2411937" y="1938320"/>
                </a:cubicBezTo>
                <a:cubicBezTo>
                  <a:pt x="2411937" y="1938320"/>
                  <a:pt x="2411937" y="1938320"/>
                  <a:pt x="2379121" y="1916449"/>
                </a:cubicBezTo>
                <a:cubicBezTo>
                  <a:pt x="2379121" y="1916449"/>
                  <a:pt x="2379121" y="1916449"/>
                  <a:pt x="2368183" y="1916449"/>
                </a:cubicBezTo>
                <a:cubicBezTo>
                  <a:pt x="2368183" y="1916449"/>
                  <a:pt x="2368183" y="1916449"/>
                  <a:pt x="2417406" y="1900046"/>
                </a:cubicBezTo>
                <a:cubicBezTo>
                  <a:pt x="2417406" y="1900046"/>
                  <a:pt x="2417406" y="1900046"/>
                  <a:pt x="2422875" y="1900046"/>
                </a:cubicBezTo>
                <a:cubicBezTo>
                  <a:pt x="2428344" y="1900046"/>
                  <a:pt x="2422875" y="1905514"/>
                  <a:pt x="2417406" y="1910982"/>
                </a:cubicBezTo>
                <a:cubicBezTo>
                  <a:pt x="2417406" y="1910982"/>
                  <a:pt x="2417406" y="1910982"/>
                  <a:pt x="2444752" y="1921917"/>
                </a:cubicBezTo>
                <a:cubicBezTo>
                  <a:pt x="2444752" y="1921917"/>
                  <a:pt x="2444752" y="1921917"/>
                  <a:pt x="2472098" y="1910982"/>
                </a:cubicBezTo>
                <a:cubicBezTo>
                  <a:pt x="2472098" y="1910982"/>
                  <a:pt x="2472098" y="1910982"/>
                  <a:pt x="2477567" y="1878175"/>
                </a:cubicBezTo>
                <a:cubicBezTo>
                  <a:pt x="2477567" y="1878175"/>
                  <a:pt x="2477567" y="1878175"/>
                  <a:pt x="2515852" y="1878175"/>
                </a:cubicBezTo>
                <a:cubicBezTo>
                  <a:pt x="2515852" y="1878175"/>
                  <a:pt x="2515852" y="1878175"/>
                  <a:pt x="2515852" y="1867240"/>
                </a:cubicBezTo>
                <a:cubicBezTo>
                  <a:pt x="2515852" y="1867240"/>
                  <a:pt x="2515852" y="1867240"/>
                  <a:pt x="2559606" y="1861772"/>
                </a:cubicBezTo>
                <a:cubicBezTo>
                  <a:pt x="2559606" y="1861772"/>
                  <a:pt x="2559606" y="1861772"/>
                  <a:pt x="2581483" y="1861772"/>
                </a:cubicBezTo>
                <a:cubicBezTo>
                  <a:pt x="2581483" y="1861772"/>
                  <a:pt x="2581483" y="1861772"/>
                  <a:pt x="2603360" y="1828966"/>
                </a:cubicBezTo>
                <a:cubicBezTo>
                  <a:pt x="2603360" y="1828966"/>
                  <a:pt x="2603360" y="1828966"/>
                  <a:pt x="2592422" y="1807095"/>
                </a:cubicBezTo>
                <a:cubicBezTo>
                  <a:pt x="2570545" y="1801627"/>
                  <a:pt x="2586952" y="1845369"/>
                  <a:pt x="2559606" y="1807095"/>
                </a:cubicBezTo>
                <a:cubicBezTo>
                  <a:pt x="2559606" y="1807095"/>
                  <a:pt x="2559606" y="1807095"/>
                  <a:pt x="2543199" y="1823498"/>
                </a:cubicBezTo>
                <a:cubicBezTo>
                  <a:pt x="2543199" y="1823498"/>
                  <a:pt x="2543199" y="1823498"/>
                  <a:pt x="2532260" y="1790692"/>
                </a:cubicBezTo>
                <a:cubicBezTo>
                  <a:pt x="2532260" y="1790692"/>
                  <a:pt x="2532260" y="1790692"/>
                  <a:pt x="2510384" y="1790692"/>
                </a:cubicBezTo>
                <a:cubicBezTo>
                  <a:pt x="2510384" y="1801627"/>
                  <a:pt x="2472098" y="1807095"/>
                  <a:pt x="2510384" y="1818031"/>
                </a:cubicBezTo>
                <a:cubicBezTo>
                  <a:pt x="2510384" y="1818031"/>
                  <a:pt x="2510384" y="1818031"/>
                  <a:pt x="2455691" y="1839901"/>
                </a:cubicBezTo>
                <a:cubicBezTo>
                  <a:pt x="2455691" y="1839901"/>
                  <a:pt x="2455691" y="1839901"/>
                  <a:pt x="2433814" y="1839901"/>
                </a:cubicBezTo>
                <a:cubicBezTo>
                  <a:pt x="2433814" y="1839901"/>
                  <a:pt x="2433814" y="1839901"/>
                  <a:pt x="2428344" y="1818031"/>
                </a:cubicBezTo>
                <a:cubicBezTo>
                  <a:pt x="2428344" y="1818031"/>
                  <a:pt x="2428344" y="1818031"/>
                  <a:pt x="2400998" y="1807095"/>
                </a:cubicBezTo>
                <a:cubicBezTo>
                  <a:pt x="2400998" y="1807095"/>
                  <a:pt x="2400998" y="1807095"/>
                  <a:pt x="2433814" y="1790692"/>
                </a:cubicBezTo>
                <a:cubicBezTo>
                  <a:pt x="2433814" y="1790692"/>
                  <a:pt x="2433814" y="1790692"/>
                  <a:pt x="2466629" y="1812563"/>
                </a:cubicBezTo>
                <a:cubicBezTo>
                  <a:pt x="2466629" y="1812563"/>
                  <a:pt x="2466629" y="1812563"/>
                  <a:pt x="2483037" y="1790692"/>
                </a:cubicBezTo>
                <a:cubicBezTo>
                  <a:pt x="2483037" y="1790692"/>
                  <a:pt x="2483037" y="1790692"/>
                  <a:pt x="2472098" y="1785224"/>
                </a:cubicBezTo>
                <a:cubicBezTo>
                  <a:pt x="2472098" y="1785224"/>
                  <a:pt x="2472098" y="1785224"/>
                  <a:pt x="2450221" y="1790692"/>
                </a:cubicBezTo>
                <a:cubicBezTo>
                  <a:pt x="2450221" y="1790692"/>
                  <a:pt x="2450221" y="1790692"/>
                  <a:pt x="2444752" y="1763353"/>
                </a:cubicBezTo>
                <a:cubicBezTo>
                  <a:pt x="2444752" y="1763353"/>
                  <a:pt x="2444752" y="1763353"/>
                  <a:pt x="2444752" y="1757886"/>
                </a:cubicBezTo>
                <a:cubicBezTo>
                  <a:pt x="2444752" y="1757886"/>
                  <a:pt x="2444752" y="1757886"/>
                  <a:pt x="2461160" y="1746950"/>
                </a:cubicBezTo>
                <a:cubicBezTo>
                  <a:pt x="2461160" y="1746950"/>
                  <a:pt x="2461160" y="1746950"/>
                  <a:pt x="2466629" y="1763353"/>
                </a:cubicBezTo>
                <a:cubicBezTo>
                  <a:pt x="2466629" y="1763353"/>
                  <a:pt x="2466629" y="1763353"/>
                  <a:pt x="2488506" y="1752418"/>
                </a:cubicBezTo>
                <a:cubicBezTo>
                  <a:pt x="2488506" y="1752418"/>
                  <a:pt x="2488506" y="1752418"/>
                  <a:pt x="2472098" y="1736015"/>
                </a:cubicBezTo>
                <a:cubicBezTo>
                  <a:pt x="2472098" y="1736015"/>
                  <a:pt x="2472098" y="1736015"/>
                  <a:pt x="2488506" y="1730547"/>
                </a:cubicBezTo>
                <a:cubicBezTo>
                  <a:pt x="2488506" y="1730547"/>
                  <a:pt x="2488506" y="1730547"/>
                  <a:pt x="2477567" y="1719612"/>
                </a:cubicBezTo>
                <a:cubicBezTo>
                  <a:pt x="2477567" y="1719612"/>
                  <a:pt x="2477567" y="1719612"/>
                  <a:pt x="2346306" y="1790692"/>
                </a:cubicBezTo>
                <a:cubicBezTo>
                  <a:pt x="2346306" y="1790692"/>
                  <a:pt x="2346306" y="1790692"/>
                  <a:pt x="2362714" y="1807095"/>
                </a:cubicBezTo>
                <a:cubicBezTo>
                  <a:pt x="2362714" y="1807095"/>
                  <a:pt x="2362714" y="1807095"/>
                  <a:pt x="2340837" y="1812563"/>
                </a:cubicBezTo>
                <a:cubicBezTo>
                  <a:pt x="2340837" y="1812563"/>
                  <a:pt x="2340837" y="1812563"/>
                  <a:pt x="2324429" y="1796160"/>
                </a:cubicBezTo>
                <a:cubicBezTo>
                  <a:pt x="2318960" y="1801627"/>
                  <a:pt x="2318960" y="1801627"/>
                  <a:pt x="2313490" y="1807095"/>
                </a:cubicBezTo>
                <a:cubicBezTo>
                  <a:pt x="2313490" y="1807095"/>
                  <a:pt x="2313490" y="1807095"/>
                  <a:pt x="2313490" y="1823498"/>
                </a:cubicBezTo>
                <a:cubicBezTo>
                  <a:pt x="2313490" y="1823498"/>
                  <a:pt x="2313490" y="1823498"/>
                  <a:pt x="2253329" y="1850837"/>
                </a:cubicBezTo>
                <a:cubicBezTo>
                  <a:pt x="2253329" y="1850837"/>
                  <a:pt x="2253329" y="1850837"/>
                  <a:pt x="2236921" y="1834434"/>
                </a:cubicBezTo>
                <a:cubicBezTo>
                  <a:pt x="2236921" y="1834434"/>
                  <a:pt x="2236921" y="1834434"/>
                  <a:pt x="2204105" y="1823498"/>
                </a:cubicBezTo>
                <a:cubicBezTo>
                  <a:pt x="2204105" y="1823498"/>
                  <a:pt x="2204105" y="1823498"/>
                  <a:pt x="2204105" y="1807095"/>
                </a:cubicBezTo>
                <a:cubicBezTo>
                  <a:pt x="2204105" y="1807095"/>
                  <a:pt x="2204105" y="1807095"/>
                  <a:pt x="2160352" y="1807095"/>
                </a:cubicBezTo>
                <a:cubicBezTo>
                  <a:pt x="2160352" y="1807095"/>
                  <a:pt x="2160352" y="1807095"/>
                  <a:pt x="2176759" y="1774289"/>
                </a:cubicBezTo>
                <a:cubicBezTo>
                  <a:pt x="2176759" y="1774289"/>
                  <a:pt x="2176759" y="1774289"/>
                  <a:pt x="2111128" y="1774289"/>
                </a:cubicBezTo>
                <a:cubicBezTo>
                  <a:pt x="2111128" y="1779757"/>
                  <a:pt x="2105659" y="1785224"/>
                  <a:pt x="2111128" y="1790692"/>
                </a:cubicBezTo>
                <a:cubicBezTo>
                  <a:pt x="2111128" y="1790692"/>
                  <a:pt x="2111128" y="1790692"/>
                  <a:pt x="2122067" y="1790692"/>
                </a:cubicBezTo>
                <a:cubicBezTo>
                  <a:pt x="2111128" y="1790692"/>
                  <a:pt x="2094721" y="1790692"/>
                  <a:pt x="2094721" y="1812563"/>
                </a:cubicBezTo>
                <a:cubicBezTo>
                  <a:pt x="2094721" y="1812563"/>
                  <a:pt x="2094721" y="1812563"/>
                  <a:pt x="2143944" y="1845369"/>
                </a:cubicBezTo>
                <a:cubicBezTo>
                  <a:pt x="2143944" y="1845369"/>
                  <a:pt x="2143944" y="1845369"/>
                  <a:pt x="2083782" y="1839901"/>
                </a:cubicBezTo>
                <a:cubicBezTo>
                  <a:pt x="2083782" y="1839901"/>
                  <a:pt x="2083782" y="1839901"/>
                  <a:pt x="2094721" y="1828966"/>
                </a:cubicBezTo>
                <a:cubicBezTo>
                  <a:pt x="2094721" y="1828966"/>
                  <a:pt x="2094721" y="1828966"/>
                  <a:pt x="2072844" y="1807095"/>
                </a:cubicBezTo>
                <a:cubicBezTo>
                  <a:pt x="2061905" y="1818031"/>
                  <a:pt x="2029090" y="1828966"/>
                  <a:pt x="2045497" y="1839901"/>
                </a:cubicBezTo>
                <a:cubicBezTo>
                  <a:pt x="2045497" y="1839901"/>
                  <a:pt x="2045497" y="1839901"/>
                  <a:pt x="2001743" y="1845369"/>
                </a:cubicBezTo>
                <a:cubicBezTo>
                  <a:pt x="2001743" y="1845369"/>
                  <a:pt x="2001743" y="1845369"/>
                  <a:pt x="1996274" y="1861772"/>
                </a:cubicBezTo>
                <a:cubicBezTo>
                  <a:pt x="1996274" y="1861772"/>
                  <a:pt x="1996274" y="1861772"/>
                  <a:pt x="1979866" y="1867240"/>
                </a:cubicBezTo>
                <a:cubicBezTo>
                  <a:pt x="1979866" y="1867240"/>
                  <a:pt x="1979866" y="1867240"/>
                  <a:pt x="1941582" y="1845369"/>
                </a:cubicBezTo>
                <a:cubicBezTo>
                  <a:pt x="1941582" y="1845369"/>
                  <a:pt x="1941582" y="1845369"/>
                  <a:pt x="1936113" y="1839901"/>
                </a:cubicBezTo>
                <a:cubicBezTo>
                  <a:pt x="1936113" y="1839901"/>
                  <a:pt x="1936113" y="1839901"/>
                  <a:pt x="1908766" y="1872708"/>
                </a:cubicBezTo>
                <a:cubicBezTo>
                  <a:pt x="1908766" y="1872708"/>
                  <a:pt x="1908766" y="1872708"/>
                  <a:pt x="1930643" y="1889111"/>
                </a:cubicBezTo>
                <a:cubicBezTo>
                  <a:pt x="1930643" y="1889111"/>
                  <a:pt x="1930643" y="1889111"/>
                  <a:pt x="1914236" y="1900046"/>
                </a:cubicBezTo>
                <a:cubicBezTo>
                  <a:pt x="1914236" y="1900046"/>
                  <a:pt x="1914236" y="1900046"/>
                  <a:pt x="1930643" y="1910982"/>
                </a:cubicBezTo>
                <a:cubicBezTo>
                  <a:pt x="1930643" y="1910982"/>
                  <a:pt x="1930643" y="1910982"/>
                  <a:pt x="1886889" y="1910982"/>
                </a:cubicBezTo>
                <a:cubicBezTo>
                  <a:pt x="1886889" y="1910982"/>
                  <a:pt x="1886889" y="1910982"/>
                  <a:pt x="1886889" y="1900046"/>
                </a:cubicBezTo>
                <a:cubicBezTo>
                  <a:pt x="1886889" y="1900046"/>
                  <a:pt x="1886889" y="1900046"/>
                  <a:pt x="1865012" y="1889111"/>
                </a:cubicBezTo>
                <a:cubicBezTo>
                  <a:pt x="1865012" y="1889111"/>
                  <a:pt x="1865012" y="1889111"/>
                  <a:pt x="1854074" y="1889111"/>
                </a:cubicBezTo>
                <a:cubicBezTo>
                  <a:pt x="1854074" y="1889111"/>
                  <a:pt x="1854074" y="1889111"/>
                  <a:pt x="1914236" y="1856305"/>
                </a:cubicBezTo>
                <a:cubicBezTo>
                  <a:pt x="1914236" y="1856305"/>
                  <a:pt x="1914236" y="1856305"/>
                  <a:pt x="1908766" y="1850837"/>
                </a:cubicBezTo>
                <a:cubicBezTo>
                  <a:pt x="1908766" y="1850837"/>
                  <a:pt x="1908766" y="1850837"/>
                  <a:pt x="1936113" y="1834434"/>
                </a:cubicBezTo>
                <a:cubicBezTo>
                  <a:pt x="1936113" y="1834434"/>
                  <a:pt x="1936113" y="1834434"/>
                  <a:pt x="1957989" y="1834434"/>
                </a:cubicBezTo>
                <a:cubicBezTo>
                  <a:pt x="1957989" y="1834434"/>
                  <a:pt x="1957989" y="1834434"/>
                  <a:pt x="1968928" y="1807095"/>
                </a:cubicBezTo>
                <a:cubicBezTo>
                  <a:pt x="1968928" y="1807095"/>
                  <a:pt x="1968928" y="1807095"/>
                  <a:pt x="1979866" y="1812563"/>
                </a:cubicBezTo>
                <a:cubicBezTo>
                  <a:pt x="1990805" y="1828966"/>
                  <a:pt x="1930643" y="1818031"/>
                  <a:pt x="1990805" y="1839901"/>
                </a:cubicBezTo>
                <a:cubicBezTo>
                  <a:pt x="1990805" y="1839901"/>
                  <a:pt x="1990805" y="1839901"/>
                  <a:pt x="2018151" y="1828966"/>
                </a:cubicBezTo>
                <a:cubicBezTo>
                  <a:pt x="2018151" y="1828966"/>
                  <a:pt x="2018151" y="1828966"/>
                  <a:pt x="2061905" y="1796160"/>
                </a:cubicBezTo>
                <a:cubicBezTo>
                  <a:pt x="2061905" y="1796160"/>
                  <a:pt x="2061905" y="1796160"/>
                  <a:pt x="2089251" y="1768821"/>
                </a:cubicBezTo>
                <a:cubicBezTo>
                  <a:pt x="2089251" y="1768821"/>
                  <a:pt x="2089251" y="1768821"/>
                  <a:pt x="2083782" y="1763353"/>
                </a:cubicBezTo>
                <a:cubicBezTo>
                  <a:pt x="2083782" y="1763353"/>
                  <a:pt x="2083782" y="1763353"/>
                  <a:pt x="2083782" y="1746950"/>
                </a:cubicBezTo>
                <a:cubicBezTo>
                  <a:pt x="2083782" y="1746950"/>
                  <a:pt x="2083782" y="1746950"/>
                  <a:pt x="2105659" y="1757886"/>
                </a:cubicBezTo>
                <a:cubicBezTo>
                  <a:pt x="2105659" y="1757886"/>
                  <a:pt x="2105659" y="1757886"/>
                  <a:pt x="2127536" y="1746950"/>
                </a:cubicBezTo>
                <a:cubicBezTo>
                  <a:pt x="2127536" y="1746950"/>
                  <a:pt x="2127536" y="1746950"/>
                  <a:pt x="2083782" y="1730547"/>
                </a:cubicBezTo>
                <a:cubicBezTo>
                  <a:pt x="2083782" y="1730547"/>
                  <a:pt x="2083782" y="1730547"/>
                  <a:pt x="1990805" y="1774289"/>
                </a:cubicBezTo>
                <a:cubicBezTo>
                  <a:pt x="1990805" y="1774289"/>
                  <a:pt x="1990805" y="1774289"/>
                  <a:pt x="1804851" y="1889111"/>
                </a:cubicBezTo>
                <a:cubicBezTo>
                  <a:pt x="1804851" y="1889111"/>
                  <a:pt x="1804851" y="1889111"/>
                  <a:pt x="1799382" y="1900046"/>
                </a:cubicBezTo>
                <a:cubicBezTo>
                  <a:pt x="1799382" y="1900046"/>
                  <a:pt x="1799382" y="1900046"/>
                  <a:pt x="1837666" y="1900046"/>
                </a:cubicBezTo>
                <a:cubicBezTo>
                  <a:pt x="1837666" y="1900046"/>
                  <a:pt x="1837666" y="1900046"/>
                  <a:pt x="1865012" y="1910982"/>
                </a:cubicBezTo>
                <a:cubicBezTo>
                  <a:pt x="1865012" y="1910982"/>
                  <a:pt x="1865012" y="1910982"/>
                  <a:pt x="1875951" y="1921917"/>
                </a:cubicBezTo>
                <a:cubicBezTo>
                  <a:pt x="1875951" y="1921917"/>
                  <a:pt x="1875951" y="1921917"/>
                  <a:pt x="1777505" y="1971127"/>
                </a:cubicBezTo>
                <a:cubicBezTo>
                  <a:pt x="1777505" y="1971127"/>
                  <a:pt x="1777505" y="1971127"/>
                  <a:pt x="1728281" y="1992997"/>
                </a:cubicBezTo>
                <a:cubicBezTo>
                  <a:pt x="1728281" y="1992997"/>
                  <a:pt x="1728281" y="1992997"/>
                  <a:pt x="1695466" y="2025804"/>
                </a:cubicBezTo>
                <a:cubicBezTo>
                  <a:pt x="1695466" y="2025804"/>
                  <a:pt x="1695466" y="2025804"/>
                  <a:pt x="1668119" y="2014868"/>
                </a:cubicBezTo>
                <a:cubicBezTo>
                  <a:pt x="1668119" y="2014868"/>
                  <a:pt x="1668119" y="2014868"/>
                  <a:pt x="1531388" y="2107819"/>
                </a:cubicBezTo>
                <a:cubicBezTo>
                  <a:pt x="1531388" y="2107819"/>
                  <a:pt x="1531388" y="2107819"/>
                  <a:pt x="1525919" y="2118755"/>
                </a:cubicBezTo>
                <a:cubicBezTo>
                  <a:pt x="1525919" y="2118755"/>
                  <a:pt x="1525919" y="2118755"/>
                  <a:pt x="1493104" y="2124223"/>
                </a:cubicBezTo>
                <a:cubicBezTo>
                  <a:pt x="1493104" y="2124223"/>
                  <a:pt x="1493104" y="2124223"/>
                  <a:pt x="1487635" y="2140626"/>
                </a:cubicBezTo>
                <a:cubicBezTo>
                  <a:pt x="1487635" y="2140626"/>
                  <a:pt x="1487635" y="2140626"/>
                  <a:pt x="1471227" y="2151561"/>
                </a:cubicBezTo>
                <a:cubicBezTo>
                  <a:pt x="1471227" y="2146093"/>
                  <a:pt x="1465758" y="2151561"/>
                  <a:pt x="1454819" y="2157029"/>
                </a:cubicBezTo>
                <a:cubicBezTo>
                  <a:pt x="1454819" y="2157029"/>
                  <a:pt x="1454819" y="2157029"/>
                  <a:pt x="1443881" y="2162497"/>
                </a:cubicBezTo>
                <a:cubicBezTo>
                  <a:pt x="1438411" y="2167964"/>
                  <a:pt x="1427473" y="2173432"/>
                  <a:pt x="1411065" y="2178900"/>
                </a:cubicBezTo>
                <a:cubicBezTo>
                  <a:pt x="1411065" y="2178900"/>
                  <a:pt x="1411065" y="2178900"/>
                  <a:pt x="1454819" y="2135158"/>
                </a:cubicBezTo>
                <a:cubicBezTo>
                  <a:pt x="1454819" y="2135158"/>
                  <a:pt x="1454819" y="2135158"/>
                  <a:pt x="1487635" y="2118755"/>
                </a:cubicBezTo>
                <a:cubicBezTo>
                  <a:pt x="1487635" y="2118755"/>
                  <a:pt x="1487635" y="2118755"/>
                  <a:pt x="1465758" y="2102352"/>
                </a:cubicBezTo>
                <a:cubicBezTo>
                  <a:pt x="1465758" y="2102352"/>
                  <a:pt x="1465758" y="2102352"/>
                  <a:pt x="1438411" y="2129690"/>
                </a:cubicBezTo>
                <a:cubicBezTo>
                  <a:pt x="1438411" y="2129690"/>
                  <a:pt x="1438411" y="2129690"/>
                  <a:pt x="1405596" y="2124223"/>
                </a:cubicBezTo>
                <a:cubicBezTo>
                  <a:pt x="1416534" y="2118755"/>
                  <a:pt x="1422003" y="2096884"/>
                  <a:pt x="1416534" y="2091416"/>
                </a:cubicBezTo>
                <a:cubicBezTo>
                  <a:pt x="1416534" y="2091416"/>
                  <a:pt x="1416534" y="2091416"/>
                  <a:pt x="1383719" y="2091416"/>
                </a:cubicBezTo>
                <a:cubicBezTo>
                  <a:pt x="1383719" y="2091416"/>
                  <a:pt x="1383719" y="2091416"/>
                  <a:pt x="1361842" y="2129690"/>
                </a:cubicBezTo>
                <a:cubicBezTo>
                  <a:pt x="1383719" y="2118755"/>
                  <a:pt x="1356373" y="2162497"/>
                  <a:pt x="1400127" y="2140626"/>
                </a:cubicBezTo>
                <a:cubicBezTo>
                  <a:pt x="1400127" y="2140626"/>
                  <a:pt x="1400127" y="2140626"/>
                  <a:pt x="1383719" y="2157029"/>
                </a:cubicBezTo>
                <a:cubicBezTo>
                  <a:pt x="1383719" y="2157029"/>
                  <a:pt x="1383719" y="2157029"/>
                  <a:pt x="1345434" y="2167964"/>
                </a:cubicBezTo>
                <a:cubicBezTo>
                  <a:pt x="1345434" y="2167964"/>
                  <a:pt x="1345434" y="2167964"/>
                  <a:pt x="1318088" y="2151561"/>
                </a:cubicBezTo>
                <a:cubicBezTo>
                  <a:pt x="1318088" y="2151561"/>
                  <a:pt x="1318088" y="2151561"/>
                  <a:pt x="1285273" y="2107819"/>
                </a:cubicBezTo>
                <a:cubicBezTo>
                  <a:pt x="1285273" y="2107819"/>
                  <a:pt x="1285273" y="2107819"/>
                  <a:pt x="1279803" y="2107819"/>
                </a:cubicBezTo>
                <a:cubicBezTo>
                  <a:pt x="1290742" y="2080481"/>
                  <a:pt x="1356373" y="2091416"/>
                  <a:pt x="1361842" y="2047675"/>
                </a:cubicBezTo>
                <a:cubicBezTo>
                  <a:pt x="1361842" y="2047675"/>
                  <a:pt x="1361842" y="2047675"/>
                  <a:pt x="1389188" y="2042207"/>
                </a:cubicBezTo>
                <a:cubicBezTo>
                  <a:pt x="1389188" y="2042207"/>
                  <a:pt x="1389188" y="2042207"/>
                  <a:pt x="1427473" y="1987530"/>
                </a:cubicBezTo>
                <a:cubicBezTo>
                  <a:pt x="1427473" y="1987530"/>
                  <a:pt x="1427473" y="1987530"/>
                  <a:pt x="1416534" y="1976594"/>
                </a:cubicBezTo>
                <a:cubicBezTo>
                  <a:pt x="1416534" y="1976594"/>
                  <a:pt x="1416534" y="1976594"/>
                  <a:pt x="1438411" y="1949256"/>
                </a:cubicBezTo>
                <a:cubicBezTo>
                  <a:pt x="1438411" y="1949256"/>
                  <a:pt x="1438411" y="1949256"/>
                  <a:pt x="1361842" y="1927385"/>
                </a:cubicBezTo>
                <a:cubicBezTo>
                  <a:pt x="1361842" y="1927385"/>
                  <a:pt x="1361842" y="1927385"/>
                  <a:pt x="1356373" y="1921917"/>
                </a:cubicBezTo>
                <a:cubicBezTo>
                  <a:pt x="1356373" y="1921917"/>
                  <a:pt x="1356373" y="1921917"/>
                  <a:pt x="1334496" y="1927385"/>
                </a:cubicBezTo>
                <a:cubicBezTo>
                  <a:pt x="1334496" y="1927385"/>
                  <a:pt x="1334496" y="1927385"/>
                  <a:pt x="1339965" y="1938320"/>
                </a:cubicBezTo>
                <a:cubicBezTo>
                  <a:pt x="1339965" y="1938320"/>
                  <a:pt x="1339965" y="1938320"/>
                  <a:pt x="1268865" y="1960191"/>
                </a:cubicBezTo>
                <a:cubicBezTo>
                  <a:pt x="1268865" y="1960191"/>
                  <a:pt x="1268865" y="1960191"/>
                  <a:pt x="1257926" y="1965659"/>
                </a:cubicBezTo>
                <a:cubicBezTo>
                  <a:pt x="1252457" y="1960191"/>
                  <a:pt x="1230580" y="1965659"/>
                  <a:pt x="1164949" y="1998465"/>
                </a:cubicBezTo>
                <a:cubicBezTo>
                  <a:pt x="1164949" y="1998465"/>
                  <a:pt x="1164949" y="1998465"/>
                  <a:pt x="1154011" y="1998465"/>
                </a:cubicBezTo>
                <a:cubicBezTo>
                  <a:pt x="1154011" y="1998465"/>
                  <a:pt x="1154011" y="1998465"/>
                  <a:pt x="1143072" y="1992997"/>
                </a:cubicBezTo>
                <a:cubicBezTo>
                  <a:pt x="1143072" y="1992997"/>
                  <a:pt x="1143072" y="1992997"/>
                  <a:pt x="1170418" y="1987530"/>
                </a:cubicBezTo>
                <a:cubicBezTo>
                  <a:pt x="1170418" y="1987530"/>
                  <a:pt x="1170418" y="1987530"/>
                  <a:pt x="1203234" y="1960191"/>
                </a:cubicBezTo>
                <a:cubicBezTo>
                  <a:pt x="1203234" y="1960191"/>
                  <a:pt x="1203234" y="1960191"/>
                  <a:pt x="1203234" y="1927385"/>
                </a:cubicBezTo>
                <a:cubicBezTo>
                  <a:pt x="1203234" y="1927385"/>
                  <a:pt x="1203234" y="1927385"/>
                  <a:pt x="1230580" y="1927385"/>
                </a:cubicBezTo>
                <a:cubicBezTo>
                  <a:pt x="1230580" y="1927385"/>
                  <a:pt x="1230580" y="1927385"/>
                  <a:pt x="1246988" y="1910982"/>
                </a:cubicBezTo>
                <a:cubicBezTo>
                  <a:pt x="1246988" y="1910982"/>
                  <a:pt x="1246988" y="1910982"/>
                  <a:pt x="1230580" y="1900046"/>
                </a:cubicBezTo>
                <a:cubicBezTo>
                  <a:pt x="1230580" y="1900046"/>
                  <a:pt x="1230580" y="1900046"/>
                  <a:pt x="1197764" y="1889111"/>
                </a:cubicBezTo>
                <a:cubicBezTo>
                  <a:pt x="1197764" y="1889111"/>
                  <a:pt x="1197764" y="1889111"/>
                  <a:pt x="1132134" y="1910982"/>
                </a:cubicBezTo>
                <a:cubicBezTo>
                  <a:pt x="1132134" y="1910982"/>
                  <a:pt x="1132134" y="1910982"/>
                  <a:pt x="1104788" y="1938320"/>
                </a:cubicBezTo>
                <a:cubicBezTo>
                  <a:pt x="1088380" y="1938320"/>
                  <a:pt x="1159480" y="1894579"/>
                  <a:pt x="1077441" y="1938320"/>
                </a:cubicBezTo>
                <a:cubicBezTo>
                  <a:pt x="1077441" y="1938320"/>
                  <a:pt x="1077441" y="1938320"/>
                  <a:pt x="1099318" y="1916449"/>
                </a:cubicBezTo>
                <a:cubicBezTo>
                  <a:pt x="1099318" y="1916449"/>
                  <a:pt x="1099318" y="1916449"/>
                  <a:pt x="1132134" y="1900046"/>
                </a:cubicBezTo>
                <a:cubicBezTo>
                  <a:pt x="1132134" y="1900046"/>
                  <a:pt x="1132134" y="1900046"/>
                  <a:pt x="1132134" y="1883643"/>
                </a:cubicBezTo>
                <a:cubicBezTo>
                  <a:pt x="1132134" y="1883643"/>
                  <a:pt x="1132134" y="1883643"/>
                  <a:pt x="1093849" y="1894579"/>
                </a:cubicBezTo>
                <a:cubicBezTo>
                  <a:pt x="1093849" y="1894579"/>
                  <a:pt x="1093849" y="1894579"/>
                  <a:pt x="1039157" y="1954723"/>
                </a:cubicBezTo>
                <a:cubicBezTo>
                  <a:pt x="1039157" y="1954723"/>
                  <a:pt x="1039157" y="1954723"/>
                  <a:pt x="1071972" y="1949256"/>
                </a:cubicBezTo>
                <a:cubicBezTo>
                  <a:pt x="1071972" y="1949256"/>
                  <a:pt x="1071972" y="1949256"/>
                  <a:pt x="1033687" y="1982062"/>
                </a:cubicBezTo>
                <a:cubicBezTo>
                  <a:pt x="1033687" y="1982062"/>
                  <a:pt x="1033687" y="1982062"/>
                  <a:pt x="1033687" y="1965659"/>
                </a:cubicBezTo>
                <a:cubicBezTo>
                  <a:pt x="1033687" y="1965659"/>
                  <a:pt x="1033687" y="1965659"/>
                  <a:pt x="1017280" y="1976594"/>
                </a:cubicBezTo>
                <a:cubicBezTo>
                  <a:pt x="1017280" y="1976594"/>
                  <a:pt x="1017280" y="1976594"/>
                  <a:pt x="978995" y="1976594"/>
                </a:cubicBezTo>
                <a:cubicBezTo>
                  <a:pt x="978995" y="1976594"/>
                  <a:pt x="978995" y="1976594"/>
                  <a:pt x="946179" y="2014868"/>
                </a:cubicBezTo>
                <a:cubicBezTo>
                  <a:pt x="946179" y="2014868"/>
                  <a:pt x="946179" y="2014868"/>
                  <a:pt x="896956" y="1998465"/>
                </a:cubicBezTo>
                <a:cubicBezTo>
                  <a:pt x="896956" y="1998465"/>
                  <a:pt x="896956" y="1998465"/>
                  <a:pt x="880549" y="1987530"/>
                </a:cubicBezTo>
                <a:cubicBezTo>
                  <a:pt x="880549" y="1987530"/>
                  <a:pt x="880549" y="1987530"/>
                  <a:pt x="891487" y="1971127"/>
                </a:cubicBezTo>
                <a:cubicBezTo>
                  <a:pt x="891487" y="1971127"/>
                  <a:pt x="891487" y="1971127"/>
                  <a:pt x="869610" y="1949256"/>
                </a:cubicBezTo>
                <a:cubicBezTo>
                  <a:pt x="886018" y="1949256"/>
                  <a:pt x="902426" y="1932853"/>
                  <a:pt x="907895" y="1927385"/>
                </a:cubicBezTo>
                <a:cubicBezTo>
                  <a:pt x="907895" y="1927385"/>
                  <a:pt x="907895" y="1927385"/>
                  <a:pt x="891487" y="1927385"/>
                </a:cubicBezTo>
                <a:cubicBezTo>
                  <a:pt x="891487" y="1927385"/>
                  <a:pt x="891487" y="1927385"/>
                  <a:pt x="951649" y="1856305"/>
                </a:cubicBezTo>
                <a:cubicBezTo>
                  <a:pt x="951649" y="1856305"/>
                  <a:pt x="951649" y="1856305"/>
                  <a:pt x="929772" y="1856305"/>
                </a:cubicBezTo>
                <a:cubicBezTo>
                  <a:pt x="935241" y="1856305"/>
                  <a:pt x="907895" y="1878175"/>
                  <a:pt x="929772" y="1845369"/>
                </a:cubicBezTo>
                <a:cubicBezTo>
                  <a:pt x="929772" y="1845369"/>
                  <a:pt x="929772" y="1845369"/>
                  <a:pt x="913364" y="1845369"/>
                </a:cubicBezTo>
                <a:cubicBezTo>
                  <a:pt x="946179" y="1812563"/>
                  <a:pt x="951649" y="1878175"/>
                  <a:pt x="968056" y="1818031"/>
                </a:cubicBezTo>
                <a:cubicBezTo>
                  <a:pt x="968056" y="1818031"/>
                  <a:pt x="968056" y="1818031"/>
                  <a:pt x="929772" y="1818031"/>
                </a:cubicBezTo>
                <a:cubicBezTo>
                  <a:pt x="929772" y="1818031"/>
                  <a:pt x="929772" y="1818031"/>
                  <a:pt x="825856" y="1900046"/>
                </a:cubicBezTo>
                <a:cubicBezTo>
                  <a:pt x="825856" y="1900046"/>
                  <a:pt x="825856" y="1900046"/>
                  <a:pt x="782102" y="1938320"/>
                </a:cubicBezTo>
                <a:cubicBezTo>
                  <a:pt x="782102" y="1938320"/>
                  <a:pt x="776633" y="1943788"/>
                  <a:pt x="782102" y="1943788"/>
                </a:cubicBezTo>
                <a:cubicBezTo>
                  <a:pt x="782102" y="1943788"/>
                  <a:pt x="782102" y="1943788"/>
                  <a:pt x="754756" y="1938320"/>
                </a:cubicBezTo>
                <a:cubicBezTo>
                  <a:pt x="754756" y="1938320"/>
                  <a:pt x="754756" y="1938320"/>
                  <a:pt x="803979" y="1900046"/>
                </a:cubicBezTo>
                <a:cubicBezTo>
                  <a:pt x="803979" y="1900046"/>
                  <a:pt x="803979" y="1900046"/>
                  <a:pt x="798510" y="1894579"/>
                </a:cubicBezTo>
                <a:cubicBezTo>
                  <a:pt x="798510" y="1894579"/>
                  <a:pt x="798510" y="1894579"/>
                  <a:pt x="825856" y="1861772"/>
                </a:cubicBezTo>
                <a:cubicBezTo>
                  <a:pt x="825856" y="1861772"/>
                  <a:pt x="825856" y="1861772"/>
                  <a:pt x="814918" y="1856305"/>
                </a:cubicBezTo>
                <a:cubicBezTo>
                  <a:pt x="825856" y="1872708"/>
                  <a:pt x="782102" y="1845369"/>
                  <a:pt x="782102" y="1894579"/>
                </a:cubicBezTo>
                <a:cubicBezTo>
                  <a:pt x="782102" y="1894579"/>
                  <a:pt x="782102" y="1894579"/>
                  <a:pt x="776633" y="1900046"/>
                </a:cubicBezTo>
                <a:cubicBezTo>
                  <a:pt x="776633" y="1900046"/>
                  <a:pt x="776633" y="1900046"/>
                  <a:pt x="754756" y="1889111"/>
                </a:cubicBezTo>
                <a:cubicBezTo>
                  <a:pt x="754756" y="1889111"/>
                  <a:pt x="754756" y="1889111"/>
                  <a:pt x="716471" y="1900046"/>
                </a:cubicBezTo>
                <a:cubicBezTo>
                  <a:pt x="716471" y="1900046"/>
                  <a:pt x="716471" y="1900046"/>
                  <a:pt x="672717" y="1861772"/>
                </a:cubicBezTo>
                <a:cubicBezTo>
                  <a:pt x="672717" y="1861772"/>
                  <a:pt x="672717" y="1861772"/>
                  <a:pt x="700063" y="1823498"/>
                </a:cubicBezTo>
                <a:cubicBezTo>
                  <a:pt x="700063" y="1823498"/>
                  <a:pt x="700063" y="1823498"/>
                  <a:pt x="667248" y="1801627"/>
                </a:cubicBezTo>
                <a:cubicBezTo>
                  <a:pt x="667248" y="1801627"/>
                  <a:pt x="667248" y="1801627"/>
                  <a:pt x="711002" y="1785224"/>
                </a:cubicBezTo>
                <a:cubicBezTo>
                  <a:pt x="711002" y="1785224"/>
                  <a:pt x="711002" y="1785224"/>
                  <a:pt x="700063" y="1763353"/>
                </a:cubicBezTo>
                <a:cubicBezTo>
                  <a:pt x="700063" y="1763353"/>
                  <a:pt x="700063" y="1763353"/>
                  <a:pt x="721940" y="1763353"/>
                </a:cubicBezTo>
                <a:cubicBezTo>
                  <a:pt x="721940" y="1763353"/>
                  <a:pt x="721940" y="1763353"/>
                  <a:pt x="711002" y="1736015"/>
                </a:cubicBezTo>
                <a:cubicBezTo>
                  <a:pt x="711002" y="1736015"/>
                  <a:pt x="711002" y="1736015"/>
                  <a:pt x="749286" y="1714144"/>
                </a:cubicBezTo>
                <a:cubicBezTo>
                  <a:pt x="749286" y="1708676"/>
                  <a:pt x="765694" y="1670402"/>
                  <a:pt x="700063" y="1703209"/>
                </a:cubicBezTo>
                <a:cubicBezTo>
                  <a:pt x="700063" y="1703209"/>
                  <a:pt x="700063" y="1703209"/>
                  <a:pt x="667248" y="1708676"/>
                </a:cubicBezTo>
                <a:cubicBezTo>
                  <a:pt x="667248" y="1708676"/>
                  <a:pt x="667248" y="1708676"/>
                  <a:pt x="634432" y="1746950"/>
                </a:cubicBezTo>
                <a:cubicBezTo>
                  <a:pt x="634432" y="1746950"/>
                  <a:pt x="634432" y="1746950"/>
                  <a:pt x="607086" y="1746950"/>
                </a:cubicBezTo>
                <a:cubicBezTo>
                  <a:pt x="607086" y="1746950"/>
                  <a:pt x="607086" y="1746950"/>
                  <a:pt x="634432" y="1730547"/>
                </a:cubicBezTo>
                <a:cubicBezTo>
                  <a:pt x="634432" y="1730547"/>
                  <a:pt x="634432" y="1730547"/>
                  <a:pt x="628963" y="1708676"/>
                </a:cubicBezTo>
                <a:cubicBezTo>
                  <a:pt x="634432" y="1692273"/>
                  <a:pt x="639902" y="1730547"/>
                  <a:pt x="634432" y="1697741"/>
                </a:cubicBezTo>
                <a:cubicBezTo>
                  <a:pt x="645371" y="1697741"/>
                  <a:pt x="656310" y="1692273"/>
                  <a:pt x="667248" y="1692273"/>
                </a:cubicBezTo>
                <a:cubicBezTo>
                  <a:pt x="667248" y="1692273"/>
                  <a:pt x="667248" y="1692273"/>
                  <a:pt x="683656" y="1675870"/>
                </a:cubicBezTo>
                <a:cubicBezTo>
                  <a:pt x="683656" y="1675870"/>
                  <a:pt x="683656" y="1675870"/>
                  <a:pt x="678186" y="1643064"/>
                </a:cubicBezTo>
                <a:cubicBezTo>
                  <a:pt x="678186" y="1643064"/>
                  <a:pt x="678186" y="1643064"/>
                  <a:pt x="672717" y="1637596"/>
                </a:cubicBezTo>
                <a:cubicBezTo>
                  <a:pt x="672717" y="1637596"/>
                  <a:pt x="672717" y="1637596"/>
                  <a:pt x="607086" y="1692273"/>
                </a:cubicBezTo>
                <a:cubicBezTo>
                  <a:pt x="607086" y="1692273"/>
                  <a:pt x="607086" y="1692273"/>
                  <a:pt x="596148" y="1692273"/>
                </a:cubicBezTo>
                <a:cubicBezTo>
                  <a:pt x="596148" y="1692273"/>
                  <a:pt x="596148" y="1692273"/>
                  <a:pt x="601617" y="1675870"/>
                </a:cubicBezTo>
                <a:cubicBezTo>
                  <a:pt x="601617" y="1675870"/>
                  <a:pt x="601617" y="1675870"/>
                  <a:pt x="618025" y="1670402"/>
                </a:cubicBezTo>
                <a:cubicBezTo>
                  <a:pt x="618025" y="1670402"/>
                  <a:pt x="618025" y="1670402"/>
                  <a:pt x="628963" y="1637596"/>
                </a:cubicBezTo>
                <a:cubicBezTo>
                  <a:pt x="628963" y="1637596"/>
                  <a:pt x="628963" y="1637596"/>
                  <a:pt x="656310" y="1626661"/>
                </a:cubicBezTo>
                <a:cubicBezTo>
                  <a:pt x="656310" y="1626661"/>
                  <a:pt x="656310" y="1626661"/>
                  <a:pt x="639902" y="1588387"/>
                </a:cubicBezTo>
                <a:cubicBezTo>
                  <a:pt x="639902" y="1588387"/>
                  <a:pt x="639902" y="1588387"/>
                  <a:pt x="650840" y="1566516"/>
                </a:cubicBezTo>
                <a:cubicBezTo>
                  <a:pt x="656310" y="1566516"/>
                  <a:pt x="661779" y="1571983"/>
                  <a:pt x="661779" y="1571983"/>
                </a:cubicBezTo>
                <a:cubicBezTo>
                  <a:pt x="661779" y="1571983"/>
                  <a:pt x="661779" y="1571983"/>
                  <a:pt x="672717" y="1561048"/>
                </a:cubicBezTo>
                <a:cubicBezTo>
                  <a:pt x="672717" y="1561048"/>
                  <a:pt x="672717" y="1561048"/>
                  <a:pt x="656310" y="1550113"/>
                </a:cubicBezTo>
                <a:cubicBezTo>
                  <a:pt x="656310" y="1550113"/>
                  <a:pt x="656310" y="1550113"/>
                  <a:pt x="650840" y="1539177"/>
                </a:cubicBezTo>
                <a:cubicBezTo>
                  <a:pt x="650840" y="1539177"/>
                  <a:pt x="650840" y="1539177"/>
                  <a:pt x="596148" y="1571983"/>
                </a:cubicBezTo>
                <a:cubicBezTo>
                  <a:pt x="612555" y="1593854"/>
                  <a:pt x="563332" y="1566516"/>
                  <a:pt x="568802" y="1626661"/>
                </a:cubicBezTo>
                <a:cubicBezTo>
                  <a:pt x="568802" y="1626661"/>
                  <a:pt x="568802" y="1626661"/>
                  <a:pt x="552394" y="1632128"/>
                </a:cubicBezTo>
                <a:cubicBezTo>
                  <a:pt x="552394" y="1632128"/>
                  <a:pt x="552394" y="1632128"/>
                  <a:pt x="568802" y="1659467"/>
                </a:cubicBezTo>
                <a:cubicBezTo>
                  <a:pt x="568802" y="1659467"/>
                  <a:pt x="568802" y="1659467"/>
                  <a:pt x="557863" y="1692273"/>
                </a:cubicBezTo>
                <a:cubicBezTo>
                  <a:pt x="557863" y="1692273"/>
                  <a:pt x="557863" y="1692273"/>
                  <a:pt x="574271" y="1692273"/>
                </a:cubicBezTo>
                <a:cubicBezTo>
                  <a:pt x="574271" y="1692273"/>
                  <a:pt x="574271" y="1692273"/>
                  <a:pt x="574271" y="1697741"/>
                </a:cubicBezTo>
                <a:cubicBezTo>
                  <a:pt x="563332" y="1697741"/>
                  <a:pt x="557863" y="1703209"/>
                  <a:pt x="541455" y="1703209"/>
                </a:cubicBezTo>
                <a:cubicBezTo>
                  <a:pt x="541455" y="1703209"/>
                  <a:pt x="535986" y="1703209"/>
                  <a:pt x="525048" y="1703209"/>
                </a:cubicBezTo>
                <a:cubicBezTo>
                  <a:pt x="525048" y="1703209"/>
                  <a:pt x="525048" y="1703209"/>
                  <a:pt x="552394" y="1670402"/>
                </a:cubicBezTo>
                <a:cubicBezTo>
                  <a:pt x="552394" y="1670402"/>
                  <a:pt x="552394" y="1670402"/>
                  <a:pt x="541455" y="1664935"/>
                </a:cubicBezTo>
                <a:cubicBezTo>
                  <a:pt x="541455" y="1664935"/>
                  <a:pt x="541455" y="1664935"/>
                  <a:pt x="514109" y="1686805"/>
                </a:cubicBezTo>
                <a:cubicBezTo>
                  <a:pt x="514109" y="1686805"/>
                  <a:pt x="514109" y="1686805"/>
                  <a:pt x="519579" y="1643064"/>
                </a:cubicBezTo>
                <a:cubicBezTo>
                  <a:pt x="519579" y="1643064"/>
                  <a:pt x="519579" y="1643064"/>
                  <a:pt x="541455" y="1632128"/>
                </a:cubicBezTo>
                <a:cubicBezTo>
                  <a:pt x="541455" y="1632128"/>
                  <a:pt x="541455" y="1632128"/>
                  <a:pt x="530517" y="1621193"/>
                </a:cubicBezTo>
                <a:cubicBezTo>
                  <a:pt x="530517" y="1621193"/>
                  <a:pt x="530517" y="1621193"/>
                  <a:pt x="530517" y="1588387"/>
                </a:cubicBezTo>
                <a:cubicBezTo>
                  <a:pt x="530517" y="1588387"/>
                  <a:pt x="530517" y="1588387"/>
                  <a:pt x="453947" y="1615725"/>
                </a:cubicBezTo>
                <a:cubicBezTo>
                  <a:pt x="453947" y="1615725"/>
                  <a:pt x="453947" y="1615725"/>
                  <a:pt x="410194" y="1653999"/>
                </a:cubicBezTo>
                <a:cubicBezTo>
                  <a:pt x="410194" y="1653999"/>
                  <a:pt x="410194" y="1653999"/>
                  <a:pt x="404724" y="1648531"/>
                </a:cubicBezTo>
                <a:cubicBezTo>
                  <a:pt x="404724" y="1648531"/>
                  <a:pt x="404724" y="1648531"/>
                  <a:pt x="393786" y="1659467"/>
                </a:cubicBezTo>
                <a:cubicBezTo>
                  <a:pt x="393786" y="1659467"/>
                  <a:pt x="393786" y="1659467"/>
                  <a:pt x="393786" y="1670402"/>
                </a:cubicBezTo>
                <a:cubicBezTo>
                  <a:pt x="393786" y="1670402"/>
                  <a:pt x="393786" y="1670402"/>
                  <a:pt x="404724" y="1681338"/>
                </a:cubicBezTo>
                <a:cubicBezTo>
                  <a:pt x="410194" y="1670402"/>
                  <a:pt x="426601" y="1670402"/>
                  <a:pt x="443009" y="1670402"/>
                </a:cubicBezTo>
                <a:cubicBezTo>
                  <a:pt x="443009" y="1670402"/>
                  <a:pt x="443009" y="1670402"/>
                  <a:pt x="393786" y="1697741"/>
                </a:cubicBezTo>
                <a:cubicBezTo>
                  <a:pt x="393786" y="1697741"/>
                  <a:pt x="393786" y="1697741"/>
                  <a:pt x="393786" y="1692273"/>
                </a:cubicBezTo>
                <a:cubicBezTo>
                  <a:pt x="393786" y="1692273"/>
                  <a:pt x="393786" y="1692273"/>
                  <a:pt x="333624" y="1703209"/>
                </a:cubicBezTo>
                <a:cubicBezTo>
                  <a:pt x="333624" y="1703209"/>
                  <a:pt x="333624" y="1703209"/>
                  <a:pt x="350032" y="1670402"/>
                </a:cubicBezTo>
                <a:cubicBezTo>
                  <a:pt x="350032" y="1670402"/>
                  <a:pt x="350032" y="1670402"/>
                  <a:pt x="366440" y="1659467"/>
                </a:cubicBezTo>
                <a:cubicBezTo>
                  <a:pt x="366440" y="1659467"/>
                  <a:pt x="366440" y="1659467"/>
                  <a:pt x="355501" y="1653999"/>
                </a:cubicBezTo>
                <a:cubicBezTo>
                  <a:pt x="355501" y="1653999"/>
                  <a:pt x="355501" y="1653999"/>
                  <a:pt x="377378" y="1621193"/>
                </a:cubicBezTo>
                <a:cubicBezTo>
                  <a:pt x="371909" y="1615725"/>
                  <a:pt x="360970" y="1610257"/>
                  <a:pt x="355501" y="1588387"/>
                </a:cubicBezTo>
                <a:cubicBezTo>
                  <a:pt x="355501" y="1588387"/>
                  <a:pt x="355501" y="1588387"/>
                  <a:pt x="366440" y="1577451"/>
                </a:cubicBezTo>
                <a:cubicBezTo>
                  <a:pt x="366440" y="1577451"/>
                  <a:pt x="366440" y="1577451"/>
                  <a:pt x="366440" y="1571983"/>
                </a:cubicBezTo>
                <a:cubicBezTo>
                  <a:pt x="328155" y="1544645"/>
                  <a:pt x="360970" y="1626661"/>
                  <a:pt x="328155" y="1550113"/>
                </a:cubicBezTo>
                <a:cubicBezTo>
                  <a:pt x="328155" y="1550113"/>
                  <a:pt x="328155" y="1550113"/>
                  <a:pt x="366440" y="1544645"/>
                </a:cubicBezTo>
                <a:cubicBezTo>
                  <a:pt x="366440" y="1544645"/>
                  <a:pt x="366440" y="1544645"/>
                  <a:pt x="366440" y="1533709"/>
                </a:cubicBezTo>
                <a:cubicBezTo>
                  <a:pt x="355501" y="1517306"/>
                  <a:pt x="311747" y="1593854"/>
                  <a:pt x="350032" y="1500903"/>
                </a:cubicBezTo>
                <a:cubicBezTo>
                  <a:pt x="350032" y="1500903"/>
                  <a:pt x="350032" y="1500903"/>
                  <a:pt x="366440" y="1479032"/>
                </a:cubicBezTo>
                <a:cubicBezTo>
                  <a:pt x="360970" y="1479032"/>
                  <a:pt x="355501" y="1468097"/>
                  <a:pt x="355501" y="1440758"/>
                </a:cubicBezTo>
                <a:cubicBezTo>
                  <a:pt x="355501" y="1440758"/>
                  <a:pt x="355501" y="1440758"/>
                  <a:pt x="366440" y="1435291"/>
                </a:cubicBezTo>
                <a:cubicBezTo>
                  <a:pt x="366440" y="1435291"/>
                  <a:pt x="366440" y="1435291"/>
                  <a:pt x="328155" y="1418887"/>
                </a:cubicBezTo>
                <a:cubicBezTo>
                  <a:pt x="328155" y="1418887"/>
                  <a:pt x="328155" y="1418887"/>
                  <a:pt x="377378" y="1413420"/>
                </a:cubicBezTo>
                <a:cubicBezTo>
                  <a:pt x="377378" y="1413420"/>
                  <a:pt x="377378" y="1413420"/>
                  <a:pt x="388316" y="1413420"/>
                </a:cubicBezTo>
                <a:cubicBezTo>
                  <a:pt x="388316" y="1413420"/>
                  <a:pt x="388316" y="1413420"/>
                  <a:pt x="377378" y="1397017"/>
                </a:cubicBezTo>
                <a:cubicBezTo>
                  <a:pt x="371909" y="1402484"/>
                  <a:pt x="360970" y="1418887"/>
                  <a:pt x="377378" y="1386081"/>
                </a:cubicBezTo>
                <a:cubicBezTo>
                  <a:pt x="377378" y="1386081"/>
                  <a:pt x="377378" y="1386081"/>
                  <a:pt x="350032" y="1386081"/>
                </a:cubicBezTo>
                <a:cubicBezTo>
                  <a:pt x="350032" y="1386081"/>
                  <a:pt x="350032" y="1386081"/>
                  <a:pt x="366440" y="1375146"/>
                </a:cubicBezTo>
                <a:cubicBezTo>
                  <a:pt x="366440" y="1375146"/>
                  <a:pt x="366440" y="1375146"/>
                  <a:pt x="382847" y="1380613"/>
                </a:cubicBezTo>
                <a:cubicBezTo>
                  <a:pt x="382847" y="1380613"/>
                  <a:pt x="382847" y="1380613"/>
                  <a:pt x="453947" y="1331404"/>
                </a:cubicBezTo>
                <a:cubicBezTo>
                  <a:pt x="453947" y="1331404"/>
                  <a:pt x="453947" y="1331404"/>
                  <a:pt x="388316" y="1331404"/>
                </a:cubicBezTo>
                <a:cubicBezTo>
                  <a:pt x="388316" y="1331404"/>
                  <a:pt x="388316" y="1331404"/>
                  <a:pt x="388316" y="1320469"/>
                </a:cubicBezTo>
                <a:cubicBezTo>
                  <a:pt x="388316" y="1320469"/>
                  <a:pt x="388316" y="1320469"/>
                  <a:pt x="421132" y="1320469"/>
                </a:cubicBezTo>
                <a:cubicBezTo>
                  <a:pt x="421132" y="1320469"/>
                  <a:pt x="421132" y="1320469"/>
                  <a:pt x="415663" y="1271259"/>
                </a:cubicBezTo>
                <a:cubicBezTo>
                  <a:pt x="415663" y="1271259"/>
                  <a:pt x="415663" y="1271259"/>
                  <a:pt x="448478" y="1260324"/>
                </a:cubicBezTo>
                <a:cubicBezTo>
                  <a:pt x="453947" y="1254856"/>
                  <a:pt x="464886" y="1282195"/>
                  <a:pt x="453947" y="1249388"/>
                </a:cubicBezTo>
                <a:cubicBezTo>
                  <a:pt x="453947" y="1249388"/>
                  <a:pt x="453947" y="1249388"/>
                  <a:pt x="366440" y="1260324"/>
                </a:cubicBezTo>
                <a:cubicBezTo>
                  <a:pt x="371909" y="1276727"/>
                  <a:pt x="344563" y="1271259"/>
                  <a:pt x="333624" y="1271259"/>
                </a:cubicBezTo>
                <a:cubicBezTo>
                  <a:pt x="333624" y="1271259"/>
                  <a:pt x="333624" y="1271259"/>
                  <a:pt x="317216" y="1287662"/>
                </a:cubicBezTo>
                <a:cubicBezTo>
                  <a:pt x="317216" y="1287662"/>
                  <a:pt x="317216" y="1287662"/>
                  <a:pt x="278932" y="1276727"/>
                </a:cubicBezTo>
                <a:cubicBezTo>
                  <a:pt x="278932" y="1276727"/>
                  <a:pt x="278932" y="1276727"/>
                  <a:pt x="246116" y="1315001"/>
                </a:cubicBezTo>
                <a:cubicBezTo>
                  <a:pt x="246116" y="1315001"/>
                  <a:pt x="246116" y="1315001"/>
                  <a:pt x="235178" y="1304065"/>
                </a:cubicBezTo>
                <a:cubicBezTo>
                  <a:pt x="235178" y="1304065"/>
                  <a:pt x="235178" y="1304065"/>
                  <a:pt x="218770" y="1331404"/>
                </a:cubicBezTo>
                <a:cubicBezTo>
                  <a:pt x="218770" y="1331404"/>
                  <a:pt x="218770" y="1331404"/>
                  <a:pt x="185955" y="1342339"/>
                </a:cubicBezTo>
                <a:cubicBezTo>
                  <a:pt x="175016" y="1347807"/>
                  <a:pt x="158608" y="1364210"/>
                  <a:pt x="125793" y="1391549"/>
                </a:cubicBezTo>
                <a:cubicBezTo>
                  <a:pt x="125793" y="1391549"/>
                  <a:pt x="125793" y="1391549"/>
                  <a:pt x="114854" y="1369678"/>
                </a:cubicBezTo>
                <a:cubicBezTo>
                  <a:pt x="114854" y="1369678"/>
                  <a:pt x="114854" y="1369678"/>
                  <a:pt x="125793" y="1353275"/>
                </a:cubicBezTo>
                <a:cubicBezTo>
                  <a:pt x="125793" y="1353275"/>
                  <a:pt x="125793" y="1353275"/>
                  <a:pt x="103916" y="1347807"/>
                </a:cubicBezTo>
                <a:cubicBezTo>
                  <a:pt x="114854" y="1342339"/>
                  <a:pt x="142201" y="1320469"/>
                  <a:pt x="153139" y="1336872"/>
                </a:cubicBezTo>
                <a:cubicBezTo>
                  <a:pt x="153139" y="1336872"/>
                  <a:pt x="153139" y="1336872"/>
                  <a:pt x="213301" y="1320469"/>
                </a:cubicBezTo>
                <a:cubicBezTo>
                  <a:pt x="213301" y="1320469"/>
                  <a:pt x="213301" y="1320469"/>
                  <a:pt x="185955" y="1293130"/>
                </a:cubicBezTo>
                <a:cubicBezTo>
                  <a:pt x="185955" y="1293130"/>
                  <a:pt x="185955" y="1293130"/>
                  <a:pt x="185955" y="1249388"/>
                </a:cubicBezTo>
                <a:cubicBezTo>
                  <a:pt x="185955" y="1249388"/>
                  <a:pt x="185955" y="1249388"/>
                  <a:pt x="218770" y="1249388"/>
                </a:cubicBezTo>
                <a:cubicBezTo>
                  <a:pt x="218770" y="1249388"/>
                  <a:pt x="218770" y="1249388"/>
                  <a:pt x="224239" y="1238453"/>
                </a:cubicBezTo>
                <a:cubicBezTo>
                  <a:pt x="224239" y="1238453"/>
                  <a:pt x="224239" y="1238453"/>
                  <a:pt x="224239" y="1222050"/>
                </a:cubicBezTo>
                <a:cubicBezTo>
                  <a:pt x="207832" y="1216582"/>
                  <a:pt x="289870" y="1183776"/>
                  <a:pt x="240647" y="1200179"/>
                </a:cubicBezTo>
                <a:cubicBezTo>
                  <a:pt x="240647" y="1200179"/>
                  <a:pt x="240647" y="1200179"/>
                  <a:pt x="246116" y="1189243"/>
                </a:cubicBezTo>
                <a:cubicBezTo>
                  <a:pt x="246116" y="1189243"/>
                  <a:pt x="246116" y="1189243"/>
                  <a:pt x="246116" y="1167373"/>
                </a:cubicBezTo>
                <a:cubicBezTo>
                  <a:pt x="251585" y="1150969"/>
                  <a:pt x="284401" y="1178308"/>
                  <a:pt x="273462" y="1140034"/>
                </a:cubicBezTo>
                <a:cubicBezTo>
                  <a:pt x="273462" y="1140034"/>
                  <a:pt x="273462" y="1140034"/>
                  <a:pt x="273462" y="1129099"/>
                </a:cubicBezTo>
                <a:cubicBezTo>
                  <a:pt x="273462" y="1129099"/>
                  <a:pt x="273462" y="1129099"/>
                  <a:pt x="240647" y="1129099"/>
                </a:cubicBezTo>
                <a:cubicBezTo>
                  <a:pt x="240647" y="1129099"/>
                  <a:pt x="240647" y="1129099"/>
                  <a:pt x="273462" y="1096292"/>
                </a:cubicBezTo>
                <a:cubicBezTo>
                  <a:pt x="273462" y="1096292"/>
                  <a:pt x="273462" y="1096292"/>
                  <a:pt x="273462" y="1090825"/>
                </a:cubicBezTo>
                <a:cubicBezTo>
                  <a:pt x="273462" y="1090825"/>
                  <a:pt x="273462" y="1090825"/>
                  <a:pt x="289870" y="1079889"/>
                </a:cubicBezTo>
                <a:cubicBezTo>
                  <a:pt x="289870" y="1063486"/>
                  <a:pt x="229708" y="1145502"/>
                  <a:pt x="289870" y="1041615"/>
                </a:cubicBezTo>
                <a:cubicBezTo>
                  <a:pt x="289870" y="1041615"/>
                  <a:pt x="289870" y="1041615"/>
                  <a:pt x="289870" y="1008809"/>
                </a:cubicBezTo>
                <a:cubicBezTo>
                  <a:pt x="289870" y="1008809"/>
                  <a:pt x="289870" y="1008809"/>
                  <a:pt x="240647" y="1008809"/>
                </a:cubicBezTo>
                <a:cubicBezTo>
                  <a:pt x="240647" y="1008809"/>
                  <a:pt x="240647" y="1008809"/>
                  <a:pt x="257055" y="1041615"/>
                </a:cubicBezTo>
                <a:cubicBezTo>
                  <a:pt x="257055" y="1041615"/>
                  <a:pt x="257055" y="1041615"/>
                  <a:pt x="251585" y="1052551"/>
                </a:cubicBezTo>
                <a:cubicBezTo>
                  <a:pt x="251585" y="1052551"/>
                  <a:pt x="251585" y="1052551"/>
                  <a:pt x="213301" y="1036147"/>
                </a:cubicBezTo>
                <a:cubicBezTo>
                  <a:pt x="213301" y="1036147"/>
                  <a:pt x="213301" y="1036147"/>
                  <a:pt x="202362" y="1047083"/>
                </a:cubicBezTo>
                <a:cubicBezTo>
                  <a:pt x="202362" y="1047083"/>
                  <a:pt x="202362" y="1047083"/>
                  <a:pt x="202362" y="1019744"/>
                </a:cubicBezTo>
                <a:cubicBezTo>
                  <a:pt x="213301" y="1019744"/>
                  <a:pt x="213301" y="1052551"/>
                  <a:pt x="218770" y="1014277"/>
                </a:cubicBezTo>
                <a:cubicBezTo>
                  <a:pt x="218770" y="1014277"/>
                  <a:pt x="218770" y="1014277"/>
                  <a:pt x="175016" y="992406"/>
                </a:cubicBezTo>
                <a:cubicBezTo>
                  <a:pt x="169547" y="992406"/>
                  <a:pt x="158608" y="1003341"/>
                  <a:pt x="153139" y="1036147"/>
                </a:cubicBezTo>
                <a:cubicBezTo>
                  <a:pt x="153139" y="1036147"/>
                  <a:pt x="153139" y="1036147"/>
                  <a:pt x="125793" y="1041615"/>
                </a:cubicBezTo>
                <a:cubicBezTo>
                  <a:pt x="125793" y="1041615"/>
                  <a:pt x="125793" y="1041615"/>
                  <a:pt x="147670" y="1052551"/>
                </a:cubicBezTo>
                <a:cubicBezTo>
                  <a:pt x="147670" y="1052551"/>
                  <a:pt x="147670" y="1052551"/>
                  <a:pt x="131262" y="1096292"/>
                </a:cubicBezTo>
                <a:cubicBezTo>
                  <a:pt x="131262" y="1096292"/>
                  <a:pt x="131262" y="1096292"/>
                  <a:pt x="125793" y="1107228"/>
                </a:cubicBezTo>
                <a:cubicBezTo>
                  <a:pt x="125793" y="1107228"/>
                  <a:pt x="125793" y="1107228"/>
                  <a:pt x="125793" y="1129099"/>
                </a:cubicBezTo>
                <a:cubicBezTo>
                  <a:pt x="125793" y="1129099"/>
                  <a:pt x="125793" y="1129099"/>
                  <a:pt x="92977" y="1150969"/>
                </a:cubicBezTo>
                <a:cubicBezTo>
                  <a:pt x="92977" y="1150969"/>
                  <a:pt x="92977" y="1150969"/>
                  <a:pt x="92977" y="1167373"/>
                </a:cubicBezTo>
                <a:cubicBezTo>
                  <a:pt x="92977" y="1167373"/>
                  <a:pt x="92977" y="1167373"/>
                  <a:pt x="65631" y="1183776"/>
                </a:cubicBezTo>
                <a:cubicBezTo>
                  <a:pt x="65631" y="1183776"/>
                  <a:pt x="65631" y="1183776"/>
                  <a:pt x="76570" y="1183776"/>
                </a:cubicBezTo>
                <a:cubicBezTo>
                  <a:pt x="76570" y="1183776"/>
                  <a:pt x="76570" y="1183776"/>
                  <a:pt x="54693" y="1200179"/>
                </a:cubicBezTo>
                <a:cubicBezTo>
                  <a:pt x="54693" y="1200179"/>
                  <a:pt x="54693" y="1200179"/>
                  <a:pt x="43754" y="1194711"/>
                </a:cubicBezTo>
                <a:cubicBezTo>
                  <a:pt x="43754" y="1194711"/>
                  <a:pt x="43754" y="1194711"/>
                  <a:pt x="32816" y="1183776"/>
                </a:cubicBezTo>
                <a:cubicBezTo>
                  <a:pt x="32816" y="1183776"/>
                  <a:pt x="32816" y="1183776"/>
                  <a:pt x="32816" y="1178308"/>
                </a:cubicBezTo>
                <a:cubicBezTo>
                  <a:pt x="32816" y="1178308"/>
                  <a:pt x="32816" y="1178308"/>
                  <a:pt x="43754" y="1167373"/>
                </a:cubicBezTo>
                <a:cubicBezTo>
                  <a:pt x="43754" y="1167373"/>
                  <a:pt x="43754" y="1167373"/>
                  <a:pt x="10939" y="1150969"/>
                </a:cubicBezTo>
                <a:cubicBezTo>
                  <a:pt x="10939" y="1150969"/>
                  <a:pt x="10939" y="1150969"/>
                  <a:pt x="0" y="1123631"/>
                </a:cubicBezTo>
                <a:cubicBezTo>
                  <a:pt x="43754" y="1129099"/>
                  <a:pt x="-21877" y="1079889"/>
                  <a:pt x="32816" y="1118163"/>
                </a:cubicBezTo>
                <a:cubicBezTo>
                  <a:pt x="32816" y="1118163"/>
                  <a:pt x="32816" y="1118163"/>
                  <a:pt x="76570" y="1118163"/>
                </a:cubicBezTo>
                <a:cubicBezTo>
                  <a:pt x="76570" y="1118163"/>
                  <a:pt x="76570" y="1118163"/>
                  <a:pt x="76570" y="1079889"/>
                </a:cubicBezTo>
                <a:cubicBezTo>
                  <a:pt x="76570" y="1079889"/>
                  <a:pt x="76570" y="1079889"/>
                  <a:pt x="98447" y="1052551"/>
                </a:cubicBezTo>
                <a:cubicBezTo>
                  <a:pt x="98447" y="1052551"/>
                  <a:pt x="98447" y="1052551"/>
                  <a:pt x="60162" y="1019744"/>
                </a:cubicBezTo>
                <a:cubicBezTo>
                  <a:pt x="60162" y="1019744"/>
                  <a:pt x="60162" y="1019744"/>
                  <a:pt x="87508" y="997873"/>
                </a:cubicBezTo>
                <a:cubicBezTo>
                  <a:pt x="87508" y="997873"/>
                  <a:pt x="87508" y="997873"/>
                  <a:pt x="98447" y="1014277"/>
                </a:cubicBezTo>
                <a:cubicBezTo>
                  <a:pt x="98447" y="1014277"/>
                  <a:pt x="98447" y="1014277"/>
                  <a:pt x="153139" y="976003"/>
                </a:cubicBezTo>
                <a:cubicBezTo>
                  <a:pt x="153139" y="976003"/>
                  <a:pt x="153139" y="976003"/>
                  <a:pt x="158608" y="976003"/>
                </a:cubicBezTo>
                <a:cubicBezTo>
                  <a:pt x="158608" y="976003"/>
                  <a:pt x="158608" y="976003"/>
                  <a:pt x="158608" y="959599"/>
                </a:cubicBezTo>
                <a:cubicBezTo>
                  <a:pt x="158608" y="954132"/>
                  <a:pt x="164078" y="943196"/>
                  <a:pt x="169547" y="965067"/>
                </a:cubicBezTo>
                <a:cubicBezTo>
                  <a:pt x="169547" y="965067"/>
                  <a:pt x="169547" y="965067"/>
                  <a:pt x="185955" y="943196"/>
                </a:cubicBezTo>
                <a:cubicBezTo>
                  <a:pt x="185955" y="943196"/>
                  <a:pt x="185955" y="943196"/>
                  <a:pt x="196893" y="943196"/>
                </a:cubicBezTo>
                <a:cubicBezTo>
                  <a:pt x="196893" y="943196"/>
                  <a:pt x="196893" y="943196"/>
                  <a:pt x="191424" y="926793"/>
                </a:cubicBezTo>
                <a:cubicBezTo>
                  <a:pt x="191424" y="926793"/>
                  <a:pt x="191424" y="926793"/>
                  <a:pt x="153139" y="932261"/>
                </a:cubicBezTo>
                <a:cubicBezTo>
                  <a:pt x="153139" y="932261"/>
                  <a:pt x="153139" y="932261"/>
                  <a:pt x="147670" y="937729"/>
                </a:cubicBezTo>
                <a:cubicBezTo>
                  <a:pt x="147670" y="937729"/>
                  <a:pt x="147670" y="937729"/>
                  <a:pt x="125793" y="943196"/>
                </a:cubicBezTo>
                <a:cubicBezTo>
                  <a:pt x="125793" y="943196"/>
                  <a:pt x="125793" y="943196"/>
                  <a:pt x="92977" y="976003"/>
                </a:cubicBezTo>
                <a:cubicBezTo>
                  <a:pt x="98447" y="970535"/>
                  <a:pt x="92977" y="954132"/>
                  <a:pt x="92977" y="932261"/>
                </a:cubicBezTo>
                <a:cubicBezTo>
                  <a:pt x="92977" y="932261"/>
                  <a:pt x="92977" y="932261"/>
                  <a:pt x="153139" y="915858"/>
                </a:cubicBezTo>
                <a:cubicBezTo>
                  <a:pt x="153139" y="915858"/>
                  <a:pt x="153139" y="915858"/>
                  <a:pt x="191424" y="888519"/>
                </a:cubicBezTo>
                <a:cubicBezTo>
                  <a:pt x="191424" y="888519"/>
                  <a:pt x="191424" y="888519"/>
                  <a:pt x="218770" y="888519"/>
                </a:cubicBezTo>
                <a:cubicBezTo>
                  <a:pt x="213301" y="877583"/>
                  <a:pt x="251585" y="888519"/>
                  <a:pt x="218770" y="861180"/>
                </a:cubicBezTo>
                <a:cubicBezTo>
                  <a:pt x="218770" y="861180"/>
                  <a:pt x="218770" y="861180"/>
                  <a:pt x="207832" y="855713"/>
                </a:cubicBezTo>
                <a:cubicBezTo>
                  <a:pt x="196893" y="855713"/>
                  <a:pt x="185955" y="861180"/>
                  <a:pt x="169547" y="866648"/>
                </a:cubicBezTo>
                <a:cubicBezTo>
                  <a:pt x="169547" y="866648"/>
                  <a:pt x="169547" y="866648"/>
                  <a:pt x="213301" y="839310"/>
                </a:cubicBezTo>
                <a:cubicBezTo>
                  <a:pt x="218770" y="839310"/>
                  <a:pt x="224239" y="850245"/>
                  <a:pt x="229708" y="839310"/>
                </a:cubicBezTo>
                <a:cubicBezTo>
                  <a:pt x="229708" y="839310"/>
                  <a:pt x="229708" y="839310"/>
                  <a:pt x="229708" y="828374"/>
                </a:cubicBezTo>
                <a:cubicBezTo>
                  <a:pt x="229708" y="828374"/>
                  <a:pt x="229708" y="828374"/>
                  <a:pt x="191424" y="817439"/>
                </a:cubicBezTo>
                <a:cubicBezTo>
                  <a:pt x="191424" y="817439"/>
                  <a:pt x="191424" y="817439"/>
                  <a:pt x="224239" y="801036"/>
                </a:cubicBezTo>
                <a:cubicBezTo>
                  <a:pt x="251585" y="768229"/>
                  <a:pt x="289870" y="828374"/>
                  <a:pt x="284401" y="751826"/>
                </a:cubicBezTo>
                <a:cubicBezTo>
                  <a:pt x="284401" y="751826"/>
                  <a:pt x="284401" y="751826"/>
                  <a:pt x="267993" y="719020"/>
                </a:cubicBezTo>
                <a:cubicBezTo>
                  <a:pt x="267993" y="719020"/>
                  <a:pt x="267993" y="719020"/>
                  <a:pt x="295340" y="719020"/>
                </a:cubicBezTo>
                <a:cubicBezTo>
                  <a:pt x="295340" y="719020"/>
                  <a:pt x="295340" y="719020"/>
                  <a:pt x="289870" y="708085"/>
                </a:cubicBezTo>
                <a:cubicBezTo>
                  <a:pt x="289870" y="708085"/>
                  <a:pt x="289870" y="708085"/>
                  <a:pt x="306278" y="708085"/>
                </a:cubicBezTo>
                <a:cubicBezTo>
                  <a:pt x="306278" y="708085"/>
                  <a:pt x="306278" y="708085"/>
                  <a:pt x="306278" y="719020"/>
                </a:cubicBezTo>
                <a:cubicBezTo>
                  <a:pt x="306278" y="719020"/>
                  <a:pt x="306278" y="719020"/>
                  <a:pt x="322686" y="719020"/>
                </a:cubicBezTo>
                <a:cubicBezTo>
                  <a:pt x="322686" y="719020"/>
                  <a:pt x="322686" y="719020"/>
                  <a:pt x="322686" y="735423"/>
                </a:cubicBezTo>
                <a:cubicBezTo>
                  <a:pt x="322686" y="735423"/>
                  <a:pt x="322686" y="735423"/>
                  <a:pt x="350032" y="740891"/>
                </a:cubicBezTo>
                <a:cubicBezTo>
                  <a:pt x="350032" y="740891"/>
                  <a:pt x="350032" y="740891"/>
                  <a:pt x="289870" y="768229"/>
                </a:cubicBezTo>
                <a:cubicBezTo>
                  <a:pt x="289870" y="768229"/>
                  <a:pt x="289870" y="768229"/>
                  <a:pt x="278932" y="801036"/>
                </a:cubicBezTo>
                <a:cubicBezTo>
                  <a:pt x="278932" y="801036"/>
                  <a:pt x="278932" y="801036"/>
                  <a:pt x="311747" y="801036"/>
                </a:cubicBezTo>
                <a:cubicBezTo>
                  <a:pt x="311747" y="801036"/>
                  <a:pt x="311747" y="801036"/>
                  <a:pt x="355501" y="779164"/>
                </a:cubicBezTo>
                <a:cubicBezTo>
                  <a:pt x="355501" y="779164"/>
                  <a:pt x="355501" y="779164"/>
                  <a:pt x="388316" y="740891"/>
                </a:cubicBezTo>
                <a:cubicBezTo>
                  <a:pt x="388316" y="740891"/>
                  <a:pt x="388316" y="740891"/>
                  <a:pt x="426601" y="719020"/>
                </a:cubicBezTo>
                <a:cubicBezTo>
                  <a:pt x="426601" y="719020"/>
                  <a:pt x="426601" y="719020"/>
                  <a:pt x="459417" y="680746"/>
                </a:cubicBezTo>
                <a:cubicBezTo>
                  <a:pt x="459417" y="680746"/>
                  <a:pt x="459417" y="680746"/>
                  <a:pt x="453947" y="680746"/>
                </a:cubicBezTo>
                <a:cubicBezTo>
                  <a:pt x="475824" y="680746"/>
                  <a:pt x="481294" y="653407"/>
                  <a:pt x="492232" y="675278"/>
                </a:cubicBezTo>
                <a:cubicBezTo>
                  <a:pt x="492232" y="675278"/>
                  <a:pt x="492232" y="675278"/>
                  <a:pt x="508640" y="664343"/>
                </a:cubicBezTo>
                <a:cubicBezTo>
                  <a:pt x="508640" y="664343"/>
                  <a:pt x="508640" y="664343"/>
                  <a:pt x="481294" y="637004"/>
                </a:cubicBezTo>
                <a:cubicBezTo>
                  <a:pt x="481294" y="637004"/>
                  <a:pt x="481294" y="637004"/>
                  <a:pt x="437540" y="647940"/>
                </a:cubicBezTo>
                <a:cubicBezTo>
                  <a:pt x="437540" y="642472"/>
                  <a:pt x="437540" y="631537"/>
                  <a:pt x="437540" y="620601"/>
                </a:cubicBezTo>
                <a:cubicBezTo>
                  <a:pt x="437540" y="620601"/>
                  <a:pt x="437540" y="620601"/>
                  <a:pt x="371909" y="604198"/>
                </a:cubicBezTo>
                <a:cubicBezTo>
                  <a:pt x="371909" y="604198"/>
                  <a:pt x="371909" y="604198"/>
                  <a:pt x="393786" y="582327"/>
                </a:cubicBezTo>
                <a:cubicBezTo>
                  <a:pt x="393786" y="582327"/>
                  <a:pt x="393786" y="582327"/>
                  <a:pt x="388316" y="571392"/>
                </a:cubicBezTo>
                <a:cubicBezTo>
                  <a:pt x="388316" y="571392"/>
                  <a:pt x="388316" y="571392"/>
                  <a:pt x="377378" y="560456"/>
                </a:cubicBezTo>
                <a:cubicBezTo>
                  <a:pt x="377378" y="560456"/>
                  <a:pt x="377378" y="560456"/>
                  <a:pt x="350032" y="565924"/>
                </a:cubicBezTo>
                <a:cubicBezTo>
                  <a:pt x="350032" y="565924"/>
                  <a:pt x="350032" y="565924"/>
                  <a:pt x="333624" y="565924"/>
                </a:cubicBezTo>
                <a:cubicBezTo>
                  <a:pt x="333624" y="565924"/>
                  <a:pt x="333624" y="565924"/>
                  <a:pt x="388316" y="511246"/>
                </a:cubicBezTo>
                <a:cubicBezTo>
                  <a:pt x="388316" y="511246"/>
                  <a:pt x="388316" y="511246"/>
                  <a:pt x="377378" y="505779"/>
                </a:cubicBezTo>
                <a:cubicBezTo>
                  <a:pt x="366440" y="505779"/>
                  <a:pt x="350032" y="505779"/>
                  <a:pt x="322686" y="500311"/>
                </a:cubicBezTo>
                <a:cubicBezTo>
                  <a:pt x="322686" y="500311"/>
                  <a:pt x="322686" y="500311"/>
                  <a:pt x="322686" y="489376"/>
                </a:cubicBezTo>
                <a:cubicBezTo>
                  <a:pt x="322686" y="489376"/>
                  <a:pt x="322686" y="489376"/>
                  <a:pt x="289870" y="472973"/>
                </a:cubicBezTo>
                <a:cubicBezTo>
                  <a:pt x="289870" y="472973"/>
                  <a:pt x="289870" y="472973"/>
                  <a:pt x="267993" y="478440"/>
                </a:cubicBezTo>
                <a:cubicBezTo>
                  <a:pt x="257055" y="483908"/>
                  <a:pt x="267993" y="467505"/>
                  <a:pt x="273462" y="462037"/>
                </a:cubicBezTo>
                <a:cubicBezTo>
                  <a:pt x="273462" y="462037"/>
                  <a:pt x="273462" y="462037"/>
                  <a:pt x="289870" y="451102"/>
                </a:cubicBezTo>
                <a:cubicBezTo>
                  <a:pt x="289870" y="451102"/>
                  <a:pt x="289870" y="451102"/>
                  <a:pt x="306278" y="462037"/>
                </a:cubicBezTo>
                <a:cubicBezTo>
                  <a:pt x="306278" y="462037"/>
                  <a:pt x="306278" y="462037"/>
                  <a:pt x="333624" y="456570"/>
                </a:cubicBezTo>
                <a:cubicBezTo>
                  <a:pt x="333624" y="456570"/>
                  <a:pt x="333624" y="456570"/>
                  <a:pt x="366440" y="412828"/>
                </a:cubicBezTo>
                <a:cubicBezTo>
                  <a:pt x="366440" y="412828"/>
                  <a:pt x="366440" y="412828"/>
                  <a:pt x="459417" y="352683"/>
                </a:cubicBezTo>
                <a:cubicBezTo>
                  <a:pt x="453947" y="347215"/>
                  <a:pt x="475824" y="347215"/>
                  <a:pt x="453947" y="341747"/>
                </a:cubicBezTo>
                <a:cubicBezTo>
                  <a:pt x="453947" y="341747"/>
                  <a:pt x="453947" y="341747"/>
                  <a:pt x="426601" y="352683"/>
                </a:cubicBezTo>
                <a:cubicBezTo>
                  <a:pt x="426601" y="352683"/>
                  <a:pt x="426601" y="352683"/>
                  <a:pt x="410194" y="341747"/>
                </a:cubicBezTo>
                <a:cubicBezTo>
                  <a:pt x="410194" y="341747"/>
                  <a:pt x="410194" y="341747"/>
                  <a:pt x="426601" y="330812"/>
                </a:cubicBezTo>
                <a:cubicBezTo>
                  <a:pt x="426601" y="330812"/>
                  <a:pt x="426601" y="330812"/>
                  <a:pt x="399255" y="281603"/>
                </a:cubicBezTo>
                <a:cubicBezTo>
                  <a:pt x="399255" y="281603"/>
                  <a:pt x="399255" y="281603"/>
                  <a:pt x="388316" y="270667"/>
                </a:cubicBezTo>
                <a:cubicBezTo>
                  <a:pt x="388316" y="270667"/>
                  <a:pt x="388316" y="270667"/>
                  <a:pt x="371909" y="276135"/>
                </a:cubicBezTo>
                <a:cubicBezTo>
                  <a:pt x="371909" y="276135"/>
                  <a:pt x="371909" y="276135"/>
                  <a:pt x="366440" y="276135"/>
                </a:cubicBezTo>
                <a:cubicBezTo>
                  <a:pt x="366440" y="276135"/>
                  <a:pt x="366440" y="276135"/>
                  <a:pt x="371909" y="254264"/>
                </a:cubicBezTo>
                <a:cubicBezTo>
                  <a:pt x="371909" y="254264"/>
                  <a:pt x="371909" y="254264"/>
                  <a:pt x="333624" y="259732"/>
                </a:cubicBezTo>
                <a:cubicBezTo>
                  <a:pt x="333624" y="259732"/>
                  <a:pt x="333624" y="259732"/>
                  <a:pt x="317216" y="276135"/>
                </a:cubicBezTo>
                <a:cubicBezTo>
                  <a:pt x="317216" y="276135"/>
                  <a:pt x="317216" y="276135"/>
                  <a:pt x="311747" y="314409"/>
                </a:cubicBezTo>
                <a:cubicBezTo>
                  <a:pt x="311747" y="314409"/>
                  <a:pt x="311747" y="314409"/>
                  <a:pt x="328155" y="319877"/>
                </a:cubicBezTo>
                <a:cubicBezTo>
                  <a:pt x="328155" y="319877"/>
                  <a:pt x="328155" y="319877"/>
                  <a:pt x="317216" y="336280"/>
                </a:cubicBezTo>
                <a:cubicBezTo>
                  <a:pt x="317216" y="336280"/>
                  <a:pt x="317216" y="336280"/>
                  <a:pt x="328155" y="347215"/>
                </a:cubicBezTo>
                <a:cubicBezTo>
                  <a:pt x="317216" y="336280"/>
                  <a:pt x="278932" y="352683"/>
                  <a:pt x="289870" y="319877"/>
                </a:cubicBezTo>
                <a:cubicBezTo>
                  <a:pt x="262524" y="298006"/>
                  <a:pt x="344563" y="319877"/>
                  <a:pt x="278932" y="287071"/>
                </a:cubicBezTo>
                <a:cubicBezTo>
                  <a:pt x="278932" y="287071"/>
                  <a:pt x="278932" y="287071"/>
                  <a:pt x="278932" y="270667"/>
                </a:cubicBezTo>
                <a:cubicBezTo>
                  <a:pt x="289870" y="248797"/>
                  <a:pt x="317216" y="276135"/>
                  <a:pt x="311747" y="248797"/>
                </a:cubicBezTo>
                <a:cubicBezTo>
                  <a:pt x="311747" y="248797"/>
                  <a:pt x="311747" y="248797"/>
                  <a:pt x="295340" y="248797"/>
                </a:cubicBezTo>
                <a:cubicBezTo>
                  <a:pt x="295340" y="248797"/>
                  <a:pt x="295340" y="248797"/>
                  <a:pt x="284401" y="232393"/>
                </a:cubicBezTo>
                <a:cubicBezTo>
                  <a:pt x="284401" y="232393"/>
                  <a:pt x="284401" y="232393"/>
                  <a:pt x="333624" y="215990"/>
                </a:cubicBezTo>
                <a:cubicBezTo>
                  <a:pt x="355501" y="172248"/>
                  <a:pt x="371909" y="155845"/>
                  <a:pt x="432071" y="144910"/>
                </a:cubicBezTo>
                <a:cubicBezTo>
                  <a:pt x="432071" y="144910"/>
                  <a:pt x="432071" y="144910"/>
                  <a:pt x="459417" y="123039"/>
                </a:cubicBezTo>
                <a:cubicBezTo>
                  <a:pt x="459417" y="123039"/>
                  <a:pt x="459417" y="123039"/>
                  <a:pt x="481294" y="123039"/>
                </a:cubicBezTo>
                <a:cubicBezTo>
                  <a:pt x="481294" y="123039"/>
                  <a:pt x="481294" y="123039"/>
                  <a:pt x="492232" y="106636"/>
                </a:cubicBezTo>
                <a:cubicBezTo>
                  <a:pt x="492232" y="106636"/>
                  <a:pt x="492232" y="106636"/>
                  <a:pt x="541455" y="84765"/>
                </a:cubicBezTo>
                <a:cubicBezTo>
                  <a:pt x="541455" y="84765"/>
                  <a:pt x="541455" y="84765"/>
                  <a:pt x="645371" y="24620"/>
                </a:cubicBezTo>
                <a:cubicBezTo>
                  <a:pt x="645371" y="24620"/>
                  <a:pt x="645371" y="24620"/>
                  <a:pt x="649986" y="13087"/>
                </a:cubicBezTo>
                <a:close/>
              </a:path>
            </a:pathLst>
          </a:custGeom>
        </p:spPr>
        <p:txBody>
          <a:bodyPr wrap="square">
            <a:noAutofit/>
          </a:body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B78FE163-9FA2-4998-87FD-ADDC8F3A1FE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3295B78-22C5-4F54-9278-E715D502142B}"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hf sldNum="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1219200"/>
            <a:fld id="{2E3AAC11-D570-4EA9-AFC0-30FB72BA45EB}" type="datetimeFigureOut">
              <a:rPr lang="zh-CN" altLang="en-US" sz="2400" smtClean="0">
                <a:solidFill>
                  <a:prstClr val="black"/>
                </a:solidFill>
              </a:rPr>
            </a:fld>
            <a:endParaRPr lang="zh-CN" altLang="en-US" sz="2400">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pPr defTabSz="1219200"/>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1219200"/>
            <a:fld id="{55ECCFAA-F4FB-487C-9F1E-C8836D0C3DC9}" type="slidenum">
              <a:rPr lang="zh-CN" altLang="en-US" sz="2400" smtClean="0">
                <a:solidFill>
                  <a:prstClr val="black"/>
                </a:solidFill>
              </a:rPr>
            </a:fld>
            <a:endParaRPr lang="zh-CN" altLang="en-US" sz="2400">
              <a:solidFill>
                <a:prstClr val="black"/>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0" y="6356352"/>
            <a:ext cx="2844800" cy="365125"/>
          </a:xfrm>
          <a:prstGeom prst="rect">
            <a:avLst/>
          </a:prstGeom>
        </p:spPr>
        <p:txBody>
          <a:bodyPr/>
          <a:lstStyle/>
          <a:p>
            <a:pPr defTabSz="1219200"/>
            <a:fld id="{2E3AAC11-D570-4EA9-AFC0-30FB72BA45EB}" type="datetimeFigureOut">
              <a:rPr lang="zh-CN" altLang="en-US" sz="2400" smtClean="0">
                <a:solidFill>
                  <a:prstClr val="black"/>
                </a:solidFill>
              </a:rPr>
            </a:fld>
            <a:endParaRPr lang="zh-CN" altLang="en-US" sz="2400">
              <a:solidFill>
                <a:prstClr val="black"/>
              </a:solidFill>
            </a:endParaRPr>
          </a:p>
        </p:txBody>
      </p:sp>
      <p:sp>
        <p:nvSpPr>
          <p:cNvPr id="5" name="页脚占位符 4"/>
          <p:cNvSpPr>
            <a:spLocks noGrp="1"/>
          </p:cNvSpPr>
          <p:nvPr>
            <p:ph type="ftr" sz="quarter" idx="11"/>
          </p:nvPr>
        </p:nvSpPr>
        <p:spPr>
          <a:xfrm>
            <a:off x="4165600" y="6356352"/>
            <a:ext cx="3860800" cy="365125"/>
          </a:xfrm>
          <a:prstGeom prst="rect">
            <a:avLst/>
          </a:prstGeom>
        </p:spPr>
        <p:txBody>
          <a:bodyPr/>
          <a:lstStyle/>
          <a:p>
            <a:pPr defTabSz="1219200"/>
            <a:endParaRPr lang="zh-CN" altLang="en-US" sz="2400">
              <a:solidFill>
                <a:prstClr val="black"/>
              </a:solidFill>
            </a:endParaRPr>
          </a:p>
        </p:txBody>
      </p:sp>
      <p:sp>
        <p:nvSpPr>
          <p:cNvPr id="6" name="灯片编号占位符 5"/>
          <p:cNvSpPr>
            <a:spLocks noGrp="1"/>
          </p:cNvSpPr>
          <p:nvPr>
            <p:ph type="sldNum" sz="quarter" idx="12"/>
          </p:nvPr>
        </p:nvSpPr>
        <p:spPr>
          <a:xfrm>
            <a:off x="8737600" y="6356352"/>
            <a:ext cx="2844800" cy="365125"/>
          </a:xfrm>
          <a:prstGeom prst="rect">
            <a:avLst/>
          </a:prstGeom>
        </p:spPr>
        <p:txBody>
          <a:bodyPr/>
          <a:lstStyle/>
          <a:p>
            <a:pPr defTabSz="1219200"/>
            <a:fld id="{55ECCFAA-F4FB-487C-9F1E-C8836D0C3DC9}" type="slidenum">
              <a:rPr lang="zh-CN" altLang="en-US" sz="2400" smtClean="0">
                <a:solidFill>
                  <a:prstClr val="black"/>
                </a:solidFill>
              </a:rPr>
            </a:fld>
            <a:endParaRPr lang="zh-CN" altLang="en-US" sz="2400">
              <a:solidFill>
                <a:prstClr val="black"/>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6638441" cy="6858468"/>
          </a:xfrm>
          <a:custGeom>
            <a:avLst/>
            <a:gdLst>
              <a:gd name="connsiteX0" fmla="*/ 3810753 w 6638441"/>
              <a:gd name="connsiteY0" fmla="*/ 6599198 h 6858468"/>
              <a:gd name="connsiteX1" fmla="*/ 3824990 w 6638441"/>
              <a:gd name="connsiteY1" fmla="*/ 6626205 h 6858468"/>
              <a:gd name="connsiteX2" fmla="*/ 3812430 w 6638441"/>
              <a:gd name="connsiteY2" fmla="*/ 6622622 h 6858468"/>
              <a:gd name="connsiteX3" fmla="*/ 3810635 w 6638441"/>
              <a:gd name="connsiteY3" fmla="*/ 6597539 h 6858468"/>
              <a:gd name="connsiteX4" fmla="*/ 3810753 w 6638441"/>
              <a:gd name="connsiteY4" fmla="*/ 6599198 h 6858468"/>
              <a:gd name="connsiteX5" fmla="*/ 3809885 w 6638441"/>
              <a:gd name="connsiteY5" fmla="*/ 6597549 h 6858468"/>
              <a:gd name="connsiteX6" fmla="*/ 1559245 w 6638441"/>
              <a:gd name="connsiteY6" fmla="*/ 6548714 h 6858468"/>
              <a:gd name="connsiteX7" fmla="*/ 1564179 w 6638441"/>
              <a:gd name="connsiteY7" fmla="*/ 6550954 h 6858468"/>
              <a:gd name="connsiteX8" fmla="*/ 1571356 w 6638441"/>
              <a:gd name="connsiteY8" fmla="*/ 6568872 h 6858468"/>
              <a:gd name="connsiteX9" fmla="*/ 1557002 w 6638441"/>
              <a:gd name="connsiteY9" fmla="*/ 6554539 h 6858468"/>
              <a:gd name="connsiteX10" fmla="*/ 1559245 w 6638441"/>
              <a:gd name="connsiteY10" fmla="*/ 6548714 h 6858468"/>
              <a:gd name="connsiteX11" fmla="*/ 2233900 w 6638441"/>
              <a:gd name="connsiteY11" fmla="*/ 6075704 h 6858468"/>
              <a:gd name="connsiteX12" fmla="*/ 2238834 w 6638441"/>
              <a:gd name="connsiteY12" fmla="*/ 6077945 h 6858468"/>
              <a:gd name="connsiteX13" fmla="*/ 2246011 w 6638441"/>
              <a:gd name="connsiteY13" fmla="*/ 6095862 h 6858468"/>
              <a:gd name="connsiteX14" fmla="*/ 2246011 w 6638441"/>
              <a:gd name="connsiteY14" fmla="*/ 6124529 h 6858468"/>
              <a:gd name="connsiteX15" fmla="*/ 2231657 w 6638441"/>
              <a:gd name="connsiteY15" fmla="*/ 6095862 h 6858468"/>
              <a:gd name="connsiteX16" fmla="*/ 2231657 w 6638441"/>
              <a:gd name="connsiteY16" fmla="*/ 6081529 h 6858468"/>
              <a:gd name="connsiteX17" fmla="*/ 2233900 w 6638441"/>
              <a:gd name="connsiteY17" fmla="*/ 6075704 h 6858468"/>
              <a:gd name="connsiteX18" fmla="*/ 5818328 w 6638441"/>
              <a:gd name="connsiteY18" fmla="*/ 5808255 h 6858468"/>
              <a:gd name="connsiteX19" fmla="*/ 5820243 w 6638441"/>
              <a:gd name="connsiteY19" fmla="*/ 5837857 h 6858468"/>
              <a:gd name="connsiteX20" fmla="*/ 5814861 w 6638441"/>
              <a:gd name="connsiteY20" fmla="*/ 5832482 h 6858468"/>
              <a:gd name="connsiteX21" fmla="*/ 5820243 w 6638441"/>
              <a:gd name="connsiteY21" fmla="*/ 5794857 h 6858468"/>
              <a:gd name="connsiteX22" fmla="*/ 5818328 w 6638441"/>
              <a:gd name="connsiteY22" fmla="*/ 5808255 h 6858468"/>
              <a:gd name="connsiteX23" fmla="*/ 5817710 w 6638441"/>
              <a:gd name="connsiteY23" fmla="*/ 5798707 h 6858468"/>
              <a:gd name="connsiteX24" fmla="*/ 5717206 w 6638441"/>
              <a:gd name="connsiteY24" fmla="*/ 4489418 h 6858468"/>
              <a:gd name="connsiteX25" fmla="*/ 5719763 w 6638441"/>
              <a:gd name="connsiteY25" fmla="*/ 4492289 h 6858468"/>
              <a:gd name="connsiteX26" fmla="*/ 5734119 w 6638441"/>
              <a:gd name="connsiteY26" fmla="*/ 4519164 h 6858468"/>
              <a:gd name="connsiteX27" fmla="*/ 5719763 w 6638441"/>
              <a:gd name="connsiteY27" fmla="*/ 4497665 h 6858468"/>
              <a:gd name="connsiteX28" fmla="*/ 5740327 w 6638441"/>
              <a:gd name="connsiteY28" fmla="*/ 4483139 h 6858468"/>
              <a:gd name="connsiteX29" fmla="*/ 5748472 w 6638441"/>
              <a:gd name="connsiteY29" fmla="*/ 4519164 h 6858468"/>
              <a:gd name="connsiteX30" fmla="*/ 5741295 w 6638441"/>
              <a:gd name="connsiteY30" fmla="*/ 4488705 h 6858468"/>
              <a:gd name="connsiteX31" fmla="*/ 5710175 w 6638441"/>
              <a:gd name="connsiteY31" fmla="*/ 4474483 h 6858468"/>
              <a:gd name="connsiteX32" fmla="*/ 5713931 w 6638441"/>
              <a:gd name="connsiteY32" fmla="*/ 4478850 h 6858468"/>
              <a:gd name="connsiteX33" fmla="*/ 5717206 w 6638441"/>
              <a:gd name="connsiteY33" fmla="*/ 4489418 h 6858468"/>
              <a:gd name="connsiteX34" fmla="*/ 5705408 w 6638441"/>
              <a:gd name="connsiteY34" fmla="*/ 4476163 h 6858468"/>
              <a:gd name="connsiteX35" fmla="*/ 5710175 w 6638441"/>
              <a:gd name="connsiteY35" fmla="*/ 4474483 h 6858468"/>
              <a:gd name="connsiteX36" fmla="*/ 5821140 w 6638441"/>
              <a:gd name="connsiteY36" fmla="*/ 4472581 h 6858468"/>
              <a:gd name="connsiteX37" fmla="*/ 5821470 w 6638441"/>
              <a:gd name="connsiteY37" fmla="*/ 4476515 h 6858468"/>
              <a:gd name="connsiteX38" fmla="*/ 5820243 w 6638441"/>
              <a:gd name="connsiteY38" fmla="*/ 4476163 h 6858468"/>
              <a:gd name="connsiteX39" fmla="*/ 5834598 w 6638441"/>
              <a:gd name="connsiteY39" fmla="*/ 4461830 h 6858468"/>
              <a:gd name="connsiteX40" fmla="*/ 5834598 w 6638441"/>
              <a:gd name="connsiteY40" fmla="*/ 4504831 h 6858468"/>
              <a:gd name="connsiteX41" fmla="*/ 5822038 w 6638441"/>
              <a:gd name="connsiteY41" fmla="*/ 4483329 h 6858468"/>
              <a:gd name="connsiteX42" fmla="*/ 5821470 w 6638441"/>
              <a:gd name="connsiteY42" fmla="*/ 4476515 h 6858468"/>
              <a:gd name="connsiteX43" fmla="*/ 5832804 w 6638441"/>
              <a:gd name="connsiteY43" fmla="*/ 4479747 h 6858468"/>
              <a:gd name="connsiteX44" fmla="*/ 5834598 w 6638441"/>
              <a:gd name="connsiteY44" fmla="*/ 4461830 h 6858468"/>
              <a:gd name="connsiteX45" fmla="*/ 5735609 w 6638441"/>
              <a:gd name="connsiteY45" fmla="*/ 4456059 h 6858468"/>
              <a:gd name="connsiteX46" fmla="*/ 5740327 w 6638441"/>
              <a:gd name="connsiteY46" fmla="*/ 4483139 h 6858468"/>
              <a:gd name="connsiteX47" fmla="*/ 5735914 w 6638441"/>
              <a:gd name="connsiteY47" fmla="*/ 4463622 h 6858468"/>
              <a:gd name="connsiteX48" fmla="*/ 5972784 w 6638441"/>
              <a:gd name="connsiteY48" fmla="*/ 4406224 h 6858468"/>
              <a:gd name="connsiteX49" fmla="*/ 5973656 w 6638441"/>
              <a:gd name="connsiteY49" fmla="*/ 4408302 h 6858468"/>
              <a:gd name="connsiteX50" fmla="*/ 5978141 w 6638441"/>
              <a:gd name="connsiteY50" fmla="*/ 4433163 h 6858468"/>
              <a:gd name="connsiteX51" fmla="*/ 5561865 w 6638441"/>
              <a:gd name="connsiteY51" fmla="*/ 4218158 h 6858468"/>
              <a:gd name="connsiteX52" fmla="*/ 5573528 w 6638441"/>
              <a:gd name="connsiteY52" fmla="*/ 4237417 h 6858468"/>
              <a:gd name="connsiteX53" fmla="*/ 5590574 w 6638441"/>
              <a:gd name="connsiteY53" fmla="*/ 4232492 h 6858468"/>
              <a:gd name="connsiteX54" fmla="*/ 5576220 w 6638441"/>
              <a:gd name="connsiteY54" fmla="*/ 4261159 h 6858468"/>
              <a:gd name="connsiteX55" fmla="*/ 5563660 w 6638441"/>
              <a:gd name="connsiteY55" fmla="*/ 4250409 h 6858468"/>
              <a:gd name="connsiteX56" fmla="*/ 5705408 w 6638441"/>
              <a:gd name="connsiteY56" fmla="*/ 4132155 h 6858468"/>
              <a:gd name="connsiteX57" fmla="*/ 5712587 w 6638441"/>
              <a:gd name="connsiteY57" fmla="*/ 4150072 h 6858468"/>
              <a:gd name="connsiteX58" fmla="*/ 5716064 w 6638441"/>
              <a:gd name="connsiteY58" fmla="*/ 4169183 h 6858468"/>
              <a:gd name="connsiteX59" fmla="*/ 5705408 w 6638441"/>
              <a:gd name="connsiteY59" fmla="*/ 4160821 h 6858468"/>
              <a:gd name="connsiteX60" fmla="*/ 5705408 w 6638441"/>
              <a:gd name="connsiteY60" fmla="*/ 4132155 h 6858468"/>
              <a:gd name="connsiteX61" fmla="*/ 5970070 w 6638441"/>
              <a:gd name="connsiteY61" fmla="*/ 4080049 h 6858468"/>
              <a:gd name="connsiteX62" fmla="*/ 5971862 w 6638441"/>
              <a:gd name="connsiteY62" fmla="*/ 4081540 h 6858468"/>
              <a:gd name="connsiteX63" fmla="*/ 5973090 w 6638441"/>
              <a:gd name="connsiteY63" fmla="*/ 4088293 h 6858468"/>
              <a:gd name="connsiteX64" fmla="*/ 5972759 w 6638441"/>
              <a:gd name="connsiteY64" fmla="*/ 4087363 h 6858468"/>
              <a:gd name="connsiteX65" fmla="*/ 5964431 w 6638441"/>
              <a:gd name="connsiteY65" fmla="*/ 4068466 h 6858468"/>
              <a:gd name="connsiteX66" fmla="*/ 5966253 w 6638441"/>
              <a:gd name="connsiteY66" fmla="*/ 4069669 h 6858468"/>
              <a:gd name="connsiteX67" fmla="*/ 5970070 w 6638441"/>
              <a:gd name="connsiteY67" fmla="*/ 4080049 h 6858468"/>
              <a:gd name="connsiteX68" fmla="*/ 5963786 w 6638441"/>
              <a:gd name="connsiteY68" fmla="*/ 4074821 h 6858468"/>
              <a:gd name="connsiteX69" fmla="*/ 5964431 w 6638441"/>
              <a:gd name="connsiteY69" fmla="*/ 4068466 h 6858468"/>
              <a:gd name="connsiteX70" fmla="*/ 5585192 w 6638441"/>
              <a:gd name="connsiteY70" fmla="*/ 3945818 h 6858468"/>
              <a:gd name="connsiteX71" fmla="*/ 5588556 w 6638441"/>
              <a:gd name="connsiteY71" fmla="*/ 3952087 h 6858468"/>
              <a:gd name="connsiteX72" fmla="*/ 5588874 w 6638441"/>
              <a:gd name="connsiteY72" fmla="*/ 3955626 h 6858468"/>
              <a:gd name="connsiteX73" fmla="*/ 5839308 w 6638441"/>
              <a:gd name="connsiteY73" fmla="*/ 3892740 h 6858468"/>
              <a:gd name="connsiteX74" fmla="*/ 5877662 w 6638441"/>
              <a:gd name="connsiteY74" fmla="*/ 3902817 h 6858468"/>
              <a:gd name="connsiteX75" fmla="*/ 5834598 w 6638441"/>
              <a:gd name="connsiteY75" fmla="*/ 3902817 h 6858468"/>
              <a:gd name="connsiteX76" fmla="*/ 5839308 w 6638441"/>
              <a:gd name="connsiteY76" fmla="*/ 3892740 h 6858468"/>
              <a:gd name="connsiteX77" fmla="*/ 5553343 w 6638441"/>
              <a:gd name="connsiteY77" fmla="*/ 3799124 h 6858468"/>
              <a:gd name="connsiteX78" fmla="*/ 5561865 w 6638441"/>
              <a:gd name="connsiteY78" fmla="*/ 3802482 h 6858468"/>
              <a:gd name="connsiteX79" fmla="*/ 5561865 w 6638441"/>
              <a:gd name="connsiteY79" fmla="*/ 3859816 h 6858468"/>
              <a:gd name="connsiteX80" fmla="*/ 5533157 w 6638441"/>
              <a:gd name="connsiteY80" fmla="*/ 3902817 h 6858468"/>
              <a:gd name="connsiteX81" fmla="*/ 5533157 w 6638441"/>
              <a:gd name="connsiteY81" fmla="*/ 3859816 h 6858468"/>
              <a:gd name="connsiteX82" fmla="*/ 5547513 w 6638441"/>
              <a:gd name="connsiteY82" fmla="*/ 3874150 h 6858468"/>
              <a:gd name="connsiteX83" fmla="*/ 5533157 w 6638441"/>
              <a:gd name="connsiteY83" fmla="*/ 3845483 h 6858468"/>
              <a:gd name="connsiteX84" fmla="*/ 5553343 w 6638441"/>
              <a:gd name="connsiteY84" fmla="*/ 3799124 h 6858468"/>
              <a:gd name="connsiteX85" fmla="*/ 6193456 w 6638441"/>
              <a:gd name="connsiteY85" fmla="*/ 3601811 h 6858468"/>
              <a:gd name="connsiteX86" fmla="*/ 6207812 w 6638441"/>
              <a:gd name="connsiteY86" fmla="*/ 3630478 h 6858468"/>
              <a:gd name="connsiteX87" fmla="*/ 6179100 w 6638441"/>
              <a:gd name="connsiteY87" fmla="*/ 3630478 h 6858468"/>
              <a:gd name="connsiteX88" fmla="*/ 6193456 w 6638441"/>
              <a:gd name="connsiteY88" fmla="*/ 3601811 h 6858468"/>
              <a:gd name="connsiteX89" fmla="*/ 6006850 w 6638441"/>
              <a:gd name="connsiteY89" fmla="*/ 3558812 h 6858468"/>
              <a:gd name="connsiteX90" fmla="*/ 6006850 w 6638441"/>
              <a:gd name="connsiteY90" fmla="*/ 3616145 h 6858468"/>
              <a:gd name="connsiteX91" fmla="*/ 6006850 w 6638441"/>
              <a:gd name="connsiteY91" fmla="*/ 3558812 h 6858468"/>
              <a:gd name="connsiteX92" fmla="*/ 5145590 w 6638441"/>
              <a:gd name="connsiteY92" fmla="*/ 3544478 h 6858468"/>
              <a:gd name="connsiteX93" fmla="*/ 5146143 w 6638441"/>
              <a:gd name="connsiteY93" fmla="*/ 3545030 h 6858468"/>
              <a:gd name="connsiteX94" fmla="*/ 5145630 w 6638441"/>
              <a:gd name="connsiteY94" fmla="*/ 3545298 h 6858468"/>
              <a:gd name="connsiteX95" fmla="*/ 5174300 w 6638441"/>
              <a:gd name="connsiteY95" fmla="*/ 3530145 h 6858468"/>
              <a:gd name="connsiteX96" fmla="*/ 5159945 w 6638441"/>
              <a:gd name="connsiteY96" fmla="*/ 3558812 h 6858468"/>
              <a:gd name="connsiteX97" fmla="*/ 5146143 w 6638441"/>
              <a:gd name="connsiteY97" fmla="*/ 3545030 h 6858468"/>
              <a:gd name="connsiteX98" fmla="*/ 5047407 w 6638441"/>
              <a:gd name="connsiteY98" fmla="*/ 3431528 h 6858468"/>
              <a:gd name="connsiteX99" fmla="*/ 5045110 w 6638441"/>
              <a:gd name="connsiteY99" fmla="*/ 3444141 h 6858468"/>
              <a:gd name="connsiteX100" fmla="*/ 5046904 w 6638441"/>
              <a:gd name="connsiteY100" fmla="*/ 3431599 h 6858468"/>
              <a:gd name="connsiteX101" fmla="*/ 5203008 w 6638441"/>
              <a:gd name="connsiteY101" fmla="*/ 3429807 h 6858468"/>
              <a:gd name="connsiteX102" fmla="*/ 5205918 w 6638441"/>
              <a:gd name="connsiteY102" fmla="*/ 3442471 h 6858468"/>
              <a:gd name="connsiteX103" fmla="*/ 5205475 w 6638441"/>
              <a:gd name="connsiteY103" fmla="*/ 3442349 h 6858468"/>
              <a:gd name="connsiteX104" fmla="*/ 5203008 w 6638441"/>
              <a:gd name="connsiteY104" fmla="*/ 3429807 h 6858468"/>
              <a:gd name="connsiteX105" fmla="*/ 5059465 w 6638441"/>
              <a:gd name="connsiteY105" fmla="*/ 3386806 h 6858468"/>
              <a:gd name="connsiteX106" fmla="*/ 5059465 w 6638441"/>
              <a:gd name="connsiteY106" fmla="*/ 3429807 h 6858468"/>
              <a:gd name="connsiteX107" fmla="*/ 5047407 w 6638441"/>
              <a:gd name="connsiteY107" fmla="*/ 3431528 h 6858468"/>
              <a:gd name="connsiteX108" fmla="*/ 5052286 w 6638441"/>
              <a:gd name="connsiteY108" fmla="*/ 3404725 h 6858468"/>
              <a:gd name="connsiteX109" fmla="*/ 5059465 w 6638441"/>
              <a:gd name="connsiteY109" fmla="*/ 3386806 h 6858468"/>
              <a:gd name="connsiteX110" fmla="*/ 4989486 w 6638441"/>
              <a:gd name="connsiteY110" fmla="*/ 3367101 h 6858468"/>
              <a:gd name="connsiteX111" fmla="*/ 5002047 w 6638441"/>
              <a:gd name="connsiteY111" fmla="*/ 3372474 h 6858468"/>
              <a:gd name="connsiteX112" fmla="*/ 4987693 w 6638441"/>
              <a:gd name="connsiteY112" fmla="*/ 3415473 h 6858468"/>
              <a:gd name="connsiteX113" fmla="*/ 4989486 w 6638441"/>
              <a:gd name="connsiteY113" fmla="*/ 3367101 h 6858468"/>
              <a:gd name="connsiteX114" fmla="*/ 5791534 w 6638441"/>
              <a:gd name="connsiteY114" fmla="*/ 3358141 h 6858468"/>
              <a:gd name="connsiteX115" fmla="*/ 5805891 w 6638441"/>
              <a:gd name="connsiteY115" fmla="*/ 3401140 h 6858468"/>
              <a:gd name="connsiteX116" fmla="*/ 5920725 w 6638441"/>
              <a:gd name="connsiteY116" fmla="*/ 3358141 h 6858468"/>
              <a:gd name="connsiteX117" fmla="*/ 5935079 w 6638441"/>
              <a:gd name="connsiteY117" fmla="*/ 3415473 h 6858468"/>
              <a:gd name="connsiteX118" fmla="*/ 5920725 w 6638441"/>
              <a:gd name="connsiteY118" fmla="*/ 3415473 h 6858468"/>
              <a:gd name="connsiteX119" fmla="*/ 5920725 w 6638441"/>
              <a:gd name="connsiteY119" fmla="*/ 3401140 h 6858468"/>
              <a:gd name="connsiteX120" fmla="*/ 5877662 w 6638441"/>
              <a:gd name="connsiteY120" fmla="*/ 3401140 h 6858468"/>
              <a:gd name="connsiteX121" fmla="*/ 5877662 w 6638441"/>
              <a:gd name="connsiteY121" fmla="*/ 3472808 h 6858468"/>
              <a:gd name="connsiteX122" fmla="*/ 5848951 w 6638441"/>
              <a:gd name="connsiteY122" fmla="*/ 3401140 h 6858468"/>
              <a:gd name="connsiteX123" fmla="*/ 5834598 w 6638441"/>
              <a:gd name="connsiteY123" fmla="*/ 3444141 h 6858468"/>
              <a:gd name="connsiteX124" fmla="*/ 5820243 w 6638441"/>
              <a:gd name="connsiteY124" fmla="*/ 3415473 h 6858468"/>
              <a:gd name="connsiteX125" fmla="*/ 5791534 w 6638441"/>
              <a:gd name="connsiteY125" fmla="*/ 3415473 h 6858468"/>
              <a:gd name="connsiteX126" fmla="*/ 5791534 w 6638441"/>
              <a:gd name="connsiteY126" fmla="*/ 3472808 h 6858468"/>
              <a:gd name="connsiteX127" fmla="*/ 5777179 w 6638441"/>
              <a:gd name="connsiteY127" fmla="*/ 3415473 h 6858468"/>
              <a:gd name="connsiteX128" fmla="*/ 5791534 w 6638441"/>
              <a:gd name="connsiteY128" fmla="*/ 3386806 h 6858468"/>
              <a:gd name="connsiteX129" fmla="*/ 5791534 w 6638441"/>
              <a:gd name="connsiteY129" fmla="*/ 3358141 h 6858468"/>
              <a:gd name="connsiteX130" fmla="*/ 4772376 w 6638441"/>
              <a:gd name="connsiteY130" fmla="*/ 3214802 h 6858468"/>
              <a:gd name="connsiteX131" fmla="*/ 4784937 w 6638441"/>
              <a:gd name="connsiteY131" fmla="*/ 3223764 h 6858468"/>
              <a:gd name="connsiteX132" fmla="*/ 4785297 w 6638441"/>
              <a:gd name="connsiteY132" fmla="*/ 3227704 h 6858468"/>
              <a:gd name="connsiteX133" fmla="*/ 4784937 w 6638441"/>
              <a:gd name="connsiteY133" fmla="*/ 3227344 h 6858468"/>
              <a:gd name="connsiteX134" fmla="*/ 4772376 w 6638441"/>
              <a:gd name="connsiteY134" fmla="*/ 3214802 h 6858468"/>
              <a:gd name="connsiteX135" fmla="*/ 5088174 w 6638441"/>
              <a:gd name="connsiteY135" fmla="*/ 3143136 h 6858468"/>
              <a:gd name="connsiteX136" fmla="*/ 5102529 w 6638441"/>
              <a:gd name="connsiteY136" fmla="*/ 3186137 h 6858468"/>
              <a:gd name="connsiteX137" fmla="*/ 5073818 w 6638441"/>
              <a:gd name="connsiteY137" fmla="*/ 3157469 h 6858468"/>
              <a:gd name="connsiteX138" fmla="*/ 5088174 w 6638441"/>
              <a:gd name="connsiteY138" fmla="*/ 3143136 h 6858468"/>
              <a:gd name="connsiteX139" fmla="*/ 4887211 w 6638441"/>
              <a:gd name="connsiteY139" fmla="*/ 2899462 h 6858468"/>
              <a:gd name="connsiteX140" fmla="*/ 4930275 w 6638441"/>
              <a:gd name="connsiteY140" fmla="*/ 2942465 h 6858468"/>
              <a:gd name="connsiteX141" fmla="*/ 4915922 w 6638441"/>
              <a:gd name="connsiteY141" fmla="*/ 2942465 h 6858468"/>
              <a:gd name="connsiteX142" fmla="*/ 4887211 w 6638441"/>
              <a:gd name="connsiteY142" fmla="*/ 2899462 h 6858468"/>
              <a:gd name="connsiteX143" fmla="*/ 5145590 w 6638441"/>
              <a:gd name="connsiteY143" fmla="*/ 2741792 h 6858468"/>
              <a:gd name="connsiteX144" fmla="*/ 5145590 w 6638441"/>
              <a:gd name="connsiteY144" fmla="*/ 2770461 h 6858468"/>
              <a:gd name="connsiteX145" fmla="*/ 5145590 w 6638441"/>
              <a:gd name="connsiteY145" fmla="*/ 2741792 h 6858468"/>
              <a:gd name="connsiteX146" fmla="*/ 5274779 w 6638441"/>
              <a:gd name="connsiteY146" fmla="*/ 2670126 h 6858468"/>
              <a:gd name="connsiteX147" fmla="*/ 5289131 w 6638441"/>
              <a:gd name="connsiteY147" fmla="*/ 2713126 h 6858468"/>
              <a:gd name="connsiteX148" fmla="*/ 5260424 w 6638441"/>
              <a:gd name="connsiteY148" fmla="*/ 2684459 h 6858468"/>
              <a:gd name="connsiteX149" fmla="*/ 5274779 w 6638441"/>
              <a:gd name="connsiteY149" fmla="*/ 2670126 h 6858468"/>
              <a:gd name="connsiteX150" fmla="*/ 5647991 w 6638441"/>
              <a:gd name="connsiteY150" fmla="*/ 2154116 h 6858468"/>
              <a:gd name="connsiteX151" fmla="*/ 5647991 w 6638441"/>
              <a:gd name="connsiteY151" fmla="*/ 2168449 h 6858468"/>
              <a:gd name="connsiteX152" fmla="*/ 5647991 w 6638441"/>
              <a:gd name="connsiteY152" fmla="*/ 2154116 h 6858468"/>
              <a:gd name="connsiteX153" fmla="*/ 6006850 w 6638441"/>
              <a:gd name="connsiteY153" fmla="*/ 1982112 h 6858468"/>
              <a:gd name="connsiteX154" fmla="*/ 6021205 w 6638441"/>
              <a:gd name="connsiteY154" fmla="*/ 2025113 h 6858468"/>
              <a:gd name="connsiteX155" fmla="*/ 6035558 w 6638441"/>
              <a:gd name="connsiteY155" fmla="*/ 2025113 h 6858468"/>
              <a:gd name="connsiteX156" fmla="*/ 6006850 w 6638441"/>
              <a:gd name="connsiteY156" fmla="*/ 1982112 h 6858468"/>
              <a:gd name="connsiteX157" fmla="*/ 5644800 w 6638441"/>
              <a:gd name="connsiteY157" fmla="*/ 1673143 h 6858468"/>
              <a:gd name="connsiteX158" fmla="*/ 5646197 w 6638441"/>
              <a:gd name="connsiteY158" fmla="*/ 1673938 h 6858468"/>
              <a:gd name="connsiteX159" fmla="*/ 5647991 w 6638441"/>
              <a:gd name="connsiteY159" fmla="*/ 1681106 h 6858468"/>
              <a:gd name="connsiteX160" fmla="*/ 5635880 w 6638441"/>
              <a:gd name="connsiteY160" fmla="*/ 1660949 h 6858468"/>
              <a:gd name="connsiteX161" fmla="*/ 5640816 w 6638441"/>
              <a:gd name="connsiteY161" fmla="*/ 1663189 h 6858468"/>
              <a:gd name="connsiteX162" fmla="*/ 5644800 w 6638441"/>
              <a:gd name="connsiteY162" fmla="*/ 1673143 h 6858468"/>
              <a:gd name="connsiteX163" fmla="*/ 5633636 w 6638441"/>
              <a:gd name="connsiteY163" fmla="*/ 1666773 h 6858468"/>
              <a:gd name="connsiteX164" fmla="*/ 5635880 w 6638441"/>
              <a:gd name="connsiteY164" fmla="*/ 1660949 h 6858468"/>
              <a:gd name="connsiteX165" fmla="*/ 5678135 w 6638441"/>
              <a:gd name="connsiteY165" fmla="*/ 1238196 h 6858468"/>
              <a:gd name="connsiteX166" fmla="*/ 5678495 w 6638441"/>
              <a:gd name="connsiteY166" fmla="*/ 1238556 h 6858468"/>
              <a:gd name="connsiteX167" fmla="*/ 5691055 w 6638441"/>
              <a:gd name="connsiteY167" fmla="*/ 1251097 h 6858468"/>
              <a:gd name="connsiteX168" fmla="*/ 5678495 w 6638441"/>
              <a:gd name="connsiteY168" fmla="*/ 1242137 h 6858468"/>
              <a:gd name="connsiteX169" fmla="*/ 5676700 w 6638441"/>
              <a:gd name="connsiteY169" fmla="*/ 1236765 h 6858468"/>
              <a:gd name="connsiteX170" fmla="*/ 5678037 w 6638441"/>
              <a:gd name="connsiteY170" fmla="*/ 1237096 h 6858468"/>
              <a:gd name="connsiteX171" fmla="*/ 5678135 w 6638441"/>
              <a:gd name="connsiteY171" fmla="*/ 1238196 h 6858468"/>
              <a:gd name="connsiteX172" fmla="*/ 5822038 w 6638441"/>
              <a:gd name="connsiteY172" fmla="*/ 1193761 h 6858468"/>
              <a:gd name="connsiteX173" fmla="*/ 5834598 w 6638441"/>
              <a:gd name="connsiteY173" fmla="*/ 1222431 h 6858468"/>
              <a:gd name="connsiteX174" fmla="*/ 5827421 w 6638441"/>
              <a:gd name="connsiteY174" fmla="*/ 1209886 h 6858468"/>
              <a:gd name="connsiteX175" fmla="*/ 5820243 w 6638441"/>
              <a:gd name="connsiteY175" fmla="*/ 1208096 h 6858468"/>
              <a:gd name="connsiteX176" fmla="*/ 5490093 w 6638441"/>
              <a:gd name="connsiteY176" fmla="*/ 677750 h 6858468"/>
              <a:gd name="connsiteX177" fmla="*/ 5502654 w 6638441"/>
              <a:gd name="connsiteY177" fmla="*/ 683127 h 6858468"/>
              <a:gd name="connsiteX178" fmla="*/ 5504027 w 6638441"/>
              <a:gd name="connsiteY178" fmla="*/ 679015 h 6858468"/>
              <a:gd name="connsiteX179" fmla="*/ 5504745 w 6638441"/>
              <a:gd name="connsiteY179" fmla="*/ 679082 h 6858468"/>
              <a:gd name="connsiteX180" fmla="*/ 5508036 w 6638441"/>
              <a:gd name="connsiteY180" fmla="*/ 693877 h 6858468"/>
              <a:gd name="connsiteX181" fmla="*/ 5490093 w 6638441"/>
              <a:gd name="connsiteY181" fmla="*/ 677750 h 6858468"/>
              <a:gd name="connsiteX182" fmla="*/ 5413954 w 6638441"/>
              <a:gd name="connsiteY182" fmla="*/ 660301 h 6858468"/>
              <a:gd name="connsiteX183" fmla="*/ 5418322 w 6638441"/>
              <a:gd name="connsiteY183" fmla="*/ 663418 h 6858468"/>
              <a:gd name="connsiteX184" fmla="*/ 5414016 w 6638441"/>
              <a:gd name="connsiteY184" fmla="*/ 660552 h 6858468"/>
              <a:gd name="connsiteX185" fmla="*/ 5576220 w 6638441"/>
              <a:gd name="connsiteY185" fmla="*/ 649084 h 6858468"/>
              <a:gd name="connsiteX186" fmla="*/ 5576220 w 6638441"/>
              <a:gd name="connsiteY186" fmla="*/ 663418 h 6858468"/>
              <a:gd name="connsiteX187" fmla="*/ 5576220 w 6638441"/>
              <a:gd name="connsiteY187" fmla="*/ 692084 h 6858468"/>
              <a:gd name="connsiteX188" fmla="*/ 5561865 w 6638441"/>
              <a:gd name="connsiteY188" fmla="*/ 663418 h 6858468"/>
              <a:gd name="connsiteX189" fmla="*/ 5576220 w 6638441"/>
              <a:gd name="connsiteY189" fmla="*/ 649084 h 6858468"/>
              <a:gd name="connsiteX190" fmla="*/ 5418322 w 6638441"/>
              <a:gd name="connsiteY190" fmla="*/ 634750 h 6858468"/>
              <a:gd name="connsiteX191" fmla="*/ 5418322 w 6638441"/>
              <a:gd name="connsiteY191" fmla="*/ 649084 h 6858468"/>
              <a:gd name="connsiteX192" fmla="*/ 5416470 w 6638441"/>
              <a:gd name="connsiteY192" fmla="*/ 642150 h 6858468"/>
              <a:gd name="connsiteX193" fmla="*/ 5403967 w 6638441"/>
              <a:gd name="connsiteY193" fmla="*/ 606082 h 6858468"/>
              <a:gd name="connsiteX194" fmla="*/ 5411145 w 6638441"/>
              <a:gd name="connsiteY194" fmla="*/ 622209 h 6858468"/>
              <a:gd name="connsiteX195" fmla="*/ 5416470 w 6638441"/>
              <a:gd name="connsiteY195" fmla="*/ 642150 h 6858468"/>
              <a:gd name="connsiteX196" fmla="*/ 5412941 w 6638441"/>
              <a:gd name="connsiteY196" fmla="*/ 656253 h 6858468"/>
              <a:gd name="connsiteX197" fmla="*/ 5413954 w 6638441"/>
              <a:gd name="connsiteY197" fmla="*/ 660301 h 6858468"/>
              <a:gd name="connsiteX198" fmla="*/ 5405761 w 6638441"/>
              <a:gd name="connsiteY198" fmla="*/ 654460 h 6858468"/>
              <a:gd name="connsiteX199" fmla="*/ 5403967 w 6638441"/>
              <a:gd name="connsiteY199" fmla="*/ 634750 h 6858468"/>
              <a:gd name="connsiteX200" fmla="*/ 5403967 w 6638441"/>
              <a:gd name="connsiteY200" fmla="*/ 606082 h 6858468"/>
              <a:gd name="connsiteX201" fmla="*/ 5260424 w 6638441"/>
              <a:gd name="connsiteY201" fmla="*/ 520083 h 6858468"/>
              <a:gd name="connsiteX202" fmla="*/ 5260424 w 6638441"/>
              <a:gd name="connsiteY202" fmla="*/ 534416 h 6858468"/>
              <a:gd name="connsiteX203" fmla="*/ 5257702 w 6638441"/>
              <a:gd name="connsiteY203" fmla="*/ 530957 h 6858468"/>
              <a:gd name="connsiteX204" fmla="*/ 5197288 w 6638441"/>
              <a:gd name="connsiteY204" fmla="*/ 494325 h 6858468"/>
              <a:gd name="connsiteX205" fmla="*/ 5203008 w 6638441"/>
              <a:gd name="connsiteY205" fmla="*/ 505746 h 6858468"/>
              <a:gd name="connsiteX206" fmla="*/ 5196952 w 6638441"/>
              <a:gd name="connsiteY206" fmla="*/ 497237 h 6858468"/>
              <a:gd name="connsiteX207" fmla="*/ 5264013 w 6638441"/>
              <a:gd name="connsiteY207" fmla="*/ 487831 h 6858468"/>
              <a:gd name="connsiteX208" fmla="*/ 5289131 w 6638441"/>
              <a:gd name="connsiteY208" fmla="*/ 520083 h 6858468"/>
              <a:gd name="connsiteX209" fmla="*/ 5260424 w 6638441"/>
              <a:gd name="connsiteY209" fmla="*/ 520083 h 6858468"/>
              <a:gd name="connsiteX210" fmla="*/ 5265808 w 6638441"/>
              <a:gd name="connsiteY210" fmla="*/ 493204 h 6858468"/>
              <a:gd name="connsiteX211" fmla="*/ 5360906 w 6638441"/>
              <a:gd name="connsiteY211" fmla="*/ 477079 h 6858468"/>
              <a:gd name="connsiteX212" fmla="*/ 5360906 w 6638441"/>
              <a:gd name="connsiteY212" fmla="*/ 520083 h 6858468"/>
              <a:gd name="connsiteX213" fmla="*/ 5346551 w 6638441"/>
              <a:gd name="connsiteY213" fmla="*/ 491414 h 6858468"/>
              <a:gd name="connsiteX214" fmla="*/ 5360906 w 6638441"/>
              <a:gd name="connsiteY214" fmla="*/ 477079 h 6858468"/>
              <a:gd name="connsiteX215" fmla="*/ 5256948 w 6638441"/>
              <a:gd name="connsiteY215" fmla="*/ 470698 h 6858468"/>
              <a:gd name="connsiteX216" fmla="*/ 5260424 w 6638441"/>
              <a:gd name="connsiteY216" fmla="*/ 477079 h 6858468"/>
              <a:gd name="connsiteX217" fmla="*/ 5264013 w 6638441"/>
              <a:gd name="connsiteY217" fmla="*/ 487831 h 6858468"/>
              <a:gd name="connsiteX218" fmla="*/ 5256836 w 6638441"/>
              <a:gd name="connsiteY218" fmla="*/ 471707 h 6858468"/>
              <a:gd name="connsiteX219" fmla="*/ 5256948 w 6638441"/>
              <a:gd name="connsiteY219" fmla="*/ 470698 h 6858468"/>
              <a:gd name="connsiteX220" fmla="*/ 4987693 w 6638441"/>
              <a:gd name="connsiteY220" fmla="*/ 362412 h 6858468"/>
              <a:gd name="connsiteX221" fmla="*/ 5007431 w 6638441"/>
              <a:gd name="connsiteY221" fmla="*/ 376746 h 6858468"/>
              <a:gd name="connsiteX222" fmla="*/ 5007958 w 6638441"/>
              <a:gd name="connsiteY222" fmla="*/ 377588 h 6858468"/>
              <a:gd name="connsiteX223" fmla="*/ 5113070 w 6638441"/>
              <a:gd name="connsiteY223" fmla="*/ 321651 h 6858468"/>
              <a:gd name="connsiteX224" fmla="*/ 5131236 w 6638441"/>
              <a:gd name="connsiteY224" fmla="*/ 333745 h 6858468"/>
              <a:gd name="connsiteX225" fmla="*/ 5129442 w 6638441"/>
              <a:gd name="connsiteY225" fmla="*/ 349870 h 6858468"/>
              <a:gd name="connsiteX226" fmla="*/ 5124232 w 6638441"/>
              <a:gd name="connsiteY226" fmla="*/ 343185 h 6858468"/>
              <a:gd name="connsiteX227" fmla="*/ 5124061 w 6638441"/>
              <a:gd name="connsiteY227" fmla="*/ 342703 h 6858468"/>
              <a:gd name="connsiteX228" fmla="*/ 5116881 w 6638441"/>
              <a:gd name="connsiteY228" fmla="*/ 333745 h 6858468"/>
              <a:gd name="connsiteX229" fmla="*/ 5113070 w 6638441"/>
              <a:gd name="connsiteY229" fmla="*/ 321651 h 6858468"/>
              <a:gd name="connsiteX230" fmla="*/ 4872859 w 6638441"/>
              <a:gd name="connsiteY230" fmla="*/ 262074 h 6858468"/>
              <a:gd name="connsiteX231" fmla="*/ 4887211 w 6638441"/>
              <a:gd name="connsiteY231" fmla="*/ 333745 h 6858468"/>
              <a:gd name="connsiteX232" fmla="*/ 4872859 w 6638441"/>
              <a:gd name="connsiteY232" fmla="*/ 305078 h 6858468"/>
              <a:gd name="connsiteX233" fmla="*/ 4872859 w 6638441"/>
              <a:gd name="connsiteY233" fmla="*/ 262074 h 6858468"/>
              <a:gd name="connsiteX234" fmla="*/ 4995438 w 6638441"/>
              <a:gd name="connsiteY234" fmla="*/ 138851 h 6858468"/>
              <a:gd name="connsiteX235" fmla="*/ 5002047 w 6638441"/>
              <a:gd name="connsiteY235" fmla="*/ 149199 h 6858468"/>
              <a:gd name="connsiteX236" fmla="*/ 5016401 w 6638441"/>
              <a:gd name="connsiteY236" fmla="*/ 176074 h 6858468"/>
              <a:gd name="connsiteX237" fmla="*/ 4996665 w 6638441"/>
              <a:gd name="connsiteY237" fmla="*/ 142031 h 6858468"/>
              <a:gd name="connsiteX238" fmla="*/ 5098470 w 6638441"/>
              <a:gd name="connsiteY238" fmla="*/ 117494 h 6858468"/>
              <a:gd name="connsiteX239" fmla="*/ 5102529 w 6638441"/>
              <a:gd name="connsiteY239" fmla="*/ 118740 h 6858468"/>
              <a:gd name="connsiteX240" fmla="*/ 5116881 w 6638441"/>
              <a:gd name="connsiteY240" fmla="*/ 133074 h 6858468"/>
              <a:gd name="connsiteX241" fmla="*/ 5107911 w 6638441"/>
              <a:gd name="connsiteY241" fmla="*/ 129490 h 6858468"/>
              <a:gd name="connsiteX242" fmla="*/ 5088174 w 6638441"/>
              <a:gd name="connsiteY242" fmla="*/ 104407 h 6858468"/>
              <a:gd name="connsiteX243" fmla="*/ 5098470 w 6638441"/>
              <a:gd name="connsiteY243" fmla="*/ 117494 h 6858468"/>
              <a:gd name="connsiteX244" fmla="*/ 5096697 w 6638441"/>
              <a:gd name="connsiteY244" fmla="*/ 116949 h 6858468"/>
              <a:gd name="connsiteX245" fmla="*/ 5088174 w 6638441"/>
              <a:gd name="connsiteY245" fmla="*/ 104407 h 6858468"/>
              <a:gd name="connsiteX246" fmla="*/ 4556766 w 6638441"/>
              <a:gd name="connsiteY246" fmla="*/ 75446 h 6858468"/>
              <a:gd name="connsiteX247" fmla="*/ 4557059 w 6638441"/>
              <a:gd name="connsiteY247" fmla="*/ 75738 h 6858468"/>
              <a:gd name="connsiteX248" fmla="*/ 4557062 w 6638441"/>
              <a:gd name="connsiteY248" fmla="*/ 75741 h 6858468"/>
              <a:gd name="connsiteX249" fmla="*/ 4551230 w 6638441"/>
              <a:gd name="connsiteY249" fmla="*/ 69918 h 6858468"/>
              <a:gd name="connsiteX250" fmla="*/ 4556766 w 6638441"/>
              <a:gd name="connsiteY250" fmla="*/ 75446 h 6858468"/>
              <a:gd name="connsiteX251" fmla="*/ 4553472 w 6638441"/>
              <a:gd name="connsiteY251" fmla="*/ 72158 h 6858468"/>
              <a:gd name="connsiteX252" fmla="*/ 4551230 w 6638441"/>
              <a:gd name="connsiteY252" fmla="*/ 69918 h 6858468"/>
              <a:gd name="connsiteX253" fmla="*/ 5271348 w 6638441"/>
              <a:gd name="connsiteY253" fmla="*/ 0 h 6858468"/>
              <a:gd name="connsiteX254" fmla="*/ 5287294 w 6638441"/>
              <a:gd name="connsiteY254" fmla="*/ 0 h 6858468"/>
              <a:gd name="connsiteX255" fmla="*/ 5289131 w 6638441"/>
              <a:gd name="connsiteY255" fmla="*/ 4073 h 6858468"/>
              <a:gd name="connsiteX256" fmla="*/ 5303487 w 6638441"/>
              <a:gd name="connsiteY256" fmla="*/ 18404 h 6858468"/>
              <a:gd name="connsiteX257" fmla="*/ 5274779 w 6638441"/>
              <a:gd name="connsiteY257" fmla="*/ 32736 h 6858468"/>
              <a:gd name="connsiteX258" fmla="*/ 5274779 w 6638441"/>
              <a:gd name="connsiteY258" fmla="*/ 4073 h 6858468"/>
              <a:gd name="connsiteX259" fmla="*/ 5229903 w 6638441"/>
              <a:gd name="connsiteY259" fmla="*/ 0 h 6858468"/>
              <a:gd name="connsiteX260" fmla="*/ 5255513 w 6638441"/>
              <a:gd name="connsiteY260" fmla="*/ 0 h 6858468"/>
              <a:gd name="connsiteX261" fmla="*/ 5253247 w 6638441"/>
              <a:gd name="connsiteY261" fmla="*/ 4070 h 6858468"/>
              <a:gd name="connsiteX262" fmla="*/ 5231715 w 6638441"/>
              <a:gd name="connsiteY262" fmla="*/ 4073 h 6858468"/>
              <a:gd name="connsiteX263" fmla="*/ 5206404 w 6638441"/>
              <a:gd name="connsiteY263" fmla="*/ 0 h 6858468"/>
              <a:gd name="connsiteX264" fmla="*/ 5227054 w 6638441"/>
              <a:gd name="connsiteY264" fmla="*/ 0 h 6858468"/>
              <a:gd name="connsiteX265" fmla="*/ 5231715 w 6638441"/>
              <a:gd name="connsiteY265" fmla="*/ 4073 h 6858468"/>
              <a:gd name="connsiteX266" fmla="*/ 5246070 w 6638441"/>
              <a:gd name="connsiteY266" fmla="*/ 61406 h 6858468"/>
              <a:gd name="connsiteX267" fmla="*/ 5231715 w 6638441"/>
              <a:gd name="connsiteY267" fmla="*/ 18404 h 6858468"/>
              <a:gd name="connsiteX268" fmla="*/ 5217360 w 6638441"/>
              <a:gd name="connsiteY268" fmla="*/ 47071 h 6858468"/>
              <a:gd name="connsiteX269" fmla="*/ 5211305 w 6638441"/>
              <a:gd name="connsiteY269" fmla="*/ 14820 h 6858468"/>
              <a:gd name="connsiteX270" fmla="*/ 5164064 w 6638441"/>
              <a:gd name="connsiteY270" fmla="*/ 0 h 6858468"/>
              <a:gd name="connsiteX271" fmla="*/ 5191493 w 6638441"/>
              <a:gd name="connsiteY271" fmla="*/ 0 h 6858468"/>
              <a:gd name="connsiteX272" fmla="*/ 5198072 w 6638441"/>
              <a:gd name="connsiteY272" fmla="*/ 23780 h 6858468"/>
              <a:gd name="connsiteX273" fmla="*/ 5168467 w 6638441"/>
              <a:gd name="connsiteY273" fmla="*/ 5862 h 6858468"/>
              <a:gd name="connsiteX274" fmla="*/ 5133977 w 6638441"/>
              <a:gd name="connsiteY274" fmla="*/ 0 h 6858468"/>
              <a:gd name="connsiteX275" fmla="*/ 5145590 w 6638441"/>
              <a:gd name="connsiteY275" fmla="*/ 0 h 6858468"/>
              <a:gd name="connsiteX276" fmla="*/ 5145590 w 6638441"/>
              <a:gd name="connsiteY276" fmla="*/ 9445 h 6858468"/>
              <a:gd name="connsiteX277" fmla="*/ 5145590 w 6638441"/>
              <a:gd name="connsiteY277" fmla="*/ 32736 h 6858468"/>
              <a:gd name="connsiteX278" fmla="*/ 5138413 w 6638441"/>
              <a:gd name="connsiteY278" fmla="*/ 16612 h 6858468"/>
              <a:gd name="connsiteX279" fmla="*/ 4267255 w 6638441"/>
              <a:gd name="connsiteY279" fmla="*/ 0 h 6858468"/>
              <a:gd name="connsiteX280" fmla="*/ 4268072 w 6638441"/>
              <a:gd name="connsiteY280" fmla="*/ 0 h 6858468"/>
              <a:gd name="connsiteX281" fmla="*/ 4269974 w 6638441"/>
              <a:gd name="connsiteY281" fmla="*/ 4073 h 6858468"/>
              <a:gd name="connsiteX282" fmla="*/ 0 w 6638441"/>
              <a:gd name="connsiteY282" fmla="*/ 0 h 6858468"/>
              <a:gd name="connsiteX283" fmla="*/ 4265387 w 6638441"/>
              <a:gd name="connsiteY283" fmla="*/ 0 h 6858468"/>
              <a:gd name="connsiteX284" fmla="*/ 4269974 w 6638441"/>
              <a:gd name="connsiteY284" fmla="*/ 4073 h 6858468"/>
              <a:gd name="connsiteX285" fmla="*/ 4269974 w 6638441"/>
              <a:gd name="connsiteY285" fmla="*/ 61406 h 6858468"/>
              <a:gd name="connsiteX286" fmla="*/ 4327391 w 6638441"/>
              <a:gd name="connsiteY286" fmla="*/ 61406 h 6858468"/>
              <a:gd name="connsiteX287" fmla="*/ 4327391 w 6638441"/>
              <a:gd name="connsiteY287" fmla="*/ 104407 h 6858468"/>
              <a:gd name="connsiteX288" fmla="*/ 4356099 w 6638441"/>
              <a:gd name="connsiteY288" fmla="*/ 104407 h 6858468"/>
              <a:gd name="connsiteX289" fmla="*/ 4313038 w 6638441"/>
              <a:gd name="connsiteY289" fmla="*/ 32736 h 6858468"/>
              <a:gd name="connsiteX290" fmla="*/ 4313038 w 6638441"/>
              <a:gd name="connsiteY290" fmla="*/ 4073 h 6858468"/>
              <a:gd name="connsiteX291" fmla="*/ 4326817 w 6638441"/>
              <a:gd name="connsiteY291" fmla="*/ 16112 h 6858468"/>
              <a:gd name="connsiteX292" fmla="*/ 4327391 w 6638441"/>
              <a:gd name="connsiteY292" fmla="*/ 18404 h 6858468"/>
              <a:gd name="connsiteX293" fmla="*/ 4328461 w 6638441"/>
              <a:gd name="connsiteY293" fmla="*/ 19951 h 6858468"/>
              <a:gd name="connsiteX294" fmla="*/ 4341747 w 6638441"/>
              <a:gd name="connsiteY294" fmla="*/ 61406 h 6858468"/>
              <a:gd name="connsiteX295" fmla="*/ 4356099 w 6638441"/>
              <a:gd name="connsiteY295" fmla="*/ 32736 h 6858468"/>
              <a:gd name="connsiteX296" fmla="*/ 4335914 w 6638441"/>
              <a:gd name="connsiteY296" fmla="*/ 30722 h 6858468"/>
              <a:gd name="connsiteX297" fmla="*/ 4328461 w 6638441"/>
              <a:gd name="connsiteY297" fmla="*/ 19951 h 6858468"/>
              <a:gd name="connsiteX298" fmla="*/ 4327391 w 6638441"/>
              <a:gd name="connsiteY298" fmla="*/ 16614 h 6858468"/>
              <a:gd name="connsiteX299" fmla="*/ 4326817 w 6638441"/>
              <a:gd name="connsiteY299" fmla="*/ 16112 h 6858468"/>
              <a:gd name="connsiteX300" fmla="*/ 4322785 w 6638441"/>
              <a:gd name="connsiteY300" fmla="*/ 0 h 6858468"/>
              <a:gd name="connsiteX301" fmla="*/ 4339657 w 6638441"/>
              <a:gd name="connsiteY301" fmla="*/ 0 h 6858468"/>
              <a:gd name="connsiteX302" fmla="*/ 4348923 w 6638441"/>
              <a:gd name="connsiteY302" fmla="*/ 9445 h 6858468"/>
              <a:gd name="connsiteX303" fmla="*/ 4370455 w 6638441"/>
              <a:gd name="connsiteY303" fmla="*/ 32736 h 6858468"/>
              <a:gd name="connsiteX304" fmla="*/ 4370455 w 6638441"/>
              <a:gd name="connsiteY304" fmla="*/ 18404 h 6858468"/>
              <a:gd name="connsiteX305" fmla="*/ 4399163 w 6638441"/>
              <a:gd name="connsiteY305" fmla="*/ 61406 h 6858468"/>
              <a:gd name="connsiteX306" fmla="*/ 4408135 w 6638441"/>
              <a:gd name="connsiteY306" fmla="*/ 29156 h 6858468"/>
              <a:gd name="connsiteX307" fmla="*/ 4398201 w 6638441"/>
              <a:gd name="connsiteY307" fmla="*/ 0 h 6858468"/>
              <a:gd name="connsiteX308" fmla="*/ 4406016 w 6638441"/>
              <a:gd name="connsiteY308" fmla="*/ 0 h 6858468"/>
              <a:gd name="connsiteX309" fmla="*/ 4407687 w 6638441"/>
              <a:gd name="connsiteY309" fmla="*/ 2502 h 6858468"/>
              <a:gd name="connsiteX310" fmla="*/ 4427874 w 6638441"/>
              <a:gd name="connsiteY310" fmla="*/ 32736 h 6858468"/>
              <a:gd name="connsiteX311" fmla="*/ 4456583 w 6638441"/>
              <a:gd name="connsiteY311" fmla="*/ 32736 h 6858468"/>
              <a:gd name="connsiteX312" fmla="*/ 4454788 w 6638441"/>
              <a:gd name="connsiteY312" fmla="*/ 9445 h 6858468"/>
              <a:gd name="connsiteX313" fmla="*/ 4451303 w 6638441"/>
              <a:gd name="connsiteY313" fmla="*/ 0 h 6858468"/>
              <a:gd name="connsiteX314" fmla="*/ 4459470 w 6638441"/>
              <a:gd name="connsiteY314" fmla="*/ 0 h 6858468"/>
              <a:gd name="connsiteX315" fmla="*/ 4463758 w 6638441"/>
              <a:gd name="connsiteY315" fmla="*/ 11239 h 6858468"/>
              <a:gd name="connsiteX316" fmla="*/ 4485290 w 6638441"/>
              <a:gd name="connsiteY316" fmla="*/ 75741 h 6858468"/>
              <a:gd name="connsiteX317" fmla="*/ 4456583 w 6638441"/>
              <a:gd name="connsiteY317" fmla="*/ 75741 h 6858468"/>
              <a:gd name="connsiteX318" fmla="*/ 4499645 w 6638441"/>
              <a:gd name="connsiteY318" fmla="*/ 61406 h 6858468"/>
              <a:gd name="connsiteX319" fmla="*/ 4485290 w 6638441"/>
              <a:gd name="connsiteY319" fmla="*/ 90073 h 6858468"/>
              <a:gd name="connsiteX320" fmla="*/ 4513997 w 6638441"/>
              <a:gd name="connsiteY320" fmla="*/ 147407 h 6858468"/>
              <a:gd name="connsiteX321" fmla="*/ 4571417 w 6638441"/>
              <a:gd name="connsiteY321" fmla="*/ 133074 h 6858468"/>
              <a:gd name="connsiteX322" fmla="*/ 4557062 w 6638441"/>
              <a:gd name="connsiteY322" fmla="*/ 90073 h 6858468"/>
              <a:gd name="connsiteX323" fmla="*/ 4571417 w 6638441"/>
              <a:gd name="connsiteY323" fmla="*/ 90073 h 6858468"/>
              <a:gd name="connsiteX324" fmla="*/ 4557059 w 6638441"/>
              <a:gd name="connsiteY324" fmla="*/ 75738 h 6858468"/>
              <a:gd name="connsiteX325" fmla="*/ 4544501 w 6638441"/>
              <a:gd name="connsiteY325" fmla="*/ 59614 h 6858468"/>
              <a:gd name="connsiteX326" fmla="*/ 4542706 w 6638441"/>
              <a:gd name="connsiteY326" fmla="*/ 32736 h 6858468"/>
              <a:gd name="connsiteX327" fmla="*/ 4542706 w 6638441"/>
              <a:gd name="connsiteY327" fmla="*/ 47071 h 6858468"/>
              <a:gd name="connsiteX328" fmla="*/ 4528354 w 6638441"/>
              <a:gd name="connsiteY328" fmla="*/ 32736 h 6858468"/>
              <a:gd name="connsiteX329" fmla="*/ 4513997 w 6638441"/>
              <a:gd name="connsiteY329" fmla="*/ 14820 h 6858468"/>
              <a:gd name="connsiteX330" fmla="*/ 4508601 w 6638441"/>
              <a:gd name="connsiteY330" fmla="*/ 0 h 6858468"/>
              <a:gd name="connsiteX331" fmla="*/ 4525586 w 6638441"/>
              <a:gd name="connsiteY331" fmla="*/ 0 h 6858468"/>
              <a:gd name="connsiteX332" fmla="*/ 4528354 w 6638441"/>
              <a:gd name="connsiteY332" fmla="*/ 4073 h 6858468"/>
              <a:gd name="connsiteX333" fmla="*/ 4526897 w 6638441"/>
              <a:gd name="connsiteY333" fmla="*/ 0 h 6858468"/>
              <a:gd name="connsiteX334" fmla="*/ 4542706 w 6638441"/>
              <a:gd name="connsiteY334" fmla="*/ 0 h 6858468"/>
              <a:gd name="connsiteX335" fmla="*/ 4542706 w 6638441"/>
              <a:gd name="connsiteY335" fmla="*/ 4073 h 6858468"/>
              <a:gd name="connsiteX336" fmla="*/ 4546104 w 6638441"/>
              <a:gd name="connsiteY336" fmla="*/ 0 h 6858468"/>
              <a:gd name="connsiteX337" fmla="*/ 4566507 w 6638441"/>
              <a:gd name="connsiteY337" fmla="*/ 0 h 6858468"/>
              <a:gd name="connsiteX338" fmla="*/ 4571417 w 6638441"/>
              <a:gd name="connsiteY338" fmla="*/ 4073 h 6858468"/>
              <a:gd name="connsiteX339" fmla="*/ 4571417 w 6638441"/>
              <a:gd name="connsiteY339" fmla="*/ 0 h 6858468"/>
              <a:gd name="connsiteX340" fmla="*/ 4610402 w 6638441"/>
              <a:gd name="connsiteY340" fmla="*/ 0 h 6858468"/>
              <a:gd name="connsiteX341" fmla="*/ 4614481 w 6638441"/>
              <a:gd name="connsiteY341" fmla="*/ 4073 h 6858468"/>
              <a:gd name="connsiteX342" fmla="*/ 4617247 w 6638441"/>
              <a:gd name="connsiteY342" fmla="*/ 0 h 6858468"/>
              <a:gd name="connsiteX343" fmla="*/ 5129732 w 6638441"/>
              <a:gd name="connsiteY343" fmla="*/ 0 h 6858468"/>
              <a:gd name="connsiteX344" fmla="*/ 5120470 w 6638441"/>
              <a:gd name="connsiteY344" fmla="*/ 63196 h 6858468"/>
              <a:gd name="connsiteX345" fmla="*/ 5088174 w 6638441"/>
              <a:gd name="connsiteY345" fmla="*/ 104407 h 6858468"/>
              <a:gd name="connsiteX346" fmla="*/ 5030754 w 6638441"/>
              <a:gd name="connsiteY346" fmla="*/ 133074 h 6858468"/>
              <a:gd name="connsiteX347" fmla="*/ 5002047 w 6638441"/>
              <a:gd name="connsiteY347" fmla="*/ 104407 h 6858468"/>
              <a:gd name="connsiteX348" fmla="*/ 4987693 w 6638441"/>
              <a:gd name="connsiteY348" fmla="*/ 118740 h 6858468"/>
              <a:gd name="connsiteX349" fmla="*/ 4995438 w 6638441"/>
              <a:gd name="connsiteY349" fmla="*/ 138851 h 6858468"/>
              <a:gd name="connsiteX350" fmla="*/ 4992177 w 6638441"/>
              <a:gd name="connsiteY350" fmla="*/ 133746 h 6858468"/>
              <a:gd name="connsiteX351" fmla="*/ 4987693 w 6638441"/>
              <a:gd name="connsiteY351" fmla="*/ 133074 h 6858468"/>
              <a:gd name="connsiteX352" fmla="*/ 4944631 w 6638441"/>
              <a:gd name="connsiteY352" fmla="*/ 190408 h 6858468"/>
              <a:gd name="connsiteX353" fmla="*/ 4930275 w 6638441"/>
              <a:gd name="connsiteY353" fmla="*/ 161741 h 6858468"/>
              <a:gd name="connsiteX354" fmla="*/ 4887211 w 6638441"/>
              <a:gd name="connsiteY354" fmla="*/ 161741 h 6858468"/>
              <a:gd name="connsiteX355" fmla="*/ 4901567 w 6638441"/>
              <a:gd name="connsiteY355" fmla="*/ 190408 h 6858468"/>
              <a:gd name="connsiteX356" fmla="*/ 4887211 w 6638441"/>
              <a:gd name="connsiteY356" fmla="*/ 276412 h 6858468"/>
              <a:gd name="connsiteX357" fmla="*/ 4844147 w 6638441"/>
              <a:gd name="connsiteY357" fmla="*/ 219074 h 6858468"/>
              <a:gd name="connsiteX358" fmla="*/ 4829795 w 6638441"/>
              <a:gd name="connsiteY358" fmla="*/ 190408 h 6858468"/>
              <a:gd name="connsiteX359" fmla="*/ 4858503 w 6638441"/>
              <a:gd name="connsiteY359" fmla="*/ 247744 h 6858468"/>
              <a:gd name="connsiteX360" fmla="*/ 4858503 w 6638441"/>
              <a:gd name="connsiteY360" fmla="*/ 362412 h 6858468"/>
              <a:gd name="connsiteX361" fmla="*/ 4887211 w 6638441"/>
              <a:gd name="connsiteY361" fmla="*/ 376746 h 6858468"/>
              <a:gd name="connsiteX362" fmla="*/ 4858503 w 6638441"/>
              <a:gd name="connsiteY362" fmla="*/ 333745 h 6858468"/>
              <a:gd name="connsiteX363" fmla="*/ 4887211 w 6638441"/>
              <a:gd name="connsiteY363" fmla="*/ 333745 h 6858468"/>
              <a:gd name="connsiteX364" fmla="*/ 4887211 w 6638441"/>
              <a:gd name="connsiteY364" fmla="*/ 362412 h 6858468"/>
              <a:gd name="connsiteX365" fmla="*/ 4901567 w 6638441"/>
              <a:gd name="connsiteY365" fmla="*/ 380330 h 6858468"/>
              <a:gd name="connsiteX366" fmla="*/ 4915024 w 6638441"/>
              <a:gd name="connsiteY366" fmla="*/ 376970 h 6858468"/>
              <a:gd name="connsiteX367" fmla="*/ 4916488 w 6638441"/>
              <a:gd name="connsiteY367" fmla="*/ 378552 h 6858468"/>
              <a:gd name="connsiteX368" fmla="*/ 4924893 w 6638441"/>
              <a:gd name="connsiteY368" fmla="*/ 405413 h 6858468"/>
              <a:gd name="connsiteX369" fmla="*/ 4944631 w 6638441"/>
              <a:gd name="connsiteY369" fmla="*/ 434080 h 6858468"/>
              <a:gd name="connsiteX370" fmla="*/ 4944631 w 6638441"/>
              <a:gd name="connsiteY370" fmla="*/ 419745 h 6858468"/>
              <a:gd name="connsiteX371" fmla="*/ 4923099 w 6638441"/>
              <a:gd name="connsiteY371" fmla="*/ 385703 h 6858468"/>
              <a:gd name="connsiteX372" fmla="*/ 4916488 w 6638441"/>
              <a:gd name="connsiteY372" fmla="*/ 378552 h 6858468"/>
              <a:gd name="connsiteX373" fmla="*/ 4915922 w 6638441"/>
              <a:gd name="connsiteY373" fmla="*/ 376746 h 6858468"/>
              <a:gd name="connsiteX374" fmla="*/ 4915024 w 6638441"/>
              <a:gd name="connsiteY374" fmla="*/ 376970 h 6858468"/>
              <a:gd name="connsiteX375" fmla="*/ 4901567 w 6638441"/>
              <a:gd name="connsiteY375" fmla="*/ 362412 h 6858468"/>
              <a:gd name="connsiteX376" fmla="*/ 4901567 w 6638441"/>
              <a:gd name="connsiteY376" fmla="*/ 333745 h 6858468"/>
              <a:gd name="connsiteX377" fmla="*/ 4930275 w 6638441"/>
              <a:gd name="connsiteY377" fmla="*/ 362412 h 6858468"/>
              <a:gd name="connsiteX378" fmla="*/ 4930275 w 6638441"/>
              <a:gd name="connsiteY378" fmla="*/ 391079 h 6858468"/>
              <a:gd name="connsiteX379" fmla="*/ 4973338 w 6638441"/>
              <a:gd name="connsiteY379" fmla="*/ 376746 h 6858468"/>
              <a:gd name="connsiteX380" fmla="*/ 4973338 w 6638441"/>
              <a:gd name="connsiteY380" fmla="*/ 419745 h 6858468"/>
              <a:gd name="connsiteX381" fmla="*/ 4973338 w 6638441"/>
              <a:gd name="connsiteY381" fmla="*/ 362412 h 6858468"/>
              <a:gd name="connsiteX382" fmla="*/ 5016401 w 6638441"/>
              <a:gd name="connsiteY382" fmla="*/ 391079 h 6858468"/>
              <a:gd name="connsiteX383" fmla="*/ 5007958 w 6638441"/>
              <a:gd name="connsiteY383" fmla="*/ 377588 h 6858468"/>
              <a:gd name="connsiteX384" fmla="*/ 5045110 w 6638441"/>
              <a:gd name="connsiteY384" fmla="*/ 405413 h 6858468"/>
              <a:gd name="connsiteX385" fmla="*/ 5059465 w 6638441"/>
              <a:gd name="connsiteY385" fmla="*/ 362412 h 6858468"/>
              <a:gd name="connsiteX386" fmla="*/ 5059465 w 6638441"/>
              <a:gd name="connsiteY386" fmla="*/ 319411 h 6858468"/>
              <a:gd name="connsiteX387" fmla="*/ 5088174 w 6638441"/>
              <a:gd name="connsiteY387" fmla="*/ 319411 h 6858468"/>
              <a:gd name="connsiteX388" fmla="*/ 5088174 w 6638441"/>
              <a:gd name="connsiteY388" fmla="*/ 362412 h 6858468"/>
              <a:gd name="connsiteX389" fmla="*/ 5116881 w 6638441"/>
              <a:gd name="connsiteY389" fmla="*/ 376746 h 6858468"/>
              <a:gd name="connsiteX390" fmla="*/ 5102529 w 6638441"/>
              <a:gd name="connsiteY390" fmla="*/ 333745 h 6858468"/>
              <a:gd name="connsiteX391" fmla="*/ 5116881 w 6638441"/>
              <a:gd name="connsiteY391" fmla="*/ 333745 h 6858468"/>
              <a:gd name="connsiteX392" fmla="*/ 5124232 w 6638441"/>
              <a:gd name="connsiteY392" fmla="*/ 343185 h 6858468"/>
              <a:gd name="connsiteX393" fmla="*/ 5131236 w 6638441"/>
              <a:gd name="connsiteY393" fmla="*/ 362412 h 6858468"/>
              <a:gd name="connsiteX394" fmla="*/ 5159945 w 6638441"/>
              <a:gd name="connsiteY394" fmla="*/ 333745 h 6858468"/>
              <a:gd name="connsiteX395" fmla="*/ 5145590 w 6638441"/>
              <a:gd name="connsiteY395" fmla="*/ 319411 h 6858468"/>
              <a:gd name="connsiteX396" fmla="*/ 5174300 w 6638441"/>
              <a:gd name="connsiteY396" fmla="*/ 319411 h 6858468"/>
              <a:gd name="connsiteX397" fmla="*/ 5159945 w 6638441"/>
              <a:gd name="connsiteY397" fmla="*/ 290744 h 6858468"/>
              <a:gd name="connsiteX398" fmla="*/ 5260424 w 6638441"/>
              <a:gd name="connsiteY398" fmla="*/ 262074 h 6858468"/>
              <a:gd name="connsiteX399" fmla="*/ 5260424 w 6638441"/>
              <a:gd name="connsiteY399" fmla="*/ 219074 h 6858468"/>
              <a:gd name="connsiteX400" fmla="*/ 5188652 w 6638441"/>
              <a:gd name="connsiteY400" fmla="*/ 190408 h 6858468"/>
              <a:gd name="connsiteX401" fmla="*/ 5246070 w 6638441"/>
              <a:gd name="connsiteY401" fmla="*/ 147407 h 6858468"/>
              <a:gd name="connsiteX402" fmla="*/ 5260424 w 6638441"/>
              <a:gd name="connsiteY402" fmla="*/ 190408 h 6858468"/>
              <a:gd name="connsiteX403" fmla="*/ 5360906 w 6638441"/>
              <a:gd name="connsiteY403" fmla="*/ 204741 h 6858468"/>
              <a:gd name="connsiteX404" fmla="*/ 5274779 w 6638441"/>
              <a:gd name="connsiteY404" fmla="*/ 219074 h 6858468"/>
              <a:gd name="connsiteX405" fmla="*/ 5289131 w 6638441"/>
              <a:gd name="connsiteY405" fmla="*/ 262074 h 6858468"/>
              <a:gd name="connsiteX406" fmla="*/ 5289131 w 6638441"/>
              <a:gd name="connsiteY406" fmla="*/ 290744 h 6858468"/>
              <a:gd name="connsiteX407" fmla="*/ 5303487 w 6638441"/>
              <a:gd name="connsiteY407" fmla="*/ 333745 h 6858468"/>
              <a:gd name="connsiteX408" fmla="*/ 5274779 w 6638441"/>
              <a:gd name="connsiteY408" fmla="*/ 305078 h 6858468"/>
              <a:gd name="connsiteX409" fmla="*/ 5246070 w 6638441"/>
              <a:gd name="connsiteY409" fmla="*/ 305078 h 6858468"/>
              <a:gd name="connsiteX410" fmla="*/ 5274779 w 6638441"/>
              <a:gd name="connsiteY410" fmla="*/ 333745 h 6858468"/>
              <a:gd name="connsiteX411" fmla="*/ 5260424 w 6638441"/>
              <a:gd name="connsiteY411" fmla="*/ 362412 h 6858468"/>
              <a:gd name="connsiteX412" fmla="*/ 5217360 w 6638441"/>
              <a:gd name="connsiteY412" fmla="*/ 391079 h 6858468"/>
              <a:gd name="connsiteX413" fmla="*/ 5203008 w 6638441"/>
              <a:gd name="connsiteY413" fmla="*/ 362412 h 6858468"/>
              <a:gd name="connsiteX414" fmla="*/ 5188652 w 6638441"/>
              <a:gd name="connsiteY414" fmla="*/ 362412 h 6858468"/>
              <a:gd name="connsiteX415" fmla="*/ 5217360 w 6638441"/>
              <a:gd name="connsiteY415" fmla="*/ 405413 h 6858468"/>
              <a:gd name="connsiteX416" fmla="*/ 5246070 w 6638441"/>
              <a:gd name="connsiteY416" fmla="*/ 477079 h 6858468"/>
              <a:gd name="connsiteX417" fmla="*/ 5217360 w 6638441"/>
              <a:gd name="connsiteY417" fmla="*/ 477079 h 6858468"/>
              <a:gd name="connsiteX418" fmla="*/ 5203008 w 6638441"/>
              <a:gd name="connsiteY418" fmla="*/ 419745 h 6858468"/>
              <a:gd name="connsiteX419" fmla="*/ 5203008 w 6638441"/>
              <a:gd name="connsiteY419" fmla="*/ 477079 h 6858468"/>
              <a:gd name="connsiteX420" fmla="*/ 5197625 w 6638441"/>
              <a:gd name="connsiteY420" fmla="*/ 491414 h 6858468"/>
              <a:gd name="connsiteX421" fmla="*/ 5197288 w 6638441"/>
              <a:gd name="connsiteY421" fmla="*/ 494325 h 6858468"/>
              <a:gd name="connsiteX422" fmla="*/ 5190447 w 6638441"/>
              <a:gd name="connsiteY422" fmla="*/ 480664 h 6858468"/>
              <a:gd name="connsiteX423" fmla="*/ 5188652 w 6638441"/>
              <a:gd name="connsiteY423" fmla="*/ 477079 h 6858468"/>
              <a:gd name="connsiteX424" fmla="*/ 5145590 w 6638441"/>
              <a:gd name="connsiteY424" fmla="*/ 462747 h 6858468"/>
              <a:gd name="connsiteX425" fmla="*/ 5116881 w 6638441"/>
              <a:gd name="connsiteY425" fmla="*/ 434080 h 6858468"/>
              <a:gd name="connsiteX426" fmla="*/ 5131236 w 6638441"/>
              <a:gd name="connsiteY426" fmla="*/ 419745 h 6858468"/>
              <a:gd name="connsiteX427" fmla="*/ 5102529 w 6638441"/>
              <a:gd name="connsiteY427" fmla="*/ 434080 h 6858468"/>
              <a:gd name="connsiteX428" fmla="*/ 5116881 w 6638441"/>
              <a:gd name="connsiteY428" fmla="*/ 477079 h 6858468"/>
              <a:gd name="connsiteX429" fmla="*/ 5088174 w 6638441"/>
              <a:gd name="connsiteY429" fmla="*/ 477079 h 6858468"/>
              <a:gd name="connsiteX430" fmla="*/ 5102529 w 6638441"/>
              <a:gd name="connsiteY430" fmla="*/ 548750 h 6858468"/>
              <a:gd name="connsiteX431" fmla="*/ 5088174 w 6638441"/>
              <a:gd name="connsiteY431" fmla="*/ 505746 h 6858468"/>
              <a:gd name="connsiteX432" fmla="*/ 5088174 w 6638441"/>
              <a:gd name="connsiteY432" fmla="*/ 548750 h 6858468"/>
              <a:gd name="connsiteX433" fmla="*/ 5059465 w 6638441"/>
              <a:gd name="connsiteY433" fmla="*/ 520083 h 6858468"/>
              <a:gd name="connsiteX434" fmla="*/ 5045110 w 6638441"/>
              <a:gd name="connsiteY434" fmla="*/ 548750 h 6858468"/>
              <a:gd name="connsiteX435" fmla="*/ 5088174 w 6638441"/>
              <a:gd name="connsiteY435" fmla="*/ 606082 h 6858468"/>
              <a:gd name="connsiteX436" fmla="*/ 5059465 w 6638441"/>
              <a:gd name="connsiteY436" fmla="*/ 606082 h 6858468"/>
              <a:gd name="connsiteX437" fmla="*/ 5073818 w 6638441"/>
              <a:gd name="connsiteY437" fmla="*/ 649084 h 6858468"/>
              <a:gd name="connsiteX438" fmla="*/ 5073818 w 6638441"/>
              <a:gd name="connsiteY438" fmla="*/ 663418 h 6858468"/>
              <a:gd name="connsiteX439" fmla="*/ 5088174 w 6638441"/>
              <a:gd name="connsiteY439" fmla="*/ 663418 h 6858468"/>
              <a:gd name="connsiteX440" fmla="*/ 5102529 w 6638441"/>
              <a:gd name="connsiteY440" fmla="*/ 677750 h 6858468"/>
              <a:gd name="connsiteX441" fmla="*/ 5088174 w 6638441"/>
              <a:gd name="connsiteY441" fmla="*/ 649084 h 6858468"/>
              <a:gd name="connsiteX442" fmla="*/ 5102529 w 6638441"/>
              <a:gd name="connsiteY442" fmla="*/ 634750 h 6858468"/>
              <a:gd name="connsiteX443" fmla="*/ 5088174 w 6638441"/>
              <a:gd name="connsiteY443" fmla="*/ 606082 h 6858468"/>
              <a:gd name="connsiteX444" fmla="*/ 5073818 w 6638441"/>
              <a:gd name="connsiteY444" fmla="*/ 563083 h 6858468"/>
              <a:gd name="connsiteX445" fmla="*/ 5082788 w 6638441"/>
              <a:gd name="connsiteY445" fmla="*/ 581000 h 6858468"/>
              <a:gd name="connsiteX446" fmla="*/ 5088174 w 6638441"/>
              <a:gd name="connsiteY446" fmla="*/ 591750 h 6858468"/>
              <a:gd name="connsiteX447" fmla="*/ 5102529 w 6638441"/>
              <a:gd name="connsiteY447" fmla="*/ 620418 h 6858468"/>
              <a:gd name="connsiteX448" fmla="*/ 5088174 w 6638441"/>
              <a:gd name="connsiteY448" fmla="*/ 591750 h 6858468"/>
              <a:gd name="connsiteX449" fmla="*/ 5106115 w 6638441"/>
              <a:gd name="connsiteY449" fmla="*/ 606082 h 6858468"/>
              <a:gd name="connsiteX450" fmla="*/ 5102529 w 6638441"/>
              <a:gd name="connsiteY450" fmla="*/ 577417 h 6858468"/>
              <a:gd name="connsiteX451" fmla="*/ 5116881 w 6638441"/>
              <a:gd name="connsiteY451" fmla="*/ 606082 h 6858468"/>
              <a:gd name="connsiteX452" fmla="*/ 5145590 w 6638441"/>
              <a:gd name="connsiteY452" fmla="*/ 606082 h 6858468"/>
              <a:gd name="connsiteX453" fmla="*/ 5131236 w 6638441"/>
              <a:gd name="connsiteY453" fmla="*/ 577417 h 6858468"/>
              <a:gd name="connsiteX454" fmla="*/ 5174300 w 6638441"/>
              <a:gd name="connsiteY454" fmla="*/ 534416 h 6858468"/>
              <a:gd name="connsiteX455" fmla="*/ 5246070 w 6638441"/>
              <a:gd name="connsiteY455" fmla="*/ 534416 h 6858468"/>
              <a:gd name="connsiteX456" fmla="*/ 5217360 w 6638441"/>
              <a:gd name="connsiteY456" fmla="*/ 491414 h 6858468"/>
              <a:gd name="connsiteX457" fmla="*/ 5245621 w 6638441"/>
              <a:gd name="connsiteY457" fmla="*/ 515602 h 6858468"/>
              <a:gd name="connsiteX458" fmla="*/ 5257702 w 6638441"/>
              <a:gd name="connsiteY458" fmla="*/ 530957 h 6858468"/>
              <a:gd name="connsiteX459" fmla="*/ 5253247 w 6638441"/>
              <a:gd name="connsiteY459" fmla="*/ 548750 h 6858468"/>
              <a:gd name="connsiteX460" fmla="*/ 5246070 w 6638441"/>
              <a:gd name="connsiteY460" fmla="*/ 577417 h 6858468"/>
              <a:gd name="connsiteX461" fmla="*/ 5231715 w 6638441"/>
              <a:gd name="connsiteY461" fmla="*/ 534416 h 6858468"/>
              <a:gd name="connsiteX462" fmla="*/ 5203008 w 6638441"/>
              <a:gd name="connsiteY462" fmla="*/ 620418 h 6858468"/>
              <a:gd name="connsiteX463" fmla="*/ 5246070 w 6638441"/>
              <a:gd name="connsiteY463" fmla="*/ 606082 h 6858468"/>
              <a:gd name="connsiteX464" fmla="*/ 5231715 w 6638441"/>
              <a:gd name="connsiteY464" fmla="*/ 649084 h 6858468"/>
              <a:gd name="connsiteX465" fmla="*/ 5246070 w 6638441"/>
              <a:gd name="connsiteY465" fmla="*/ 663418 h 6858468"/>
              <a:gd name="connsiteX466" fmla="*/ 5246070 w 6638441"/>
              <a:gd name="connsiteY466" fmla="*/ 649084 h 6858468"/>
              <a:gd name="connsiteX467" fmla="*/ 5260424 w 6638441"/>
              <a:gd name="connsiteY467" fmla="*/ 677750 h 6858468"/>
              <a:gd name="connsiteX468" fmla="*/ 5274779 w 6638441"/>
              <a:gd name="connsiteY468" fmla="*/ 677750 h 6858468"/>
              <a:gd name="connsiteX469" fmla="*/ 5274779 w 6638441"/>
              <a:gd name="connsiteY469" fmla="*/ 649084 h 6858468"/>
              <a:gd name="connsiteX470" fmla="*/ 5260424 w 6638441"/>
              <a:gd name="connsiteY470" fmla="*/ 663418 h 6858468"/>
              <a:gd name="connsiteX471" fmla="*/ 5260424 w 6638441"/>
              <a:gd name="connsiteY471" fmla="*/ 634750 h 6858468"/>
              <a:gd name="connsiteX472" fmla="*/ 5289131 w 6638441"/>
              <a:gd name="connsiteY472" fmla="*/ 634750 h 6858468"/>
              <a:gd name="connsiteX473" fmla="*/ 5303487 w 6638441"/>
              <a:gd name="connsiteY473" fmla="*/ 606082 h 6858468"/>
              <a:gd name="connsiteX474" fmla="*/ 5303487 w 6638441"/>
              <a:gd name="connsiteY474" fmla="*/ 663418 h 6858468"/>
              <a:gd name="connsiteX475" fmla="*/ 5346551 w 6638441"/>
              <a:gd name="connsiteY475" fmla="*/ 706417 h 6858468"/>
              <a:gd name="connsiteX476" fmla="*/ 5317842 w 6638441"/>
              <a:gd name="connsiteY476" fmla="*/ 720754 h 6858468"/>
              <a:gd name="connsiteX477" fmla="*/ 5289131 w 6638441"/>
              <a:gd name="connsiteY477" fmla="*/ 677750 h 6858468"/>
              <a:gd name="connsiteX478" fmla="*/ 5274779 w 6638441"/>
              <a:gd name="connsiteY478" fmla="*/ 706417 h 6858468"/>
              <a:gd name="connsiteX479" fmla="*/ 5274779 w 6638441"/>
              <a:gd name="connsiteY479" fmla="*/ 735084 h 6858468"/>
              <a:gd name="connsiteX480" fmla="*/ 5289131 w 6638441"/>
              <a:gd name="connsiteY480" fmla="*/ 720754 h 6858468"/>
              <a:gd name="connsiteX481" fmla="*/ 5294601 w 6638441"/>
              <a:gd name="connsiteY481" fmla="*/ 738499 h 6858468"/>
              <a:gd name="connsiteX482" fmla="*/ 5289131 w 6638441"/>
              <a:gd name="connsiteY482" fmla="*/ 735084 h 6858468"/>
              <a:gd name="connsiteX483" fmla="*/ 5297445 w 6638441"/>
              <a:gd name="connsiteY483" fmla="*/ 749421 h 6858468"/>
              <a:gd name="connsiteX484" fmla="*/ 5303487 w 6638441"/>
              <a:gd name="connsiteY484" fmla="*/ 778088 h 6858468"/>
              <a:gd name="connsiteX485" fmla="*/ 5317842 w 6638441"/>
              <a:gd name="connsiteY485" fmla="*/ 792420 h 6858468"/>
              <a:gd name="connsiteX486" fmla="*/ 5308872 w 6638441"/>
              <a:gd name="connsiteY486" fmla="*/ 769128 h 6858468"/>
              <a:gd name="connsiteX487" fmla="*/ 5297445 w 6638441"/>
              <a:gd name="connsiteY487" fmla="*/ 749421 h 6858468"/>
              <a:gd name="connsiteX488" fmla="*/ 5296311 w 6638441"/>
              <a:gd name="connsiteY488" fmla="*/ 744044 h 6858468"/>
              <a:gd name="connsiteX489" fmla="*/ 5294601 w 6638441"/>
              <a:gd name="connsiteY489" fmla="*/ 738499 h 6858468"/>
              <a:gd name="connsiteX490" fmla="*/ 5303487 w 6638441"/>
              <a:gd name="connsiteY490" fmla="*/ 744044 h 6858468"/>
              <a:gd name="connsiteX491" fmla="*/ 5317842 w 6638441"/>
              <a:gd name="connsiteY491" fmla="*/ 763754 h 6858468"/>
              <a:gd name="connsiteX492" fmla="*/ 5317842 w 6638441"/>
              <a:gd name="connsiteY492" fmla="*/ 749421 h 6858468"/>
              <a:gd name="connsiteX493" fmla="*/ 5332195 w 6638441"/>
              <a:gd name="connsiteY493" fmla="*/ 749421 h 6858468"/>
              <a:gd name="connsiteX494" fmla="*/ 5332195 w 6638441"/>
              <a:gd name="connsiteY494" fmla="*/ 735084 h 6858468"/>
              <a:gd name="connsiteX495" fmla="*/ 5346551 w 6638441"/>
              <a:gd name="connsiteY495" fmla="*/ 778088 h 6858468"/>
              <a:gd name="connsiteX496" fmla="*/ 5389615 w 6638441"/>
              <a:gd name="connsiteY496" fmla="*/ 763754 h 6858468"/>
              <a:gd name="connsiteX497" fmla="*/ 5360906 w 6638441"/>
              <a:gd name="connsiteY497" fmla="*/ 749421 h 6858468"/>
              <a:gd name="connsiteX498" fmla="*/ 5375258 w 6638441"/>
              <a:gd name="connsiteY498" fmla="*/ 720754 h 6858468"/>
              <a:gd name="connsiteX499" fmla="*/ 5377306 w 6638441"/>
              <a:gd name="connsiteY499" fmla="*/ 724075 h 6858468"/>
              <a:gd name="connsiteX500" fmla="*/ 5377725 w 6638441"/>
              <a:gd name="connsiteY500" fmla="*/ 727694 h 6858468"/>
              <a:gd name="connsiteX501" fmla="*/ 5384229 w 6638441"/>
              <a:gd name="connsiteY501" fmla="*/ 736876 h 6858468"/>
              <a:gd name="connsiteX502" fmla="*/ 5388955 w 6638441"/>
              <a:gd name="connsiteY502" fmla="*/ 742974 h 6858468"/>
              <a:gd name="connsiteX503" fmla="*/ 5389615 w 6638441"/>
              <a:gd name="connsiteY503" fmla="*/ 744044 h 6858468"/>
              <a:gd name="connsiteX504" fmla="*/ 5403967 w 6638441"/>
              <a:gd name="connsiteY504" fmla="*/ 778088 h 6858468"/>
              <a:gd name="connsiteX505" fmla="*/ 5393426 w 6638441"/>
              <a:gd name="connsiteY505" fmla="*/ 748748 h 6858468"/>
              <a:gd name="connsiteX506" fmla="*/ 5388955 w 6638441"/>
              <a:gd name="connsiteY506" fmla="*/ 742974 h 6858468"/>
              <a:gd name="connsiteX507" fmla="*/ 5377306 w 6638441"/>
              <a:gd name="connsiteY507" fmla="*/ 724075 h 6858468"/>
              <a:gd name="connsiteX508" fmla="*/ 5375258 w 6638441"/>
              <a:gd name="connsiteY508" fmla="*/ 706417 h 6858468"/>
              <a:gd name="connsiteX509" fmla="*/ 5360906 w 6638441"/>
              <a:gd name="connsiteY509" fmla="*/ 735084 h 6858468"/>
              <a:gd name="connsiteX510" fmla="*/ 5360906 w 6638441"/>
              <a:gd name="connsiteY510" fmla="*/ 720754 h 6858468"/>
              <a:gd name="connsiteX511" fmla="*/ 5346551 w 6638441"/>
              <a:gd name="connsiteY511" fmla="*/ 720754 h 6858468"/>
              <a:gd name="connsiteX512" fmla="*/ 5346551 w 6638441"/>
              <a:gd name="connsiteY512" fmla="*/ 706417 h 6858468"/>
              <a:gd name="connsiteX513" fmla="*/ 5346551 w 6638441"/>
              <a:gd name="connsiteY513" fmla="*/ 692084 h 6858468"/>
              <a:gd name="connsiteX514" fmla="*/ 5346551 w 6638441"/>
              <a:gd name="connsiteY514" fmla="*/ 663418 h 6858468"/>
              <a:gd name="connsiteX515" fmla="*/ 5346551 w 6638441"/>
              <a:gd name="connsiteY515" fmla="*/ 649084 h 6858468"/>
              <a:gd name="connsiteX516" fmla="*/ 5332195 w 6638441"/>
              <a:gd name="connsiteY516" fmla="*/ 620418 h 6858468"/>
              <a:gd name="connsiteX517" fmla="*/ 5317842 w 6638441"/>
              <a:gd name="connsiteY517" fmla="*/ 606082 h 6858468"/>
              <a:gd name="connsiteX518" fmla="*/ 5303487 w 6638441"/>
              <a:gd name="connsiteY518" fmla="*/ 591750 h 6858468"/>
              <a:gd name="connsiteX519" fmla="*/ 5289131 w 6638441"/>
              <a:gd name="connsiteY519" fmla="*/ 548750 h 6858468"/>
              <a:gd name="connsiteX520" fmla="*/ 5317842 w 6638441"/>
              <a:gd name="connsiteY520" fmla="*/ 563083 h 6858468"/>
              <a:gd name="connsiteX521" fmla="*/ 5332195 w 6638441"/>
              <a:gd name="connsiteY521" fmla="*/ 520083 h 6858468"/>
              <a:gd name="connsiteX522" fmla="*/ 5346551 w 6638441"/>
              <a:gd name="connsiteY522" fmla="*/ 520083 h 6858468"/>
              <a:gd name="connsiteX523" fmla="*/ 5303487 w 6638441"/>
              <a:gd name="connsiteY523" fmla="*/ 448412 h 6858468"/>
              <a:gd name="connsiteX524" fmla="*/ 5346551 w 6638441"/>
              <a:gd name="connsiteY524" fmla="*/ 505746 h 6858468"/>
              <a:gd name="connsiteX525" fmla="*/ 5346551 w 6638441"/>
              <a:gd name="connsiteY525" fmla="*/ 491414 h 6858468"/>
              <a:gd name="connsiteX526" fmla="*/ 5360906 w 6638441"/>
              <a:gd name="connsiteY526" fmla="*/ 534416 h 6858468"/>
              <a:gd name="connsiteX527" fmla="*/ 5375258 w 6638441"/>
              <a:gd name="connsiteY527" fmla="*/ 534416 h 6858468"/>
              <a:gd name="connsiteX528" fmla="*/ 5389615 w 6638441"/>
              <a:gd name="connsiteY528" fmla="*/ 577417 h 6858468"/>
              <a:gd name="connsiteX529" fmla="*/ 5375258 w 6638441"/>
              <a:gd name="connsiteY529" fmla="*/ 620418 h 6858468"/>
              <a:gd name="connsiteX530" fmla="*/ 5332195 w 6638441"/>
              <a:gd name="connsiteY530" fmla="*/ 591750 h 6858468"/>
              <a:gd name="connsiteX531" fmla="*/ 5346551 w 6638441"/>
              <a:gd name="connsiteY531" fmla="*/ 606082 h 6858468"/>
              <a:gd name="connsiteX532" fmla="*/ 5360906 w 6638441"/>
              <a:gd name="connsiteY532" fmla="*/ 634750 h 6858468"/>
              <a:gd name="connsiteX533" fmla="*/ 5375258 w 6638441"/>
              <a:gd name="connsiteY533" fmla="*/ 634750 h 6858468"/>
              <a:gd name="connsiteX534" fmla="*/ 5396790 w 6638441"/>
              <a:gd name="connsiteY534" fmla="*/ 649084 h 6858468"/>
              <a:gd name="connsiteX535" fmla="*/ 5414016 w 6638441"/>
              <a:gd name="connsiteY535" fmla="*/ 660552 h 6858468"/>
              <a:gd name="connsiteX536" fmla="*/ 5418322 w 6638441"/>
              <a:gd name="connsiteY536" fmla="*/ 677750 h 6858468"/>
              <a:gd name="connsiteX537" fmla="*/ 5432677 w 6638441"/>
              <a:gd name="connsiteY537" fmla="*/ 677750 h 6858468"/>
              <a:gd name="connsiteX538" fmla="*/ 5475738 w 6638441"/>
              <a:gd name="connsiteY538" fmla="*/ 649084 h 6858468"/>
              <a:gd name="connsiteX539" fmla="*/ 5518802 w 6638441"/>
              <a:gd name="connsiteY539" fmla="*/ 692084 h 6858468"/>
              <a:gd name="connsiteX540" fmla="*/ 5509831 w 6638441"/>
              <a:gd name="connsiteY540" fmla="*/ 679542 h 6858468"/>
              <a:gd name="connsiteX541" fmla="*/ 5504745 w 6638441"/>
              <a:gd name="connsiteY541" fmla="*/ 679082 h 6858468"/>
              <a:gd name="connsiteX542" fmla="*/ 5504449 w 6638441"/>
              <a:gd name="connsiteY542" fmla="*/ 677750 h 6858468"/>
              <a:gd name="connsiteX543" fmla="*/ 5504027 w 6638441"/>
              <a:gd name="connsiteY543" fmla="*/ 679015 h 6858468"/>
              <a:gd name="connsiteX544" fmla="*/ 5490093 w 6638441"/>
              <a:gd name="connsiteY544" fmla="*/ 677750 h 6858468"/>
              <a:gd name="connsiteX545" fmla="*/ 5461386 w 6638441"/>
              <a:gd name="connsiteY545" fmla="*/ 706417 h 6858468"/>
              <a:gd name="connsiteX546" fmla="*/ 5490093 w 6638441"/>
              <a:gd name="connsiteY546" fmla="*/ 720754 h 6858468"/>
              <a:gd name="connsiteX547" fmla="*/ 5490093 w 6638441"/>
              <a:gd name="connsiteY547" fmla="*/ 735084 h 6858468"/>
              <a:gd name="connsiteX548" fmla="*/ 5504449 w 6638441"/>
              <a:gd name="connsiteY548" fmla="*/ 720754 h 6858468"/>
              <a:gd name="connsiteX549" fmla="*/ 5518802 w 6638441"/>
              <a:gd name="connsiteY549" fmla="*/ 720754 h 6858468"/>
              <a:gd name="connsiteX550" fmla="*/ 5518802 w 6638441"/>
              <a:gd name="connsiteY550" fmla="*/ 735084 h 6858468"/>
              <a:gd name="connsiteX551" fmla="*/ 5547513 w 6638441"/>
              <a:gd name="connsiteY551" fmla="*/ 735084 h 6858468"/>
              <a:gd name="connsiteX552" fmla="*/ 5561865 w 6638441"/>
              <a:gd name="connsiteY552" fmla="*/ 720754 h 6858468"/>
              <a:gd name="connsiteX553" fmla="*/ 5561865 w 6638441"/>
              <a:gd name="connsiteY553" fmla="*/ 735084 h 6858468"/>
              <a:gd name="connsiteX554" fmla="*/ 5576220 w 6638441"/>
              <a:gd name="connsiteY554" fmla="*/ 735084 h 6858468"/>
              <a:gd name="connsiteX555" fmla="*/ 5576220 w 6638441"/>
              <a:gd name="connsiteY555" fmla="*/ 692084 h 6858468"/>
              <a:gd name="connsiteX556" fmla="*/ 5590574 w 6638441"/>
              <a:gd name="connsiteY556" fmla="*/ 735084 h 6858468"/>
              <a:gd name="connsiteX557" fmla="*/ 5619284 w 6638441"/>
              <a:gd name="connsiteY557" fmla="*/ 706417 h 6858468"/>
              <a:gd name="connsiteX558" fmla="*/ 5647991 w 6638441"/>
              <a:gd name="connsiteY558" fmla="*/ 778088 h 6858468"/>
              <a:gd name="connsiteX559" fmla="*/ 5691055 w 6638441"/>
              <a:gd name="connsiteY559" fmla="*/ 749421 h 6858468"/>
              <a:gd name="connsiteX560" fmla="*/ 5691055 w 6638441"/>
              <a:gd name="connsiteY560" fmla="*/ 706417 h 6858468"/>
              <a:gd name="connsiteX561" fmla="*/ 5647991 w 6638441"/>
              <a:gd name="connsiteY561" fmla="*/ 620418 h 6858468"/>
              <a:gd name="connsiteX562" fmla="*/ 5691055 w 6638441"/>
              <a:gd name="connsiteY562" fmla="*/ 634750 h 6858468"/>
              <a:gd name="connsiteX563" fmla="*/ 5705408 w 6638441"/>
              <a:gd name="connsiteY563" fmla="*/ 692084 h 6858468"/>
              <a:gd name="connsiteX564" fmla="*/ 5719763 w 6638441"/>
              <a:gd name="connsiteY564" fmla="*/ 720754 h 6858468"/>
              <a:gd name="connsiteX565" fmla="*/ 5705408 w 6638441"/>
              <a:gd name="connsiteY565" fmla="*/ 677750 h 6858468"/>
              <a:gd name="connsiteX566" fmla="*/ 5748472 w 6638441"/>
              <a:gd name="connsiteY566" fmla="*/ 677750 h 6858468"/>
              <a:gd name="connsiteX567" fmla="*/ 5748472 w 6638441"/>
              <a:gd name="connsiteY567" fmla="*/ 720754 h 6858468"/>
              <a:gd name="connsiteX568" fmla="*/ 5805891 w 6638441"/>
              <a:gd name="connsiteY568" fmla="*/ 706417 h 6858468"/>
              <a:gd name="connsiteX569" fmla="*/ 5791534 w 6638441"/>
              <a:gd name="connsiteY569" fmla="*/ 692084 h 6858468"/>
              <a:gd name="connsiteX570" fmla="*/ 5805891 w 6638441"/>
              <a:gd name="connsiteY570" fmla="*/ 663418 h 6858468"/>
              <a:gd name="connsiteX571" fmla="*/ 5805891 w 6638441"/>
              <a:gd name="connsiteY571" fmla="*/ 692084 h 6858468"/>
              <a:gd name="connsiteX572" fmla="*/ 5949434 w 6638441"/>
              <a:gd name="connsiteY572" fmla="*/ 677750 h 6858468"/>
              <a:gd name="connsiteX573" fmla="*/ 6021205 w 6638441"/>
              <a:gd name="connsiteY573" fmla="*/ 706417 h 6858468"/>
              <a:gd name="connsiteX574" fmla="*/ 6107332 w 6638441"/>
              <a:gd name="connsiteY574" fmla="*/ 677750 h 6858468"/>
              <a:gd name="connsiteX575" fmla="*/ 6035558 w 6638441"/>
              <a:gd name="connsiteY575" fmla="*/ 720754 h 6858468"/>
              <a:gd name="connsiteX576" fmla="*/ 6035558 w 6638441"/>
              <a:gd name="connsiteY576" fmla="*/ 749421 h 6858468"/>
              <a:gd name="connsiteX577" fmla="*/ 6092977 w 6638441"/>
              <a:gd name="connsiteY577" fmla="*/ 720754 h 6858468"/>
              <a:gd name="connsiteX578" fmla="*/ 6092977 w 6638441"/>
              <a:gd name="connsiteY578" fmla="*/ 778088 h 6858468"/>
              <a:gd name="connsiteX579" fmla="*/ 6107332 w 6638441"/>
              <a:gd name="connsiteY579" fmla="*/ 735084 h 6858468"/>
              <a:gd name="connsiteX580" fmla="*/ 6107332 w 6638441"/>
              <a:gd name="connsiteY580" fmla="*/ 778088 h 6858468"/>
              <a:gd name="connsiteX581" fmla="*/ 6179100 w 6638441"/>
              <a:gd name="connsiteY581" fmla="*/ 735084 h 6858468"/>
              <a:gd name="connsiteX582" fmla="*/ 6150393 w 6638441"/>
              <a:gd name="connsiteY582" fmla="*/ 692084 h 6858468"/>
              <a:gd name="connsiteX583" fmla="*/ 6179100 w 6638441"/>
              <a:gd name="connsiteY583" fmla="*/ 706417 h 6858468"/>
              <a:gd name="connsiteX584" fmla="*/ 6179100 w 6638441"/>
              <a:gd name="connsiteY584" fmla="*/ 677750 h 6858468"/>
              <a:gd name="connsiteX585" fmla="*/ 6279581 w 6638441"/>
              <a:gd name="connsiteY585" fmla="*/ 792420 h 6858468"/>
              <a:gd name="connsiteX586" fmla="*/ 6337000 w 6638441"/>
              <a:gd name="connsiteY586" fmla="*/ 792420 h 6858468"/>
              <a:gd name="connsiteX587" fmla="*/ 6337000 w 6638441"/>
              <a:gd name="connsiteY587" fmla="*/ 749421 h 6858468"/>
              <a:gd name="connsiteX588" fmla="*/ 6380063 w 6638441"/>
              <a:gd name="connsiteY588" fmla="*/ 720754 h 6858468"/>
              <a:gd name="connsiteX589" fmla="*/ 6394418 w 6638441"/>
              <a:gd name="connsiteY589" fmla="*/ 763754 h 6858468"/>
              <a:gd name="connsiteX590" fmla="*/ 6408771 w 6638441"/>
              <a:gd name="connsiteY590" fmla="*/ 749421 h 6858468"/>
              <a:gd name="connsiteX591" fmla="*/ 6423127 w 6638441"/>
              <a:gd name="connsiteY591" fmla="*/ 692084 h 6858468"/>
              <a:gd name="connsiteX592" fmla="*/ 6437482 w 6638441"/>
              <a:gd name="connsiteY592" fmla="*/ 763754 h 6858468"/>
              <a:gd name="connsiteX593" fmla="*/ 6451834 w 6638441"/>
              <a:gd name="connsiteY593" fmla="*/ 720754 h 6858468"/>
              <a:gd name="connsiteX594" fmla="*/ 6466188 w 6638441"/>
              <a:gd name="connsiteY594" fmla="*/ 763754 h 6858468"/>
              <a:gd name="connsiteX595" fmla="*/ 6523606 w 6638441"/>
              <a:gd name="connsiteY595" fmla="*/ 749421 h 6858468"/>
              <a:gd name="connsiteX596" fmla="*/ 6509250 w 6638441"/>
              <a:gd name="connsiteY596" fmla="*/ 720754 h 6858468"/>
              <a:gd name="connsiteX597" fmla="*/ 6552314 w 6638441"/>
              <a:gd name="connsiteY597" fmla="*/ 778088 h 6858468"/>
              <a:gd name="connsiteX598" fmla="*/ 6609734 w 6638441"/>
              <a:gd name="connsiteY598" fmla="*/ 778088 h 6858468"/>
              <a:gd name="connsiteX599" fmla="*/ 6595377 w 6638441"/>
              <a:gd name="connsiteY599" fmla="*/ 778088 h 6858468"/>
              <a:gd name="connsiteX600" fmla="*/ 6609734 w 6638441"/>
              <a:gd name="connsiteY600" fmla="*/ 806755 h 6858468"/>
              <a:gd name="connsiteX601" fmla="*/ 6624089 w 6638441"/>
              <a:gd name="connsiteY601" fmla="*/ 821089 h 6858468"/>
              <a:gd name="connsiteX602" fmla="*/ 6638441 w 6638441"/>
              <a:gd name="connsiteY602" fmla="*/ 821089 h 6858468"/>
              <a:gd name="connsiteX603" fmla="*/ 6581025 w 6638441"/>
              <a:gd name="connsiteY603" fmla="*/ 849756 h 6858468"/>
              <a:gd name="connsiteX604" fmla="*/ 6552314 w 6638441"/>
              <a:gd name="connsiteY604" fmla="*/ 792420 h 6858468"/>
              <a:gd name="connsiteX605" fmla="*/ 6552314 w 6638441"/>
              <a:gd name="connsiteY605" fmla="*/ 849756 h 6858468"/>
              <a:gd name="connsiteX606" fmla="*/ 6523606 w 6638441"/>
              <a:gd name="connsiteY606" fmla="*/ 835421 h 6858468"/>
              <a:gd name="connsiteX607" fmla="*/ 6466188 w 6638441"/>
              <a:gd name="connsiteY607" fmla="*/ 821089 h 6858468"/>
              <a:gd name="connsiteX608" fmla="*/ 6480543 w 6638441"/>
              <a:gd name="connsiteY608" fmla="*/ 864088 h 6858468"/>
              <a:gd name="connsiteX609" fmla="*/ 6365707 w 6638441"/>
              <a:gd name="connsiteY609" fmla="*/ 835421 h 6858468"/>
              <a:gd name="connsiteX610" fmla="*/ 6236520 w 6638441"/>
              <a:gd name="connsiteY610" fmla="*/ 849756 h 6858468"/>
              <a:gd name="connsiteX611" fmla="*/ 6193456 w 6638441"/>
              <a:gd name="connsiteY611" fmla="*/ 835421 h 6858468"/>
              <a:gd name="connsiteX612" fmla="*/ 6179100 w 6638441"/>
              <a:gd name="connsiteY612" fmla="*/ 778088 h 6858468"/>
              <a:gd name="connsiteX613" fmla="*/ 6179100 w 6638441"/>
              <a:gd name="connsiteY613" fmla="*/ 792420 h 6858468"/>
              <a:gd name="connsiteX614" fmla="*/ 6179100 w 6638441"/>
              <a:gd name="connsiteY614" fmla="*/ 806755 h 6858468"/>
              <a:gd name="connsiteX615" fmla="*/ 6049913 w 6638441"/>
              <a:gd name="connsiteY615" fmla="*/ 864088 h 6858468"/>
              <a:gd name="connsiteX616" fmla="*/ 6136041 w 6638441"/>
              <a:gd name="connsiteY616" fmla="*/ 950089 h 6858468"/>
              <a:gd name="connsiteX617" fmla="*/ 6136041 w 6638441"/>
              <a:gd name="connsiteY617" fmla="*/ 892755 h 6858468"/>
              <a:gd name="connsiteX618" fmla="*/ 6164748 w 6638441"/>
              <a:gd name="connsiteY618" fmla="*/ 950089 h 6858468"/>
              <a:gd name="connsiteX619" fmla="*/ 6179100 w 6638441"/>
              <a:gd name="connsiteY619" fmla="*/ 907089 h 6858468"/>
              <a:gd name="connsiteX620" fmla="*/ 6179100 w 6638441"/>
              <a:gd name="connsiteY620" fmla="*/ 935756 h 6858468"/>
              <a:gd name="connsiteX621" fmla="*/ 6207812 w 6638441"/>
              <a:gd name="connsiteY621" fmla="*/ 935756 h 6858468"/>
              <a:gd name="connsiteX622" fmla="*/ 6222164 w 6638441"/>
              <a:gd name="connsiteY622" fmla="*/ 993093 h 6858468"/>
              <a:gd name="connsiteX623" fmla="*/ 6179100 w 6638441"/>
              <a:gd name="connsiteY623" fmla="*/ 978759 h 6858468"/>
              <a:gd name="connsiteX624" fmla="*/ 6121684 w 6638441"/>
              <a:gd name="connsiteY624" fmla="*/ 978759 h 6858468"/>
              <a:gd name="connsiteX625" fmla="*/ 6121684 w 6638441"/>
              <a:gd name="connsiteY625" fmla="*/ 1007426 h 6858468"/>
              <a:gd name="connsiteX626" fmla="*/ 6207812 w 6638441"/>
              <a:gd name="connsiteY626" fmla="*/ 1079093 h 6858468"/>
              <a:gd name="connsiteX627" fmla="*/ 6193456 w 6638441"/>
              <a:gd name="connsiteY627" fmla="*/ 1093426 h 6858468"/>
              <a:gd name="connsiteX628" fmla="*/ 6150393 w 6638441"/>
              <a:gd name="connsiteY628" fmla="*/ 1064759 h 6858468"/>
              <a:gd name="connsiteX629" fmla="*/ 6136041 w 6638441"/>
              <a:gd name="connsiteY629" fmla="*/ 1107760 h 6858468"/>
              <a:gd name="connsiteX630" fmla="*/ 6078622 w 6638441"/>
              <a:gd name="connsiteY630" fmla="*/ 1064759 h 6858468"/>
              <a:gd name="connsiteX631" fmla="*/ 6078622 w 6638441"/>
              <a:gd name="connsiteY631" fmla="*/ 1093426 h 6858468"/>
              <a:gd name="connsiteX632" fmla="*/ 6035558 w 6638441"/>
              <a:gd name="connsiteY632" fmla="*/ 1007426 h 6858468"/>
              <a:gd name="connsiteX633" fmla="*/ 6035558 w 6638441"/>
              <a:gd name="connsiteY633" fmla="*/ 1064759 h 6858468"/>
              <a:gd name="connsiteX634" fmla="*/ 6021205 w 6638441"/>
              <a:gd name="connsiteY634" fmla="*/ 1050426 h 6858468"/>
              <a:gd name="connsiteX635" fmla="*/ 6021205 w 6638441"/>
              <a:gd name="connsiteY635" fmla="*/ 1021758 h 6858468"/>
              <a:gd name="connsiteX636" fmla="*/ 5992496 w 6638441"/>
              <a:gd name="connsiteY636" fmla="*/ 1064759 h 6858468"/>
              <a:gd name="connsiteX637" fmla="*/ 5963786 w 6638441"/>
              <a:gd name="connsiteY637" fmla="*/ 1021758 h 6858468"/>
              <a:gd name="connsiteX638" fmla="*/ 5992496 w 6638441"/>
              <a:gd name="connsiteY638" fmla="*/ 1107760 h 6858468"/>
              <a:gd name="connsiteX639" fmla="*/ 6006850 w 6638441"/>
              <a:gd name="connsiteY639" fmla="*/ 1136427 h 6858468"/>
              <a:gd name="connsiteX640" fmla="*/ 6006850 w 6638441"/>
              <a:gd name="connsiteY640" fmla="*/ 1079093 h 6858468"/>
              <a:gd name="connsiteX641" fmla="*/ 6121684 w 6638441"/>
              <a:gd name="connsiteY641" fmla="*/ 1107760 h 6858468"/>
              <a:gd name="connsiteX642" fmla="*/ 6092977 w 6638441"/>
              <a:gd name="connsiteY642" fmla="*/ 1208096 h 6858468"/>
              <a:gd name="connsiteX643" fmla="*/ 6064268 w 6638441"/>
              <a:gd name="connsiteY643" fmla="*/ 1193761 h 6858468"/>
              <a:gd name="connsiteX644" fmla="*/ 6078622 w 6638441"/>
              <a:gd name="connsiteY644" fmla="*/ 1236765 h 6858468"/>
              <a:gd name="connsiteX645" fmla="*/ 6035558 w 6638441"/>
              <a:gd name="connsiteY645" fmla="*/ 1208096 h 6858468"/>
              <a:gd name="connsiteX646" fmla="*/ 6006850 w 6638441"/>
              <a:gd name="connsiteY646" fmla="*/ 1222431 h 6858468"/>
              <a:gd name="connsiteX647" fmla="*/ 6078622 w 6638441"/>
              <a:gd name="connsiteY647" fmla="*/ 1179426 h 6858468"/>
              <a:gd name="connsiteX648" fmla="*/ 5920725 w 6638441"/>
              <a:gd name="connsiteY648" fmla="*/ 1165094 h 6858468"/>
              <a:gd name="connsiteX649" fmla="*/ 5949434 w 6638441"/>
              <a:gd name="connsiteY649" fmla="*/ 1236765 h 6858468"/>
              <a:gd name="connsiteX650" fmla="*/ 5963786 w 6638441"/>
              <a:gd name="connsiteY650" fmla="*/ 1193761 h 6858468"/>
              <a:gd name="connsiteX651" fmla="*/ 5963786 w 6638441"/>
              <a:gd name="connsiteY651" fmla="*/ 1222431 h 6858468"/>
              <a:gd name="connsiteX652" fmla="*/ 5992496 w 6638441"/>
              <a:gd name="connsiteY652" fmla="*/ 1208096 h 6858468"/>
              <a:gd name="connsiteX653" fmla="*/ 5992496 w 6638441"/>
              <a:gd name="connsiteY653" fmla="*/ 1265430 h 6858468"/>
              <a:gd name="connsiteX654" fmla="*/ 6049913 w 6638441"/>
              <a:gd name="connsiteY654" fmla="*/ 1265430 h 6858468"/>
              <a:gd name="connsiteX655" fmla="*/ 6107332 w 6638441"/>
              <a:gd name="connsiteY655" fmla="*/ 1236765 h 6858468"/>
              <a:gd name="connsiteX656" fmla="*/ 6107332 w 6638441"/>
              <a:gd name="connsiteY656" fmla="*/ 1351432 h 6858468"/>
              <a:gd name="connsiteX657" fmla="*/ 6064268 w 6638441"/>
              <a:gd name="connsiteY657" fmla="*/ 1308431 h 6858468"/>
              <a:gd name="connsiteX658" fmla="*/ 6049913 w 6638441"/>
              <a:gd name="connsiteY658" fmla="*/ 1365764 h 6858468"/>
              <a:gd name="connsiteX659" fmla="*/ 6078622 w 6638441"/>
              <a:gd name="connsiteY659" fmla="*/ 1380099 h 6858468"/>
              <a:gd name="connsiteX660" fmla="*/ 6078622 w 6638441"/>
              <a:gd name="connsiteY660" fmla="*/ 1394432 h 6858468"/>
              <a:gd name="connsiteX661" fmla="*/ 6107332 w 6638441"/>
              <a:gd name="connsiteY661" fmla="*/ 1437434 h 6858468"/>
              <a:gd name="connsiteX662" fmla="*/ 6049913 w 6638441"/>
              <a:gd name="connsiteY662" fmla="*/ 1437434 h 6858468"/>
              <a:gd name="connsiteX663" fmla="*/ 6064268 w 6638441"/>
              <a:gd name="connsiteY663" fmla="*/ 1480435 h 6858468"/>
              <a:gd name="connsiteX664" fmla="*/ 6092977 w 6638441"/>
              <a:gd name="connsiteY664" fmla="*/ 1509102 h 6858468"/>
              <a:gd name="connsiteX665" fmla="*/ 6107332 w 6638441"/>
              <a:gd name="connsiteY665" fmla="*/ 1466101 h 6858468"/>
              <a:gd name="connsiteX666" fmla="*/ 6121684 w 6638441"/>
              <a:gd name="connsiteY666" fmla="*/ 1480435 h 6858468"/>
              <a:gd name="connsiteX667" fmla="*/ 6064268 w 6638441"/>
              <a:gd name="connsiteY667" fmla="*/ 1523436 h 6858468"/>
              <a:gd name="connsiteX668" fmla="*/ 6121684 w 6638441"/>
              <a:gd name="connsiteY668" fmla="*/ 1552103 h 6858468"/>
              <a:gd name="connsiteX669" fmla="*/ 6164748 w 6638441"/>
              <a:gd name="connsiteY669" fmla="*/ 1566436 h 6858468"/>
              <a:gd name="connsiteX670" fmla="*/ 6179100 w 6638441"/>
              <a:gd name="connsiteY670" fmla="*/ 1566436 h 6858468"/>
              <a:gd name="connsiteX671" fmla="*/ 6222164 w 6638441"/>
              <a:gd name="connsiteY671" fmla="*/ 1566436 h 6858468"/>
              <a:gd name="connsiteX672" fmla="*/ 6207812 w 6638441"/>
              <a:gd name="connsiteY672" fmla="*/ 1623770 h 6858468"/>
              <a:gd name="connsiteX673" fmla="*/ 6236520 w 6638441"/>
              <a:gd name="connsiteY673" fmla="*/ 1638104 h 6858468"/>
              <a:gd name="connsiteX674" fmla="*/ 6236520 w 6638441"/>
              <a:gd name="connsiteY674" fmla="*/ 1595103 h 6858468"/>
              <a:gd name="connsiteX675" fmla="*/ 6308291 w 6638441"/>
              <a:gd name="connsiteY675" fmla="*/ 1566436 h 6858468"/>
              <a:gd name="connsiteX676" fmla="*/ 6322643 w 6638441"/>
              <a:gd name="connsiteY676" fmla="*/ 1609437 h 6858468"/>
              <a:gd name="connsiteX677" fmla="*/ 6293939 w 6638441"/>
              <a:gd name="connsiteY677" fmla="*/ 1638104 h 6858468"/>
              <a:gd name="connsiteX678" fmla="*/ 6308291 w 6638441"/>
              <a:gd name="connsiteY678" fmla="*/ 1738440 h 6858468"/>
              <a:gd name="connsiteX679" fmla="*/ 6337000 w 6638441"/>
              <a:gd name="connsiteY679" fmla="*/ 1752773 h 6858468"/>
              <a:gd name="connsiteX680" fmla="*/ 6265229 w 6638441"/>
              <a:gd name="connsiteY680" fmla="*/ 1781441 h 6858468"/>
              <a:gd name="connsiteX681" fmla="*/ 6250875 w 6638441"/>
              <a:gd name="connsiteY681" fmla="*/ 1838775 h 6858468"/>
              <a:gd name="connsiteX682" fmla="*/ 6265229 w 6638441"/>
              <a:gd name="connsiteY682" fmla="*/ 1896111 h 6858468"/>
              <a:gd name="connsiteX683" fmla="*/ 6250875 w 6638441"/>
              <a:gd name="connsiteY683" fmla="*/ 1896111 h 6858468"/>
              <a:gd name="connsiteX684" fmla="*/ 6236520 w 6638441"/>
              <a:gd name="connsiteY684" fmla="*/ 1881774 h 6858468"/>
              <a:gd name="connsiteX685" fmla="*/ 6236520 w 6638441"/>
              <a:gd name="connsiteY685" fmla="*/ 1924778 h 6858468"/>
              <a:gd name="connsiteX686" fmla="*/ 6222164 w 6638441"/>
              <a:gd name="connsiteY686" fmla="*/ 1881774 h 6858468"/>
              <a:gd name="connsiteX687" fmla="*/ 6136041 w 6638441"/>
              <a:gd name="connsiteY687" fmla="*/ 1867441 h 6858468"/>
              <a:gd name="connsiteX688" fmla="*/ 6150393 w 6638441"/>
              <a:gd name="connsiteY688" fmla="*/ 1910444 h 6858468"/>
              <a:gd name="connsiteX689" fmla="*/ 6136041 w 6638441"/>
              <a:gd name="connsiteY689" fmla="*/ 1996446 h 6858468"/>
              <a:gd name="connsiteX690" fmla="*/ 6107332 w 6638441"/>
              <a:gd name="connsiteY690" fmla="*/ 1953445 h 6858468"/>
              <a:gd name="connsiteX691" fmla="*/ 6092977 w 6638441"/>
              <a:gd name="connsiteY691" fmla="*/ 2068112 h 6858468"/>
              <a:gd name="connsiteX692" fmla="*/ 6107332 w 6638441"/>
              <a:gd name="connsiteY692" fmla="*/ 2039445 h 6858468"/>
              <a:gd name="connsiteX693" fmla="*/ 6092977 w 6638441"/>
              <a:gd name="connsiteY693" fmla="*/ 2010778 h 6858468"/>
              <a:gd name="connsiteX694" fmla="*/ 6049913 w 6638441"/>
              <a:gd name="connsiteY694" fmla="*/ 2025113 h 6858468"/>
              <a:gd name="connsiteX695" fmla="*/ 6035558 w 6638441"/>
              <a:gd name="connsiteY695" fmla="*/ 1996446 h 6858468"/>
              <a:gd name="connsiteX696" fmla="*/ 6035558 w 6638441"/>
              <a:gd name="connsiteY696" fmla="*/ 1982112 h 6858468"/>
              <a:gd name="connsiteX697" fmla="*/ 6006850 w 6638441"/>
              <a:gd name="connsiteY697" fmla="*/ 1982112 h 6858468"/>
              <a:gd name="connsiteX698" fmla="*/ 5949434 w 6638441"/>
              <a:gd name="connsiteY698" fmla="*/ 2025113 h 6858468"/>
              <a:gd name="connsiteX699" fmla="*/ 5949434 w 6638441"/>
              <a:gd name="connsiteY699" fmla="*/ 1939112 h 6858468"/>
              <a:gd name="connsiteX700" fmla="*/ 5992496 w 6638441"/>
              <a:gd name="connsiteY700" fmla="*/ 1939112 h 6858468"/>
              <a:gd name="connsiteX701" fmla="*/ 5978141 w 6638441"/>
              <a:gd name="connsiteY701" fmla="*/ 1896111 h 6858468"/>
              <a:gd name="connsiteX702" fmla="*/ 6006850 w 6638441"/>
              <a:gd name="connsiteY702" fmla="*/ 1939112 h 6858468"/>
              <a:gd name="connsiteX703" fmla="*/ 6021205 w 6638441"/>
              <a:gd name="connsiteY703" fmla="*/ 1939112 h 6858468"/>
              <a:gd name="connsiteX704" fmla="*/ 6021205 w 6638441"/>
              <a:gd name="connsiteY704" fmla="*/ 1824440 h 6858468"/>
              <a:gd name="connsiteX705" fmla="*/ 5992496 w 6638441"/>
              <a:gd name="connsiteY705" fmla="*/ 1767107 h 6858468"/>
              <a:gd name="connsiteX706" fmla="*/ 5834598 w 6638441"/>
              <a:gd name="connsiteY706" fmla="*/ 1752773 h 6858468"/>
              <a:gd name="connsiteX707" fmla="*/ 5848951 w 6638441"/>
              <a:gd name="connsiteY707" fmla="*/ 1695440 h 6858468"/>
              <a:gd name="connsiteX708" fmla="*/ 5820243 w 6638441"/>
              <a:gd name="connsiteY708" fmla="*/ 1681106 h 6858468"/>
              <a:gd name="connsiteX709" fmla="*/ 5791534 w 6638441"/>
              <a:gd name="connsiteY709" fmla="*/ 1638104 h 6858468"/>
              <a:gd name="connsiteX710" fmla="*/ 5791534 w 6638441"/>
              <a:gd name="connsiteY710" fmla="*/ 1595103 h 6858468"/>
              <a:gd name="connsiteX711" fmla="*/ 5748472 w 6638441"/>
              <a:gd name="connsiteY711" fmla="*/ 1494769 h 6858468"/>
              <a:gd name="connsiteX712" fmla="*/ 5777179 w 6638441"/>
              <a:gd name="connsiteY712" fmla="*/ 1509102 h 6858468"/>
              <a:gd name="connsiteX713" fmla="*/ 5719763 w 6638441"/>
              <a:gd name="connsiteY713" fmla="*/ 1451768 h 6858468"/>
              <a:gd name="connsiteX714" fmla="*/ 5762827 w 6638441"/>
              <a:gd name="connsiteY714" fmla="*/ 1408764 h 6858468"/>
              <a:gd name="connsiteX715" fmla="*/ 5777179 w 6638441"/>
              <a:gd name="connsiteY715" fmla="*/ 1351432 h 6858468"/>
              <a:gd name="connsiteX716" fmla="*/ 5734119 w 6638441"/>
              <a:gd name="connsiteY716" fmla="*/ 1394432 h 6858468"/>
              <a:gd name="connsiteX717" fmla="*/ 5734119 w 6638441"/>
              <a:gd name="connsiteY717" fmla="*/ 1380099 h 6858468"/>
              <a:gd name="connsiteX718" fmla="*/ 5719763 w 6638441"/>
              <a:gd name="connsiteY718" fmla="*/ 1365764 h 6858468"/>
              <a:gd name="connsiteX719" fmla="*/ 5734119 w 6638441"/>
              <a:gd name="connsiteY719" fmla="*/ 1322764 h 6858468"/>
              <a:gd name="connsiteX720" fmla="*/ 5705408 w 6638441"/>
              <a:gd name="connsiteY720" fmla="*/ 1351432 h 6858468"/>
              <a:gd name="connsiteX721" fmla="*/ 5691055 w 6638441"/>
              <a:gd name="connsiteY721" fmla="*/ 1322764 h 6858468"/>
              <a:gd name="connsiteX722" fmla="*/ 5691055 w 6638441"/>
              <a:gd name="connsiteY722" fmla="*/ 1265430 h 6858468"/>
              <a:gd name="connsiteX723" fmla="*/ 5705408 w 6638441"/>
              <a:gd name="connsiteY723" fmla="*/ 1294097 h 6858468"/>
              <a:gd name="connsiteX724" fmla="*/ 5777179 w 6638441"/>
              <a:gd name="connsiteY724" fmla="*/ 1236765 h 6858468"/>
              <a:gd name="connsiteX725" fmla="*/ 5748472 w 6638441"/>
              <a:gd name="connsiteY725" fmla="*/ 1208096 h 6858468"/>
              <a:gd name="connsiteX726" fmla="*/ 5748472 w 6638441"/>
              <a:gd name="connsiteY726" fmla="*/ 1165094 h 6858468"/>
              <a:gd name="connsiteX727" fmla="*/ 5791534 w 6638441"/>
              <a:gd name="connsiteY727" fmla="*/ 1236765 h 6858468"/>
              <a:gd name="connsiteX728" fmla="*/ 5791534 w 6638441"/>
              <a:gd name="connsiteY728" fmla="*/ 1222431 h 6858468"/>
              <a:gd name="connsiteX729" fmla="*/ 5805891 w 6638441"/>
              <a:gd name="connsiteY729" fmla="*/ 1193761 h 6858468"/>
              <a:gd name="connsiteX730" fmla="*/ 5820243 w 6638441"/>
              <a:gd name="connsiteY730" fmla="*/ 1208096 h 6858468"/>
              <a:gd name="connsiteX731" fmla="*/ 5825627 w 6638441"/>
              <a:gd name="connsiteY731" fmla="*/ 1213470 h 6858468"/>
              <a:gd name="connsiteX732" fmla="*/ 5834598 w 6638441"/>
              <a:gd name="connsiteY732" fmla="*/ 1222431 h 6858468"/>
              <a:gd name="connsiteX733" fmla="*/ 5863307 w 6638441"/>
              <a:gd name="connsiteY733" fmla="*/ 1193761 h 6858468"/>
              <a:gd name="connsiteX734" fmla="*/ 5864791 w 6638441"/>
              <a:gd name="connsiteY734" fmla="*/ 1202658 h 6858468"/>
              <a:gd name="connsiteX735" fmla="*/ 5863307 w 6638441"/>
              <a:gd name="connsiteY735" fmla="*/ 1208096 h 6858468"/>
              <a:gd name="connsiteX736" fmla="*/ 5865990 w 6638441"/>
              <a:gd name="connsiteY736" fmla="*/ 1209840 h 6858468"/>
              <a:gd name="connsiteX737" fmla="*/ 5870261 w 6638441"/>
              <a:gd name="connsiteY737" fmla="*/ 1235419 h 6858468"/>
              <a:gd name="connsiteX738" fmla="*/ 5920725 w 6638441"/>
              <a:gd name="connsiteY738" fmla="*/ 1279764 h 6858468"/>
              <a:gd name="connsiteX739" fmla="*/ 5935079 w 6638441"/>
              <a:gd name="connsiteY739" fmla="*/ 1236765 h 6858468"/>
              <a:gd name="connsiteX740" fmla="*/ 5882597 w 6638441"/>
              <a:gd name="connsiteY740" fmla="*/ 1220638 h 6858468"/>
              <a:gd name="connsiteX741" fmla="*/ 5865990 w 6638441"/>
              <a:gd name="connsiteY741" fmla="*/ 1209840 h 6858468"/>
              <a:gd name="connsiteX742" fmla="*/ 5864791 w 6638441"/>
              <a:gd name="connsiteY742" fmla="*/ 1202658 h 6858468"/>
              <a:gd name="connsiteX743" fmla="*/ 5870036 w 6638441"/>
              <a:gd name="connsiteY743" fmla="*/ 1183457 h 6858468"/>
              <a:gd name="connsiteX744" fmla="*/ 5906370 w 6638441"/>
              <a:gd name="connsiteY744" fmla="*/ 1179426 h 6858468"/>
              <a:gd name="connsiteX745" fmla="*/ 5734119 w 6638441"/>
              <a:gd name="connsiteY745" fmla="*/ 1150760 h 6858468"/>
              <a:gd name="connsiteX746" fmla="*/ 5748472 w 6638441"/>
              <a:gd name="connsiteY746" fmla="*/ 1122093 h 6858468"/>
              <a:gd name="connsiteX747" fmla="*/ 5705408 w 6638441"/>
              <a:gd name="connsiteY747" fmla="*/ 1093426 h 6858468"/>
              <a:gd name="connsiteX748" fmla="*/ 5691055 w 6638441"/>
              <a:gd name="connsiteY748" fmla="*/ 1179426 h 6858468"/>
              <a:gd name="connsiteX749" fmla="*/ 5712587 w 6638441"/>
              <a:gd name="connsiteY749" fmla="*/ 1190179 h 6858468"/>
              <a:gd name="connsiteX750" fmla="*/ 5734119 w 6638441"/>
              <a:gd name="connsiteY750" fmla="*/ 1222428 h 6858468"/>
              <a:gd name="connsiteX751" fmla="*/ 5734119 w 6638441"/>
              <a:gd name="connsiteY751" fmla="*/ 1222431 h 6858468"/>
              <a:gd name="connsiteX752" fmla="*/ 5734119 w 6638441"/>
              <a:gd name="connsiteY752" fmla="*/ 1229596 h 6858468"/>
              <a:gd name="connsiteX753" fmla="*/ 5734119 w 6638441"/>
              <a:gd name="connsiteY753" fmla="*/ 1251097 h 6858468"/>
              <a:gd name="connsiteX754" fmla="*/ 5705408 w 6638441"/>
              <a:gd name="connsiteY754" fmla="*/ 1265430 h 6858468"/>
              <a:gd name="connsiteX755" fmla="*/ 5705408 w 6638441"/>
              <a:gd name="connsiteY755" fmla="*/ 1236765 h 6858468"/>
              <a:gd name="connsiteX756" fmla="*/ 5691055 w 6638441"/>
              <a:gd name="connsiteY756" fmla="*/ 1251097 h 6858468"/>
              <a:gd name="connsiteX757" fmla="*/ 5683876 w 6638441"/>
              <a:gd name="connsiteY757" fmla="*/ 1238556 h 6858468"/>
              <a:gd name="connsiteX758" fmla="*/ 5678037 w 6638441"/>
              <a:gd name="connsiteY758" fmla="*/ 1237096 h 6858468"/>
              <a:gd name="connsiteX759" fmla="*/ 5676700 w 6638441"/>
              <a:gd name="connsiteY759" fmla="*/ 1222431 h 6858468"/>
              <a:gd name="connsiteX760" fmla="*/ 5647991 w 6638441"/>
              <a:gd name="connsiteY760" fmla="*/ 1251097 h 6858468"/>
              <a:gd name="connsiteX761" fmla="*/ 5662345 w 6638441"/>
              <a:gd name="connsiteY761" fmla="*/ 1294097 h 6858468"/>
              <a:gd name="connsiteX762" fmla="*/ 5633636 w 6638441"/>
              <a:gd name="connsiteY762" fmla="*/ 1322764 h 6858468"/>
              <a:gd name="connsiteX763" fmla="*/ 5604929 w 6638441"/>
              <a:gd name="connsiteY763" fmla="*/ 1294097 h 6858468"/>
              <a:gd name="connsiteX764" fmla="*/ 5619284 w 6638441"/>
              <a:gd name="connsiteY764" fmla="*/ 1337098 h 6858468"/>
              <a:gd name="connsiteX765" fmla="*/ 5590574 w 6638441"/>
              <a:gd name="connsiteY765" fmla="*/ 1451768 h 6858468"/>
              <a:gd name="connsiteX766" fmla="*/ 5590574 w 6638441"/>
              <a:gd name="connsiteY766" fmla="*/ 1423099 h 6858468"/>
              <a:gd name="connsiteX767" fmla="*/ 5561865 w 6638441"/>
              <a:gd name="connsiteY767" fmla="*/ 1437434 h 6858468"/>
              <a:gd name="connsiteX768" fmla="*/ 5561865 w 6638441"/>
              <a:gd name="connsiteY768" fmla="*/ 1394432 h 6858468"/>
              <a:gd name="connsiteX769" fmla="*/ 5547513 w 6638441"/>
              <a:gd name="connsiteY769" fmla="*/ 1451768 h 6858468"/>
              <a:gd name="connsiteX770" fmla="*/ 5547513 w 6638441"/>
              <a:gd name="connsiteY770" fmla="*/ 1466101 h 6858468"/>
              <a:gd name="connsiteX771" fmla="*/ 5547513 w 6638441"/>
              <a:gd name="connsiteY771" fmla="*/ 1494769 h 6858468"/>
              <a:gd name="connsiteX772" fmla="*/ 5518802 w 6638441"/>
              <a:gd name="connsiteY772" fmla="*/ 1509102 h 6858468"/>
              <a:gd name="connsiteX773" fmla="*/ 5590574 w 6638441"/>
              <a:gd name="connsiteY773" fmla="*/ 1509102 h 6858468"/>
              <a:gd name="connsiteX774" fmla="*/ 5619284 w 6638441"/>
              <a:gd name="connsiteY774" fmla="*/ 1494769 h 6858468"/>
              <a:gd name="connsiteX775" fmla="*/ 5619284 w 6638441"/>
              <a:gd name="connsiteY775" fmla="*/ 1451768 h 6858468"/>
              <a:gd name="connsiteX776" fmla="*/ 5647991 w 6638441"/>
              <a:gd name="connsiteY776" fmla="*/ 1509102 h 6858468"/>
              <a:gd name="connsiteX777" fmla="*/ 5633636 w 6638441"/>
              <a:gd name="connsiteY777" fmla="*/ 1552103 h 6858468"/>
              <a:gd name="connsiteX778" fmla="*/ 5604929 w 6638441"/>
              <a:gd name="connsiteY778" fmla="*/ 1480435 h 6858468"/>
              <a:gd name="connsiteX779" fmla="*/ 5619284 w 6638441"/>
              <a:gd name="connsiteY779" fmla="*/ 1566436 h 6858468"/>
              <a:gd name="connsiteX780" fmla="*/ 5619284 w 6638441"/>
              <a:gd name="connsiteY780" fmla="*/ 1595103 h 6858468"/>
              <a:gd name="connsiteX781" fmla="*/ 5576220 w 6638441"/>
              <a:gd name="connsiteY781" fmla="*/ 1652438 h 6858468"/>
              <a:gd name="connsiteX782" fmla="*/ 5604929 w 6638441"/>
              <a:gd name="connsiteY782" fmla="*/ 1666773 h 6858468"/>
              <a:gd name="connsiteX783" fmla="*/ 5647991 w 6638441"/>
              <a:gd name="connsiteY783" fmla="*/ 1681106 h 6858468"/>
              <a:gd name="connsiteX784" fmla="*/ 5691055 w 6638441"/>
              <a:gd name="connsiteY784" fmla="*/ 1666773 h 6858468"/>
              <a:gd name="connsiteX785" fmla="*/ 5705408 w 6638441"/>
              <a:gd name="connsiteY785" fmla="*/ 1709773 h 6858468"/>
              <a:gd name="connsiteX786" fmla="*/ 5734119 w 6638441"/>
              <a:gd name="connsiteY786" fmla="*/ 1724107 h 6858468"/>
              <a:gd name="connsiteX787" fmla="*/ 5719763 w 6638441"/>
              <a:gd name="connsiteY787" fmla="*/ 1767107 h 6858468"/>
              <a:gd name="connsiteX788" fmla="*/ 5762827 w 6638441"/>
              <a:gd name="connsiteY788" fmla="*/ 1767107 h 6858468"/>
              <a:gd name="connsiteX789" fmla="*/ 5820243 w 6638441"/>
              <a:gd name="connsiteY789" fmla="*/ 1881774 h 6858468"/>
              <a:gd name="connsiteX790" fmla="*/ 5892015 w 6638441"/>
              <a:gd name="connsiteY790" fmla="*/ 1824440 h 6858468"/>
              <a:gd name="connsiteX791" fmla="*/ 5949434 w 6638441"/>
              <a:gd name="connsiteY791" fmla="*/ 1810108 h 6858468"/>
              <a:gd name="connsiteX792" fmla="*/ 5963786 w 6638441"/>
              <a:gd name="connsiteY792" fmla="*/ 1867441 h 6858468"/>
              <a:gd name="connsiteX793" fmla="*/ 5834598 w 6638441"/>
              <a:gd name="connsiteY793" fmla="*/ 1896111 h 6858468"/>
              <a:gd name="connsiteX794" fmla="*/ 5834598 w 6638441"/>
              <a:gd name="connsiteY794" fmla="*/ 1939112 h 6858468"/>
              <a:gd name="connsiteX795" fmla="*/ 5805891 w 6638441"/>
              <a:gd name="connsiteY795" fmla="*/ 1939112 h 6858468"/>
              <a:gd name="connsiteX796" fmla="*/ 5877662 w 6638441"/>
              <a:gd name="connsiteY796" fmla="*/ 1953445 h 6858468"/>
              <a:gd name="connsiteX797" fmla="*/ 5906370 w 6638441"/>
              <a:gd name="connsiteY797" fmla="*/ 2053779 h 6858468"/>
              <a:gd name="connsiteX798" fmla="*/ 5877662 w 6638441"/>
              <a:gd name="connsiteY798" fmla="*/ 2025113 h 6858468"/>
              <a:gd name="connsiteX799" fmla="*/ 5777179 w 6638441"/>
              <a:gd name="connsiteY799" fmla="*/ 2068112 h 6858468"/>
              <a:gd name="connsiteX800" fmla="*/ 5762827 w 6638441"/>
              <a:gd name="connsiteY800" fmla="*/ 2025113 h 6858468"/>
              <a:gd name="connsiteX801" fmla="*/ 5762827 w 6638441"/>
              <a:gd name="connsiteY801" fmla="*/ 2068112 h 6858468"/>
              <a:gd name="connsiteX802" fmla="*/ 5748472 w 6638441"/>
              <a:gd name="connsiteY802" fmla="*/ 2053779 h 6858468"/>
              <a:gd name="connsiteX803" fmla="*/ 5734119 w 6638441"/>
              <a:gd name="connsiteY803" fmla="*/ 1996446 h 6858468"/>
              <a:gd name="connsiteX804" fmla="*/ 5719763 w 6638441"/>
              <a:gd name="connsiteY804" fmla="*/ 2025113 h 6858468"/>
              <a:gd name="connsiteX805" fmla="*/ 5734119 w 6638441"/>
              <a:gd name="connsiteY805" fmla="*/ 2053779 h 6858468"/>
              <a:gd name="connsiteX806" fmla="*/ 5691055 w 6638441"/>
              <a:gd name="connsiteY806" fmla="*/ 1996446 h 6858468"/>
              <a:gd name="connsiteX807" fmla="*/ 5705408 w 6638441"/>
              <a:gd name="connsiteY807" fmla="*/ 1996446 h 6858468"/>
              <a:gd name="connsiteX808" fmla="*/ 5676700 w 6638441"/>
              <a:gd name="connsiteY808" fmla="*/ 1982112 h 6858468"/>
              <a:gd name="connsiteX809" fmla="*/ 5662345 w 6638441"/>
              <a:gd name="connsiteY809" fmla="*/ 1924778 h 6858468"/>
              <a:gd name="connsiteX810" fmla="*/ 5662345 w 6638441"/>
              <a:gd name="connsiteY810" fmla="*/ 1967779 h 6858468"/>
              <a:gd name="connsiteX811" fmla="*/ 5647991 w 6638441"/>
              <a:gd name="connsiteY811" fmla="*/ 1924778 h 6858468"/>
              <a:gd name="connsiteX812" fmla="*/ 5719763 w 6638441"/>
              <a:gd name="connsiteY812" fmla="*/ 1881774 h 6858468"/>
              <a:gd name="connsiteX813" fmla="*/ 5705408 w 6638441"/>
              <a:gd name="connsiteY813" fmla="*/ 1810108 h 6858468"/>
              <a:gd name="connsiteX814" fmla="*/ 5691055 w 6638441"/>
              <a:gd name="connsiteY814" fmla="*/ 1795775 h 6858468"/>
              <a:gd name="connsiteX815" fmla="*/ 5647991 w 6638441"/>
              <a:gd name="connsiteY815" fmla="*/ 1781441 h 6858468"/>
              <a:gd name="connsiteX816" fmla="*/ 5647991 w 6638441"/>
              <a:gd name="connsiteY816" fmla="*/ 1795775 h 6858468"/>
              <a:gd name="connsiteX817" fmla="*/ 5647991 w 6638441"/>
              <a:gd name="connsiteY817" fmla="*/ 1853107 h 6858468"/>
              <a:gd name="connsiteX818" fmla="*/ 5647991 w 6638441"/>
              <a:gd name="connsiteY818" fmla="*/ 1910444 h 6858468"/>
              <a:gd name="connsiteX819" fmla="*/ 5590574 w 6638441"/>
              <a:gd name="connsiteY819" fmla="*/ 1853107 h 6858468"/>
              <a:gd name="connsiteX820" fmla="*/ 5561865 w 6638441"/>
              <a:gd name="connsiteY820" fmla="*/ 1867441 h 6858468"/>
              <a:gd name="connsiteX821" fmla="*/ 5561865 w 6638441"/>
              <a:gd name="connsiteY821" fmla="*/ 1896111 h 6858468"/>
              <a:gd name="connsiteX822" fmla="*/ 5647991 w 6638441"/>
              <a:gd name="connsiteY822" fmla="*/ 1939112 h 6858468"/>
              <a:gd name="connsiteX823" fmla="*/ 5633636 w 6638441"/>
              <a:gd name="connsiteY823" fmla="*/ 2010778 h 6858468"/>
              <a:gd name="connsiteX824" fmla="*/ 5662345 w 6638441"/>
              <a:gd name="connsiteY824" fmla="*/ 2039445 h 6858468"/>
              <a:gd name="connsiteX825" fmla="*/ 5662345 w 6638441"/>
              <a:gd name="connsiteY825" fmla="*/ 2053779 h 6858468"/>
              <a:gd name="connsiteX826" fmla="*/ 5676700 w 6638441"/>
              <a:gd name="connsiteY826" fmla="*/ 2111113 h 6858468"/>
              <a:gd name="connsiteX827" fmla="*/ 5647991 w 6638441"/>
              <a:gd name="connsiteY827" fmla="*/ 2154116 h 6858468"/>
              <a:gd name="connsiteX828" fmla="*/ 5604929 w 6638441"/>
              <a:gd name="connsiteY828" fmla="*/ 2168449 h 6858468"/>
              <a:gd name="connsiteX829" fmla="*/ 5619284 w 6638441"/>
              <a:gd name="connsiteY829" fmla="*/ 2182783 h 6858468"/>
              <a:gd name="connsiteX830" fmla="*/ 5633636 w 6638441"/>
              <a:gd name="connsiteY830" fmla="*/ 2225783 h 6858468"/>
              <a:gd name="connsiteX831" fmla="*/ 5604929 w 6638441"/>
              <a:gd name="connsiteY831" fmla="*/ 2240116 h 6858468"/>
              <a:gd name="connsiteX832" fmla="*/ 5777179 w 6638441"/>
              <a:gd name="connsiteY832" fmla="*/ 2225783 h 6858468"/>
              <a:gd name="connsiteX833" fmla="*/ 5805891 w 6638441"/>
              <a:gd name="connsiteY833" fmla="*/ 2197117 h 6858468"/>
              <a:gd name="connsiteX834" fmla="*/ 5791534 w 6638441"/>
              <a:gd name="connsiteY834" fmla="*/ 2139783 h 6858468"/>
              <a:gd name="connsiteX835" fmla="*/ 5805891 w 6638441"/>
              <a:gd name="connsiteY835" fmla="*/ 2096779 h 6858468"/>
              <a:gd name="connsiteX836" fmla="*/ 5820243 w 6638441"/>
              <a:gd name="connsiteY836" fmla="*/ 2139783 h 6858468"/>
              <a:gd name="connsiteX837" fmla="*/ 5877662 w 6638441"/>
              <a:gd name="connsiteY837" fmla="*/ 2240116 h 6858468"/>
              <a:gd name="connsiteX838" fmla="*/ 5877662 w 6638441"/>
              <a:gd name="connsiteY838" fmla="*/ 2283117 h 6858468"/>
              <a:gd name="connsiteX839" fmla="*/ 5920725 w 6638441"/>
              <a:gd name="connsiteY839" fmla="*/ 2240116 h 6858468"/>
              <a:gd name="connsiteX840" fmla="*/ 5906370 w 6638441"/>
              <a:gd name="connsiteY840" fmla="*/ 2254450 h 6858468"/>
              <a:gd name="connsiteX841" fmla="*/ 5906370 w 6638441"/>
              <a:gd name="connsiteY841" fmla="*/ 2297451 h 6858468"/>
              <a:gd name="connsiteX842" fmla="*/ 5863307 w 6638441"/>
              <a:gd name="connsiteY842" fmla="*/ 2340451 h 6858468"/>
              <a:gd name="connsiteX843" fmla="*/ 5906370 w 6638441"/>
              <a:gd name="connsiteY843" fmla="*/ 2326118 h 6858468"/>
              <a:gd name="connsiteX844" fmla="*/ 5949434 w 6638441"/>
              <a:gd name="connsiteY844" fmla="*/ 2369121 h 6858468"/>
              <a:gd name="connsiteX845" fmla="*/ 5949434 w 6638441"/>
              <a:gd name="connsiteY845" fmla="*/ 2426454 h 6858468"/>
              <a:gd name="connsiteX846" fmla="*/ 5920725 w 6638441"/>
              <a:gd name="connsiteY846" fmla="*/ 2383454 h 6858468"/>
              <a:gd name="connsiteX847" fmla="*/ 5906370 w 6638441"/>
              <a:gd name="connsiteY847" fmla="*/ 2412122 h 6858468"/>
              <a:gd name="connsiteX848" fmla="*/ 5892015 w 6638441"/>
              <a:gd name="connsiteY848" fmla="*/ 2383454 h 6858468"/>
              <a:gd name="connsiteX849" fmla="*/ 5863307 w 6638441"/>
              <a:gd name="connsiteY849" fmla="*/ 2397788 h 6858468"/>
              <a:gd name="connsiteX850" fmla="*/ 5863307 w 6638441"/>
              <a:gd name="connsiteY850" fmla="*/ 2440788 h 6858468"/>
              <a:gd name="connsiteX851" fmla="*/ 5762827 w 6638441"/>
              <a:gd name="connsiteY851" fmla="*/ 2440788 h 6858468"/>
              <a:gd name="connsiteX852" fmla="*/ 5705408 w 6638441"/>
              <a:gd name="connsiteY852" fmla="*/ 2383454 h 6858468"/>
              <a:gd name="connsiteX853" fmla="*/ 5734119 w 6638441"/>
              <a:gd name="connsiteY853" fmla="*/ 2426454 h 6858468"/>
              <a:gd name="connsiteX854" fmla="*/ 5748472 w 6638441"/>
              <a:gd name="connsiteY854" fmla="*/ 2412122 h 6858468"/>
              <a:gd name="connsiteX855" fmla="*/ 5705408 w 6638441"/>
              <a:gd name="connsiteY855" fmla="*/ 2440788 h 6858468"/>
              <a:gd name="connsiteX856" fmla="*/ 5705408 w 6638441"/>
              <a:gd name="connsiteY856" fmla="*/ 2412122 h 6858468"/>
              <a:gd name="connsiteX857" fmla="*/ 5662345 w 6638441"/>
              <a:gd name="connsiteY857" fmla="*/ 2412122 h 6858468"/>
              <a:gd name="connsiteX858" fmla="*/ 5647991 w 6638441"/>
              <a:gd name="connsiteY858" fmla="*/ 2541122 h 6858468"/>
              <a:gd name="connsiteX859" fmla="*/ 5662345 w 6638441"/>
              <a:gd name="connsiteY859" fmla="*/ 2584124 h 6858468"/>
              <a:gd name="connsiteX860" fmla="*/ 5662345 w 6638441"/>
              <a:gd name="connsiteY860" fmla="*/ 2612792 h 6858468"/>
              <a:gd name="connsiteX861" fmla="*/ 5647991 w 6638441"/>
              <a:gd name="connsiteY861" fmla="*/ 2598459 h 6858468"/>
              <a:gd name="connsiteX862" fmla="*/ 5647991 w 6638441"/>
              <a:gd name="connsiteY862" fmla="*/ 2612792 h 6858468"/>
              <a:gd name="connsiteX863" fmla="*/ 5662345 w 6638441"/>
              <a:gd name="connsiteY863" fmla="*/ 2627125 h 6858468"/>
              <a:gd name="connsiteX864" fmla="*/ 5662345 w 6638441"/>
              <a:gd name="connsiteY864" fmla="*/ 2684459 h 6858468"/>
              <a:gd name="connsiteX865" fmla="*/ 5647991 w 6638441"/>
              <a:gd name="connsiteY865" fmla="*/ 2641459 h 6858468"/>
              <a:gd name="connsiteX866" fmla="*/ 5619284 w 6638441"/>
              <a:gd name="connsiteY866" fmla="*/ 2684459 h 6858468"/>
              <a:gd name="connsiteX867" fmla="*/ 5633636 w 6638441"/>
              <a:gd name="connsiteY867" fmla="*/ 2555456 h 6858468"/>
              <a:gd name="connsiteX868" fmla="*/ 5647991 w 6638441"/>
              <a:gd name="connsiteY868" fmla="*/ 2555456 h 6858468"/>
              <a:gd name="connsiteX869" fmla="*/ 5619284 w 6638441"/>
              <a:gd name="connsiteY869" fmla="*/ 2412122 h 6858468"/>
              <a:gd name="connsiteX870" fmla="*/ 5590574 w 6638441"/>
              <a:gd name="connsiteY870" fmla="*/ 2426454 h 6858468"/>
              <a:gd name="connsiteX871" fmla="*/ 5604929 w 6638441"/>
              <a:gd name="connsiteY871" fmla="*/ 2469455 h 6858468"/>
              <a:gd name="connsiteX872" fmla="*/ 5576220 w 6638441"/>
              <a:gd name="connsiteY872" fmla="*/ 2412122 h 6858468"/>
              <a:gd name="connsiteX873" fmla="*/ 5604929 w 6638441"/>
              <a:gd name="connsiteY873" fmla="*/ 2397788 h 6858468"/>
              <a:gd name="connsiteX874" fmla="*/ 5590574 w 6638441"/>
              <a:gd name="connsiteY874" fmla="*/ 2354787 h 6858468"/>
              <a:gd name="connsiteX875" fmla="*/ 5533157 w 6638441"/>
              <a:gd name="connsiteY875" fmla="*/ 2412122 h 6858468"/>
              <a:gd name="connsiteX876" fmla="*/ 5547513 w 6638441"/>
              <a:gd name="connsiteY876" fmla="*/ 2369121 h 6858468"/>
              <a:gd name="connsiteX877" fmla="*/ 5619284 w 6638441"/>
              <a:gd name="connsiteY877" fmla="*/ 2340451 h 6858468"/>
              <a:gd name="connsiteX878" fmla="*/ 5547513 w 6638441"/>
              <a:gd name="connsiteY878" fmla="*/ 2297451 h 6858468"/>
              <a:gd name="connsiteX879" fmla="*/ 5518802 w 6638441"/>
              <a:gd name="connsiteY879" fmla="*/ 2326118 h 6858468"/>
              <a:gd name="connsiteX880" fmla="*/ 5490093 w 6638441"/>
              <a:gd name="connsiteY880" fmla="*/ 2340451 h 6858468"/>
              <a:gd name="connsiteX881" fmla="*/ 5504449 w 6638441"/>
              <a:gd name="connsiteY881" fmla="*/ 2369121 h 6858468"/>
              <a:gd name="connsiteX882" fmla="*/ 5475738 w 6638441"/>
              <a:gd name="connsiteY882" fmla="*/ 2369121 h 6858468"/>
              <a:gd name="connsiteX883" fmla="*/ 5490093 w 6638441"/>
              <a:gd name="connsiteY883" fmla="*/ 2397788 h 6858468"/>
              <a:gd name="connsiteX884" fmla="*/ 5447029 w 6638441"/>
              <a:gd name="connsiteY884" fmla="*/ 2383454 h 6858468"/>
              <a:gd name="connsiteX885" fmla="*/ 5432677 w 6638441"/>
              <a:gd name="connsiteY885" fmla="*/ 2412122 h 6858468"/>
              <a:gd name="connsiteX886" fmla="*/ 5518802 w 6638441"/>
              <a:gd name="connsiteY886" fmla="*/ 2412122 h 6858468"/>
              <a:gd name="connsiteX887" fmla="*/ 5533157 w 6638441"/>
              <a:gd name="connsiteY887" fmla="*/ 2426454 h 6858468"/>
              <a:gd name="connsiteX888" fmla="*/ 5504449 w 6638441"/>
              <a:gd name="connsiteY888" fmla="*/ 2455121 h 6858468"/>
              <a:gd name="connsiteX889" fmla="*/ 5547513 w 6638441"/>
              <a:gd name="connsiteY889" fmla="*/ 2541122 h 6858468"/>
              <a:gd name="connsiteX890" fmla="*/ 5490093 w 6638441"/>
              <a:gd name="connsiteY890" fmla="*/ 2455121 h 6858468"/>
              <a:gd name="connsiteX891" fmla="*/ 5475738 w 6638441"/>
              <a:gd name="connsiteY891" fmla="*/ 2483788 h 6858468"/>
              <a:gd name="connsiteX892" fmla="*/ 5418322 w 6638441"/>
              <a:gd name="connsiteY892" fmla="*/ 2483788 h 6858468"/>
              <a:gd name="connsiteX893" fmla="*/ 5447029 w 6638441"/>
              <a:gd name="connsiteY893" fmla="*/ 2512455 h 6858468"/>
              <a:gd name="connsiteX894" fmla="*/ 5360906 w 6638441"/>
              <a:gd name="connsiteY894" fmla="*/ 2512455 h 6858468"/>
              <a:gd name="connsiteX895" fmla="*/ 5389615 w 6638441"/>
              <a:gd name="connsiteY895" fmla="*/ 2555456 h 6858468"/>
              <a:gd name="connsiteX896" fmla="*/ 5332195 w 6638441"/>
              <a:gd name="connsiteY896" fmla="*/ 2584124 h 6858468"/>
              <a:gd name="connsiteX897" fmla="*/ 5346551 w 6638441"/>
              <a:gd name="connsiteY897" fmla="*/ 2627125 h 6858468"/>
              <a:gd name="connsiteX898" fmla="*/ 5303487 w 6638441"/>
              <a:gd name="connsiteY898" fmla="*/ 2641459 h 6858468"/>
              <a:gd name="connsiteX899" fmla="*/ 5303487 w 6638441"/>
              <a:gd name="connsiteY899" fmla="*/ 2612792 h 6858468"/>
              <a:gd name="connsiteX900" fmla="*/ 5289131 w 6638441"/>
              <a:gd name="connsiteY900" fmla="*/ 2627125 h 6858468"/>
              <a:gd name="connsiteX901" fmla="*/ 5303487 w 6638441"/>
              <a:gd name="connsiteY901" fmla="*/ 2655792 h 6858468"/>
              <a:gd name="connsiteX902" fmla="*/ 5289131 w 6638441"/>
              <a:gd name="connsiteY902" fmla="*/ 2684459 h 6858468"/>
              <a:gd name="connsiteX903" fmla="*/ 5289131 w 6638441"/>
              <a:gd name="connsiteY903" fmla="*/ 2641459 h 6858468"/>
              <a:gd name="connsiteX904" fmla="*/ 5260424 w 6638441"/>
              <a:gd name="connsiteY904" fmla="*/ 2684459 h 6858468"/>
              <a:gd name="connsiteX905" fmla="*/ 5231715 w 6638441"/>
              <a:gd name="connsiteY905" fmla="*/ 2670126 h 6858468"/>
              <a:gd name="connsiteX906" fmla="*/ 5231715 w 6638441"/>
              <a:gd name="connsiteY906" fmla="*/ 2698793 h 6858468"/>
              <a:gd name="connsiteX907" fmla="*/ 5203008 w 6638441"/>
              <a:gd name="connsiteY907" fmla="*/ 2670126 h 6858468"/>
              <a:gd name="connsiteX908" fmla="*/ 5217360 w 6638441"/>
              <a:gd name="connsiteY908" fmla="*/ 2684459 h 6858468"/>
              <a:gd name="connsiteX909" fmla="*/ 5188652 w 6638441"/>
              <a:gd name="connsiteY909" fmla="*/ 2684459 h 6858468"/>
              <a:gd name="connsiteX910" fmla="*/ 5145590 w 6638441"/>
              <a:gd name="connsiteY910" fmla="*/ 2727460 h 6858468"/>
              <a:gd name="connsiteX911" fmla="*/ 5145590 w 6638441"/>
              <a:gd name="connsiteY911" fmla="*/ 2741792 h 6858468"/>
              <a:gd name="connsiteX912" fmla="*/ 5102529 w 6638441"/>
              <a:gd name="connsiteY912" fmla="*/ 2741792 h 6858468"/>
              <a:gd name="connsiteX913" fmla="*/ 5016401 w 6638441"/>
              <a:gd name="connsiteY913" fmla="*/ 2799128 h 6858468"/>
              <a:gd name="connsiteX914" fmla="*/ 4901567 w 6638441"/>
              <a:gd name="connsiteY914" fmla="*/ 2885131 h 6858468"/>
              <a:gd name="connsiteX915" fmla="*/ 4887211 w 6638441"/>
              <a:gd name="connsiteY915" fmla="*/ 2885131 h 6858468"/>
              <a:gd name="connsiteX916" fmla="*/ 4887211 w 6638441"/>
              <a:gd name="connsiteY916" fmla="*/ 2899462 h 6858468"/>
              <a:gd name="connsiteX917" fmla="*/ 4874652 w 6638441"/>
              <a:gd name="connsiteY917" fmla="*/ 2908421 h 6858468"/>
              <a:gd name="connsiteX918" fmla="*/ 4873962 w 6638441"/>
              <a:gd name="connsiteY918" fmla="*/ 2916004 h 6858468"/>
              <a:gd name="connsiteX919" fmla="*/ 4872859 w 6638441"/>
              <a:gd name="connsiteY919" fmla="*/ 2913798 h 6858468"/>
              <a:gd name="connsiteX920" fmla="*/ 4872859 w 6638441"/>
              <a:gd name="connsiteY920" fmla="*/ 2928131 h 6858468"/>
              <a:gd name="connsiteX921" fmla="*/ 4873962 w 6638441"/>
              <a:gd name="connsiteY921" fmla="*/ 2916004 h 6858468"/>
              <a:gd name="connsiteX922" fmla="*/ 4887211 w 6638441"/>
              <a:gd name="connsiteY922" fmla="*/ 2942465 h 6858468"/>
              <a:gd name="connsiteX923" fmla="*/ 4901567 w 6638441"/>
              <a:gd name="connsiteY923" fmla="*/ 2971132 h 6858468"/>
              <a:gd name="connsiteX924" fmla="*/ 4915922 w 6638441"/>
              <a:gd name="connsiteY924" fmla="*/ 2942465 h 6858468"/>
              <a:gd name="connsiteX925" fmla="*/ 4930275 w 6638441"/>
              <a:gd name="connsiteY925" fmla="*/ 2971132 h 6858468"/>
              <a:gd name="connsiteX926" fmla="*/ 4930275 w 6638441"/>
              <a:gd name="connsiteY926" fmla="*/ 2992632 h 6858468"/>
              <a:gd name="connsiteX927" fmla="*/ 4930275 w 6638441"/>
              <a:gd name="connsiteY927" fmla="*/ 3013289 h 6858468"/>
              <a:gd name="connsiteX928" fmla="*/ 4930031 w 6638441"/>
              <a:gd name="connsiteY928" fmla="*/ 3013767 h 6858468"/>
              <a:gd name="connsiteX929" fmla="*/ 4923099 w 6638441"/>
              <a:gd name="connsiteY929" fmla="*/ 3003382 h 6858468"/>
              <a:gd name="connsiteX930" fmla="*/ 4915922 w 6638441"/>
              <a:gd name="connsiteY930" fmla="*/ 2971132 h 6858468"/>
              <a:gd name="connsiteX931" fmla="*/ 4844147 w 6638441"/>
              <a:gd name="connsiteY931" fmla="*/ 2985465 h 6858468"/>
              <a:gd name="connsiteX932" fmla="*/ 4829795 w 6638441"/>
              <a:gd name="connsiteY932" fmla="*/ 3028464 h 6858468"/>
              <a:gd name="connsiteX933" fmla="*/ 4829795 w 6638441"/>
              <a:gd name="connsiteY933" fmla="*/ 3071468 h 6858468"/>
              <a:gd name="connsiteX934" fmla="*/ 4808263 w 6638441"/>
              <a:gd name="connsiteY934" fmla="*/ 3008759 h 6858468"/>
              <a:gd name="connsiteX935" fmla="*/ 4801086 w 6638441"/>
              <a:gd name="connsiteY935" fmla="*/ 2991440 h 6858468"/>
              <a:gd name="connsiteX936" fmla="*/ 4801086 w 6638441"/>
              <a:gd name="connsiteY936" fmla="*/ 2985465 h 6858468"/>
              <a:gd name="connsiteX937" fmla="*/ 4798455 w 6638441"/>
              <a:gd name="connsiteY937" fmla="*/ 2985091 h 6858468"/>
              <a:gd name="connsiteX938" fmla="*/ 4786731 w 6638441"/>
              <a:gd name="connsiteY938" fmla="*/ 2956798 h 6858468"/>
              <a:gd name="connsiteX939" fmla="*/ 4786731 w 6638441"/>
              <a:gd name="connsiteY939" fmla="*/ 2971132 h 6858468"/>
              <a:gd name="connsiteX940" fmla="*/ 4788527 w 6638441"/>
              <a:gd name="connsiteY940" fmla="*/ 2983672 h 6858468"/>
              <a:gd name="connsiteX941" fmla="*/ 4798455 w 6638441"/>
              <a:gd name="connsiteY941" fmla="*/ 2985091 h 6858468"/>
              <a:gd name="connsiteX942" fmla="*/ 4801086 w 6638441"/>
              <a:gd name="connsiteY942" fmla="*/ 2991440 h 6858468"/>
              <a:gd name="connsiteX943" fmla="*/ 4801086 w 6638441"/>
              <a:gd name="connsiteY943" fmla="*/ 2999799 h 6858468"/>
              <a:gd name="connsiteX944" fmla="*/ 4801086 w 6638441"/>
              <a:gd name="connsiteY944" fmla="*/ 3014131 h 6858468"/>
              <a:gd name="connsiteX945" fmla="*/ 4758024 w 6638441"/>
              <a:gd name="connsiteY945" fmla="*/ 3057135 h 6858468"/>
              <a:gd name="connsiteX946" fmla="*/ 4657542 w 6638441"/>
              <a:gd name="connsiteY946" fmla="*/ 3042801 h 6858468"/>
              <a:gd name="connsiteX947" fmla="*/ 4643188 w 6638441"/>
              <a:gd name="connsiteY947" fmla="*/ 3057135 h 6858468"/>
              <a:gd name="connsiteX948" fmla="*/ 4643188 w 6638441"/>
              <a:gd name="connsiteY948" fmla="*/ 3042801 h 6858468"/>
              <a:gd name="connsiteX949" fmla="*/ 4628833 w 6638441"/>
              <a:gd name="connsiteY949" fmla="*/ 3057135 h 6858468"/>
              <a:gd name="connsiteX950" fmla="*/ 4657542 w 6638441"/>
              <a:gd name="connsiteY950" fmla="*/ 3085802 h 6858468"/>
              <a:gd name="connsiteX951" fmla="*/ 4671897 w 6638441"/>
              <a:gd name="connsiteY951" fmla="*/ 3057135 h 6858468"/>
              <a:gd name="connsiteX952" fmla="*/ 4714960 w 6638441"/>
              <a:gd name="connsiteY952" fmla="*/ 3128802 h 6858468"/>
              <a:gd name="connsiteX953" fmla="*/ 4729316 w 6638441"/>
              <a:gd name="connsiteY953" fmla="*/ 3085802 h 6858468"/>
              <a:gd name="connsiteX954" fmla="*/ 4743667 w 6638441"/>
              <a:gd name="connsiteY954" fmla="*/ 3100135 h 6858468"/>
              <a:gd name="connsiteX955" fmla="*/ 4743667 w 6638441"/>
              <a:gd name="connsiteY955" fmla="*/ 3143136 h 6858468"/>
              <a:gd name="connsiteX956" fmla="*/ 4772376 w 6638441"/>
              <a:gd name="connsiteY956" fmla="*/ 3171803 h 6858468"/>
              <a:gd name="connsiteX957" fmla="*/ 4772376 w 6638441"/>
              <a:gd name="connsiteY957" fmla="*/ 3157469 h 6858468"/>
              <a:gd name="connsiteX958" fmla="*/ 4758024 w 6638441"/>
              <a:gd name="connsiteY958" fmla="*/ 3143136 h 6858468"/>
              <a:gd name="connsiteX959" fmla="*/ 4772376 w 6638441"/>
              <a:gd name="connsiteY959" fmla="*/ 3143136 h 6858468"/>
              <a:gd name="connsiteX960" fmla="*/ 4758024 w 6638441"/>
              <a:gd name="connsiteY960" fmla="*/ 3114469 h 6858468"/>
              <a:gd name="connsiteX961" fmla="*/ 4786731 w 6638441"/>
              <a:gd name="connsiteY961" fmla="*/ 3157469 h 6858468"/>
              <a:gd name="connsiteX962" fmla="*/ 4801086 w 6638441"/>
              <a:gd name="connsiteY962" fmla="*/ 3157469 h 6858468"/>
              <a:gd name="connsiteX963" fmla="*/ 4786731 w 6638441"/>
              <a:gd name="connsiteY963" fmla="*/ 3114469 h 6858468"/>
              <a:gd name="connsiteX964" fmla="*/ 4815440 w 6638441"/>
              <a:gd name="connsiteY964" fmla="*/ 3143136 h 6858468"/>
              <a:gd name="connsiteX965" fmla="*/ 4829795 w 6638441"/>
              <a:gd name="connsiteY965" fmla="*/ 3114469 h 6858468"/>
              <a:gd name="connsiteX966" fmla="*/ 4815440 w 6638441"/>
              <a:gd name="connsiteY966" fmla="*/ 3085802 h 6858468"/>
              <a:gd name="connsiteX967" fmla="*/ 4801086 w 6638441"/>
              <a:gd name="connsiteY967" fmla="*/ 3114469 h 6858468"/>
              <a:gd name="connsiteX968" fmla="*/ 4786731 w 6638441"/>
              <a:gd name="connsiteY968" fmla="*/ 3057135 h 6858468"/>
              <a:gd name="connsiteX969" fmla="*/ 4801086 w 6638441"/>
              <a:gd name="connsiteY969" fmla="*/ 3042801 h 6858468"/>
              <a:gd name="connsiteX970" fmla="*/ 4844147 w 6638441"/>
              <a:gd name="connsiteY970" fmla="*/ 3114469 h 6858468"/>
              <a:gd name="connsiteX971" fmla="*/ 4858503 w 6638441"/>
              <a:gd name="connsiteY971" fmla="*/ 3114469 h 6858468"/>
              <a:gd name="connsiteX972" fmla="*/ 4844147 w 6638441"/>
              <a:gd name="connsiteY972" fmla="*/ 3071468 h 6858468"/>
              <a:gd name="connsiteX973" fmla="*/ 4872859 w 6638441"/>
              <a:gd name="connsiteY973" fmla="*/ 3071468 h 6858468"/>
              <a:gd name="connsiteX974" fmla="*/ 4872859 w 6638441"/>
              <a:gd name="connsiteY974" fmla="*/ 3100135 h 6858468"/>
              <a:gd name="connsiteX975" fmla="*/ 4887211 w 6638441"/>
              <a:gd name="connsiteY975" fmla="*/ 3085802 h 6858468"/>
              <a:gd name="connsiteX976" fmla="*/ 4872859 w 6638441"/>
              <a:gd name="connsiteY976" fmla="*/ 3071468 h 6858468"/>
              <a:gd name="connsiteX977" fmla="*/ 4914127 w 6638441"/>
              <a:gd name="connsiteY977" fmla="*/ 3044592 h 6858468"/>
              <a:gd name="connsiteX978" fmla="*/ 4930031 w 6638441"/>
              <a:gd name="connsiteY978" fmla="*/ 3013767 h 6858468"/>
              <a:gd name="connsiteX979" fmla="*/ 4930275 w 6638441"/>
              <a:gd name="connsiteY979" fmla="*/ 3014131 h 6858468"/>
              <a:gd name="connsiteX980" fmla="*/ 4930275 w 6638441"/>
              <a:gd name="connsiteY980" fmla="*/ 3013289 h 6858468"/>
              <a:gd name="connsiteX981" fmla="*/ 4944631 w 6638441"/>
              <a:gd name="connsiteY981" fmla="*/ 2985465 h 6858468"/>
              <a:gd name="connsiteX982" fmla="*/ 4987693 w 6638441"/>
              <a:gd name="connsiteY982" fmla="*/ 3100135 h 6858468"/>
              <a:gd name="connsiteX983" fmla="*/ 5002047 w 6638441"/>
              <a:gd name="connsiteY983" fmla="*/ 3042801 h 6858468"/>
              <a:gd name="connsiteX984" fmla="*/ 4973338 w 6638441"/>
              <a:gd name="connsiteY984" fmla="*/ 3014131 h 6858468"/>
              <a:gd name="connsiteX985" fmla="*/ 4958983 w 6638441"/>
              <a:gd name="connsiteY985" fmla="*/ 2942465 h 6858468"/>
              <a:gd name="connsiteX986" fmla="*/ 4973338 w 6638441"/>
              <a:gd name="connsiteY986" fmla="*/ 2913798 h 6858468"/>
              <a:gd name="connsiteX987" fmla="*/ 5059465 w 6638441"/>
              <a:gd name="connsiteY987" fmla="*/ 2913798 h 6858468"/>
              <a:gd name="connsiteX988" fmla="*/ 5045110 w 6638441"/>
              <a:gd name="connsiteY988" fmla="*/ 2885131 h 6858468"/>
              <a:gd name="connsiteX989" fmla="*/ 5102529 w 6638441"/>
              <a:gd name="connsiteY989" fmla="*/ 2928131 h 6858468"/>
              <a:gd name="connsiteX990" fmla="*/ 5073818 w 6638441"/>
              <a:gd name="connsiteY990" fmla="*/ 2899462 h 6858468"/>
              <a:gd name="connsiteX991" fmla="*/ 5102529 w 6638441"/>
              <a:gd name="connsiteY991" fmla="*/ 2870797 h 6858468"/>
              <a:gd name="connsiteX992" fmla="*/ 5116881 w 6638441"/>
              <a:gd name="connsiteY992" fmla="*/ 2913798 h 6858468"/>
              <a:gd name="connsiteX993" fmla="*/ 5131236 w 6638441"/>
              <a:gd name="connsiteY993" fmla="*/ 2856463 h 6858468"/>
              <a:gd name="connsiteX994" fmla="*/ 5145590 w 6638441"/>
              <a:gd name="connsiteY994" fmla="*/ 2899462 h 6858468"/>
              <a:gd name="connsiteX995" fmla="*/ 5174300 w 6638441"/>
              <a:gd name="connsiteY995" fmla="*/ 2885131 h 6858468"/>
              <a:gd name="connsiteX996" fmla="*/ 5217360 w 6638441"/>
              <a:gd name="connsiteY996" fmla="*/ 2942465 h 6858468"/>
              <a:gd name="connsiteX997" fmla="*/ 5188652 w 6638441"/>
              <a:gd name="connsiteY997" fmla="*/ 2913798 h 6858468"/>
              <a:gd name="connsiteX998" fmla="*/ 5231715 w 6638441"/>
              <a:gd name="connsiteY998" fmla="*/ 2870797 h 6858468"/>
              <a:gd name="connsiteX999" fmla="*/ 5246070 w 6638441"/>
              <a:gd name="connsiteY999" fmla="*/ 2956798 h 6858468"/>
              <a:gd name="connsiteX1000" fmla="*/ 5217360 w 6638441"/>
              <a:gd name="connsiteY1000" fmla="*/ 2928131 h 6858468"/>
              <a:gd name="connsiteX1001" fmla="*/ 5231715 w 6638441"/>
              <a:gd name="connsiteY1001" fmla="*/ 3042801 h 6858468"/>
              <a:gd name="connsiteX1002" fmla="*/ 5203008 w 6638441"/>
              <a:gd name="connsiteY1002" fmla="*/ 2999799 h 6858468"/>
              <a:gd name="connsiteX1003" fmla="*/ 5217360 w 6638441"/>
              <a:gd name="connsiteY1003" fmla="*/ 2985465 h 6858468"/>
              <a:gd name="connsiteX1004" fmla="*/ 5059465 w 6638441"/>
              <a:gd name="connsiteY1004" fmla="*/ 2942465 h 6858468"/>
              <a:gd name="connsiteX1005" fmla="*/ 5059465 w 6638441"/>
              <a:gd name="connsiteY1005" fmla="*/ 2971132 h 6858468"/>
              <a:gd name="connsiteX1006" fmla="*/ 5030754 w 6638441"/>
              <a:gd name="connsiteY1006" fmla="*/ 2956798 h 6858468"/>
              <a:gd name="connsiteX1007" fmla="*/ 5016401 w 6638441"/>
              <a:gd name="connsiteY1007" fmla="*/ 2999799 h 6858468"/>
              <a:gd name="connsiteX1008" fmla="*/ 5016401 w 6638441"/>
              <a:gd name="connsiteY1008" fmla="*/ 2942465 h 6858468"/>
              <a:gd name="connsiteX1009" fmla="*/ 5002047 w 6638441"/>
              <a:gd name="connsiteY1009" fmla="*/ 3014131 h 6858468"/>
              <a:gd name="connsiteX1010" fmla="*/ 5030754 w 6638441"/>
              <a:gd name="connsiteY1010" fmla="*/ 3057135 h 6858468"/>
              <a:gd name="connsiteX1011" fmla="*/ 5045110 w 6638441"/>
              <a:gd name="connsiteY1011" fmla="*/ 3014131 h 6858468"/>
              <a:gd name="connsiteX1012" fmla="*/ 5045110 w 6638441"/>
              <a:gd name="connsiteY1012" fmla="*/ 3042801 h 6858468"/>
              <a:gd name="connsiteX1013" fmla="*/ 5088174 w 6638441"/>
              <a:gd name="connsiteY1013" fmla="*/ 2999799 h 6858468"/>
              <a:gd name="connsiteX1014" fmla="*/ 5102529 w 6638441"/>
              <a:gd name="connsiteY1014" fmla="*/ 3028464 h 6858468"/>
              <a:gd name="connsiteX1015" fmla="*/ 5102529 w 6638441"/>
              <a:gd name="connsiteY1015" fmla="*/ 3042801 h 6858468"/>
              <a:gd name="connsiteX1016" fmla="*/ 5102529 w 6638441"/>
              <a:gd name="connsiteY1016" fmla="*/ 3057135 h 6858468"/>
              <a:gd name="connsiteX1017" fmla="*/ 5059465 w 6638441"/>
              <a:gd name="connsiteY1017" fmla="*/ 3114469 h 6858468"/>
              <a:gd name="connsiteX1018" fmla="*/ 5059465 w 6638441"/>
              <a:gd name="connsiteY1018" fmla="*/ 3157469 h 6858468"/>
              <a:gd name="connsiteX1019" fmla="*/ 5073818 w 6638441"/>
              <a:gd name="connsiteY1019" fmla="*/ 3128802 h 6858468"/>
              <a:gd name="connsiteX1020" fmla="*/ 5073818 w 6638441"/>
              <a:gd name="connsiteY1020" fmla="*/ 3157469 h 6858468"/>
              <a:gd name="connsiteX1021" fmla="*/ 5073818 w 6638441"/>
              <a:gd name="connsiteY1021" fmla="*/ 3200468 h 6858468"/>
              <a:gd name="connsiteX1022" fmla="*/ 5116881 w 6638441"/>
              <a:gd name="connsiteY1022" fmla="*/ 3300806 h 6858468"/>
              <a:gd name="connsiteX1023" fmla="*/ 5088174 w 6638441"/>
              <a:gd name="connsiteY1023" fmla="*/ 3300806 h 6858468"/>
              <a:gd name="connsiteX1024" fmla="*/ 5016401 w 6638441"/>
              <a:gd name="connsiteY1024" fmla="*/ 3257803 h 6858468"/>
              <a:gd name="connsiteX1025" fmla="*/ 5016401 w 6638441"/>
              <a:gd name="connsiteY1025" fmla="*/ 3229136 h 6858468"/>
              <a:gd name="connsiteX1026" fmla="*/ 4958983 w 6638441"/>
              <a:gd name="connsiteY1026" fmla="*/ 3243469 h 6858468"/>
              <a:gd name="connsiteX1027" fmla="*/ 4987693 w 6638441"/>
              <a:gd name="connsiteY1027" fmla="*/ 3157469 h 6858468"/>
              <a:gd name="connsiteX1028" fmla="*/ 5016401 w 6638441"/>
              <a:gd name="connsiteY1028" fmla="*/ 3157469 h 6858468"/>
              <a:gd name="connsiteX1029" fmla="*/ 4973338 w 6638441"/>
              <a:gd name="connsiteY1029" fmla="*/ 3171803 h 6858468"/>
              <a:gd name="connsiteX1030" fmla="*/ 4973338 w 6638441"/>
              <a:gd name="connsiteY1030" fmla="*/ 3157469 h 6858468"/>
              <a:gd name="connsiteX1031" fmla="*/ 4958983 w 6638441"/>
              <a:gd name="connsiteY1031" fmla="*/ 3157469 h 6858468"/>
              <a:gd name="connsiteX1032" fmla="*/ 4944631 w 6638441"/>
              <a:gd name="connsiteY1032" fmla="*/ 3171803 h 6858468"/>
              <a:gd name="connsiteX1033" fmla="*/ 4930275 w 6638441"/>
              <a:gd name="connsiteY1033" fmla="*/ 3157469 h 6858468"/>
              <a:gd name="connsiteX1034" fmla="*/ 4872859 w 6638441"/>
              <a:gd name="connsiteY1034" fmla="*/ 3171803 h 6858468"/>
              <a:gd name="connsiteX1035" fmla="*/ 4901567 w 6638441"/>
              <a:gd name="connsiteY1035" fmla="*/ 3186137 h 6858468"/>
              <a:gd name="connsiteX1036" fmla="*/ 4872859 w 6638441"/>
              <a:gd name="connsiteY1036" fmla="*/ 3200468 h 6858468"/>
              <a:gd name="connsiteX1037" fmla="*/ 4858503 w 6638441"/>
              <a:gd name="connsiteY1037" fmla="*/ 3171803 h 6858468"/>
              <a:gd name="connsiteX1038" fmla="*/ 4858503 w 6638441"/>
              <a:gd name="connsiteY1038" fmla="*/ 3186137 h 6858468"/>
              <a:gd name="connsiteX1039" fmla="*/ 4858503 w 6638441"/>
              <a:gd name="connsiteY1039" fmla="*/ 3200468 h 6858468"/>
              <a:gd name="connsiteX1040" fmla="*/ 4844147 w 6638441"/>
              <a:gd name="connsiteY1040" fmla="*/ 3229136 h 6858468"/>
              <a:gd name="connsiteX1041" fmla="*/ 4858503 w 6638441"/>
              <a:gd name="connsiteY1041" fmla="*/ 3243469 h 6858468"/>
              <a:gd name="connsiteX1042" fmla="*/ 4844147 w 6638441"/>
              <a:gd name="connsiteY1042" fmla="*/ 3272139 h 6858468"/>
              <a:gd name="connsiteX1043" fmla="*/ 4829795 w 6638441"/>
              <a:gd name="connsiteY1043" fmla="*/ 3214802 h 6858468"/>
              <a:gd name="connsiteX1044" fmla="*/ 4801086 w 6638441"/>
              <a:gd name="connsiteY1044" fmla="*/ 3186137 h 6858468"/>
              <a:gd name="connsiteX1045" fmla="*/ 4786731 w 6638441"/>
              <a:gd name="connsiteY1045" fmla="*/ 3243469 h 6858468"/>
              <a:gd name="connsiteX1046" fmla="*/ 4785297 w 6638441"/>
              <a:gd name="connsiteY1046" fmla="*/ 3227704 h 6858468"/>
              <a:gd name="connsiteX1047" fmla="*/ 4786731 w 6638441"/>
              <a:gd name="connsiteY1047" fmla="*/ 3229136 h 6858468"/>
              <a:gd name="connsiteX1048" fmla="*/ 4772376 w 6638441"/>
              <a:gd name="connsiteY1048" fmla="*/ 3214802 h 6858468"/>
              <a:gd name="connsiteX1049" fmla="*/ 4714960 w 6638441"/>
              <a:gd name="connsiteY1049" fmla="*/ 3214802 h 6858468"/>
              <a:gd name="connsiteX1050" fmla="*/ 4700604 w 6638441"/>
              <a:gd name="connsiteY1050" fmla="*/ 3272139 h 6858468"/>
              <a:gd name="connsiteX1051" fmla="*/ 4671897 w 6638441"/>
              <a:gd name="connsiteY1051" fmla="*/ 3243469 h 6858468"/>
              <a:gd name="connsiteX1052" fmla="*/ 4714960 w 6638441"/>
              <a:gd name="connsiteY1052" fmla="*/ 3300806 h 6858468"/>
              <a:gd name="connsiteX1053" fmla="*/ 4729316 w 6638441"/>
              <a:gd name="connsiteY1053" fmla="*/ 3243469 h 6858468"/>
              <a:gd name="connsiteX1054" fmla="*/ 4743667 w 6638441"/>
              <a:gd name="connsiteY1054" fmla="*/ 3300806 h 6858468"/>
              <a:gd name="connsiteX1055" fmla="*/ 4729316 w 6638441"/>
              <a:gd name="connsiteY1055" fmla="*/ 3300806 h 6858468"/>
              <a:gd name="connsiteX1056" fmla="*/ 4729316 w 6638441"/>
              <a:gd name="connsiteY1056" fmla="*/ 3315140 h 6858468"/>
              <a:gd name="connsiteX1057" fmla="*/ 4729316 w 6638441"/>
              <a:gd name="connsiteY1057" fmla="*/ 3343807 h 6858468"/>
              <a:gd name="connsiteX1058" fmla="*/ 4743667 w 6638441"/>
              <a:gd name="connsiteY1058" fmla="*/ 3386806 h 6858468"/>
              <a:gd name="connsiteX1059" fmla="*/ 4758024 w 6638441"/>
              <a:gd name="connsiteY1059" fmla="*/ 3315140 h 6858468"/>
              <a:gd name="connsiteX1060" fmla="*/ 4772376 w 6638441"/>
              <a:gd name="connsiteY1060" fmla="*/ 3358141 h 6858468"/>
              <a:gd name="connsiteX1061" fmla="*/ 4758024 w 6638441"/>
              <a:gd name="connsiteY1061" fmla="*/ 3372474 h 6858468"/>
              <a:gd name="connsiteX1062" fmla="*/ 4786731 w 6638441"/>
              <a:gd name="connsiteY1062" fmla="*/ 3415473 h 6858468"/>
              <a:gd name="connsiteX1063" fmla="*/ 4786731 w 6638441"/>
              <a:gd name="connsiteY1063" fmla="*/ 3286473 h 6858468"/>
              <a:gd name="connsiteX1064" fmla="*/ 4801086 w 6638441"/>
              <a:gd name="connsiteY1064" fmla="*/ 3343807 h 6858468"/>
              <a:gd name="connsiteX1065" fmla="*/ 4801086 w 6638441"/>
              <a:gd name="connsiteY1065" fmla="*/ 3286473 h 6858468"/>
              <a:gd name="connsiteX1066" fmla="*/ 4801086 w 6638441"/>
              <a:gd name="connsiteY1066" fmla="*/ 3257803 h 6858468"/>
              <a:gd name="connsiteX1067" fmla="*/ 4829795 w 6638441"/>
              <a:gd name="connsiteY1067" fmla="*/ 3257803 h 6858468"/>
              <a:gd name="connsiteX1068" fmla="*/ 4815440 w 6638441"/>
              <a:gd name="connsiteY1068" fmla="*/ 3257803 h 6858468"/>
              <a:gd name="connsiteX1069" fmla="*/ 4815440 w 6638441"/>
              <a:gd name="connsiteY1069" fmla="*/ 3315140 h 6858468"/>
              <a:gd name="connsiteX1070" fmla="*/ 4858503 w 6638441"/>
              <a:gd name="connsiteY1070" fmla="*/ 3272139 h 6858468"/>
              <a:gd name="connsiteX1071" fmla="*/ 4872859 w 6638441"/>
              <a:gd name="connsiteY1071" fmla="*/ 3272139 h 6858468"/>
              <a:gd name="connsiteX1072" fmla="*/ 4887211 w 6638441"/>
              <a:gd name="connsiteY1072" fmla="*/ 3315140 h 6858468"/>
              <a:gd name="connsiteX1073" fmla="*/ 4858503 w 6638441"/>
              <a:gd name="connsiteY1073" fmla="*/ 3286473 h 6858468"/>
              <a:gd name="connsiteX1074" fmla="*/ 4829795 w 6638441"/>
              <a:gd name="connsiteY1074" fmla="*/ 3372474 h 6858468"/>
              <a:gd name="connsiteX1075" fmla="*/ 4815440 w 6638441"/>
              <a:gd name="connsiteY1075" fmla="*/ 3343807 h 6858468"/>
              <a:gd name="connsiteX1076" fmla="*/ 4815440 w 6638441"/>
              <a:gd name="connsiteY1076" fmla="*/ 3358141 h 6858468"/>
              <a:gd name="connsiteX1077" fmla="*/ 4801086 w 6638441"/>
              <a:gd name="connsiteY1077" fmla="*/ 3372474 h 6858468"/>
              <a:gd name="connsiteX1078" fmla="*/ 4858503 w 6638441"/>
              <a:gd name="connsiteY1078" fmla="*/ 3358141 h 6858468"/>
              <a:gd name="connsiteX1079" fmla="*/ 4887211 w 6638441"/>
              <a:gd name="connsiteY1079" fmla="*/ 3429807 h 6858468"/>
              <a:gd name="connsiteX1080" fmla="*/ 4887211 w 6638441"/>
              <a:gd name="connsiteY1080" fmla="*/ 3372474 h 6858468"/>
              <a:gd name="connsiteX1081" fmla="*/ 4901567 w 6638441"/>
              <a:gd name="connsiteY1081" fmla="*/ 3415473 h 6858468"/>
              <a:gd name="connsiteX1082" fmla="*/ 4887211 w 6638441"/>
              <a:gd name="connsiteY1082" fmla="*/ 3472808 h 6858468"/>
              <a:gd name="connsiteX1083" fmla="*/ 4958983 w 6638441"/>
              <a:gd name="connsiteY1083" fmla="*/ 3487141 h 6858468"/>
              <a:gd name="connsiteX1084" fmla="*/ 4930275 w 6638441"/>
              <a:gd name="connsiteY1084" fmla="*/ 3530145 h 6858468"/>
              <a:gd name="connsiteX1085" fmla="*/ 4973338 w 6638441"/>
              <a:gd name="connsiteY1085" fmla="*/ 3530145 h 6858468"/>
              <a:gd name="connsiteX1086" fmla="*/ 4944631 w 6638441"/>
              <a:gd name="connsiteY1086" fmla="*/ 3458474 h 6858468"/>
              <a:gd name="connsiteX1087" fmla="*/ 4958983 w 6638441"/>
              <a:gd name="connsiteY1087" fmla="*/ 3429807 h 6858468"/>
              <a:gd name="connsiteX1088" fmla="*/ 4973338 w 6638441"/>
              <a:gd name="connsiteY1088" fmla="*/ 3487141 h 6858468"/>
              <a:gd name="connsiteX1089" fmla="*/ 4987693 w 6638441"/>
              <a:gd name="connsiteY1089" fmla="*/ 3472808 h 6858468"/>
              <a:gd name="connsiteX1090" fmla="*/ 4973338 w 6638441"/>
              <a:gd name="connsiteY1090" fmla="*/ 3444141 h 6858468"/>
              <a:gd name="connsiteX1091" fmla="*/ 4987693 w 6638441"/>
              <a:gd name="connsiteY1091" fmla="*/ 3415473 h 6858468"/>
              <a:gd name="connsiteX1092" fmla="*/ 5016401 w 6638441"/>
              <a:gd name="connsiteY1092" fmla="*/ 3472808 h 6858468"/>
              <a:gd name="connsiteX1093" fmla="*/ 5030754 w 6638441"/>
              <a:gd name="connsiteY1093" fmla="*/ 3458474 h 6858468"/>
              <a:gd name="connsiteX1094" fmla="*/ 5045110 w 6638441"/>
              <a:gd name="connsiteY1094" fmla="*/ 3501478 h 6858468"/>
              <a:gd name="connsiteX1095" fmla="*/ 5059465 w 6638441"/>
              <a:gd name="connsiteY1095" fmla="*/ 3429807 h 6858468"/>
              <a:gd name="connsiteX1096" fmla="*/ 5088174 w 6638441"/>
              <a:gd name="connsiteY1096" fmla="*/ 3429807 h 6858468"/>
              <a:gd name="connsiteX1097" fmla="*/ 5073818 w 6638441"/>
              <a:gd name="connsiteY1097" fmla="*/ 3429807 h 6858468"/>
              <a:gd name="connsiteX1098" fmla="*/ 5088174 w 6638441"/>
              <a:gd name="connsiteY1098" fmla="*/ 3472808 h 6858468"/>
              <a:gd name="connsiteX1099" fmla="*/ 5131236 w 6638441"/>
              <a:gd name="connsiteY1099" fmla="*/ 3487141 h 6858468"/>
              <a:gd name="connsiteX1100" fmla="*/ 5131236 w 6638441"/>
              <a:gd name="connsiteY1100" fmla="*/ 3415473 h 6858468"/>
              <a:gd name="connsiteX1101" fmla="*/ 5116881 w 6638441"/>
              <a:gd name="connsiteY1101" fmla="*/ 3444141 h 6858468"/>
              <a:gd name="connsiteX1102" fmla="*/ 5131236 w 6638441"/>
              <a:gd name="connsiteY1102" fmla="*/ 3401140 h 6858468"/>
              <a:gd name="connsiteX1103" fmla="*/ 5159945 w 6638441"/>
              <a:gd name="connsiteY1103" fmla="*/ 3530145 h 6858468"/>
              <a:gd name="connsiteX1104" fmla="*/ 5102529 w 6638441"/>
              <a:gd name="connsiteY1104" fmla="*/ 3530145 h 6858468"/>
              <a:gd name="connsiteX1105" fmla="*/ 5143798 w 6638441"/>
              <a:gd name="connsiteY1105" fmla="*/ 3546270 h 6858468"/>
              <a:gd name="connsiteX1106" fmla="*/ 5145630 w 6638441"/>
              <a:gd name="connsiteY1106" fmla="*/ 3545298 h 6858468"/>
              <a:gd name="connsiteX1107" fmla="*/ 5147384 w 6638441"/>
              <a:gd name="connsiteY1107" fmla="*/ 3580312 h 6858468"/>
              <a:gd name="connsiteX1108" fmla="*/ 5159945 w 6638441"/>
              <a:gd name="connsiteY1108" fmla="*/ 3616145 h 6858468"/>
              <a:gd name="connsiteX1109" fmla="*/ 5231715 w 6638441"/>
              <a:gd name="connsiteY1109" fmla="*/ 3601811 h 6858468"/>
              <a:gd name="connsiteX1110" fmla="*/ 5217360 w 6638441"/>
              <a:gd name="connsiteY1110" fmla="*/ 3558812 h 6858468"/>
              <a:gd name="connsiteX1111" fmla="*/ 5246070 w 6638441"/>
              <a:gd name="connsiteY1111" fmla="*/ 3558812 h 6858468"/>
              <a:gd name="connsiteX1112" fmla="*/ 5231715 w 6638441"/>
              <a:gd name="connsiteY1112" fmla="*/ 3544478 h 6858468"/>
              <a:gd name="connsiteX1113" fmla="*/ 5246070 w 6638441"/>
              <a:gd name="connsiteY1113" fmla="*/ 3515811 h 6858468"/>
              <a:gd name="connsiteX1114" fmla="*/ 5217360 w 6638441"/>
              <a:gd name="connsiteY1114" fmla="*/ 3515811 h 6858468"/>
              <a:gd name="connsiteX1115" fmla="*/ 5217360 w 6638441"/>
              <a:gd name="connsiteY1115" fmla="*/ 3513571 h 6858468"/>
              <a:gd name="connsiteX1116" fmla="*/ 5217360 w 6638441"/>
              <a:gd name="connsiteY1116" fmla="*/ 3501478 h 6858468"/>
              <a:gd name="connsiteX1117" fmla="*/ 5209287 w 6638441"/>
              <a:gd name="connsiteY1117" fmla="*/ 3457130 h 6858468"/>
              <a:gd name="connsiteX1118" fmla="*/ 5205918 w 6638441"/>
              <a:gd name="connsiteY1118" fmla="*/ 3442471 h 6858468"/>
              <a:gd name="connsiteX1119" fmla="*/ 5211978 w 6638441"/>
              <a:gd name="connsiteY1119" fmla="*/ 3444140 h 6858468"/>
              <a:gd name="connsiteX1120" fmla="*/ 5231715 w 6638441"/>
              <a:gd name="connsiteY1120" fmla="*/ 3458474 h 6858468"/>
              <a:gd name="connsiteX1121" fmla="*/ 5217360 w 6638441"/>
              <a:gd name="connsiteY1121" fmla="*/ 3401140 h 6858468"/>
              <a:gd name="connsiteX1122" fmla="*/ 5260424 w 6638441"/>
              <a:gd name="connsiteY1122" fmla="*/ 3415473 h 6858468"/>
              <a:gd name="connsiteX1123" fmla="*/ 5231715 w 6638441"/>
              <a:gd name="connsiteY1123" fmla="*/ 3472808 h 6858468"/>
              <a:gd name="connsiteX1124" fmla="*/ 5289131 w 6638441"/>
              <a:gd name="connsiteY1124" fmla="*/ 3472808 h 6858468"/>
              <a:gd name="connsiteX1125" fmla="*/ 5289131 w 6638441"/>
              <a:gd name="connsiteY1125" fmla="*/ 3458474 h 6858468"/>
              <a:gd name="connsiteX1126" fmla="*/ 5317842 w 6638441"/>
              <a:gd name="connsiteY1126" fmla="*/ 3472808 h 6858468"/>
              <a:gd name="connsiteX1127" fmla="*/ 5303487 w 6638441"/>
              <a:gd name="connsiteY1127" fmla="*/ 3444141 h 6858468"/>
              <a:gd name="connsiteX1128" fmla="*/ 5317842 w 6638441"/>
              <a:gd name="connsiteY1128" fmla="*/ 3401140 h 6858468"/>
              <a:gd name="connsiteX1129" fmla="*/ 5317842 w 6638441"/>
              <a:gd name="connsiteY1129" fmla="*/ 3458474 h 6858468"/>
              <a:gd name="connsiteX1130" fmla="*/ 5332195 w 6638441"/>
              <a:gd name="connsiteY1130" fmla="*/ 3487141 h 6858468"/>
              <a:gd name="connsiteX1131" fmla="*/ 5346551 w 6638441"/>
              <a:gd name="connsiteY1131" fmla="*/ 3472808 h 6858468"/>
              <a:gd name="connsiteX1132" fmla="*/ 5375258 w 6638441"/>
              <a:gd name="connsiteY1132" fmla="*/ 3386806 h 6858468"/>
              <a:gd name="connsiteX1133" fmla="*/ 5389615 w 6638441"/>
              <a:gd name="connsiteY1133" fmla="*/ 3415473 h 6858468"/>
              <a:gd name="connsiteX1134" fmla="*/ 5403967 w 6638441"/>
              <a:gd name="connsiteY1134" fmla="*/ 3401140 h 6858468"/>
              <a:gd name="connsiteX1135" fmla="*/ 5389615 w 6638441"/>
              <a:gd name="connsiteY1135" fmla="*/ 3386806 h 6858468"/>
              <a:gd name="connsiteX1136" fmla="*/ 5447029 w 6638441"/>
              <a:gd name="connsiteY1136" fmla="*/ 3386806 h 6858468"/>
              <a:gd name="connsiteX1137" fmla="*/ 5432677 w 6638441"/>
              <a:gd name="connsiteY1137" fmla="*/ 3372474 h 6858468"/>
              <a:gd name="connsiteX1138" fmla="*/ 5432677 w 6638441"/>
              <a:gd name="connsiteY1138" fmla="*/ 3358141 h 6858468"/>
              <a:gd name="connsiteX1139" fmla="*/ 5418322 w 6638441"/>
              <a:gd name="connsiteY1139" fmla="*/ 3372474 h 6858468"/>
              <a:gd name="connsiteX1140" fmla="*/ 5403967 w 6638441"/>
              <a:gd name="connsiteY1140" fmla="*/ 3372474 h 6858468"/>
              <a:gd name="connsiteX1141" fmla="*/ 5389615 w 6638441"/>
              <a:gd name="connsiteY1141" fmla="*/ 3372474 h 6858468"/>
              <a:gd name="connsiteX1142" fmla="*/ 5389615 w 6638441"/>
              <a:gd name="connsiteY1142" fmla="*/ 3315140 h 6858468"/>
              <a:gd name="connsiteX1143" fmla="*/ 5418322 w 6638441"/>
              <a:gd name="connsiteY1143" fmla="*/ 3343807 h 6858468"/>
              <a:gd name="connsiteX1144" fmla="*/ 5447029 w 6638441"/>
              <a:gd name="connsiteY1144" fmla="*/ 3329474 h 6858468"/>
              <a:gd name="connsiteX1145" fmla="*/ 5447029 w 6638441"/>
              <a:gd name="connsiteY1145" fmla="*/ 3358141 h 6858468"/>
              <a:gd name="connsiteX1146" fmla="*/ 5461386 w 6638441"/>
              <a:gd name="connsiteY1146" fmla="*/ 3401140 h 6858468"/>
              <a:gd name="connsiteX1147" fmla="*/ 5461386 w 6638441"/>
              <a:gd name="connsiteY1147" fmla="*/ 3358141 h 6858468"/>
              <a:gd name="connsiteX1148" fmla="*/ 5475738 w 6638441"/>
              <a:gd name="connsiteY1148" fmla="*/ 3401140 h 6858468"/>
              <a:gd name="connsiteX1149" fmla="*/ 5475738 w 6638441"/>
              <a:gd name="connsiteY1149" fmla="*/ 3415473 h 6858468"/>
              <a:gd name="connsiteX1150" fmla="*/ 5490093 w 6638441"/>
              <a:gd name="connsiteY1150" fmla="*/ 3386806 h 6858468"/>
              <a:gd name="connsiteX1151" fmla="*/ 5504449 w 6638441"/>
              <a:gd name="connsiteY1151" fmla="*/ 3415473 h 6858468"/>
              <a:gd name="connsiteX1152" fmla="*/ 5518802 w 6638441"/>
              <a:gd name="connsiteY1152" fmla="*/ 3358141 h 6858468"/>
              <a:gd name="connsiteX1153" fmla="*/ 5518802 w 6638441"/>
              <a:gd name="connsiteY1153" fmla="*/ 3401140 h 6858468"/>
              <a:gd name="connsiteX1154" fmla="*/ 5547513 w 6638441"/>
              <a:gd name="connsiteY1154" fmla="*/ 3386806 h 6858468"/>
              <a:gd name="connsiteX1155" fmla="*/ 5647991 w 6638441"/>
              <a:gd name="connsiteY1155" fmla="*/ 3386806 h 6858468"/>
              <a:gd name="connsiteX1156" fmla="*/ 5676700 w 6638441"/>
              <a:gd name="connsiteY1156" fmla="*/ 3300806 h 6858468"/>
              <a:gd name="connsiteX1157" fmla="*/ 5676700 w 6638441"/>
              <a:gd name="connsiteY1157" fmla="*/ 3358141 h 6858468"/>
              <a:gd name="connsiteX1158" fmla="*/ 5719763 w 6638441"/>
              <a:gd name="connsiteY1158" fmla="*/ 3372474 h 6858468"/>
              <a:gd name="connsiteX1159" fmla="*/ 5762827 w 6638441"/>
              <a:gd name="connsiteY1159" fmla="*/ 3343807 h 6858468"/>
              <a:gd name="connsiteX1160" fmla="*/ 5748472 w 6638441"/>
              <a:gd name="connsiteY1160" fmla="*/ 3401140 h 6858468"/>
              <a:gd name="connsiteX1161" fmla="*/ 5762827 w 6638441"/>
              <a:gd name="connsiteY1161" fmla="*/ 3401140 h 6858468"/>
              <a:gd name="connsiteX1162" fmla="*/ 5777179 w 6638441"/>
              <a:gd name="connsiteY1162" fmla="*/ 3415473 h 6858468"/>
              <a:gd name="connsiteX1163" fmla="*/ 5748472 w 6638441"/>
              <a:gd name="connsiteY1163" fmla="*/ 3429807 h 6858468"/>
              <a:gd name="connsiteX1164" fmla="*/ 5734119 w 6638441"/>
              <a:gd name="connsiteY1164" fmla="*/ 3386806 h 6858468"/>
              <a:gd name="connsiteX1165" fmla="*/ 5734119 w 6638441"/>
              <a:gd name="connsiteY1165" fmla="*/ 3372474 h 6858468"/>
              <a:gd name="connsiteX1166" fmla="*/ 5705408 w 6638441"/>
              <a:gd name="connsiteY1166" fmla="*/ 3458474 h 6858468"/>
              <a:gd name="connsiteX1167" fmla="*/ 5734119 w 6638441"/>
              <a:gd name="connsiteY1167" fmla="*/ 3444141 h 6858468"/>
              <a:gd name="connsiteX1168" fmla="*/ 5748472 w 6638441"/>
              <a:gd name="connsiteY1168" fmla="*/ 3487141 h 6858468"/>
              <a:gd name="connsiteX1169" fmla="*/ 5748472 w 6638441"/>
              <a:gd name="connsiteY1169" fmla="*/ 3458474 h 6858468"/>
              <a:gd name="connsiteX1170" fmla="*/ 5805891 w 6638441"/>
              <a:gd name="connsiteY1170" fmla="*/ 3501478 h 6858468"/>
              <a:gd name="connsiteX1171" fmla="*/ 5805891 w 6638441"/>
              <a:gd name="connsiteY1171" fmla="*/ 3429807 h 6858468"/>
              <a:gd name="connsiteX1172" fmla="*/ 5820243 w 6638441"/>
              <a:gd name="connsiteY1172" fmla="*/ 3487141 h 6858468"/>
              <a:gd name="connsiteX1173" fmla="*/ 5848951 w 6638441"/>
              <a:gd name="connsiteY1173" fmla="*/ 3429807 h 6858468"/>
              <a:gd name="connsiteX1174" fmla="*/ 5863307 w 6638441"/>
              <a:gd name="connsiteY1174" fmla="*/ 3487141 h 6858468"/>
              <a:gd name="connsiteX1175" fmla="*/ 5892015 w 6638441"/>
              <a:gd name="connsiteY1175" fmla="*/ 3487141 h 6858468"/>
              <a:gd name="connsiteX1176" fmla="*/ 5920725 w 6638441"/>
              <a:gd name="connsiteY1176" fmla="*/ 3444141 h 6858468"/>
              <a:gd name="connsiteX1177" fmla="*/ 5920725 w 6638441"/>
              <a:gd name="connsiteY1177" fmla="*/ 3472808 h 6858468"/>
              <a:gd name="connsiteX1178" fmla="*/ 5992496 w 6638441"/>
              <a:gd name="connsiteY1178" fmla="*/ 3444141 h 6858468"/>
              <a:gd name="connsiteX1179" fmla="*/ 6021205 w 6638441"/>
              <a:gd name="connsiteY1179" fmla="*/ 3501478 h 6858468"/>
              <a:gd name="connsiteX1180" fmla="*/ 6049913 w 6638441"/>
              <a:gd name="connsiteY1180" fmla="*/ 3515811 h 6858468"/>
              <a:gd name="connsiteX1181" fmla="*/ 6049913 w 6638441"/>
              <a:gd name="connsiteY1181" fmla="*/ 3501478 h 6858468"/>
              <a:gd name="connsiteX1182" fmla="*/ 6006850 w 6638441"/>
              <a:gd name="connsiteY1182" fmla="*/ 3429807 h 6858468"/>
              <a:gd name="connsiteX1183" fmla="*/ 6136041 w 6638441"/>
              <a:gd name="connsiteY1183" fmla="*/ 3444141 h 6858468"/>
              <a:gd name="connsiteX1184" fmla="*/ 6136041 w 6638441"/>
              <a:gd name="connsiteY1184" fmla="*/ 3487141 h 6858468"/>
              <a:gd name="connsiteX1185" fmla="*/ 6179100 w 6638441"/>
              <a:gd name="connsiteY1185" fmla="*/ 3472808 h 6858468"/>
              <a:gd name="connsiteX1186" fmla="*/ 6150393 w 6638441"/>
              <a:gd name="connsiteY1186" fmla="*/ 3487141 h 6858468"/>
              <a:gd name="connsiteX1187" fmla="*/ 6179100 w 6638441"/>
              <a:gd name="connsiteY1187" fmla="*/ 3501478 h 6858468"/>
              <a:gd name="connsiteX1188" fmla="*/ 6136041 w 6638441"/>
              <a:gd name="connsiteY1188" fmla="*/ 3501478 h 6858468"/>
              <a:gd name="connsiteX1189" fmla="*/ 6107332 w 6638441"/>
              <a:gd name="connsiteY1189" fmla="*/ 3515811 h 6858468"/>
              <a:gd name="connsiteX1190" fmla="*/ 6150393 w 6638441"/>
              <a:gd name="connsiteY1190" fmla="*/ 3587477 h 6858468"/>
              <a:gd name="connsiteX1191" fmla="*/ 6207812 w 6638441"/>
              <a:gd name="connsiteY1191" fmla="*/ 3530145 h 6858468"/>
              <a:gd name="connsiteX1192" fmla="*/ 6193456 w 6638441"/>
              <a:gd name="connsiteY1192" fmla="*/ 3601811 h 6858468"/>
              <a:gd name="connsiteX1193" fmla="*/ 6121684 w 6638441"/>
              <a:gd name="connsiteY1193" fmla="*/ 3601811 h 6858468"/>
              <a:gd name="connsiteX1194" fmla="*/ 6121684 w 6638441"/>
              <a:gd name="connsiteY1194" fmla="*/ 3659145 h 6858468"/>
              <a:gd name="connsiteX1195" fmla="*/ 6107332 w 6638441"/>
              <a:gd name="connsiteY1195" fmla="*/ 3616145 h 6858468"/>
              <a:gd name="connsiteX1196" fmla="*/ 6092977 w 6638441"/>
              <a:gd name="connsiteY1196" fmla="*/ 3644812 h 6858468"/>
              <a:gd name="connsiteX1197" fmla="*/ 6092977 w 6638441"/>
              <a:gd name="connsiteY1197" fmla="*/ 3587477 h 6858468"/>
              <a:gd name="connsiteX1198" fmla="*/ 6107332 w 6638441"/>
              <a:gd name="connsiteY1198" fmla="*/ 3601811 h 6858468"/>
              <a:gd name="connsiteX1199" fmla="*/ 6121684 w 6638441"/>
              <a:gd name="connsiteY1199" fmla="*/ 3558812 h 6858468"/>
              <a:gd name="connsiteX1200" fmla="*/ 6064268 w 6638441"/>
              <a:gd name="connsiteY1200" fmla="*/ 3573144 h 6858468"/>
              <a:gd name="connsiteX1201" fmla="*/ 6078622 w 6638441"/>
              <a:gd name="connsiteY1201" fmla="*/ 3573144 h 6858468"/>
              <a:gd name="connsiteX1202" fmla="*/ 6006850 w 6638441"/>
              <a:gd name="connsiteY1202" fmla="*/ 3558812 h 6858468"/>
              <a:gd name="connsiteX1203" fmla="*/ 5906370 w 6638441"/>
              <a:gd name="connsiteY1203" fmla="*/ 3673479 h 6858468"/>
              <a:gd name="connsiteX1204" fmla="*/ 5935079 w 6638441"/>
              <a:gd name="connsiteY1204" fmla="*/ 3716479 h 6858468"/>
              <a:gd name="connsiteX1205" fmla="*/ 5892015 w 6638441"/>
              <a:gd name="connsiteY1205" fmla="*/ 3673479 h 6858468"/>
              <a:gd name="connsiteX1206" fmla="*/ 5805891 w 6638441"/>
              <a:gd name="connsiteY1206" fmla="*/ 3687812 h 6858468"/>
              <a:gd name="connsiteX1207" fmla="*/ 5777179 w 6638441"/>
              <a:gd name="connsiteY1207" fmla="*/ 3659145 h 6858468"/>
              <a:gd name="connsiteX1208" fmla="*/ 5777179 w 6638441"/>
              <a:gd name="connsiteY1208" fmla="*/ 3673479 h 6858468"/>
              <a:gd name="connsiteX1209" fmla="*/ 5791534 w 6638441"/>
              <a:gd name="connsiteY1209" fmla="*/ 3730816 h 6858468"/>
              <a:gd name="connsiteX1210" fmla="*/ 5762827 w 6638441"/>
              <a:gd name="connsiteY1210" fmla="*/ 3673479 h 6858468"/>
              <a:gd name="connsiteX1211" fmla="*/ 5762827 w 6638441"/>
              <a:gd name="connsiteY1211" fmla="*/ 3687812 h 6858468"/>
              <a:gd name="connsiteX1212" fmla="*/ 5691055 w 6638441"/>
              <a:gd name="connsiteY1212" fmla="*/ 3730816 h 6858468"/>
              <a:gd name="connsiteX1213" fmla="*/ 5676700 w 6638441"/>
              <a:gd name="connsiteY1213" fmla="*/ 3716479 h 6858468"/>
              <a:gd name="connsiteX1214" fmla="*/ 5662345 w 6638441"/>
              <a:gd name="connsiteY1214" fmla="*/ 3759483 h 6858468"/>
              <a:gd name="connsiteX1215" fmla="*/ 5676700 w 6638441"/>
              <a:gd name="connsiteY1215" fmla="*/ 3702146 h 6858468"/>
              <a:gd name="connsiteX1216" fmla="*/ 5633636 w 6638441"/>
              <a:gd name="connsiteY1216" fmla="*/ 3702146 h 6858468"/>
              <a:gd name="connsiteX1217" fmla="*/ 5633636 w 6638441"/>
              <a:gd name="connsiteY1217" fmla="*/ 3730816 h 6858468"/>
              <a:gd name="connsiteX1218" fmla="*/ 5576220 w 6638441"/>
              <a:gd name="connsiteY1218" fmla="*/ 3802482 h 6858468"/>
              <a:gd name="connsiteX1219" fmla="*/ 5547513 w 6638441"/>
              <a:gd name="connsiteY1219" fmla="*/ 3730816 h 6858468"/>
              <a:gd name="connsiteX1220" fmla="*/ 5547513 w 6638441"/>
              <a:gd name="connsiteY1220" fmla="*/ 3716479 h 6858468"/>
              <a:gd name="connsiteX1221" fmla="*/ 5547513 w 6638441"/>
              <a:gd name="connsiteY1221" fmla="*/ 3773815 h 6858468"/>
              <a:gd name="connsiteX1222" fmla="*/ 5518802 w 6638441"/>
              <a:gd name="connsiteY1222" fmla="*/ 3888484 h 6858468"/>
              <a:gd name="connsiteX1223" fmla="*/ 5533157 w 6638441"/>
              <a:gd name="connsiteY1223" fmla="*/ 3902817 h 6858468"/>
              <a:gd name="connsiteX1224" fmla="*/ 5561865 w 6638441"/>
              <a:gd name="connsiteY1224" fmla="*/ 3917151 h 6858468"/>
              <a:gd name="connsiteX1225" fmla="*/ 5590574 w 6638441"/>
              <a:gd name="connsiteY1225" fmla="*/ 3974486 h 6858468"/>
              <a:gd name="connsiteX1226" fmla="*/ 5588874 w 6638441"/>
              <a:gd name="connsiteY1226" fmla="*/ 3955626 h 6858468"/>
              <a:gd name="connsiteX1227" fmla="*/ 5590574 w 6638441"/>
              <a:gd name="connsiteY1227" fmla="*/ 3960153 h 6858468"/>
              <a:gd name="connsiteX1228" fmla="*/ 5561865 w 6638441"/>
              <a:gd name="connsiteY1228" fmla="*/ 3902817 h 6858468"/>
              <a:gd name="connsiteX1229" fmla="*/ 5576220 w 6638441"/>
              <a:gd name="connsiteY1229" fmla="*/ 3874150 h 6858468"/>
              <a:gd name="connsiteX1230" fmla="*/ 5590574 w 6638441"/>
              <a:gd name="connsiteY1230" fmla="*/ 3902817 h 6858468"/>
              <a:gd name="connsiteX1231" fmla="*/ 5590574 w 6638441"/>
              <a:gd name="connsiteY1231" fmla="*/ 3931484 h 6858468"/>
              <a:gd name="connsiteX1232" fmla="*/ 5633636 w 6638441"/>
              <a:gd name="connsiteY1232" fmla="*/ 3931484 h 6858468"/>
              <a:gd name="connsiteX1233" fmla="*/ 5633636 w 6638441"/>
              <a:gd name="connsiteY1233" fmla="*/ 3960153 h 6858468"/>
              <a:gd name="connsiteX1234" fmla="*/ 5662345 w 6638441"/>
              <a:gd name="connsiteY1234" fmla="*/ 3902817 h 6858468"/>
              <a:gd name="connsiteX1235" fmla="*/ 5691055 w 6638441"/>
              <a:gd name="connsiteY1235" fmla="*/ 3945818 h 6858468"/>
              <a:gd name="connsiteX1236" fmla="*/ 5676700 w 6638441"/>
              <a:gd name="connsiteY1236" fmla="*/ 3917151 h 6858468"/>
              <a:gd name="connsiteX1237" fmla="*/ 5719763 w 6638441"/>
              <a:gd name="connsiteY1237" fmla="*/ 3974486 h 6858468"/>
              <a:gd name="connsiteX1238" fmla="*/ 5762827 w 6638441"/>
              <a:gd name="connsiteY1238" fmla="*/ 3931484 h 6858468"/>
              <a:gd name="connsiteX1239" fmla="*/ 5762827 w 6638441"/>
              <a:gd name="connsiteY1239" fmla="*/ 3888484 h 6858468"/>
              <a:gd name="connsiteX1240" fmla="*/ 5820243 w 6638441"/>
              <a:gd name="connsiteY1240" fmla="*/ 3888484 h 6858468"/>
              <a:gd name="connsiteX1241" fmla="*/ 5823711 w 6638441"/>
              <a:gd name="connsiteY1241" fmla="*/ 3911090 h 6858468"/>
              <a:gd name="connsiteX1242" fmla="*/ 5820243 w 6638441"/>
              <a:gd name="connsiteY1242" fmla="*/ 3917151 h 6858468"/>
              <a:gd name="connsiteX1243" fmla="*/ 5822579 w 6638441"/>
              <a:gd name="connsiteY1243" fmla="*/ 3916708 h 6858468"/>
              <a:gd name="connsiteX1244" fmla="*/ 5818450 w 6638441"/>
              <a:gd name="connsiteY1244" fmla="*/ 3926109 h 6858468"/>
              <a:gd name="connsiteX1245" fmla="*/ 5805891 w 6638441"/>
              <a:gd name="connsiteY1245" fmla="*/ 3931484 h 6858468"/>
              <a:gd name="connsiteX1246" fmla="*/ 5834598 w 6638441"/>
              <a:gd name="connsiteY1246" fmla="*/ 3945818 h 6858468"/>
              <a:gd name="connsiteX1247" fmla="*/ 5828543 w 6638441"/>
              <a:gd name="connsiteY1247" fmla="*/ 3915582 h 6858468"/>
              <a:gd name="connsiteX1248" fmla="*/ 5822579 w 6638441"/>
              <a:gd name="connsiteY1248" fmla="*/ 3916708 h 6858468"/>
              <a:gd name="connsiteX1249" fmla="*/ 5824057 w 6638441"/>
              <a:gd name="connsiteY1249" fmla="*/ 3913343 h 6858468"/>
              <a:gd name="connsiteX1250" fmla="*/ 5823711 w 6638441"/>
              <a:gd name="connsiteY1250" fmla="*/ 3911090 h 6858468"/>
              <a:gd name="connsiteX1251" fmla="*/ 5827421 w 6638441"/>
              <a:gd name="connsiteY1251" fmla="*/ 3904609 h 6858468"/>
              <a:gd name="connsiteX1252" fmla="*/ 5834598 w 6638441"/>
              <a:gd name="connsiteY1252" fmla="*/ 3902817 h 6858468"/>
              <a:gd name="connsiteX1253" fmla="*/ 5863307 w 6638441"/>
              <a:gd name="connsiteY1253" fmla="*/ 3945818 h 6858468"/>
              <a:gd name="connsiteX1254" fmla="*/ 5892015 w 6638441"/>
              <a:gd name="connsiteY1254" fmla="*/ 3917151 h 6858468"/>
              <a:gd name="connsiteX1255" fmla="*/ 5877662 w 6638441"/>
              <a:gd name="connsiteY1255" fmla="*/ 3902817 h 6858468"/>
              <a:gd name="connsiteX1256" fmla="*/ 5935079 w 6638441"/>
              <a:gd name="connsiteY1256" fmla="*/ 3902817 h 6858468"/>
              <a:gd name="connsiteX1257" fmla="*/ 5920725 w 6638441"/>
              <a:gd name="connsiteY1257" fmla="*/ 3874150 h 6858468"/>
              <a:gd name="connsiteX1258" fmla="*/ 6092977 w 6638441"/>
              <a:gd name="connsiteY1258" fmla="*/ 3874150 h 6858468"/>
              <a:gd name="connsiteX1259" fmla="*/ 6078622 w 6638441"/>
              <a:gd name="connsiteY1259" fmla="*/ 3888484 h 6858468"/>
              <a:gd name="connsiteX1260" fmla="*/ 6078622 w 6638441"/>
              <a:gd name="connsiteY1260" fmla="*/ 3945818 h 6858468"/>
              <a:gd name="connsiteX1261" fmla="*/ 6064268 w 6638441"/>
              <a:gd name="connsiteY1261" fmla="*/ 3902817 h 6858468"/>
              <a:gd name="connsiteX1262" fmla="*/ 6035558 w 6638441"/>
              <a:gd name="connsiteY1262" fmla="*/ 3902817 h 6858468"/>
              <a:gd name="connsiteX1263" fmla="*/ 6049913 w 6638441"/>
              <a:gd name="connsiteY1263" fmla="*/ 3931484 h 6858468"/>
              <a:gd name="connsiteX1264" fmla="*/ 6035558 w 6638441"/>
              <a:gd name="connsiteY1264" fmla="*/ 3960153 h 6858468"/>
              <a:gd name="connsiteX1265" fmla="*/ 5949434 w 6638441"/>
              <a:gd name="connsiteY1265" fmla="*/ 3988820 h 6858468"/>
              <a:gd name="connsiteX1266" fmla="*/ 5949434 w 6638441"/>
              <a:gd name="connsiteY1266" fmla="*/ 3945818 h 6858468"/>
              <a:gd name="connsiteX1267" fmla="*/ 5920725 w 6638441"/>
              <a:gd name="connsiteY1267" fmla="*/ 3960153 h 6858468"/>
              <a:gd name="connsiteX1268" fmla="*/ 5949434 w 6638441"/>
              <a:gd name="connsiteY1268" fmla="*/ 4003153 h 6858468"/>
              <a:gd name="connsiteX1269" fmla="*/ 5949434 w 6638441"/>
              <a:gd name="connsiteY1269" fmla="*/ 4074821 h 6858468"/>
              <a:gd name="connsiteX1270" fmla="*/ 5935079 w 6638441"/>
              <a:gd name="connsiteY1270" fmla="*/ 4074821 h 6858468"/>
              <a:gd name="connsiteX1271" fmla="*/ 5920725 w 6638441"/>
              <a:gd name="connsiteY1271" fmla="*/ 4003153 h 6858468"/>
              <a:gd name="connsiteX1272" fmla="*/ 5906370 w 6638441"/>
              <a:gd name="connsiteY1272" fmla="*/ 4074821 h 6858468"/>
              <a:gd name="connsiteX1273" fmla="*/ 5892015 w 6638441"/>
              <a:gd name="connsiteY1273" fmla="*/ 4089155 h 6858468"/>
              <a:gd name="connsiteX1274" fmla="*/ 5892015 w 6638441"/>
              <a:gd name="connsiteY1274" fmla="*/ 4060488 h 6858468"/>
              <a:gd name="connsiteX1275" fmla="*/ 5834598 w 6638441"/>
              <a:gd name="connsiteY1275" fmla="*/ 4046154 h 6858468"/>
              <a:gd name="connsiteX1276" fmla="*/ 5820243 w 6638441"/>
              <a:gd name="connsiteY1276" fmla="*/ 4017487 h 6858468"/>
              <a:gd name="connsiteX1277" fmla="*/ 5820243 w 6638441"/>
              <a:gd name="connsiteY1277" fmla="*/ 3988820 h 6858468"/>
              <a:gd name="connsiteX1278" fmla="*/ 5791534 w 6638441"/>
              <a:gd name="connsiteY1278" fmla="*/ 4003153 h 6858468"/>
              <a:gd name="connsiteX1279" fmla="*/ 5805891 w 6638441"/>
              <a:gd name="connsiteY1279" fmla="*/ 4060488 h 6858468"/>
              <a:gd name="connsiteX1280" fmla="*/ 5762827 w 6638441"/>
              <a:gd name="connsiteY1280" fmla="*/ 4046154 h 6858468"/>
              <a:gd name="connsiteX1281" fmla="*/ 5762827 w 6638441"/>
              <a:gd name="connsiteY1281" fmla="*/ 4060488 h 6858468"/>
              <a:gd name="connsiteX1282" fmla="*/ 5748472 w 6638441"/>
              <a:gd name="connsiteY1282" fmla="*/ 4117822 h 6858468"/>
              <a:gd name="connsiteX1283" fmla="*/ 5734119 w 6638441"/>
              <a:gd name="connsiteY1283" fmla="*/ 4074821 h 6858468"/>
              <a:gd name="connsiteX1284" fmla="*/ 5719763 w 6638441"/>
              <a:gd name="connsiteY1284" fmla="*/ 4117822 h 6858468"/>
              <a:gd name="connsiteX1285" fmla="*/ 5691055 w 6638441"/>
              <a:gd name="connsiteY1285" fmla="*/ 4089155 h 6858468"/>
              <a:gd name="connsiteX1286" fmla="*/ 5676700 w 6638441"/>
              <a:gd name="connsiteY1286" fmla="*/ 4103488 h 6858468"/>
              <a:gd name="connsiteX1287" fmla="*/ 5705408 w 6638441"/>
              <a:gd name="connsiteY1287" fmla="*/ 4175154 h 6858468"/>
              <a:gd name="connsiteX1288" fmla="*/ 5676700 w 6638441"/>
              <a:gd name="connsiteY1288" fmla="*/ 4175154 h 6858468"/>
              <a:gd name="connsiteX1289" fmla="*/ 5662345 w 6638441"/>
              <a:gd name="connsiteY1289" fmla="*/ 4232492 h 6858468"/>
              <a:gd name="connsiteX1290" fmla="*/ 5676700 w 6638441"/>
              <a:gd name="connsiteY1290" fmla="*/ 4218158 h 6858468"/>
              <a:gd name="connsiteX1291" fmla="*/ 5691055 w 6638441"/>
              <a:gd name="connsiteY1291" fmla="*/ 4289826 h 6858468"/>
              <a:gd name="connsiteX1292" fmla="*/ 5633636 w 6638441"/>
              <a:gd name="connsiteY1292" fmla="*/ 4246825 h 6858468"/>
              <a:gd name="connsiteX1293" fmla="*/ 5590574 w 6638441"/>
              <a:gd name="connsiteY1293" fmla="*/ 4332826 h 6858468"/>
              <a:gd name="connsiteX1294" fmla="*/ 5619284 w 6638441"/>
              <a:gd name="connsiteY1294" fmla="*/ 4232492 h 6858468"/>
              <a:gd name="connsiteX1295" fmla="*/ 5561865 w 6638441"/>
              <a:gd name="connsiteY1295" fmla="*/ 4146489 h 6858468"/>
              <a:gd name="connsiteX1296" fmla="*/ 5633636 w 6638441"/>
              <a:gd name="connsiteY1296" fmla="*/ 4189491 h 6858468"/>
              <a:gd name="connsiteX1297" fmla="*/ 5590574 w 6638441"/>
              <a:gd name="connsiteY1297" fmla="*/ 4146489 h 6858468"/>
              <a:gd name="connsiteX1298" fmla="*/ 5662345 w 6638441"/>
              <a:gd name="connsiteY1298" fmla="*/ 4132155 h 6858468"/>
              <a:gd name="connsiteX1299" fmla="*/ 5647991 w 6638441"/>
              <a:gd name="connsiteY1299" fmla="*/ 4046154 h 6858468"/>
              <a:gd name="connsiteX1300" fmla="*/ 5590574 w 6638441"/>
              <a:gd name="connsiteY1300" fmla="*/ 4060488 h 6858468"/>
              <a:gd name="connsiteX1301" fmla="*/ 5604929 w 6638441"/>
              <a:gd name="connsiteY1301" fmla="*/ 4103488 h 6858468"/>
              <a:gd name="connsiteX1302" fmla="*/ 5590574 w 6638441"/>
              <a:gd name="connsiteY1302" fmla="*/ 4132155 h 6858468"/>
              <a:gd name="connsiteX1303" fmla="*/ 5561865 w 6638441"/>
              <a:gd name="connsiteY1303" fmla="*/ 4103488 h 6858468"/>
              <a:gd name="connsiteX1304" fmla="*/ 5576220 w 6638441"/>
              <a:gd name="connsiteY1304" fmla="*/ 4117822 h 6858468"/>
              <a:gd name="connsiteX1305" fmla="*/ 5490093 w 6638441"/>
              <a:gd name="connsiteY1305" fmla="*/ 4117822 h 6858468"/>
              <a:gd name="connsiteX1306" fmla="*/ 5475738 w 6638441"/>
              <a:gd name="connsiteY1306" fmla="*/ 4146489 h 6858468"/>
              <a:gd name="connsiteX1307" fmla="*/ 5504449 w 6638441"/>
              <a:gd name="connsiteY1307" fmla="*/ 4160821 h 6858468"/>
              <a:gd name="connsiteX1308" fmla="*/ 5518802 w 6638441"/>
              <a:gd name="connsiteY1308" fmla="*/ 4218158 h 6858468"/>
              <a:gd name="connsiteX1309" fmla="*/ 5518802 w 6638441"/>
              <a:gd name="connsiteY1309" fmla="*/ 4146489 h 6858468"/>
              <a:gd name="connsiteX1310" fmla="*/ 5547513 w 6638441"/>
              <a:gd name="connsiteY1310" fmla="*/ 4218158 h 6858468"/>
              <a:gd name="connsiteX1311" fmla="*/ 5533157 w 6638441"/>
              <a:gd name="connsiteY1311" fmla="*/ 4160821 h 6858468"/>
              <a:gd name="connsiteX1312" fmla="*/ 5561865 w 6638441"/>
              <a:gd name="connsiteY1312" fmla="*/ 4218158 h 6858468"/>
              <a:gd name="connsiteX1313" fmla="*/ 5541903 w 6638441"/>
              <a:gd name="connsiteY1313" fmla="*/ 4237643 h 6858468"/>
              <a:gd name="connsiteX1314" fmla="*/ 5576220 w 6638441"/>
              <a:gd name="connsiteY1314" fmla="*/ 4304159 h 6858468"/>
              <a:gd name="connsiteX1315" fmla="*/ 5590574 w 6638441"/>
              <a:gd name="connsiteY1315" fmla="*/ 4318493 h 6858468"/>
              <a:gd name="connsiteX1316" fmla="*/ 5547513 w 6638441"/>
              <a:gd name="connsiteY1316" fmla="*/ 4304159 h 6858468"/>
              <a:gd name="connsiteX1317" fmla="*/ 5561865 w 6638441"/>
              <a:gd name="connsiteY1317" fmla="*/ 4361492 h 6858468"/>
              <a:gd name="connsiteX1318" fmla="*/ 5633636 w 6638441"/>
              <a:gd name="connsiteY1318" fmla="*/ 4361492 h 6858468"/>
              <a:gd name="connsiteX1319" fmla="*/ 5633636 w 6638441"/>
              <a:gd name="connsiteY1319" fmla="*/ 4318493 h 6858468"/>
              <a:gd name="connsiteX1320" fmla="*/ 5691055 w 6638441"/>
              <a:gd name="connsiteY1320" fmla="*/ 4304159 h 6858468"/>
              <a:gd name="connsiteX1321" fmla="*/ 5705408 w 6638441"/>
              <a:gd name="connsiteY1321" fmla="*/ 4375826 h 6858468"/>
              <a:gd name="connsiteX1322" fmla="*/ 5691055 w 6638441"/>
              <a:gd name="connsiteY1322" fmla="*/ 4347160 h 6858468"/>
              <a:gd name="connsiteX1323" fmla="*/ 5662345 w 6638441"/>
              <a:gd name="connsiteY1323" fmla="*/ 4332826 h 6858468"/>
              <a:gd name="connsiteX1324" fmla="*/ 5662345 w 6638441"/>
              <a:gd name="connsiteY1324" fmla="*/ 4375826 h 6858468"/>
              <a:gd name="connsiteX1325" fmla="*/ 5691055 w 6638441"/>
              <a:gd name="connsiteY1325" fmla="*/ 4390159 h 6858468"/>
              <a:gd name="connsiteX1326" fmla="*/ 5676700 w 6638441"/>
              <a:gd name="connsiteY1326" fmla="*/ 4418829 h 6858468"/>
              <a:gd name="connsiteX1327" fmla="*/ 5691055 w 6638441"/>
              <a:gd name="connsiteY1327" fmla="*/ 4447496 h 6858468"/>
              <a:gd name="connsiteX1328" fmla="*/ 5719763 w 6638441"/>
              <a:gd name="connsiteY1328" fmla="*/ 4418829 h 6858468"/>
              <a:gd name="connsiteX1329" fmla="*/ 5719763 w 6638441"/>
              <a:gd name="connsiteY1329" fmla="*/ 4361492 h 6858468"/>
              <a:gd name="connsiteX1330" fmla="*/ 5777179 w 6638441"/>
              <a:gd name="connsiteY1330" fmla="*/ 4332826 h 6858468"/>
              <a:gd name="connsiteX1331" fmla="*/ 5805891 w 6638441"/>
              <a:gd name="connsiteY1331" fmla="*/ 4347160 h 6858468"/>
              <a:gd name="connsiteX1332" fmla="*/ 5805891 w 6638441"/>
              <a:gd name="connsiteY1332" fmla="*/ 4390159 h 6858468"/>
              <a:gd name="connsiteX1333" fmla="*/ 5820243 w 6638441"/>
              <a:gd name="connsiteY1333" fmla="*/ 4375826 h 6858468"/>
              <a:gd name="connsiteX1334" fmla="*/ 5820243 w 6638441"/>
              <a:gd name="connsiteY1334" fmla="*/ 4347160 h 6858468"/>
              <a:gd name="connsiteX1335" fmla="*/ 5791534 w 6638441"/>
              <a:gd name="connsiteY1335" fmla="*/ 4318493 h 6858468"/>
              <a:gd name="connsiteX1336" fmla="*/ 5777179 w 6638441"/>
              <a:gd name="connsiteY1336" fmla="*/ 4246825 h 6858468"/>
              <a:gd name="connsiteX1337" fmla="*/ 5777179 w 6638441"/>
              <a:gd name="connsiteY1337" fmla="*/ 4232492 h 6858468"/>
              <a:gd name="connsiteX1338" fmla="*/ 5762827 w 6638441"/>
              <a:gd name="connsiteY1338" fmla="*/ 4232492 h 6858468"/>
              <a:gd name="connsiteX1339" fmla="*/ 5762827 w 6638441"/>
              <a:gd name="connsiteY1339" fmla="*/ 4261159 h 6858468"/>
              <a:gd name="connsiteX1340" fmla="*/ 5719763 w 6638441"/>
              <a:gd name="connsiteY1340" fmla="*/ 4275492 h 6858468"/>
              <a:gd name="connsiteX1341" fmla="*/ 5719763 w 6638441"/>
              <a:gd name="connsiteY1341" fmla="*/ 4289826 h 6858468"/>
              <a:gd name="connsiteX1342" fmla="*/ 5705408 w 6638441"/>
              <a:gd name="connsiteY1342" fmla="*/ 4275492 h 6858468"/>
              <a:gd name="connsiteX1343" fmla="*/ 5691055 w 6638441"/>
              <a:gd name="connsiteY1343" fmla="*/ 4218158 h 6858468"/>
              <a:gd name="connsiteX1344" fmla="*/ 5719763 w 6638441"/>
              <a:gd name="connsiteY1344" fmla="*/ 4203824 h 6858468"/>
              <a:gd name="connsiteX1345" fmla="*/ 5705408 w 6638441"/>
              <a:gd name="connsiteY1345" fmla="*/ 4160821 h 6858468"/>
              <a:gd name="connsiteX1346" fmla="*/ 5719763 w 6638441"/>
              <a:gd name="connsiteY1346" fmla="*/ 4189491 h 6858468"/>
              <a:gd name="connsiteX1347" fmla="*/ 5716064 w 6638441"/>
              <a:gd name="connsiteY1347" fmla="*/ 4169183 h 6858468"/>
              <a:gd name="connsiteX1348" fmla="*/ 5730529 w 6638441"/>
              <a:gd name="connsiteY1348" fmla="*/ 4180531 h 6858468"/>
              <a:gd name="connsiteX1349" fmla="*/ 5734119 w 6638441"/>
              <a:gd name="connsiteY1349" fmla="*/ 4146489 h 6858468"/>
              <a:gd name="connsiteX1350" fmla="*/ 5748472 w 6638441"/>
              <a:gd name="connsiteY1350" fmla="*/ 4175154 h 6858468"/>
              <a:gd name="connsiteX1351" fmla="*/ 5777179 w 6638441"/>
              <a:gd name="connsiteY1351" fmla="*/ 4175154 h 6858468"/>
              <a:gd name="connsiteX1352" fmla="*/ 5777179 w 6638441"/>
              <a:gd name="connsiteY1352" fmla="*/ 4146489 h 6858468"/>
              <a:gd name="connsiteX1353" fmla="*/ 5848951 w 6638441"/>
              <a:gd name="connsiteY1353" fmla="*/ 4117822 h 6858468"/>
              <a:gd name="connsiteX1354" fmla="*/ 5935079 w 6638441"/>
              <a:gd name="connsiteY1354" fmla="*/ 4132155 h 6858468"/>
              <a:gd name="connsiteX1355" fmla="*/ 5920725 w 6638441"/>
              <a:gd name="connsiteY1355" fmla="*/ 4089155 h 6858468"/>
              <a:gd name="connsiteX1356" fmla="*/ 5963786 w 6638441"/>
              <a:gd name="connsiteY1356" fmla="*/ 4132155 h 6858468"/>
              <a:gd name="connsiteX1357" fmla="*/ 5963786 w 6638441"/>
              <a:gd name="connsiteY1357" fmla="*/ 4117822 h 6858468"/>
              <a:gd name="connsiteX1358" fmla="*/ 5974552 w 6638441"/>
              <a:gd name="connsiteY1358" fmla="*/ 4096321 h 6858468"/>
              <a:gd name="connsiteX1359" fmla="*/ 5973090 w 6638441"/>
              <a:gd name="connsiteY1359" fmla="*/ 4088293 h 6858468"/>
              <a:gd name="connsiteX1360" fmla="*/ 5981955 w 6638441"/>
              <a:gd name="connsiteY1360" fmla="*/ 4113118 h 6858468"/>
              <a:gd name="connsiteX1361" fmla="*/ 5992496 w 6638441"/>
              <a:gd name="connsiteY1361" fmla="*/ 4132155 h 6858468"/>
              <a:gd name="connsiteX1362" fmla="*/ 5949434 w 6638441"/>
              <a:gd name="connsiteY1362" fmla="*/ 4117822 h 6858468"/>
              <a:gd name="connsiteX1363" fmla="*/ 5920725 w 6638441"/>
              <a:gd name="connsiteY1363" fmla="*/ 4175154 h 6858468"/>
              <a:gd name="connsiteX1364" fmla="*/ 5906370 w 6638441"/>
              <a:gd name="connsiteY1364" fmla="*/ 4132155 h 6858468"/>
              <a:gd name="connsiteX1365" fmla="*/ 5848951 w 6638441"/>
              <a:gd name="connsiteY1365" fmla="*/ 4218158 h 6858468"/>
              <a:gd name="connsiteX1366" fmla="*/ 5906370 w 6638441"/>
              <a:gd name="connsiteY1366" fmla="*/ 4203824 h 6858468"/>
              <a:gd name="connsiteX1367" fmla="*/ 5877662 w 6638441"/>
              <a:gd name="connsiteY1367" fmla="*/ 4246825 h 6858468"/>
              <a:gd name="connsiteX1368" fmla="*/ 5892015 w 6638441"/>
              <a:gd name="connsiteY1368" fmla="*/ 4289826 h 6858468"/>
              <a:gd name="connsiteX1369" fmla="*/ 5920725 w 6638441"/>
              <a:gd name="connsiteY1369" fmla="*/ 4289826 h 6858468"/>
              <a:gd name="connsiteX1370" fmla="*/ 5920725 w 6638441"/>
              <a:gd name="connsiteY1370" fmla="*/ 4390159 h 6858468"/>
              <a:gd name="connsiteX1371" fmla="*/ 5920725 w 6638441"/>
              <a:gd name="connsiteY1371" fmla="*/ 4332826 h 6858468"/>
              <a:gd name="connsiteX1372" fmla="*/ 5935079 w 6638441"/>
              <a:gd name="connsiteY1372" fmla="*/ 4375826 h 6858468"/>
              <a:gd name="connsiteX1373" fmla="*/ 5963786 w 6638441"/>
              <a:gd name="connsiteY1373" fmla="*/ 4347160 h 6858468"/>
              <a:gd name="connsiteX1374" fmla="*/ 5971861 w 6638441"/>
              <a:gd name="connsiteY1374" fmla="*/ 4401583 h 6858468"/>
              <a:gd name="connsiteX1375" fmla="*/ 5972784 w 6638441"/>
              <a:gd name="connsiteY1375" fmla="*/ 4406224 h 6858468"/>
              <a:gd name="connsiteX1376" fmla="*/ 5963788 w 6638441"/>
              <a:gd name="connsiteY1376" fmla="*/ 4384785 h 6858468"/>
              <a:gd name="connsiteX1377" fmla="*/ 5949434 w 6638441"/>
              <a:gd name="connsiteY1377" fmla="*/ 4390159 h 6858468"/>
              <a:gd name="connsiteX1378" fmla="*/ 5949434 w 6638441"/>
              <a:gd name="connsiteY1378" fmla="*/ 4433163 h 6858468"/>
              <a:gd name="connsiteX1379" fmla="*/ 5978141 w 6638441"/>
              <a:gd name="connsiteY1379" fmla="*/ 4461830 h 6858468"/>
              <a:gd name="connsiteX1380" fmla="*/ 5963786 w 6638441"/>
              <a:gd name="connsiteY1380" fmla="*/ 4476163 h 6858468"/>
              <a:gd name="connsiteX1381" fmla="*/ 5978141 w 6638441"/>
              <a:gd name="connsiteY1381" fmla="*/ 4490497 h 6858468"/>
              <a:gd name="connsiteX1382" fmla="*/ 5949434 w 6638441"/>
              <a:gd name="connsiteY1382" fmla="*/ 4533498 h 6858468"/>
              <a:gd name="connsiteX1383" fmla="*/ 5935079 w 6638441"/>
              <a:gd name="connsiteY1383" fmla="*/ 4490497 h 6858468"/>
              <a:gd name="connsiteX1384" fmla="*/ 5920725 w 6638441"/>
              <a:gd name="connsiteY1384" fmla="*/ 4476163 h 6858468"/>
              <a:gd name="connsiteX1385" fmla="*/ 5920725 w 6638441"/>
              <a:gd name="connsiteY1385" fmla="*/ 4519164 h 6858468"/>
              <a:gd name="connsiteX1386" fmla="*/ 5863307 w 6638441"/>
              <a:gd name="connsiteY1386" fmla="*/ 4504831 h 6858468"/>
              <a:gd name="connsiteX1387" fmla="*/ 5877662 w 6638441"/>
              <a:gd name="connsiteY1387" fmla="*/ 4490497 h 6858468"/>
              <a:gd name="connsiteX1388" fmla="*/ 5848951 w 6638441"/>
              <a:gd name="connsiteY1388" fmla="*/ 4490497 h 6858468"/>
              <a:gd name="connsiteX1389" fmla="*/ 5848951 w 6638441"/>
              <a:gd name="connsiteY1389" fmla="*/ 4461830 h 6858468"/>
              <a:gd name="connsiteX1390" fmla="*/ 5820243 w 6638441"/>
              <a:gd name="connsiteY1390" fmla="*/ 4433163 h 6858468"/>
              <a:gd name="connsiteX1391" fmla="*/ 5825627 w 6638441"/>
              <a:gd name="connsiteY1391" fmla="*/ 4454662 h 6858468"/>
              <a:gd name="connsiteX1392" fmla="*/ 5821140 w 6638441"/>
              <a:gd name="connsiteY1392" fmla="*/ 4472581 h 6858468"/>
              <a:gd name="connsiteX1393" fmla="*/ 5820243 w 6638441"/>
              <a:gd name="connsiteY1393" fmla="*/ 4461830 h 6858468"/>
              <a:gd name="connsiteX1394" fmla="*/ 5805891 w 6638441"/>
              <a:gd name="connsiteY1394" fmla="*/ 4404493 h 6858468"/>
              <a:gd name="connsiteX1395" fmla="*/ 5777179 w 6638441"/>
              <a:gd name="connsiteY1395" fmla="*/ 4418829 h 6858468"/>
              <a:gd name="connsiteX1396" fmla="*/ 5805891 w 6638441"/>
              <a:gd name="connsiteY1396" fmla="*/ 4433163 h 6858468"/>
              <a:gd name="connsiteX1397" fmla="*/ 5791534 w 6638441"/>
              <a:gd name="connsiteY1397" fmla="*/ 4447496 h 6858468"/>
              <a:gd name="connsiteX1398" fmla="*/ 5791534 w 6638441"/>
              <a:gd name="connsiteY1398" fmla="*/ 4490497 h 6858468"/>
              <a:gd name="connsiteX1399" fmla="*/ 5777179 w 6638441"/>
              <a:gd name="connsiteY1399" fmla="*/ 4447496 h 6858468"/>
              <a:gd name="connsiteX1400" fmla="*/ 5734119 w 6638441"/>
              <a:gd name="connsiteY1400" fmla="*/ 4418829 h 6858468"/>
              <a:gd name="connsiteX1401" fmla="*/ 5735609 w 6638441"/>
              <a:gd name="connsiteY1401" fmla="*/ 4456059 h 6858468"/>
              <a:gd name="connsiteX1402" fmla="*/ 5734119 w 6638441"/>
              <a:gd name="connsiteY1402" fmla="*/ 4447496 h 6858468"/>
              <a:gd name="connsiteX1403" fmla="*/ 5705408 w 6638441"/>
              <a:gd name="connsiteY1403" fmla="*/ 4476163 h 6858468"/>
              <a:gd name="connsiteX1404" fmla="*/ 5705408 w 6638441"/>
              <a:gd name="connsiteY1404" fmla="*/ 4576497 h 6858468"/>
              <a:gd name="connsiteX1405" fmla="*/ 5719763 w 6638441"/>
              <a:gd name="connsiteY1405" fmla="*/ 4547830 h 6858468"/>
              <a:gd name="connsiteX1406" fmla="*/ 5719763 w 6638441"/>
              <a:gd name="connsiteY1406" fmla="*/ 4590830 h 6858468"/>
              <a:gd name="connsiteX1407" fmla="*/ 5734119 w 6638441"/>
              <a:gd name="connsiteY1407" fmla="*/ 4562163 h 6858468"/>
              <a:gd name="connsiteX1408" fmla="*/ 5734119 w 6638441"/>
              <a:gd name="connsiteY1408" fmla="*/ 4590830 h 6858468"/>
              <a:gd name="connsiteX1409" fmla="*/ 5805891 w 6638441"/>
              <a:gd name="connsiteY1409" fmla="*/ 4605164 h 6858468"/>
              <a:gd name="connsiteX1410" fmla="*/ 5820243 w 6638441"/>
              <a:gd name="connsiteY1410" fmla="*/ 4662501 h 6858468"/>
              <a:gd name="connsiteX1411" fmla="*/ 5762827 w 6638441"/>
              <a:gd name="connsiteY1411" fmla="*/ 4662501 h 6858468"/>
              <a:gd name="connsiteX1412" fmla="*/ 5892015 w 6638441"/>
              <a:gd name="connsiteY1412" fmla="*/ 4762834 h 6858468"/>
              <a:gd name="connsiteX1413" fmla="*/ 5877662 w 6638441"/>
              <a:gd name="connsiteY1413" fmla="*/ 4705502 h 6858468"/>
              <a:gd name="connsiteX1414" fmla="*/ 5892015 w 6638441"/>
              <a:gd name="connsiteY1414" fmla="*/ 4719835 h 6858468"/>
              <a:gd name="connsiteX1415" fmla="*/ 5906370 w 6638441"/>
              <a:gd name="connsiteY1415" fmla="*/ 4748501 h 6858468"/>
              <a:gd name="connsiteX1416" fmla="*/ 5906370 w 6638441"/>
              <a:gd name="connsiteY1416" fmla="*/ 4762834 h 6858468"/>
              <a:gd name="connsiteX1417" fmla="*/ 5949434 w 6638441"/>
              <a:gd name="connsiteY1417" fmla="*/ 4762834 h 6858468"/>
              <a:gd name="connsiteX1418" fmla="*/ 5963786 w 6638441"/>
              <a:gd name="connsiteY1418" fmla="*/ 4834502 h 6858468"/>
              <a:gd name="connsiteX1419" fmla="*/ 6049913 w 6638441"/>
              <a:gd name="connsiteY1419" fmla="*/ 4791502 h 6858468"/>
              <a:gd name="connsiteX1420" fmla="*/ 6064268 w 6638441"/>
              <a:gd name="connsiteY1420" fmla="*/ 4834502 h 6858468"/>
              <a:gd name="connsiteX1421" fmla="*/ 6067883 w 6638441"/>
              <a:gd name="connsiteY1421" fmla="*/ 4854250 h 6858468"/>
              <a:gd name="connsiteX1422" fmla="*/ 6064268 w 6638441"/>
              <a:gd name="connsiteY1422" fmla="*/ 4848836 h 6858468"/>
              <a:gd name="connsiteX1423" fmla="*/ 6063601 w 6638441"/>
              <a:gd name="connsiteY1423" fmla="*/ 4860163 h 6858468"/>
              <a:gd name="connsiteX1424" fmla="*/ 6062473 w 6638441"/>
              <a:gd name="connsiteY1424" fmla="*/ 4861381 h 6858468"/>
              <a:gd name="connsiteX1425" fmla="*/ 6049913 w 6638441"/>
              <a:gd name="connsiteY1425" fmla="*/ 4877506 h 6858468"/>
              <a:gd name="connsiteX1426" fmla="*/ 6062473 w 6638441"/>
              <a:gd name="connsiteY1426" fmla="*/ 4879297 h 6858468"/>
              <a:gd name="connsiteX1427" fmla="*/ 6063601 w 6638441"/>
              <a:gd name="connsiteY1427" fmla="*/ 4860163 h 6858468"/>
              <a:gd name="connsiteX1428" fmla="*/ 6068080 w 6638441"/>
              <a:gd name="connsiteY1428" fmla="*/ 4855331 h 6858468"/>
              <a:gd name="connsiteX1429" fmla="*/ 6067883 w 6638441"/>
              <a:gd name="connsiteY1429" fmla="*/ 4854250 h 6858468"/>
              <a:gd name="connsiteX1430" fmla="*/ 6092977 w 6638441"/>
              <a:gd name="connsiteY1430" fmla="*/ 4891839 h 6858468"/>
              <a:gd name="connsiteX1431" fmla="*/ 6107332 w 6638441"/>
              <a:gd name="connsiteY1431" fmla="*/ 4848836 h 6858468"/>
              <a:gd name="connsiteX1432" fmla="*/ 6150393 w 6638441"/>
              <a:gd name="connsiteY1432" fmla="*/ 4848836 h 6858468"/>
              <a:gd name="connsiteX1433" fmla="*/ 6164748 w 6638441"/>
              <a:gd name="connsiteY1433" fmla="*/ 4906173 h 6858468"/>
              <a:gd name="connsiteX1434" fmla="*/ 6164748 w 6638441"/>
              <a:gd name="connsiteY1434" fmla="*/ 4963506 h 6858468"/>
              <a:gd name="connsiteX1435" fmla="*/ 6136041 w 6638441"/>
              <a:gd name="connsiteY1435" fmla="*/ 4992173 h 6858468"/>
              <a:gd name="connsiteX1436" fmla="*/ 6035558 w 6638441"/>
              <a:gd name="connsiteY1436" fmla="*/ 4977839 h 6858468"/>
              <a:gd name="connsiteX1437" fmla="*/ 6035558 w 6638441"/>
              <a:gd name="connsiteY1437" fmla="*/ 4949172 h 6858468"/>
              <a:gd name="connsiteX1438" fmla="*/ 6035558 w 6638441"/>
              <a:gd name="connsiteY1438" fmla="*/ 4934839 h 6858468"/>
              <a:gd name="connsiteX1439" fmla="*/ 6035558 w 6638441"/>
              <a:gd name="connsiteY1439" fmla="*/ 4992173 h 6858468"/>
              <a:gd name="connsiteX1440" fmla="*/ 6021205 w 6638441"/>
              <a:gd name="connsiteY1440" fmla="*/ 4949172 h 6858468"/>
              <a:gd name="connsiteX1441" fmla="*/ 6021205 w 6638441"/>
              <a:gd name="connsiteY1441" fmla="*/ 4992173 h 6858468"/>
              <a:gd name="connsiteX1442" fmla="*/ 5978141 w 6638441"/>
              <a:gd name="connsiteY1442" fmla="*/ 4949172 h 6858468"/>
              <a:gd name="connsiteX1443" fmla="*/ 5949434 w 6638441"/>
              <a:gd name="connsiteY1443" fmla="*/ 4992173 h 6858468"/>
              <a:gd name="connsiteX1444" fmla="*/ 5920725 w 6638441"/>
              <a:gd name="connsiteY1444" fmla="*/ 4963506 h 6858468"/>
              <a:gd name="connsiteX1445" fmla="*/ 5935079 w 6638441"/>
              <a:gd name="connsiteY1445" fmla="*/ 5049507 h 6858468"/>
              <a:gd name="connsiteX1446" fmla="*/ 5920725 w 6638441"/>
              <a:gd name="connsiteY1446" fmla="*/ 5035173 h 6858468"/>
              <a:gd name="connsiteX1447" fmla="*/ 5906370 w 6638441"/>
              <a:gd name="connsiteY1447" fmla="*/ 4977839 h 6858468"/>
              <a:gd name="connsiteX1448" fmla="*/ 5906370 w 6638441"/>
              <a:gd name="connsiteY1448" fmla="*/ 5049507 h 6858468"/>
              <a:gd name="connsiteX1449" fmla="*/ 5877662 w 6638441"/>
              <a:gd name="connsiteY1449" fmla="*/ 5035173 h 6858468"/>
              <a:gd name="connsiteX1450" fmla="*/ 5863307 w 6638441"/>
              <a:gd name="connsiteY1450" fmla="*/ 4992173 h 6858468"/>
              <a:gd name="connsiteX1451" fmla="*/ 5906370 w 6638441"/>
              <a:gd name="connsiteY1451" fmla="*/ 5049507 h 6858468"/>
              <a:gd name="connsiteX1452" fmla="*/ 5877662 w 6638441"/>
              <a:gd name="connsiteY1452" fmla="*/ 5078177 h 6858468"/>
              <a:gd name="connsiteX1453" fmla="*/ 5834598 w 6638441"/>
              <a:gd name="connsiteY1453" fmla="*/ 4992173 h 6858468"/>
              <a:gd name="connsiteX1454" fmla="*/ 5834598 w 6638441"/>
              <a:gd name="connsiteY1454" fmla="*/ 5063841 h 6858468"/>
              <a:gd name="connsiteX1455" fmla="*/ 5848951 w 6638441"/>
              <a:gd name="connsiteY1455" fmla="*/ 5020840 h 6858468"/>
              <a:gd name="connsiteX1456" fmla="*/ 5863307 w 6638441"/>
              <a:gd name="connsiteY1456" fmla="*/ 5092510 h 6858468"/>
              <a:gd name="connsiteX1457" fmla="*/ 5834598 w 6638441"/>
              <a:gd name="connsiteY1457" fmla="*/ 5121176 h 6858468"/>
              <a:gd name="connsiteX1458" fmla="*/ 5820243 w 6638441"/>
              <a:gd name="connsiteY1458" fmla="*/ 5035173 h 6858468"/>
              <a:gd name="connsiteX1459" fmla="*/ 5805891 w 6638441"/>
              <a:gd name="connsiteY1459" fmla="*/ 5078177 h 6858468"/>
              <a:gd name="connsiteX1460" fmla="*/ 5791534 w 6638441"/>
              <a:gd name="connsiteY1460" fmla="*/ 5106844 h 6858468"/>
              <a:gd name="connsiteX1461" fmla="*/ 5748472 w 6638441"/>
              <a:gd name="connsiteY1461" fmla="*/ 5164177 h 6858468"/>
              <a:gd name="connsiteX1462" fmla="*/ 5734119 w 6638441"/>
              <a:gd name="connsiteY1462" fmla="*/ 5135510 h 6858468"/>
              <a:gd name="connsiteX1463" fmla="*/ 5719763 w 6638441"/>
              <a:gd name="connsiteY1463" fmla="*/ 5006506 h 6858468"/>
              <a:gd name="connsiteX1464" fmla="*/ 5719763 w 6638441"/>
              <a:gd name="connsiteY1464" fmla="*/ 5092510 h 6858468"/>
              <a:gd name="connsiteX1465" fmla="*/ 5676700 w 6638441"/>
              <a:gd name="connsiteY1465" fmla="*/ 5063841 h 6858468"/>
              <a:gd name="connsiteX1466" fmla="*/ 5604929 w 6638441"/>
              <a:gd name="connsiteY1466" fmla="*/ 5121176 h 6858468"/>
              <a:gd name="connsiteX1467" fmla="*/ 5619284 w 6638441"/>
              <a:gd name="connsiteY1467" fmla="*/ 5164177 h 6858468"/>
              <a:gd name="connsiteX1468" fmla="*/ 5604929 w 6638441"/>
              <a:gd name="connsiteY1468" fmla="*/ 5164177 h 6858468"/>
              <a:gd name="connsiteX1469" fmla="*/ 5604929 w 6638441"/>
              <a:gd name="connsiteY1469" fmla="*/ 5135510 h 6858468"/>
              <a:gd name="connsiteX1470" fmla="*/ 5576220 w 6638441"/>
              <a:gd name="connsiteY1470" fmla="*/ 5192844 h 6858468"/>
              <a:gd name="connsiteX1471" fmla="*/ 5576220 w 6638441"/>
              <a:gd name="connsiteY1471" fmla="*/ 5164177 h 6858468"/>
              <a:gd name="connsiteX1472" fmla="*/ 5403967 w 6638441"/>
              <a:gd name="connsiteY1472" fmla="*/ 5192844 h 6858468"/>
              <a:gd name="connsiteX1473" fmla="*/ 5447029 w 6638441"/>
              <a:gd name="connsiteY1473" fmla="*/ 5207177 h 6858468"/>
              <a:gd name="connsiteX1474" fmla="*/ 5360906 w 6638441"/>
              <a:gd name="connsiteY1474" fmla="*/ 5264512 h 6858468"/>
              <a:gd name="connsiteX1475" fmla="*/ 5375258 w 6638441"/>
              <a:gd name="connsiteY1475" fmla="*/ 5321847 h 6858468"/>
              <a:gd name="connsiteX1476" fmla="*/ 5303487 w 6638441"/>
              <a:gd name="connsiteY1476" fmla="*/ 5379182 h 6858468"/>
              <a:gd name="connsiteX1477" fmla="*/ 5375258 w 6638441"/>
              <a:gd name="connsiteY1477" fmla="*/ 5450849 h 6858468"/>
              <a:gd name="connsiteX1478" fmla="*/ 5360906 w 6638441"/>
              <a:gd name="connsiteY1478" fmla="*/ 5465183 h 6858468"/>
              <a:gd name="connsiteX1479" fmla="*/ 5389615 w 6638441"/>
              <a:gd name="connsiteY1479" fmla="*/ 5536852 h 6858468"/>
              <a:gd name="connsiteX1480" fmla="*/ 5389615 w 6638441"/>
              <a:gd name="connsiteY1480" fmla="*/ 5508182 h 6858468"/>
              <a:gd name="connsiteX1481" fmla="*/ 5490093 w 6638441"/>
              <a:gd name="connsiteY1481" fmla="*/ 5493850 h 6858468"/>
              <a:gd name="connsiteX1482" fmla="*/ 5475738 w 6638441"/>
              <a:gd name="connsiteY1482" fmla="*/ 5579853 h 6858468"/>
              <a:gd name="connsiteX1483" fmla="*/ 5518802 w 6638441"/>
              <a:gd name="connsiteY1483" fmla="*/ 5651520 h 6858468"/>
              <a:gd name="connsiteX1484" fmla="*/ 5533157 w 6638441"/>
              <a:gd name="connsiteY1484" fmla="*/ 5608520 h 6858468"/>
              <a:gd name="connsiteX1485" fmla="*/ 5561865 w 6638441"/>
              <a:gd name="connsiteY1485" fmla="*/ 5665854 h 6858468"/>
              <a:gd name="connsiteX1486" fmla="*/ 5561865 w 6638441"/>
              <a:gd name="connsiteY1486" fmla="*/ 5622853 h 6858468"/>
              <a:gd name="connsiteX1487" fmla="*/ 5604929 w 6638441"/>
              <a:gd name="connsiteY1487" fmla="*/ 5608520 h 6858468"/>
              <a:gd name="connsiteX1488" fmla="*/ 5705408 w 6638441"/>
              <a:gd name="connsiteY1488" fmla="*/ 5651520 h 6858468"/>
              <a:gd name="connsiteX1489" fmla="*/ 5719763 w 6638441"/>
              <a:gd name="connsiteY1489" fmla="*/ 5594186 h 6858468"/>
              <a:gd name="connsiteX1490" fmla="*/ 5748472 w 6638441"/>
              <a:gd name="connsiteY1490" fmla="*/ 5651520 h 6858468"/>
              <a:gd name="connsiteX1491" fmla="*/ 5820243 w 6638441"/>
              <a:gd name="connsiteY1491" fmla="*/ 5608520 h 6858468"/>
              <a:gd name="connsiteX1492" fmla="*/ 5791534 w 6638441"/>
              <a:gd name="connsiteY1492" fmla="*/ 5637187 h 6858468"/>
              <a:gd name="connsiteX1493" fmla="*/ 5848951 w 6638441"/>
              <a:gd name="connsiteY1493" fmla="*/ 5694520 h 6858468"/>
              <a:gd name="connsiteX1494" fmla="*/ 5848951 w 6638441"/>
              <a:gd name="connsiteY1494" fmla="*/ 5665854 h 6858468"/>
              <a:gd name="connsiteX1495" fmla="*/ 5877662 w 6638441"/>
              <a:gd name="connsiteY1495" fmla="*/ 5708853 h 6858468"/>
              <a:gd name="connsiteX1496" fmla="*/ 5863307 w 6638441"/>
              <a:gd name="connsiteY1496" fmla="*/ 5737520 h 6858468"/>
              <a:gd name="connsiteX1497" fmla="*/ 5816879 w 6638441"/>
              <a:gd name="connsiteY1497" fmla="*/ 5785898 h 6858468"/>
              <a:gd name="connsiteX1498" fmla="*/ 5817710 w 6638441"/>
              <a:gd name="connsiteY1498" fmla="*/ 5798707 h 6858468"/>
              <a:gd name="connsiteX1499" fmla="*/ 5809477 w 6638441"/>
              <a:gd name="connsiteY1499" fmla="*/ 5811205 h 6858468"/>
              <a:gd name="connsiteX1500" fmla="*/ 5777179 w 6638441"/>
              <a:gd name="connsiteY1500" fmla="*/ 5809191 h 6858468"/>
              <a:gd name="connsiteX1501" fmla="*/ 5762827 w 6638441"/>
              <a:gd name="connsiteY1501" fmla="*/ 5837857 h 6858468"/>
              <a:gd name="connsiteX1502" fmla="*/ 5777179 w 6638441"/>
              <a:gd name="connsiteY1502" fmla="*/ 5880857 h 6858468"/>
              <a:gd name="connsiteX1503" fmla="*/ 5734119 w 6638441"/>
              <a:gd name="connsiteY1503" fmla="*/ 5938192 h 6858468"/>
              <a:gd name="connsiteX1504" fmla="*/ 5647991 w 6638441"/>
              <a:gd name="connsiteY1504" fmla="*/ 5909524 h 6858468"/>
              <a:gd name="connsiteX1505" fmla="*/ 5604929 w 6638441"/>
              <a:gd name="connsiteY1505" fmla="*/ 5981192 h 6858468"/>
              <a:gd name="connsiteX1506" fmla="*/ 5576220 w 6638441"/>
              <a:gd name="connsiteY1506" fmla="*/ 5923858 h 6858468"/>
              <a:gd name="connsiteX1507" fmla="*/ 5561865 w 6638441"/>
              <a:gd name="connsiteY1507" fmla="*/ 5923858 h 6858468"/>
              <a:gd name="connsiteX1508" fmla="*/ 5461386 w 6638441"/>
              <a:gd name="connsiteY1508" fmla="*/ 5981192 h 6858468"/>
              <a:gd name="connsiteX1509" fmla="*/ 5389615 w 6638441"/>
              <a:gd name="connsiteY1509" fmla="*/ 5981192 h 6858468"/>
              <a:gd name="connsiteX1510" fmla="*/ 5403967 w 6638441"/>
              <a:gd name="connsiteY1510" fmla="*/ 6009862 h 6858468"/>
              <a:gd name="connsiteX1511" fmla="*/ 5317842 w 6638441"/>
              <a:gd name="connsiteY1511" fmla="*/ 6138863 h 6858468"/>
              <a:gd name="connsiteX1512" fmla="*/ 5346551 w 6638441"/>
              <a:gd name="connsiteY1512" fmla="*/ 6110196 h 6858468"/>
              <a:gd name="connsiteX1513" fmla="*/ 5203008 w 6638441"/>
              <a:gd name="connsiteY1513" fmla="*/ 6239199 h 6858468"/>
              <a:gd name="connsiteX1514" fmla="*/ 5131236 w 6638441"/>
              <a:gd name="connsiteY1514" fmla="*/ 6253533 h 6858468"/>
              <a:gd name="connsiteX1515" fmla="*/ 5131236 w 6638441"/>
              <a:gd name="connsiteY1515" fmla="*/ 6282200 h 6858468"/>
              <a:gd name="connsiteX1516" fmla="*/ 5102529 w 6638441"/>
              <a:gd name="connsiteY1516" fmla="*/ 6239199 h 6858468"/>
              <a:gd name="connsiteX1517" fmla="*/ 5102529 w 6638441"/>
              <a:gd name="connsiteY1517" fmla="*/ 6267866 h 6858468"/>
              <a:gd name="connsiteX1518" fmla="*/ 5073818 w 6638441"/>
              <a:gd name="connsiteY1518" fmla="*/ 6253533 h 6858468"/>
              <a:gd name="connsiteX1519" fmla="*/ 4944631 w 6638441"/>
              <a:gd name="connsiteY1519" fmla="*/ 6296533 h 6858468"/>
              <a:gd name="connsiteX1520" fmla="*/ 4829795 w 6638441"/>
              <a:gd name="connsiteY1520" fmla="*/ 6339534 h 6858468"/>
              <a:gd name="connsiteX1521" fmla="*/ 4614481 w 6638441"/>
              <a:gd name="connsiteY1521" fmla="*/ 6439867 h 6858468"/>
              <a:gd name="connsiteX1522" fmla="*/ 4600126 w 6638441"/>
              <a:gd name="connsiteY1522" fmla="*/ 6382535 h 6858468"/>
              <a:gd name="connsiteX1523" fmla="*/ 4600126 w 6638441"/>
              <a:gd name="connsiteY1523" fmla="*/ 6439867 h 6858468"/>
              <a:gd name="connsiteX1524" fmla="*/ 4585769 w 6638441"/>
              <a:gd name="connsiteY1524" fmla="*/ 6396868 h 6858468"/>
              <a:gd name="connsiteX1525" fmla="*/ 4557062 w 6638441"/>
              <a:gd name="connsiteY1525" fmla="*/ 6411202 h 6858468"/>
              <a:gd name="connsiteX1526" fmla="*/ 4585769 w 6638441"/>
              <a:gd name="connsiteY1526" fmla="*/ 6468537 h 6858468"/>
              <a:gd name="connsiteX1527" fmla="*/ 4528354 w 6638441"/>
              <a:gd name="connsiteY1527" fmla="*/ 6411202 h 6858468"/>
              <a:gd name="connsiteX1528" fmla="*/ 4528354 w 6638441"/>
              <a:gd name="connsiteY1528" fmla="*/ 6454204 h 6858468"/>
              <a:gd name="connsiteX1529" fmla="*/ 4413519 w 6638441"/>
              <a:gd name="connsiteY1529" fmla="*/ 6454204 h 6858468"/>
              <a:gd name="connsiteX1530" fmla="*/ 4413519 w 6638441"/>
              <a:gd name="connsiteY1530" fmla="*/ 6425534 h 6858468"/>
              <a:gd name="connsiteX1531" fmla="*/ 4399163 w 6638441"/>
              <a:gd name="connsiteY1531" fmla="*/ 6468537 h 6858468"/>
              <a:gd name="connsiteX1532" fmla="*/ 4370455 w 6638441"/>
              <a:gd name="connsiteY1532" fmla="*/ 6439867 h 6858468"/>
              <a:gd name="connsiteX1533" fmla="*/ 4341747 w 6638441"/>
              <a:gd name="connsiteY1533" fmla="*/ 6511538 h 6858468"/>
              <a:gd name="connsiteX1534" fmla="*/ 4298683 w 6638441"/>
              <a:gd name="connsiteY1534" fmla="*/ 6468537 h 6858468"/>
              <a:gd name="connsiteX1535" fmla="*/ 4284328 w 6638441"/>
              <a:gd name="connsiteY1535" fmla="*/ 6525872 h 6858468"/>
              <a:gd name="connsiteX1536" fmla="*/ 4284328 w 6638441"/>
              <a:gd name="connsiteY1536" fmla="*/ 6482871 h 6858468"/>
              <a:gd name="connsiteX1537" fmla="*/ 4183849 w 6638441"/>
              <a:gd name="connsiteY1537" fmla="*/ 6511538 h 6858468"/>
              <a:gd name="connsiteX1538" fmla="*/ 4140785 w 6638441"/>
              <a:gd name="connsiteY1538" fmla="*/ 6525872 h 6858468"/>
              <a:gd name="connsiteX1539" fmla="*/ 4097721 w 6638441"/>
              <a:gd name="connsiteY1539" fmla="*/ 6482871 h 6858468"/>
              <a:gd name="connsiteX1540" fmla="*/ 4025950 w 6638441"/>
              <a:gd name="connsiteY1540" fmla="*/ 6482871 h 6858468"/>
              <a:gd name="connsiteX1541" fmla="*/ 3911115 w 6638441"/>
              <a:gd name="connsiteY1541" fmla="*/ 6540205 h 6858468"/>
              <a:gd name="connsiteX1542" fmla="*/ 3853698 w 6638441"/>
              <a:gd name="connsiteY1542" fmla="*/ 6540205 h 6858468"/>
              <a:gd name="connsiteX1543" fmla="*/ 3853698 w 6638441"/>
              <a:gd name="connsiteY1543" fmla="*/ 6583206 h 6858468"/>
              <a:gd name="connsiteX1544" fmla="*/ 3810635 w 6638441"/>
              <a:gd name="connsiteY1544" fmla="*/ 6568872 h 6858468"/>
              <a:gd name="connsiteX1545" fmla="*/ 3807046 w 6638441"/>
              <a:gd name="connsiteY1545" fmla="*/ 6592166 h 6858468"/>
              <a:gd name="connsiteX1546" fmla="*/ 3809885 w 6638441"/>
              <a:gd name="connsiteY1546" fmla="*/ 6597549 h 6858468"/>
              <a:gd name="connsiteX1547" fmla="*/ 3780582 w 6638441"/>
              <a:gd name="connsiteY1547" fmla="*/ 6597989 h 6858468"/>
              <a:gd name="connsiteX1548" fmla="*/ 3695800 w 6638441"/>
              <a:gd name="connsiteY1548" fmla="*/ 6626205 h 6858468"/>
              <a:gd name="connsiteX1549" fmla="*/ 3638383 w 6638441"/>
              <a:gd name="connsiteY1549" fmla="*/ 6697876 h 6858468"/>
              <a:gd name="connsiteX1550" fmla="*/ 3609673 w 6638441"/>
              <a:gd name="connsiteY1550" fmla="*/ 6654872 h 6858468"/>
              <a:gd name="connsiteX1551" fmla="*/ 3609673 w 6638441"/>
              <a:gd name="connsiteY1551" fmla="*/ 6712209 h 6858468"/>
              <a:gd name="connsiteX1552" fmla="*/ 3537902 w 6638441"/>
              <a:gd name="connsiteY1552" fmla="*/ 6726543 h 6858468"/>
              <a:gd name="connsiteX1553" fmla="*/ 3494840 w 6638441"/>
              <a:gd name="connsiteY1553" fmla="*/ 6740876 h 6858468"/>
              <a:gd name="connsiteX1554" fmla="*/ 3408714 w 6638441"/>
              <a:gd name="connsiteY1554" fmla="*/ 6755210 h 6858468"/>
              <a:gd name="connsiteX1555" fmla="*/ 3408714 w 6638441"/>
              <a:gd name="connsiteY1555" fmla="*/ 6783877 h 6858468"/>
              <a:gd name="connsiteX1556" fmla="*/ 3308235 w 6638441"/>
              <a:gd name="connsiteY1556" fmla="*/ 6855543 h 6858468"/>
              <a:gd name="connsiteX1557" fmla="*/ 3279523 w 6638441"/>
              <a:gd name="connsiteY1557" fmla="*/ 6798210 h 6858468"/>
              <a:gd name="connsiteX1558" fmla="*/ 3250816 w 6638441"/>
              <a:gd name="connsiteY1558" fmla="*/ 6855543 h 6858468"/>
              <a:gd name="connsiteX1559" fmla="*/ 3207752 w 6638441"/>
              <a:gd name="connsiteY1559" fmla="*/ 6812543 h 6858468"/>
              <a:gd name="connsiteX1560" fmla="*/ 3164688 w 6638441"/>
              <a:gd name="connsiteY1560" fmla="*/ 6855543 h 6858468"/>
              <a:gd name="connsiteX1561" fmla="*/ 3121626 w 6638441"/>
              <a:gd name="connsiteY1561" fmla="*/ 6826876 h 6858468"/>
              <a:gd name="connsiteX1562" fmla="*/ 3107271 w 6638441"/>
              <a:gd name="connsiteY1562" fmla="*/ 6855543 h 6858468"/>
              <a:gd name="connsiteX1563" fmla="*/ 3049856 w 6638441"/>
              <a:gd name="connsiteY1563" fmla="*/ 6826876 h 6858468"/>
              <a:gd name="connsiteX1564" fmla="*/ 2963728 w 6638441"/>
              <a:gd name="connsiteY1564" fmla="*/ 6855543 h 6858468"/>
              <a:gd name="connsiteX1565" fmla="*/ 2949373 w 6638441"/>
              <a:gd name="connsiteY1565" fmla="*/ 6798210 h 6858468"/>
              <a:gd name="connsiteX1566" fmla="*/ 2863249 w 6638441"/>
              <a:gd name="connsiteY1566" fmla="*/ 6826876 h 6858468"/>
              <a:gd name="connsiteX1567" fmla="*/ 2882986 w 6638441"/>
              <a:gd name="connsiteY1567" fmla="*/ 6850168 h 6858468"/>
              <a:gd name="connsiteX1568" fmla="*/ 2887629 w 6638441"/>
              <a:gd name="connsiteY1568" fmla="*/ 6858000 h 6858468"/>
              <a:gd name="connsiteX1569" fmla="*/ 2878898 w 6638441"/>
              <a:gd name="connsiteY1569" fmla="*/ 6858000 h 6858468"/>
              <a:gd name="connsiteX1570" fmla="*/ 2867959 w 6638441"/>
              <a:gd name="connsiteY1570" fmla="*/ 6847929 h 6858468"/>
              <a:gd name="connsiteX1571" fmla="*/ 2839923 w 6638441"/>
              <a:gd name="connsiteY1571" fmla="*/ 6851960 h 6858468"/>
              <a:gd name="connsiteX1572" fmla="*/ 2830715 w 6638441"/>
              <a:gd name="connsiteY1572" fmla="*/ 6858000 h 6858468"/>
              <a:gd name="connsiteX1573" fmla="*/ 2212052 w 6638441"/>
              <a:gd name="connsiteY1573" fmla="*/ 6858000 h 6858468"/>
              <a:gd name="connsiteX1574" fmla="*/ 2211246 w 6638441"/>
              <a:gd name="connsiteY1574" fmla="*/ 6853976 h 6858468"/>
              <a:gd name="connsiteX1575" fmla="*/ 2202947 w 6638441"/>
              <a:gd name="connsiteY1575" fmla="*/ 6812543 h 6858468"/>
              <a:gd name="connsiteX1576" fmla="*/ 2231657 w 6638441"/>
              <a:gd name="connsiteY1576" fmla="*/ 6798210 h 6858468"/>
              <a:gd name="connsiteX1577" fmla="*/ 2246011 w 6638441"/>
              <a:gd name="connsiteY1577" fmla="*/ 6726543 h 6858468"/>
              <a:gd name="connsiteX1578" fmla="*/ 2260366 w 6638441"/>
              <a:gd name="connsiteY1578" fmla="*/ 6726543 h 6858468"/>
              <a:gd name="connsiteX1579" fmla="*/ 2289073 w 6638441"/>
              <a:gd name="connsiteY1579" fmla="*/ 6726543 h 6858468"/>
              <a:gd name="connsiteX1580" fmla="*/ 2274718 w 6638441"/>
              <a:gd name="connsiteY1580" fmla="*/ 6697876 h 6858468"/>
              <a:gd name="connsiteX1581" fmla="*/ 2246011 w 6638441"/>
              <a:gd name="connsiteY1581" fmla="*/ 6626205 h 6858468"/>
              <a:gd name="connsiteX1582" fmla="*/ 2231657 w 6638441"/>
              <a:gd name="connsiteY1582" fmla="*/ 6669206 h 6858468"/>
              <a:gd name="connsiteX1583" fmla="*/ 2174238 w 6638441"/>
              <a:gd name="connsiteY1583" fmla="*/ 6597539 h 6858468"/>
              <a:gd name="connsiteX1584" fmla="*/ 2174238 w 6638441"/>
              <a:gd name="connsiteY1584" fmla="*/ 6697876 h 6858468"/>
              <a:gd name="connsiteX1585" fmla="*/ 2145532 w 6638441"/>
              <a:gd name="connsiteY1585" fmla="*/ 6712209 h 6858468"/>
              <a:gd name="connsiteX1586" fmla="*/ 2159883 w 6638441"/>
              <a:gd name="connsiteY1586" fmla="*/ 6669206 h 6858468"/>
              <a:gd name="connsiteX1587" fmla="*/ 2145532 w 6638441"/>
              <a:gd name="connsiteY1587" fmla="*/ 6626205 h 6858468"/>
              <a:gd name="connsiteX1588" fmla="*/ 2116823 w 6638441"/>
              <a:gd name="connsiteY1588" fmla="*/ 6597539 h 6858468"/>
              <a:gd name="connsiteX1589" fmla="*/ 2116823 w 6638441"/>
              <a:gd name="connsiteY1589" fmla="*/ 6568872 h 6858468"/>
              <a:gd name="connsiteX1590" fmla="*/ 2131175 w 6638441"/>
              <a:gd name="connsiteY1590" fmla="*/ 6511538 h 6858468"/>
              <a:gd name="connsiteX1591" fmla="*/ 2174238 w 6638441"/>
              <a:gd name="connsiteY1591" fmla="*/ 6482871 h 6858468"/>
              <a:gd name="connsiteX1592" fmla="*/ 2159883 w 6638441"/>
              <a:gd name="connsiteY1592" fmla="*/ 6482871 h 6858468"/>
              <a:gd name="connsiteX1593" fmla="*/ 2131175 w 6638441"/>
              <a:gd name="connsiteY1593" fmla="*/ 6396868 h 6858468"/>
              <a:gd name="connsiteX1594" fmla="*/ 2145532 w 6638441"/>
              <a:gd name="connsiteY1594" fmla="*/ 6353867 h 6858468"/>
              <a:gd name="connsiteX1595" fmla="*/ 2202947 w 6638441"/>
              <a:gd name="connsiteY1595" fmla="*/ 6368201 h 6858468"/>
              <a:gd name="connsiteX1596" fmla="*/ 2202947 w 6638441"/>
              <a:gd name="connsiteY1596" fmla="*/ 6310867 h 6858468"/>
              <a:gd name="connsiteX1597" fmla="*/ 2188594 w 6638441"/>
              <a:gd name="connsiteY1597" fmla="*/ 6282200 h 6858468"/>
              <a:gd name="connsiteX1598" fmla="*/ 2159883 w 6638441"/>
              <a:gd name="connsiteY1598" fmla="*/ 6325200 h 6858468"/>
              <a:gd name="connsiteX1599" fmla="*/ 2116823 w 6638441"/>
              <a:gd name="connsiteY1599" fmla="*/ 6310867 h 6858468"/>
              <a:gd name="connsiteX1600" fmla="*/ 2131175 w 6638441"/>
              <a:gd name="connsiteY1600" fmla="*/ 6267866 h 6858468"/>
              <a:gd name="connsiteX1601" fmla="*/ 2145532 w 6638441"/>
              <a:gd name="connsiteY1601" fmla="*/ 6267866 h 6858468"/>
              <a:gd name="connsiteX1602" fmla="*/ 2159883 w 6638441"/>
              <a:gd name="connsiteY1602" fmla="*/ 6310867 h 6858468"/>
              <a:gd name="connsiteX1603" fmla="*/ 2159883 w 6638441"/>
              <a:gd name="connsiteY1603" fmla="*/ 6282200 h 6858468"/>
              <a:gd name="connsiteX1604" fmla="*/ 2159883 w 6638441"/>
              <a:gd name="connsiteY1604" fmla="*/ 6267866 h 6858468"/>
              <a:gd name="connsiteX1605" fmla="*/ 2188594 w 6638441"/>
              <a:gd name="connsiteY1605" fmla="*/ 6267866 h 6858468"/>
              <a:gd name="connsiteX1606" fmla="*/ 2202947 w 6638441"/>
              <a:gd name="connsiteY1606" fmla="*/ 6267866 h 6858468"/>
              <a:gd name="connsiteX1607" fmla="*/ 2202947 w 6638441"/>
              <a:gd name="connsiteY1607" fmla="*/ 6210530 h 6858468"/>
              <a:gd name="connsiteX1608" fmla="*/ 2202947 w 6638441"/>
              <a:gd name="connsiteY1608" fmla="*/ 6181863 h 6858468"/>
              <a:gd name="connsiteX1609" fmla="*/ 2217302 w 6638441"/>
              <a:gd name="connsiteY1609" fmla="*/ 6224865 h 6858468"/>
              <a:gd name="connsiteX1610" fmla="*/ 2246011 w 6638441"/>
              <a:gd name="connsiteY1610" fmla="*/ 6153196 h 6858468"/>
              <a:gd name="connsiteX1611" fmla="*/ 2274718 w 6638441"/>
              <a:gd name="connsiteY1611" fmla="*/ 6110196 h 6858468"/>
              <a:gd name="connsiteX1612" fmla="*/ 2260366 w 6638441"/>
              <a:gd name="connsiteY1612" fmla="*/ 6067195 h 6858468"/>
              <a:gd name="connsiteX1613" fmla="*/ 2246011 w 6638441"/>
              <a:gd name="connsiteY1613" fmla="*/ 6052861 h 6858468"/>
              <a:gd name="connsiteX1614" fmla="*/ 2231657 w 6638441"/>
              <a:gd name="connsiteY1614" fmla="*/ 6038528 h 6858468"/>
              <a:gd name="connsiteX1615" fmla="*/ 2217302 w 6638441"/>
              <a:gd name="connsiteY1615" fmla="*/ 6052861 h 6858468"/>
              <a:gd name="connsiteX1616" fmla="*/ 2231657 w 6638441"/>
              <a:gd name="connsiteY1616" fmla="*/ 6081529 h 6858468"/>
              <a:gd name="connsiteX1617" fmla="*/ 2188594 w 6638441"/>
              <a:gd name="connsiteY1617" fmla="*/ 6038528 h 6858468"/>
              <a:gd name="connsiteX1618" fmla="*/ 2188594 w 6638441"/>
              <a:gd name="connsiteY1618" fmla="*/ 6043904 h 6858468"/>
              <a:gd name="connsiteX1619" fmla="*/ 2188594 w 6638441"/>
              <a:gd name="connsiteY1619" fmla="*/ 6081529 h 6858468"/>
              <a:gd name="connsiteX1620" fmla="*/ 2116823 w 6638441"/>
              <a:gd name="connsiteY1620" fmla="*/ 6081529 h 6858468"/>
              <a:gd name="connsiteX1621" fmla="*/ 2116823 w 6638441"/>
              <a:gd name="connsiteY1621" fmla="*/ 6052861 h 6858468"/>
              <a:gd name="connsiteX1622" fmla="*/ 2102466 w 6638441"/>
              <a:gd name="connsiteY1622" fmla="*/ 6095862 h 6858468"/>
              <a:gd name="connsiteX1623" fmla="*/ 2088113 w 6638441"/>
              <a:gd name="connsiteY1623" fmla="*/ 6067195 h 6858468"/>
              <a:gd name="connsiteX1624" fmla="*/ 2073759 w 6638441"/>
              <a:gd name="connsiteY1624" fmla="*/ 6124529 h 6858468"/>
              <a:gd name="connsiteX1625" fmla="*/ 2045052 w 6638441"/>
              <a:gd name="connsiteY1625" fmla="*/ 6081529 h 6858468"/>
              <a:gd name="connsiteX1626" fmla="*/ 2030695 w 6638441"/>
              <a:gd name="connsiteY1626" fmla="*/ 6138863 h 6858468"/>
              <a:gd name="connsiteX1627" fmla="*/ 2030695 w 6638441"/>
              <a:gd name="connsiteY1627" fmla="*/ 6110196 h 6858468"/>
              <a:gd name="connsiteX1628" fmla="*/ 1973277 w 6638441"/>
              <a:gd name="connsiteY1628" fmla="*/ 6124529 h 6858468"/>
              <a:gd name="connsiteX1629" fmla="*/ 1958923 w 6638441"/>
              <a:gd name="connsiteY1629" fmla="*/ 6138863 h 6858468"/>
              <a:gd name="connsiteX1630" fmla="*/ 2001988 w 6638441"/>
              <a:gd name="connsiteY1630" fmla="*/ 6196197 h 6858468"/>
              <a:gd name="connsiteX1631" fmla="*/ 2016340 w 6638441"/>
              <a:gd name="connsiteY1631" fmla="*/ 6167530 h 6858468"/>
              <a:gd name="connsiteX1632" fmla="*/ 2016340 w 6638441"/>
              <a:gd name="connsiteY1632" fmla="*/ 6239199 h 6858468"/>
              <a:gd name="connsiteX1633" fmla="*/ 2001988 w 6638441"/>
              <a:gd name="connsiteY1633" fmla="*/ 6239199 h 6858468"/>
              <a:gd name="connsiteX1634" fmla="*/ 2001988 w 6638441"/>
              <a:gd name="connsiteY1634" fmla="*/ 6296533 h 6858468"/>
              <a:gd name="connsiteX1635" fmla="*/ 2030695 w 6638441"/>
              <a:gd name="connsiteY1635" fmla="*/ 6239199 h 6858468"/>
              <a:gd name="connsiteX1636" fmla="*/ 2045052 w 6638441"/>
              <a:gd name="connsiteY1636" fmla="*/ 6282200 h 6858468"/>
              <a:gd name="connsiteX1637" fmla="*/ 2030695 w 6638441"/>
              <a:gd name="connsiteY1637" fmla="*/ 6296533 h 6858468"/>
              <a:gd name="connsiteX1638" fmla="*/ 2045052 w 6638441"/>
              <a:gd name="connsiteY1638" fmla="*/ 6310867 h 6858468"/>
              <a:gd name="connsiteX1639" fmla="*/ 2045052 w 6638441"/>
              <a:gd name="connsiteY1639" fmla="*/ 6296533 h 6858468"/>
              <a:gd name="connsiteX1640" fmla="*/ 2059404 w 6638441"/>
              <a:gd name="connsiteY1640" fmla="*/ 6339534 h 6858468"/>
              <a:gd name="connsiteX1641" fmla="*/ 2045052 w 6638441"/>
              <a:gd name="connsiteY1641" fmla="*/ 6339534 h 6858468"/>
              <a:gd name="connsiteX1642" fmla="*/ 1987632 w 6638441"/>
              <a:gd name="connsiteY1642" fmla="*/ 6353867 h 6858468"/>
              <a:gd name="connsiteX1643" fmla="*/ 2030695 w 6638441"/>
              <a:gd name="connsiteY1643" fmla="*/ 6325200 h 6858468"/>
              <a:gd name="connsiteX1644" fmla="*/ 1987632 w 6638441"/>
              <a:gd name="connsiteY1644" fmla="*/ 6296533 h 6858468"/>
              <a:gd name="connsiteX1645" fmla="*/ 2001988 w 6638441"/>
              <a:gd name="connsiteY1645" fmla="*/ 6325200 h 6858468"/>
              <a:gd name="connsiteX1646" fmla="*/ 1973277 w 6638441"/>
              <a:gd name="connsiteY1646" fmla="*/ 6282200 h 6858468"/>
              <a:gd name="connsiteX1647" fmla="*/ 1958923 w 6638441"/>
              <a:gd name="connsiteY1647" fmla="*/ 6239199 h 6858468"/>
              <a:gd name="connsiteX1648" fmla="*/ 1987632 w 6638441"/>
              <a:gd name="connsiteY1648" fmla="*/ 6210530 h 6858468"/>
              <a:gd name="connsiteX1649" fmla="*/ 1973277 w 6638441"/>
              <a:gd name="connsiteY1649" fmla="*/ 6181863 h 6858468"/>
              <a:gd name="connsiteX1650" fmla="*/ 1958923 w 6638441"/>
              <a:gd name="connsiteY1650" fmla="*/ 6153196 h 6858468"/>
              <a:gd name="connsiteX1651" fmla="*/ 1944568 w 6638441"/>
              <a:gd name="connsiteY1651" fmla="*/ 6181863 h 6858468"/>
              <a:gd name="connsiteX1652" fmla="*/ 1915861 w 6638441"/>
              <a:gd name="connsiteY1652" fmla="*/ 6110196 h 6858468"/>
              <a:gd name="connsiteX1653" fmla="*/ 1915861 w 6638441"/>
              <a:gd name="connsiteY1653" fmla="*/ 6095862 h 6858468"/>
              <a:gd name="connsiteX1654" fmla="*/ 1901504 w 6638441"/>
              <a:gd name="connsiteY1654" fmla="*/ 6110196 h 6858468"/>
              <a:gd name="connsiteX1655" fmla="*/ 1887153 w 6638441"/>
              <a:gd name="connsiteY1655" fmla="*/ 6167530 h 6858468"/>
              <a:gd name="connsiteX1656" fmla="*/ 1887153 w 6638441"/>
              <a:gd name="connsiteY1656" fmla="*/ 6110196 h 6858468"/>
              <a:gd name="connsiteX1657" fmla="*/ 1872797 w 6638441"/>
              <a:gd name="connsiteY1657" fmla="*/ 6095862 h 6858468"/>
              <a:gd name="connsiteX1658" fmla="*/ 1858445 w 6638441"/>
              <a:gd name="connsiteY1658" fmla="*/ 6110196 h 6858468"/>
              <a:gd name="connsiteX1659" fmla="*/ 1887153 w 6638441"/>
              <a:gd name="connsiteY1659" fmla="*/ 6196197 h 6858468"/>
              <a:gd name="connsiteX1660" fmla="*/ 1901504 w 6638441"/>
              <a:gd name="connsiteY1660" fmla="*/ 6181863 h 6858468"/>
              <a:gd name="connsiteX1661" fmla="*/ 1844089 w 6638441"/>
              <a:gd name="connsiteY1661" fmla="*/ 6239199 h 6858468"/>
              <a:gd name="connsiteX1662" fmla="*/ 1829734 w 6638441"/>
              <a:gd name="connsiteY1662" fmla="*/ 6167530 h 6858468"/>
              <a:gd name="connsiteX1663" fmla="*/ 1829734 w 6638441"/>
              <a:gd name="connsiteY1663" fmla="*/ 6224865 h 6858468"/>
              <a:gd name="connsiteX1664" fmla="*/ 1815381 w 6638441"/>
              <a:gd name="connsiteY1664" fmla="*/ 6210530 h 6858468"/>
              <a:gd name="connsiteX1665" fmla="*/ 1786670 w 6638441"/>
              <a:gd name="connsiteY1665" fmla="*/ 6210530 h 6858468"/>
              <a:gd name="connsiteX1666" fmla="*/ 1772318 w 6638441"/>
              <a:gd name="connsiteY1666" fmla="*/ 6153196 h 6858468"/>
              <a:gd name="connsiteX1667" fmla="*/ 1757961 w 6638441"/>
              <a:gd name="connsiteY1667" fmla="*/ 6138863 h 6858468"/>
              <a:gd name="connsiteX1668" fmla="*/ 1772318 w 6638441"/>
              <a:gd name="connsiteY1668" fmla="*/ 6181863 h 6858468"/>
              <a:gd name="connsiteX1669" fmla="*/ 1743609 w 6638441"/>
              <a:gd name="connsiteY1669" fmla="*/ 6167530 h 6858468"/>
              <a:gd name="connsiteX1670" fmla="*/ 1743609 w 6638441"/>
              <a:gd name="connsiteY1670" fmla="*/ 6224865 h 6858468"/>
              <a:gd name="connsiteX1671" fmla="*/ 1729254 w 6638441"/>
              <a:gd name="connsiteY1671" fmla="*/ 6196197 h 6858468"/>
              <a:gd name="connsiteX1672" fmla="*/ 1657482 w 6638441"/>
              <a:gd name="connsiteY1672" fmla="*/ 6210530 h 6858468"/>
              <a:gd name="connsiteX1673" fmla="*/ 1628775 w 6638441"/>
              <a:gd name="connsiteY1673" fmla="*/ 6282200 h 6858468"/>
              <a:gd name="connsiteX1674" fmla="*/ 1614420 w 6638441"/>
              <a:gd name="connsiteY1674" fmla="*/ 6239199 h 6858468"/>
              <a:gd name="connsiteX1675" fmla="*/ 1614420 w 6638441"/>
              <a:gd name="connsiteY1675" fmla="*/ 6296533 h 6858468"/>
              <a:gd name="connsiteX1676" fmla="*/ 1571356 w 6638441"/>
              <a:gd name="connsiteY1676" fmla="*/ 6296533 h 6858468"/>
              <a:gd name="connsiteX1677" fmla="*/ 1542647 w 6638441"/>
              <a:gd name="connsiteY1677" fmla="*/ 6310867 h 6858468"/>
              <a:gd name="connsiteX1678" fmla="*/ 1499584 w 6638441"/>
              <a:gd name="connsiteY1678" fmla="*/ 6325200 h 6858468"/>
              <a:gd name="connsiteX1679" fmla="*/ 1499584 w 6638441"/>
              <a:gd name="connsiteY1679" fmla="*/ 6368201 h 6858468"/>
              <a:gd name="connsiteX1680" fmla="*/ 1442168 w 6638441"/>
              <a:gd name="connsiteY1680" fmla="*/ 6425534 h 6858468"/>
              <a:gd name="connsiteX1681" fmla="*/ 1413456 w 6638441"/>
              <a:gd name="connsiteY1681" fmla="*/ 6368201 h 6858468"/>
              <a:gd name="connsiteX1682" fmla="*/ 1399104 w 6638441"/>
              <a:gd name="connsiteY1682" fmla="*/ 6425534 h 6858468"/>
              <a:gd name="connsiteX1683" fmla="*/ 1370396 w 6638441"/>
              <a:gd name="connsiteY1683" fmla="*/ 6382535 h 6858468"/>
              <a:gd name="connsiteX1684" fmla="*/ 1341686 w 6638441"/>
              <a:gd name="connsiteY1684" fmla="*/ 6411202 h 6858468"/>
              <a:gd name="connsiteX1685" fmla="*/ 1312978 w 6638441"/>
              <a:gd name="connsiteY1685" fmla="*/ 6396868 h 6858468"/>
              <a:gd name="connsiteX1686" fmla="*/ 1298625 w 6638441"/>
              <a:gd name="connsiteY1686" fmla="*/ 6425534 h 6858468"/>
              <a:gd name="connsiteX1687" fmla="*/ 1269914 w 6638441"/>
              <a:gd name="connsiteY1687" fmla="*/ 6396868 h 6858468"/>
              <a:gd name="connsiteX1688" fmla="*/ 1241206 w 6638441"/>
              <a:gd name="connsiteY1688" fmla="*/ 6382535 h 6858468"/>
              <a:gd name="connsiteX1689" fmla="*/ 1226851 w 6638441"/>
              <a:gd name="connsiteY1689" fmla="*/ 6411202 h 6858468"/>
              <a:gd name="connsiteX1690" fmla="*/ 1226851 w 6638441"/>
              <a:gd name="connsiteY1690" fmla="*/ 6396868 h 6858468"/>
              <a:gd name="connsiteX1691" fmla="*/ 1212497 w 6638441"/>
              <a:gd name="connsiteY1691" fmla="*/ 6411202 h 6858468"/>
              <a:gd name="connsiteX1692" fmla="*/ 1198143 w 6638441"/>
              <a:gd name="connsiteY1692" fmla="*/ 6382535 h 6858468"/>
              <a:gd name="connsiteX1693" fmla="*/ 1169435 w 6638441"/>
              <a:gd name="connsiteY1693" fmla="*/ 6382535 h 6858468"/>
              <a:gd name="connsiteX1694" fmla="*/ 1155078 w 6638441"/>
              <a:gd name="connsiteY1694" fmla="*/ 6382535 h 6858468"/>
              <a:gd name="connsiteX1695" fmla="*/ 1169435 w 6638441"/>
              <a:gd name="connsiteY1695" fmla="*/ 6439867 h 6858468"/>
              <a:gd name="connsiteX1696" fmla="*/ 1140727 w 6638441"/>
              <a:gd name="connsiteY1696" fmla="*/ 6411202 h 6858468"/>
              <a:gd name="connsiteX1697" fmla="*/ 1126371 w 6638441"/>
              <a:gd name="connsiteY1697" fmla="*/ 6425534 h 6858468"/>
              <a:gd name="connsiteX1698" fmla="*/ 1126371 w 6638441"/>
              <a:gd name="connsiteY1698" fmla="*/ 6411202 h 6858468"/>
              <a:gd name="connsiteX1699" fmla="*/ 1112018 w 6638441"/>
              <a:gd name="connsiteY1699" fmla="*/ 6425534 h 6858468"/>
              <a:gd name="connsiteX1700" fmla="*/ 1140727 w 6638441"/>
              <a:gd name="connsiteY1700" fmla="*/ 6482871 h 6858468"/>
              <a:gd name="connsiteX1701" fmla="*/ 1140727 w 6638441"/>
              <a:gd name="connsiteY1701" fmla="*/ 6454204 h 6858468"/>
              <a:gd name="connsiteX1702" fmla="*/ 1169435 w 6638441"/>
              <a:gd name="connsiteY1702" fmla="*/ 6454204 h 6858468"/>
              <a:gd name="connsiteX1703" fmla="*/ 1155078 w 6638441"/>
              <a:gd name="connsiteY1703" fmla="*/ 6482871 h 6858468"/>
              <a:gd name="connsiteX1704" fmla="*/ 1241206 w 6638441"/>
              <a:gd name="connsiteY1704" fmla="*/ 6439867 h 6858468"/>
              <a:gd name="connsiteX1705" fmla="*/ 1226851 w 6638441"/>
              <a:gd name="connsiteY1705" fmla="*/ 6525872 h 6858468"/>
              <a:gd name="connsiteX1706" fmla="*/ 1255561 w 6638441"/>
              <a:gd name="connsiteY1706" fmla="*/ 6568872 h 6858468"/>
              <a:gd name="connsiteX1707" fmla="*/ 1284269 w 6638441"/>
              <a:gd name="connsiteY1707" fmla="*/ 6597539 h 6858468"/>
              <a:gd name="connsiteX1708" fmla="*/ 1284269 w 6638441"/>
              <a:gd name="connsiteY1708" fmla="*/ 6568872 h 6858468"/>
              <a:gd name="connsiteX1709" fmla="*/ 1298625 w 6638441"/>
              <a:gd name="connsiteY1709" fmla="*/ 6568872 h 6858468"/>
              <a:gd name="connsiteX1710" fmla="*/ 1298625 w 6638441"/>
              <a:gd name="connsiteY1710" fmla="*/ 6554539 h 6858468"/>
              <a:gd name="connsiteX1711" fmla="*/ 1312978 w 6638441"/>
              <a:gd name="connsiteY1711" fmla="*/ 6583206 h 6858468"/>
              <a:gd name="connsiteX1712" fmla="*/ 1327332 w 6638441"/>
              <a:gd name="connsiteY1712" fmla="*/ 6525872 h 6858468"/>
              <a:gd name="connsiteX1713" fmla="*/ 1370396 w 6638441"/>
              <a:gd name="connsiteY1713" fmla="*/ 6554539 h 6858468"/>
              <a:gd name="connsiteX1714" fmla="*/ 1399104 w 6638441"/>
              <a:gd name="connsiteY1714" fmla="*/ 6511538 h 6858468"/>
              <a:gd name="connsiteX1715" fmla="*/ 1413456 w 6638441"/>
              <a:gd name="connsiteY1715" fmla="*/ 6540205 h 6858468"/>
              <a:gd name="connsiteX1716" fmla="*/ 1485231 w 6638441"/>
              <a:gd name="connsiteY1716" fmla="*/ 6525872 h 6858468"/>
              <a:gd name="connsiteX1717" fmla="*/ 1442168 w 6638441"/>
              <a:gd name="connsiteY1717" fmla="*/ 6583206 h 6858468"/>
              <a:gd name="connsiteX1718" fmla="*/ 1470877 w 6638441"/>
              <a:gd name="connsiteY1718" fmla="*/ 6597539 h 6858468"/>
              <a:gd name="connsiteX1719" fmla="*/ 1499584 w 6638441"/>
              <a:gd name="connsiteY1719" fmla="*/ 6540205 h 6858468"/>
              <a:gd name="connsiteX1720" fmla="*/ 1499584 w 6638441"/>
              <a:gd name="connsiteY1720" fmla="*/ 6568872 h 6858468"/>
              <a:gd name="connsiteX1721" fmla="*/ 1513940 w 6638441"/>
              <a:gd name="connsiteY1721" fmla="*/ 6511538 h 6858468"/>
              <a:gd name="connsiteX1722" fmla="*/ 1528292 w 6638441"/>
              <a:gd name="connsiteY1722" fmla="*/ 6554539 h 6858468"/>
              <a:gd name="connsiteX1723" fmla="*/ 1513940 w 6638441"/>
              <a:gd name="connsiteY1723" fmla="*/ 6597539 h 6858468"/>
              <a:gd name="connsiteX1724" fmla="*/ 1571356 w 6638441"/>
              <a:gd name="connsiteY1724" fmla="*/ 6568872 h 6858468"/>
              <a:gd name="connsiteX1725" fmla="*/ 1600063 w 6638441"/>
              <a:gd name="connsiteY1725" fmla="*/ 6554539 h 6858468"/>
              <a:gd name="connsiteX1726" fmla="*/ 1585711 w 6638441"/>
              <a:gd name="connsiteY1726" fmla="*/ 6583206 h 6858468"/>
              <a:gd name="connsiteX1727" fmla="*/ 1628775 w 6638441"/>
              <a:gd name="connsiteY1727" fmla="*/ 6640539 h 6858468"/>
              <a:gd name="connsiteX1728" fmla="*/ 1628775 w 6638441"/>
              <a:gd name="connsiteY1728" fmla="*/ 6611873 h 6858468"/>
              <a:gd name="connsiteX1729" fmla="*/ 1657482 w 6638441"/>
              <a:gd name="connsiteY1729" fmla="*/ 6654872 h 6858468"/>
              <a:gd name="connsiteX1730" fmla="*/ 1643127 w 6638441"/>
              <a:gd name="connsiteY1730" fmla="*/ 6683542 h 6858468"/>
              <a:gd name="connsiteX1731" fmla="*/ 1600063 w 6638441"/>
              <a:gd name="connsiteY1731" fmla="*/ 6769543 h 6858468"/>
              <a:gd name="connsiteX1732" fmla="*/ 1585711 w 6638441"/>
              <a:gd name="connsiteY1732" fmla="*/ 6740876 h 6858468"/>
              <a:gd name="connsiteX1733" fmla="*/ 1557002 w 6638441"/>
              <a:gd name="connsiteY1733" fmla="*/ 6740876 h 6858468"/>
              <a:gd name="connsiteX1734" fmla="*/ 1542647 w 6638441"/>
              <a:gd name="connsiteY1734" fmla="*/ 6783877 h 6858468"/>
              <a:gd name="connsiteX1735" fmla="*/ 1557002 w 6638441"/>
              <a:gd name="connsiteY1735" fmla="*/ 6826876 h 6858468"/>
              <a:gd name="connsiteX1736" fmla="*/ 1506537 w 6638441"/>
              <a:gd name="connsiteY1736" fmla="*/ 6851064 h 6858468"/>
              <a:gd name="connsiteX1737" fmla="*/ 1505082 w 6638441"/>
              <a:gd name="connsiteY1737" fmla="*/ 6858000 h 6858468"/>
              <a:gd name="connsiteX1738" fmla="*/ 1415595 w 6638441"/>
              <a:gd name="connsiteY1738" fmla="*/ 6858000 h 6858468"/>
              <a:gd name="connsiteX1739" fmla="*/ 1413456 w 6638441"/>
              <a:gd name="connsiteY1739" fmla="*/ 6855543 h 6858468"/>
              <a:gd name="connsiteX1740" fmla="*/ 1413620 w 6638441"/>
              <a:gd name="connsiteY1740" fmla="*/ 6858000 h 6858468"/>
              <a:gd name="connsiteX1741" fmla="*/ 0 w 6638441"/>
              <a:gd name="connsiteY1741" fmla="*/ 6858000 h 685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Lst>
            <a:rect l="l" t="t" r="r" b="b"/>
            <a:pathLst>
              <a:path w="6638441" h="6858468">
                <a:moveTo>
                  <a:pt x="3810753" y="6599198"/>
                </a:moveTo>
                <a:lnTo>
                  <a:pt x="3824990" y="6626205"/>
                </a:lnTo>
                <a:cubicBezTo>
                  <a:pt x="3817811" y="6633373"/>
                  <a:pt x="3814224" y="6629790"/>
                  <a:pt x="3812430" y="6622622"/>
                </a:cubicBezTo>
                <a:close/>
                <a:moveTo>
                  <a:pt x="3810635" y="6597539"/>
                </a:moveTo>
                <a:lnTo>
                  <a:pt x="3810753" y="6599198"/>
                </a:lnTo>
                <a:lnTo>
                  <a:pt x="3809885" y="6597549"/>
                </a:lnTo>
                <a:close/>
                <a:moveTo>
                  <a:pt x="1559245" y="6548714"/>
                </a:moveTo>
                <a:cubicBezTo>
                  <a:pt x="1560590" y="6548266"/>
                  <a:pt x="1562384" y="6549162"/>
                  <a:pt x="1564179" y="6550954"/>
                </a:cubicBezTo>
                <a:cubicBezTo>
                  <a:pt x="1567770" y="6554539"/>
                  <a:pt x="1571356" y="6561707"/>
                  <a:pt x="1571356" y="6568872"/>
                </a:cubicBezTo>
                <a:cubicBezTo>
                  <a:pt x="1557002" y="6554539"/>
                  <a:pt x="1557002" y="6554539"/>
                  <a:pt x="1557002" y="6554539"/>
                </a:cubicBezTo>
                <a:cubicBezTo>
                  <a:pt x="1557002" y="6550954"/>
                  <a:pt x="1557899" y="6549162"/>
                  <a:pt x="1559245" y="6548714"/>
                </a:cubicBezTo>
                <a:close/>
                <a:moveTo>
                  <a:pt x="2233900" y="6075704"/>
                </a:moveTo>
                <a:cubicBezTo>
                  <a:pt x="2235245" y="6075256"/>
                  <a:pt x="2237039" y="6076153"/>
                  <a:pt x="2238834" y="6077945"/>
                </a:cubicBezTo>
                <a:cubicBezTo>
                  <a:pt x="2242425" y="6081529"/>
                  <a:pt x="2246011" y="6088694"/>
                  <a:pt x="2246011" y="6095862"/>
                </a:cubicBezTo>
                <a:cubicBezTo>
                  <a:pt x="2246011" y="6095862"/>
                  <a:pt x="2246011" y="6124529"/>
                  <a:pt x="2246011" y="6124529"/>
                </a:cubicBezTo>
                <a:cubicBezTo>
                  <a:pt x="2231657" y="6138863"/>
                  <a:pt x="2231657" y="6095862"/>
                  <a:pt x="2231657" y="6095862"/>
                </a:cubicBezTo>
                <a:cubicBezTo>
                  <a:pt x="2231657" y="6095862"/>
                  <a:pt x="2231657" y="6095862"/>
                  <a:pt x="2231657" y="6081529"/>
                </a:cubicBezTo>
                <a:cubicBezTo>
                  <a:pt x="2231657" y="6077945"/>
                  <a:pt x="2232554" y="6076152"/>
                  <a:pt x="2233900" y="6075704"/>
                </a:cubicBezTo>
                <a:close/>
                <a:moveTo>
                  <a:pt x="5818328" y="5808255"/>
                </a:moveTo>
                <a:lnTo>
                  <a:pt x="5820243" y="5837857"/>
                </a:lnTo>
                <a:cubicBezTo>
                  <a:pt x="5820243" y="5852190"/>
                  <a:pt x="5816657" y="5845023"/>
                  <a:pt x="5814861" y="5832482"/>
                </a:cubicBezTo>
                <a:close/>
                <a:moveTo>
                  <a:pt x="5820243" y="5794857"/>
                </a:moveTo>
                <a:lnTo>
                  <a:pt x="5818328" y="5808255"/>
                </a:lnTo>
                <a:lnTo>
                  <a:pt x="5817710" y="5798707"/>
                </a:lnTo>
                <a:close/>
                <a:moveTo>
                  <a:pt x="5717206" y="4489418"/>
                </a:moveTo>
                <a:lnTo>
                  <a:pt x="5719763" y="4492289"/>
                </a:lnTo>
                <a:cubicBezTo>
                  <a:pt x="5723350" y="4501246"/>
                  <a:pt x="5726940" y="4511999"/>
                  <a:pt x="5734119" y="4519164"/>
                </a:cubicBezTo>
                <a:cubicBezTo>
                  <a:pt x="5726940" y="4526332"/>
                  <a:pt x="5723350" y="4511999"/>
                  <a:pt x="5719763" y="4497665"/>
                </a:cubicBezTo>
                <a:close/>
                <a:moveTo>
                  <a:pt x="5740327" y="4483139"/>
                </a:moveTo>
                <a:lnTo>
                  <a:pt x="5748472" y="4519164"/>
                </a:lnTo>
                <a:cubicBezTo>
                  <a:pt x="5748472" y="4511999"/>
                  <a:pt x="5744885" y="4501246"/>
                  <a:pt x="5741295" y="4488705"/>
                </a:cubicBezTo>
                <a:close/>
                <a:moveTo>
                  <a:pt x="5710175" y="4474483"/>
                </a:moveTo>
                <a:cubicBezTo>
                  <a:pt x="5711577" y="4475043"/>
                  <a:pt x="5712811" y="4476611"/>
                  <a:pt x="5713931" y="4478850"/>
                </a:cubicBezTo>
                <a:lnTo>
                  <a:pt x="5717206" y="4489418"/>
                </a:lnTo>
                <a:lnTo>
                  <a:pt x="5705408" y="4476163"/>
                </a:lnTo>
                <a:cubicBezTo>
                  <a:pt x="5707203" y="4474371"/>
                  <a:pt x="5708774" y="4473923"/>
                  <a:pt x="5710175" y="4474483"/>
                </a:cubicBezTo>
                <a:close/>
                <a:moveTo>
                  <a:pt x="5821140" y="4472581"/>
                </a:moveTo>
                <a:lnTo>
                  <a:pt x="5821470" y="4476515"/>
                </a:lnTo>
                <a:lnTo>
                  <a:pt x="5820243" y="4476163"/>
                </a:lnTo>
                <a:close/>
                <a:moveTo>
                  <a:pt x="5834598" y="4461830"/>
                </a:moveTo>
                <a:cubicBezTo>
                  <a:pt x="5848951" y="4490497"/>
                  <a:pt x="5820243" y="4490497"/>
                  <a:pt x="5834598" y="4504831"/>
                </a:cubicBezTo>
                <a:cubicBezTo>
                  <a:pt x="5834598" y="4504831"/>
                  <a:pt x="5827420" y="4494080"/>
                  <a:pt x="5822038" y="4483329"/>
                </a:cubicBezTo>
                <a:lnTo>
                  <a:pt x="5821470" y="4476515"/>
                </a:lnTo>
                <a:lnTo>
                  <a:pt x="5832804" y="4479747"/>
                </a:lnTo>
                <a:cubicBezTo>
                  <a:pt x="5834598" y="4476163"/>
                  <a:pt x="5834598" y="4468995"/>
                  <a:pt x="5834598" y="4461830"/>
                </a:cubicBezTo>
                <a:close/>
                <a:moveTo>
                  <a:pt x="5735609" y="4456059"/>
                </a:moveTo>
                <a:lnTo>
                  <a:pt x="5740327" y="4483139"/>
                </a:lnTo>
                <a:lnTo>
                  <a:pt x="5735914" y="4463622"/>
                </a:lnTo>
                <a:close/>
                <a:moveTo>
                  <a:pt x="5972784" y="4406224"/>
                </a:moveTo>
                <a:lnTo>
                  <a:pt x="5973656" y="4408302"/>
                </a:lnTo>
                <a:cubicBezTo>
                  <a:pt x="5976347" y="4417036"/>
                  <a:pt x="5978141" y="4425995"/>
                  <a:pt x="5978141" y="4433163"/>
                </a:cubicBezTo>
                <a:close/>
                <a:moveTo>
                  <a:pt x="5561865" y="4218158"/>
                </a:moveTo>
                <a:lnTo>
                  <a:pt x="5573528" y="4237417"/>
                </a:lnTo>
                <a:cubicBezTo>
                  <a:pt x="5578015" y="4240554"/>
                  <a:pt x="5583397" y="4239657"/>
                  <a:pt x="5590574" y="4232492"/>
                </a:cubicBezTo>
                <a:cubicBezTo>
                  <a:pt x="5604929" y="4275492"/>
                  <a:pt x="5576220" y="4261159"/>
                  <a:pt x="5576220" y="4261159"/>
                </a:cubicBezTo>
                <a:cubicBezTo>
                  <a:pt x="5569042" y="4261159"/>
                  <a:pt x="5565454" y="4257577"/>
                  <a:pt x="5563660" y="4250409"/>
                </a:cubicBezTo>
                <a:close/>
                <a:moveTo>
                  <a:pt x="5705408" y="4132155"/>
                </a:moveTo>
                <a:cubicBezTo>
                  <a:pt x="5712587" y="4132155"/>
                  <a:pt x="5712587" y="4139324"/>
                  <a:pt x="5712587" y="4150072"/>
                </a:cubicBezTo>
                <a:lnTo>
                  <a:pt x="5716064" y="4169183"/>
                </a:lnTo>
                <a:lnTo>
                  <a:pt x="5705408" y="4160821"/>
                </a:lnTo>
                <a:cubicBezTo>
                  <a:pt x="5691055" y="4132155"/>
                  <a:pt x="5705408" y="4146489"/>
                  <a:pt x="5705408" y="4132155"/>
                </a:cubicBezTo>
                <a:close/>
                <a:moveTo>
                  <a:pt x="5970070" y="4080049"/>
                </a:moveTo>
                <a:lnTo>
                  <a:pt x="5971862" y="4081540"/>
                </a:lnTo>
                <a:lnTo>
                  <a:pt x="5973090" y="4088293"/>
                </a:lnTo>
                <a:lnTo>
                  <a:pt x="5972759" y="4087363"/>
                </a:lnTo>
                <a:close/>
                <a:moveTo>
                  <a:pt x="5964431" y="4068466"/>
                </a:moveTo>
                <a:cubicBezTo>
                  <a:pt x="5964851" y="4067710"/>
                  <a:pt x="5965468" y="4068214"/>
                  <a:pt x="5966253" y="4069669"/>
                </a:cubicBezTo>
                <a:lnTo>
                  <a:pt x="5970070" y="4080049"/>
                </a:lnTo>
                <a:lnTo>
                  <a:pt x="5963786" y="4074821"/>
                </a:lnTo>
                <a:cubicBezTo>
                  <a:pt x="5963786" y="4071238"/>
                  <a:pt x="5964011" y="4069222"/>
                  <a:pt x="5964431" y="4068466"/>
                </a:cubicBezTo>
                <a:close/>
                <a:moveTo>
                  <a:pt x="5585192" y="3945818"/>
                </a:moveTo>
                <a:cubicBezTo>
                  <a:pt x="5586089" y="3945818"/>
                  <a:pt x="5587434" y="3947609"/>
                  <a:pt x="5588556" y="3952087"/>
                </a:cubicBezTo>
                <a:lnTo>
                  <a:pt x="5588874" y="3955626"/>
                </a:lnTo>
                <a:close/>
                <a:moveTo>
                  <a:pt x="5839308" y="3892740"/>
                </a:moveTo>
                <a:cubicBezTo>
                  <a:pt x="5848056" y="3892067"/>
                  <a:pt x="5866896" y="3913569"/>
                  <a:pt x="5877662" y="3902817"/>
                </a:cubicBezTo>
                <a:cubicBezTo>
                  <a:pt x="5863307" y="3945818"/>
                  <a:pt x="5848951" y="3902817"/>
                  <a:pt x="5834598" y="3902817"/>
                </a:cubicBezTo>
                <a:cubicBezTo>
                  <a:pt x="5834598" y="3895652"/>
                  <a:pt x="5836393" y="3892963"/>
                  <a:pt x="5839308" y="3892740"/>
                </a:cubicBezTo>
                <a:close/>
                <a:moveTo>
                  <a:pt x="5553343" y="3799124"/>
                </a:moveTo>
                <a:cubicBezTo>
                  <a:pt x="5555587" y="3798003"/>
                  <a:pt x="5558277" y="3798899"/>
                  <a:pt x="5561865" y="3802482"/>
                </a:cubicBezTo>
                <a:cubicBezTo>
                  <a:pt x="5547513" y="3816816"/>
                  <a:pt x="5547513" y="3831149"/>
                  <a:pt x="5561865" y="3859816"/>
                </a:cubicBezTo>
                <a:cubicBezTo>
                  <a:pt x="5547513" y="3874150"/>
                  <a:pt x="5547513" y="3888484"/>
                  <a:pt x="5533157" y="3902817"/>
                </a:cubicBezTo>
                <a:cubicBezTo>
                  <a:pt x="5533157" y="3902817"/>
                  <a:pt x="5533157" y="3874150"/>
                  <a:pt x="5533157" y="3859816"/>
                </a:cubicBezTo>
                <a:cubicBezTo>
                  <a:pt x="5533157" y="3888484"/>
                  <a:pt x="5533157" y="3859816"/>
                  <a:pt x="5547513" y="3874150"/>
                </a:cubicBezTo>
                <a:cubicBezTo>
                  <a:pt x="5547513" y="3859816"/>
                  <a:pt x="5547513" y="3845483"/>
                  <a:pt x="5533157" y="3845483"/>
                </a:cubicBezTo>
                <a:cubicBezTo>
                  <a:pt x="5543924" y="3823983"/>
                  <a:pt x="5546615" y="3802482"/>
                  <a:pt x="5553343" y="3799124"/>
                </a:cubicBezTo>
                <a:close/>
                <a:moveTo>
                  <a:pt x="6193456" y="3601811"/>
                </a:moveTo>
                <a:cubicBezTo>
                  <a:pt x="6193456" y="3630478"/>
                  <a:pt x="6193456" y="3573144"/>
                  <a:pt x="6207812" y="3630478"/>
                </a:cubicBezTo>
                <a:cubicBezTo>
                  <a:pt x="6193456" y="3630478"/>
                  <a:pt x="6179100" y="3644812"/>
                  <a:pt x="6179100" y="3630478"/>
                </a:cubicBezTo>
                <a:cubicBezTo>
                  <a:pt x="6164748" y="3587477"/>
                  <a:pt x="6193456" y="3630478"/>
                  <a:pt x="6193456" y="3601811"/>
                </a:cubicBezTo>
                <a:close/>
                <a:moveTo>
                  <a:pt x="6006850" y="3558812"/>
                </a:moveTo>
                <a:cubicBezTo>
                  <a:pt x="6006850" y="3573144"/>
                  <a:pt x="6021205" y="3616145"/>
                  <a:pt x="6006850" y="3616145"/>
                </a:cubicBezTo>
                <a:cubicBezTo>
                  <a:pt x="6006850" y="3587477"/>
                  <a:pt x="6006850" y="3587477"/>
                  <a:pt x="6006850" y="3558812"/>
                </a:cubicBezTo>
                <a:close/>
                <a:moveTo>
                  <a:pt x="5145590" y="3544478"/>
                </a:moveTo>
                <a:lnTo>
                  <a:pt x="5146143" y="3545030"/>
                </a:lnTo>
                <a:lnTo>
                  <a:pt x="5145630" y="3545298"/>
                </a:lnTo>
                <a:close/>
                <a:moveTo>
                  <a:pt x="5174300" y="3530145"/>
                </a:moveTo>
                <a:cubicBezTo>
                  <a:pt x="5174300" y="3551646"/>
                  <a:pt x="5167122" y="3558812"/>
                  <a:pt x="5159945" y="3558812"/>
                </a:cubicBezTo>
                <a:lnTo>
                  <a:pt x="5146143" y="3545030"/>
                </a:lnTo>
                <a:close/>
                <a:moveTo>
                  <a:pt x="5047407" y="3431528"/>
                </a:moveTo>
                <a:lnTo>
                  <a:pt x="5045110" y="3444141"/>
                </a:lnTo>
                <a:cubicBezTo>
                  <a:pt x="5045110" y="3436975"/>
                  <a:pt x="5045110" y="3433392"/>
                  <a:pt x="5046904" y="3431599"/>
                </a:cubicBezTo>
                <a:close/>
                <a:moveTo>
                  <a:pt x="5203008" y="3429807"/>
                </a:moveTo>
                <a:lnTo>
                  <a:pt x="5205918" y="3442471"/>
                </a:lnTo>
                <a:lnTo>
                  <a:pt x="5205475" y="3442349"/>
                </a:lnTo>
                <a:cubicBezTo>
                  <a:pt x="5203905" y="3440557"/>
                  <a:pt x="5203008" y="3436974"/>
                  <a:pt x="5203008" y="3429807"/>
                </a:cubicBezTo>
                <a:close/>
                <a:moveTo>
                  <a:pt x="5059465" y="3386806"/>
                </a:moveTo>
                <a:cubicBezTo>
                  <a:pt x="5059465" y="3401140"/>
                  <a:pt x="5059465" y="3415473"/>
                  <a:pt x="5059465" y="3429807"/>
                </a:cubicBezTo>
                <a:lnTo>
                  <a:pt x="5047407" y="3431528"/>
                </a:lnTo>
                <a:lnTo>
                  <a:pt x="5052286" y="3404725"/>
                </a:lnTo>
                <a:cubicBezTo>
                  <a:pt x="5055876" y="3397559"/>
                  <a:pt x="5059465" y="3393975"/>
                  <a:pt x="5059465" y="3386806"/>
                </a:cubicBezTo>
                <a:close/>
                <a:moveTo>
                  <a:pt x="4989486" y="3367101"/>
                </a:moveTo>
                <a:cubicBezTo>
                  <a:pt x="4994870" y="3365309"/>
                  <a:pt x="5002047" y="3372474"/>
                  <a:pt x="5002047" y="3372474"/>
                </a:cubicBezTo>
                <a:cubicBezTo>
                  <a:pt x="5016401" y="3415473"/>
                  <a:pt x="5002047" y="3401140"/>
                  <a:pt x="4987693" y="3415473"/>
                </a:cubicBezTo>
                <a:cubicBezTo>
                  <a:pt x="4980513" y="3379641"/>
                  <a:pt x="4984104" y="3368889"/>
                  <a:pt x="4989486" y="3367101"/>
                </a:cubicBezTo>
                <a:close/>
                <a:moveTo>
                  <a:pt x="5791534" y="3358141"/>
                </a:moveTo>
                <a:cubicBezTo>
                  <a:pt x="5805891" y="3372474"/>
                  <a:pt x="5805891" y="3386806"/>
                  <a:pt x="5805891" y="3401140"/>
                </a:cubicBezTo>
                <a:cubicBezTo>
                  <a:pt x="5834598" y="3343807"/>
                  <a:pt x="5892015" y="3401140"/>
                  <a:pt x="5920725" y="3358141"/>
                </a:cubicBezTo>
                <a:cubicBezTo>
                  <a:pt x="5920725" y="3386806"/>
                  <a:pt x="5920725" y="3386806"/>
                  <a:pt x="5935079" y="3415473"/>
                </a:cubicBezTo>
                <a:cubicBezTo>
                  <a:pt x="5935079" y="3415473"/>
                  <a:pt x="5935079" y="3415473"/>
                  <a:pt x="5920725" y="3415473"/>
                </a:cubicBezTo>
                <a:cubicBezTo>
                  <a:pt x="5906370" y="3401140"/>
                  <a:pt x="5920725" y="3415473"/>
                  <a:pt x="5920725" y="3401140"/>
                </a:cubicBezTo>
                <a:cubicBezTo>
                  <a:pt x="5906370" y="3372474"/>
                  <a:pt x="5892015" y="3401140"/>
                  <a:pt x="5877662" y="3401140"/>
                </a:cubicBezTo>
                <a:cubicBezTo>
                  <a:pt x="5863307" y="3415473"/>
                  <a:pt x="5892015" y="3458474"/>
                  <a:pt x="5877662" y="3472808"/>
                </a:cubicBezTo>
                <a:cubicBezTo>
                  <a:pt x="5877662" y="3444141"/>
                  <a:pt x="5863307" y="3415473"/>
                  <a:pt x="5848951" y="3401140"/>
                </a:cubicBezTo>
                <a:cubicBezTo>
                  <a:pt x="5834598" y="3444141"/>
                  <a:pt x="5848951" y="3415473"/>
                  <a:pt x="5834598" y="3444141"/>
                </a:cubicBezTo>
                <a:cubicBezTo>
                  <a:pt x="5834598" y="3444141"/>
                  <a:pt x="5834598" y="3444141"/>
                  <a:pt x="5820243" y="3415473"/>
                </a:cubicBezTo>
                <a:cubicBezTo>
                  <a:pt x="5805891" y="3429807"/>
                  <a:pt x="5805891" y="3401140"/>
                  <a:pt x="5791534" y="3415473"/>
                </a:cubicBezTo>
                <a:cubicBezTo>
                  <a:pt x="5791534" y="3415473"/>
                  <a:pt x="5805891" y="3472808"/>
                  <a:pt x="5791534" y="3472808"/>
                </a:cubicBezTo>
                <a:cubicBezTo>
                  <a:pt x="5791534" y="3429807"/>
                  <a:pt x="5777179" y="3444141"/>
                  <a:pt x="5777179" y="3415473"/>
                </a:cubicBezTo>
                <a:cubicBezTo>
                  <a:pt x="5791534" y="3415473"/>
                  <a:pt x="5791534" y="3401140"/>
                  <a:pt x="5791534" y="3386806"/>
                </a:cubicBezTo>
                <a:cubicBezTo>
                  <a:pt x="5762827" y="3372474"/>
                  <a:pt x="5777179" y="3372474"/>
                  <a:pt x="5791534" y="3358141"/>
                </a:cubicBezTo>
                <a:close/>
                <a:moveTo>
                  <a:pt x="4772376" y="3214802"/>
                </a:moveTo>
                <a:cubicBezTo>
                  <a:pt x="4779553" y="3214802"/>
                  <a:pt x="4783142" y="3218387"/>
                  <a:pt x="4784937" y="3223764"/>
                </a:cubicBezTo>
                <a:lnTo>
                  <a:pt x="4785297" y="3227704"/>
                </a:lnTo>
                <a:lnTo>
                  <a:pt x="4784937" y="3227344"/>
                </a:lnTo>
                <a:cubicBezTo>
                  <a:pt x="4783142" y="3225555"/>
                  <a:pt x="4779553" y="3221970"/>
                  <a:pt x="4772376" y="3214802"/>
                </a:cubicBezTo>
                <a:close/>
                <a:moveTo>
                  <a:pt x="5088174" y="3143136"/>
                </a:moveTo>
                <a:cubicBezTo>
                  <a:pt x="5088174" y="3157469"/>
                  <a:pt x="5088174" y="3171803"/>
                  <a:pt x="5102529" y="3186137"/>
                </a:cubicBezTo>
                <a:cubicBezTo>
                  <a:pt x="5088174" y="3186137"/>
                  <a:pt x="5073818" y="3171803"/>
                  <a:pt x="5073818" y="3157469"/>
                </a:cubicBezTo>
                <a:cubicBezTo>
                  <a:pt x="5088174" y="3157469"/>
                  <a:pt x="5073818" y="3143136"/>
                  <a:pt x="5088174" y="3143136"/>
                </a:cubicBezTo>
                <a:close/>
                <a:moveTo>
                  <a:pt x="4887211" y="2899462"/>
                </a:moveTo>
                <a:cubicBezTo>
                  <a:pt x="4901567" y="2913798"/>
                  <a:pt x="4915922" y="2913798"/>
                  <a:pt x="4930275" y="2942465"/>
                </a:cubicBezTo>
                <a:cubicBezTo>
                  <a:pt x="4930275" y="2942465"/>
                  <a:pt x="4930275" y="2942465"/>
                  <a:pt x="4915922" y="2942465"/>
                </a:cubicBezTo>
                <a:cubicBezTo>
                  <a:pt x="4901567" y="2942465"/>
                  <a:pt x="4901567" y="2928131"/>
                  <a:pt x="4887211" y="2899462"/>
                </a:cubicBezTo>
                <a:close/>
                <a:moveTo>
                  <a:pt x="5145590" y="2741792"/>
                </a:moveTo>
                <a:cubicBezTo>
                  <a:pt x="5159945" y="2770461"/>
                  <a:pt x="5145590" y="2770461"/>
                  <a:pt x="5145590" y="2770461"/>
                </a:cubicBezTo>
                <a:cubicBezTo>
                  <a:pt x="5131236" y="2756127"/>
                  <a:pt x="5131236" y="2741792"/>
                  <a:pt x="5145590" y="2741792"/>
                </a:cubicBezTo>
                <a:close/>
                <a:moveTo>
                  <a:pt x="5274779" y="2670126"/>
                </a:moveTo>
                <a:cubicBezTo>
                  <a:pt x="5289131" y="2684459"/>
                  <a:pt x="5274779" y="2698793"/>
                  <a:pt x="5289131" y="2713126"/>
                </a:cubicBezTo>
                <a:cubicBezTo>
                  <a:pt x="5274779" y="2713126"/>
                  <a:pt x="5274779" y="2713126"/>
                  <a:pt x="5260424" y="2684459"/>
                </a:cubicBezTo>
                <a:cubicBezTo>
                  <a:pt x="5274779" y="2684459"/>
                  <a:pt x="5274779" y="2684459"/>
                  <a:pt x="5274779" y="2670126"/>
                </a:cubicBezTo>
                <a:close/>
                <a:moveTo>
                  <a:pt x="5647991" y="2154116"/>
                </a:moveTo>
                <a:cubicBezTo>
                  <a:pt x="5647991" y="2168449"/>
                  <a:pt x="5662345" y="2182783"/>
                  <a:pt x="5647991" y="2168449"/>
                </a:cubicBezTo>
                <a:cubicBezTo>
                  <a:pt x="5647991" y="2154116"/>
                  <a:pt x="5647991" y="2154116"/>
                  <a:pt x="5647991" y="2154116"/>
                </a:cubicBezTo>
                <a:close/>
                <a:moveTo>
                  <a:pt x="6006850" y="1982112"/>
                </a:moveTo>
                <a:cubicBezTo>
                  <a:pt x="6006850" y="1982112"/>
                  <a:pt x="6021205" y="2010778"/>
                  <a:pt x="6021205" y="2025113"/>
                </a:cubicBezTo>
                <a:cubicBezTo>
                  <a:pt x="6021205" y="2039445"/>
                  <a:pt x="6035558" y="2025113"/>
                  <a:pt x="6035558" y="2025113"/>
                </a:cubicBezTo>
                <a:cubicBezTo>
                  <a:pt x="6035558" y="2082446"/>
                  <a:pt x="6006850" y="2010778"/>
                  <a:pt x="6006850" y="1982112"/>
                </a:cubicBezTo>
                <a:close/>
                <a:moveTo>
                  <a:pt x="5644800" y="1673143"/>
                </a:moveTo>
                <a:lnTo>
                  <a:pt x="5646197" y="1673938"/>
                </a:lnTo>
                <a:cubicBezTo>
                  <a:pt x="5647991" y="1677523"/>
                  <a:pt x="5647991" y="1681106"/>
                  <a:pt x="5647991" y="1681106"/>
                </a:cubicBezTo>
                <a:close/>
                <a:moveTo>
                  <a:pt x="5635880" y="1660949"/>
                </a:moveTo>
                <a:cubicBezTo>
                  <a:pt x="5637226" y="1660501"/>
                  <a:pt x="5639021" y="1661397"/>
                  <a:pt x="5640816" y="1663189"/>
                </a:cubicBezTo>
                <a:lnTo>
                  <a:pt x="5644800" y="1673143"/>
                </a:lnTo>
                <a:lnTo>
                  <a:pt x="5633636" y="1666773"/>
                </a:lnTo>
                <a:cubicBezTo>
                  <a:pt x="5633636" y="1663189"/>
                  <a:pt x="5634534" y="1661397"/>
                  <a:pt x="5635880" y="1660949"/>
                </a:cubicBezTo>
                <a:close/>
                <a:moveTo>
                  <a:pt x="5678135" y="1238196"/>
                </a:moveTo>
                <a:lnTo>
                  <a:pt x="5678495" y="1238556"/>
                </a:lnTo>
                <a:cubicBezTo>
                  <a:pt x="5680289" y="1240345"/>
                  <a:pt x="5683876" y="1243928"/>
                  <a:pt x="5691055" y="1251097"/>
                </a:cubicBezTo>
                <a:cubicBezTo>
                  <a:pt x="5683876" y="1251097"/>
                  <a:pt x="5680289" y="1247513"/>
                  <a:pt x="5678495" y="1242137"/>
                </a:cubicBezTo>
                <a:close/>
                <a:moveTo>
                  <a:pt x="5676700" y="1236765"/>
                </a:moveTo>
                <a:lnTo>
                  <a:pt x="5678037" y="1237096"/>
                </a:lnTo>
                <a:lnTo>
                  <a:pt x="5678135" y="1238196"/>
                </a:lnTo>
                <a:close/>
                <a:moveTo>
                  <a:pt x="5822038" y="1193761"/>
                </a:moveTo>
                <a:cubicBezTo>
                  <a:pt x="5827420" y="1197344"/>
                  <a:pt x="5834598" y="1208095"/>
                  <a:pt x="5834598" y="1222431"/>
                </a:cubicBezTo>
                <a:cubicBezTo>
                  <a:pt x="5834598" y="1222431"/>
                  <a:pt x="5831009" y="1215261"/>
                  <a:pt x="5827421" y="1209886"/>
                </a:cubicBezTo>
                <a:lnTo>
                  <a:pt x="5820243" y="1208096"/>
                </a:lnTo>
                <a:close/>
                <a:moveTo>
                  <a:pt x="5490093" y="677750"/>
                </a:moveTo>
                <a:cubicBezTo>
                  <a:pt x="5497270" y="677750"/>
                  <a:pt x="5500859" y="681334"/>
                  <a:pt x="5502654" y="683127"/>
                </a:cubicBezTo>
                <a:lnTo>
                  <a:pt x="5504027" y="679015"/>
                </a:lnTo>
                <a:lnTo>
                  <a:pt x="5504745" y="679082"/>
                </a:lnTo>
                <a:lnTo>
                  <a:pt x="5508036" y="693877"/>
                </a:lnTo>
                <a:cubicBezTo>
                  <a:pt x="5504449" y="692084"/>
                  <a:pt x="5497270" y="684918"/>
                  <a:pt x="5490093" y="677750"/>
                </a:cubicBezTo>
                <a:close/>
                <a:moveTo>
                  <a:pt x="5413954" y="660301"/>
                </a:moveTo>
                <a:lnTo>
                  <a:pt x="5418322" y="663418"/>
                </a:lnTo>
                <a:lnTo>
                  <a:pt x="5414016" y="660552"/>
                </a:lnTo>
                <a:close/>
                <a:moveTo>
                  <a:pt x="5576220" y="649084"/>
                </a:moveTo>
                <a:cubicBezTo>
                  <a:pt x="5576220" y="663418"/>
                  <a:pt x="5576220" y="663418"/>
                  <a:pt x="5576220" y="663418"/>
                </a:cubicBezTo>
                <a:cubicBezTo>
                  <a:pt x="5576220" y="677750"/>
                  <a:pt x="5576220" y="677750"/>
                  <a:pt x="5576220" y="692084"/>
                </a:cubicBezTo>
                <a:cubicBezTo>
                  <a:pt x="5561865" y="692084"/>
                  <a:pt x="5561865" y="677750"/>
                  <a:pt x="5561865" y="663418"/>
                </a:cubicBezTo>
                <a:cubicBezTo>
                  <a:pt x="5561865" y="663418"/>
                  <a:pt x="5561865" y="663418"/>
                  <a:pt x="5576220" y="649084"/>
                </a:cubicBezTo>
                <a:close/>
                <a:moveTo>
                  <a:pt x="5418322" y="634750"/>
                </a:moveTo>
                <a:cubicBezTo>
                  <a:pt x="5418322" y="634750"/>
                  <a:pt x="5418322" y="649084"/>
                  <a:pt x="5418322" y="649084"/>
                </a:cubicBezTo>
                <a:lnTo>
                  <a:pt x="5416470" y="642150"/>
                </a:lnTo>
                <a:close/>
                <a:moveTo>
                  <a:pt x="5403967" y="606082"/>
                </a:moveTo>
                <a:cubicBezTo>
                  <a:pt x="5403967" y="606082"/>
                  <a:pt x="5407556" y="613252"/>
                  <a:pt x="5411145" y="622209"/>
                </a:cubicBezTo>
                <a:lnTo>
                  <a:pt x="5416470" y="642150"/>
                </a:lnTo>
                <a:lnTo>
                  <a:pt x="5412941" y="656253"/>
                </a:lnTo>
                <a:lnTo>
                  <a:pt x="5413954" y="660301"/>
                </a:lnTo>
                <a:lnTo>
                  <a:pt x="5405761" y="654460"/>
                </a:lnTo>
                <a:cubicBezTo>
                  <a:pt x="5403967" y="649084"/>
                  <a:pt x="5403967" y="641918"/>
                  <a:pt x="5403967" y="634750"/>
                </a:cubicBezTo>
                <a:cubicBezTo>
                  <a:pt x="5403967" y="634750"/>
                  <a:pt x="5403967" y="634750"/>
                  <a:pt x="5403967" y="606082"/>
                </a:cubicBezTo>
                <a:close/>
                <a:moveTo>
                  <a:pt x="5260424" y="520083"/>
                </a:moveTo>
                <a:cubicBezTo>
                  <a:pt x="5260424" y="520083"/>
                  <a:pt x="5260424" y="520083"/>
                  <a:pt x="5260424" y="534416"/>
                </a:cubicBezTo>
                <a:lnTo>
                  <a:pt x="5257702" y="530957"/>
                </a:lnTo>
                <a:close/>
                <a:moveTo>
                  <a:pt x="5197288" y="494325"/>
                </a:moveTo>
                <a:lnTo>
                  <a:pt x="5203008" y="505746"/>
                </a:lnTo>
                <a:cubicBezTo>
                  <a:pt x="5199419" y="502163"/>
                  <a:pt x="5197625" y="499476"/>
                  <a:pt x="5196952" y="497237"/>
                </a:cubicBezTo>
                <a:close/>
                <a:moveTo>
                  <a:pt x="5264013" y="487831"/>
                </a:moveTo>
                <a:cubicBezTo>
                  <a:pt x="5271190" y="502166"/>
                  <a:pt x="5281956" y="520083"/>
                  <a:pt x="5289131" y="520083"/>
                </a:cubicBezTo>
                <a:cubicBezTo>
                  <a:pt x="5289131" y="534416"/>
                  <a:pt x="5274779" y="563083"/>
                  <a:pt x="5260424" y="520083"/>
                </a:cubicBezTo>
                <a:cubicBezTo>
                  <a:pt x="5267602" y="512914"/>
                  <a:pt x="5267602" y="502166"/>
                  <a:pt x="5265808" y="493204"/>
                </a:cubicBezTo>
                <a:close/>
                <a:moveTo>
                  <a:pt x="5360906" y="477079"/>
                </a:moveTo>
                <a:cubicBezTo>
                  <a:pt x="5360906" y="491414"/>
                  <a:pt x="5375258" y="520083"/>
                  <a:pt x="5360906" y="520083"/>
                </a:cubicBezTo>
                <a:cubicBezTo>
                  <a:pt x="5360906" y="505746"/>
                  <a:pt x="5346551" y="491414"/>
                  <a:pt x="5346551" y="491414"/>
                </a:cubicBezTo>
                <a:cubicBezTo>
                  <a:pt x="5346551" y="477079"/>
                  <a:pt x="5360906" y="477079"/>
                  <a:pt x="5360906" y="477079"/>
                </a:cubicBezTo>
                <a:close/>
                <a:moveTo>
                  <a:pt x="5256948" y="470698"/>
                </a:moveTo>
                <a:cubicBezTo>
                  <a:pt x="5257509" y="471482"/>
                  <a:pt x="5258630" y="473497"/>
                  <a:pt x="5260424" y="477079"/>
                </a:cubicBezTo>
                <a:lnTo>
                  <a:pt x="5264013" y="487831"/>
                </a:lnTo>
                <a:lnTo>
                  <a:pt x="5256836" y="471707"/>
                </a:lnTo>
                <a:cubicBezTo>
                  <a:pt x="5256388" y="470362"/>
                  <a:pt x="5256388" y="469914"/>
                  <a:pt x="5256948" y="470698"/>
                </a:cubicBezTo>
                <a:close/>
                <a:moveTo>
                  <a:pt x="4987693" y="362412"/>
                </a:moveTo>
                <a:cubicBezTo>
                  <a:pt x="4994870" y="369577"/>
                  <a:pt x="5002047" y="373161"/>
                  <a:pt x="5007431" y="376746"/>
                </a:cubicBezTo>
                <a:lnTo>
                  <a:pt x="5007958" y="377588"/>
                </a:lnTo>
                <a:close/>
                <a:moveTo>
                  <a:pt x="5113070" y="321651"/>
                </a:moveTo>
                <a:cubicBezTo>
                  <a:pt x="5115086" y="317620"/>
                  <a:pt x="5131236" y="333745"/>
                  <a:pt x="5131236" y="333745"/>
                </a:cubicBezTo>
                <a:cubicBezTo>
                  <a:pt x="5138413" y="355244"/>
                  <a:pt x="5134824" y="355244"/>
                  <a:pt x="5129442" y="349870"/>
                </a:cubicBezTo>
                <a:lnTo>
                  <a:pt x="5124232" y="343185"/>
                </a:lnTo>
                <a:lnTo>
                  <a:pt x="5124061" y="342703"/>
                </a:lnTo>
                <a:cubicBezTo>
                  <a:pt x="5120472" y="337328"/>
                  <a:pt x="5116881" y="333745"/>
                  <a:pt x="5116881" y="333745"/>
                </a:cubicBezTo>
                <a:cubicBezTo>
                  <a:pt x="5113293" y="326577"/>
                  <a:pt x="5112397" y="322993"/>
                  <a:pt x="5113070" y="321651"/>
                </a:cubicBezTo>
                <a:close/>
                <a:moveTo>
                  <a:pt x="4872859" y="262074"/>
                </a:moveTo>
                <a:cubicBezTo>
                  <a:pt x="4872859" y="290744"/>
                  <a:pt x="4872859" y="305078"/>
                  <a:pt x="4887211" y="333745"/>
                </a:cubicBezTo>
                <a:cubicBezTo>
                  <a:pt x="4887211" y="319411"/>
                  <a:pt x="4872859" y="319411"/>
                  <a:pt x="4872859" y="305078"/>
                </a:cubicBezTo>
                <a:cubicBezTo>
                  <a:pt x="4858503" y="290744"/>
                  <a:pt x="4858503" y="262074"/>
                  <a:pt x="4872859" y="262074"/>
                </a:cubicBezTo>
                <a:close/>
                <a:moveTo>
                  <a:pt x="4995438" y="138851"/>
                </a:moveTo>
                <a:lnTo>
                  <a:pt x="5002047" y="149199"/>
                </a:lnTo>
                <a:cubicBezTo>
                  <a:pt x="5009225" y="161741"/>
                  <a:pt x="5016401" y="176074"/>
                  <a:pt x="5016401" y="176074"/>
                </a:cubicBezTo>
                <a:cubicBezTo>
                  <a:pt x="5009222" y="161741"/>
                  <a:pt x="5002047" y="150992"/>
                  <a:pt x="4996665" y="142031"/>
                </a:cubicBezTo>
                <a:close/>
                <a:moveTo>
                  <a:pt x="5098470" y="117494"/>
                </a:moveTo>
                <a:lnTo>
                  <a:pt x="5102529" y="118740"/>
                </a:lnTo>
                <a:cubicBezTo>
                  <a:pt x="5106115" y="118740"/>
                  <a:pt x="5109706" y="118740"/>
                  <a:pt x="5116881" y="133074"/>
                </a:cubicBezTo>
                <a:cubicBezTo>
                  <a:pt x="5116881" y="133074"/>
                  <a:pt x="5113293" y="133074"/>
                  <a:pt x="5107911" y="129490"/>
                </a:cubicBezTo>
                <a:close/>
                <a:moveTo>
                  <a:pt x="5088174" y="104407"/>
                </a:moveTo>
                <a:lnTo>
                  <a:pt x="5098470" y="117494"/>
                </a:lnTo>
                <a:lnTo>
                  <a:pt x="5096697" y="116949"/>
                </a:lnTo>
                <a:cubicBezTo>
                  <a:pt x="5094452" y="115155"/>
                  <a:pt x="5091763" y="111572"/>
                  <a:pt x="5088174" y="104407"/>
                </a:cubicBezTo>
                <a:close/>
                <a:moveTo>
                  <a:pt x="4556766" y="75446"/>
                </a:moveTo>
                <a:lnTo>
                  <a:pt x="4557059" y="75738"/>
                </a:lnTo>
                <a:lnTo>
                  <a:pt x="4557062" y="75741"/>
                </a:lnTo>
                <a:close/>
                <a:moveTo>
                  <a:pt x="4551230" y="69918"/>
                </a:moveTo>
                <a:lnTo>
                  <a:pt x="4556766" y="75446"/>
                </a:lnTo>
                <a:lnTo>
                  <a:pt x="4553472" y="72158"/>
                </a:lnTo>
                <a:cubicBezTo>
                  <a:pt x="4551678" y="70366"/>
                  <a:pt x="4550782" y="69470"/>
                  <a:pt x="4551230" y="69918"/>
                </a:cubicBezTo>
                <a:close/>
                <a:moveTo>
                  <a:pt x="5271348" y="0"/>
                </a:moveTo>
                <a:lnTo>
                  <a:pt x="5287294" y="0"/>
                </a:lnTo>
                <a:lnTo>
                  <a:pt x="5289131" y="4073"/>
                </a:lnTo>
                <a:cubicBezTo>
                  <a:pt x="5303487" y="32736"/>
                  <a:pt x="5274779" y="-24597"/>
                  <a:pt x="5303487" y="18404"/>
                </a:cubicBezTo>
                <a:cubicBezTo>
                  <a:pt x="5289131" y="32736"/>
                  <a:pt x="5289131" y="32736"/>
                  <a:pt x="5274779" y="32736"/>
                </a:cubicBezTo>
                <a:cubicBezTo>
                  <a:pt x="5260424" y="-10263"/>
                  <a:pt x="5289131" y="32736"/>
                  <a:pt x="5274779" y="4073"/>
                </a:cubicBezTo>
                <a:close/>
                <a:moveTo>
                  <a:pt x="5229903" y="0"/>
                </a:moveTo>
                <a:lnTo>
                  <a:pt x="5255513" y="0"/>
                </a:lnTo>
                <a:lnTo>
                  <a:pt x="5253247" y="4070"/>
                </a:lnTo>
                <a:cubicBezTo>
                  <a:pt x="5249659" y="14820"/>
                  <a:pt x="5246070" y="25572"/>
                  <a:pt x="5231715" y="4073"/>
                </a:cubicBezTo>
                <a:close/>
                <a:moveTo>
                  <a:pt x="5206404" y="0"/>
                </a:moveTo>
                <a:lnTo>
                  <a:pt x="5227054" y="0"/>
                </a:lnTo>
                <a:lnTo>
                  <a:pt x="5231715" y="4073"/>
                </a:lnTo>
                <a:cubicBezTo>
                  <a:pt x="5246070" y="18404"/>
                  <a:pt x="5231715" y="32736"/>
                  <a:pt x="5246070" y="61406"/>
                </a:cubicBezTo>
                <a:cubicBezTo>
                  <a:pt x="5231715" y="47071"/>
                  <a:pt x="5246070" y="47071"/>
                  <a:pt x="5231715" y="18404"/>
                </a:cubicBezTo>
                <a:cubicBezTo>
                  <a:pt x="5217360" y="18404"/>
                  <a:pt x="5246070" y="61406"/>
                  <a:pt x="5217360" y="47071"/>
                </a:cubicBezTo>
                <a:cubicBezTo>
                  <a:pt x="5217360" y="36319"/>
                  <a:pt x="5217360" y="33632"/>
                  <a:pt x="5211305" y="14820"/>
                </a:cubicBezTo>
                <a:close/>
                <a:moveTo>
                  <a:pt x="5164064" y="0"/>
                </a:moveTo>
                <a:lnTo>
                  <a:pt x="5191493" y="0"/>
                </a:lnTo>
                <a:lnTo>
                  <a:pt x="5198072" y="23780"/>
                </a:lnTo>
                <a:cubicBezTo>
                  <a:pt x="5197176" y="34531"/>
                  <a:pt x="5183720" y="23779"/>
                  <a:pt x="5168467" y="5862"/>
                </a:cubicBezTo>
                <a:close/>
                <a:moveTo>
                  <a:pt x="5133977" y="0"/>
                </a:moveTo>
                <a:lnTo>
                  <a:pt x="5145590" y="0"/>
                </a:lnTo>
                <a:lnTo>
                  <a:pt x="5145590" y="9445"/>
                </a:lnTo>
                <a:cubicBezTo>
                  <a:pt x="5149179" y="21987"/>
                  <a:pt x="5152767" y="32736"/>
                  <a:pt x="5145590" y="32736"/>
                </a:cubicBezTo>
                <a:cubicBezTo>
                  <a:pt x="5138413" y="25569"/>
                  <a:pt x="5138413" y="21987"/>
                  <a:pt x="5138413" y="16612"/>
                </a:cubicBezTo>
                <a:close/>
                <a:moveTo>
                  <a:pt x="4267255" y="0"/>
                </a:moveTo>
                <a:lnTo>
                  <a:pt x="4268072" y="0"/>
                </a:lnTo>
                <a:lnTo>
                  <a:pt x="4269974" y="4073"/>
                </a:lnTo>
                <a:close/>
                <a:moveTo>
                  <a:pt x="0" y="0"/>
                </a:moveTo>
                <a:lnTo>
                  <a:pt x="4265387" y="0"/>
                </a:lnTo>
                <a:lnTo>
                  <a:pt x="4269974" y="4073"/>
                </a:lnTo>
                <a:cubicBezTo>
                  <a:pt x="4269974" y="18404"/>
                  <a:pt x="4298683" y="75741"/>
                  <a:pt x="4269974" y="61406"/>
                </a:cubicBezTo>
                <a:cubicBezTo>
                  <a:pt x="4298683" y="90073"/>
                  <a:pt x="4298683" y="32736"/>
                  <a:pt x="4327391" y="61406"/>
                </a:cubicBezTo>
                <a:cubicBezTo>
                  <a:pt x="4327391" y="90073"/>
                  <a:pt x="4327391" y="90073"/>
                  <a:pt x="4327391" y="104407"/>
                </a:cubicBezTo>
                <a:cubicBezTo>
                  <a:pt x="4327391" y="104407"/>
                  <a:pt x="4341747" y="118740"/>
                  <a:pt x="4356099" y="104407"/>
                </a:cubicBezTo>
                <a:cubicBezTo>
                  <a:pt x="4341747" y="61406"/>
                  <a:pt x="4327391" y="47071"/>
                  <a:pt x="4313038" y="32736"/>
                </a:cubicBezTo>
                <a:cubicBezTo>
                  <a:pt x="4313038" y="4073"/>
                  <a:pt x="4341747" y="47071"/>
                  <a:pt x="4313038" y="4073"/>
                </a:cubicBezTo>
                <a:lnTo>
                  <a:pt x="4326817" y="16112"/>
                </a:lnTo>
                <a:lnTo>
                  <a:pt x="4327391" y="18404"/>
                </a:lnTo>
                <a:lnTo>
                  <a:pt x="4328461" y="19951"/>
                </a:lnTo>
                <a:lnTo>
                  <a:pt x="4341747" y="61406"/>
                </a:lnTo>
                <a:cubicBezTo>
                  <a:pt x="4356099" y="75741"/>
                  <a:pt x="4356099" y="47071"/>
                  <a:pt x="4356099" y="32736"/>
                </a:cubicBezTo>
                <a:cubicBezTo>
                  <a:pt x="4345336" y="21987"/>
                  <a:pt x="4342644" y="35426"/>
                  <a:pt x="4335914" y="30722"/>
                </a:cubicBezTo>
                <a:lnTo>
                  <a:pt x="4328461" y="19951"/>
                </a:lnTo>
                <a:lnTo>
                  <a:pt x="4327391" y="16614"/>
                </a:lnTo>
                <a:lnTo>
                  <a:pt x="4326817" y="16112"/>
                </a:lnTo>
                <a:lnTo>
                  <a:pt x="4322785" y="0"/>
                </a:lnTo>
                <a:lnTo>
                  <a:pt x="4339657" y="0"/>
                </a:lnTo>
                <a:lnTo>
                  <a:pt x="4348923" y="9445"/>
                </a:lnTo>
                <a:cubicBezTo>
                  <a:pt x="4356099" y="14822"/>
                  <a:pt x="4363278" y="18405"/>
                  <a:pt x="4370455" y="32736"/>
                </a:cubicBezTo>
                <a:cubicBezTo>
                  <a:pt x="4370455" y="32736"/>
                  <a:pt x="4370455" y="18404"/>
                  <a:pt x="4370455" y="18404"/>
                </a:cubicBezTo>
                <a:cubicBezTo>
                  <a:pt x="4384810" y="47071"/>
                  <a:pt x="4384810" y="47071"/>
                  <a:pt x="4399163" y="61406"/>
                </a:cubicBezTo>
                <a:cubicBezTo>
                  <a:pt x="4413519" y="68574"/>
                  <a:pt x="4413519" y="50656"/>
                  <a:pt x="4408135" y="29156"/>
                </a:cubicBezTo>
                <a:lnTo>
                  <a:pt x="4398201" y="0"/>
                </a:lnTo>
                <a:lnTo>
                  <a:pt x="4406016" y="0"/>
                </a:lnTo>
                <a:lnTo>
                  <a:pt x="4407687" y="2502"/>
                </a:lnTo>
                <a:cubicBezTo>
                  <a:pt x="4414416" y="8550"/>
                  <a:pt x="4417108" y="487"/>
                  <a:pt x="4427874" y="32736"/>
                </a:cubicBezTo>
                <a:cubicBezTo>
                  <a:pt x="4442226" y="32736"/>
                  <a:pt x="4442226" y="4073"/>
                  <a:pt x="4456583" y="32736"/>
                </a:cubicBezTo>
                <a:cubicBezTo>
                  <a:pt x="4456583" y="25569"/>
                  <a:pt x="4456583" y="18404"/>
                  <a:pt x="4454788" y="9445"/>
                </a:cubicBezTo>
                <a:lnTo>
                  <a:pt x="4451303" y="0"/>
                </a:lnTo>
                <a:lnTo>
                  <a:pt x="4459470" y="0"/>
                </a:lnTo>
                <a:lnTo>
                  <a:pt x="4463758" y="11239"/>
                </a:lnTo>
                <a:cubicBezTo>
                  <a:pt x="4470935" y="29156"/>
                  <a:pt x="4478112" y="47072"/>
                  <a:pt x="4485290" y="75741"/>
                </a:cubicBezTo>
                <a:cubicBezTo>
                  <a:pt x="4470933" y="61406"/>
                  <a:pt x="4456583" y="61406"/>
                  <a:pt x="4456583" y="75741"/>
                </a:cubicBezTo>
                <a:cubicBezTo>
                  <a:pt x="4470933" y="104407"/>
                  <a:pt x="4499645" y="90073"/>
                  <a:pt x="4499645" y="61406"/>
                </a:cubicBezTo>
                <a:cubicBezTo>
                  <a:pt x="4513997" y="104407"/>
                  <a:pt x="4499645" y="104407"/>
                  <a:pt x="4485290" y="90073"/>
                </a:cubicBezTo>
                <a:cubicBezTo>
                  <a:pt x="4485290" y="118740"/>
                  <a:pt x="4513997" y="118740"/>
                  <a:pt x="4513997" y="147407"/>
                </a:cubicBezTo>
                <a:cubicBezTo>
                  <a:pt x="4528354" y="118740"/>
                  <a:pt x="4557062" y="133074"/>
                  <a:pt x="4571417" y="133074"/>
                </a:cubicBezTo>
                <a:cubicBezTo>
                  <a:pt x="4571417" y="118740"/>
                  <a:pt x="4557062" y="118740"/>
                  <a:pt x="4557062" y="90073"/>
                </a:cubicBezTo>
                <a:cubicBezTo>
                  <a:pt x="4557062" y="90073"/>
                  <a:pt x="4571417" y="104407"/>
                  <a:pt x="4571417" y="90073"/>
                </a:cubicBezTo>
                <a:lnTo>
                  <a:pt x="4557059" y="75738"/>
                </a:lnTo>
                <a:lnTo>
                  <a:pt x="4544501" y="59614"/>
                </a:lnTo>
                <a:cubicBezTo>
                  <a:pt x="4542706" y="50654"/>
                  <a:pt x="4542706" y="39904"/>
                  <a:pt x="4542706" y="32736"/>
                </a:cubicBezTo>
                <a:cubicBezTo>
                  <a:pt x="4542706" y="18404"/>
                  <a:pt x="4528354" y="32736"/>
                  <a:pt x="4542706" y="47071"/>
                </a:cubicBezTo>
                <a:cubicBezTo>
                  <a:pt x="4542706" y="61406"/>
                  <a:pt x="4513997" y="-10263"/>
                  <a:pt x="4528354" y="32736"/>
                </a:cubicBezTo>
                <a:cubicBezTo>
                  <a:pt x="4521176" y="32736"/>
                  <a:pt x="4517587" y="25571"/>
                  <a:pt x="4513997" y="14820"/>
                </a:cubicBezTo>
                <a:lnTo>
                  <a:pt x="4508601" y="0"/>
                </a:lnTo>
                <a:lnTo>
                  <a:pt x="4525586" y="0"/>
                </a:lnTo>
                <a:lnTo>
                  <a:pt x="4528354" y="4073"/>
                </a:lnTo>
                <a:lnTo>
                  <a:pt x="4526897" y="0"/>
                </a:lnTo>
                <a:lnTo>
                  <a:pt x="4542706" y="0"/>
                </a:lnTo>
                <a:lnTo>
                  <a:pt x="4542706" y="4073"/>
                </a:lnTo>
                <a:lnTo>
                  <a:pt x="4546104" y="0"/>
                </a:lnTo>
                <a:lnTo>
                  <a:pt x="4566507" y="0"/>
                </a:lnTo>
                <a:lnTo>
                  <a:pt x="4571417" y="4073"/>
                </a:lnTo>
                <a:lnTo>
                  <a:pt x="4571417" y="0"/>
                </a:lnTo>
                <a:lnTo>
                  <a:pt x="4610402" y="0"/>
                </a:lnTo>
                <a:lnTo>
                  <a:pt x="4614481" y="4073"/>
                </a:lnTo>
                <a:lnTo>
                  <a:pt x="4617247" y="0"/>
                </a:lnTo>
                <a:lnTo>
                  <a:pt x="5129732" y="0"/>
                </a:lnTo>
                <a:lnTo>
                  <a:pt x="5120470" y="63196"/>
                </a:lnTo>
                <a:cubicBezTo>
                  <a:pt x="5113293" y="86490"/>
                  <a:pt x="5102527" y="104407"/>
                  <a:pt x="5088174" y="104407"/>
                </a:cubicBezTo>
                <a:cubicBezTo>
                  <a:pt x="5073818" y="118740"/>
                  <a:pt x="5016401" y="47071"/>
                  <a:pt x="5030754" y="133074"/>
                </a:cubicBezTo>
                <a:cubicBezTo>
                  <a:pt x="5016401" y="118740"/>
                  <a:pt x="5016401" y="118740"/>
                  <a:pt x="5002047" y="104407"/>
                </a:cubicBezTo>
                <a:cubicBezTo>
                  <a:pt x="4987693" y="118740"/>
                  <a:pt x="5016401" y="147407"/>
                  <a:pt x="4987693" y="118740"/>
                </a:cubicBezTo>
                <a:lnTo>
                  <a:pt x="4995438" y="138851"/>
                </a:lnTo>
                <a:lnTo>
                  <a:pt x="4992177" y="133746"/>
                </a:lnTo>
                <a:cubicBezTo>
                  <a:pt x="4989489" y="130388"/>
                  <a:pt x="4987693" y="129490"/>
                  <a:pt x="4987693" y="133074"/>
                </a:cubicBezTo>
                <a:cubicBezTo>
                  <a:pt x="5002047" y="176074"/>
                  <a:pt x="4915922" y="104407"/>
                  <a:pt x="4944631" y="190408"/>
                </a:cubicBezTo>
                <a:cubicBezTo>
                  <a:pt x="4944631" y="190408"/>
                  <a:pt x="4930275" y="176074"/>
                  <a:pt x="4930275" y="161741"/>
                </a:cubicBezTo>
                <a:cubicBezTo>
                  <a:pt x="4930275" y="176074"/>
                  <a:pt x="4901567" y="161741"/>
                  <a:pt x="4887211" y="161741"/>
                </a:cubicBezTo>
                <a:cubicBezTo>
                  <a:pt x="4887211" y="176074"/>
                  <a:pt x="4915922" y="190408"/>
                  <a:pt x="4901567" y="190408"/>
                </a:cubicBezTo>
                <a:cubicBezTo>
                  <a:pt x="4887211" y="176074"/>
                  <a:pt x="4829795" y="161741"/>
                  <a:pt x="4887211" y="276412"/>
                </a:cubicBezTo>
                <a:cubicBezTo>
                  <a:pt x="4872859" y="276412"/>
                  <a:pt x="4872859" y="247744"/>
                  <a:pt x="4844147" y="219074"/>
                </a:cubicBezTo>
                <a:cubicBezTo>
                  <a:pt x="4844147" y="204741"/>
                  <a:pt x="4844147" y="204741"/>
                  <a:pt x="4829795" y="190408"/>
                </a:cubicBezTo>
                <a:cubicBezTo>
                  <a:pt x="4829795" y="204741"/>
                  <a:pt x="4844147" y="233409"/>
                  <a:pt x="4858503" y="247744"/>
                </a:cubicBezTo>
                <a:cubicBezTo>
                  <a:pt x="4844147" y="262074"/>
                  <a:pt x="4844147" y="290744"/>
                  <a:pt x="4858503" y="362412"/>
                </a:cubicBezTo>
                <a:cubicBezTo>
                  <a:pt x="4872859" y="362412"/>
                  <a:pt x="4872859" y="362412"/>
                  <a:pt x="4887211" y="376746"/>
                </a:cubicBezTo>
                <a:cubicBezTo>
                  <a:pt x="4887211" y="362412"/>
                  <a:pt x="4872859" y="348079"/>
                  <a:pt x="4858503" y="333745"/>
                </a:cubicBezTo>
                <a:cubicBezTo>
                  <a:pt x="4887211" y="362412"/>
                  <a:pt x="4872859" y="333745"/>
                  <a:pt x="4887211" y="333745"/>
                </a:cubicBezTo>
                <a:cubicBezTo>
                  <a:pt x="4887211" y="333745"/>
                  <a:pt x="4887211" y="362412"/>
                  <a:pt x="4887211" y="362412"/>
                </a:cubicBezTo>
                <a:cubicBezTo>
                  <a:pt x="4894388" y="376746"/>
                  <a:pt x="4897977" y="380330"/>
                  <a:pt x="4901567" y="380330"/>
                </a:cubicBezTo>
                <a:lnTo>
                  <a:pt x="4915024" y="376970"/>
                </a:lnTo>
                <a:lnTo>
                  <a:pt x="4916488" y="378552"/>
                </a:lnTo>
                <a:lnTo>
                  <a:pt x="4924893" y="405413"/>
                </a:lnTo>
                <a:cubicBezTo>
                  <a:pt x="4930275" y="412580"/>
                  <a:pt x="4937451" y="419745"/>
                  <a:pt x="4944631" y="434080"/>
                </a:cubicBezTo>
                <a:cubicBezTo>
                  <a:pt x="4930275" y="405413"/>
                  <a:pt x="4930275" y="405413"/>
                  <a:pt x="4944631" y="419745"/>
                </a:cubicBezTo>
                <a:cubicBezTo>
                  <a:pt x="4937451" y="398247"/>
                  <a:pt x="4930275" y="391079"/>
                  <a:pt x="4923099" y="385703"/>
                </a:cubicBezTo>
                <a:lnTo>
                  <a:pt x="4916488" y="378552"/>
                </a:lnTo>
                <a:lnTo>
                  <a:pt x="4915922" y="376746"/>
                </a:lnTo>
                <a:lnTo>
                  <a:pt x="4915024" y="376970"/>
                </a:lnTo>
                <a:lnTo>
                  <a:pt x="4901567" y="362412"/>
                </a:lnTo>
                <a:cubicBezTo>
                  <a:pt x="4901567" y="348079"/>
                  <a:pt x="4901567" y="348079"/>
                  <a:pt x="4901567" y="333745"/>
                </a:cubicBezTo>
                <a:cubicBezTo>
                  <a:pt x="4915922" y="362412"/>
                  <a:pt x="4915922" y="348079"/>
                  <a:pt x="4930275" y="362412"/>
                </a:cubicBezTo>
                <a:cubicBezTo>
                  <a:pt x="4930275" y="376746"/>
                  <a:pt x="4930275" y="376746"/>
                  <a:pt x="4930275" y="391079"/>
                </a:cubicBezTo>
                <a:cubicBezTo>
                  <a:pt x="4958983" y="419745"/>
                  <a:pt x="4958983" y="376746"/>
                  <a:pt x="4973338" y="376746"/>
                </a:cubicBezTo>
                <a:cubicBezTo>
                  <a:pt x="4973338" y="391079"/>
                  <a:pt x="4973338" y="405413"/>
                  <a:pt x="4973338" y="419745"/>
                </a:cubicBezTo>
                <a:cubicBezTo>
                  <a:pt x="4973338" y="391079"/>
                  <a:pt x="5002047" y="419745"/>
                  <a:pt x="4973338" y="362412"/>
                </a:cubicBezTo>
                <a:cubicBezTo>
                  <a:pt x="4987693" y="376746"/>
                  <a:pt x="5002047" y="391079"/>
                  <a:pt x="5016401" y="391079"/>
                </a:cubicBezTo>
                <a:lnTo>
                  <a:pt x="5007958" y="377588"/>
                </a:lnTo>
                <a:lnTo>
                  <a:pt x="5045110" y="405413"/>
                </a:lnTo>
                <a:cubicBezTo>
                  <a:pt x="5030754" y="391079"/>
                  <a:pt x="5030754" y="319411"/>
                  <a:pt x="5059465" y="362412"/>
                </a:cubicBezTo>
                <a:cubicBezTo>
                  <a:pt x="5059465" y="362412"/>
                  <a:pt x="5059465" y="348079"/>
                  <a:pt x="5059465" y="319411"/>
                </a:cubicBezTo>
                <a:cubicBezTo>
                  <a:pt x="5073818" y="348079"/>
                  <a:pt x="5073818" y="333745"/>
                  <a:pt x="5088174" y="319411"/>
                </a:cubicBezTo>
                <a:cubicBezTo>
                  <a:pt x="5116881" y="362412"/>
                  <a:pt x="5088174" y="362412"/>
                  <a:pt x="5088174" y="362412"/>
                </a:cubicBezTo>
                <a:cubicBezTo>
                  <a:pt x="5116881" y="405413"/>
                  <a:pt x="5102529" y="362412"/>
                  <a:pt x="5116881" y="376746"/>
                </a:cubicBezTo>
                <a:cubicBezTo>
                  <a:pt x="5116881" y="376746"/>
                  <a:pt x="5102529" y="333745"/>
                  <a:pt x="5102529" y="333745"/>
                </a:cubicBezTo>
                <a:cubicBezTo>
                  <a:pt x="5102529" y="333745"/>
                  <a:pt x="5102529" y="319411"/>
                  <a:pt x="5116881" y="333745"/>
                </a:cubicBezTo>
                <a:lnTo>
                  <a:pt x="5124232" y="343185"/>
                </a:lnTo>
                <a:lnTo>
                  <a:pt x="5131236" y="362412"/>
                </a:lnTo>
                <a:cubicBezTo>
                  <a:pt x="5145590" y="362412"/>
                  <a:pt x="5159945" y="376746"/>
                  <a:pt x="5159945" y="333745"/>
                </a:cubicBezTo>
                <a:cubicBezTo>
                  <a:pt x="5145590" y="305078"/>
                  <a:pt x="5159945" y="376746"/>
                  <a:pt x="5145590" y="319411"/>
                </a:cubicBezTo>
                <a:cubicBezTo>
                  <a:pt x="5145590" y="305078"/>
                  <a:pt x="5174300" y="333745"/>
                  <a:pt x="5174300" y="319411"/>
                </a:cubicBezTo>
                <a:cubicBezTo>
                  <a:pt x="5174300" y="319411"/>
                  <a:pt x="5174300" y="305078"/>
                  <a:pt x="5159945" y="290744"/>
                </a:cubicBezTo>
                <a:cubicBezTo>
                  <a:pt x="5217360" y="319411"/>
                  <a:pt x="5231715" y="276412"/>
                  <a:pt x="5260424" y="262074"/>
                </a:cubicBezTo>
                <a:cubicBezTo>
                  <a:pt x="5260424" y="247744"/>
                  <a:pt x="5274779" y="233409"/>
                  <a:pt x="5260424" y="219074"/>
                </a:cubicBezTo>
                <a:cubicBezTo>
                  <a:pt x="5231715" y="204741"/>
                  <a:pt x="5217360" y="190408"/>
                  <a:pt x="5188652" y="190408"/>
                </a:cubicBezTo>
                <a:cubicBezTo>
                  <a:pt x="5188652" y="161741"/>
                  <a:pt x="5231715" y="190408"/>
                  <a:pt x="5246070" y="147407"/>
                </a:cubicBezTo>
                <a:cubicBezTo>
                  <a:pt x="5260424" y="161741"/>
                  <a:pt x="5231715" y="176074"/>
                  <a:pt x="5260424" y="190408"/>
                </a:cubicBezTo>
                <a:cubicBezTo>
                  <a:pt x="5289131" y="118740"/>
                  <a:pt x="5332195" y="161741"/>
                  <a:pt x="5360906" y="204741"/>
                </a:cubicBezTo>
                <a:cubicBezTo>
                  <a:pt x="5346551" y="233409"/>
                  <a:pt x="5317842" y="233409"/>
                  <a:pt x="5274779" y="219074"/>
                </a:cubicBezTo>
                <a:cubicBezTo>
                  <a:pt x="5289131" y="233409"/>
                  <a:pt x="5289131" y="247744"/>
                  <a:pt x="5289131" y="262074"/>
                </a:cubicBezTo>
                <a:cubicBezTo>
                  <a:pt x="5289131" y="276412"/>
                  <a:pt x="5303487" y="305078"/>
                  <a:pt x="5289131" y="290744"/>
                </a:cubicBezTo>
                <a:cubicBezTo>
                  <a:pt x="5303487" y="319411"/>
                  <a:pt x="5289131" y="305078"/>
                  <a:pt x="5303487" y="333745"/>
                </a:cubicBezTo>
                <a:cubicBezTo>
                  <a:pt x="5303487" y="348079"/>
                  <a:pt x="5289131" y="333745"/>
                  <a:pt x="5274779" y="305078"/>
                </a:cubicBezTo>
                <a:cubicBezTo>
                  <a:pt x="5289131" y="348079"/>
                  <a:pt x="5260424" y="290744"/>
                  <a:pt x="5246070" y="305078"/>
                </a:cubicBezTo>
                <a:cubicBezTo>
                  <a:pt x="5246070" y="305078"/>
                  <a:pt x="5260424" y="319411"/>
                  <a:pt x="5274779" y="333745"/>
                </a:cubicBezTo>
                <a:cubicBezTo>
                  <a:pt x="5274779" y="348079"/>
                  <a:pt x="5246070" y="319411"/>
                  <a:pt x="5260424" y="362412"/>
                </a:cubicBezTo>
                <a:cubicBezTo>
                  <a:pt x="5246070" y="362412"/>
                  <a:pt x="5217360" y="333745"/>
                  <a:pt x="5217360" y="391079"/>
                </a:cubicBezTo>
                <a:cubicBezTo>
                  <a:pt x="5217360" y="391079"/>
                  <a:pt x="5217360" y="391079"/>
                  <a:pt x="5203008" y="362412"/>
                </a:cubicBezTo>
                <a:cubicBezTo>
                  <a:pt x="5203008" y="376746"/>
                  <a:pt x="5188652" y="362412"/>
                  <a:pt x="5188652" y="362412"/>
                </a:cubicBezTo>
                <a:cubicBezTo>
                  <a:pt x="5188652" y="376746"/>
                  <a:pt x="5217360" y="391079"/>
                  <a:pt x="5217360" y="405413"/>
                </a:cubicBezTo>
                <a:cubicBezTo>
                  <a:pt x="5217360" y="419745"/>
                  <a:pt x="5217360" y="434080"/>
                  <a:pt x="5246070" y="477079"/>
                </a:cubicBezTo>
                <a:cubicBezTo>
                  <a:pt x="5246070" y="477079"/>
                  <a:pt x="5203008" y="434080"/>
                  <a:pt x="5217360" y="477079"/>
                </a:cubicBezTo>
                <a:cubicBezTo>
                  <a:pt x="5217360" y="477079"/>
                  <a:pt x="5203008" y="434080"/>
                  <a:pt x="5203008" y="419745"/>
                </a:cubicBezTo>
                <a:cubicBezTo>
                  <a:pt x="5174300" y="391079"/>
                  <a:pt x="5188652" y="434080"/>
                  <a:pt x="5203008" y="477079"/>
                </a:cubicBezTo>
                <a:cubicBezTo>
                  <a:pt x="5203008" y="484247"/>
                  <a:pt x="5199419" y="487830"/>
                  <a:pt x="5197625" y="491414"/>
                </a:cubicBezTo>
                <a:lnTo>
                  <a:pt x="5197288" y="494325"/>
                </a:lnTo>
                <a:lnTo>
                  <a:pt x="5190447" y="480664"/>
                </a:lnTo>
                <a:cubicBezTo>
                  <a:pt x="5188652" y="473497"/>
                  <a:pt x="5188652" y="469913"/>
                  <a:pt x="5188652" y="477079"/>
                </a:cubicBezTo>
                <a:cubicBezTo>
                  <a:pt x="5159945" y="376746"/>
                  <a:pt x="5131236" y="405413"/>
                  <a:pt x="5145590" y="462747"/>
                </a:cubicBezTo>
                <a:cubicBezTo>
                  <a:pt x="5145590" y="477079"/>
                  <a:pt x="5131236" y="419745"/>
                  <a:pt x="5116881" y="434080"/>
                </a:cubicBezTo>
                <a:cubicBezTo>
                  <a:pt x="5116881" y="419745"/>
                  <a:pt x="5116881" y="419745"/>
                  <a:pt x="5131236" y="419745"/>
                </a:cubicBezTo>
                <a:cubicBezTo>
                  <a:pt x="5102529" y="391079"/>
                  <a:pt x="5131236" y="462747"/>
                  <a:pt x="5102529" y="434080"/>
                </a:cubicBezTo>
                <a:cubicBezTo>
                  <a:pt x="5102529" y="448412"/>
                  <a:pt x="5116881" y="448412"/>
                  <a:pt x="5116881" y="477079"/>
                </a:cubicBezTo>
                <a:cubicBezTo>
                  <a:pt x="5102529" y="462747"/>
                  <a:pt x="5116881" y="505746"/>
                  <a:pt x="5088174" y="477079"/>
                </a:cubicBezTo>
                <a:cubicBezTo>
                  <a:pt x="5116881" y="520083"/>
                  <a:pt x="5088174" y="491414"/>
                  <a:pt x="5102529" y="548750"/>
                </a:cubicBezTo>
                <a:cubicBezTo>
                  <a:pt x="5088174" y="520083"/>
                  <a:pt x="5088174" y="534416"/>
                  <a:pt x="5088174" y="505746"/>
                </a:cubicBezTo>
                <a:cubicBezTo>
                  <a:pt x="5073818" y="491414"/>
                  <a:pt x="5059465" y="520083"/>
                  <a:pt x="5088174" y="548750"/>
                </a:cubicBezTo>
                <a:cubicBezTo>
                  <a:pt x="5073818" y="563083"/>
                  <a:pt x="5073818" y="534416"/>
                  <a:pt x="5059465" y="520083"/>
                </a:cubicBezTo>
                <a:cubicBezTo>
                  <a:pt x="5045110" y="534416"/>
                  <a:pt x="5073818" y="563083"/>
                  <a:pt x="5045110" y="548750"/>
                </a:cubicBezTo>
                <a:cubicBezTo>
                  <a:pt x="5045110" y="577417"/>
                  <a:pt x="5073818" y="591750"/>
                  <a:pt x="5088174" y="606082"/>
                </a:cubicBezTo>
                <a:cubicBezTo>
                  <a:pt x="5088174" y="634750"/>
                  <a:pt x="5073818" y="620418"/>
                  <a:pt x="5059465" y="606082"/>
                </a:cubicBezTo>
                <a:cubicBezTo>
                  <a:pt x="5073818" y="634750"/>
                  <a:pt x="5073818" y="634750"/>
                  <a:pt x="5073818" y="649084"/>
                </a:cubicBezTo>
                <a:cubicBezTo>
                  <a:pt x="5073818" y="649084"/>
                  <a:pt x="5073818" y="649084"/>
                  <a:pt x="5073818" y="663418"/>
                </a:cubicBezTo>
                <a:cubicBezTo>
                  <a:pt x="5088174" y="692084"/>
                  <a:pt x="5073818" y="649084"/>
                  <a:pt x="5088174" y="663418"/>
                </a:cubicBezTo>
                <a:cubicBezTo>
                  <a:pt x="5088174" y="677750"/>
                  <a:pt x="5102529" y="677750"/>
                  <a:pt x="5102529" y="677750"/>
                </a:cubicBezTo>
                <a:cubicBezTo>
                  <a:pt x="5102529" y="663418"/>
                  <a:pt x="5088174" y="663418"/>
                  <a:pt x="5088174" y="649084"/>
                </a:cubicBezTo>
                <a:cubicBezTo>
                  <a:pt x="5088174" y="649084"/>
                  <a:pt x="5088174" y="649084"/>
                  <a:pt x="5102529" y="634750"/>
                </a:cubicBezTo>
                <a:cubicBezTo>
                  <a:pt x="5102529" y="620418"/>
                  <a:pt x="5088174" y="606082"/>
                  <a:pt x="5088174" y="606082"/>
                </a:cubicBezTo>
                <a:cubicBezTo>
                  <a:pt x="5073818" y="577417"/>
                  <a:pt x="5088174" y="577417"/>
                  <a:pt x="5073818" y="563083"/>
                </a:cubicBezTo>
                <a:cubicBezTo>
                  <a:pt x="5080997" y="563083"/>
                  <a:pt x="5080997" y="570249"/>
                  <a:pt x="5082788" y="581000"/>
                </a:cubicBezTo>
                <a:lnTo>
                  <a:pt x="5088174" y="591750"/>
                </a:lnTo>
                <a:cubicBezTo>
                  <a:pt x="5088174" y="606082"/>
                  <a:pt x="5102529" y="620418"/>
                  <a:pt x="5102529" y="620418"/>
                </a:cubicBezTo>
                <a:lnTo>
                  <a:pt x="5088174" y="591750"/>
                </a:lnTo>
                <a:lnTo>
                  <a:pt x="5106115" y="606082"/>
                </a:lnTo>
                <a:cubicBezTo>
                  <a:pt x="5109706" y="606082"/>
                  <a:pt x="5109706" y="598917"/>
                  <a:pt x="5102529" y="577417"/>
                </a:cubicBezTo>
                <a:cubicBezTo>
                  <a:pt x="5102529" y="563083"/>
                  <a:pt x="5116881" y="591750"/>
                  <a:pt x="5116881" y="606082"/>
                </a:cubicBezTo>
                <a:cubicBezTo>
                  <a:pt x="5131236" y="606082"/>
                  <a:pt x="5131236" y="563083"/>
                  <a:pt x="5145590" y="606082"/>
                </a:cubicBezTo>
                <a:cubicBezTo>
                  <a:pt x="5145590" y="591750"/>
                  <a:pt x="5145590" y="591750"/>
                  <a:pt x="5131236" y="577417"/>
                </a:cubicBezTo>
                <a:cubicBezTo>
                  <a:pt x="5159945" y="606082"/>
                  <a:pt x="5188652" y="577417"/>
                  <a:pt x="5174300" y="534416"/>
                </a:cubicBezTo>
                <a:cubicBezTo>
                  <a:pt x="5203008" y="534416"/>
                  <a:pt x="5203008" y="520083"/>
                  <a:pt x="5246070" y="534416"/>
                </a:cubicBezTo>
                <a:cubicBezTo>
                  <a:pt x="5231715" y="520083"/>
                  <a:pt x="5231715" y="505746"/>
                  <a:pt x="5217360" y="491414"/>
                </a:cubicBezTo>
                <a:cubicBezTo>
                  <a:pt x="5238892" y="523663"/>
                  <a:pt x="5236203" y="507539"/>
                  <a:pt x="5245621" y="515602"/>
                </a:cubicBezTo>
                <a:lnTo>
                  <a:pt x="5257702" y="530957"/>
                </a:lnTo>
                <a:lnTo>
                  <a:pt x="5253247" y="548750"/>
                </a:lnTo>
                <a:cubicBezTo>
                  <a:pt x="5249658" y="555915"/>
                  <a:pt x="5246070" y="563083"/>
                  <a:pt x="5246070" y="577417"/>
                </a:cubicBezTo>
                <a:cubicBezTo>
                  <a:pt x="5246070" y="577417"/>
                  <a:pt x="5231715" y="563083"/>
                  <a:pt x="5231715" y="534416"/>
                </a:cubicBezTo>
                <a:cubicBezTo>
                  <a:pt x="5217360" y="577417"/>
                  <a:pt x="5188652" y="563083"/>
                  <a:pt x="5203008" y="620418"/>
                </a:cubicBezTo>
                <a:cubicBezTo>
                  <a:pt x="5217360" y="634750"/>
                  <a:pt x="5231715" y="606082"/>
                  <a:pt x="5246070" y="606082"/>
                </a:cubicBezTo>
                <a:cubicBezTo>
                  <a:pt x="5260424" y="649084"/>
                  <a:pt x="5231715" y="634750"/>
                  <a:pt x="5231715" y="649084"/>
                </a:cubicBezTo>
                <a:cubicBezTo>
                  <a:pt x="5231715" y="663418"/>
                  <a:pt x="5246070" y="663418"/>
                  <a:pt x="5246070" y="663418"/>
                </a:cubicBezTo>
                <a:cubicBezTo>
                  <a:pt x="5246070" y="663418"/>
                  <a:pt x="5246070" y="649084"/>
                  <a:pt x="5246070" y="649084"/>
                </a:cubicBezTo>
                <a:cubicBezTo>
                  <a:pt x="5246070" y="649084"/>
                  <a:pt x="5260424" y="677750"/>
                  <a:pt x="5260424" y="677750"/>
                </a:cubicBezTo>
                <a:cubicBezTo>
                  <a:pt x="5274779" y="677750"/>
                  <a:pt x="5274779" y="677750"/>
                  <a:pt x="5274779" y="677750"/>
                </a:cubicBezTo>
                <a:cubicBezTo>
                  <a:pt x="5274779" y="677750"/>
                  <a:pt x="5274779" y="677750"/>
                  <a:pt x="5274779" y="649084"/>
                </a:cubicBezTo>
                <a:cubicBezTo>
                  <a:pt x="5274779" y="620418"/>
                  <a:pt x="5274779" y="677750"/>
                  <a:pt x="5260424" y="663418"/>
                </a:cubicBezTo>
                <a:cubicBezTo>
                  <a:pt x="5246070" y="634750"/>
                  <a:pt x="5260424" y="634750"/>
                  <a:pt x="5260424" y="634750"/>
                </a:cubicBezTo>
                <a:cubicBezTo>
                  <a:pt x="5260424" y="606082"/>
                  <a:pt x="5260424" y="591750"/>
                  <a:pt x="5289131" y="634750"/>
                </a:cubicBezTo>
                <a:cubicBezTo>
                  <a:pt x="5289131" y="634750"/>
                  <a:pt x="5303487" y="620418"/>
                  <a:pt x="5303487" y="606082"/>
                </a:cubicBezTo>
                <a:cubicBezTo>
                  <a:pt x="5303487" y="649084"/>
                  <a:pt x="5289131" y="620418"/>
                  <a:pt x="5303487" y="663418"/>
                </a:cubicBezTo>
                <a:cubicBezTo>
                  <a:pt x="5303487" y="663418"/>
                  <a:pt x="5332195" y="649084"/>
                  <a:pt x="5346551" y="706417"/>
                </a:cubicBezTo>
                <a:cubicBezTo>
                  <a:pt x="5332195" y="706417"/>
                  <a:pt x="5303487" y="663418"/>
                  <a:pt x="5317842" y="720754"/>
                </a:cubicBezTo>
                <a:cubicBezTo>
                  <a:pt x="5303487" y="720754"/>
                  <a:pt x="5303487" y="692084"/>
                  <a:pt x="5289131" y="677750"/>
                </a:cubicBezTo>
                <a:cubicBezTo>
                  <a:pt x="5289131" y="677750"/>
                  <a:pt x="5274779" y="706417"/>
                  <a:pt x="5274779" y="706417"/>
                </a:cubicBezTo>
                <a:cubicBezTo>
                  <a:pt x="5274779" y="720754"/>
                  <a:pt x="5274779" y="735084"/>
                  <a:pt x="5274779" y="735084"/>
                </a:cubicBezTo>
                <a:cubicBezTo>
                  <a:pt x="5289131" y="735084"/>
                  <a:pt x="5289131" y="735084"/>
                  <a:pt x="5289131" y="720754"/>
                </a:cubicBezTo>
                <a:lnTo>
                  <a:pt x="5294601" y="738499"/>
                </a:lnTo>
                <a:lnTo>
                  <a:pt x="5289131" y="735084"/>
                </a:lnTo>
                <a:lnTo>
                  <a:pt x="5297445" y="749421"/>
                </a:lnTo>
                <a:lnTo>
                  <a:pt x="5303487" y="778088"/>
                </a:lnTo>
                <a:cubicBezTo>
                  <a:pt x="5303487" y="778088"/>
                  <a:pt x="5317842" y="778088"/>
                  <a:pt x="5317842" y="792420"/>
                </a:cubicBezTo>
                <a:cubicBezTo>
                  <a:pt x="5317842" y="785253"/>
                  <a:pt x="5314253" y="778088"/>
                  <a:pt x="5308872" y="769128"/>
                </a:cubicBezTo>
                <a:lnTo>
                  <a:pt x="5297445" y="749421"/>
                </a:lnTo>
                <a:lnTo>
                  <a:pt x="5296311" y="744044"/>
                </a:lnTo>
                <a:lnTo>
                  <a:pt x="5294601" y="738499"/>
                </a:lnTo>
                <a:lnTo>
                  <a:pt x="5303487" y="744044"/>
                </a:lnTo>
                <a:cubicBezTo>
                  <a:pt x="5307077" y="749421"/>
                  <a:pt x="5310666" y="756586"/>
                  <a:pt x="5317842" y="763754"/>
                </a:cubicBezTo>
                <a:cubicBezTo>
                  <a:pt x="5317842" y="749421"/>
                  <a:pt x="5317842" y="749421"/>
                  <a:pt x="5317842" y="749421"/>
                </a:cubicBezTo>
                <a:cubicBezTo>
                  <a:pt x="5317842" y="749421"/>
                  <a:pt x="5332195" y="749421"/>
                  <a:pt x="5332195" y="749421"/>
                </a:cubicBezTo>
                <a:cubicBezTo>
                  <a:pt x="5332195" y="735084"/>
                  <a:pt x="5332195" y="735084"/>
                  <a:pt x="5332195" y="735084"/>
                </a:cubicBezTo>
                <a:cubicBezTo>
                  <a:pt x="5332195" y="735084"/>
                  <a:pt x="5346551" y="763754"/>
                  <a:pt x="5346551" y="778088"/>
                </a:cubicBezTo>
                <a:cubicBezTo>
                  <a:pt x="5346551" y="749421"/>
                  <a:pt x="5375258" y="763754"/>
                  <a:pt x="5389615" y="763754"/>
                </a:cubicBezTo>
                <a:cubicBezTo>
                  <a:pt x="5375258" y="749421"/>
                  <a:pt x="5375258" y="763754"/>
                  <a:pt x="5360906" y="749421"/>
                </a:cubicBezTo>
                <a:cubicBezTo>
                  <a:pt x="5346551" y="735084"/>
                  <a:pt x="5375258" y="749421"/>
                  <a:pt x="5375258" y="720754"/>
                </a:cubicBezTo>
                <a:lnTo>
                  <a:pt x="5377306" y="724075"/>
                </a:lnTo>
                <a:lnTo>
                  <a:pt x="5377725" y="727694"/>
                </a:lnTo>
                <a:cubicBezTo>
                  <a:pt x="5379295" y="731950"/>
                  <a:pt x="5381540" y="734190"/>
                  <a:pt x="5384229" y="736876"/>
                </a:cubicBezTo>
                <a:lnTo>
                  <a:pt x="5388955" y="742974"/>
                </a:lnTo>
                <a:lnTo>
                  <a:pt x="5389615" y="744044"/>
                </a:lnTo>
                <a:cubicBezTo>
                  <a:pt x="5393201" y="753001"/>
                  <a:pt x="5396790" y="763754"/>
                  <a:pt x="5403967" y="778088"/>
                </a:cubicBezTo>
                <a:cubicBezTo>
                  <a:pt x="5400379" y="763754"/>
                  <a:pt x="5396790" y="754793"/>
                  <a:pt x="5393426" y="748748"/>
                </a:cubicBezTo>
                <a:lnTo>
                  <a:pt x="5388955" y="742974"/>
                </a:lnTo>
                <a:lnTo>
                  <a:pt x="5377306" y="724075"/>
                </a:lnTo>
                <a:lnTo>
                  <a:pt x="5375258" y="706417"/>
                </a:lnTo>
                <a:cubicBezTo>
                  <a:pt x="5360906" y="692084"/>
                  <a:pt x="5375258" y="735084"/>
                  <a:pt x="5360906" y="735084"/>
                </a:cubicBezTo>
                <a:cubicBezTo>
                  <a:pt x="5360906" y="720754"/>
                  <a:pt x="5360906" y="720754"/>
                  <a:pt x="5360906" y="720754"/>
                </a:cubicBezTo>
                <a:cubicBezTo>
                  <a:pt x="5360906" y="720754"/>
                  <a:pt x="5346551" y="720754"/>
                  <a:pt x="5346551" y="720754"/>
                </a:cubicBezTo>
                <a:cubicBezTo>
                  <a:pt x="5346551" y="713586"/>
                  <a:pt x="5346551" y="710001"/>
                  <a:pt x="5346551" y="706417"/>
                </a:cubicBezTo>
                <a:lnTo>
                  <a:pt x="5346551" y="692084"/>
                </a:lnTo>
                <a:cubicBezTo>
                  <a:pt x="5346551" y="692084"/>
                  <a:pt x="5346551" y="677750"/>
                  <a:pt x="5346551" y="663418"/>
                </a:cubicBezTo>
                <a:cubicBezTo>
                  <a:pt x="5346551" y="649084"/>
                  <a:pt x="5346551" y="649084"/>
                  <a:pt x="5346551" y="649084"/>
                </a:cubicBezTo>
                <a:cubicBezTo>
                  <a:pt x="5332195" y="620418"/>
                  <a:pt x="5317842" y="606082"/>
                  <a:pt x="5332195" y="620418"/>
                </a:cubicBezTo>
                <a:cubicBezTo>
                  <a:pt x="5317842" y="577417"/>
                  <a:pt x="5317842" y="591750"/>
                  <a:pt x="5317842" y="606082"/>
                </a:cubicBezTo>
                <a:cubicBezTo>
                  <a:pt x="5303487" y="591750"/>
                  <a:pt x="5303487" y="591750"/>
                  <a:pt x="5303487" y="591750"/>
                </a:cubicBezTo>
                <a:cubicBezTo>
                  <a:pt x="5289131" y="577417"/>
                  <a:pt x="5303487" y="577417"/>
                  <a:pt x="5289131" y="548750"/>
                </a:cubicBezTo>
                <a:cubicBezTo>
                  <a:pt x="5303487" y="577417"/>
                  <a:pt x="5289131" y="534416"/>
                  <a:pt x="5317842" y="563083"/>
                </a:cubicBezTo>
                <a:cubicBezTo>
                  <a:pt x="5332195" y="548750"/>
                  <a:pt x="5317842" y="491414"/>
                  <a:pt x="5332195" y="520083"/>
                </a:cubicBezTo>
                <a:cubicBezTo>
                  <a:pt x="5332195" y="520083"/>
                  <a:pt x="5332195" y="520083"/>
                  <a:pt x="5346551" y="520083"/>
                </a:cubicBezTo>
                <a:cubicBezTo>
                  <a:pt x="5332195" y="491414"/>
                  <a:pt x="5317842" y="477079"/>
                  <a:pt x="5303487" y="448412"/>
                </a:cubicBezTo>
                <a:cubicBezTo>
                  <a:pt x="5317842" y="462747"/>
                  <a:pt x="5332195" y="491414"/>
                  <a:pt x="5346551" y="505746"/>
                </a:cubicBezTo>
                <a:cubicBezTo>
                  <a:pt x="5346551" y="498581"/>
                  <a:pt x="5346551" y="494996"/>
                  <a:pt x="5346551" y="491414"/>
                </a:cubicBezTo>
                <a:cubicBezTo>
                  <a:pt x="5346551" y="505746"/>
                  <a:pt x="5360906" y="520083"/>
                  <a:pt x="5360906" y="534416"/>
                </a:cubicBezTo>
                <a:cubicBezTo>
                  <a:pt x="5360906" y="534416"/>
                  <a:pt x="5360906" y="534416"/>
                  <a:pt x="5375258" y="534416"/>
                </a:cubicBezTo>
                <a:cubicBezTo>
                  <a:pt x="5375258" y="563083"/>
                  <a:pt x="5375258" y="563083"/>
                  <a:pt x="5389615" y="577417"/>
                </a:cubicBezTo>
                <a:cubicBezTo>
                  <a:pt x="5375258" y="563083"/>
                  <a:pt x="5346551" y="563083"/>
                  <a:pt x="5375258" y="620418"/>
                </a:cubicBezTo>
                <a:cubicBezTo>
                  <a:pt x="5360906" y="620418"/>
                  <a:pt x="5346551" y="577417"/>
                  <a:pt x="5332195" y="591750"/>
                </a:cubicBezTo>
                <a:cubicBezTo>
                  <a:pt x="5332195" y="606082"/>
                  <a:pt x="5360906" y="634750"/>
                  <a:pt x="5346551" y="606082"/>
                </a:cubicBezTo>
                <a:cubicBezTo>
                  <a:pt x="5360906" y="606082"/>
                  <a:pt x="5360906" y="620418"/>
                  <a:pt x="5360906" y="634750"/>
                </a:cubicBezTo>
                <a:cubicBezTo>
                  <a:pt x="5360906" y="634750"/>
                  <a:pt x="5375258" y="634750"/>
                  <a:pt x="5375258" y="634750"/>
                </a:cubicBezTo>
                <a:cubicBezTo>
                  <a:pt x="5382435" y="641918"/>
                  <a:pt x="5389615" y="645500"/>
                  <a:pt x="5396790" y="649084"/>
                </a:cubicBezTo>
                <a:lnTo>
                  <a:pt x="5414016" y="660552"/>
                </a:lnTo>
                <a:lnTo>
                  <a:pt x="5418322" y="677750"/>
                </a:lnTo>
                <a:cubicBezTo>
                  <a:pt x="5432677" y="677750"/>
                  <a:pt x="5432677" y="677750"/>
                  <a:pt x="5432677" y="677750"/>
                </a:cubicBezTo>
                <a:cubicBezTo>
                  <a:pt x="5432677" y="663418"/>
                  <a:pt x="5461386" y="649084"/>
                  <a:pt x="5475738" y="649084"/>
                </a:cubicBezTo>
                <a:cubicBezTo>
                  <a:pt x="5490093" y="663418"/>
                  <a:pt x="5518802" y="663418"/>
                  <a:pt x="5518802" y="692084"/>
                </a:cubicBezTo>
                <a:cubicBezTo>
                  <a:pt x="5518802" y="684918"/>
                  <a:pt x="5515215" y="681334"/>
                  <a:pt x="5509831" y="679542"/>
                </a:cubicBezTo>
                <a:lnTo>
                  <a:pt x="5504745" y="679082"/>
                </a:lnTo>
                <a:lnTo>
                  <a:pt x="5504449" y="677750"/>
                </a:lnTo>
                <a:lnTo>
                  <a:pt x="5504027" y="679015"/>
                </a:lnTo>
                <a:lnTo>
                  <a:pt x="5490093" y="677750"/>
                </a:lnTo>
                <a:cubicBezTo>
                  <a:pt x="5475738" y="677750"/>
                  <a:pt x="5461386" y="692084"/>
                  <a:pt x="5461386" y="706417"/>
                </a:cubicBezTo>
                <a:cubicBezTo>
                  <a:pt x="5475738" y="706417"/>
                  <a:pt x="5475738" y="720754"/>
                  <a:pt x="5490093" y="720754"/>
                </a:cubicBezTo>
                <a:cubicBezTo>
                  <a:pt x="5490093" y="720754"/>
                  <a:pt x="5490093" y="720754"/>
                  <a:pt x="5490093" y="735084"/>
                </a:cubicBezTo>
                <a:cubicBezTo>
                  <a:pt x="5490093" y="735084"/>
                  <a:pt x="5504449" y="720754"/>
                  <a:pt x="5504449" y="720754"/>
                </a:cubicBezTo>
                <a:cubicBezTo>
                  <a:pt x="5518802" y="720754"/>
                  <a:pt x="5518802" y="720754"/>
                  <a:pt x="5518802" y="720754"/>
                </a:cubicBezTo>
                <a:cubicBezTo>
                  <a:pt x="5518802" y="720754"/>
                  <a:pt x="5518802" y="720754"/>
                  <a:pt x="5518802" y="735084"/>
                </a:cubicBezTo>
                <a:cubicBezTo>
                  <a:pt x="5533157" y="735084"/>
                  <a:pt x="5533157" y="735084"/>
                  <a:pt x="5547513" y="735084"/>
                </a:cubicBezTo>
                <a:cubicBezTo>
                  <a:pt x="5547513" y="735084"/>
                  <a:pt x="5547513" y="720754"/>
                  <a:pt x="5561865" y="720754"/>
                </a:cubicBezTo>
                <a:cubicBezTo>
                  <a:pt x="5561865" y="720754"/>
                  <a:pt x="5561865" y="735084"/>
                  <a:pt x="5561865" y="735084"/>
                </a:cubicBezTo>
                <a:cubicBezTo>
                  <a:pt x="5561865" y="735084"/>
                  <a:pt x="5561865" y="735084"/>
                  <a:pt x="5576220" y="735084"/>
                </a:cubicBezTo>
                <a:cubicBezTo>
                  <a:pt x="5561865" y="720754"/>
                  <a:pt x="5561865" y="706417"/>
                  <a:pt x="5576220" y="692084"/>
                </a:cubicBezTo>
                <a:cubicBezTo>
                  <a:pt x="5576220" y="706417"/>
                  <a:pt x="5590574" y="706417"/>
                  <a:pt x="5590574" y="735084"/>
                </a:cubicBezTo>
                <a:cubicBezTo>
                  <a:pt x="5590574" y="677750"/>
                  <a:pt x="5604929" y="706417"/>
                  <a:pt x="5619284" y="706417"/>
                </a:cubicBezTo>
                <a:cubicBezTo>
                  <a:pt x="5619284" y="749421"/>
                  <a:pt x="5647991" y="735084"/>
                  <a:pt x="5647991" y="778088"/>
                </a:cubicBezTo>
                <a:cubicBezTo>
                  <a:pt x="5676700" y="763754"/>
                  <a:pt x="5676700" y="749421"/>
                  <a:pt x="5691055" y="749421"/>
                </a:cubicBezTo>
                <a:cubicBezTo>
                  <a:pt x="5705408" y="735084"/>
                  <a:pt x="5705408" y="720754"/>
                  <a:pt x="5691055" y="706417"/>
                </a:cubicBezTo>
                <a:cubicBezTo>
                  <a:pt x="5676700" y="677750"/>
                  <a:pt x="5662345" y="634750"/>
                  <a:pt x="5647991" y="620418"/>
                </a:cubicBezTo>
                <a:cubicBezTo>
                  <a:pt x="5662345" y="634750"/>
                  <a:pt x="5691055" y="663418"/>
                  <a:pt x="5691055" y="634750"/>
                </a:cubicBezTo>
                <a:cubicBezTo>
                  <a:pt x="5691055" y="663418"/>
                  <a:pt x="5691055" y="677750"/>
                  <a:pt x="5705408" y="692084"/>
                </a:cubicBezTo>
                <a:cubicBezTo>
                  <a:pt x="5705408" y="706417"/>
                  <a:pt x="5705408" y="706417"/>
                  <a:pt x="5719763" y="720754"/>
                </a:cubicBezTo>
                <a:cubicBezTo>
                  <a:pt x="5719763" y="692084"/>
                  <a:pt x="5719763" y="706417"/>
                  <a:pt x="5705408" y="677750"/>
                </a:cubicBezTo>
                <a:cubicBezTo>
                  <a:pt x="5719763" y="649084"/>
                  <a:pt x="5734119" y="692084"/>
                  <a:pt x="5748472" y="677750"/>
                </a:cubicBezTo>
                <a:cubicBezTo>
                  <a:pt x="5748472" y="692084"/>
                  <a:pt x="5748472" y="706417"/>
                  <a:pt x="5748472" y="720754"/>
                </a:cubicBezTo>
                <a:cubicBezTo>
                  <a:pt x="5762827" y="706417"/>
                  <a:pt x="5777179" y="720754"/>
                  <a:pt x="5805891" y="706417"/>
                </a:cubicBezTo>
                <a:cubicBezTo>
                  <a:pt x="5805891" y="692084"/>
                  <a:pt x="5791534" y="692084"/>
                  <a:pt x="5791534" y="692084"/>
                </a:cubicBezTo>
                <a:cubicBezTo>
                  <a:pt x="5791534" y="677750"/>
                  <a:pt x="5805891" y="663418"/>
                  <a:pt x="5805891" y="663418"/>
                </a:cubicBezTo>
                <a:cubicBezTo>
                  <a:pt x="5805891" y="677750"/>
                  <a:pt x="5820243" y="677750"/>
                  <a:pt x="5805891" y="692084"/>
                </a:cubicBezTo>
                <a:cubicBezTo>
                  <a:pt x="5848951" y="720754"/>
                  <a:pt x="5920725" y="735084"/>
                  <a:pt x="5949434" y="677750"/>
                </a:cubicBezTo>
                <a:cubicBezTo>
                  <a:pt x="5978141" y="749421"/>
                  <a:pt x="6006850" y="649084"/>
                  <a:pt x="6021205" y="706417"/>
                </a:cubicBezTo>
                <a:cubicBezTo>
                  <a:pt x="6049913" y="663418"/>
                  <a:pt x="6092977" y="706417"/>
                  <a:pt x="6107332" y="677750"/>
                </a:cubicBezTo>
                <a:cubicBezTo>
                  <a:pt x="6107332" y="735084"/>
                  <a:pt x="6064268" y="706417"/>
                  <a:pt x="6035558" y="720754"/>
                </a:cubicBezTo>
                <a:cubicBezTo>
                  <a:pt x="6035558" y="735084"/>
                  <a:pt x="6035558" y="735084"/>
                  <a:pt x="6035558" y="749421"/>
                </a:cubicBezTo>
                <a:cubicBezTo>
                  <a:pt x="6049913" y="749421"/>
                  <a:pt x="6064268" y="720754"/>
                  <a:pt x="6092977" y="720754"/>
                </a:cubicBezTo>
                <a:cubicBezTo>
                  <a:pt x="6092977" y="735084"/>
                  <a:pt x="6092977" y="763754"/>
                  <a:pt x="6092977" y="778088"/>
                </a:cubicBezTo>
                <a:cubicBezTo>
                  <a:pt x="6107332" y="778088"/>
                  <a:pt x="6107332" y="749421"/>
                  <a:pt x="6107332" y="735084"/>
                </a:cubicBezTo>
                <a:cubicBezTo>
                  <a:pt x="6121684" y="735084"/>
                  <a:pt x="6121684" y="792420"/>
                  <a:pt x="6107332" y="778088"/>
                </a:cubicBezTo>
                <a:cubicBezTo>
                  <a:pt x="6136041" y="792420"/>
                  <a:pt x="6164748" y="749421"/>
                  <a:pt x="6179100" y="735084"/>
                </a:cubicBezTo>
                <a:cubicBezTo>
                  <a:pt x="6179100" y="692084"/>
                  <a:pt x="6164748" y="720754"/>
                  <a:pt x="6150393" y="692084"/>
                </a:cubicBezTo>
                <a:cubicBezTo>
                  <a:pt x="6164748" y="649084"/>
                  <a:pt x="6164748" y="706417"/>
                  <a:pt x="6179100" y="706417"/>
                </a:cubicBezTo>
                <a:cubicBezTo>
                  <a:pt x="6179100" y="706417"/>
                  <a:pt x="6179100" y="692084"/>
                  <a:pt x="6179100" y="677750"/>
                </a:cubicBezTo>
                <a:cubicBezTo>
                  <a:pt x="6207812" y="735084"/>
                  <a:pt x="6265229" y="706417"/>
                  <a:pt x="6279581" y="792420"/>
                </a:cubicBezTo>
                <a:cubicBezTo>
                  <a:pt x="6293939" y="778088"/>
                  <a:pt x="6322643" y="778088"/>
                  <a:pt x="6337000" y="792420"/>
                </a:cubicBezTo>
                <a:cubicBezTo>
                  <a:pt x="6337000" y="778088"/>
                  <a:pt x="6337000" y="763754"/>
                  <a:pt x="6337000" y="749421"/>
                </a:cubicBezTo>
                <a:cubicBezTo>
                  <a:pt x="6351355" y="763754"/>
                  <a:pt x="6365707" y="720754"/>
                  <a:pt x="6380063" y="720754"/>
                </a:cubicBezTo>
                <a:cubicBezTo>
                  <a:pt x="6380063" y="749421"/>
                  <a:pt x="6394418" y="749421"/>
                  <a:pt x="6394418" y="763754"/>
                </a:cubicBezTo>
                <a:cubicBezTo>
                  <a:pt x="6408771" y="763754"/>
                  <a:pt x="6394418" y="706417"/>
                  <a:pt x="6408771" y="749421"/>
                </a:cubicBezTo>
                <a:cubicBezTo>
                  <a:pt x="6423127" y="735084"/>
                  <a:pt x="6394418" y="706417"/>
                  <a:pt x="6423127" y="692084"/>
                </a:cubicBezTo>
                <a:cubicBezTo>
                  <a:pt x="6408771" y="763754"/>
                  <a:pt x="6437482" y="706417"/>
                  <a:pt x="6437482" y="763754"/>
                </a:cubicBezTo>
                <a:cubicBezTo>
                  <a:pt x="6451834" y="735084"/>
                  <a:pt x="6451834" y="749421"/>
                  <a:pt x="6451834" y="720754"/>
                </a:cubicBezTo>
                <a:cubicBezTo>
                  <a:pt x="6466188" y="706417"/>
                  <a:pt x="6480543" y="749421"/>
                  <a:pt x="6466188" y="763754"/>
                </a:cubicBezTo>
                <a:cubicBezTo>
                  <a:pt x="6494898" y="806755"/>
                  <a:pt x="6509250" y="763754"/>
                  <a:pt x="6523606" y="749421"/>
                </a:cubicBezTo>
                <a:cubicBezTo>
                  <a:pt x="6523606" y="735084"/>
                  <a:pt x="6509250" y="735084"/>
                  <a:pt x="6509250" y="720754"/>
                </a:cubicBezTo>
                <a:cubicBezTo>
                  <a:pt x="6523606" y="706417"/>
                  <a:pt x="6537961" y="792420"/>
                  <a:pt x="6552314" y="778088"/>
                </a:cubicBezTo>
                <a:cubicBezTo>
                  <a:pt x="6566670" y="778088"/>
                  <a:pt x="6595377" y="692084"/>
                  <a:pt x="6609734" y="778088"/>
                </a:cubicBezTo>
                <a:cubicBezTo>
                  <a:pt x="6609734" y="763754"/>
                  <a:pt x="6595377" y="763754"/>
                  <a:pt x="6595377" y="778088"/>
                </a:cubicBezTo>
                <a:cubicBezTo>
                  <a:pt x="6595377" y="792420"/>
                  <a:pt x="6624089" y="806755"/>
                  <a:pt x="6609734" y="806755"/>
                </a:cubicBezTo>
                <a:cubicBezTo>
                  <a:pt x="6609734" y="821089"/>
                  <a:pt x="6624089" y="821089"/>
                  <a:pt x="6624089" y="821089"/>
                </a:cubicBezTo>
                <a:cubicBezTo>
                  <a:pt x="6624089" y="806755"/>
                  <a:pt x="6624089" y="763754"/>
                  <a:pt x="6638441" y="821089"/>
                </a:cubicBezTo>
                <a:cubicBezTo>
                  <a:pt x="6624089" y="878421"/>
                  <a:pt x="6581025" y="763754"/>
                  <a:pt x="6581025" y="849756"/>
                </a:cubicBezTo>
                <a:cubicBezTo>
                  <a:pt x="6566670" y="835421"/>
                  <a:pt x="6552314" y="806755"/>
                  <a:pt x="6552314" y="792420"/>
                </a:cubicBezTo>
                <a:cubicBezTo>
                  <a:pt x="6537961" y="806755"/>
                  <a:pt x="6552314" y="821089"/>
                  <a:pt x="6552314" y="849756"/>
                </a:cubicBezTo>
                <a:cubicBezTo>
                  <a:pt x="6552314" y="849756"/>
                  <a:pt x="6537961" y="835421"/>
                  <a:pt x="6523606" y="835421"/>
                </a:cubicBezTo>
                <a:cubicBezTo>
                  <a:pt x="6509250" y="835421"/>
                  <a:pt x="6480543" y="821089"/>
                  <a:pt x="6466188" y="821089"/>
                </a:cubicBezTo>
                <a:cubicBezTo>
                  <a:pt x="6466188" y="821089"/>
                  <a:pt x="6480543" y="849756"/>
                  <a:pt x="6480543" y="864088"/>
                </a:cubicBezTo>
                <a:cubicBezTo>
                  <a:pt x="6437482" y="792420"/>
                  <a:pt x="6380063" y="835421"/>
                  <a:pt x="6365707" y="835421"/>
                </a:cubicBezTo>
                <a:cubicBezTo>
                  <a:pt x="6337000" y="821089"/>
                  <a:pt x="6265229" y="821089"/>
                  <a:pt x="6236520" y="849756"/>
                </a:cubicBezTo>
                <a:cubicBezTo>
                  <a:pt x="6222164" y="849756"/>
                  <a:pt x="6207812" y="806755"/>
                  <a:pt x="6193456" y="835421"/>
                </a:cubicBezTo>
                <a:cubicBezTo>
                  <a:pt x="6193456" y="821089"/>
                  <a:pt x="6193456" y="806755"/>
                  <a:pt x="6179100" y="778088"/>
                </a:cubicBezTo>
                <a:cubicBezTo>
                  <a:pt x="6179100" y="778088"/>
                  <a:pt x="6179100" y="778088"/>
                  <a:pt x="6179100" y="792420"/>
                </a:cubicBezTo>
                <a:cubicBezTo>
                  <a:pt x="6164748" y="792420"/>
                  <a:pt x="6179100" y="806755"/>
                  <a:pt x="6179100" y="806755"/>
                </a:cubicBezTo>
                <a:cubicBezTo>
                  <a:pt x="6150393" y="835421"/>
                  <a:pt x="6092977" y="806755"/>
                  <a:pt x="6049913" y="864088"/>
                </a:cubicBezTo>
                <a:cubicBezTo>
                  <a:pt x="6078622" y="907089"/>
                  <a:pt x="6107332" y="821089"/>
                  <a:pt x="6136041" y="950089"/>
                </a:cubicBezTo>
                <a:cubicBezTo>
                  <a:pt x="6150393" y="950089"/>
                  <a:pt x="6136041" y="907089"/>
                  <a:pt x="6136041" y="892755"/>
                </a:cubicBezTo>
                <a:cubicBezTo>
                  <a:pt x="6150393" y="907089"/>
                  <a:pt x="6150393" y="935756"/>
                  <a:pt x="6164748" y="950089"/>
                </a:cubicBezTo>
                <a:cubicBezTo>
                  <a:pt x="6164748" y="921422"/>
                  <a:pt x="6164748" y="921422"/>
                  <a:pt x="6179100" y="907089"/>
                </a:cubicBezTo>
                <a:cubicBezTo>
                  <a:pt x="6193456" y="921422"/>
                  <a:pt x="6179100" y="921422"/>
                  <a:pt x="6179100" y="935756"/>
                </a:cubicBezTo>
                <a:cubicBezTo>
                  <a:pt x="6193456" y="978759"/>
                  <a:pt x="6193456" y="921422"/>
                  <a:pt x="6207812" y="935756"/>
                </a:cubicBezTo>
                <a:cubicBezTo>
                  <a:pt x="6222164" y="978759"/>
                  <a:pt x="6207812" y="978759"/>
                  <a:pt x="6222164" y="993093"/>
                </a:cubicBezTo>
                <a:cubicBezTo>
                  <a:pt x="6236520" y="1021758"/>
                  <a:pt x="6193456" y="978759"/>
                  <a:pt x="6179100" y="978759"/>
                </a:cubicBezTo>
                <a:cubicBezTo>
                  <a:pt x="6193456" y="1036093"/>
                  <a:pt x="6136041" y="907089"/>
                  <a:pt x="6121684" y="978759"/>
                </a:cubicBezTo>
                <a:cubicBezTo>
                  <a:pt x="6136041" y="978759"/>
                  <a:pt x="6150393" y="1007426"/>
                  <a:pt x="6121684" y="1007426"/>
                </a:cubicBezTo>
                <a:cubicBezTo>
                  <a:pt x="6150393" y="1064759"/>
                  <a:pt x="6179100" y="978759"/>
                  <a:pt x="6207812" y="1079093"/>
                </a:cubicBezTo>
                <a:cubicBezTo>
                  <a:pt x="6193456" y="1079093"/>
                  <a:pt x="6193456" y="1093426"/>
                  <a:pt x="6193456" y="1093426"/>
                </a:cubicBezTo>
                <a:cubicBezTo>
                  <a:pt x="6193456" y="1050426"/>
                  <a:pt x="6164748" y="1122093"/>
                  <a:pt x="6150393" y="1064759"/>
                </a:cubicBezTo>
                <a:cubicBezTo>
                  <a:pt x="6150393" y="1093426"/>
                  <a:pt x="6136041" y="1064759"/>
                  <a:pt x="6136041" y="1107760"/>
                </a:cubicBezTo>
                <a:cubicBezTo>
                  <a:pt x="6107332" y="1079093"/>
                  <a:pt x="6092977" y="1079093"/>
                  <a:pt x="6078622" y="1064759"/>
                </a:cubicBezTo>
                <a:cubicBezTo>
                  <a:pt x="6064268" y="1079093"/>
                  <a:pt x="6078622" y="1079093"/>
                  <a:pt x="6078622" y="1093426"/>
                </a:cubicBezTo>
                <a:cubicBezTo>
                  <a:pt x="6064268" y="1107760"/>
                  <a:pt x="6049913" y="1064759"/>
                  <a:pt x="6035558" y="1007426"/>
                </a:cubicBezTo>
                <a:cubicBezTo>
                  <a:pt x="6021205" y="1021758"/>
                  <a:pt x="6021205" y="1036093"/>
                  <a:pt x="6035558" y="1064759"/>
                </a:cubicBezTo>
                <a:cubicBezTo>
                  <a:pt x="6021205" y="1050426"/>
                  <a:pt x="6021205" y="1050426"/>
                  <a:pt x="6021205" y="1050426"/>
                </a:cubicBezTo>
                <a:cubicBezTo>
                  <a:pt x="6006850" y="1036093"/>
                  <a:pt x="6021205" y="1036093"/>
                  <a:pt x="6021205" y="1021758"/>
                </a:cubicBezTo>
                <a:cubicBezTo>
                  <a:pt x="6006850" y="1007426"/>
                  <a:pt x="6006850" y="1050426"/>
                  <a:pt x="5992496" y="1064759"/>
                </a:cubicBezTo>
                <a:cubicBezTo>
                  <a:pt x="5978141" y="1064759"/>
                  <a:pt x="5978141" y="993093"/>
                  <a:pt x="5963786" y="1021758"/>
                </a:cubicBezTo>
                <a:cubicBezTo>
                  <a:pt x="5978141" y="1079093"/>
                  <a:pt x="5992496" y="1050426"/>
                  <a:pt x="5992496" y="1107760"/>
                </a:cubicBezTo>
                <a:cubicBezTo>
                  <a:pt x="5992496" y="1122093"/>
                  <a:pt x="6006850" y="1136427"/>
                  <a:pt x="6006850" y="1136427"/>
                </a:cubicBezTo>
                <a:cubicBezTo>
                  <a:pt x="6021205" y="1122093"/>
                  <a:pt x="5992496" y="1107760"/>
                  <a:pt x="6006850" y="1079093"/>
                </a:cubicBezTo>
                <a:cubicBezTo>
                  <a:pt x="6035558" y="1122093"/>
                  <a:pt x="6092977" y="1179426"/>
                  <a:pt x="6121684" y="1107760"/>
                </a:cubicBezTo>
                <a:cubicBezTo>
                  <a:pt x="6121684" y="1165094"/>
                  <a:pt x="6092977" y="1150760"/>
                  <a:pt x="6092977" y="1208096"/>
                </a:cubicBezTo>
                <a:cubicBezTo>
                  <a:pt x="6078622" y="1208096"/>
                  <a:pt x="6078622" y="1208096"/>
                  <a:pt x="6064268" y="1193761"/>
                </a:cubicBezTo>
                <a:cubicBezTo>
                  <a:pt x="6064268" y="1208096"/>
                  <a:pt x="6064268" y="1251097"/>
                  <a:pt x="6078622" y="1236765"/>
                </a:cubicBezTo>
                <a:cubicBezTo>
                  <a:pt x="6064268" y="1265430"/>
                  <a:pt x="6049913" y="1208096"/>
                  <a:pt x="6035558" y="1208096"/>
                </a:cubicBezTo>
                <a:cubicBezTo>
                  <a:pt x="6035558" y="1251097"/>
                  <a:pt x="6021205" y="1193761"/>
                  <a:pt x="6006850" y="1222431"/>
                </a:cubicBezTo>
                <a:cubicBezTo>
                  <a:pt x="6006850" y="1150760"/>
                  <a:pt x="6049913" y="1222431"/>
                  <a:pt x="6078622" y="1179426"/>
                </a:cubicBezTo>
                <a:cubicBezTo>
                  <a:pt x="6006850" y="1136427"/>
                  <a:pt x="5978141" y="1193761"/>
                  <a:pt x="5920725" y="1165094"/>
                </a:cubicBezTo>
                <a:cubicBezTo>
                  <a:pt x="5920725" y="1193761"/>
                  <a:pt x="5935079" y="1236765"/>
                  <a:pt x="5949434" y="1236765"/>
                </a:cubicBezTo>
                <a:cubicBezTo>
                  <a:pt x="5949434" y="1222431"/>
                  <a:pt x="5949434" y="1193761"/>
                  <a:pt x="5963786" y="1193761"/>
                </a:cubicBezTo>
                <a:cubicBezTo>
                  <a:pt x="5963786" y="1208096"/>
                  <a:pt x="5963786" y="1222431"/>
                  <a:pt x="5963786" y="1222431"/>
                </a:cubicBezTo>
                <a:cubicBezTo>
                  <a:pt x="5978141" y="1251097"/>
                  <a:pt x="5978141" y="1165094"/>
                  <a:pt x="5992496" y="1208096"/>
                </a:cubicBezTo>
                <a:cubicBezTo>
                  <a:pt x="6006850" y="1236765"/>
                  <a:pt x="5992496" y="1251097"/>
                  <a:pt x="5992496" y="1265430"/>
                </a:cubicBezTo>
                <a:cubicBezTo>
                  <a:pt x="6006850" y="1308431"/>
                  <a:pt x="6035558" y="1294097"/>
                  <a:pt x="6049913" y="1265430"/>
                </a:cubicBezTo>
                <a:cubicBezTo>
                  <a:pt x="6078622" y="1337098"/>
                  <a:pt x="6092977" y="1279764"/>
                  <a:pt x="6107332" y="1236765"/>
                </a:cubicBezTo>
                <a:cubicBezTo>
                  <a:pt x="6121684" y="1294097"/>
                  <a:pt x="6092977" y="1308431"/>
                  <a:pt x="6107332" y="1351432"/>
                </a:cubicBezTo>
                <a:cubicBezTo>
                  <a:pt x="6092977" y="1337098"/>
                  <a:pt x="6078622" y="1322764"/>
                  <a:pt x="6064268" y="1308431"/>
                </a:cubicBezTo>
                <a:cubicBezTo>
                  <a:pt x="6078622" y="1351432"/>
                  <a:pt x="6049913" y="1351432"/>
                  <a:pt x="6049913" y="1365764"/>
                </a:cubicBezTo>
                <a:cubicBezTo>
                  <a:pt x="6064268" y="1394432"/>
                  <a:pt x="6078622" y="1351432"/>
                  <a:pt x="6078622" y="1380099"/>
                </a:cubicBezTo>
                <a:cubicBezTo>
                  <a:pt x="6078622" y="1394432"/>
                  <a:pt x="6078622" y="1380099"/>
                  <a:pt x="6078622" y="1394432"/>
                </a:cubicBezTo>
                <a:cubicBezTo>
                  <a:pt x="6078622" y="1437434"/>
                  <a:pt x="6107332" y="1394432"/>
                  <a:pt x="6107332" y="1437434"/>
                </a:cubicBezTo>
                <a:cubicBezTo>
                  <a:pt x="6092977" y="1437434"/>
                  <a:pt x="6064268" y="1394432"/>
                  <a:pt x="6049913" y="1437434"/>
                </a:cubicBezTo>
                <a:cubicBezTo>
                  <a:pt x="6064268" y="1451768"/>
                  <a:pt x="6064268" y="1451768"/>
                  <a:pt x="6064268" y="1480435"/>
                </a:cubicBezTo>
                <a:cubicBezTo>
                  <a:pt x="6078622" y="1509102"/>
                  <a:pt x="6092977" y="1480435"/>
                  <a:pt x="6092977" y="1509102"/>
                </a:cubicBezTo>
                <a:cubicBezTo>
                  <a:pt x="6092977" y="1494769"/>
                  <a:pt x="6107332" y="1494769"/>
                  <a:pt x="6107332" y="1466101"/>
                </a:cubicBezTo>
                <a:cubicBezTo>
                  <a:pt x="6107332" y="1466101"/>
                  <a:pt x="6121684" y="1480435"/>
                  <a:pt x="6121684" y="1480435"/>
                </a:cubicBezTo>
                <a:cubicBezTo>
                  <a:pt x="6107332" y="1523436"/>
                  <a:pt x="6092977" y="1537769"/>
                  <a:pt x="6064268" y="1523436"/>
                </a:cubicBezTo>
                <a:cubicBezTo>
                  <a:pt x="6078622" y="1580770"/>
                  <a:pt x="6107332" y="1552103"/>
                  <a:pt x="6121684" y="1552103"/>
                </a:cubicBezTo>
                <a:cubicBezTo>
                  <a:pt x="6121684" y="1623770"/>
                  <a:pt x="6179100" y="1638104"/>
                  <a:pt x="6164748" y="1566436"/>
                </a:cubicBezTo>
                <a:cubicBezTo>
                  <a:pt x="6164748" y="1566436"/>
                  <a:pt x="6164748" y="1566436"/>
                  <a:pt x="6179100" y="1566436"/>
                </a:cubicBezTo>
                <a:cubicBezTo>
                  <a:pt x="6193456" y="1623770"/>
                  <a:pt x="6207812" y="1566436"/>
                  <a:pt x="6222164" y="1566436"/>
                </a:cubicBezTo>
                <a:cubicBezTo>
                  <a:pt x="6236520" y="1609437"/>
                  <a:pt x="6207812" y="1595103"/>
                  <a:pt x="6207812" y="1623770"/>
                </a:cubicBezTo>
                <a:cubicBezTo>
                  <a:pt x="6222164" y="1652438"/>
                  <a:pt x="6236520" y="1623770"/>
                  <a:pt x="6236520" y="1638104"/>
                </a:cubicBezTo>
                <a:cubicBezTo>
                  <a:pt x="6236520" y="1638104"/>
                  <a:pt x="6236520" y="1623770"/>
                  <a:pt x="6236520" y="1595103"/>
                </a:cubicBezTo>
                <a:cubicBezTo>
                  <a:pt x="6265229" y="1595103"/>
                  <a:pt x="6279581" y="1552103"/>
                  <a:pt x="6308291" y="1566436"/>
                </a:cubicBezTo>
                <a:cubicBezTo>
                  <a:pt x="6308291" y="1580770"/>
                  <a:pt x="6308291" y="1595103"/>
                  <a:pt x="6322643" y="1609437"/>
                </a:cubicBezTo>
                <a:cubicBezTo>
                  <a:pt x="6322643" y="1623770"/>
                  <a:pt x="6308291" y="1652438"/>
                  <a:pt x="6293939" y="1638104"/>
                </a:cubicBezTo>
                <a:cubicBezTo>
                  <a:pt x="6293939" y="1666773"/>
                  <a:pt x="6308291" y="1709773"/>
                  <a:pt x="6308291" y="1738440"/>
                </a:cubicBezTo>
                <a:cubicBezTo>
                  <a:pt x="6322643" y="1781441"/>
                  <a:pt x="6322643" y="1724107"/>
                  <a:pt x="6337000" y="1752773"/>
                </a:cubicBezTo>
                <a:cubicBezTo>
                  <a:pt x="6337000" y="1781441"/>
                  <a:pt x="6279581" y="1810108"/>
                  <a:pt x="6265229" y="1781441"/>
                </a:cubicBezTo>
                <a:cubicBezTo>
                  <a:pt x="6250875" y="1781441"/>
                  <a:pt x="6265229" y="1838775"/>
                  <a:pt x="6250875" y="1838775"/>
                </a:cubicBezTo>
                <a:cubicBezTo>
                  <a:pt x="6250875" y="1881774"/>
                  <a:pt x="6265229" y="1853107"/>
                  <a:pt x="6265229" y="1896111"/>
                </a:cubicBezTo>
                <a:cubicBezTo>
                  <a:pt x="6265229" y="1910444"/>
                  <a:pt x="6250875" y="1896111"/>
                  <a:pt x="6250875" y="1896111"/>
                </a:cubicBezTo>
                <a:cubicBezTo>
                  <a:pt x="6236520" y="1896111"/>
                  <a:pt x="6236520" y="1881774"/>
                  <a:pt x="6236520" y="1881774"/>
                </a:cubicBezTo>
                <a:cubicBezTo>
                  <a:pt x="6236520" y="1881774"/>
                  <a:pt x="6222164" y="1896111"/>
                  <a:pt x="6236520" y="1924778"/>
                </a:cubicBezTo>
                <a:cubicBezTo>
                  <a:pt x="6222164" y="1910444"/>
                  <a:pt x="6222164" y="1896111"/>
                  <a:pt x="6222164" y="1881774"/>
                </a:cubicBezTo>
                <a:cubicBezTo>
                  <a:pt x="6193456" y="1838775"/>
                  <a:pt x="6164748" y="1881774"/>
                  <a:pt x="6136041" y="1867441"/>
                </a:cubicBezTo>
                <a:cubicBezTo>
                  <a:pt x="6121684" y="1867441"/>
                  <a:pt x="6136041" y="1910444"/>
                  <a:pt x="6150393" y="1910444"/>
                </a:cubicBezTo>
                <a:cubicBezTo>
                  <a:pt x="6136041" y="1939112"/>
                  <a:pt x="6121684" y="1953445"/>
                  <a:pt x="6136041" y="1996446"/>
                </a:cubicBezTo>
                <a:cubicBezTo>
                  <a:pt x="6121684" y="1996446"/>
                  <a:pt x="6121684" y="1953445"/>
                  <a:pt x="6107332" y="1953445"/>
                </a:cubicBezTo>
                <a:cubicBezTo>
                  <a:pt x="6107332" y="1996446"/>
                  <a:pt x="6121684" y="2096779"/>
                  <a:pt x="6092977" y="2068112"/>
                </a:cubicBezTo>
                <a:cubicBezTo>
                  <a:pt x="6092977" y="2125449"/>
                  <a:pt x="6078622" y="2025113"/>
                  <a:pt x="6107332" y="2039445"/>
                </a:cubicBezTo>
                <a:cubicBezTo>
                  <a:pt x="6107332" y="2039445"/>
                  <a:pt x="6107332" y="2039445"/>
                  <a:pt x="6092977" y="2010778"/>
                </a:cubicBezTo>
                <a:cubicBezTo>
                  <a:pt x="6078622" y="1982112"/>
                  <a:pt x="6049913" y="1996446"/>
                  <a:pt x="6049913" y="2025113"/>
                </a:cubicBezTo>
                <a:cubicBezTo>
                  <a:pt x="6035558" y="2025113"/>
                  <a:pt x="6049913" y="1996446"/>
                  <a:pt x="6035558" y="1996446"/>
                </a:cubicBezTo>
                <a:cubicBezTo>
                  <a:pt x="6021205" y="1982112"/>
                  <a:pt x="6035558" y="1967779"/>
                  <a:pt x="6035558" y="1982112"/>
                </a:cubicBezTo>
                <a:cubicBezTo>
                  <a:pt x="6035558" y="1924778"/>
                  <a:pt x="6035558" y="1982112"/>
                  <a:pt x="6006850" y="1982112"/>
                </a:cubicBezTo>
                <a:cubicBezTo>
                  <a:pt x="5992496" y="2039445"/>
                  <a:pt x="5978141" y="1996446"/>
                  <a:pt x="5949434" y="2025113"/>
                </a:cubicBezTo>
                <a:cubicBezTo>
                  <a:pt x="5935079" y="1982112"/>
                  <a:pt x="5949434" y="1982112"/>
                  <a:pt x="5949434" y="1939112"/>
                </a:cubicBezTo>
                <a:cubicBezTo>
                  <a:pt x="5978141" y="1939112"/>
                  <a:pt x="5978141" y="1953445"/>
                  <a:pt x="5992496" y="1939112"/>
                </a:cubicBezTo>
                <a:cubicBezTo>
                  <a:pt x="5992496" y="1939112"/>
                  <a:pt x="5992496" y="1924778"/>
                  <a:pt x="5978141" y="1896111"/>
                </a:cubicBezTo>
                <a:cubicBezTo>
                  <a:pt x="5992496" y="1896111"/>
                  <a:pt x="5992496" y="1924778"/>
                  <a:pt x="6006850" y="1939112"/>
                </a:cubicBezTo>
                <a:cubicBezTo>
                  <a:pt x="6006850" y="1939112"/>
                  <a:pt x="6006850" y="1910444"/>
                  <a:pt x="6021205" y="1939112"/>
                </a:cubicBezTo>
                <a:cubicBezTo>
                  <a:pt x="6021205" y="1896111"/>
                  <a:pt x="6035558" y="1867441"/>
                  <a:pt x="6021205" y="1824440"/>
                </a:cubicBezTo>
                <a:cubicBezTo>
                  <a:pt x="6021205" y="1810108"/>
                  <a:pt x="6006850" y="1824440"/>
                  <a:pt x="5992496" y="1767107"/>
                </a:cubicBezTo>
                <a:cubicBezTo>
                  <a:pt x="5949434" y="1881774"/>
                  <a:pt x="5863307" y="1595103"/>
                  <a:pt x="5834598" y="1752773"/>
                </a:cubicBezTo>
                <a:cubicBezTo>
                  <a:pt x="5820243" y="1709773"/>
                  <a:pt x="5848951" y="1724107"/>
                  <a:pt x="5848951" y="1695440"/>
                </a:cubicBezTo>
                <a:cubicBezTo>
                  <a:pt x="5848951" y="1666773"/>
                  <a:pt x="5834598" y="1681106"/>
                  <a:pt x="5820243" y="1681106"/>
                </a:cubicBezTo>
                <a:cubicBezTo>
                  <a:pt x="5820243" y="1623770"/>
                  <a:pt x="5805891" y="1652438"/>
                  <a:pt x="5791534" y="1638104"/>
                </a:cubicBezTo>
                <a:cubicBezTo>
                  <a:pt x="5791534" y="1623770"/>
                  <a:pt x="5777179" y="1595103"/>
                  <a:pt x="5791534" y="1595103"/>
                </a:cubicBezTo>
                <a:cubicBezTo>
                  <a:pt x="5777179" y="1580770"/>
                  <a:pt x="5762827" y="1566436"/>
                  <a:pt x="5748472" y="1494769"/>
                </a:cubicBezTo>
                <a:cubicBezTo>
                  <a:pt x="5762827" y="1480435"/>
                  <a:pt x="5762827" y="1537769"/>
                  <a:pt x="5777179" y="1509102"/>
                </a:cubicBezTo>
                <a:cubicBezTo>
                  <a:pt x="5748472" y="1509102"/>
                  <a:pt x="5748472" y="1423099"/>
                  <a:pt x="5719763" y="1451768"/>
                </a:cubicBezTo>
                <a:cubicBezTo>
                  <a:pt x="5734119" y="1437434"/>
                  <a:pt x="5748472" y="1394432"/>
                  <a:pt x="5762827" y="1408764"/>
                </a:cubicBezTo>
                <a:cubicBezTo>
                  <a:pt x="5777179" y="1394432"/>
                  <a:pt x="5762827" y="1351432"/>
                  <a:pt x="5777179" y="1351432"/>
                </a:cubicBezTo>
                <a:cubicBezTo>
                  <a:pt x="5748472" y="1308431"/>
                  <a:pt x="5748472" y="1380099"/>
                  <a:pt x="5734119" y="1394432"/>
                </a:cubicBezTo>
                <a:cubicBezTo>
                  <a:pt x="5734119" y="1380099"/>
                  <a:pt x="5734119" y="1380099"/>
                  <a:pt x="5734119" y="1380099"/>
                </a:cubicBezTo>
                <a:cubicBezTo>
                  <a:pt x="5734119" y="1365764"/>
                  <a:pt x="5734119" y="1365764"/>
                  <a:pt x="5719763" y="1365764"/>
                </a:cubicBezTo>
                <a:cubicBezTo>
                  <a:pt x="5719763" y="1351432"/>
                  <a:pt x="5734119" y="1351432"/>
                  <a:pt x="5734119" y="1322764"/>
                </a:cubicBezTo>
                <a:cubicBezTo>
                  <a:pt x="5719763" y="1308431"/>
                  <a:pt x="5705408" y="1337098"/>
                  <a:pt x="5705408" y="1351432"/>
                </a:cubicBezTo>
                <a:cubicBezTo>
                  <a:pt x="5705408" y="1351432"/>
                  <a:pt x="5705408" y="1337098"/>
                  <a:pt x="5691055" y="1322764"/>
                </a:cubicBezTo>
                <a:cubicBezTo>
                  <a:pt x="5676700" y="1294097"/>
                  <a:pt x="5691055" y="1294097"/>
                  <a:pt x="5691055" y="1265430"/>
                </a:cubicBezTo>
                <a:cubicBezTo>
                  <a:pt x="5691055" y="1265430"/>
                  <a:pt x="5691055" y="1279764"/>
                  <a:pt x="5705408" y="1294097"/>
                </a:cubicBezTo>
                <a:cubicBezTo>
                  <a:pt x="5719763" y="1265430"/>
                  <a:pt x="5748472" y="1251097"/>
                  <a:pt x="5777179" y="1236765"/>
                </a:cubicBezTo>
                <a:cubicBezTo>
                  <a:pt x="5762827" y="1222431"/>
                  <a:pt x="5762827" y="1251097"/>
                  <a:pt x="5748472" y="1208096"/>
                </a:cubicBezTo>
                <a:cubicBezTo>
                  <a:pt x="5762827" y="1208096"/>
                  <a:pt x="5762827" y="1193761"/>
                  <a:pt x="5748472" y="1165094"/>
                </a:cubicBezTo>
                <a:cubicBezTo>
                  <a:pt x="5762827" y="1179426"/>
                  <a:pt x="5791534" y="1222431"/>
                  <a:pt x="5791534" y="1236765"/>
                </a:cubicBezTo>
                <a:cubicBezTo>
                  <a:pt x="5791534" y="1236765"/>
                  <a:pt x="5791534" y="1222431"/>
                  <a:pt x="5791534" y="1222431"/>
                </a:cubicBezTo>
                <a:cubicBezTo>
                  <a:pt x="5777179" y="1193761"/>
                  <a:pt x="5791534" y="1208096"/>
                  <a:pt x="5805891" y="1193761"/>
                </a:cubicBezTo>
                <a:lnTo>
                  <a:pt x="5820243" y="1208096"/>
                </a:lnTo>
                <a:lnTo>
                  <a:pt x="5825627" y="1213470"/>
                </a:lnTo>
                <a:cubicBezTo>
                  <a:pt x="5831009" y="1218846"/>
                  <a:pt x="5834598" y="1222431"/>
                  <a:pt x="5834598" y="1222431"/>
                </a:cubicBezTo>
                <a:cubicBezTo>
                  <a:pt x="5848951" y="1222431"/>
                  <a:pt x="5863307" y="1208096"/>
                  <a:pt x="5863307" y="1193761"/>
                </a:cubicBezTo>
                <a:lnTo>
                  <a:pt x="5864791" y="1202658"/>
                </a:lnTo>
                <a:lnTo>
                  <a:pt x="5863307" y="1208096"/>
                </a:lnTo>
                <a:lnTo>
                  <a:pt x="5865990" y="1209840"/>
                </a:lnTo>
                <a:lnTo>
                  <a:pt x="5870261" y="1235419"/>
                </a:lnTo>
                <a:cubicBezTo>
                  <a:pt x="5883043" y="1258263"/>
                  <a:pt x="5909959" y="1236765"/>
                  <a:pt x="5920725" y="1279764"/>
                </a:cubicBezTo>
                <a:cubicBezTo>
                  <a:pt x="5935079" y="1279764"/>
                  <a:pt x="5935079" y="1279764"/>
                  <a:pt x="5935079" y="1236765"/>
                </a:cubicBezTo>
                <a:cubicBezTo>
                  <a:pt x="5913547" y="1215261"/>
                  <a:pt x="5900089" y="1226012"/>
                  <a:pt x="5882597" y="1220638"/>
                </a:cubicBezTo>
                <a:lnTo>
                  <a:pt x="5865990" y="1209840"/>
                </a:lnTo>
                <a:lnTo>
                  <a:pt x="5864791" y="1202658"/>
                </a:lnTo>
                <a:lnTo>
                  <a:pt x="5870036" y="1183457"/>
                </a:lnTo>
                <a:cubicBezTo>
                  <a:pt x="5882146" y="1174054"/>
                  <a:pt x="5906370" y="1200929"/>
                  <a:pt x="5906370" y="1179426"/>
                </a:cubicBezTo>
                <a:cubicBezTo>
                  <a:pt x="5848951" y="1122093"/>
                  <a:pt x="5791534" y="1208096"/>
                  <a:pt x="5734119" y="1150760"/>
                </a:cubicBezTo>
                <a:cubicBezTo>
                  <a:pt x="5734119" y="1122093"/>
                  <a:pt x="5762827" y="1150760"/>
                  <a:pt x="5748472" y="1122093"/>
                </a:cubicBezTo>
                <a:cubicBezTo>
                  <a:pt x="5734119" y="1093426"/>
                  <a:pt x="5719763" y="1122093"/>
                  <a:pt x="5705408" y="1093426"/>
                </a:cubicBezTo>
                <a:cubicBezTo>
                  <a:pt x="5705408" y="1122093"/>
                  <a:pt x="5705408" y="1150760"/>
                  <a:pt x="5691055" y="1179426"/>
                </a:cubicBezTo>
                <a:cubicBezTo>
                  <a:pt x="5698232" y="1172262"/>
                  <a:pt x="5705408" y="1179426"/>
                  <a:pt x="5712587" y="1190179"/>
                </a:cubicBezTo>
                <a:lnTo>
                  <a:pt x="5734119" y="1222428"/>
                </a:lnTo>
                <a:lnTo>
                  <a:pt x="5734119" y="1222431"/>
                </a:lnTo>
                <a:lnTo>
                  <a:pt x="5734119" y="1229596"/>
                </a:lnTo>
                <a:cubicBezTo>
                  <a:pt x="5730529" y="1233180"/>
                  <a:pt x="5726940" y="1236765"/>
                  <a:pt x="5734119" y="1251097"/>
                </a:cubicBezTo>
                <a:cubicBezTo>
                  <a:pt x="5719763" y="1236765"/>
                  <a:pt x="5719763" y="1251097"/>
                  <a:pt x="5705408" y="1265430"/>
                </a:cubicBezTo>
                <a:cubicBezTo>
                  <a:pt x="5705408" y="1251097"/>
                  <a:pt x="5705408" y="1251097"/>
                  <a:pt x="5705408" y="1236765"/>
                </a:cubicBezTo>
                <a:cubicBezTo>
                  <a:pt x="5705408" y="1236765"/>
                  <a:pt x="5691055" y="1251097"/>
                  <a:pt x="5691055" y="1251097"/>
                </a:cubicBezTo>
                <a:cubicBezTo>
                  <a:pt x="5691055" y="1243928"/>
                  <a:pt x="5687466" y="1240345"/>
                  <a:pt x="5683876" y="1238556"/>
                </a:cubicBezTo>
                <a:lnTo>
                  <a:pt x="5678037" y="1237096"/>
                </a:lnTo>
                <a:lnTo>
                  <a:pt x="5676700" y="1222431"/>
                </a:lnTo>
                <a:cubicBezTo>
                  <a:pt x="5662345" y="1222431"/>
                  <a:pt x="5647991" y="1236765"/>
                  <a:pt x="5647991" y="1251097"/>
                </a:cubicBezTo>
                <a:cubicBezTo>
                  <a:pt x="5647991" y="1265430"/>
                  <a:pt x="5647991" y="1265430"/>
                  <a:pt x="5662345" y="1294097"/>
                </a:cubicBezTo>
                <a:cubicBezTo>
                  <a:pt x="5647991" y="1279764"/>
                  <a:pt x="5619284" y="1279764"/>
                  <a:pt x="5633636" y="1322764"/>
                </a:cubicBezTo>
                <a:cubicBezTo>
                  <a:pt x="5633636" y="1308431"/>
                  <a:pt x="5619284" y="1294097"/>
                  <a:pt x="5604929" y="1294097"/>
                </a:cubicBezTo>
                <a:cubicBezTo>
                  <a:pt x="5619284" y="1308431"/>
                  <a:pt x="5619284" y="1322764"/>
                  <a:pt x="5619284" y="1337098"/>
                </a:cubicBezTo>
                <a:cubicBezTo>
                  <a:pt x="5604929" y="1351432"/>
                  <a:pt x="5604929" y="1423099"/>
                  <a:pt x="5590574" y="1451768"/>
                </a:cubicBezTo>
                <a:cubicBezTo>
                  <a:pt x="5576220" y="1451768"/>
                  <a:pt x="5590574" y="1423099"/>
                  <a:pt x="5590574" y="1423099"/>
                </a:cubicBezTo>
                <a:cubicBezTo>
                  <a:pt x="5576220" y="1365764"/>
                  <a:pt x="5576220" y="1437434"/>
                  <a:pt x="5561865" y="1437434"/>
                </a:cubicBezTo>
                <a:cubicBezTo>
                  <a:pt x="5561865" y="1423099"/>
                  <a:pt x="5576220" y="1423099"/>
                  <a:pt x="5561865" y="1394432"/>
                </a:cubicBezTo>
                <a:cubicBezTo>
                  <a:pt x="5547513" y="1408764"/>
                  <a:pt x="5547513" y="1423099"/>
                  <a:pt x="5547513" y="1451768"/>
                </a:cubicBezTo>
                <a:cubicBezTo>
                  <a:pt x="5547513" y="1466101"/>
                  <a:pt x="5547513" y="1466101"/>
                  <a:pt x="5547513" y="1466101"/>
                </a:cubicBezTo>
                <a:cubicBezTo>
                  <a:pt x="5547513" y="1480435"/>
                  <a:pt x="5547513" y="1480435"/>
                  <a:pt x="5547513" y="1494769"/>
                </a:cubicBezTo>
                <a:cubicBezTo>
                  <a:pt x="5533157" y="1480435"/>
                  <a:pt x="5533157" y="1494769"/>
                  <a:pt x="5518802" y="1509102"/>
                </a:cubicBezTo>
                <a:cubicBezTo>
                  <a:pt x="5547513" y="1566436"/>
                  <a:pt x="5576220" y="1480435"/>
                  <a:pt x="5590574" y="1509102"/>
                </a:cubicBezTo>
                <a:cubicBezTo>
                  <a:pt x="5604929" y="1494769"/>
                  <a:pt x="5604929" y="1423099"/>
                  <a:pt x="5619284" y="1494769"/>
                </a:cubicBezTo>
                <a:cubicBezTo>
                  <a:pt x="5619284" y="1480435"/>
                  <a:pt x="5619284" y="1466101"/>
                  <a:pt x="5619284" y="1451768"/>
                </a:cubicBezTo>
                <a:cubicBezTo>
                  <a:pt x="5633636" y="1451768"/>
                  <a:pt x="5633636" y="1537769"/>
                  <a:pt x="5647991" y="1509102"/>
                </a:cubicBezTo>
                <a:cubicBezTo>
                  <a:pt x="5647991" y="1537769"/>
                  <a:pt x="5647991" y="1537769"/>
                  <a:pt x="5633636" y="1552103"/>
                </a:cubicBezTo>
                <a:cubicBezTo>
                  <a:pt x="5633636" y="1509102"/>
                  <a:pt x="5619284" y="1494769"/>
                  <a:pt x="5604929" y="1480435"/>
                </a:cubicBezTo>
                <a:cubicBezTo>
                  <a:pt x="5604929" y="1494769"/>
                  <a:pt x="5619284" y="1566436"/>
                  <a:pt x="5619284" y="1566436"/>
                </a:cubicBezTo>
                <a:cubicBezTo>
                  <a:pt x="5633636" y="1580770"/>
                  <a:pt x="5590574" y="1580770"/>
                  <a:pt x="5619284" y="1595103"/>
                </a:cubicBezTo>
                <a:cubicBezTo>
                  <a:pt x="5604929" y="1609437"/>
                  <a:pt x="5576220" y="1580770"/>
                  <a:pt x="5576220" y="1652438"/>
                </a:cubicBezTo>
                <a:cubicBezTo>
                  <a:pt x="5590574" y="1666773"/>
                  <a:pt x="5590574" y="1666773"/>
                  <a:pt x="5604929" y="1666773"/>
                </a:cubicBezTo>
                <a:cubicBezTo>
                  <a:pt x="5619284" y="1681106"/>
                  <a:pt x="5633636" y="1695440"/>
                  <a:pt x="5647991" y="1681106"/>
                </a:cubicBezTo>
                <a:cubicBezTo>
                  <a:pt x="5662345" y="1681106"/>
                  <a:pt x="5676700" y="1666773"/>
                  <a:pt x="5691055" y="1666773"/>
                </a:cubicBezTo>
                <a:cubicBezTo>
                  <a:pt x="5705408" y="1666773"/>
                  <a:pt x="5691055" y="1681106"/>
                  <a:pt x="5705408" y="1709773"/>
                </a:cubicBezTo>
                <a:cubicBezTo>
                  <a:pt x="5719763" y="1695440"/>
                  <a:pt x="5719763" y="1709773"/>
                  <a:pt x="5734119" y="1724107"/>
                </a:cubicBezTo>
                <a:cubicBezTo>
                  <a:pt x="5734119" y="1738440"/>
                  <a:pt x="5734119" y="1767107"/>
                  <a:pt x="5719763" y="1767107"/>
                </a:cubicBezTo>
                <a:cubicBezTo>
                  <a:pt x="5734119" y="1795775"/>
                  <a:pt x="5748472" y="1767107"/>
                  <a:pt x="5762827" y="1767107"/>
                </a:cubicBezTo>
                <a:cubicBezTo>
                  <a:pt x="5762827" y="1810108"/>
                  <a:pt x="5805891" y="1810108"/>
                  <a:pt x="5820243" y="1881774"/>
                </a:cubicBezTo>
                <a:cubicBezTo>
                  <a:pt x="5834598" y="1853107"/>
                  <a:pt x="5877662" y="1867441"/>
                  <a:pt x="5892015" y="1824440"/>
                </a:cubicBezTo>
                <a:cubicBezTo>
                  <a:pt x="5920725" y="1853107"/>
                  <a:pt x="5935079" y="1867441"/>
                  <a:pt x="5949434" y="1810108"/>
                </a:cubicBezTo>
                <a:cubicBezTo>
                  <a:pt x="5949434" y="1810108"/>
                  <a:pt x="5949434" y="1867441"/>
                  <a:pt x="5963786" y="1867441"/>
                </a:cubicBezTo>
                <a:cubicBezTo>
                  <a:pt x="5920725" y="1838775"/>
                  <a:pt x="5877662" y="1896111"/>
                  <a:pt x="5834598" y="1896111"/>
                </a:cubicBezTo>
                <a:cubicBezTo>
                  <a:pt x="5834598" y="1896111"/>
                  <a:pt x="5834598" y="1924778"/>
                  <a:pt x="5834598" y="1939112"/>
                </a:cubicBezTo>
                <a:cubicBezTo>
                  <a:pt x="5820243" y="1910444"/>
                  <a:pt x="5820243" y="1939112"/>
                  <a:pt x="5805891" y="1939112"/>
                </a:cubicBezTo>
                <a:cubicBezTo>
                  <a:pt x="5820243" y="1982112"/>
                  <a:pt x="5863307" y="1967779"/>
                  <a:pt x="5877662" y="1953445"/>
                </a:cubicBezTo>
                <a:cubicBezTo>
                  <a:pt x="5877662" y="1996446"/>
                  <a:pt x="5892015" y="2010778"/>
                  <a:pt x="5906370" y="2053779"/>
                </a:cubicBezTo>
                <a:cubicBezTo>
                  <a:pt x="5892015" y="2039445"/>
                  <a:pt x="5892015" y="2039445"/>
                  <a:pt x="5877662" y="2025113"/>
                </a:cubicBezTo>
                <a:cubicBezTo>
                  <a:pt x="5848951" y="2111113"/>
                  <a:pt x="5805891" y="1967779"/>
                  <a:pt x="5777179" y="2068112"/>
                </a:cubicBezTo>
                <a:cubicBezTo>
                  <a:pt x="5777179" y="2068112"/>
                  <a:pt x="5777179" y="2039445"/>
                  <a:pt x="5762827" y="2025113"/>
                </a:cubicBezTo>
                <a:cubicBezTo>
                  <a:pt x="5762827" y="2025113"/>
                  <a:pt x="5762827" y="2053779"/>
                  <a:pt x="5762827" y="2068112"/>
                </a:cubicBezTo>
                <a:cubicBezTo>
                  <a:pt x="5762827" y="2068112"/>
                  <a:pt x="5748472" y="2010778"/>
                  <a:pt x="5748472" y="2053779"/>
                </a:cubicBezTo>
                <a:cubicBezTo>
                  <a:pt x="5734119" y="2039445"/>
                  <a:pt x="5748472" y="1996446"/>
                  <a:pt x="5734119" y="1996446"/>
                </a:cubicBezTo>
                <a:cubicBezTo>
                  <a:pt x="5719763" y="1996446"/>
                  <a:pt x="5719763" y="2025113"/>
                  <a:pt x="5719763" y="2025113"/>
                </a:cubicBezTo>
                <a:cubicBezTo>
                  <a:pt x="5719763" y="2039445"/>
                  <a:pt x="5734119" y="2053779"/>
                  <a:pt x="5734119" y="2053779"/>
                </a:cubicBezTo>
                <a:cubicBezTo>
                  <a:pt x="5734119" y="2068112"/>
                  <a:pt x="5705408" y="2053779"/>
                  <a:pt x="5691055" y="1996446"/>
                </a:cubicBezTo>
                <a:cubicBezTo>
                  <a:pt x="5691055" y="1996446"/>
                  <a:pt x="5691055" y="1996446"/>
                  <a:pt x="5705408" y="1996446"/>
                </a:cubicBezTo>
                <a:cubicBezTo>
                  <a:pt x="5691055" y="1967779"/>
                  <a:pt x="5691055" y="1982112"/>
                  <a:pt x="5676700" y="1982112"/>
                </a:cubicBezTo>
                <a:cubicBezTo>
                  <a:pt x="5676700" y="1953445"/>
                  <a:pt x="5676700" y="1953445"/>
                  <a:pt x="5662345" y="1924778"/>
                </a:cubicBezTo>
                <a:cubicBezTo>
                  <a:pt x="5662345" y="1924778"/>
                  <a:pt x="5662345" y="1939112"/>
                  <a:pt x="5662345" y="1967779"/>
                </a:cubicBezTo>
                <a:cubicBezTo>
                  <a:pt x="5662345" y="1953445"/>
                  <a:pt x="5647991" y="1939112"/>
                  <a:pt x="5647991" y="1924778"/>
                </a:cubicBezTo>
                <a:cubicBezTo>
                  <a:pt x="5676700" y="1910444"/>
                  <a:pt x="5705408" y="1924778"/>
                  <a:pt x="5719763" y="1881774"/>
                </a:cubicBezTo>
                <a:cubicBezTo>
                  <a:pt x="5705408" y="1853107"/>
                  <a:pt x="5719763" y="1838775"/>
                  <a:pt x="5705408" y="1810108"/>
                </a:cubicBezTo>
                <a:cubicBezTo>
                  <a:pt x="5705408" y="1795775"/>
                  <a:pt x="5691055" y="1795775"/>
                  <a:pt x="5691055" y="1795775"/>
                </a:cubicBezTo>
                <a:cubicBezTo>
                  <a:pt x="5676700" y="1781441"/>
                  <a:pt x="5662345" y="1795775"/>
                  <a:pt x="5647991" y="1781441"/>
                </a:cubicBezTo>
                <a:cubicBezTo>
                  <a:pt x="5662345" y="1824440"/>
                  <a:pt x="5662345" y="1810108"/>
                  <a:pt x="5647991" y="1795775"/>
                </a:cubicBezTo>
                <a:cubicBezTo>
                  <a:pt x="5633636" y="1795775"/>
                  <a:pt x="5647991" y="1853107"/>
                  <a:pt x="5647991" y="1853107"/>
                </a:cubicBezTo>
                <a:cubicBezTo>
                  <a:pt x="5647991" y="1867441"/>
                  <a:pt x="5647991" y="1896111"/>
                  <a:pt x="5647991" y="1910444"/>
                </a:cubicBezTo>
                <a:cubicBezTo>
                  <a:pt x="5619284" y="1924778"/>
                  <a:pt x="5619284" y="1838775"/>
                  <a:pt x="5590574" y="1853107"/>
                </a:cubicBezTo>
                <a:cubicBezTo>
                  <a:pt x="5576220" y="1853107"/>
                  <a:pt x="5561865" y="1867441"/>
                  <a:pt x="5561865" y="1867441"/>
                </a:cubicBezTo>
                <a:cubicBezTo>
                  <a:pt x="5561865" y="1881774"/>
                  <a:pt x="5561865" y="1881774"/>
                  <a:pt x="5561865" y="1896111"/>
                </a:cubicBezTo>
                <a:cubicBezTo>
                  <a:pt x="5576220" y="1853107"/>
                  <a:pt x="5619284" y="1939112"/>
                  <a:pt x="5647991" y="1939112"/>
                </a:cubicBezTo>
                <a:cubicBezTo>
                  <a:pt x="5647991" y="1953445"/>
                  <a:pt x="5633636" y="1982112"/>
                  <a:pt x="5633636" y="2010778"/>
                </a:cubicBezTo>
                <a:cubicBezTo>
                  <a:pt x="5633636" y="2010778"/>
                  <a:pt x="5647991" y="2025113"/>
                  <a:pt x="5662345" y="2039445"/>
                </a:cubicBezTo>
                <a:cubicBezTo>
                  <a:pt x="5662345" y="2053779"/>
                  <a:pt x="5662345" y="2053779"/>
                  <a:pt x="5662345" y="2053779"/>
                </a:cubicBezTo>
                <a:cubicBezTo>
                  <a:pt x="5662345" y="2082446"/>
                  <a:pt x="5647991" y="2111113"/>
                  <a:pt x="5676700" y="2111113"/>
                </a:cubicBezTo>
                <a:cubicBezTo>
                  <a:pt x="5662345" y="2139783"/>
                  <a:pt x="5662345" y="2139783"/>
                  <a:pt x="5647991" y="2154116"/>
                </a:cubicBezTo>
                <a:cubicBezTo>
                  <a:pt x="5633636" y="2154116"/>
                  <a:pt x="5619284" y="2154116"/>
                  <a:pt x="5604929" y="2168449"/>
                </a:cubicBezTo>
                <a:cubicBezTo>
                  <a:pt x="5619284" y="2168449"/>
                  <a:pt x="5619284" y="2182783"/>
                  <a:pt x="5619284" y="2182783"/>
                </a:cubicBezTo>
                <a:cubicBezTo>
                  <a:pt x="5619284" y="2197117"/>
                  <a:pt x="5619284" y="2197117"/>
                  <a:pt x="5633636" y="2225783"/>
                </a:cubicBezTo>
                <a:cubicBezTo>
                  <a:pt x="5619284" y="2225783"/>
                  <a:pt x="5604929" y="2225783"/>
                  <a:pt x="5604929" y="2240116"/>
                </a:cubicBezTo>
                <a:cubicBezTo>
                  <a:pt x="5662345" y="2225783"/>
                  <a:pt x="5719763" y="2197117"/>
                  <a:pt x="5777179" y="2225783"/>
                </a:cubicBezTo>
                <a:cubicBezTo>
                  <a:pt x="5777179" y="2197117"/>
                  <a:pt x="5791534" y="2197117"/>
                  <a:pt x="5805891" y="2197117"/>
                </a:cubicBezTo>
                <a:cubicBezTo>
                  <a:pt x="5820243" y="2197117"/>
                  <a:pt x="5805891" y="2154116"/>
                  <a:pt x="5791534" y="2139783"/>
                </a:cubicBezTo>
                <a:cubicBezTo>
                  <a:pt x="5805891" y="2139783"/>
                  <a:pt x="5805891" y="2125449"/>
                  <a:pt x="5805891" y="2096779"/>
                </a:cubicBezTo>
                <a:cubicBezTo>
                  <a:pt x="5805891" y="2096779"/>
                  <a:pt x="5820243" y="2096779"/>
                  <a:pt x="5820243" y="2139783"/>
                </a:cubicBezTo>
                <a:cubicBezTo>
                  <a:pt x="5777179" y="2154116"/>
                  <a:pt x="5848951" y="2254450"/>
                  <a:pt x="5877662" y="2240116"/>
                </a:cubicBezTo>
                <a:cubicBezTo>
                  <a:pt x="5863307" y="2254450"/>
                  <a:pt x="5892015" y="2283117"/>
                  <a:pt x="5877662" y="2283117"/>
                </a:cubicBezTo>
                <a:cubicBezTo>
                  <a:pt x="5906370" y="2326118"/>
                  <a:pt x="5892015" y="2197117"/>
                  <a:pt x="5920725" y="2240116"/>
                </a:cubicBezTo>
                <a:cubicBezTo>
                  <a:pt x="5920725" y="2283117"/>
                  <a:pt x="5906370" y="2254450"/>
                  <a:pt x="5906370" y="2254450"/>
                </a:cubicBezTo>
                <a:cubicBezTo>
                  <a:pt x="5906370" y="2254450"/>
                  <a:pt x="5906370" y="2254450"/>
                  <a:pt x="5906370" y="2297451"/>
                </a:cubicBezTo>
                <a:cubicBezTo>
                  <a:pt x="5892015" y="2297451"/>
                  <a:pt x="5863307" y="2311784"/>
                  <a:pt x="5863307" y="2340451"/>
                </a:cubicBezTo>
                <a:cubicBezTo>
                  <a:pt x="5877662" y="2354787"/>
                  <a:pt x="5892015" y="2326118"/>
                  <a:pt x="5906370" y="2326118"/>
                </a:cubicBezTo>
                <a:cubicBezTo>
                  <a:pt x="5906370" y="2354787"/>
                  <a:pt x="5920725" y="2369121"/>
                  <a:pt x="5949434" y="2369121"/>
                </a:cubicBezTo>
                <a:cubicBezTo>
                  <a:pt x="5949434" y="2383454"/>
                  <a:pt x="5949434" y="2412122"/>
                  <a:pt x="5949434" y="2426454"/>
                </a:cubicBezTo>
                <a:cubicBezTo>
                  <a:pt x="5935079" y="2412122"/>
                  <a:pt x="5935079" y="2383454"/>
                  <a:pt x="5920725" y="2383454"/>
                </a:cubicBezTo>
                <a:cubicBezTo>
                  <a:pt x="5935079" y="2440788"/>
                  <a:pt x="5906370" y="2369121"/>
                  <a:pt x="5906370" y="2412122"/>
                </a:cubicBezTo>
                <a:cubicBezTo>
                  <a:pt x="5892015" y="2412122"/>
                  <a:pt x="5892015" y="2397788"/>
                  <a:pt x="5892015" y="2383454"/>
                </a:cubicBezTo>
                <a:cubicBezTo>
                  <a:pt x="5877662" y="2383454"/>
                  <a:pt x="5877662" y="2412122"/>
                  <a:pt x="5863307" y="2397788"/>
                </a:cubicBezTo>
                <a:cubicBezTo>
                  <a:pt x="5848951" y="2397788"/>
                  <a:pt x="5863307" y="2412122"/>
                  <a:pt x="5863307" y="2440788"/>
                </a:cubicBezTo>
                <a:cubicBezTo>
                  <a:pt x="5820243" y="2440788"/>
                  <a:pt x="5791534" y="2426454"/>
                  <a:pt x="5762827" y="2440788"/>
                </a:cubicBezTo>
                <a:cubicBezTo>
                  <a:pt x="5748472" y="2383454"/>
                  <a:pt x="5734119" y="2369121"/>
                  <a:pt x="5705408" y="2383454"/>
                </a:cubicBezTo>
                <a:cubicBezTo>
                  <a:pt x="5719763" y="2412122"/>
                  <a:pt x="5719763" y="2383454"/>
                  <a:pt x="5734119" y="2426454"/>
                </a:cubicBezTo>
                <a:cubicBezTo>
                  <a:pt x="5734119" y="2440788"/>
                  <a:pt x="5734119" y="2397788"/>
                  <a:pt x="5748472" y="2412122"/>
                </a:cubicBezTo>
                <a:cubicBezTo>
                  <a:pt x="5762827" y="2469455"/>
                  <a:pt x="5719763" y="2440788"/>
                  <a:pt x="5705408" y="2440788"/>
                </a:cubicBezTo>
                <a:cubicBezTo>
                  <a:pt x="5705408" y="2440788"/>
                  <a:pt x="5705408" y="2426454"/>
                  <a:pt x="5705408" y="2412122"/>
                </a:cubicBezTo>
                <a:cubicBezTo>
                  <a:pt x="5691055" y="2426454"/>
                  <a:pt x="5676700" y="2455121"/>
                  <a:pt x="5662345" y="2412122"/>
                </a:cubicBezTo>
                <a:cubicBezTo>
                  <a:pt x="5619284" y="2383454"/>
                  <a:pt x="5647991" y="2469455"/>
                  <a:pt x="5647991" y="2541122"/>
                </a:cubicBezTo>
                <a:cubicBezTo>
                  <a:pt x="5662345" y="2598459"/>
                  <a:pt x="5662345" y="2541122"/>
                  <a:pt x="5662345" y="2584124"/>
                </a:cubicBezTo>
                <a:cubicBezTo>
                  <a:pt x="5662345" y="2584124"/>
                  <a:pt x="5662345" y="2598459"/>
                  <a:pt x="5662345" y="2612792"/>
                </a:cubicBezTo>
                <a:cubicBezTo>
                  <a:pt x="5662345" y="2598459"/>
                  <a:pt x="5647991" y="2584124"/>
                  <a:pt x="5647991" y="2598459"/>
                </a:cubicBezTo>
                <a:cubicBezTo>
                  <a:pt x="5647991" y="2598459"/>
                  <a:pt x="5647991" y="2612792"/>
                  <a:pt x="5647991" y="2612792"/>
                </a:cubicBezTo>
                <a:cubicBezTo>
                  <a:pt x="5647991" y="2627125"/>
                  <a:pt x="5662345" y="2641459"/>
                  <a:pt x="5662345" y="2627125"/>
                </a:cubicBezTo>
                <a:cubicBezTo>
                  <a:pt x="5676700" y="2670126"/>
                  <a:pt x="5647991" y="2641459"/>
                  <a:pt x="5662345" y="2684459"/>
                </a:cubicBezTo>
                <a:cubicBezTo>
                  <a:pt x="5647991" y="2670126"/>
                  <a:pt x="5662345" y="2655792"/>
                  <a:pt x="5647991" y="2641459"/>
                </a:cubicBezTo>
                <a:cubicBezTo>
                  <a:pt x="5633636" y="2641459"/>
                  <a:pt x="5647991" y="2713126"/>
                  <a:pt x="5619284" y="2684459"/>
                </a:cubicBezTo>
                <a:cubicBezTo>
                  <a:pt x="5633636" y="2641459"/>
                  <a:pt x="5647991" y="2627125"/>
                  <a:pt x="5633636" y="2555456"/>
                </a:cubicBezTo>
                <a:cubicBezTo>
                  <a:pt x="5633636" y="2541122"/>
                  <a:pt x="5633636" y="2555456"/>
                  <a:pt x="5647991" y="2555456"/>
                </a:cubicBezTo>
                <a:cubicBezTo>
                  <a:pt x="5633636" y="2483788"/>
                  <a:pt x="5647991" y="2483788"/>
                  <a:pt x="5619284" y="2412122"/>
                </a:cubicBezTo>
                <a:cubicBezTo>
                  <a:pt x="5619284" y="2412122"/>
                  <a:pt x="5619284" y="2412122"/>
                  <a:pt x="5590574" y="2426454"/>
                </a:cubicBezTo>
                <a:cubicBezTo>
                  <a:pt x="5590574" y="2440788"/>
                  <a:pt x="5604929" y="2440788"/>
                  <a:pt x="5604929" y="2469455"/>
                </a:cubicBezTo>
                <a:cubicBezTo>
                  <a:pt x="5590574" y="2469455"/>
                  <a:pt x="5590574" y="2426454"/>
                  <a:pt x="5576220" y="2412122"/>
                </a:cubicBezTo>
                <a:cubicBezTo>
                  <a:pt x="5590574" y="2412122"/>
                  <a:pt x="5590574" y="2397788"/>
                  <a:pt x="5604929" y="2397788"/>
                </a:cubicBezTo>
                <a:cubicBezTo>
                  <a:pt x="5604929" y="2369121"/>
                  <a:pt x="5604929" y="2369121"/>
                  <a:pt x="5590574" y="2354787"/>
                </a:cubicBezTo>
                <a:cubicBezTo>
                  <a:pt x="5576220" y="2383454"/>
                  <a:pt x="5561865" y="2455121"/>
                  <a:pt x="5533157" y="2412122"/>
                </a:cubicBezTo>
                <a:cubicBezTo>
                  <a:pt x="5533157" y="2397788"/>
                  <a:pt x="5561865" y="2397788"/>
                  <a:pt x="5547513" y="2369121"/>
                </a:cubicBezTo>
                <a:cubicBezTo>
                  <a:pt x="5561865" y="2340451"/>
                  <a:pt x="5590574" y="2354787"/>
                  <a:pt x="5619284" y="2340451"/>
                </a:cubicBezTo>
                <a:cubicBezTo>
                  <a:pt x="5604929" y="2268783"/>
                  <a:pt x="5576220" y="2369121"/>
                  <a:pt x="5547513" y="2297451"/>
                </a:cubicBezTo>
                <a:cubicBezTo>
                  <a:pt x="5547513" y="2326118"/>
                  <a:pt x="5533157" y="2326118"/>
                  <a:pt x="5518802" y="2326118"/>
                </a:cubicBezTo>
                <a:cubicBezTo>
                  <a:pt x="5504449" y="2326118"/>
                  <a:pt x="5504449" y="2340451"/>
                  <a:pt x="5490093" y="2340451"/>
                </a:cubicBezTo>
                <a:cubicBezTo>
                  <a:pt x="5490093" y="2354787"/>
                  <a:pt x="5504449" y="2369121"/>
                  <a:pt x="5504449" y="2369121"/>
                </a:cubicBezTo>
                <a:cubicBezTo>
                  <a:pt x="5518802" y="2397788"/>
                  <a:pt x="5475738" y="2340451"/>
                  <a:pt x="5475738" y="2369121"/>
                </a:cubicBezTo>
                <a:cubicBezTo>
                  <a:pt x="5475738" y="2383454"/>
                  <a:pt x="5475738" y="2397788"/>
                  <a:pt x="5490093" y="2397788"/>
                </a:cubicBezTo>
                <a:cubicBezTo>
                  <a:pt x="5475738" y="2412122"/>
                  <a:pt x="5461386" y="2369121"/>
                  <a:pt x="5447029" y="2383454"/>
                </a:cubicBezTo>
                <a:cubicBezTo>
                  <a:pt x="5432677" y="2412122"/>
                  <a:pt x="5461386" y="2426454"/>
                  <a:pt x="5432677" y="2412122"/>
                </a:cubicBezTo>
                <a:cubicBezTo>
                  <a:pt x="5461386" y="2469455"/>
                  <a:pt x="5490093" y="2440788"/>
                  <a:pt x="5518802" y="2412122"/>
                </a:cubicBezTo>
                <a:cubicBezTo>
                  <a:pt x="5518802" y="2440788"/>
                  <a:pt x="5533157" y="2412122"/>
                  <a:pt x="5533157" y="2426454"/>
                </a:cubicBezTo>
                <a:cubicBezTo>
                  <a:pt x="5533157" y="2469455"/>
                  <a:pt x="5518802" y="2412122"/>
                  <a:pt x="5504449" y="2455121"/>
                </a:cubicBezTo>
                <a:cubicBezTo>
                  <a:pt x="5518802" y="2469455"/>
                  <a:pt x="5533157" y="2469455"/>
                  <a:pt x="5547513" y="2541122"/>
                </a:cubicBezTo>
                <a:cubicBezTo>
                  <a:pt x="5533157" y="2498122"/>
                  <a:pt x="5504449" y="2455121"/>
                  <a:pt x="5490093" y="2455121"/>
                </a:cubicBezTo>
                <a:cubicBezTo>
                  <a:pt x="5475738" y="2455121"/>
                  <a:pt x="5490093" y="2483788"/>
                  <a:pt x="5475738" y="2483788"/>
                </a:cubicBezTo>
                <a:cubicBezTo>
                  <a:pt x="5461386" y="2483788"/>
                  <a:pt x="5432677" y="2455121"/>
                  <a:pt x="5418322" y="2483788"/>
                </a:cubicBezTo>
                <a:cubicBezTo>
                  <a:pt x="5432677" y="2498122"/>
                  <a:pt x="5432677" y="2498122"/>
                  <a:pt x="5447029" y="2512455"/>
                </a:cubicBezTo>
                <a:cubicBezTo>
                  <a:pt x="5432677" y="2526789"/>
                  <a:pt x="5389615" y="2469455"/>
                  <a:pt x="5360906" y="2512455"/>
                </a:cubicBezTo>
                <a:cubicBezTo>
                  <a:pt x="5375258" y="2555456"/>
                  <a:pt x="5389615" y="2526789"/>
                  <a:pt x="5389615" y="2555456"/>
                </a:cubicBezTo>
                <a:cubicBezTo>
                  <a:pt x="5375258" y="2526789"/>
                  <a:pt x="5346551" y="2598459"/>
                  <a:pt x="5332195" y="2584124"/>
                </a:cubicBezTo>
                <a:cubicBezTo>
                  <a:pt x="5332195" y="2598459"/>
                  <a:pt x="5346551" y="2612792"/>
                  <a:pt x="5346551" y="2627125"/>
                </a:cubicBezTo>
                <a:cubicBezTo>
                  <a:pt x="5332195" y="2612792"/>
                  <a:pt x="5317842" y="2627125"/>
                  <a:pt x="5303487" y="2641459"/>
                </a:cubicBezTo>
                <a:cubicBezTo>
                  <a:pt x="5303487" y="2627125"/>
                  <a:pt x="5303487" y="2612792"/>
                  <a:pt x="5303487" y="2612792"/>
                </a:cubicBezTo>
                <a:cubicBezTo>
                  <a:pt x="5303487" y="2612792"/>
                  <a:pt x="5289131" y="2627125"/>
                  <a:pt x="5289131" y="2627125"/>
                </a:cubicBezTo>
                <a:cubicBezTo>
                  <a:pt x="5289131" y="2641459"/>
                  <a:pt x="5303487" y="2655792"/>
                  <a:pt x="5303487" y="2655792"/>
                </a:cubicBezTo>
                <a:cubicBezTo>
                  <a:pt x="5303487" y="2670126"/>
                  <a:pt x="5303487" y="2670126"/>
                  <a:pt x="5289131" y="2684459"/>
                </a:cubicBezTo>
                <a:cubicBezTo>
                  <a:pt x="5289131" y="2670126"/>
                  <a:pt x="5289131" y="2655792"/>
                  <a:pt x="5289131" y="2641459"/>
                </a:cubicBezTo>
                <a:cubicBezTo>
                  <a:pt x="5260424" y="2612792"/>
                  <a:pt x="5260424" y="2655792"/>
                  <a:pt x="5260424" y="2684459"/>
                </a:cubicBezTo>
                <a:cubicBezTo>
                  <a:pt x="5260424" y="2698793"/>
                  <a:pt x="5246070" y="2684459"/>
                  <a:pt x="5231715" y="2670126"/>
                </a:cubicBezTo>
                <a:cubicBezTo>
                  <a:pt x="5231715" y="2670126"/>
                  <a:pt x="5231715" y="2684459"/>
                  <a:pt x="5231715" y="2698793"/>
                </a:cubicBezTo>
                <a:cubicBezTo>
                  <a:pt x="5231715" y="2684459"/>
                  <a:pt x="5217360" y="2670126"/>
                  <a:pt x="5203008" y="2670126"/>
                </a:cubicBezTo>
                <a:cubicBezTo>
                  <a:pt x="5203008" y="2670126"/>
                  <a:pt x="5203008" y="2684459"/>
                  <a:pt x="5217360" y="2684459"/>
                </a:cubicBezTo>
                <a:cubicBezTo>
                  <a:pt x="5217360" y="2713126"/>
                  <a:pt x="5203008" y="2698793"/>
                  <a:pt x="5188652" y="2684459"/>
                </a:cubicBezTo>
                <a:cubicBezTo>
                  <a:pt x="5174300" y="2698793"/>
                  <a:pt x="5159945" y="2713126"/>
                  <a:pt x="5145590" y="2727460"/>
                </a:cubicBezTo>
                <a:cubicBezTo>
                  <a:pt x="5145590" y="2727460"/>
                  <a:pt x="5145590" y="2741792"/>
                  <a:pt x="5145590" y="2741792"/>
                </a:cubicBezTo>
                <a:cubicBezTo>
                  <a:pt x="5131236" y="2741792"/>
                  <a:pt x="5116881" y="2756127"/>
                  <a:pt x="5102529" y="2741792"/>
                </a:cubicBezTo>
                <a:cubicBezTo>
                  <a:pt x="5102529" y="2813463"/>
                  <a:pt x="5045110" y="2799128"/>
                  <a:pt x="5016401" y="2799128"/>
                </a:cubicBezTo>
                <a:cubicBezTo>
                  <a:pt x="4987693" y="2856463"/>
                  <a:pt x="4944631" y="2856463"/>
                  <a:pt x="4901567" y="2885131"/>
                </a:cubicBezTo>
                <a:cubicBezTo>
                  <a:pt x="4901567" y="2885131"/>
                  <a:pt x="4887211" y="2885131"/>
                  <a:pt x="4887211" y="2885131"/>
                </a:cubicBezTo>
                <a:cubicBezTo>
                  <a:pt x="4887211" y="2899462"/>
                  <a:pt x="4887211" y="2899462"/>
                  <a:pt x="4887211" y="2899462"/>
                </a:cubicBezTo>
                <a:cubicBezTo>
                  <a:pt x="4880035" y="2899462"/>
                  <a:pt x="4876445" y="2903047"/>
                  <a:pt x="4874652" y="2908421"/>
                </a:cubicBezTo>
                <a:lnTo>
                  <a:pt x="4873962" y="2916004"/>
                </a:lnTo>
                <a:lnTo>
                  <a:pt x="4872859" y="2913798"/>
                </a:lnTo>
                <a:lnTo>
                  <a:pt x="4872859" y="2928131"/>
                </a:lnTo>
                <a:lnTo>
                  <a:pt x="4873962" y="2916004"/>
                </a:lnTo>
                <a:lnTo>
                  <a:pt x="4887211" y="2942465"/>
                </a:lnTo>
                <a:cubicBezTo>
                  <a:pt x="4890801" y="2953213"/>
                  <a:pt x="4894388" y="2963965"/>
                  <a:pt x="4901567" y="2971132"/>
                </a:cubicBezTo>
                <a:cubicBezTo>
                  <a:pt x="4901567" y="2956798"/>
                  <a:pt x="4915922" y="2956798"/>
                  <a:pt x="4915922" y="2942465"/>
                </a:cubicBezTo>
                <a:cubicBezTo>
                  <a:pt x="4930275" y="2971132"/>
                  <a:pt x="4915922" y="2985465"/>
                  <a:pt x="4930275" y="2971132"/>
                </a:cubicBezTo>
                <a:cubicBezTo>
                  <a:pt x="4937451" y="2985465"/>
                  <a:pt x="4933865" y="2989049"/>
                  <a:pt x="4930275" y="2992632"/>
                </a:cubicBezTo>
                <a:lnTo>
                  <a:pt x="4930275" y="3013289"/>
                </a:lnTo>
                <a:lnTo>
                  <a:pt x="4930031" y="3013767"/>
                </a:lnTo>
                <a:lnTo>
                  <a:pt x="4923099" y="3003382"/>
                </a:lnTo>
                <a:cubicBezTo>
                  <a:pt x="4923099" y="2996217"/>
                  <a:pt x="4923099" y="2985465"/>
                  <a:pt x="4915922" y="2971132"/>
                </a:cubicBezTo>
                <a:cubicBezTo>
                  <a:pt x="4901567" y="3014131"/>
                  <a:pt x="4872859" y="2999799"/>
                  <a:pt x="4844147" y="2985465"/>
                </a:cubicBezTo>
                <a:cubicBezTo>
                  <a:pt x="4844147" y="2999799"/>
                  <a:pt x="4844147" y="3042801"/>
                  <a:pt x="4829795" y="3028464"/>
                </a:cubicBezTo>
                <a:cubicBezTo>
                  <a:pt x="4829795" y="3042801"/>
                  <a:pt x="4844147" y="3042801"/>
                  <a:pt x="4829795" y="3071468"/>
                </a:cubicBezTo>
                <a:cubicBezTo>
                  <a:pt x="4822618" y="3049966"/>
                  <a:pt x="4815440" y="3028464"/>
                  <a:pt x="4808263" y="3008759"/>
                </a:cubicBezTo>
                <a:lnTo>
                  <a:pt x="4801086" y="2991440"/>
                </a:lnTo>
                <a:lnTo>
                  <a:pt x="4801086" y="2985465"/>
                </a:lnTo>
                <a:lnTo>
                  <a:pt x="4798455" y="2985091"/>
                </a:lnTo>
                <a:lnTo>
                  <a:pt x="4786731" y="2956798"/>
                </a:lnTo>
                <a:cubicBezTo>
                  <a:pt x="4786731" y="2956798"/>
                  <a:pt x="4786731" y="2971132"/>
                  <a:pt x="4786731" y="2971132"/>
                </a:cubicBezTo>
                <a:cubicBezTo>
                  <a:pt x="4786731" y="2978300"/>
                  <a:pt x="4786731" y="2981883"/>
                  <a:pt x="4788527" y="2983672"/>
                </a:cubicBezTo>
                <a:lnTo>
                  <a:pt x="4798455" y="2985091"/>
                </a:lnTo>
                <a:lnTo>
                  <a:pt x="4801086" y="2991440"/>
                </a:lnTo>
                <a:lnTo>
                  <a:pt x="4801086" y="2999799"/>
                </a:lnTo>
                <a:cubicBezTo>
                  <a:pt x="4801086" y="3003382"/>
                  <a:pt x="4801086" y="3006966"/>
                  <a:pt x="4801086" y="3014131"/>
                </a:cubicBezTo>
                <a:cubicBezTo>
                  <a:pt x="4786731" y="3042801"/>
                  <a:pt x="4772376" y="3028464"/>
                  <a:pt x="4758024" y="3057135"/>
                </a:cubicBezTo>
                <a:cubicBezTo>
                  <a:pt x="4729316" y="2985465"/>
                  <a:pt x="4686252" y="3014131"/>
                  <a:pt x="4657542" y="3042801"/>
                </a:cubicBezTo>
                <a:cubicBezTo>
                  <a:pt x="4657542" y="3042801"/>
                  <a:pt x="4657542" y="3057135"/>
                  <a:pt x="4643188" y="3057135"/>
                </a:cubicBezTo>
                <a:cubicBezTo>
                  <a:pt x="4643188" y="3057135"/>
                  <a:pt x="4643188" y="3042801"/>
                  <a:pt x="4643188" y="3042801"/>
                </a:cubicBezTo>
                <a:cubicBezTo>
                  <a:pt x="4643188" y="3042801"/>
                  <a:pt x="4643188" y="3042801"/>
                  <a:pt x="4628833" y="3057135"/>
                </a:cubicBezTo>
                <a:cubicBezTo>
                  <a:pt x="4643188" y="3071468"/>
                  <a:pt x="4657542" y="3042801"/>
                  <a:pt x="4657542" y="3085802"/>
                </a:cubicBezTo>
                <a:cubicBezTo>
                  <a:pt x="4671897" y="3100135"/>
                  <a:pt x="4671897" y="3071468"/>
                  <a:pt x="4671897" y="3057135"/>
                </a:cubicBezTo>
                <a:cubicBezTo>
                  <a:pt x="4671897" y="3114469"/>
                  <a:pt x="4729316" y="3100135"/>
                  <a:pt x="4714960" y="3128802"/>
                </a:cubicBezTo>
                <a:cubicBezTo>
                  <a:pt x="4729316" y="3157469"/>
                  <a:pt x="4729316" y="3114469"/>
                  <a:pt x="4729316" y="3085802"/>
                </a:cubicBezTo>
                <a:cubicBezTo>
                  <a:pt x="4729316" y="3085802"/>
                  <a:pt x="4743667" y="3100135"/>
                  <a:pt x="4743667" y="3100135"/>
                </a:cubicBezTo>
                <a:cubicBezTo>
                  <a:pt x="4743667" y="3128802"/>
                  <a:pt x="4729316" y="3114469"/>
                  <a:pt x="4743667" y="3143136"/>
                </a:cubicBezTo>
                <a:cubicBezTo>
                  <a:pt x="4743667" y="3157469"/>
                  <a:pt x="4758024" y="3157469"/>
                  <a:pt x="4772376" y="3171803"/>
                </a:cubicBezTo>
                <a:cubicBezTo>
                  <a:pt x="4772376" y="3171803"/>
                  <a:pt x="4772376" y="3157469"/>
                  <a:pt x="4772376" y="3157469"/>
                </a:cubicBezTo>
                <a:cubicBezTo>
                  <a:pt x="4772376" y="3143136"/>
                  <a:pt x="4758024" y="3143136"/>
                  <a:pt x="4758024" y="3143136"/>
                </a:cubicBezTo>
                <a:cubicBezTo>
                  <a:pt x="4758024" y="3128802"/>
                  <a:pt x="4758024" y="3128802"/>
                  <a:pt x="4772376" y="3143136"/>
                </a:cubicBezTo>
                <a:cubicBezTo>
                  <a:pt x="4772376" y="3128802"/>
                  <a:pt x="4758024" y="3128802"/>
                  <a:pt x="4758024" y="3114469"/>
                </a:cubicBezTo>
                <a:cubicBezTo>
                  <a:pt x="4772376" y="3128802"/>
                  <a:pt x="4772376" y="3143136"/>
                  <a:pt x="4786731" y="3157469"/>
                </a:cubicBezTo>
                <a:cubicBezTo>
                  <a:pt x="4786731" y="3143136"/>
                  <a:pt x="4801086" y="3157469"/>
                  <a:pt x="4801086" y="3157469"/>
                </a:cubicBezTo>
                <a:cubicBezTo>
                  <a:pt x="4801086" y="3143136"/>
                  <a:pt x="4786731" y="3143136"/>
                  <a:pt x="4786731" y="3114469"/>
                </a:cubicBezTo>
                <a:cubicBezTo>
                  <a:pt x="4786731" y="3128802"/>
                  <a:pt x="4801086" y="3114469"/>
                  <a:pt x="4815440" y="3143136"/>
                </a:cubicBezTo>
                <a:cubicBezTo>
                  <a:pt x="4829795" y="3128802"/>
                  <a:pt x="4829795" y="3114469"/>
                  <a:pt x="4829795" y="3114469"/>
                </a:cubicBezTo>
                <a:cubicBezTo>
                  <a:pt x="4829795" y="3085802"/>
                  <a:pt x="4815440" y="3100135"/>
                  <a:pt x="4815440" y="3085802"/>
                </a:cubicBezTo>
                <a:cubicBezTo>
                  <a:pt x="4801086" y="3085802"/>
                  <a:pt x="4815440" y="3114469"/>
                  <a:pt x="4801086" y="3114469"/>
                </a:cubicBezTo>
                <a:cubicBezTo>
                  <a:pt x="4801086" y="3114469"/>
                  <a:pt x="4801086" y="3114469"/>
                  <a:pt x="4786731" y="3057135"/>
                </a:cubicBezTo>
                <a:cubicBezTo>
                  <a:pt x="4801086" y="3100135"/>
                  <a:pt x="4801086" y="3057135"/>
                  <a:pt x="4801086" y="3042801"/>
                </a:cubicBezTo>
                <a:cubicBezTo>
                  <a:pt x="4815440" y="3085802"/>
                  <a:pt x="4829795" y="3085802"/>
                  <a:pt x="4844147" y="3114469"/>
                </a:cubicBezTo>
                <a:cubicBezTo>
                  <a:pt x="4858503" y="3114469"/>
                  <a:pt x="4858503" y="3114469"/>
                  <a:pt x="4858503" y="3114469"/>
                </a:cubicBezTo>
                <a:cubicBezTo>
                  <a:pt x="4858503" y="3085802"/>
                  <a:pt x="4858503" y="3071468"/>
                  <a:pt x="4844147" y="3071468"/>
                </a:cubicBezTo>
                <a:cubicBezTo>
                  <a:pt x="4844147" y="3028464"/>
                  <a:pt x="4858503" y="3071468"/>
                  <a:pt x="4872859" y="3071468"/>
                </a:cubicBezTo>
                <a:cubicBezTo>
                  <a:pt x="4872859" y="3085802"/>
                  <a:pt x="4872859" y="3100135"/>
                  <a:pt x="4872859" y="3100135"/>
                </a:cubicBezTo>
                <a:cubicBezTo>
                  <a:pt x="4872859" y="3100135"/>
                  <a:pt x="4887211" y="3085802"/>
                  <a:pt x="4887211" y="3085802"/>
                </a:cubicBezTo>
                <a:cubicBezTo>
                  <a:pt x="4887211" y="3071468"/>
                  <a:pt x="4887211" y="3071468"/>
                  <a:pt x="4872859" y="3071468"/>
                </a:cubicBezTo>
                <a:cubicBezTo>
                  <a:pt x="4887211" y="3064300"/>
                  <a:pt x="4901567" y="3057135"/>
                  <a:pt x="4914127" y="3044592"/>
                </a:cubicBezTo>
                <a:lnTo>
                  <a:pt x="4930031" y="3013767"/>
                </a:lnTo>
                <a:lnTo>
                  <a:pt x="4930275" y="3014131"/>
                </a:lnTo>
                <a:lnTo>
                  <a:pt x="4930275" y="3013289"/>
                </a:lnTo>
                <a:lnTo>
                  <a:pt x="4944631" y="2985465"/>
                </a:lnTo>
                <a:cubicBezTo>
                  <a:pt x="4944631" y="3028464"/>
                  <a:pt x="4958983" y="3071468"/>
                  <a:pt x="4987693" y="3100135"/>
                </a:cubicBezTo>
                <a:cubicBezTo>
                  <a:pt x="4987693" y="3071468"/>
                  <a:pt x="4987693" y="3057135"/>
                  <a:pt x="5002047" y="3042801"/>
                </a:cubicBezTo>
                <a:cubicBezTo>
                  <a:pt x="4987693" y="3014131"/>
                  <a:pt x="4987693" y="2985465"/>
                  <a:pt x="4973338" y="3014131"/>
                </a:cubicBezTo>
                <a:cubicBezTo>
                  <a:pt x="4973338" y="2971132"/>
                  <a:pt x="4973338" y="2971132"/>
                  <a:pt x="4958983" y="2942465"/>
                </a:cubicBezTo>
                <a:cubicBezTo>
                  <a:pt x="4973338" y="2942465"/>
                  <a:pt x="4987693" y="2971132"/>
                  <a:pt x="4973338" y="2913798"/>
                </a:cubicBezTo>
                <a:cubicBezTo>
                  <a:pt x="5016401" y="2942465"/>
                  <a:pt x="5030754" y="2870797"/>
                  <a:pt x="5059465" y="2913798"/>
                </a:cubicBezTo>
                <a:cubicBezTo>
                  <a:pt x="5059465" y="2913798"/>
                  <a:pt x="5045110" y="2899462"/>
                  <a:pt x="5045110" y="2885131"/>
                </a:cubicBezTo>
                <a:cubicBezTo>
                  <a:pt x="5059465" y="2899462"/>
                  <a:pt x="5088174" y="2942465"/>
                  <a:pt x="5102529" y="2928131"/>
                </a:cubicBezTo>
                <a:cubicBezTo>
                  <a:pt x="5088174" y="2899462"/>
                  <a:pt x="5088174" y="2913798"/>
                  <a:pt x="5073818" y="2899462"/>
                </a:cubicBezTo>
                <a:cubicBezTo>
                  <a:pt x="5073818" y="2827796"/>
                  <a:pt x="5131236" y="2942465"/>
                  <a:pt x="5102529" y="2870797"/>
                </a:cubicBezTo>
                <a:cubicBezTo>
                  <a:pt x="5116881" y="2885131"/>
                  <a:pt x="5116881" y="2899462"/>
                  <a:pt x="5116881" y="2913798"/>
                </a:cubicBezTo>
                <a:cubicBezTo>
                  <a:pt x="5145590" y="2913798"/>
                  <a:pt x="5116881" y="2856463"/>
                  <a:pt x="5131236" y="2856463"/>
                </a:cubicBezTo>
                <a:cubicBezTo>
                  <a:pt x="5131236" y="2885131"/>
                  <a:pt x="5131236" y="2885131"/>
                  <a:pt x="5145590" y="2899462"/>
                </a:cubicBezTo>
                <a:cubicBezTo>
                  <a:pt x="5145590" y="2913798"/>
                  <a:pt x="5159945" y="2913798"/>
                  <a:pt x="5174300" y="2885131"/>
                </a:cubicBezTo>
                <a:cubicBezTo>
                  <a:pt x="5188652" y="2928131"/>
                  <a:pt x="5203008" y="2942465"/>
                  <a:pt x="5217360" y="2942465"/>
                </a:cubicBezTo>
                <a:cubicBezTo>
                  <a:pt x="5203008" y="2913798"/>
                  <a:pt x="5203008" y="2928131"/>
                  <a:pt x="5188652" y="2913798"/>
                </a:cubicBezTo>
                <a:cubicBezTo>
                  <a:pt x="5188652" y="2870797"/>
                  <a:pt x="5217360" y="2913798"/>
                  <a:pt x="5231715" y="2870797"/>
                </a:cubicBezTo>
                <a:cubicBezTo>
                  <a:pt x="5231715" y="2899462"/>
                  <a:pt x="5246070" y="2928131"/>
                  <a:pt x="5246070" y="2956798"/>
                </a:cubicBezTo>
                <a:cubicBezTo>
                  <a:pt x="5231715" y="2956798"/>
                  <a:pt x="5231715" y="2913798"/>
                  <a:pt x="5217360" y="2928131"/>
                </a:cubicBezTo>
                <a:cubicBezTo>
                  <a:pt x="5217360" y="2956798"/>
                  <a:pt x="5231715" y="3014131"/>
                  <a:pt x="5231715" y="3042801"/>
                </a:cubicBezTo>
                <a:cubicBezTo>
                  <a:pt x="5217360" y="3028464"/>
                  <a:pt x="5217360" y="3014131"/>
                  <a:pt x="5203008" y="2999799"/>
                </a:cubicBezTo>
                <a:cubicBezTo>
                  <a:pt x="5217360" y="2999799"/>
                  <a:pt x="5217360" y="2999799"/>
                  <a:pt x="5217360" y="2985465"/>
                </a:cubicBezTo>
                <a:cubicBezTo>
                  <a:pt x="5159945" y="2928131"/>
                  <a:pt x="5116881" y="2985465"/>
                  <a:pt x="5059465" y="2942465"/>
                </a:cubicBezTo>
                <a:cubicBezTo>
                  <a:pt x="5059465" y="2942465"/>
                  <a:pt x="5059465" y="2956798"/>
                  <a:pt x="5059465" y="2971132"/>
                </a:cubicBezTo>
                <a:cubicBezTo>
                  <a:pt x="5059465" y="2956798"/>
                  <a:pt x="5045110" y="2942465"/>
                  <a:pt x="5030754" y="2956798"/>
                </a:cubicBezTo>
                <a:cubicBezTo>
                  <a:pt x="5016401" y="2971132"/>
                  <a:pt x="5045110" y="2999799"/>
                  <a:pt x="5016401" y="2999799"/>
                </a:cubicBezTo>
                <a:cubicBezTo>
                  <a:pt x="5016401" y="2985465"/>
                  <a:pt x="5016401" y="2971132"/>
                  <a:pt x="5016401" y="2942465"/>
                </a:cubicBezTo>
                <a:cubicBezTo>
                  <a:pt x="5002047" y="2971132"/>
                  <a:pt x="5002047" y="2999799"/>
                  <a:pt x="5002047" y="3014131"/>
                </a:cubicBezTo>
                <a:cubicBezTo>
                  <a:pt x="5016401" y="3057135"/>
                  <a:pt x="5016401" y="3042801"/>
                  <a:pt x="5030754" y="3057135"/>
                </a:cubicBezTo>
                <a:cubicBezTo>
                  <a:pt x="5045110" y="3057135"/>
                  <a:pt x="5030754" y="2999799"/>
                  <a:pt x="5045110" y="3014131"/>
                </a:cubicBezTo>
                <a:cubicBezTo>
                  <a:pt x="5045110" y="3028464"/>
                  <a:pt x="5045110" y="3028464"/>
                  <a:pt x="5045110" y="3042801"/>
                </a:cubicBezTo>
                <a:cubicBezTo>
                  <a:pt x="5045110" y="3014131"/>
                  <a:pt x="5073818" y="3014131"/>
                  <a:pt x="5088174" y="2999799"/>
                </a:cubicBezTo>
                <a:cubicBezTo>
                  <a:pt x="5088174" y="3028464"/>
                  <a:pt x="5102529" y="3028464"/>
                  <a:pt x="5102529" y="3028464"/>
                </a:cubicBezTo>
                <a:cubicBezTo>
                  <a:pt x="5102529" y="3042801"/>
                  <a:pt x="5102529" y="3042801"/>
                  <a:pt x="5102529" y="3042801"/>
                </a:cubicBezTo>
                <a:cubicBezTo>
                  <a:pt x="5102529" y="3042801"/>
                  <a:pt x="5102529" y="3057135"/>
                  <a:pt x="5102529" y="3057135"/>
                </a:cubicBezTo>
                <a:cubicBezTo>
                  <a:pt x="5073818" y="3028464"/>
                  <a:pt x="5073818" y="3128802"/>
                  <a:pt x="5059465" y="3114469"/>
                </a:cubicBezTo>
                <a:cubicBezTo>
                  <a:pt x="5045110" y="3114469"/>
                  <a:pt x="5045110" y="3128802"/>
                  <a:pt x="5059465" y="3157469"/>
                </a:cubicBezTo>
                <a:cubicBezTo>
                  <a:pt x="5073818" y="3157469"/>
                  <a:pt x="5059465" y="3128802"/>
                  <a:pt x="5073818" y="3128802"/>
                </a:cubicBezTo>
                <a:cubicBezTo>
                  <a:pt x="5073818" y="3143136"/>
                  <a:pt x="5073818" y="3143136"/>
                  <a:pt x="5073818" y="3157469"/>
                </a:cubicBezTo>
                <a:cubicBezTo>
                  <a:pt x="5059465" y="3157469"/>
                  <a:pt x="5073818" y="3200468"/>
                  <a:pt x="5073818" y="3200468"/>
                </a:cubicBezTo>
                <a:cubicBezTo>
                  <a:pt x="5088174" y="3214802"/>
                  <a:pt x="5102529" y="3243469"/>
                  <a:pt x="5116881" y="3300806"/>
                </a:cubicBezTo>
                <a:cubicBezTo>
                  <a:pt x="5102529" y="3257803"/>
                  <a:pt x="5088174" y="3257803"/>
                  <a:pt x="5088174" y="3300806"/>
                </a:cubicBezTo>
                <a:cubicBezTo>
                  <a:pt x="5059465" y="3214802"/>
                  <a:pt x="5030754" y="3257803"/>
                  <a:pt x="5016401" y="3257803"/>
                </a:cubicBezTo>
                <a:cubicBezTo>
                  <a:pt x="5002047" y="3243469"/>
                  <a:pt x="5016401" y="3229136"/>
                  <a:pt x="5016401" y="3229136"/>
                </a:cubicBezTo>
                <a:cubicBezTo>
                  <a:pt x="4987693" y="3171803"/>
                  <a:pt x="4987693" y="3300806"/>
                  <a:pt x="4958983" y="3243469"/>
                </a:cubicBezTo>
                <a:cubicBezTo>
                  <a:pt x="4973338" y="3214802"/>
                  <a:pt x="5002047" y="3214802"/>
                  <a:pt x="4987693" y="3157469"/>
                </a:cubicBezTo>
                <a:cubicBezTo>
                  <a:pt x="5002047" y="3200468"/>
                  <a:pt x="5016401" y="3171803"/>
                  <a:pt x="5016401" y="3157469"/>
                </a:cubicBezTo>
                <a:cubicBezTo>
                  <a:pt x="5002047" y="3114469"/>
                  <a:pt x="4987693" y="3157469"/>
                  <a:pt x="4973338" y="3171803"/>
                </a:cubicBezTo>
                <a:cubicBezTo>
                  <a:pt x="4973338" y="3157469"/>
                  <a:pt x="4973338" y="3157469"/>
                  <a:pt x="4973338" y="3157469"/>
                </a:cubicBezTo>
                <a:cubicBezTo>
                  <a:pt x="4973338" y="3157469"/>
                  <a:pt x="4958983" y="3157469"/>
                  <a:pt x="4958983" y="3157469"/>
                </a:cubicBezTo>
                <a:cubicBezTo>
                  <a:pt x="4958983" y="3171803"/>
                  <a:pt x="4944631" y="3171803"/>
                  <a:pt x="4944631" y="3171803"/>
                </a:cubicBezTo>
                <a:cubicBezTo>
                  <a:pt x="4944631" y="3143136"/>
                  <a:pt x="4930275" y="3157469"/>
                  <a:pt x="4930275" y="3157469"/>
                </a:cubicBezTo>
                <a:cubicBezTo>
                  <a:pt x="4901567" y="3143136"/>
                  <a:pt x="4887211" y="3157469"/>
                  <a:pt x="4872859" y="3171803"/>
                </a:cubicBezTo>
                <a:cubicBezTo>
                  <a:pt x="4887211" y="3186137"/>
                  <a:pt x="4901567" y="3114469"/>
                  <a:pt x="4901567" y="3186137"/>
                </a:cubicBezTo>
                <a:cubicBezTo>
                  <a:pt x="4887211" y="3186137"/>
                  <a:pt x="4887211" y="3171803"/>
                  <a:pt x="4872859" y="3200468"/>
                </a:cubicBezTo>
                <a:cubicBezTo>
                  <a:pt x="4872859" y="3186137"/>
                  <a:pt x="4872859" y="3186137"/>
                  <a:pt x="4858503" y="3171803"/>
                </a:cubicBezTo>
                <a:cubicBezTo>
                  <a:pt x="4858503" y="3171803"/>
                  <a:pt x="4858503" y="3186137"/>
                  <a:pt x="4858503" y="3186137"/>
                </a:cubicBezTo>
                <a:cubicBezTo>
                  <a:pt x="4858503" y="3186137"/>
                  <a:pt x="4858503" y="3186137"/>
                  <a:pt x="4858503" y="3200468"/>
                </a:cubicBezTo>
                <a:cubicBezTo>
                  <a:pt x="4844147" y="3214802"/>
                  <a:pt x="4858503" y="3229136"/>
                  <a:pt x="4844147" y="3229136"/>
                </a:cubicBezTo>
                <a:cubicBezTo>
                  <a:pt x="4844147" y="3243469"/>
                  <a:pt x="4844147" y="3243469"/>
                  <a:pt x="4858503" y="3243469"/>
                </a:cubicBezTo>
                <a:cubicBezTo>
                  <a:pt x="4872859" y="3272139"/>
                  <a:pt x="4829795" y="3229136"/>
                  <a:pt x="4844147" y="3272139"/>
                </a:cubicBezTo>
                <a:cubicBezTo>
                  <a:pt x="4829795" y="3243469"/>
                  <a:pt x="4815440" y="3229136"/>
                  <a:pt x="4829795" y="3214802"/>
                </a:cubicBezTo>
                <a:cubicBezTo>
                  <a:pt x="4815440" y="3200468"/>
                  <a:pt x="4801086" y="3214802"/>
                  <a:pt x="4801086" y="3186137"/>
                </a:cubicBezTo>
                <a:cubicBezTo>
                  <a:pt x="4801086" y="3200468"/>
                  <a:pt x="4801086" y="3243469"/>
                  <a:pt x="4786731" y="3243469"/>
                </a:cubicBezTo>
                <a:lnTo>
                  <a:pt x="4785297" y="3227704"/>
                </a:lnTo>
                <a:lnTo>
                  <a:pt x="4786731" y="3229136"/>
                </a:lnTo>
                <a:cubicBezTo>
                  <a:pt x="4786731" y="3229136"/>
                  <a:pt x="4786731" y="3214802"/>
                  <a:pt x="4772376" y="3214802"/>
                </a:cubicBezTo>
                <a:cubicBezTo>
                  <a:pt x="4772376" y="3214802"/>
                  <a:pt x="4743667" y="3200468"/>
                  <a:pt x="4714960" y="3214802"/>
                </a:cubicBezTo>
                <a:cubicBezTo>
                  <a:pt x="4714960" y="3229136"/>
                  <a:pt x="4700604" y="3243469"/>
                  <a:pt x="4700604" y="3272139"/>
                </a:cubicBezTo>
                <a:cubicBezTo>
                  <a:pt x="4686252" y="3272139"/>
                  <a:pt x="4686252" y="3243469"/>
                  <a:pt x="4671897" y="3243469"/>
                </a:cubicBezTo>
                <a:cubicBezTo>
                  <a:pt x="4671897" y="3300806"/>
                  <a:pt x="4700604" y="3300806"/>
                  <a:pt x="4714960" y="3300806"/>
                </a:cubicBezTo>
                <a:cubicBezTo>
                  <a:pt x="4714960" y="3272139"/>
                  <a:pt x="4714960" y="3257803"/>
                  <a:pt x="4729316" y="3243469"/>
                </a:cubicBezTo>
                <a:cubicBezTo>
                  <a:pt x="4729316" y="3243469"/>
                  <a:pt x="4743667" y="3300806"/>
                  <a:pt x="4743667" y="3300806"/>
                </a:cubicBezTo>
                <a:cubicBezTo>
                  <a:pt x="4758024" y="3329474"/>
                  <a:pt x="4729316" y="3329474"/>
                  <a:pt x="4729316" y="3300806"/>
                </a:cubicBezTo>
                <a:cubicBezTo>
                  <a:pt x="4729316" y="3300806"/>
                  <a:pt x="4729316" y="3315140"/>
                  <a:pt x="4729316" y="3315140"/>
                </a:cubicBezTo>
                <a:cubicBezTo>
                  <a:pt x="4729316" y="3343807"/>
                  <a:pt x="4743667" y="3343807"/>
                  <a:pt x="4729316" y="3343807"/>
                </a:cubicBezTo>
                <a:cubicBezTo>
                  <a:pt x="4743667" y="3358141"/>
                  <a:pt x="4743667" y="3358141"/>
                  <a:pt x="4743667" y="3386806"/>
                </a:cubicBezTo>
                <a:cubicBezTo>
                  <a:pt x="4743667" y="3329474"/>
                  <a:pt x="4758024" y="3386806"/>
                  <a:pt x="4758024" y="3315140"/>
                </a:cubicBezTo>
                <a:cubicBezTo>
                  <a:pt x="4772376" y="3315140"/>
                  <a:pt x="4758024" y="3372474"/>
                  <a:pt x="4772376" y="3358141"/>
                </a:cubicBezTo>
                <a:cubicBezTo>
                  <a:pt x="4772376" y="3358141"/>
                  <a:pt x="4772376" y="3358141"/>
                  <a:pt x="4758024" y="3372474"/>
                </a:cubicBezTo>
                <a:cubicBezTo>
                  <a:pt x="4772376" y="3386806"/>
                  <a:pt x="4772376" y="3372474"/>
                  <a:pt x="4786731" y="3415473"/>
                </a:cubicBezTo>
                <a:cubicBezTo>
                  <a:pt x="4786731" y="3372474"/>
                  <a:pt x="4786731" y="3343807"/>
                  <a:pt x="4786731" y="3286473"/>
                </a:cubicBezTo>
                <a:cubicBezTo>
                  <a:pt x="4801086" y="3300806"/>
                  <a:pt x="4786731" y="3315140"/>
                  <a:pt x="4801086" y="3343807"/>
                </a:cubicBezTo>
                <a:cubicBezTo>
                  <a:pt x="4801086" y="3329474"/>
                  <a:pt x="4801086" y="3315140"/>
                  <a:pt x="4801086" y="3286473"/>
                </a:cubicBezTo>
                <a:cubicBezTo>
                  <a:pt x="4801086" y="3286473"/>
                  <a:pt x="4801086" y="3272139"/>
                  <a:pt x="4801086" y="3257803"/>
                </a:cubicBezTo>
                <a:cubicBezTo>
                  <a:pt x="4815440" y="3243469"/>
                  <a:pt x="4815440" y="3257803"/>
                  <a:pt x="4829795" y="3257803"/>
                </a:cubicBezTo>
                <a:cubicBezTo>
                  <a:pt x="4829795" y="3286473"/>
                  <a:pt x="4815440" y="3272139"/>
                  <a:pt x="4815440" y="3257803"/>
                </a:cubicBezTo>
                <a:cubicBezTo>
                  <a:pt x="4815440" y="3272139"/>
                  <a:pt x="4815440" y="3286473"/>
                  <a:pt x="4815440" y="3315140"/>
                </a:cubicBezTo>
                <a:cubicBezTo>
                  <a:pt x="4829795" y="3257803"/>
                  <a:pt x="4858503" y="3329474"/>
                  <a:pt x="4858503" y="3272139"/>
                </a:cubicBezTo>
                <a:cubicBezTo>
                  <a:pt x="4858503" y="3257803"/>
                  <a:pt x="4872859" y="3315140"/>
                  <a:pt x="4872859" y="3272139"/>
                </a:cubicBezTo>
                <a:cubicBezTo>
                  <a:pt x="4887211" y="3286473"/>
                  <a:pt x="4872859" y="3300806"/>
                  <a:pt x="4887211" y="3315140"/>
                </a:cubicBezTo>
                <a:cubicBezTo>
                  <a:pt x="4872859" y="3315140"/>
                  <a:pt x="4872859" y="3329474"/>
                  <a:pt x="4858503" y="3286473"/>
                </a:cubicBezTo>
                <a:cubicBezTo>
                  <a:pt x="4858503" y="3329474"/>
                  <a:pt x="4829795" y="3315140"/>
                  <a:pt x="4829795" y="3372474"/>
                </a:cubicBezTo>
                <a:cubicBezTo>
                  <a:pt x="4815440" y="3401140"/>
                  <a:pt x="4815440" y="3343807"/>
                  <a:pt x="4815440" y="3343807"/>
                </a:cubicBezTo>
                <a:cubicBezTo>
                  <a:pt x="4815440" y="3358141"/>
                  <a:pt x="4815440" y="3358141"/>
                  <a:pt x="4815440" y="3358141"/>
                </a:cubicBezTo>
                <a:cubicBezTo>
                  <a:pt x="4815440" y="3386806"/>
                  <a:pt x="4801086" y="3358141"/>
                  <a:pt x="4801086" y="3372474"/>
                </a:cubicBezTo>
                <a:cubicBezTo>
                  <a:pt x="4829795" y="3429807"/>
                  <a:pt x="4844147" y="3372474"/>
                  <a:pt x="4858503" y="3358141"/>
                </a:cubicBezTo>
                <a:cubicBezTo>
                  <a:pt x="4858503" y="3386806"/>
                  <a:pt x="4887211" y="3386806"/>
                  <a:pt x="4887211" y="3429807"/>
                </a:cubicBezTo>
                <a:cubicBezTo>
                  <a:pt x="4901567" y="3415473"/>
                  <a:pt x="4901567" y="3401140"/>
                  <a:pt x="4887211" y="3372474"/>
                </a:cubicBezTo>
                <a:cubicBezTo>
                  <a:pt x="4901567" y="3386806"/>
                  <a:pt x="4901567" y="3401140"/>
                  <a:pt x="4901567" y="3415473"/>
                </a:cubicBezTo>
                <a:cubicBezTo>
                  <a:pt x="4901567" y="3444141"/>
                  <a:pt x="4915922" y="3501478"/>
                  <a:pt x="4887211" y="3472808"/>
                </a:cubicBezTo>
                <a:cubicBezTo>
                  <a:pt x="4915922" y="3515811"/>
                  <a:pt x="4930275" y="3444141"/>
                  <a:pt x="4958983" y="3487141"/>
                </a:cubicBezTo>
                <a:cubicBezTo>
                  <a:pt x="4958983" y="3515811"/>
                  <a:pt x="4930275" y="3515811"/>
                  <a:pt x="4930275" y="3530145"/>
                </a:cubicBezTo>
                <a:cubicBezTo>
                  <a:pt x="4944631" y="3530145"/>
                  <a:pt x="4958983" y="3544478"/>
                  <a:pt x="4973338" y="3530145"/>
                </a:cubicBezTo>
                <a:cubicBezTo>
                  <a:pt x="4973338" y="3487141"/>
                  <a:pt x="4958983" y="3472808"/>
                  <a:pt x="4944631" y="3458474"/>
                </a:cubicBezTo>
                <a:cubicBezTo>
                  <a:pt x="4944631" y="3429807"/>
                  <a:pt x="4973338" y="3472808"/>
                  <a:pt x="4958983" y="3429807"/>
                </a:cubicBezTo>
                <a:cubicBezTo>
                  <a:pt x="4973338" y="3429807"/>
                  <a:pt x="4958983" y="3444141"/>
                  <a:pt x="4973338" y="3487141"/>
                </a:cubicBezTo>
                <a:cubicBezTo>
                  <a:pt x="4987693" y="3515811"/>
                  <a:pt x="5002047" y="3487141"/>
                  <a:pt x="4987693" y="3472808"/>
                </a:cubicBezTo>
                <a:cubicBezTo>
                  <a:pt x="4987693" y="3444141"/>
                  <a:pt x="4987693" y="3487141"/>
                  <a:pt x="4973338" y="3444141"/>
                </a:cubicBezTo>
                <a:cubicBezTo>
                  <a:pt x="4973338" y="3415473"/>
                  <a:pt x="4973338" y="3429807"/>
                  <a:pt x="4987693" y="3415473"/>
                </a:cubicBezTo>
                <a:cubicBezTo>
                  <a:pt x="5002047" y="3444141"/>
                  <a:pt x="5016401" y="3429807"/>
                  <a:pt x="5016401" y="3472808"/>
                </a:cubicBezTo>
                <a:cubicBezTo>
                  <a:pt x="5030754" y="3472808"/>
                  <a:pt x="5016401" y="3458474"/>
                  <a:pt x="5030754" y="3458474"/>
                </a:cubicBezTo>
                <a:cubicBezTo>
                  <a:pt x="5030754" y="3487141"/>
                  <a:pt x="5030754" y="3487141"/>
                  <a:pt x="5045110" y="3501478"/>
                </a:cubicBezTo>
                <a:cubicBezTo>
                  <a:pt x="5059465" y="3515811"/>
                  <a:pt x="5073818" y="3444141"/>
                  <a:pt x="5059465" y="3429807"/>
                </a:cubicBezTo>
                <a:cubicBezTo>
                  <a:pt x="5073818" y="3429807"/>
                  <a:pt x="5073818" y="3358141"/>
                  <a:pt x="5088174" y="3429807"/>
                </a:cubicBezTo>
                <a:cubicBezTo>
                  <a:pt x="5088174" y="3429807"/>
                  <a:pt x="5073818" y="3415473"/>
                  <a:pt x="5073818" y="3429807"/>
                </a:cubicBezTo>
                <a:cubicBezTo>
                  <a:pt x="5073818" y="3458474"/>
                  <a:pt x="5088174" y="3429807"/>
                  <a:pt x="5088174" y="3472808"/>
                </a:cubicBezTo>
                <a:cubicBezTo>
                  <a:pt x="5116881" y="3487141"/>
                  <a:pt x="5116881" y="3444141"/>
                  <a:pt x="5131236" y="3487141"/>
                </a:cubicBezTo>
                <a:cubicBezTo>
                  <a:pt x="5131236" y="3472808"/>
                  <a:pt x="5145590" y="3458474"/>
                  <a:pt x="5131236" y="3415473"/>
                </a:cubicBezTo>
                <a:cubicBezTo>
                  <a:pt x="5131236" y="3386806"/>
                  <a:pt x="5131236" y="3444141"/>
                  <a:pt x="5116881" y="3444141"/>
                </a:cubicBezTo>
                <a:cubicBezTo>
                  <a:pt x="5116881" y="3429807"/>
                  <a:pt x="5131236" y="3386806"/>
                  <a:pt x="5131236" y="3401140"/>
                </a:cubicBezTo>
                <a:cubicBezTo>
                  <a:pt x="5145590" y="3458474"/>
                  <a:pt x="5145590" y="3472808"/>
                  <a:pt x="5159945" y="3530145"/>
                </a:cubicBezTo>
                <a:cubicBezTo>
                  <a:pt x="5131236" y="3515811"/>
                  <a:pt x="5131236" y="3501478"/>
                  <a:pt x="5102529" y="3530145"/>
                </a:cubicBezTo>
                <a:cubicBezTo>
                  <a:pt x="5116881" y="3544478"/>
                  <a:pt x="5131236" y="3548062"/>
                  <a:pt x="5143798" y="3546270"/>
                </a:cubicBezTo>
                <a:lnTo>
                  <a:pt x="5145630" y="3545298"/>
                </a:lnTo>
                <a:lnTo>
                  <a:pt x="5147384" y="3580312"/>
                </a:lnTo>
                <a:cubicBezTo>
                  <a:pt x="5152768" y="3591062"/>
                  <a:pt x="5159945" y="3601811"/>
                  <a:pt x="5159945" y="3616145"/>
                </a:cubicBezTo>
                <a:cubicBezTo>
                  <a:pt x="5188652" y="3587477"/>
                  <a:pt x="5203008" y="3601811"/>
                  <a:pt x="5231715" y="3601811"/>
                </a:cubicBezTo>
                <a:cubicBezTo>
                  <a:pt x="5246070" y="3601811"/>
                  <a:pt x="5217360" y="3587477"/>
                  <a:pt x="5217360" y="3558812"/>
                </a:cubicBezTo>
                <a:cubicBezTo>
                  <a:pt x="5231715" y="3558812"/>
                  <a:pt x="5246070" y="3587477"/>
                  <a:pt x="5246070" y="3558812"/>
                </a:cubicBezTo>
                <a:cubicBezTo>
                  <a:pt x="5246070" y="3544478"/>
                  <a:pt x="5231715" y="3515811"/>
                  <a:pt x="5231715" y="3544478"/>
                </a:cubicBezTo>
                <a:cubicBezTo>
                  <a:pt x="5217360" y="3544478"/>
                  <a:pt x="5231715" y="3501478"/>
                  <a:pt x="5246070" y="3515811"/>
                </a:cubicBezTo>
                <a:cubicBezTo>
                  <a:pt x="5246070" y="3487141"/>
                  <a:pt x="5217360" y="3501478"/>
                  <a:pt x="5217360" y="3515811"/>
                </a:cubicBezTo>
                <a:lnTo>
                  <a:pt x="5217360" y="3513571"/>
                </a:lnTo>
                <a:lnTo>
                  <a:pt x="5217360" y="3501478"/>
                </a:lnTo>
                <a:cubicBezTo>
                  <a:pt x="5206596" y="3490725"/>
                  <a:pt x="5211978" y="3479974"/>
                  <a:pt x="5209287" y="3457130"/>
                </a:cubicBezTo>
                <a:lnTo>
                  <a:pt x="5205918" y="3442471"/>
                </a:lnTo>
                <a:lnTo>
                  <a:pt x="5211978" y="3444140"/>
                </a:lnTo>
                <a:cubicBezTo>
                  <a:pt x="5217361" y="3444140"/>
                  <a:pt x="5224538" y="3444140"/>
                  <a:pt x="5231715" y="3458474"/>
                </a:cubicBezTo>
                <a:cubicBezTo>
                  <a:pt x="5246070" y="3444141"/>
                  <a:pt x="5231715" y="3444141"/>
                  <a:pt x="5217360" y="3401140"/>
                </a:cubicBezTo>
                <a:cubicBezTo>
                  <a:pt x="5231715" y="3429807"/>
                  <a:pt x="5246070" y="3429807"/>
                  <a:pt x="5260424" y="3415473"/>
                </a:cubicBezTo>
                <a:cubicBezTo>
                  <a:pt x="5260424" y="3458474"/>
                  <a:pt x="5246070" y="3458474"/>
                  <a:pt x="5231715" y="3472808"/>
                </a:cubicBezTo>
                <a:cubicBezTo>
                  <a:pt x="5260424" y="3472808"/>
                  <a:pt x="5260424" y="3444141"/>
                  <a:pt x="5289131" y="3472808"/>
                </a:cubicBezTo>
                <a:cubicBezTo>
                  <a:pt x="5289131" y="3472808"/>
                  <a:pt x="5289131" y="3458474"/>
                  <a:pt x="5289131" y="3458474"/>
                </a:cubicBezTo>
                <a:cubicBezTo>
                  <a:pt x="5289131" y="3401140"/>
                  <a:pt x="5303487" y="3487141"/>
                  <a:pt x="5317842" y="3472808"/>
                </a:cubicBezTo>
                <a:cubicBezTo>
                  <a:pt x="5317842" y="3458474"/>
                  <a:pt x="5303487" y="3429807"/>
                  <a:pt x="5303487" y="3444141"/>
                </a:cubicBezTo>
                <a:cubicBezTo>
                  <a:pt x="5289131" y="3415473"/>
                  <a:pt x="5317842" y="3429807"/>
                  <a:pt x="5317842" y="3401140"/>
                </a:cubicBezTo>
                <a:cubicBezTo>
                  <a:pt x="5332195" y="3415473"/>
                  <a:pt x="5317842" y="3444141"/>
                  <a:pt x="5317842" y="3458474"/>
                </a:cubicBezTo>
                <a:cubicBezTo>
                  <a:pt x="5332195" y="3472808"/>
                  <a:pt x="5332195" y="3472808"/>
                  <a:pt x="5332195" y="3487141"/>
                </a:cubicBezTo>
                <a:cubicBezTo>
                  <a:pt x="5346551" y="3487141"/>
                  <a:pt x="5332195" y="3429807"/>
                  <a:pt x="5346551" y="3472808"/>
                </a:cubicBezTo>
                <a:cubicBezTo>
                  <a:pt x="5332195" y="3386806"/>
                  <a:pt x="5403967" y="3444141"/>
                  <a:pt x="5375258" y="3386806"/>
                </a:cubicBezTo>
                <a:cubicBezTo>
                  <a:pt x="5389615" y="3372474"/>
                  <a:pt x="5389615" y="3401140"/>
                  <a:pt x="5389615" y="3415473"/>
                </a:cubicBezTo>
                <a:cubicBezTo>
                  <a:pt x="5403967" y="3401140"/>
                  <a:pt x="5389615" y="3401140"/>
                  <a:pt x="5403967" y="3401140"/>
                </a:cubicBezTo>
                <a:cubicBezTo>
                  <a:pt x="5403967" y="3386806"/>
                  <a:pt x="5389615" y="3386806"/>
                  <a:pt x="5389615" y="3386806"/>
                </a:cubicBezTo>
                <a:cubicBezTo>
                  <a:pt x="5389615" y="3343807"/>
                  <a:pt x="5418322" y="3401140"/>
                  <a:pt x="5447029" y="3386806"/>
                </a:cubicBezTo>
                <a:cubicBezTo>
                  <a:pt x="5447029" y="3386806"/>
                  <a:pt x="5447029" y="3386806"/>
                  <a:pt x="5432677" y="3372474"/>
                </a:cubicBezTo>
                <a:cubicBezTo>
                  <a:pt x="5432677" y="3372474"/>
                  <a:pt x="5432677" y="3358141"/>
                  <a:pt x="5432677" y="3358141"/>
                </a:cubicBezTo>
                <a:cubicBezTo>
                  <a:pt x="5432677" y="3358141"/>
                  <a:pt x="5432677" y="3372474"/>
                  <a:pt x="5418322" y="3372474"/>
                </a:cubicBezTo>
                <a:cubicBezTo>
                  <a:pt x="5418322" y="3372474"/>
                  <a:pt x="5418322" y="3386806"/>
                  <a:pt x="5403967" y="3372474"/>
                </a:cubicBezTo>
                <a:cubicBezTo>
                  <a:pt x="5418322" y="3329474"/>
                  <a:pt x="5403967" y="3358141"/>
                  <a:pt x="5389615" y="3372474"/>
                </a:cubicBezTo>
                <a:cubicBezTo>
                  <a:pt x="5375258" y="3300806"/>
                  <a:pt x="5403967" y="3372474"/>
                  <a:pt x="5389615" y="3315140"/>
                </a:cubicBezTo>
                <a:cubicBezTo>
                  <a:pt x="5403967" y="3329474"/>
                  <a:pt x="5418322" y="3329474"/>
                  <a:pt x="5418322" y="3343807"/>
                </a:cubicBezTo>
                <a:cubicBezTo>
                  <a:pt x="5432677" y="3329474"/>
                  <a:pt x="5432677" y="3329474"/>
                  <a:pt x="5447029" y="3329474"/>
                </a:cubicBezTo>
                <a:cubicBezTo>
                  <a:pt x="5447029" y="3343807"/>
                  <a:pt x="5447029" y="3358141"/>
                  <a:pt x="5447029" y="3358141"/>
                </a:cubicBezTo>
                <a:cubicBezTo>
                  <a:pt x="5447029" y="3372474"/>
                  <a:pt x="5461386" y="3386806"/>
                  <a:pt x="5461386" y="3401140"/>
                </a:cubicBezTo>
                <a:cubicBezTo>
                  <a:pt x="5475738" y="3401140"/>
                  <a:pt x="5461386" y="3372474"/>
                  <a:pt x="5461386" y="3358141"/>
                </a:cubicBezTo>
                <a:cubicBezTo>
                  <a:pt x="5461386" y="3372474"/>
                  <a:pt x="5475738" y="3372474"/>
                  <a:pt x="5475738" y="3401140"/>
                </a:cubicBezTo>
                <a:cubicBezTo>
                  <a:pt x="5475738" y="3401140"/>
                  <a:pt x="5475738" y="3401140"/>
                  <a:pt x="5475738" y="3415473"/>
                </a:cubicBezTo>
                <a:cubicBezTo>
                  <a:pt x="5475738" y="3429807"/>
                  <a:pt x="5490093" y="3401140"/>
                  <a:pt x="5490093" y="3386806"/>
                </a:cubicBezTo>
                <a:cubicBezTo>
                  <a:pt x="5490093" y="3386806"/>
                  <a:pt x="5504449" y="3415473"/>
                  <a:pt x="5504449" y="3415473"/>
                </a:cubicBezTo>
                <a:cubicBezTo>
                  <a:pt x="5504449" y="3386806"/>
                  <a:pt x="5518802" y="3372474"/>
                  <a:pt x="5518802" y="3358141"/>
                </a:cubicBezTo>
                <a:cubicBezTo>
                  <a:pt x="5547513" y="3401140"/>
                  <a:pt x="5518802" y="3386806"/>
                  <a:pt x="5518802" y="3401140"/>
                </a:cubicBezTo>
                <a:cubicBezTo>
                  <a:pt x="5533157" y="3415473"/>
                  <a:pt x="5547513" y="3429807"/>
                  <a:pt x="5547513" y="3386806"/>
                </a:cubicBezTo>
                <a:cubicBezTo>
                  <a:pt x="5604929" y="3472808"/>
                  <a:pt x="5604929" y="3315140"/>
                  <a:pt x="5647991" y="3386806"/>
                </a:cubicBezTo>
                <a:cubicBezTo>
                  <a:pt x="5647991" y="3329474"/>
                  <a:pt x="5676700" y="3343807"/>
                  <a:pt x="5676700" y="3300806"/>
                </a:cubicBezTo>
                <a:cubicBezTo>
                  <a:pt x="5691055" y="3315140"/>
                  <a:pt x="5676700" y="3329474"/>
                  <a:pt x="5676700" y="3358141"/>
                </a:cubicBezTo>
                <a:cubicBezTo>
                  <a:pt x="5691055" y="3386806"/>
                  <a:pt x="5719763" y="3315140"/>
                  <a:pt x="5719763" y="3372474"/>
                </a:cubicBezTo>
                <a:cubicBezTo>
                  <a:pt x="5734119" y="3358141"/>
                  <a:pt x="5748472" y="3315140"/>
                  <a:pt x="5762827" y="3343807"/>
                </a:cubicBezTo>
                <a:cubicBezTo>
                  <a:pt x="5762827" y="3358141"/>
                  <a:pt x="5734119" y="3358141"/>
                  <a:pt x="5748472" y="3401140"/>
                </a:cubicBezTo>
                <a:cubicBezTo>
                  <a:pt x="5748472" y="3429807"/>
                  <a:pt x="5748472" y="3358141"/>
                  <a:pt x="5762827" y="3401140"/>
                </a:cubicBezTo>
                <a:cubicBezTo>
                  <a:pt x="5748472" y="3372474"/>
                  <a:pt x="5777179" y="3372474"/>
                  <a:pt x="5777179" y="3415473"/>
                </a:cubicBezTo>
                <a:cubicBezTo>
                  <a:pt x="5762827" y="3458474"/>
                  <a:pt x="5762827" y="3429807"/>
                  <a:pt x="5748472" y="3429807"/>
                </a:cubicBezTo>
                <a:cubicBezTo>
                  <a:pt x="5734119" y="3401140"/>
                  <a:pt x="5748472" y="3415473"/>
                  <a:pt x="5734119" y="3386806"/>
                </a:cubicBezTo>
                <a:cubicBezTo>
                  <a:pt x="5734119" y="3372474"/>
                  <a:pt x="5734119" y="3372474"/>
                  <a:pt x="5734119" y="3372474"/>
                </a:cubicBezTo>
                <a:cubicBezTo>
                  <a:pt x="5705408" y="3386806"/>
                  <a:pt x="5748472" y="3458474"/>
                  <a:pt x="5705408" y="3458474"/>
                </a:cubicBezTo>
                <a:cubicBezTo>
                  <a:pt x="5719763" y="3487141"/>
                  <a:pt x="5748472" y="3487141"/>
                  <a:pt x="5734119" y="3444141"/>
                </a:cubicBezTo>
                <a:cubicBezTo>
                  <a:pt x="5734119" y="3415473"/>
                  <a:pt x="5748472" y="3472808"/>
                  <a:pt x="5748472" y="3487141"/>
                </a:cubicBezTo>
                <a:cubicBezTo>
                  <a:pt x="5762827" y="3487141"/>
                  <a:pt x="5762827" y="3487141"/>
                  <a:pt x="5748472" y="3458474"/>
                </a:cubicBezTo>
                <a:cubicBezTo>
                  <a:pt x="5777179" y="3501478"/>
                  <a:pt x="5791534" y="3458474"/>
                  <a:pt x="5805891" y="3501478"/>
                </a:cubicBezTo>
                <a:cubicBezTo>
                  <a:pt x="5820243" y="3487141"/>
                  <a:pt x="5791534" y="3458474"/>
                  <a:pt x="5805891" y="3429807"/>
                </a:cubicBezTo>
                <a:cubicBezTo>
                  <a:pt x="5805891" y="3444141"/>
                  <a:pt x="5820243" y="3458474"/>
                  <a:pt x="5820243" y="3487141"/>
                </a:cubicBezTo>
                <a:cubicBezTo>
                  <a:pt x="5834598" y="3472808"/>
                  <a:pt x="5848951" y="3472808"/>
                  <a:pt x="5848951" y="3429807"/>
                </a:cubicBezTo>
                <a:cubicBezTo>
                  <a:pt x="5863307" y="3444141"/>
                  <a:pt x="5863307" y="3472808"/>
                  <a:pt x="5863307" y="3487141"/>
                </a:cubicBezTo>
                <a:cubicBezTo>
                  <a:pt x="5877662" y="3515811"/>
                  <a:pt x="5892015" y="3458474"/>
                  <a:pt x="5892015" y="3487141"/>
                </a:cubicBezTo>
                <a:cubicBezTo>
                  <a:pt x="5892015" y="3444141"/>
                  <a:pt x="5892015" y="3429807"/>
                  <a:pt x="5920725" y="3444141"/>
                </a:cubicBezTo>
                <a:cubicBezTo>
                  <a:pt x="5920725" y="3458474"/>
                  <a:pt x="5920725" y="3458474"/>
                  <a:pt x="5920725" y="3472808"/>
                </a:cubicBezTo>
                <a:cubicBezTo>
                  <a:pt x="5949434" y="3487141"/>
                  <a:pt x="5992496" y="3515811"/>
                  <a:pt x="5992496" y="3444141"/>
                </a:cubicBezTo>
                <a:cubicBezTo>
                  <a:pt x="6006850" y="3458474"/>
                  <a:pt x="6006850" y="3458474"/>
                  <a:pt x="6021205" y="3501478"/>
                </a:cubicBezTo>
                <a:cubicBezTo>
                  <a:pt x="6035558" y="3487141"/>
                  <a:pt x="6035558" y="3487141"/>
                  <a:pt x="6049913" y="3515811"/>
                </a:cubicBezTo>
                <a:cubicBezTo>
                  <a:pt x="6049913" y="3515811"/>
                  <a:pt x="6049913" y="3515811"/>
                  <a:pt x="6049913" y="3501478"/>
                </a:cubicBezTo>
                <a:cubicBezTo>
                  <a:pt x="6035558" y="3458474"/>
                  <a:pt x="6021205" y="3487141"/>
                  <a:pt x="6006850" y="3429807"/>
                </a:cubicBezTo>
                <a:cubicBezTo>
                  <a:pt x="6049913" y="3458474"/>
                  <a:pt x="6092977" y="3487141"/>
                  <a:pt x="6136041" y="3444141"/>
                </a:cubicBezTo>
                <a:cubicBezTo>
                  <a:pt x="6136041" y="3472808"/>
                  <a:pt x="6136041" y="3472808"/>
                  <a:pt x="6136041" y="3487141"/>
                </a:cubicBezTo>
                <a:cubicBezTo>
                  <a:pt x="6136041" y="3472808"/>
                  <a:pt x="6164748" y="3415473"/>
                  <a:pt x="6179100" y="3472808"/>
                </a:cubicBezTo>
                <a:cubicBezTo>
                  <a:pt x="6150393" y="3444141"/>
                  <a:pt x="6164748" y="3501478"/>
                  <a:pt x="6150393" y="3487141"/>
                </a:cubicBezTo>
                <a:cubicBezTo>
                  <a:pt x="6150393" y="3501478"/>
                  <a:pt x="6164748" y="3515811"/>
                  <a:pt x="6179100" y="3501478"/>
                </a:cubicBezTo>
                <a:cubicBezTo>
                  <a:pt x="6193456" y="3601811"/>
                  <a:pt x="6150393" y="3530145"/>
                  <a:pt x="6136041" y="3501478"/>
                </a:cubicBezTo>
                <a:cubicBezTo>
                  <a:pt x="6121684" y="3515811"/>
                  <a:pt x="6121684" y="3515811"/>
                  <a:pt x="6107332" y="3515811"/>
                </a:cubicBezTo>
                <a:cubicBezTo>
                  <a:pt x="6121684" y="3558812"/>
                  <a:pt x="6136041" y="3558812"/>
                  <a:pt x="6150393" y="3587477"/>
                </a:cubicBezTo>
                <a:cubicBezTo>
                  <a:pt x="6150393" y="3544478"/>
                  <a:pt x="6193456" y="3587477"/>
                  <a:pt x="6207812" y="3530145"/>
                </a:cubicBezTo>
                <a:cubicBezTo>
                  <a:pt x="6222164" y="3558812"/>
                  <a:pt x="6179100" y="3558812"/>
                  <a:pt x="6193456" y="3601811"/>
                </a:cubicBezTo>
                <a:cubicBezTo>
                  <a:pt x="6164748" y="3558812"/>
                  <a:pt x="6150393" y="3644812"/>
                  <a:pt x="6121684" y="3601811"/>
                </a:cubicBezTo>
                <a:cubicBezTo>
                  <a:pt x="6136041" y="3616145"/>
                  <a:pt x="6121684" y="3630478"/>
                  <a:pt x="6121684" y="3659145"/>
                </a:cubicBezTo>
                <a:cubicBezTo>
                  <a:pt x="6107332" y="3644812"/>
                  <a:pt x="6121684" y="3644812"/>
                  <a:pt x="6107332" y="3616145"/>
                </a:cubicBezTo>
                <a:cubicBezTo>
                  <a:pt x="6092977" y="3616145"/>
                  <a:pt x="6107332" y="3659145"/>
                  <a:pt x="6092977" y="3644812"/>
                </a:cubicBezTo>
                <a:cubicBezTo>
                  <a:pt x="6092977" y="3616145"/>
                  <a:pt x="6107332" y="3616145"/>
                  <a:pt x="6092977" y="3587477"/>
                </a:cubicBezTo>
                <a:cubicBezTo>
                  <a:pt x="6107332" y="3587477"/>
                  <a:pt x="6107332" y="3587477"/>
                  <a:pt x="6107332" y="3601811"/>
                </a:cubicBezTo>
                <a:cubicBezTo>
                  <a:pt x="6121684" y="3601811"/>
                  <a:pt x="6121684" y="3573144"/>
                  <a:pt x="6121684" y="3558812"/>
                </a:cubicBezTo>
                <a:cubicBezTo>
                  <a:pt x="6092977" y="3501478"/>
                  <a:pt x="6078622" y="3573144"/>
                  <a:pt x="6064268" y="3573144"/>
                </a:cubicBezTo>
                <a:cubicBezTo>
                  <a:pt x="6064268" y="3587477"/>
                  <a:pt x="6078622" y="3587477"/>
                  <a:pt x="6078622" y="3573144"/>
                </a:cubicBezTo>
                <a:cubicBezTo>
                  <a:pt x="6078622" y="3659145"/>
                  <a:pt x="6035558" y="3601811"/>
                  <a:pt x="6006850" y="3558812"/>
                </a:cubicBezTo>
                <a:cubicBezTo>
                  <a:pt x="5978141" y="3601811"/>
                  <a:pt x="5935079" y="3673479"/>
                  <a:pt x="5906370" y="3673479"/>
                </a:cubicBezTo>
                <a:cubicBezTo>
                  <a:pt x="5906370" y="3702146"/>
                  <a:pt x="5920725" y="3673479"/>
                  <a:pt x="5935079" y="3716479"/>
                </a:cubicBezTo>
                <a:cubicBezTo>
                  <a:pt x="5920725" y="3702146"/>
                  <a:pt x="5906370" y="3716479"/>
                  <a:pt x="5892015" y="3673479"/>
                </a:cubicBezTo>
                <a:cubicBezTo>
                  <a:pt x="5877662" y="3687812"/>
                  <a:pt x="5820243" y="3601811"/>
                  <a:pt x="5805891" y="3687812"/>
                </a:cubicBezTo>
                <a:cubicBezTo>
                  <a:pt x="5805891" y="3673479"/>
                  <a:pt x="5791534" y="3673479"/>
                  <a:pt x="5777179" y="3659145"/>
                </a:cubicBezTo>
                <a:cubicBezTo>
                  <a:pt x="5777179" y="3673479"/>
                  <a:pt x="5791534" y="3702146"/>
                  <a:pt x="5777179" y="3673479"/>
                </a:cubicBezTo>
                <a:cubicBezTo>
                  <a:pt x="5762827" y="3687812"/>
                  <a:pt x="5777179" y="3702146"/>
                  <a:pt x="5791534" y="3730816"/>
                </a:cubicBezTo>
                <a:cubicBezTo>
                  <a:pt x="5777179" y="3730816"/>
                  <a:pt x="5762827" y="3673479"/>
                  <a:pt x="5762827" y="3673479"/>
                </a:cubicBezTo>
                <a:cubicBezTo>
                  <a:pt x="5748472" y="3687812"/>
                  <a:pt x="5762827" y="3687812"/>
                  <a:pt x="5762827" y="3687812"/>
                </a:cubicBezTo>
                <a:cubicBezTo>
                  <a:pt x="5762827" y="3730816"/>
                  <a:pt x="5676700" y="3644812"/>
                  <a:pt x="5691055" y="3730816"/>
                </a:cubicBezTo>
                <a:cubicBezTo>
                  <a:pt x="5691055" y="3730816"/>
                  <a:pt x="5676700" y="3730816"/>
                  <a:pt x="5676700" y="3716479"/>
                </a:cubicBezTo>
                <a:cubicBezTo>
                  <a:pt x="5676700" y="3730816"/>
                  <a:pt x="5676700" y="3745149"/>
                  <a:pt x="5662345" y="3759483"/>
                </a:cubicBezTo>
                <a:cubicBezTo>
                  <a:pt x="5662345" y="3745149"/>
                  <a:pt x="5676700" y="3730816"/>
                  <a:pt x="5676700" y="3702146"/>
                </a:cubicBezTo>
                <a:cubicBezTo>
                  <a:pt x="5662345" y="3716479"/>
                  <a:pt x="5647991" y="3702146"/>
                  <a:pt x="5633636" y="3702146"/>
                </a:cubicBezTo>
                <a:cubicBezTo>
                  <a:pt x="5619284" y="3702146"/>
                  <a:pt x="5647991" y="3730816"/>
                  <a:pt x="5633636" y="3730816"/>
                </a:cubicBezTo>
                <a:cubicBezTo>
                  <a:pt x="5604929" y="3716479"/>
                  <a:pt x="5547513" y="3687812"/>
                  <a:pt x="5576220" y="3802482"/>
                </a:cubicBezTo>
                <a:cubicBezTo>
                  <a:pt x="5561865" y="3802482"/>
                  <a:pt x="5561865" y="3773815"/>
                  <a:pt x="5547513" y="3730816"/>
                </a:cubicBezTo>
                <a:cubicBezTo>
                  <a:pt x="5547513" y="3730816"/>
                  <a:pt x="5547513" y="3730816"/>
                  <a:pt x="5547513" y="3716479"/>
                </a:cubicBezTo>
                <a:cubicBezTo>
                  <a:pt x="5533157" y="3716479"/>
                  <a:pt x="5547513" y="3759483"/>
                  <a:pt x="5547513" y="3773815"/>
                </a:cubicBezTo>
                <a:cubicBezTo>
                  <a:pt x="5533157" y="3788149"/>
                  <a:pt x="5518802" y="3816816"/>
                  <a:pt x="5518802" y="3888484"/>
                </a:cubicBezTo>
                <a:cubicBezTo>
                  <a:pt x="5518802" y="3888484"/>
                  <a:pt x="5533157" y="3902817"/>
                  <a:pt x="5533157" y="3902817"/>
                </a:cubicBezTo>
                <a:cubicBezTo>
                  <a:pt x="5547513" y="3931484"/>
                  <a:pt x="5561865" y="3917151"/>
                  <a:pt x="5561865" y="3917151"/>
                </a:cubicBezTo>
                <a:cubicBezTo>
                  <a:pt x="5561865" y="3945818"/>
                  <a:pt x="5576220" y="3945818"/>
                  <a:pt x="5590574" y="3974486"/>
                </a:cubicBezTo>
                <a:lnTo>
                  <a:pt x="5588874" y="3955626"/>
                </a:lnTo>
                <a:lnTo>
                  <a:pt x="5590574" y="3960153"/>
                </a:lnTo>
                <a:cubicBezTo>
                  <a:pt x="5590574" y="3917151"/>
                  <a:pt x="5576220" y="3917151"/>
                  <a:pt x="5561865" y="3902817"/>
                </a:cubicBezTo>
                <a:cubicBezTo>
                  <a:pt x="5561865" y="3888484"/>
                  <a:pt x="5576220" y="3888484"/>
                  <a:pt x="5576220" y="3874150"/>
                </a:cubicBezTo>
                <a:cubicBezTo>
                  <a:pt x="5576220" y="3902817"/>
                  <a:pt x="5590574" y="3888484"/>
                  <a:pt x="5590574" y="3902817"/>
                </a:cubicBezTo>
                <a:cubicBezTo>
                  <a:pt x="5590574" y="3917151"/>
                  <a:pt x="5590574" y="3917151"/>
                  <a:pt x="5590574" y="3931484"/>
                </a:cubicBezTo>
                <a:cubicBezTo>
                  <a:pt x="5604929" y="3960153"/>
                  <a:pt x="5619284" y="3931484"/>
                  <a:pt x="5633636" y="3931484"/>
                </a:cubicBezTo>
                <a:cubicBezTo>
                  <a:pt x="5633636" y="3945818"/>
                  <a:pt x="5633636" y="3945818"/>
                  <a:pt x="5633636" y="3960153"/>
                </a:cubicBezTo>
                <a:cubicBezTo>
                  <a:pt x="5647991" y="3931484"/>
                  <a:pt x="5662345" y="3974486"/>
                  <a:pt x="5662345" y="3902817"/>
                </a:cubicBezTo>
                <a:cubicBezTo>
                  <a:pt x="5662345" y="3917151"/>
                  <a:pt x="5676700" y="3945818"/>
                  <a:pt x="5691055" y="3945818"/>
                </a:cubicBezTo>
                <a:cubicBezTo>
                  <a:pt x="5691055" y="3931484"/>
                  <a:pt x="5691055" y="3931484"/>
                  <a:pt x="5676700" y="3917151"/>
                </a:cubicBezTo>
                <a:cubicBezTo>
                  <a:pt x="5691055" y="3931484"/>
                  <a:pt x="5705408" y="3945818"/>
                  <a:pt x="5719763" y="3974486"/>
                </a:cubicBezTo>
                <a:cubicBezTo>
                  <a:pt x="5719763" y="3945818"/>
                  <a:pt x="5734119" y="3874150"/>
                  <a:pt x="5762827" y="3931484"/>
                </a:cubicBezTo>
                <a:cubicBezTo>
                  <a:pt x="5777179" y="3917151"/>
                  <a:pt x="5777179" y="3917151"/>
                  <a:pt x="5762827" y="3888484"/>
                </a:cubicBezTo>
                <a:cubicBezTo>
                  <a:pt x="5791534" y="3902817"/>
                  <a:pt x="5791534" y="3902817"/>
                  <a:pt x="5820243" y="3888484"/>
                </a:cubicBezTo>
                <a:lnTo>
                  <a:pt x="5823711" y="3911090"/>
                </a:lnTo>
                <a:lnTo>
                  <a:pt x="5820243" y="3917151"/>
                </a:lnTo>
                <a:lnTo>
                  <a:pt x="5822579" y="3916708"/>
                </a:lnTo>
                <a:lnTo>
                  <a:pt x="5818450" y="3926109"/>
                </a:lnTo>
                <a:cubicBezTo>
                  <a:pt x="5813068" y="3931484"/>
                  <a:pt x="5805891" y="3931484"/>
                  <a:pt x="5805891" y="3931484"/>
                </a:cubicBezTo>
                <a:cubicBezTo>
                  <a:pt x="5805891" y="3974486"/>
                  <a:pt x="5820243" y="3931484"/>
                  <a:pt x="5834598" y="3945818"/>
                </a:cubicBezTo>
                <a:cubicBezTo>
                  <a:pt x="5834598" y="3945818"/>
                  <a:pt x="5834598" y="3921630"/>
                  <a:pt x="5828543" y="3915582"/>
                </a:cubicBezTo>
                <a:lnTo>
                  <a:pt x="5822579" y="3916708"/>
                </a:lnTo>
                <a:lnTo>
                  <a:pt x="5824057" y="3913343"/>
                </a:lnTo>
                <a:lnTo>
                  <a:pt x="5823711" y="3911090"/>
                </a:lnTo>
                <a:lnTo>
                  <a:pt x="5827421" y="3904609"/>
                </a:lnTo>
                <a:cubicBezTo>
                  <a:pt x="5831011" y="3902817"/>
                  <a:pt x="5834598" y="3902817"/>
                  <a:pt x="5834598" y="3902817"/>
                </a:cubicBezTo>
                <a:cubicBezTo>
                  <a:pt x="5848951" y="3917151"/>
                  <a:pt x="5848951" y="3931484"/>
                  <a:pt x="5863307" y="3945818"/>
                </a:cubicBezTo>
                <a:cubicBezTo>
                  <a:pt x="5877662" y="3945818"/>
                  <a:pt x="5892015" y="3960153"/>
                  <a:pt x="5892015" y="3917151"/>
                </a:cubicBezTo>
                <a:cubicBezTo>
                  <a:pt x="5892015" y="3888484"/>
                  <a:pt x="5892015" y="3945818"/>
                  <a:pt x="5877662" y="3902817"/>
                </a:cubicBezTo>
                <a:cubicBezTo>
                  <a:pt x="5892015" y="3874150"/>
                  <a:pt x="5906370" y="3917151"/>
                  <a:pt x="5935079" y="3902817"/>
                </a:cubicBezTo>
                <a:cubicBezTo>
                  <a:pt x="5935079" y="3902817"/>
                  <a:pt x="5920725" y="3888484"/>
                  <a:pt x="5920725" y="3874150"/>
                </a:cubicBezTo>
                <a:cubicBezTo>
                  <a:pt x="5992496" y="3917151"/>
                  <a:pt x="6035558" y="3845483"/>
                  <a:pt x="6092977" y="3874150"/>
                </a:cubicBezTo>
                <a:cubicBezTo>
                  <a:pt x="6092977" y="3888484"/>
                  <a:pt x="6092977" y="3917151"/>
                  <a:pt x="6078622" y="3888484"/>
                </a:cubicBezTo>
                <a:cubicBezTo>
                  <a:pt x="6092977" y="3931484"/>
                  <a:pt x="6078622" y="3902817"/>
                  <a:pt x="6078622" y="3945818"/>
                </a:cubicBezTo>
                <a:cubicBezTo>
                  <a:pt x="6078622" y="3945818"/>
                  <a:pt x="6078622" y="3931484"/>
                  <a:pt x="6064268" y="3902817"/>
                </a:cubicBezTo>
                <a:cubicBezTo>
                  <a:pt x="6064268" y="3945818"/>
                  <a:pt x="6049913" y="3888484"/>
                  <a:pt x="6035558" y="3902817"/>
                </a:cubicBezTo>
                <a:cubicBezTo>
                  <a:pt x="6021205" y="3902817"/>
                  <a:pt x="6035558" y="3931484"/>
                  <a:pt x="6049913" y="3931484"/>
                </a:cubicBezTo>
                <a:cubicBezTo>
                  <a:pt x="6049913" y="3960153"/>
                  <a:pt x="6021205" y="3917151"/>
                  <a:pt x="6035558" y="3960153"/>
                </a:cubicBezTo>
                <a:cubicBezTo>
                  <a:pt x="5992496" y="3945818"/>
                  <a:pt x="5978141" y="3917151"/>
                  <a:pt x="5949434" y="3988820"/>
                </a:cubicBezTo>
                <a:cubicBezTo>
                  <a:pt x="5949434" y="3988820"/>
                  <a:pt x="5949434" y="3988820"/>
                  <a:pt x="5949434" y="3945818"/>
                </a:cubicBezTo>
                <a:cubicBezTo>
                  <a:pt x="5949434" y="3974486"/>
                  <a:pt x="5935079" y="3945818"/>
                  <a:pt x="5920725" y="3960153"/>
                </a:cubicBezTo>
                <a:cubicBezTo>
                  <a:pt x="5920725" y="3960153"/>
                  <a:pt x="5949434" y="3988820"/>
                  <a:pt x="5949434" y="4003153"/>
                </a:cubicBezTo>
                <a:cubicBezTo>
                  <a:pt x="5949434" y="4017487"/>
                  <a:pt x="5935079" y="4031821"/>
                  <a:pt x="5949434" y="4074821"/>
                </a:cubicBezTo>
                <a:cubicBezTo>
                  <a:pt x="5949434" y="4074821"/>
                  <a:pt x="5920725" y="4017487"/>
                  <a:pt x="5935079" y="4074821"/>
                </a:cubicBezTo>
                <a:cubicBezTo>
                  <a:pt x="5920725" y="4060488"/>
                  <a:pt x="5920725" y="4017487"/>
                  <a:pt x="5920725" y="4003153"/>
                </a:cubicBezTo>
                <a:cubicBezTo>
                  <a:pt x="5892015" y="3974486"/>
                  <a:pt x="5892015" y="4017487"/>
                  <a:pt x="5906370" y="4074821"/>
                </a:cubicBezTo>
                <a:cubicBezTo>
                  <a:pt x="5892015" y="4074821"/>
                  <a:pt x="5892015" y="4074821"/>
                  <a:pt x="5892015" y="4089155"/>
                </a:cubicBezTo>
                <a:cubicBezTo>
                  <a:pt x="5877662" y="4074821"/>
                  <a:pt x="5877662" y="4060488"/>
                  <a:pt x="5892015" y="4060488"/>
                </a:cubicBezTo>
                <a:cubicBezTo>
                  <a:pt x="5892015" y="3960153"/>
                  <a:pt x="5834598" y="3974486"/>
                  <a:pt x="5834598" y="4046154"/>
                </a:cubicBezTo>
                <a:cubicBezTo>
                  <a:pt x="5820243" y="4046154"/>
                  <a:pt x="5834598" y="3988820"/>
                  <a:pt x="5820243" y="4017487"/>
                </a:cubicBezTo>
                <a:cubicBezTo>
                  <a:pt x="5820243" y="4003153"/>
                  <a:pt x="5820243" y="4003153"/>
                  <a:pt x="5820243" y="3988820"/>
                </a:cubicBezTo>
                <a:cubicBezTo>
                  <a:pt x="5805891" y="3960153"/>
                  <a:pt x="5805891" y="4046154"/>
                  <a:pt x="5791534" y="4003153"/>
                </a:cubicBezTo>
                <a:cubicBezTo>
                  <a:pt x="5791534" y="4017487"/>
                  <a:pt x="5805891" y="4017487"/>
                  <a:pt x="5805891" y="4060488"/>
                </a:cubicBezTo>
                <a:cubicBezTo>
                  <a:pt x="5777179" y="4031821"/>
                  <a:pt x="5777179" y="4074821"/>
                  <a:pt x="5762827" y="4046154"/>
                </a:cubicBezTo>
                <a:cubicBezTo>
                  <a:pt x="5762827" y="4060488"/>
                  <a:pt x="5762827" y="4060488"/>
                  <a:pt x="5762827" y="4060488"/>
                </a:cubicBezTo>
                <a:cubicBezTo>
                  <a:pt x="5762827" y="4089155"/>
                  <a:pt x="5748472" y="4060488"/>
                  <a:pt x="5748472" y="4117822"/>
                </a:cubicBezTo>
                <a:cubicBezTo>
                  <a:pt x="5734119" y="4089155"/>
                  <a:pt x="5734119" y="4103488"/>
                  <a:pt x="5734119" y="4074821"/>
                </a:cubicBezTo>
                <a:cubicBezTo>
                  <a:pt x="5719763" y="4060488"/>
                  <a:pt x="5705408" y="4089155"/>
                  <a:pt x="5719763" y="4117822"/>
                </a:cubicBezTo>
                <a:cubicBezTo>
                  <a:pt x="5705408" y="4117822"/>
                  <a:pt x="5705408" y="4089155"/>
                  <a:pt x="5691055" y="4089155"/>
                </a:cubicBezTo>
                <a:cubicBezTo>
                  <a:pt x="5676700" y="4103488"/>
                  <a:pt x="5691055" y="4132155"/>
                  <a:pt x="5676700" y="4103488"/>
                </a:cubicBezTo>
                <a:cubicBezTo>
                  <a:pt x="5662345" y="4146489"/>
                  <a:pt x="5691055" y="4146489"/>
                  <a:pt x="5705408" y="4175154"/>
                </a:cubicBezTo>
                <a:cubicBezTo>
                  <a:pt x="5691055" y="4203824"/>
                  <a:pt x="5691055" y="4189491"/>
                  <a:pt x="5676700" y="4175154"/>
                </a:cubicBezTo>
                <a:cubicBezTo>
                  <a:pt x="5676700" y="4203824"/>
                  <a:pt x="5662345" y="4203824"/>
                  <a:pt x="5662345" y="4232492"/>
                </a:cubicBezTo>
                <a:cubicBezTo>
                  <a:pt x="5662345" y="4261159"/>
                  <a:pt x="5662345" y="4218158"/>
                  <a:pt x="5676700" y="4218158"/>
                </a:cubicBezTo>
                <a:cubicBezTo>
                  <a:pt x="5676700" y="4289826"/>
                  <a:pt x="5676700" y="4246825"/>
                  <a:pt x="5691055" y="4289826"/>
                </a:cubicBezTo>
                <a:cubicBezTo>
                  <a:pt x="5662345" y="4275492"/>
                  <a:pt x="5662345" y="4289826"/>
                  <a:pt x="5633636" y="4246825"/>
                </a:cubicBezTo>
                <a:cubicBezTo>
                  <a:pt x="5633636" y="4289826"/>
                  <a:pt x="5604929" y="4318493"/>
                  <a:pt x="5590574" y="4332826"/>
                </a:cubicBezTo>
                <a:cubicBezTo>
                  <a:pt x="5590574" y="4261159"/>
                  <a:pt x="5633636" y="4304159"/>
                  <a:pt x="5619284" y="4232492"/>
                </a:cubicBezTo>
                <a:cubicBezTo>
                  <a:pt x="5604929" y="4218158"/>
                  <a:pt x="5576220" y="4203824"/>
                  <a:pt x="5561865" y="4146489"/>
                </a:cubicBezTo>
                <a:cubicBezTo>
                  <a:pt x="5576220" y="4146489"/>
                  <a:pt x="5604929" y="4203824"/>
                  <a:pt x="5633636" y="4189491"/>
                </a:cubicBezTo>
                <a:cubicBezTo>
                  <a:pt x="5619284" y="4160821"/>
                  <a:pt x="5604929" y="4175154"/>
                  <a:pt x="5590574" y="4146489"/>
                </a:cubicBezTo>
                <a:cubicBezTo>
                  <a:pt x="5604929" y="4132155"/>
                  <a:pt x="5647991" y="4175154"/>
                  <a:pt x="5662345" y="4132155"/>
                </a:cubicBezTo>
                <a:cubicBezTo>
                  <a:pt x="5662345" y="4117822"/>
                  <a:pt x="5633636" y="4074821"/>
                  <a:pt x="5647991" y="4046154"/>
                </a:cubicBezTo>
                <a:cubicBezTo>
                  <a:pt x="5619284" y="4017487"/>
                  <a:pt x="5619284" y="4046154"/>
                  <a:pt x="5590574" y="4060488"/>
                </a:cubicBezTo>
                <a:cubicBezTo>
                  <a:pt x="5590574" y="4074821"/>
                  <a:pt x="5604929" y="4074821"/>
                  <a:pt x="5604929" y="4103488"/>
                </a:cubicBezTo>
                <a:cubicBezTo>
                  <a:pt x="5590574" y="4103488"/>
                  <a:pt x="5590574" y="4074821"/>
                  <a:pt x="5590574" y="4132155"/>
                </a:cubicBezTo>
                <a:cubicBezTo>
                  <a:pt x="5590574" y="4103488"/>
                  <a:pt x="5576220" y="4103488"/>
                  <a:pt x="5561865" y="4103488"/>
                </a:cubicBezTo>
                <a:cubicBezTo>
                  <a:pt x="5561865" y="4103488"/>
                  <a:pt x="5561865" y="4117822"/>
                  <a:pt x="5576220" y="4117822"/>
                </a:cubicBezTo>
                <a:cubicBezTo>
                  <a:pt x="5547513" y="4117822"/>
                  <a:pt x="5518802" y="4117822"/>
                  <a:pt x="5490093" y="4117822"/>
                </a:cubicBezTo>
                <a:cubicBezTo>
                  <a:pt x="5475738" y="4132155"/>
                  <a:pt x="5490093" y="4146489"/>
                  <a:pt x="5475738" y="4146489"/>
                </a:cubicBezTo>
                <a:cubicBezTo>
                  <a:pt x="5490093" y="4160821"/>
                  <a:pt x="5490093" y="4175154"/>
                  <a:pt x="5504449" y="4160821"/>
                </a:cubicBezTo>
                <a:cubicBezTo>
                  <a:pt x="5490093" y="4189491"/>
                  <a:pt x="5504449" y="4218158"/>
                  <a:pt x="5518802" y="4218158"/>
                </a:cubicBezTo>
                <a:cubicBezTo>
                  <a:pt x="5518802" y="4189491"/>
                  <a:pt x="5504449" y="4160821"/>
                  <a:pt x="5518802" y="4146489"/>
                </a:cubicBezTo>
                <a:cubicBezTo>
                  <a:pt x="5533157" y="4160821"/>
                  <a:pt x="5533157" y="4189491"/>
                  <a:pt x="5547513" y="4218158"/>
                </a:cubicBezTo>
                <a:cubicBezTo>
                  <a:pt x="5547513" y="4203824"/>
                  <a:pt x="5533157" y="4160821"/>
                  <a:pt x="5533157" y="4160821"/>
                </a:cubicBezTo>
                <a:lnTo>
                  <a:pt x="5561865" y="4218158"/>
                </a:lnTo>
                <a:lnTo>
                  <a:pt x="5541903" y="4237643"/>
                </a:lnTo>
                <a:cubicBezTo>
                  <a:pt x="5533157" y="4271907"/>
                  <a:pt x="5554688" y="4336410"/>
                  <a:pt x="5576220" y="4304159"/>
                </a:cubicBezTo>
                <a:cubicBezTo>
                  <a:pt x="5576220" y="4304159"/>
                  <a:pt x="5576220" y="4318493"/>
                  <a:pt x="5590574" y="4318493"/>
                </a:cubicBezTo>
                <a:cubicBezTo>
                  <a:pt x="5590574" y="4332826"/>
                  <a:pt x="5561865" y="4347160"/>
                  <a:pt x="5547513" y="4304159"/>
                </a:cubicBezTo>
                <a:cubicBezTo>
                  <a:pt x="5547513" y="4318493"/>
                  <a:pt x="5561865" y="4347160"/>
                  <a:pt x="5561865" y="4361492"/>
                </a:cubicBezTo>
                <a:cubicBezTo>
                  <a:pt x="5590574" y="4347160"/>
                  <a:pt x="5604929" y="4390159"/>
                  <a:pt x="5633636" y="4361492"/>
                </a:cubicBezTo>
                <a:cubicBezTo>
                  <a:pt x="5619284" y="4347160"/>
                  <a:pt x="5633636" y="4318493"/>
                  <a:pt x="5633636" y="4318493"/>
                </a:cubicBezTo>
                <a:cubicBezTo>
                  <a:pt x="5647991" y="4304159"/>
                  <a:pt x="5676700" y="4318493"/>
                  <a:pt x="5691055" y="4304159"/>
                </a:cubicBezTo>
                <a:cubicBezTo>
                  <a:pt x="5691055" y="4332826"/>
                  <a:pt x="5691055" y="4347160"/>
                  <a:pt x="5705408" y="4375826"/>
                </a:cubicBezTo>
                <a:cubicBezTo>
                  <a:pt x="5691055" y="4390159"/>
                  <a:pt x="5676700" y="4375826"/>
                  <a:pt x="5691055" y="4347160"/>
                </a:cubicBezTo>
                <a:cubicBezTo>
                  <a:pt x="5676700" y="4375826"/>
                  <a:pt x="5662345" y="4375826"/>
                  <a:pt x="5662345" y="4332826"/>
                </a:cubicBezTo>
                <a:cubicBezTo>
                  <a:pt x="5647991" y="4332826"/>
                  <a:pt x="5662345" y="4375826"/>
                  <a:pt x="5662345" y="4375826"/>
                </a:cubicBezTo>
                <a:cubicBezTo>
                  <a:pt x="5662345" y="4404493"/>
                  <a:pt x="5676700" y="4361492"/>
                  <a:pt x="5691055" y="4390159"/>
                </a:cubicBezTo>
                <a:cubicBezTo>
                  <a:pt x="5705408" y="4418829"/>
                  <a:pt x="5676700" y="4404493"/>
                  <a:pt x="5676700" y="4418829"/>
                </a:cubicBezTo>
                <a:cubicBezTo>
                  <a:pt x="5676700" y="4447496"/>
                  <a:pt x="5691055" y="4433163"/>
                  <a:pt x="5691055" y="4447496"/>
                </a:cubicBezTo>
                <a:cubicBezTo>
                  <a:pt x="5676700" y="4418829"/>
                  <a:pt x="5705408" y="4404493"/>
                  <a:pt x="5719763" y="4418829"/>
                </a:cubicBezTo>
                <a:cubicBezTo>
                  <a:pt x="5705408" y="4390159"/>
                  <a:pt x="5705408" y="4390159"/>
                  <a:pt x="5719763" y="4361492"/>
                </a:cubicBezTo>
                <a:cubicBezTo>
                  <a:pt x="5734119" y="4433163"/>
                  <a:pt x="5777179" y="4404493"/>
                  <a:pt x="5777179" y="4332826"/>
                </a:cubicBezTo>
                <a:cubicBezTo>
                  <a:pt x="5791534" y="4318493"/>
                  <a:pt x="5791534" y="4361492"/>
                  <a:pt x="5805891" y="4347160"/>
                </a:cubicBezTo>
                <a:cubicBezTo>
                  <a:pt x="5805891" y="4375826"/>
                  <a:pt x="5791534" y="4361492"/>
                  <a:pt x="5805891" y="4390159"/>
                </a:cubicBezTo>
                <a:cubicBezTo>
                  <a:pt x="5805891" y="4418829"/>
                  <a:pt x="5805891" y="4375826"/>
                  <a:pt x="5820243" y="4375826"/>
                </a:cubicBezTo>
                <a:cubicBezTo>
                  <a:pt x="5820243" y="4375826"/>
                  <a:pt x="5805891" y="4347160"/>
                  <a:pt x="5820243" y="4347160"/>
                </a:cubicBezTo>
                <a:cubicBezTo>
                  <a:pt x="5805891" y="4332826"/>
                  <a:pt x="5805891" y="4318493"/>
                  <a:pt x="5791534" y="4318493"/>
                </a:cubicBezTo>
                <a:cubicBezTo>
                  <a:pt x="5791534" y="4289826"/>
                  <a:pt x="5791534" y="4275492"/>
                  <a:pt x="5777179" y="4246825"/>
                </a:cubicBezTo>
                <a:cubicBezTo>
                  <a:pt x="5777179" y="4246825"/>
                  <a:pt x="5777179" y="4232492"/>
                  <a:pt x="5777179" y="4232492"/>
                </a:cubicBezTo>
                <a:cubicBezTo>
                  <a:pt x="5762827" y="4232492"/>
                  <a:pt x="5762827" y="4218158"/>
                  <a:pt x="5762827" y="4232492"/>
                </a:cubicBezTo>
                <a:cubicBezTo>
                  <a:pt x="5777179" y="4246825"/>
                  <a:pt x="5762827" y="4261159"/>
                  <a:pt x="5762827" y="4261159"/>
                </a:cubicBezTo>
                <a:cubicBezTo>
                  <a:pt x="5748472" y="4275492"/>
                  <a:pt x="5734119" y="4275492"/>
                  <a:pt x="5719763" y="4275492"/>
                </a:cubicBezTo>
                <a:cubicBezTo>
                  <a:pt x="5719763" y="4275492"/>
                  <a:pt x="5719763" y="4289826"/>
                  <a:pt x="5719763" y="4289826"/>
                </a:cubicBezTo>
                <a:cubicBezTo>
                  <a:pt x="5705408" y="4289826"/>
                  <a:pt x="5705408" y="4289826"/>
                  <a:pt x="5705408" y="4275492"/>
                </a:cubicBezTo>
                <a:cubicBezTo>
                  <a:pt x="5705408" y="4261159"/>
                  <a:pt x="5691055" y="4246825"/>
                  <a:pt x="5691055" y="4218158"/>
                </a:cubicBezTo>
                <a:cubicBezTo>
                  <a:pt x="5691055" y="4218158"/>
                  <a:pt x="5691055" y="4218158"/>
                  <a:pt x="5719763" y="4203824"/>
                </a:cubicBezTo>
                <a:cubicBezTo>
                  <a:pt x="5705408" y="4189491"/>
                  <a:pt x="5705408" y="4175154"/>
                  <a:pt x="5705408" y="4160821"/>
                </a:cubicBezTo>
                <a:cubicBezTo>
                  <a:pt x="5719763" y="4175154"/>
                  <a:pt x="5719763" y="4189491"/>
                  <a:pt x="5719763" y="4189491"/>
                </a:cubicBezTo>
                <a:lnTo>
                  <a:pt x="5716064" y="4169183"/>
                </a:lnTo>
                <a:lnTo>
                  <a:pt x="5730529" y="4180531"/>
                </a:lnTo>
                <a:cubicBezTo>
                  <a:pt x="5737706" y="4178739"/>
                  <a:pt x="5741295" y="4167989"/>
                  <a:pt x="5734119" y="4146489"/>
                </a:cubicBezTo>
                <a:cubicBezTo>
                  <a:pt x="5734119" y="4132155"/>
                  <a:pt x="5748472" y="4160821"/>
                  <a:pt x="5748472" y="4175154"/>
                </a:cubicBezTo>
                <a:cubicBezTo>
                  <a:pt x="5762827" y="4175154"/>
                  <a:pt x="5762827" y="4146489"/>
                  <a:pt x="5777179" y="4175154"/>
                </a:cubicBezTo>
                <a:cubicBezTo>
                  <a:pt x="5791534" y="4175154"/>
                  <a:pt x="5777179" y="4160821"/>
                  <a:pt x="5777179" y="4146489"/>
                </a:cubicBezTo>
                <a:cubicBezTo>
                  <a:pt x="5805891" y="4189491"/>
                  <a:pt x="5834598" y="4160821"/>
                  <a:pt x="5848951" y="4117822"/>
                </a:cubicBezTo>
                <a:cubicBezTo>
                  <a:pt x="5877662" y="4117822"/>
                  <a:pt x="5892015" y="4103488"/>
                  <a:pt x="5935079" y="4132155"/>
                </a:cubicBezTo>
                <a:cubicBezTo>
                  <a:pt x="5935079" y="4103488"/>
                  <a:pt x="5920725" y="4103488"/>
                  <a:pt x="5920725" y="4089155"/>
                </a:cubicBezTo>
                <a:cubicBezTo>
                  <a:pt x="5935079" y="4132155"/>
                  <a:pt x="5949434" y="4074821"/>
                  <a:pt x="5963786" y="4132155"/>
                </a:cubicBezTo>
                <a:cubicBezTo>
                  <a:pt x="5963786" y="4117822"/>
                  <a:pt x="5963786" y="4117822"/>
                  <a:pt x="5963786" y="4117822"/>
                </a:cubicBezTo>
                <a:cubicBezTo>
                  <a:pt x="5970964" y="4117822"/>
                  <a:pt x="5974552" y="4107072"/>
                  <a:pt x="5974552" y="4096321"/>
                </a:cubicBezTo>
                <a:lnTo>
                  <a:pt x="5973090" y="4088293"/>
                </a:lnTo>
                <a:lnTo>
                  <a:pt x="5981955" y="4113118"/>
                </a:lnTo>
                <a:cubicBezTo>
                  <a:pt x="5985320" y="4121405"/>
                  <a:pt x="5988909" y="4128572"/>
                  <a:pt x="5992496" y="4132155"/>
                </a:cubicBezTo>
                <a:cubicBezTo>
                  <a:pt x="5978141" y="4132155"/>
                  <a:pt x="5963786" y="4160821"/>
                  <a:pt x="5949434" y="4117822"/>
                </a:cubicBezTo>
                <a:cubicBezTo>
                  <a:pt x="5949434" y="4146489"/>
                  <a:pt x="5935079" y="4146489"/>
                  <a:pt x="5920725" y="4175154"/>
                </a:cubicBezTo>
                <a:cubicBezTo>
                  <a:pt x="5920725" y="4175154"/>
                  <a:pt x="5906370" y="4146489"/>
                  <a:pt x="5906370" y="4132155"/>
                </a:cubicBezTo>
                <a:cubicBezTo>
                  <a:pt x="5892015" y="4175154"/>
                  <a:pt x="5848951" y="4146489"/>
                  <a:pt x="5848951" y="4218158"/>
                </a:cubicBezTo>
                <a:cubicBezTo>
                  <a:pt x="5863307" y="4218158"/>
                  <a:pt x="5877662" y="4203824"/>
                  <a:pt x="5906370" y="4203824"/>
                </a:cubicBezTo>
                <a:cubicBezTo>
                  <a:pt x="5906370" y="4246825"/>
                  <a:pt x="5877662" y="4218158"/>
                  <a:pt x="5877662" y="4246825"/>
                </a:cubicBezTo>
                <a:cubicBezTo>
                  <a:pt x="5877662" y="4261159"/>
                  <a:pt x="5906370" y="4246825"/>
                  <a:pt x="5892015" y="4289826"/>
                </a:cubicBezTo>
                <a:cubicBezTo>
                  <a:pt x="5906370" y="4275492"/>
                  <a:pt x="5906370" y="4275492"/>
                  <a:pt x="5920725" y="4289826"/>
                </a:cubicBezTo>
                <a:cubicBezTo>
                  <a:pt x="5892015" y="4289826"/>
                  <a:pt x="5892015" y="4390159"/>
                  <a:pt x="5920725" y="4390159"/>
                </a:cubicBezTo>
                <a:cubicBezTo>
                  <a:pt x="5935079" y="4375826"/>
                  <a:pt x="5920725" y="4361492"/>
                  <a:pt x="5920725" y="4332826"/>
                </a:cubicBezTo>
                <a:cubicBezTo>
                  <a:pt x="5935079" y="4332826"/>
                  <a:pt x="5935079" y="4347160"/>
                  <a:pt x="5935079" y="4375826"/>
                </a:cubicBezTo>
                <a:cubicBezTo>
                  <a:pt x="5935079" y="4332826"/>
                  <a:pt x="5963786" y="4390159"/>
                  <a:pt x="5963786" y="4347160"/>
                </a:cubicBezTo>
                <a:cubicBezTo>
                  <a:pt x="5974553" y="4347160"/>
                  <a:pt x="5969169" y="4371347"/>
                  <a:pt x="5971861" y="4401583"/>
                </a:cubicBezTo>
                <a:lnTo>
                  <a:pt x="5972784" y="4406224"/>
                </a:lnTo>
                <a:lnTo>
                  <a:pt x="5963788" y="4384785"/>
                </a:lnTo>
                <a:cubicBezTo>
                  <a:pt x="5956611" y="4372243"/>
                  <a:pt x="5949434" y="4368660"/>
                  <a:pt x="5949434" y="4390159"/>
                </a:cubicBezTo>
                <a:cubicBezTo>
                  <a:pt x="5949434" y="4390159"/>
                  <a:pt x="5978141" y="4433163"/>
                  <a:pt x="5949434" y="4433163"/>
                </a:cubicBezTo>
                <a:cubicBezTo>
                  <a:pt x="5963786" y="4461830"/>
                  <a:pt x="5978141" y="4418829"/>
                  <a:pt x="5978141" y="4461830"/>
                </a:cubicBezTo>
                <a:cubicBezTo>
                  <a:pt x="5963786" y="4476163"/>
                  <a:pt x="5963786" y="4447496"/>
                  <a:pt x="5963786" y="4476163"/>
                </a:cubicBezTo>
                <a:cubicBezTo>
                  <a:pt x="5963786" y="4490497"/>
                  <a:pt x="5963786" y="4490497"/>
                  <a:pt x="5978141" y="4490497"/>
                </a:cubicBezTo>
                <a:cubicBezTo>
                  <a:pt x="5978141" y="4504831"/>
                  <a:pt x="5949434" y="4504831"/>
                  <a:pt x="5949434" y="4533498"/>
                </a:cubicBezTo>
                <a:cubicBezTo>
                  <a:pt x="5949434" y="4519164"/>
                  <a:pt x="5949434" y="4504831"/>
                  <a:pt x="5935079" y="4490497"/>
                </a:cubicBezTo>
                <a:cubicBezTo>
                  <a:pt x="5935079" y="4504831"/>
                  <a:pt x="5920725" y="4504831"/>
                  <a:pt x="5920725" y="4476163"/>
                </a:cubicBezTo>
                <a:cubicBezTo>
                  <a:pt x="5906370" y="4476163"/>
                  <a:pt x="5906370" y="4490497"/>
                  <a:pt x="5920725" y="4519164"/>
                </a:cubicBezTo>
                <a:cubicBezTo>
                  <a:pt x="5892015" y="4490497"/>
                  <a:pt x="5892015" y="4533498"/>
                  <a:pt x="5863307" y="4504831"/>
                </a:cubicBezTo>
                <a:cubicBezTo>
                  <a:pt x="5863307" y="4476163"/>
                  <a:pt x="5877662" y="4490497"/>
                  <a:pt x="5877662" y="4490497"/>
                </a:cubicBezTo>
                <a:cubicBezTo>
                  <a:pt x="5863307" y="4390159"/>
                  <a:pt x="5863307" y="4519164"/>
                  <a:pt x="5848951" y="4490497"/>
                </a:cubicBezTo>
                <a:cubicBezTo>
                  <a:pt x="5848951" y="4476163"/>
                  <a:pt x="5848951" y="4476163"/>
                  <a:pt x="5848951" y="4461830"/>
                </a:cubicBezTo>
                <a:cubicBezTo>
                  <a:pt x="5848951" y="4447496"/>
                  <a:pt x="5834598" y="4447496"/>
                  <a:pt x="5820243" y="4433163"/>
                </a:cubicBezTo>
                <a:cubicBezTo>
                  <a:pt x="5820243" y="4440328"/>
                  <a:pt x="5823832" y="4447496"/>
                  <a:pt x="5825627" y="4454662"/>
                </a:cubicBezTo>
                <a:lnTo>
                  <a:pt x="5821140" y="4472581"/>
                </a:lnTo>
                <a:lnTo>
                  <a:pt x="5820243" y="4461830"/>
                </a:lnTo>
                <a:cubicBezTo>
                  <a:pt x="5820243" y="4433163"/>
                  <a:pt x="5805891" y="4433163"/>
                  <a:pt x="5805891" y="4404493"/>
                </a:cubicBezTo>
                <a:cubicBezTo>
                  <a:pt x="5791534" y="4404493"/>
                  <a:pt x="5791534" y="4418829"/>
                  <a:pt x="5777179" y="4418829"/>
                </a:cubicBezTo>
                <a:cubicBezTo>
                  <a:pt x="5791534" y="4461830"/>
                  <a:pt x="5791534" y="4404493"/>
                  <a:pt x="5805891" y="4433163"/>
                </a:cubicBezTo>
                <a:cubicBezTo>
                  <a:pt x="5805891" y="4447496"/>
                  <a:pt x="5791534" y="4447496"/>
                  <a:pt x="5791534" y="4447496"/>
                </a:cubicBezTo>
                <a:cubicBezTo>
                  <a:pt x="5777179" y="4447496"/>
                  <a:pt x="5805891" y="4504831"/>
                  <a:pt x="5791534" y="4490497"/>
                </a:cubicBezTo>
                <a:cubicBezTo>
                  <a:pt x="5777179" y="4461830"/>
                  <a:pt x="5777179" y="4447496"/>
                  <a:pt x="5777179" y="4447496"/>
                </a:cubicBezTo>
                <a:cubicBezTo>
                  <a:pt x="5777179" y="4404493"/>
                  <a:pt x="5748472" y="4418829"/>
                  <a:pt x="5734119" y="4418829"/>
                </a:cubicBezTo>
                <a:lnTo>
                  <a:pt x="5735609" y="4456059"/>
                </a:lnTo>
                <a:lnTo>
                  <a:pt x="5734119" y="4447496"/>
                </a:lnTo>
                <a:cubicBezTo>
                  <a:pt x="5719763" y="4418829"/>
                  <a:pt x="5719763" y="4461830"/>
                  <a:pt x="5705408" y="4476163"/>
                </a:cubicBezTo>
                <a:cubicBezTo>
                  <a:pt x="5691055" y="4504831"/>
                  <a:pt x="5719763" y="4562163"/>
                  <a:pt x="5705408" y="4576497"/>
                </a:cubicBezTo>
                <a:cubicBezTo>
                  <a:pt x="5705408" y="4590830"/>
                  <a:pt x="5719763" y="4576497"/>
                  <a:pt x="5719763" y="4547830"/>
                </a:cubicBezTo>
                <a:cubicBezTo>
                  <a:pt x="5719763" y="4562163"/>
                  <a:pt x="5734119" y="4562163"/>
                  <a:pt x="5719763" y="4590830"/>
                </a:cubicBezTo>
                <a:cubicBezTo>
                  <a:pt x="5734119" y="4590830"/>
                  <a:pt x="5734119" y="4576497"/>
                  <a:pt x="5734119" y="4562163"/>
                </a:cubicBezTo>
                <a:cubicBezTo>
                  <a:pt x="5734119" y="4562163"/>
                  <a:pt x="5734119" y="4576497"/>
                  <a:pt x="5734119" y="4590830"/>
                </a:cubicBezTo>
                <a:cubicBezTo>
                  <a:pt x="5777179" y="4605164"/>
                  <a:pt x="5791534" y="4605164"/>
                  <a:pt x="5805891" y="4605164"/>
                </a:cubicBezTo>
                <a:cubicBezTo>
                  <a:pt x="5820243" y="4633831"/>
                  <a:pt x="5805891" y="4633831"/>
                  <a:pt x="5820243" y="4662501"/>
                </a:cubicBezTo>
                <a:cubicBezTo>
                  <a:pt x="5791534" y="4619497"/>
                  <a:pt x="5791534" y="4691168"/>
                  <a:pt x="5762827" y="4662501"/>
                </a:cubicBezTo>
                <a:cubicBezTo>
                  <a:pt x="5805891" y="4762834"/>
                  <a:pt x="5848951" y="4777168"/>
                  <a:pt x="5892015" y="4762834"/>
                </a:cubicBezTo>
                <a:cubicBezTo>
                  <a:pt x="5892015" y="4748501"/>
                  <a:pt x="5877662" y="4734167"/>
                  <a:pt x="5877662" y="4705502"/>
                </a:cubicBezTo>
                <a:cubicBezTo>
                  <a:pt x="5892015" y="4705502"/>
                  <a:pt x="5892015" y="4719835"/>
                  <a:pt x="5892015" y="4719835"/>
                </a:cubicBezTo>
                <a:cubicBezTo>
                  <a:pt x="5906370" y="4748501"/>
                  <a:pt x="5906370" y="4719835"/>
                  <a:pt x="5906370" y="4748501"/>
                </a:cubicBezTo>
                <a:cubicBezTo>
                  <a:pt x="5920725" y="4762834"/>
                  <a:pt x="5906370" y="4762834"/>
                  <a:pt x="5906370" y="4762834"/>
                </a:cubicBezTo>
                <a:cubicBezTo>
                  <a:pt x="5920725" y="4762834"/>
                  <a:pt x="5963786" y="4834502"/>
                  <a:pt x="5949434" y="4762834"/>
                </a:cubicBezTo>
                <a:cubicBezTo>
                  <a:pt x="5963786" y="4777168"/>
                  <a:pt x="5949434" y="4805835"/>
                  <a:pt x="5963786" y="4834502"/>
                </a:cubicBezTo>
                <a:cubicBezTo>
                  <a:pt x="6006850" y="4805835"/>
                  <a:pt x="5992496" y="4805835"/>
                  <a:pt x="6049913" y="4791502"/>
                </a:cubicBezTo>
                <a:cubicBezTo>
                  <a:pt x="6035558" y="4820169"/>
                  <a:pt x="6049913" y="4863169"/>
                  <a:pt x="6064268" y="4834502"/>
                </a:cubicBezTo>
                <a:lnTo>
                  <a:pt x="6067883" y="4854250"/>
                </a:lnTo>
                <a:lnTo>
                  <a:pt x="6064268" y="4848836"/>
                </a:lnTo>
                <a:lnTo>
                  <a:pt x="6063601" y="4860163"/>
                </a:lnTo>
                <a:lnTo>
                  <a:pt x="6062473" y="4861381"/>
                </a:lnTo>
                <a:cubicBezTo>
                  <a:pt x="6057090" y="4863169"/>
                  <a:pt x="6049913" y="4863169"/>
                  <a:pt x="6049913" y="4877506"/>
                </a:cubicBezTo>
                <a:cubicBezTo>
                  <a:pt x="6049913" y="4884671"/>
                  <a:pt x="6057090" y="4884671"/>
                  <a:pt x="6062473" y="4879297"/>
                </a:cubicBezTo>
                <a:lnTo>
                  <a:pt x="6063601" y="4860163"/>
                </a:lnTo>
                <a:lnTo>
                  <a:pt x="6068080" y="4855331"/>
                </a:lnTo>
                <a:lnTo>
                  <a:pt x="6067883" y="4854250"/>
                </a:lnTo>
                <a:lnTo>
                  <a:pt x="6092977" y="4891839"/>
                </a:lnTo>
                <a:cubicBezTo>
                  <a:pt x="6092977" y="4877506"/>
                  <a:pt x="6121684" y="4877506"/>
                  <a:pt x="6107332" y="4848836"/>
                </a:cubicBezTo>
                <a:cubicBezTo>
                  <a:pt x="6121684" y="4863169"/>
                  <a:pt x="6121684" y="4848836"/>
                  <a:pt x="6150393" y="4848836"/>
                </a:cubicBezTo>
                <a:cubicBezTo>
                  <a:pt x="6150393" y="4877506"/>
                  <a:pt x="6150393" y="4920505"/>
                  <a:pt x="6164748" y="4906173"/>
                </a:cubicBezTo>
                <a:cubicBezTo>
                  <a:pt x="6164748" y="4920505"/>
                  <a:pt x="6150393" y="4934839"/>
                  <a:pt x="6164748" y="4963506"/>
                </a:cubicBezTo>
                <a:cubicBezTo>
                  <a:pt x="6150393" y="4949172"/>
                  <a:pt x="6136041" y="4934839"/>
                  <a:pt x="6136041" y="4992173"/>
                </a:cubicBezTo>
                <a:cubicBezTo>
                  <a:pt x="6092977" y="4920505"/>
                  <a:pt x="6078622" y="4934839"/>
                  <a:pt x="6035558" y="4977839"/>
                </a:cubicBezTo>
                <a:cubicBezTo>
                  <a:pt x="6035558" y="4963506"/>
                  <a:pt x="6049913" y="4963506"/>
                  <a:pt x="6035558" y="4949172"/>
                </a:cubicBezTo>
                <a:cubicBezTo>
                  <a:pt x="6035558" y="4949172"/>
                  <a:pt x="6035558" y="4934839"/>
                  <a:pt x="6035558" y="4934839"/>
                </a:cubicBezTo>
                <a:cubicBezTo>
                  <a:pt x="6021205" y="4934839"/>
                  <a:pt x="6035558" y="4963506"/>
                  <a:pt x="6035558" y="4992173"/>
                </a:cubicBezTo>
                <a:cubicBezTo>
                  <a:pt x="6035558" y="4992173"/>
                  <a:pt x="6021205" y="4949172"/>
                  <a:pt x="6021205" y="4949172"/>
                </a:cubicBezTo>
                <a:cubicBezTo>
                  <a:pt x="6006850" y="4963506"/>
                  <a:pt x="6021205" y="4977839"/>
                  <a:pt x="6021205" y="4992173"/>
                </a:cubicBezTo>
                <a:cubicBezTo>
                  <a:pt x="5992496" y="4934839"/>
                  <a:pt x="5992496" y="5020840"/>
                  <a:pt x="5978141" y="4949172"/>
                </a:cubicBezTo>
                <a:cubicBezTo>
                  <a:pt x="5949434" y="4949172"/>
                  <a:pt x="5949434" y="4977839"/>
                  <a:pt x="5949434" y="4992173"/>
                </a:cubicBezTo>
                <a:cubicBezTo>
                  <a:pt x="5935079" y="4977839"/>
                  <a:pt x="5935079" y="4963506"/>
                  <a:pt x="5920725" y="4963506"/>
                </a:cubicBezTo>
                <a:cubicBezTo>
                  <a:pt x="5920725" y="4992173"/>
                  <a:pt x="5949434" y="5006506"/>
                  <a:pt x="5935079" y="5049507"/>
                </a:cubicBezTo>
                <a:cubicBezTo>
                  <a:pt x="5935079" y="5049507"/>
                  <a:pt x="5935079" y="5020840"/>
                  <a:pt x="5920725" y="5035173"/>
                </a:cubicBezTo>
                <a:cubicBezTo>
                  <a:pt x="5920725" y="5006506"/>
                  <a:pt x="5920725" y="4963506"/>
                  <a:pt x="5906370" y="4977839"/>
                </a:cubicBezTo>
                <a:cubicBezTo>
                  <a:pt x="5920725" y="5006506"/>
                  <a:pt x="5920725" y="5035173"/>
                  <a:pt x="5906370" y="5049507"/>
                </a:cubicBezTo>
                <a:cubicBezTo>
                  <a:pt x="5906370" y="4992173"/>
                  <a:pt x="5877662" y="5020840"/>
                  <a:pt x="5877662" y="5035173"/>
                </a:cubicBezTo>
                <a:cubicBezTo>
                  <a:pt x="5877662" y="5035173"/>
                  <a:pt x="5877662" y="4992173"/>
                  <a:pt x="5863307" y="4992173"/>
                </a:cubicBezTo>
                <a:cubicBezTo>
                  <a:pt x="5863307" y="5049507"/>
                  <a:pt x="5892015" y="5078177"/>
                  <a:pt x="5906370" y="5049507"/>
                </a:cubicBezTo>
                <a:cubicBezTo>
                  <a:pt x="5906370" y="5106844"/>
                  <a:pt x="5877662" y="5063841"/>
                  <a:pt x="5877662" y="5078177"/>
                </a:cubicBezTo>
                <a:cubicBezTo>
                  <a:pt x="5863307" y="5063841"/>
                  <a:pt x="5848951" y="5006506"/>
                  <a:pt x="5834598" y="4992173"/>
                </a:cubicBezTo>
                <a:cubicBezTo>
                  <a:pt x="5834598" y="5006506"/>
                  <a:pt x="5820243" y="5020840"/>
                  <a:pt x="5834598" y="5063841"/>
                </a:cubicBezTo>
                <a:cubicBezTo>
                  <a:pt x="5848951" y="5049507"/>
                  <a:pt x="5834598" y="5020840"/>
                  <a:pt x="5848951" y="5020840"/>
                </a:cubicBezTo>
                <a:cubicBezTo>
                  <a:pt x="5877662" y="5063841"/>
                  <a:pt x="5834598" y="5078177"/>
                  <a:pt x="5863307" y="5092510"/>
                </a:cubicBezTo>
                <a:cubicBezTo>
                  <a:pt x="5863307" y="5121176"/>
                  <a:pt x="5834598" y="5106844"/>
                  <a:pt x="5834598" y="5121176"/>
                </a:cubicBezTo>
                <a:cubicBezTo>
                  <a:pt x="5820243" y="5092510"/>
                  <a:pt x="5848951" y="5078177"/>
                  <a:pt x="5820243" y="5035173"/>
                </a:cubicBezTo>
                <a:cubicBezTo>
                  <a:pt x="5805891" y="5035173"/>
                  <a:pt x="5805891" y="5049507"/>
                  <a:pt x="5805891" y="5078177"/>
                </a:cubicBezTo>
                <a:cubicBezTo>
                  <a:pt x="5805891" y="5049507"/>
                  <a:pt x="5777179" y="5063841"/>
                  <a:pt x="5791534" y="5106844"/>
                </a:cubicBezTo>
                <a:cubicBezTo>
                  <a:pt x="5762827" y="5121176"/>
                  <a:pt x="5748472" y="5106844"/>
                  <a:pt x="5748472" y="5164177"/>
                </a:cubicBezTo>
                <a:cubicBezTo>
                  <a:pt x="5748472" y="5164177"/>
                  <a:pt x="5748472" y="5135510"/>
                  <a:pt x="5734119" y="5135510"/>
                </a:cubicBezTo>
                <a:cubicBezTo>
                  <a:pt x="5762827" y="5092510"/>
                  <a:pt x="5734119" y="5049507"/>
                  <a:pt x="5719763" y="5006506"/>
                </a:cubicBezTo>
                <a:cubicBezTo>
                  <a:pt x="5705408" y="5035173"/>
                  <a:pt x="5719763" y="5049507"/>
                  <a:pt x="5719763" y="5092510"/>
                </a:cubicBezTo>
                <a:cubicBezTo>
                  <a:pt x="5705408" y="5078177"/>
                  <a:pt x="5691055" y="5092510"/>
                  <a:pt x="5676700" y="5063841"/>
                </a:cubicBezTo>
                <a:cubicBezTo>
                  <a:pt x="5647991" y="5106844"/>
                  <a:pt x="5619284" y="5063841"/>
                  <a:pt x="5604929" y="5121176"/>
                </a:cubicBezTo>
                <a:cubicBezTo>
                  <a:pt x="5604929" y="5149843"/>
                  <a:pt x="5619284" y="5121176"/>
                  <a:pt x="5619284" y="5164177"/>
                </a:cubicBezTo>
                <a:cubicBezTo>
                  <a:pt x="5619284" y="5149843"/>
                  <a:pt x="5604929" y="5149843"/>
                  <a:pt x="5604929" y="5164177"/>
                </a:cubicBezTo>
                <a:cubicBezTo>
                  <a:pt x="5604929" y="5164177"/>
                  <a:pt x="5604929" y="5149843"/>
                  <a:pt x="5604929" y="5135510"/>
                </a:cubicBezTo>
                <a:cubicBezTo>
                  <a:pt x="5590574" y="5149843"/>
                  <a:pt x="5590574" y="5178510"/>
                  <a:pt x="5576220" y="5192844"/>
                </a:cubicBezTo>
                <a:cubicBezTo>
                  <a:pt x="5576220" y="5178510"/>
                  <a:pt x="5576220" y="5178510"/>
                  <a:pt x="5576220" y="5164177"/>
                </a:cubicBezTo>
                <a:cubicBezTo>
                  <a:pt x="5504449" y="5192844"/>
                  <a:pt x="5475738" y="5178510"/>
                  <a:pt x="5403967" y="5192844"/>
                </a:cubicBezTo>
                <a:cubicBezTo>
                  <a:pt x="5418322" y="5207177"/>
                  <a:pt x="5432677" y="5207177"/>
                  <a:pt x="5447029" y="5207177"/>
                </a:cubicBezTo>
                <a:cubicBezTo>
                  <a:pt x="5432677" y="5307514"/>
                  <a:pt x="5375258" y="5207177"/>
                  <a:pt x="5360906" y="5264512"/>
                </a:cubicBezTo>
                <a:cubicBezTo>
                  <a:pt x="5375258" y="5293179"/>
                  <a:pt x="5375258" y="5278845"/>
                  <a:pt x="5375258" y="5321847"/>
                </a:cubicBezTo>
                <a:cubicBezTo>
                  <a:pt x="5346551" y="5321847"/>
                  <a:pt x="5303487" y="5278845"/>
                  <a:pt x="5303487" y="5379182"/>
                </a:cubicBezTo>
                <a:cubicBezTo>
                  <a:pt x="5332195" y="5379182"/>
                  <a:pt x="5346551" y="5350514"/>
                  <a:pt x="5375258" y="5450849"/>
                </a:cubicBezTo>
                <a:cubicBezTo>
                  <a:pt x="5375258" y="5450849"/>
                  <a:pt x="5375258" y="5450849"/>
                  <a:pt x="5360906" y="5465183"/>
                </a:cubicBezTo>
                <a:cubicBezTo>
                  <a:pt x="5360906" y="5508182"/>
                  <a:pt x="5375258" y="5522516"/>
                  <a:pt x="5389615" y="5536852"/>
                </a:cubicBezTo>
                <a:cubicBezTo>
                  <a:pt x="5403967" y="5536852"/>
                  <a:pt x="5375258" y="5508182"/>
                  <a:pt x="5389615" y="5508182"/>
                </a:cubicBezTo>
                <a:cubicBezTo>
                  <a:pt x="5418322" y="5608520"/>
                  <a:pt x="5490093" y="5622853"/>
                  <a:pt x="5490093" y="5493850"/>
                </a:cubicBezTo>
                <a:cubicBezTo>
                  <a:pt x="5504449" y="5536852"/>
                  <a:pt x="5490093" y="5565519"/>
                  <a:pt x="5475738" y="5579853"/>
                </a:cubicBezTo>
                <a:cubicBezTo>
                  <a:pt x="5490093" y="5622853"/>
                  <a:pt x="5504449" y="5622853"/>
                  <a:pt x="5518802" y="5651520"/>
                </a:cubicBezTo>
                <a:cubicBezTo>
                  <a:pt x="5533157" y="5622853"/>
                  <a:pt x="5533157" y="5637187"/>
                  <a:pt x="5533157" y="5608520"/>
                </a:cubicBezTo>
                <a:cubicBezTo>
                  <a:pt x="5547513" y="5608520"/>
                  <a:pt x="5547513" y="5665854"/>
                  <a:pt x="5561865" y="5665854"/>
                </a:cubicBezTo>
                <a:cubicBezTo>
                  <a:pt x="5561865" y="5665854"/>
                  <a:pt x="5561865" y="5622853"/>
                  <a:pt x="5561865" y="5622853"/>
                </a:cubicBezTo>
                <a:cubicBezTo>
                  <a:pt x="5590574" y="5694520"/>
                  <a:pt x="5590574" y="5637187"/>
                  <a:pt x="5604929" y="5608520"/>
                </a:cubicBezTo>
                <a:cubicBezTo>
                  <a:pt x="5647991" y="5665854"/>
                  <a:pt x="5676700" y="5608520"/>
                  <a:pt x="5705408" y="5651520"/>
                </a:cubicBezTo>
                <a:cubicBezTo>
                  <a:pt x="5705408" y="5637187"/>
                  <a:pt x="5705408" y="5608520"/>
                  <a:pt x="5719763" y="5594186"/>
                </a:cubicBezTo>
                <a:cubicBezTo>
                  <a:pt x="5719763" y="5622853"/>
                  <a:pt x="5734119" y="5608520"/>
                  <a:pt x="5748472" y="5651520"/>
                </a:cubicBezTo>
                <a:cubicBezTo>
                  <a:pt x="5777179" y="5637187"/>
                  <a:pt x="5777179" y="5622853"/>
                  <a:pt x="5820243" y="5608520"/>
                </a:cubicBezTo>
                <a:cubicBezTo>
                  <a:pt x="5820243" y="5637187"/>
                  <a:pt x="5805891" y="5637187"/>
                  <a:pt x="5791534" y="5637187"/>
                </a:cubicBezTo>
                <a:cubicBezTo>
                  <a:pt x="5820243" y="5651520"/>
                  <a:pt x="5834598" y="5694520"/>
                  <a:pt x="5848951" y="5694520"/>
                </a:cubicBezTo>
                <a:cubicBezTo>
                  <a:pt x="5848951" y="5694520"/>
                  <a:pt x="5848951" y="5680186"/>
                  <a:pt x="5848951" y="5665854"/>
                </a:cubicBezTo>
                <a:cubicBezTo>
                  <a:pt x="5863307" y="5680186"/>
                  <a:pt x="5863307" y="5680186"/>
                  <a:pt x="5877662" y="5708853"/>
                </a:cubicBezTo>
                <a:cubicBezTo>
                  <a:pt x="5877662" y="5751854"/>
                  <a:pt x="5848951" y="5694520"/>
                  <a:pt x="5863307" y="5737520"/>
                </a:cubicBezTo>
                <a:cubicBezTo>
                  <a:pt x="5841775" y="5737520"/>
                  <a:pt x="5820243" y="5745583"/>
                  <a:pt x="5816879" y="5785898"/>
                </a:cubicBezTo>
                <a:lnTo>
                  <a:pt x="5817710" y="5798707"/>
                </a:lnTo>
                <a:lnTo>
                  <a:pt x="5809477" y="5811205"/>
                </a:lnTo>
                <a:cubicBezTo>
                  <a:pt x="5798711" y="5814563"/>
                  <a:pt x="5787948" y="5787689"/>
                  <a:pt x="5777179" y="5809191"/>
                </a:cubicBezTo>
                <a:cubicBezTo>
                  <a:pt x="5762827" y="5809191"/>
                  <a:pt x="5777179" y="5852190"/>
                  <a:pt x="5762827" y="5837857"/>
                </a:cubicBezTo>
                <a:cubicBezTo>
                  <a:pt x="5777179" y="5866524"/>
                  <a:pt x="5777179" y="5866524"/>
                  <a:pt x="5777179" y="5880857"/>
                </a:cubicBezTo>
                <a:cubicBezTo>
                  <a:pt x="5762827" y="5880857"/>
                  <a:pt x="5734119" y="5880857"/>
                  <a:pt x="5734119" y="5938192"/>
                </a:cubicBezTo>
                <a:cubicBezTo>
                  <a:pt x="5705408" y="5923858"/>
                  <a:pt x="5691055" y="5966859"/>
                  <a:pt x="5647991" y="5909524"/>
                </a:cubicBezTo>
                <a:cubicBezTo>
                  <a:pt x="5662345" y="5995529"/>
                  <a:pt x="5590574" y="5909524"/>
                  <a:pt x="5604929" y="5981192"/>
                </a:cubicBezTo>
                <a:cubicBezTo>
                  <a:pt x="5590574" y="5966859"/>
                  <a:pt x="5590574" y="5938192"/>
                  <a:pt x="5576220" y="5923858"/>
                </a:cubicBezTo>
                <a:cubicBezTo>
                  <a:pt x="5576220" y="5952525"/>
                  <a:pt x="5576220" y="5966859"/>
                  <a:pt x="5561865" y="5923858"/>
                </a:cubicBezTo>
                <a:cubicBezTo>
                  <a:pt x="5533157" y="5952525"/>
                  <a:pt x="5461386" y="5895191"/>
                  <a:pt x="5461386" y="5981192"/>
                </a:cubicBezTo>
                <a:cubicBezTo>
                  <a:pt x="5432677" y="5938192"/>
                  <a:pt x="5403967" y="5938192"/>
                  <a:pt x="5389615" y="5981192"/>
                </a:cubicBezTo>
                <a:cubicBezTo>
                  <a:pt x="5403967" y="5981192"/>
                  <a:pt x="5403967" y="5995529"/>
                  <a:pt x="5403967" y="6009862"/>
                </a:cubicBezTo>
                <a:cubicBezTo>
                  <a:pt x="5375258" y="6081529"/>
                  <a:pt x="5317842" y="6009862"/>
                  <a:pt x="5317842" y="6138863"/>
                </a:cubicBezTo>
                <a:cubicBezTo>
                  <a:pt x="5332195" y="6181863"/>
                  <a:pt x="5317842" y="6095862"/>
                  <a:pt x="5346551" y="6110196"/>
                </a:cubicBezTo>
                <a:cubicBezTo>
                  <a:pt x="5332195" y="6239199"/>
                  <a:pt x="5231715" y="6138863"/>
                  <a:pt x="5203008" y="6239199"/>
                </a:cubicBezTo>
                <a:cubicBezTo>
                  <a:pt x="5159945" y="6167530"/>
                  <a:pt x="5159945" y="6339534"/>
                  <a:pt x="5131236" y="6253533"/>
                </a:cubicBezTo>
                <a:cubicBezTo>
                  <a:pt x="5131236" y="6253533"/>
                  <a:pt x="5131236" y="6253533"/>
                  <a:pt x="5131236" y="6282200"/>
                </a:cubicBezTo>
                <a:cubicBezTo>
                  <a:pt x="5116881" y="6267866"/>
                  <a:pt x="5102529" y="6253533"/>
                  <a:pt x="5102529" y="6239199"/>
                </a:cubicBezTo>
                <a:cubicBezTo>
                  <a:pt x="5088174" y="6239199"/>
                  <a:pt x="5088174" y="6267866"/>
                  <a:pt x="5102529" y="6267866"/>
                </a:cubicBezTo>
                <a:cubicBezTo>
                  <a:pt x="5088174" y="6282200"/>
                  <a:pt x="5073818" y="6267866"/>
                  <a:pt x="5073818" y="6253533"/>
                </a:cubicBezTo>
                <a:cubicBezTo>
                  <a:pt x="5016401" y="6282200"/>
                  <a:pt x="5002047" y="6325200"/>
                  <a:pt x="4944631" y="6296533"/>
                </a:cubicBezTo>
                <a:cubicBezTo>
                  <a:pt x="4930275" y="6368201"/>
                  <a:pt x="4858503" y="6339534"/>
                  <a:pt x="4829795" y="6339534"/>
                </a:cubicBezTo>
                <a:cubicBezTo>
                  <a:pt x="4758024" y="6411202"/>
                  <a:pt x="4657542" y="6353867"/>
                  <a:pt x="4614481" y="6439867"/>
                </a:cubicBezTo>
                <a:cubicBezTo>
                  <a:pt x="4614481" y="6411202"/>
                  <a:pt x="4600126" y="6425534"/>
                  <a:pt x="4600126" y="6382535"/>
                </a:cubicBezTo>
                <a:cubicBezTo>
                  <a:pt x="4585769" y="6382535"/>
                  <a:pt x="4600126" y="6411202"/>
                  <a:pt x="4600126" y="6439867"/>
                </a:cubicBezTo>
                <a:cubicBezTo>
                  <a:pt x="4585769" y="6439867"/>
                  <a:pt x="4585769" y="6411202"/>
                  <a:pt x="4585769" y="6396868"/>
                </a:cubicBezTo>
                <a:cubicBezTo>
                  <a:pt x="4585769" y="6439867"/>
                  <a:pt x="4571417" y="6425534"/>
                  <a:pt x="4557062" y="6411202"/>
                </a:cubicBezTo>
                <a:cubicBezTo>
                  <a:pt x="4571417" y="6468537"/>
                  <a:pt x="4585769" y="6425534"/>
                  <a:pt x="4585769" y="6468537"/>
                </a:cubicBezTo>
                <a:cubicBezTo>
                  <a:pt x="4571417" y="6454204"/>
                  <a:pt x="4528354" y="6439867"/>
                  <a:pt x="4528354" y="6411202"/>
                </a:cubicBezTo>
                <a:cubicBezTo>
                  <a:pt x="4513997" y="6396868"/>
                  <a:pt x="4513997" y="6425534"/>
                  <a:pt x="4528354" y="6454204"/>
                </a:cubicBezTo>
                <a:cubicBezTo>
                  <a:pt x="4485290" y="6468537"/>
                  <a:pt x="4456583" y="6396868"/>
                  <a:pt x="4413519" y="6454204"/>
                </a:cubicBezTo>
                <a:cubicBezTo>
                  <a:pt x="4413519" y="6439867"/>
                  <a:pt x="4413519" y="6439867"/>
                  <a:pt x="4413519" y="6425534"/>
                </a:cubicBezTo>
                <a:cubicBezTo>
                  <a:pt x="4399163" y="6425534"/>
                  <a:pt x="4399163" y="6439867"/>
                  <a:pt x="4399163" y="6468537"/>
                </a:cubicBezTo>
                <a:cubicBezTo>
                  <a:pt x="4384810" y="6482871"/>
                  <a:pt x="4384810" y="6439867"/>
                  <a:pt x="4370455" y="6439867"/>
                </a:cubicBezTo>
                <a:cubicBezTo>
                  <a:pt x="4356099" y="6454204"/>
                  <a:pt x="4370455" y="6511538"/>
                  <a:pt x="4341747" y="6511538"/>
                </a:cubicBezTo>
                <a:cubicBezTo>
                  <a:pt x="4341747" y="6454204"/>
                  <a:pt x="4313038" y="6497204"/>
                  <a:pt x="4298683" y="6468537"/>
                </a:cubicBezTo>
                <a:cubicBezTo>
                  <a:pt x="4284328" y="6482871"/>
                  <a:pt x="4298683" y="6511538"/>
                  <a:pt x="4284328" y="6525872"/>
                </a:cubicBezTo>
                <a:cubicBezTo>
                  <a:pt x="4269974" y="6497204"/>
                  <a:pt x="4284328" y="6511538"/>
                  <a:pt x="4284328" y="6482871"/>
                </a:cubicBezTo>
                <a:cubicBezTo>
                  <a:pt x="4241267" y="6482871"/>
                  <a:pt x="4226912" y="6511538"/>
                  <a:pt x="4183849" y="6511538"/>
                </a:cubicBezTo>
                <a:cubicBezTo>
                  <a:pt x="4169492" y="6511538"/>
                  <a:pt x="4140785" y="6540205"/>
                  <a:pt x="4140785" y="6525872"/>
                </a:cubicBezTo>
                <a:cubicBezTo>
                  <a:pt x="4126431" y="6525872"/>
                  <a:pt x="4112076" y="6497204"/>
                  <a:pt x="4097721" y="6482871"/>
                </a:cubicBezTo>
                <a:cubicBezTo>
                  <a:pt x="4069014" y="6482871"/>
                  <a:pt x="4040305" y="6540205"/>
                  <a:pt x="4025950" y="6482871"/>
                </a:cubicBezTo>
                <a:cubicBezTo>
                  <a:pt x="3997242" y="6525872"/>
                  <a:pt x="3954178" y="6525872"/>
                  <a:pt x="3911115" y="6540205"/>
                </a:cubicBezTo>
                <a:cubicBezTo>
                  <a:pt x="3911115" y="6583206"/>
                  <a:pt x="3868054" y="6554539"/>
                  <a:pt x="3853698" y="6540205"/>
                </a:cubicBezTo>
                <a:cubicBezTo>
                  <a:pt x="3839343" y="6554539"/>
                  <a:pt x="3853698" y="6568872"/>
                  <a:pt x="3853698" y="6583206"/>
                </a:cubicBezTo>
                <a:cubicBezTo>
                  <a:pt x="3839343" y="6583206"/>
                  <a:pt x="3824990" y="6554539"/>
                  <a:pt x="3810635" y="6568872"/>
                </a:cubicBezTo>
                <a:cubicBezTo>
                  <a:pt x="3803458" y="6576040"/>
                  <a:pt x="3803458" y="6583206"/>
                  <a:pt x="3807046" y="6592166"/>
                </a:cubicBezTo>
                <a:lnTo>
                  <a:pt x="3809885" y="6597549"/>
                </a:lnTo>
                <a:lnTo>
                  <a:pt x="3780582" y="6597989"/>
                </a:lnTo>
                <a:cubicBezTo>
                  <a:pt x="3752322" y="6615456"/>
                  <a:pt x="3728098" y="6669209"/>
                  <a:pt x="3695800" y="6626205"/>
                </a:cubicBezTo>
                <a:cubicBezTo>
                  <a:pt x="3681447" y="6669206"/>
                  <a:pt x="3624028" y="6611873"/>
                  <a:pt x="3638383" y="6697876"/>
                </a:cubicBezTo>
                <a:cubicBezTo>
                  <a:pt x="3624028" y="6683542"/>
                  <a:pt x="3609673" y="6697876"/>
                  <a:pt x="3609673" y="6654872"/>
                </a:cubicBezTo>
                <a:cubicBezTo>
                  <a:pt x="3595321" y="6654872"/>
                  <a:pt x="3609673" y="6697876"/>
                  <a:pt x="3609673" y="6712209"/>
                </a:cubicBezTo>
                <a:cubicBezTo>
                  <a:pt x="3595321" y="6626205"/>
                  <a:pt x="3552257" y="6712209"/>
                  <a:pt x="3537902" y="6726543"/>
                </a:cubicBezTo>
                <a:cubicBezTo>
                  <a:pt x="3523549" y="6726543"/>
                  <a:pt x="3494840" y="6669206"/>
                  <a:pt x="3494840" y="6740876"/>
                </a:cubicBezTo>
                <a:cubicBezTo>
                  <a:pt x="3466130" y="6669206"/>
                  <a:pt x="3451778" y="6740876"/>
                  <a:pt x="3408714" y="6755210"/>
                </a:cubicBezTo>
                <a:cubicBezTo>
                  <a:pt x="3408714" y="6755210"/>
                  <a:pt x="3408714" y="6769543"/>
                  <a:pt x="3408714" y="6783877"/>
                </a:cubicBezTo>
                <a:cubicBezTo>
                  <a:pt x="3365651" y="6769543"/>
                  <a:pt x="3336942" y="6826876"/>
                  <a:pt x="3308235" y="6855543"/>
                </a:cubicBezTo>
                <a:cubicBezTo>
                  <a:pt x="3308235" y="6855543"/>
                  <a:pt x="3293878" y="6826876"/>
                  <a:pt x="3279523" y="6798210"/>
                </a:cubicBezTo>
                <a:cubicBezTo>
                  <a:pt x="3265171" y="6798210"/>
                  <a:pt x="3265171" y="6841210"/>
                  <a:pt x="3250816" y="6855543"/>
                </a:cubicBezTo>
                <a:cubicBezTo>
                  <a:pt x="3250816" y="6798210"/>
                  <a:pt x="3222107" y="6869877"/>
                  <a:pt x="3207752" y="6812543"/>
                </a:cubicBezTo>
                <a:cubicBezTo>
                  <a:pt x="3207752" y="6869877"/>
                  <a:pt x="3179043" y="6855543"/>
                  <a:pt x="3164688" y="6855543"/>
                </a:cubicBezTo>
                <a:cubicBezTo>
                  <a:pt x="3179043" y="6855543"/>
                  <a:pt x="3135980" y="6826876"/>
                  <a:pt x="3121626" y="6826876"/>
                </a:cubicBezTo>
                <a:cubicBezTo>
                  <a:pt x="3121626" y="6826876"/>
                  <a:pt x="3107271" y="6855543"/>
                  <a:pt x="3107271" y="6855543"/>
                </a:cubicBezTo>
                <a:cubicBezTo>
                  <a:pt x="3092918" y="6869877"/>
                  <a:pt x="3064209" y="6826876"/>
                  <a:pt x="3049856" y="6826876"/>
                </a:cubicBezTo>
                <a:cubicBezTo>
                  <a:pt x="3035500" y="6826876"/>
                  <a:pt x="2992437" y="6826876"/>
                  <a:pt x="2963728" y="6855543"/>
                </a:cubicBezTo>
                <a:cubicBezTo>
                  <a:pt x="2949373" y="6826876"/>
                  <a:pt x="2949373" y="6826876"/>
                  <a:pt x="2949373" y="6798210"/>
                </a:cubicBezTo>
                <a:cubicBezTo>
                  <a:pt x="2935021" y="6884210"/>
                  <a:pt x="2891958" y="6798210"/>
                  <a:pt x="2863249" y="6826876"/>
                </a:cubicBezTo>
                <a:cubicBezTo>
                  <a:pt x="2870426" y="6841210"/>
                  <a:pt x="2877603" y="6844793"/>
                  <a:pt x="2882986" y="6850168"/>
                </a:cubicBezTo>
                <a:lnTo>
                  <a:pt x="2887629" y="6858000"/>
                </a:lnTo>
                <a:lnTo>
                  <a:pt x="2878898" y="6858000"/>
                </a:lnTo>
                <a:lnTo>
                  <a:pt x="2867959" y="6847929"/>
                </a:lnTo>
                <a:cubicBezTo>
                  <a:pt x="2859212" y="6843898"/>
                  <a:pt x="2849792" y="6846585"/>
                  <a:pt x="2839923" y="6851960"/>
                </a:cubicBezTo>
                <a:lnTo>
                  <a:pt x="2830715" y="6858000"/>
                </a:lnTo>
                <a:lnTo>
                  <a:pt x="2212052" y="6858000"/>
                </a:lnTo>
                <a:lnTo>
                  <a:pt x="2211246" y="6853976"/>
                </a:lnTo>
                <a:cubicBezTo>
                  <a:pt x="2209227" y="6843897"/>
                  <a:pt x="2206536" y="6830460"/>
                  <a:pt x="2202947" y="6812543"/>
                </a:cubicBezTo>
                <a:cubicBezTo>
                  <a:pt x="2217302" y="6826876"/>
                  <a:pt x="2217302" y="6783877"/>
                  <a:pt x="2231657" y="6798210"/>
                </a:cubicBezTo>
                <a:cubicBezTo>
                  <a:pt x="2231657" y="6769543"/>
                  <a:pt x="2231657" y="6755210"/>
                  <a:pt x="2246011" y="6726543"/>
                </a:cubicBezTo>
                <a:cubicBezTo>
                  <a:pt x="2246011" y="6740876"/>
                  <a:pt x="2246011" y="6726543"/>
                  <a:pt x="2260366" y="6726543"/>
                </a:cubicBezTo>
                <a:cubicBezTo>
                  <a:pt x="2260366" y="6755210"/>
                  <a:pt x="2289073" y="6740876"/>
                  <a:pt x="2289073" y="6726543"/>
                </a:cubicBezTo>
                <a:cubicBezTo>
                  <a:pt x="2289073" y="6712209"/>
                  <a:pt x="2289073" y="6697876"/>
                  <a:pt x="2274718" y="6697876"/>
                </a:cubicBezTo>
                <a:cubicBezTo>
                  <a:pt x="2274718" y="6640539"/>
                  <a:pt x="2260366" y="6640539"/>
                  <a:pt x="2246011" y="6626205"/>
                </a:cubicBezTo>
                <a:cubicBezTo>
                  <a:pt x="2231657" y="6640539"/>
                  <a:pt x="2231657" y="6654872"/>
                  <a:pt x="2231657" y="6669206"/>
                </a:cubicBezTo>
                <a:cubicBezTo>
                  <a:pt x="2217302" y="6583206"/>
                  <a:pt x="2188594" y="6654872"/>
                  <a:pt x="2174238" y="6597539"/>
                </a:cubicBezTo>
                <a:cubicBezTo>
                  <a:pt x="2159883" y="6626205"/>
                  <a:pt x="2159883" y="6697876"/>
                  <a:pt x="2174238" y="6697876"/>
                </a:cubicBezTo>
                <a:cubicBezTo>
                  <a:pt x="2188594" y="6740876"/>
                  <a:pt x="2159883" y="6726543"/>
                  <a:pt x="2145532" y="6712209"/>
                </a:cubicBezTo>
                <a:cubicBezTo>
                  <a:pt x="2131175" y="6683542"/>
                  <a:pt x="2159883" y="6697876"/>
                  <a:pt x="2159883" y="6669206"/>
                </a:cubicBezTo>
                <a:cubicBezTo>
                  <a:pt x="2145532" y="6640539"/>
                  <a:pt x="2131175" y="6640539"/>
                  <a:pt x="2145532" y="6626205"/>
                </a:cubicBezTo>
                <a:cubicBezTo>
                  <a:pt x="2131175" y="6611873"/>
                  <a:pt x="2131175" y="6597539"/>
                  <a:pt x="2116823" y="6597539"/>
                </a:cubicBezTo>
                <a:cubicBezTo>
                  <a:pt x="2116823" y="6583206"/>
                  <a:pt x="2116823" y="6568872"/>
                  <a:pt x="2116823" y="6568872"/>
                </a:cubicBezTo>
                <a:cubicBezTo>
                  <a:pt x="2116823" y="6554539"/>
                  <a:pt x="2131175" y="6525872"/>
                  <a:pt x="2131175" y="6511538"/>
                </a:cubicBezTo>
                <a:cubicBezTo>
                  <a:pt x="2145532" y="6482871"/>
                  <a:pt x="2159883" y="6511538"/>
                  <a:pt x="2174238" y="6482871"/>
                </a:cubicBezTo>
                <a:cubicBezTo>
                  <a:pt x="2174238" y="6439867"/>
                  <a:pt x="2159883" y="6468537"/>
                  <a:pt x="2159883" y="6482871"/>
                </a:cubicBezTo>
                <a:cubicBezTo>
                  <a:pt x="2145532" y="6425534"/>
                  <a:pt x="2131175" y="6454204"/>
                  <a:pt x="2131175" y="6396868"/>
                </a:cubicBezTo>
                <a:cubicBezTo>
                  <a:pt x="2131175" y="6396868"/>
                  <a:pt x="2174238" y="6396868"/>
                  <a:pt x="2145532" y="6353867"/>
                </a:cubicBezTo>
                <a:cubicBezTo>
                  <a:pt x="2159883" y="6368201"/>
                  <a:pt x="2174238" y="6382535"/>
                  <a:pt x="2202947" y="6368201"/>
                </a:cubicBezTo>
                <a:cubicBezTo>
                  <a:pt x="2188594" y="6339534"/>
                  <a:pt x="2202947" y="6325200"/>
                  <a:pt x="2202947" y="6310867"/>
                </a:cubicBezTo>
                <a:cubicBezTo>
                  <a:pt x="2188594" y="6296533"/>
                  <a:pt x="2188594" y="6282200"/>
                  <a:pt x="2188594" y="6282200"/>
                </a:cubicBezTo>
                <a:cubicBezTo>
                  <a:pt x="2174238" y="6296533"/>
                  <a:pt x="2159883" y="6310867"/>
                  <a:pt x="2159883" y="6325200"/>
                </a:cubicBezTo>
                <a:cubicBezTo>
                  <a:pt x="2145532" y="6310867"/>
                  <a:pt x="2131175" y="6296533"/>
                  <a:pt x="2116823" y="6310867"/>
                </a:cubicBezTo>
                <a:cubicBezTo>
                  <a:pt x="2102466" y="6239199"/>
                  <a:pt x="2145532" y="6339534"/>
                  <a:pt x="2131175" y="6267866"/>
                </a:cubicBezTo>
                <a:cubicBezTo>
                  <a:pt x="2131175" y="6282200"/>
                  <a:pt x="2145532" y="6253533"/>
                  <a:pt x="2145532" y="6267866"/>
                </a:cubicBezTo>
                <a:cubicBezTo>
                  <a:pt x="2145532" y="6282200"/>
                  <a:pt x="2145532" y="6296533"/>
                  <a:pt x="2159883" y="6310867"/>
                </a:cubicBezTo>
                <a:cubicBezTo>
                  <a:pt x="2159883" y="6296533"/>
                  <a:pt x="2159883" y="6296533"/>
                  <a:pt x="2159883" y="6282200"/>
                </a:cubicBezTo>
                <a:cubicBezTo>
                  <a:pt x="2159883" y="6282200"/>
                  <a:pt x="2159883" y="6282200"/>
                  <a:pt x="2159883" y="6267866"/>
                </a:cubicBezTo>
                <a:cubicBezTo>
                  <a:pt x="2159883" y="6239199"/>
                  <a:pt x="2174238" y="6253533"/>
                  <a:pt x="2188594" y="6267866"/>
                </a:cubicBezTo>
                <a:lnTo>
                  <a:pt x="2202947" y="6267866"/>
                </a:lnTo>
                <a:cubicBezTo>
                  <a:pt x="2188594" y="6224865"/>
                  <a:pt x="2217302" y="6267866"/>
                  <a:pt x="2202947" y="6210530"/>
                </a:cubicBezTo>
                <a:cubicBezTo>
                  <a:pt x="2217302" y="6239199"/>
                  <a:pt x="2217302" y="6224865"/>
                  <a:pt x="2202947" y="6181863"/>
                </a:cubicBezTo>
                <a:cubicBezTo>
                  <a:pt x="2217302" y="6181863"/>
                  <a:pt x="2231657" y="6196197"/>
                  <a:pt x="2217302" y="6224865"/>
                </a:cubicBezTo>
                <a:cubicBezTo>
                  <a:pt x="2231657" y="6210530"/>
                  <a:pt x="2246011" y="6196197"/>
                  <a:pt x="2246011" y="6153196"/>
                </a:cubicBezTo>
                <a:cubicBezTo>
                  <a:pt x="2260366" y="6181863"/>
                  <a:pt x="2260366" y="6110196"/>
                  <a:pt x="2274718" y="6110196"/>
                </a:cubicBezTo>
                <a:cubicBezTo>
                  <a:pt x="2274718" y="6095862"/>
                  <a:pt x="2260366" y="6081529"/>
                  <a:pt x="2260366" y="6067195"/>
                </a:cubicBezTo>
                <a:cubicBezTo>
                  <a:pt x="2246011" y="6067195"/>
                  <a:pt x="2246011" y="6067195"/>
                  <a:pt x="2246011" y="6052861"/>
                </a:cubicBezTo>
                <a:cubicBezTo>
                  <a:pt x="2246011" y="6052861"/>
                  <a:pt x="2246011" y="6052861"/>
                  <a:pt x="2231657" y="6038528"/>
                </a:cubicBezTo>
                <a:cubicBezTo>
                  <a:pt x="2231657" y="6067195"/>
                  <a:pt x="2217302" y="6052861"/>
                  <a:pt x="2217302" y="6052861"/>
                </a:cubicBezTo>
                <a:cubicBezTo>
                  <a:pt x="2217302" y="6081529"/>
                  <a:pt x="2217302" y="6067195"/>
                  <a:pt x="2231657" y="6081529"/>
                </a:cubicBezTo>
                <a:cubicBezTo>
                  <a:pt x="2217302" y="6081529"/>
                  <a:pt x="2202947" y="6067195"/>
                  <a:pt x="2188594" y="6038528"/>
                </a:cubicBezTo>
                <a:lnTo>
                  <a:pt x="2188594" y="6043904"/>
                </a:lnTo>
                <a:cubicBezTo>
                  <a:pt x="2188594" y="6052863"/>
                  <a:pt x="2188594" y="6067195"/>
                  <a:pt x="2188594" y="6081529"/>
                </a:cubicBezTo>
                <a:cubicBezTo>
                  <a:pt x="2159883" y="6081529"/>
                  <a:pt x="2145532" y="6009862"/>
                  <a:pt x="2116823" y="6081529"/>
                </a:cubicBezTo>
                <a:cubicBezTo>
                  <a:pt x="2116823" y="6067195"/>
                  <a:pt x="2116823" y="6067195"/>
                  <a:pt x="2116823" y="6052861"/>
                </a:cubicBezTo>
                <a:cubicBezTo>
                  <a:pt x="2102466" y="6052861"/>
                  <a:pt x="2102466" y="6067195"/>
                  <a:pt x="2102466" y="6095862"/>
                </a:cubicBezTo>
                <a:cubicBezTo>
                  <a:pt x="2102466" y="6095862"/>
                  <a:pt x="2088113" y="6067195"/>
                  <a:pt x="2088113" y="6067195"/>
                </a:cubicBezTo>
                <a:cubicBezTo>
                  <a:pt x="2073759" y="6067195"/>
                  <a:pt x="2088113" y="6124529"/>
                  <a:pt x="2073759" y="6124529"/>
                </a:cubicBezTo>
                <a:cubicBezTo>
                  <a:pt x="2073759" y="6067195"/>
                  <a:pt x="2059404" y="6124529"/>
                  <a:pt x="2045052" y="6081529"/>
                </a:cubicBezTo>
                <a:cubicBezTo>
                  <a:pt x="2030695" y="6095862"/>
                  <a:pt x="2045052" y="6138863"/>
                  <a:pt x="2030695" y="6138863"/>
                </a:cubicBezTo>
                <a:cubicBezTo>
                  <a:pt x="2030695" y="6110196"/>
                  <a:pt x="2045052" y="6124529"/>
                  <a:pt x="2030695" y="6110196"/>
                </a:cubicBezTo>
                <a:cubicBezTo>
                  <a:pt x="2001988" y="6095862"/>
                  <a:pt x="2001988" y="6124529"/>
                  <a:pt x="1973277" y="6124529"/>
                </a:cubicBezTo>
                <a:cubicBezTo>
                  <a:pt x="1973277" y="6138863"/>
                  <a:pt x="1973277" y="6138863"/>
                  <a:pt x="1958923" y="6138863"/>
                </a:cubicBezTo>
                <a:cubicBezTo>
                  <a:pt x="1973277" y="6181863"/>
                  <a:pt x="1987632" y="6196197"/>
                  <a:pt x="2001988" y="6196197"/>
                </a:cubicBezTo>
                <a:cubicBezTo>
                  <a:pt x="2001988" y="6181863"/>
                  <a:pt x="2001988" y="6153196"/>
                  <a:pt x="2016340" y="6167530"/>
                </a:cubicBezTo>
                <a:cubicBezTo>
                  <a:pt x="2016340" y="6210530"/>
                  <a:pt x="2001988" y="6196197"/>
                  <a:pt x="2016340" y="6239199"/>
                </a:cubicBezTo>
                <a:cubicBezTo>
                  <a:pt x="2001988" y="6253533"/>
                  <a:pt x="2001988" y="6239199"/>
                  <a:pt x="2001988" y="6239199"/>
                </a:cubicBezTo>
                <a:cubicBezTo>
                  <a:pt x="1987632" y="6253533"/>
                  <a:pt x="2001988" y="6267866"/>
                  <a:pt x="2001988" y="6296533"/>
                </a:cubicBezTo>
                <a:cubicBezTo>
                  <a:pt x="2016340" y="6253533"/>
                  <a:pt x="2030695" y="6296533"/>
                  <a:pt x="2030695" y="6239199"/>
                </a:cubicBezTo>
                <a:cubicBezTo>
                  <a:pt x="2030695" y="6239199"/>
                  <a:pt x="2030695" y="6267866"/>
                  <a:pt x="2045052" y="6282200"/>
                </a:cubicBezTo>
                <a:cubicBezTo>
                  <a:pt x="2030695" y="6282200"/>
                  <a:pt x="2030695" y="6282200"/>
                  <a:pt x="2030695" y="6296533"/>
                </a:cubicBezTo>
                <a:cubicBezTo>
                  <a:pt x="2030695" y="6310867"/>
                  <a:pt x="2045052" y="6310867"/>
                  <a:pt x="2045052" y="6310867"/>
                </a:cubicBezTo>
                <a:cubicBezTo>
                  <a:pt x="2045052" y="6310867"/>
                  <a:pt x="2045052" y="6310867"/>
                  <a:pt x="2045052" y="6296533"/>
                </a:cubicBezTo>
                <a:cubicBezTo>
                  <a:pt x="2059404" y="6325200"/>
                  <a:pt x="2045052" y="6325200"/>
                  <a:pt x="2059404" y="6339534"/>
                </a:cubicBezTo>
                <a:cubicBezTo>
                  <a:pt x="2045052" y="6339534"/>
                  <a:pt x="2045052" y="6339534"/>
                  <a:pt x="2045052" y="6339534"/>
                </a:cubicBezTo>
                <a:cubicBezTo>
                  <a:pt x="2016340" y="6353867"/>
                  <a:pt x="2001988" y="6353867"/>
                  <a:pt x="1987632" y="6353867"/>
                </a:cubicBezTo>
                <a:cubicBezTo>
                  <a:pt x="2001988" y="6325200"/>
                  <a:pt x="2016340" y="6339534"/>
                  <a:pt x="2030695" y="6325200"/>
                </a:cubicBezTo>
                <a:cubicBezTo>
                  <a:pt x="2016340" y="6310867"/>
                  <a:pt x="2001988" y="6310867"/>
                  <a:pt x="1987632" y="6296533"/>
                </a:cubicBezTo>
                <a:cubicBezTo>
                  <a:pt x="1987632" y="6310867"/>
                  <a:pt x="2001988" y="6310867"/>
                  <a:pt x="2001988" y="6325200"/>
                </a:cubicBezTo>
                <a:cubicBezTo>
                  <a:pt x="2001988" y="6353867"/>
                  <a:pt x="1973277" y="6282200"/>
                  <a:pt x="1973277" y="6282200"/>
                </a:cubicBezTo>
                <a:cubicBezTo>
                  <a:pt x="1973277" y="6267866"/>
                  <a:pt x="1973277" y="6239199"/>
                  <a:pt x="1958923" y="6239199"/>
                </a:cubicBezTo>
                <a:cubicBezTo>
                  <a:pt x="1958923" y="6224865"/>
                  <a:pt x="1973277" y="6210530"/>
                  <a:pt x="1987632" y="6210530"/>
                </a:cubicBezTo>
                <a:cubicBezTo>
                  <a:pt x="1973277" y="6196197"/>
                  <a:pt x="1973277" y="6196197"/>
                  <a:pt x="1973277" y="6181863"/>
                </a:cubicBezTo>
                <a:cubicBezTo>
                  <a:pt x="1973277" y="6181863"/>
                  <a:pt x="1958923" y="6196197"/>
                  <a:pt x="1958923" y="6153196"/>
                </a:cubicBezTo>
                <a:cubicBezTo>
                  <a:pt x="1944568" y="6167530"/>
                  <a:pt x="1944568" y="6153196"/>
                  <a:pt x="1944568" y="6181863"/>
                </a:cubicBezTo>
                <a:cubicBezTo>
                  <a:pt x="1930216" y="6153196"/>
                  <a:pt x="1930216" y="6138863"/>
                  <a:pt x="1915861" y="6110196"/>
                </a:cubicBezTo>
                <a:cubicBezTo>
                  <a:pt x="1915861" y="6095862"/>
                  <a:pt x="1915861" y="6095862"/>
                  <a:pt x="1915861" y="6095862"/>
                </a:cubicBezTo>
                <a:cubicBezTo>
                  <a:pt x="1901504" y="6095862"/>
                  <a:pt x="1901504" y="6095862"/>
                  <a:pt x="1901504" y="6110196"/>
                </a:cubicBezTo>
                <a:cubicBezTo>
                  <a:pt x="1901504" y="6153196"/>
                  <a:pt x="1887153" y="6110196"/>
                  <a:pt x="1887153" y="6167530"/>
                </a:cubicBezTo>
                <a:cubicBezTo>
                  <a:pt x="1872797" y="6138863"/>
                  <a:pt x="1872797" y="6124529"/>
                  <a:pt x="1887153" y="6110196"/>
                </a:cubicBezTo>
                <a:cubicBezTo>
                  <a:pt x="1887153" y="6110196"/>
                  <a:pt x="1872797" y="6110196"/>
                  <a:pt x="1872797" y="6095862"/>
                </a:cubicBezTo>
                <a:cubicBezTo>
                  <a:pt x="1858445" y="6110196"/>
                  <a:pt x="1858445" y="6110196"/>
                  <a:pt x="1858445" y="6110196"/>
                </a:cubicBezTo>
                <a:cubicBezTo>
                  <a:pt x="1858445" y="6138863"/>
                  <a:pt x="1872797" y="6167530"/>
                  <a:pt x="1887153" y="6196197"/>
                </a:cubicBezTo>
                <a:cubicBezTo>
                  <a:pt x="1887153" y="6167530"/>
                  <a:pt x="1887153" y="6196197"/>
                  <a:pt x="1901504" y="6181863"/>
                </a:cubicBezTo>
                <a:cubicBezTo>
                  <a:pt x="1901504" y="6224865"/>
                  <a:pt x="1872797" y="6239199"/>
                  <a:pt x="1844089" y="6239199"/>
                </a:cubicBezTo>
                <a:cubicBezTo>
                  <a:pt x="1844089" y="6224865"/>
                  <a:pt x="1829734" y="6196197"/>
                  <a:pt x="1829734" y="6167530"/>
                </a:cubicBezTo>
                <a:cubicBezTo>
                  <a:pt x="1815381" y="6167530"/>
                  <a:pt x="1815381" y="6224865"/>
                  <a:pt x="1829734" y="6224865"/>
                </a:cubicBezTo>
                <a:cubicBezTo>
                  <a:pt x="1829734" y="6267866"/>
                  <a:pt x="1786670" y="6210530"/>
                  <a:pt x="1815381" y="6210530"/>
                </a:cubicBezTo>
                <a:cubicBezTo>
                  <a:pt x="1801025" y="6181863"/>
                  <a:pt x="1801025" y="6224865"/>
                  <a:pt x="1786670" y="6210530"/>
                </a:cubicBezTo>
                <a:cubicBezTo>
                  <a:pt x="1786670" y="6196197"/>
                  <a:pt x="1772318" y="6167530"/>
                  <a:pt x="1772318" y="6153196"/>
                </a:cubicBezTo>
                <a:cubicBezTo>
                  <a:pt x="1757961" y="6138863"/>
                  <a:pt x="1757961" y="6138863"/>
                  <a:pt x="1757961" y="6138863"/>
                </a:cubicBezTo>
                <a:cubicBezTo>
                  <a:pt x="1757961" y="6153196"/>
                  <a:pt x="1757961" y="6153196"/>
                  <a:pt x="1772318" y="6181863"/>
                </a:cubicBezTo>
                <a:cubicBezTo>
                  <a:pt x="1757961" y="6181863"/>
                  <a:pt x="1743609" y="6153196"/>
                  <a:pt x="1743609" y="6167530"/>
                </a:cubicBezTo>
                <a:cubicBezTo>
                  <a:pt x="1729254" y="6181863"/>
                  <a:pt x="1743609" y="6196197"/>
                  <a:pt x="1743609" y="6224865"/>
                </a:cubicBezTo>
                <a:cubicBezTo>
                  <a:pt x="1743609" y="6224865"/>
                  <a:pt x="1743609" y="6210530"/>
                  <a:pt x="1729254" y="6196197"/>
                </a:cubicBezTo>
                <a:cubicBezTo>
                  <a:pt x="1700545" y="6167530"/>
                  <a:pt x="1700545" y="6282200"/>
                  <a:pt x="1657482" y="6210530"/>
                </a:cubicBezTo>
                <a:cubicBezTo>
                  <a:pt x="1657482" y="6253533"/>
                  <a:pt x="1628775" y="6196197"/>
                  <a:pt x="1628775" y="6282200"/>
                </a:cubicBezTo>
                <a:cubicBezTo>
                  <a:pt x="1628775" y="6267866"/>
                  <a:pt x="1614420" y="6282200"/>
                  <a:pt x="1614420" y="6239199"/>
                </a:cubicBezTo>
                <a:cubicBezTo>
                  <a:pt x="1600063" y="6239199"/>
                  <a:pt x="1614420" y="6282200"/>
                  <a:pt x="1614420" y="6296533"/>
                </a:cubicBezTo>
                <a:cubicBezTo>
                  <a:pt x="1600063" y="6210530"/>
                  <a:pt x="1585711" y="6296533"/>
                  <a:pt x="1571356" y="6296533"/>
                </a:cubicBezTo>
                <a:cubicBezTo>
                  <a:pt x="1557002" y="6310867"/>
                  <a:pt x="1542647" y="6253533"/>
                  <a:pt x="1542647" y="6310867"/>
                </a:cubicBezTo>
                <a:cubicBezTo>
                  <a:pt x="1513940" y="6239199"/>
                  <a:pt x="1513940" y="6310867"/>
                  <a:pt x="1499584" y="6325200"/>
                </a:cubicBezTo>
                <a:cubicBezTo>
                  <a:pt x="1485231" y="6339534"/>
                  <a:pt x="1499584" y="6353867"/>
                  <a:pt x="1499584" y="6368201"/>
                </a:cubicBezTo>
                <a:cubicBezTo>
                  <a:pt x="1456520" y="6339534"/>
                  <a:pt x="1456520" y="6396868"/>
                  <a:pt x="1442168" y="6425534"/>
                </a:cubicBezTo>
                <a:cubicBezTo>
                  <a:pt x="1427811" y="6425534"/>
                  <a:pt x="1413456" y="6396868"/>
                  <a:pt x="1413456" y="6368201"/>
                </a:cubicBezTo>
                <a:cubicBezTo>
                  <a:pt x="1399104" y="6368201"/>
                  <a:pt x="1399104" y="6411202"/>
                  <a:pt x="1399104" y="6425534"/>
                </a:cubicBezTo>
                <a:cubicBezTo>
                  <a:pt x="1384749" y="6368201"/>
                  <a:pt x="1384749" y="6439867"/>
                  <a:pt x="1370396" y="6382535"/>
                </a:cubicBezTo>
                <a:cubicBezTo>
                  <a:pt x="1370396" y="6425534"/>
                  <a:pt x="1356042" y="6411202"/>
                  <a:pt x="1341686" y="6411202"/>
                </a:cubicBezTo>
                <a:cubicBezTo>
                  <a:pt x="1341686" y="6411202"/>
                  <a:pt x="1312978" y="6382535"/>
                  <a:pt x="1312978" y="6396868"/>
                </a:cubicBezTo>
                <a:cubicBezTo>
                  <a:pt x="1312978" y="6396868"/>
                  <a:pt x="1312978" y="6411202"/>
                  <a:pt x="1298625" y="6425534"/>
                </a:cubicBezTo>
                <a:cubicBezTo>
                  <a:pt x="1284269" y="6425534"/>
                  <a:pt x="1269914" y="6396868"/>
                  <a:pt x="1269914" y="6396868"/>
                </a:cubicBezTo>
                <a:cubicBezTo>
                  <a:pt x="1255561" y="6382535"/>
                  <a:pt x="1255561" y="6382535"/>
                  <a:pt x="1241206" y="6382535"/>
                </a:cubicBezTo>
                <a:cubicBezTo>
                  <a:pt x="1241206" y="6411202"/>
                  <a:pt x="1226851" y="6425534"/>
                  <a:pt x="1226851" y="6411202"/>
                </a:cubicBezTo>
                <a:cubicBezTo>
                  <a:pt x="1226851" y="6411202"/>
                  <a:pt x="1226851" y="6396868"/>
                  <a:pt x="1226851" y="6396868"/>
                </a:cubicBezTo>
                <a:cubicBezTo>
                  <a:pt x="1226851" y="6396868"/>
                  <a:pt x="1212497" y="6396868"/>
                  <a:pt x="1212497" y="6411202"/>
                </a:cubicBezTo>
                <a:cubicBezTo>
                  <a:pt x="1198143" y="6396868"/>
                  <a:pt x="1198143" y="6396868"/>
                  <a:pt x="1198143" y="6382535"/>
                </a:cubicBezTo>
                <a:cubicBezTo>
                  <a:pt x="1183790" y="6411202"/>
                  <a:pt x="1183790" y="6396868"/>
                  <a:pt x="1169435" y="6382535"/>
                </a:cubicBezTo>
                <a:cubicBezTo>
                  <a:pt x="1155078" y="6382535"/>
                  <a:pt x="1155078" y="6382535"/>
                  <a:pt x="1155078" y="6382535"/>
                </a:cubicBezTo>
                <a:cubicBezTo>
                  <a:pt x="1155078" y="6411202"/>
                  <a:pt x="1169435" y="6411202"/>
                  <a:pt x="1169435" y="6439867"/>
                </a:cubicBezTo>
                <a:cubicBezTo>
                  <a:pt x="1155078" y="6411202"/>
                  <a:pt x="1155078" y="6411202"/>
                  <a:pt x="1140727" y="6411202"/>
                </a:cubicBezTo>
                <a:cubicBezTo>
                  <a:pt x="1155078" y="6425534"/>
                  <a:pt x="1140727" y="6439867"/>
                  <a:pt x="1126371" y="6425534"/>
                </a:cubicBezTo>
                <a:cubicBezTo>
                  <a:pt x="1126371" y="6425534"/>
                  <a:pt x="1126371" y="6411202"/>
                  <a:pt x="1126371" y="6411202"/>
                </a:cubicBezTo>
                <a:cubicBezTo>
                  <a:pt x="1126371" y="6411202"/>
                  <a:pt x="1112018" y="6425534"/>
                  <a:pt x="1112018" y="6425534"/>
                </a:cubicBezTo>
                <a:cubicBezTo>
                  <a:pt x="1112018" y="6454204"/>
                  <a:pt x="1126371" y="6468537"/>
                  <a:pt x="1140727" y="6482871"/>
                </a:cubicBezTo>
                <a:cubicBezTo>
                  <a:pt x="1140727" y="6468537"/>
                  <a:pt x="1140727" y="6468537"/>
                  <a:pt x="1140727" y="6454204"/>
                </a:cubicBezTo>
                <a:cubicBezTo>
                  <a:pt x="1155078" y="6468537"/>
                  <a:pt x="1169435" y="6468537"/>
                  <a:pt x="1169435" y="6454204"/>
                </a:cubicBezTo>
                <a:cubicBezTo>
                  <a:pt x="1169435" y="6468537"/>
                  <a:pt x="1155078" y="6482871"/>
                  <a:pt x="1155078" y="6482871"/>
                </a:cubicBezTo>
                <a:cubicBezTo>
                  <a:pt x="1198143" y="6554539"/>
                  <a:pt x="1241206" y="6554539"/>
                  <a:pt x="1241206" y="6439867"/>
                </a:cubicBezTo>
                <a:cubicBezTo>
                  <a:pt x="1269914" y="6482871"/>
                  <a:pt x="1241206" y="6511538"/>
                  <a:pt x="1226851" y="6525872"/>
                </a:cubicBezTo>
                <a:cubicBezTo>
                  <a:pt x="1241206" y="6554539"/>
                  <a:pt x="1241206" y="6554539"/>
                  <a:pt x="1255561" y="6568872"/>
                </a:cubicBezTo>
                <a:cubicBezTo>
                  <a:pt x="1269914" y="6583206"/>
                  <a:pt x="1269914" y="6583206"/>
                  <a:pt x="1284269" y="6597539"/>
                </a:cubicBezTo>
                <a:cubicBezTo>
                  <a:pt x="1284269" y="6583206"/>
                  <a:pt x="1284269" y="6568872"/>
                  <a:pt x="1284269" y="6568872"/>
                </a:cubicBezTo>
                <a:cubicBezTo>
                  <a:pt x="1284269" y="6568872"/>
                  <a:pt x="1284269" y="6568872"/>
                  <a:pt x="1298625" y="6568872"/>
                </a:cubicBezTo>
                <a:cubicBezTo>
                  <a:pt x="1298625" y="6568872"/>
                  <a:pt x="1298625" y="6568872"/>
                  <a:pt x="1298625" y="6554539"/>
                </a:cubicBezTo>
                <a:cubicBezTo>
                  <a:pt x="1298625" y="6554539"/>
                  <a:pt x="1298625" y="6568872"/>
                  <a:pt x="1312978" y="6583206"/>
                </a:cubicBezTo>
                <a:cubicBezTo>
                  <a:pt x="1312978" y="6583206"/>
                  <a:pt x="1327332" y="6554539"/>
                  <a:pt x="1327332" y="6525872"/>
                </a:cubicBezTo>
                <a:cubicBezTo>
                  <a:pt x="1341686" y="6540205"/>
                  <a:pt x="1356042" y="6554539"/>
                  <a:pt x="1370396" y="6554539"/>
                </a:cubicBezTo>
                <a:cubicBezTo>
                  <a:pt x="1384749" y="6554539"/>
                  <a:pt x="1399104" y="6540205"/>
                  <a:pt x="1399104" y="6511538"/>
                </a:cubicBezTo>
                <a:cubicBezTo>
                  <a:pt x="1399104" y="6511538"/>
                  <a:pt x="1399104" y="6525872"/>
                  <a:pt x="1413456" y="6540205"/>
                </a:cubicBezTo>
                <a:cubicBezTo>
                  <a:pt x="1427811" y="6525872"/>
                  <a:pt x="1442168" y="6497204"/>
                  <a:pt x="1485231" y="6525872"/>
                </a:cubicBezTo>
                <a:cubicBezTo>
                  <a:pt x="1470877" y="6568872"/>
                  <a:pt x="1442168" y="6540205"/>
                  <a:pt x="1442168" y="6583206"/>
                </a:cubicBezTo>
                <a:cubicBezTo>
                  <a:pt x="1456520" y="6583206"/>
                  <a:pt x="1456520" y="6583206"/>
                  <a:pt x="1470877" y="6597539"/>
                </a:cubicBezTo>
                <a:cubicBezTo>
                  <a:pt x="1485231" y="6583206"/>
                  <a:pt x="1485231" y="6554539"/>
                  <a:pt x="1499584" y="6540205"/>
                </a:cubicBezTo>
                <a:cubicBezTo>
                  <a:pt x="1499584" y="6554539"/>
                  <a:pt x="1499584" y="6554539"/>
                  <a:pt x="1499584" y="6568872"/>
                </a:cubicBezTo>
                <a:cubicBezTo>
                  <a:pt x="1499584" y="6554539"/>
                  <a:pt x="1513940" y="6540205"/>
                  <a:pt x="1513940" y="6511538"/>
                </a:cubicBezTo>
                <a:cubicBezTo>
                  <a:pt x="1513940" y="6568872"/>
                  <a:pt x="1528292" y="6554539"/>
                  <a:pt x="1528292" y="6554539"/>
                </a:cubicBezTo>
                <a:cubicBezTo>
                  <a:pt x="1528292" y="6568872"/>
                  <a:pt x="1528292" y="6583206"/>
                  <a:pt x="1513940" y="6597539"/>
                </a:cubicBezTo>
                <a:cubicBezTo>
                  <a:pt x="1542647" y="6583206"/>
                  <a:pt x="1557002" y="6583206"/>
                  <a:pt x="1571356" y="6568872"/>
                </a:cubicBezTo>
                <a:cubicBezTo>
                  <a:pt x="1571356" y="6554539"/>
                  <a:pt x="1585711" y="6554539"/>
                  <a:pt x="1600063" y="6554539"/>
                </a:cubicBezTo>
                <a:cubicBezTo>
                  <a:pt x="1600063" y="6583206"/>
                  <a:pt x="1585711" y="6583206"/>
                  <a:pt x="1585711" y="6583206"/>
                </a:cubicBezTo>
                <a:cubicBezTo>
                  <a:pt x="1600063" y="6611873"/>
                  <a:pt x="1614420" y="6640539"/>
                  <a:pt x="1628775" y="6640539"/>
                </a:cubicBezTo>
                <a:cubicBezTo>
                  <a:pt x="1628775" y="6640539"/>
                  <a:pt x="1628775" y="6626205"/>
                  <a:pt x="1628775" y="6611873"/>
                </a:cubicBezTo>
                <a:cubicBezTo>
                  <a:pt x="1643127" y="6626205"/>
                  <a:pt x="1657482" y="6626205"/>
                  <a:pt x="1657482" y="6654872"/>
                </a:cubicBezTo>
                <a:cubicBezTo>
                  <a:pt x="1657482" y="6697876"/>
                  <a:pt x="1628775" y="6640539"/>
                  <a:pt x="1643127" y="6683542"/>
                </a:cubicBezTo>
                <a:cubicBezTo>
                  <a:pt x="1614420" y="6669206"/>
                  <a:pt x="1585711" y="6697876"/>
                  <a:pt x="1600063" y="6769543"/>
                </a:cubicBezTo>
                <a:cubicBezTo>
                  <a:pt x="1600063" y="6812543"/>
                  <a:pt x="1585711" y="6740876"/>
                  <a:pt x="1585711" y="6740876"/>
                </a:cubicBezTo>
                <a:cubicBezTo>
                  <a:pt x="1585711" y="6769543"/>
                  <a:pt x="1571356" y="6726543"/>
                  <a:pt x="1557002" y="6740876"/>
                </a:cubicBezTo>
                <a:cubicBezTo>
                  <a:pt x="1542647" y="6755210"/>
                  <a:pt x="1557002" y="6798210"/>
                  <a:pt x="1542647" y="6783877"/>
                </a:cubicBezTo>
                <a:cubicBezTo>
                  <a:pt x="1542647" y="6812543"/>
                  <a:pt x="1557002" y="6812543"/>
                  <a:pt x="1557002" y="6826876"/>
                </a:cubicBezTo>
                <a:cubicBezTo>
                  <a:pt x="1546236" y="6826876"/>
                  <a:pt x="1519321" y="6826876"/>
                  <a:pt x="1506537" y="6851064"/>
                </a:cubicBezTo>
                <a:lnTo>
                  <a:pt x="1505082" y="6858000"/>
                </a:lnTo>
                <a:lnTo>
                  <a:pt x="1415595" y="6858000"/>
                </a:lnTo>
                <a:lnTo>
                  <a:pt x="1413456" y="6855543"/>
                </a:lnTo>
                <a:lnTo>
                  <a:pt x="1413620" y="6858000"/>
                </a:lnTo>
                <a:lnTo>
                  <a:pt x="0" y="6858000"/>
                </a:lnTo>
                <a:close/>
              </a:path>
            </a:pathLst>
          </a:custGeom>
        </p:spPr>
        <p:txBody>
          <a:bodyPr wrap="square">
            <a:noAutofit/>
          </a:bodyPr>
          <a:lstStyle/>
          <a:p>
            <a:endParaRPr 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Vierge">
    <p:spTree>
      <p:nvGrpSpPr>
        <p:cNvPr id="1" name=""/>
        <p:cNvGrpSpPr/>
        <p:nvPr/>
      </p:nvGrpSpPr>
      <p:grpSpPr>
        <a:xfrm>
          <a:off x="0" y="0"/>
          <a:ext cx="0" cy="0"/>
          <a:chOff x="0" y="0"/>
          <a:chExt cx="0" cy="0"/>
        </a:xfrm>
      </p:grpSpPr>
      <p:sp>
        <p:nvSpPr>
          <p:cNvPr id="42" name="Freeform 41"/>
          <p:cNvSpPr>
            <a:spLocks noGrp="1"/>
          </p:cNvSpPr>
          <p:nvPr>
            <p:ph type="pic" sz="quarter" idx="10"/>
          </p:nvPr>
        </p:nvSpPr>
        <p:spPr>
          <a:xfrm>
            <a:off x="507238" y="1097627"/>
            <a:ext cx="6238112" cy="5022037"/>
          </a:xfrm>
          <a:custGeom>
            <a:avLst/>
            <a:gdLst>
              <a:gd name="connsiteX0" fmla="*/ 705942 w 6238112"/>
              <a:gd name="connsiteY0" fmla="*/ 4916889 h 5022037"/>
              <a:gd name="connsiteX1" fmla="*/ 724434 w 6238112"/>
              <a:gd name="connsiteY1" fmla="*/ 4921075 h 5022037"/>
              <a:gd name="connsiteX2" fmla="*/ 725879 w 6238112"/>
              <a:gd name="connsiteY2" fmla="*/ 4934331 h 5022037"/>
              <a:gd name="connsiteX3" fmla="*/ 700163 w 6238112"/>
              <a:gd name="connsiteY3" fmla="*/ 4977355 h 5022037"/>
              <a:gd name="connsiteX4" fmla="*/ 676470 w 6238112"/>
              <a:gd name="connsiteY4" fmla="*/ 4994332 h 5022037"/>
              <a:gd name="connsiteX5" fmla="*/ 619549 w 6238112"/>
              <a:gd name="connsiteY5" fmla="*/ 4998518 h 5022037"/>
              <a:gd name="connsiteX6" fmla="*/ 541823 w 6238112"/>
              <a:gd name="connsiteY6" fmla="*/ 5016658 h 5022037"/>
              <a:gd name="connsiteX7" fmla="*/ 515241 w 6238112"/>
              <a:gd name="connsiteY7" fmla="*/ 5022007 h 5022037"/>
              <a:gd name="connsiteX8" fmla="*/ 503683 w 6238112"/>
              <a:gd name="connsiteY8" fmla="*/ 5012937 h 5022037"/>
              <a:gd name="connsiteX9" fmla="*/ 523620 w 6238112"/>
              <a:gd name="connsiteY9" fmla="*/ 4982239 h 5022037"/>
              <a:gd name="connsiteX10" fmla="*/ 562916 w 6238112"/>
              <a:gd name="connsiteY10" fmla="*/ 4957355 h 5022037"/>
              <a:gd name="connsiteX11" fmla="*/ 627639 w 6238112"/>
              <a:gd name="connsiteY11" fmla="*/ 4942471 h 5022037"/>
              <a:gd name="connsiteX12" fmla="*/ 705942 w 6238112"/>
              <a:gd name="connsiteY12" fmla="*/ 4916889 h 5022037"/>
              <a:gd name="connsiteX13" fmla="*/ 901266 w 6238112"/>
              <a:gd name="connsiteY13" fmla="*/ 4660142 h 5022037"/>
              <a:gd name="connsiteX14" fmla="*/ 904156 w 6238112"/>
              <a:gd name="connsiteY14" fmla="*/ 4660142 h 5022037"/>
              <a:gd name="connsiteX15" fmla="*/ 902711 w 6238112"/>
              <a:gd name="connsiteY15" fmla="*/ 4664793 h 5022037"/>
              <a:gd name="connsiteX16" fmla="*/ 628795 w 6238112"/>
              <a:gd name="connsiteY16" fmla="*/ 4502233 h 5022037"/>
              <a:gd name="connsiteX17" fmla="*/ 704208 w 6238112"/>
              <a:gd name="connsiteY17" fmla="*/ 4517349 h 5022037"/>
              <a:gd name="connsiteX18" fmla="*/ 714032 w 6238112"/>
              <a:gd name="connsiteY18" fmla="*/ 4534559 h 5022037"/>
              <a:gd name="connsiteX19" fmla="*/ 694095 w 6238112"/>
              <a:gd name="connsiteY19" fmla="*/ 4546652 h 5022037"/>
              <a:gd name="connsiteX20" fmla="*/ 651910 w 6238112"/>
              <a:gd name="connsiteY20" fmla="*/ 4542699 h 5022037"/>
              <a:gd name="connsiteX21" fmla="*/ 589499 w 6238112"/>
              <a:gd name="connsiteY21" fmla="*/ 4552234 h 5022037"/>
              <a:gd name="connsiteX22" fmla="*/ 569851 w 6238112"/>
              <a:gd name="connsiteY22" fmla="*/ 4554327 h 5022037"/>
              <a:gd name="connsiteX23" fmla="*/ 566672 w 6238112"/>
              <a:gd name="connsiteY23" fmla="*/ 4545954 h 5022037"/>
              <a:gd name="connsiteX24" fmla="*/ 608858 w 6238112"/>
              <a:gd name="connsiteY24" fmla="*/ 4506652 h 5022037"/>
              <a:gd name="connsiteX25" fmla="*/ 628795 w 6238112"/>
              <a:gd name="connsiteY25" fmla="*/ 4502233 h 5022037"/>
              <a:gd name="connsiteX26" fmla="*/ 2030738 w 6238112"/>
              <a:gd name="connsiteY26" fmla="*/ 4452000 h 5022037"/>
              <a:gd name="connsiteX27" fmla="*/ 2042585 w 6238112"/>
              <a:gd name="connsiteY27" fmla="*/ 4455023 h 5022037"/>
              <a:gd name="connsiteX28" fmla="*/ 2046630 w 6238112"/>
              <a:gd name="connsiteY28" fmla="*/ 4464326 h 5022037"/>
              <a:gd name="connsiteX29" fmla="*/ 2044897 w 6238112"/>
              <a:gd name="connsiteY29" fmla="*/ 4468977 h 5022037"/>
              <a:gd name="connsiteX30" fmla="*/ 1983352 w 6238112"/>
              <a:gd name="connsiteY30" fmla="*/ 4522001 h 5022037"/>
              <a:gd name="connsiteX31" fmla="*/ 1976995 w 6238112"/>
              <a:gd name="connsiteY31" fmla="*/ 4523861 h 5022037"/>
              <a:gd name="connsiteX32" fmla="*/ 1963126 w 6238112"/>
              <a:gd name="connsiteY32" fmla="*/ 4522001 h 5022037"/>
              <a:gd name="connsiteX33" fmla="*/ 1954747 w 6238112"/>
              <a:gd name="connsiteY33" fmla="*/ 4509675 h 5022037"/>
              <a:gd name="connsiteX34" fmla="*/ 2030738 w 6238112"/>
              <a:gd name="connsiteY34" fmla="*/ 4452000 h 5022037"/>
              <a:gd name="connsiteX35" fmla="*/ 738592 w 6238112"/>
              <a:gd name="connsiteY35" fmla="*/ 4425255 h 5022037"/>
              <a:gd name="connsiteX36" fmla="*/ 737726 w 6238112"/>
              <a:gd name="connsiteY36" fmla="*/ 4429209 h 5022037"/>
              <a:gd name="connsiteX37" fmla="*/ 731369 w 6238112"/>
              <a:gd name="connsiteY37" fmla="*/ 4429674 h 5022037"/>
              <a:gd name="connsiteX38" fmla="*/ 727902 w 6238112"/>
              <a:gd name="connsiteY38" fmla="*/ 4425953 h 5022037"/>
              <a:gd name="connsiteX39" fmla="*/ 738592 w 6238112"/>
              <a:gd name="connsiteY39" fmla="*/ 4425255 h 5022037"/>
              <a:gd name="connsiteX40" fmla="*/ 2121466 w 6238112"/>
              <a:gd name="connsiteY40" fmla="*/ 4403627 h 5022037"/>
              <a:gd name="connsiteX41" fmla="*/ 2133890 w 6238112"/>
              <a:gd name="connsiteY41" fmla="*/ 4405023 h 5022037"/>
              <a:gd name="connsiteX42" fmla="*/ 2120599 w 6238112"/>
              <a:gd name="connsiteY42" fmla="*/ 4423627 h 5022037"/>
              <a:gd name="connsiteX43" fmla="*/ 2107886 w 6238112"/>
              <a:gd name="connsiteY43" fmla="*/ 4421767 h 5022037"/>
              <a:gd name="connsiteX44" fmla="*/ 2121466 w 6238112"/>
              <a:gd name="connsiteY44" fmla="*/ 4403627 h 5022037"/>
              <a:gd name="connsiteX45" fmla="*/ 2315924 w 6238112"/>
              <a:gd name="connsiteY45" fmla="*/ 4366417 h 5022037"/>
              <a:gd name="connsiteX46" fmla="*/ 2209593 w 6238112"/>
              <a:gd name="connsiteY46" fmla="*/ 4429209 h 5022037"/>
              <a:gd name="connsiteX47" fmla="*/ 2143137 w 6238112"/>
              <a:gd name="connsiteY47" fmla="*/ 4448046 h 5022037"/>
              <a:gd name="connsiteX48" fmla="*/ 2315924 w 6238112"/>
              <a:gd name="connsiteY48" fmla="*/ 4366417 h 5022037"/>
              <a:gd name="connsiteX49" fmla="*/ 2523673 w 6238112"/>
              <a:gd name="connsiteY49" fmla="*/ 4358976 h 5022037"/>
              <a:gd name="connsiteX50" fmla="*/ 2536675 w 6238112"/>
              <a:gd name="connsiteY50" fmla="*/ 4360138 h 5022037"/>
              <a:gd name="connsiteX51" fmla="*/ 2536097 w 6238112"/>
              <a:gd name="connsiteY51" fmla="*/ 4368976 h 5022037"/>
              <a:gd name="connsiteX52" fmla="*/ 2502291 w 6238112"/>
              <a:gd name="connsiteY52" fmla="*/ 4387115 h 5022037"/>
              <a:gd name="connsiteX53" fmla="*/ 2482643 w 6238112"/>
              <a:gd name="connsiteY53" fmla="*/ 4386650 h 5022037"/>
              <a:gd name="connsiteX54" fmla="*/ 2486688 w 6238112"/>
              <a:gd name="connsiteY54" fmla="*/ 4374092 h 5022037"/>
              <a:gd name="connsiteX55" fmla="*/ 2523673 w 6238112"/>
              <a:gd name="connsiteY55" fmla="*/ 4358976 h 5022037"/>
              <a:gd name="connsiteX56" fmla="*/ 2775918 w 6238112"/>
              <a:gd name="connsiteY56" fmla="*/ 4323859 h 5022037"/>
              <a:gd name="connsiteX57" fmla="*/ 2792966 w 6238112"/>
              <a:gd name="connsiteY57" fmla="*/ 4329208 h 5022037"/>
              <a:gd name="connsiteX58" fmla="*/ 2787765 w 6238112"/>
              <a:gd name="connsiteY58" fmla="*/ 4337580 h 5022037"/>
              <a:gd name="connsiteX59" fmla="*/ 2732288 w 6238112"/>
              <a:gd name="connsiteY59" fmla="*/ 4345487 h 5022037"/>
              <a:gd name="connsiteX60" fmla="*/ 2775918 w 6238112"/>
              <a:gd name="connsiteY60" fmla="*/ 4323859 h 5022037"/>
              <a:gd name="connsiteX61" fmla="*/ 1448810 w 6238112"/>
              <a:gd name="connsiteY61" fmla="*/ 4239672 h 5022037"/>
              <a:gd name="connsiteX62" fmla="*/ 1448521 w 6238112"/>
              <a:gd name="connsiteY62" fmla="*/ 4240137 h 5022037"/>
              <a:gd name="connsiteX63" fmla="*/ 1448233 w 6238112"/>
              <a:gd name="connsiteY63" fmla="*/ 4239904 h 5022037"/>
              <a:gd name="connsiteX64" fmla="*/ 1448810 w 6238112"/>
              <a:gd name="connsiteY64" fmla="*/ 4239672 h 5022037"/>
              <a:gd name="connsiteX65" fmla="*/ 1456323 w 6238112"/>
              <a:gd name="connsiteY65" fmla="*/ 4228974 h 5022037"/>
              <a:gd name="connsiteX66" fmla="*/ 1456901 w 6238112"/>
              <a:gd name="connsiteY66" fmla="*/ 4232927 h 5022037"/>
              <a:gd name="connsiteX67" fmla="*/ 1448810 w 6238112"/>
              <a:gd name="connsiteY67" fmla="*/ 4239672 h 5022037"/>
              <a:gd name="connsiteX68" fmla="*/ 1456323 w 6238112"/>
              <a:gd name="connsiteY68" fmla="*/ 4228974 h 5022037"/>
              <a:gd name="connsiteX69" fmla="*/ 2916633 w 6238112"/>
              <a:gd name="connsiteY69" fmla="*/ 4191066 h 5022037"/>
              <a:gd name="connsiteX70" fmla="*/ 2929635 w 6238112"/>
              <a:gd name="connsiteY70" fmla="*/ 4191532 h 5022037"/>
              <a:gd name="connsiteX71" fmla="*/ 2928190 w 6238112"/>
              <a:gd name="connsiteY71" fmla="*/ 4204555 h 5022037"/>
              <a:gd name="connsiteX72" fmla="*/ 2887739 w 6238112"/>
              <a:gd name="connsiteY72" fmla="*/ 4225253 h 5022037"/>
              <a:gd name="connsiteX73" fmla="*/ 2745869 w 6238112"/>
              <a:gd name="connsiteY73" fmla="*/ 4276184 h 5022037"/>
              <a:gd name="connsiteX74" fmla="*/ 2731133 w 6238112"/>
              <a:gd name="connsiteY74" fmla="*/ 4274788 h 5022037"/>
              <a:gd name="connsiteX75" fmla="*/ 2778230 w 6238112"/>
              <a:gd name="connsiteY75" fmla="*/ 4244788 h 5022037"/>
              <a:gd name="connsiteX76" fmla="*/ 2916633 w 6238112"/>
              <a:gd name="connsiteY76" fmla="*/ 4191066 h 5022037"/>
              <a:gd name="connsiteX77" fmla="*/ 2473975 w 6238112"/>
              <a:gd name="connsiteY77" fmla="*/ 4182694 h 5022037"/>
              <a:gd name="connsiteX78" fmla="*/ 2485532 w 6238112"/>
              <a:gd name="connsiteY78" fmla="*/ 4184787 h 5022037"/>
              <a:gd name="connsiteX79" fmla="*/ 2482643 w 6238112"/>
              <a:gd name="connsiteY79" fmla="*/ 4193392 h 5022037"/>
              <a:gd name="connsiteX80" fmla="*/ 2409830 w 6238112"/>
              <a:gd name="connsiteY80" fmla="*/ 4212230 h 5022037"/>
              <a:gd name="connsiteX81" fmla="*/ 2473975 w 6238112"/>
              <a:gd name="connsiteY81" fmla="*/ 4182694 h 5022037"/>
              <a:gd name="connsiteX82" fmla="*/ 1491574 w 6238112"/>
              <a:gd name="connsiteY82" fmla="*/ 4145252 h 5022037"/>
              <a:gd name="connsiteX83" fmla="*/ 1491285 w 6238112"/>
              <a:gd name="connsiteY83" fmla="*/ 4145484 h 5022037"/>
              <a:gd name="connsiteX84" fmla="*/ 1492730 w 6238112"/>
              <a:gd name="connsiteY84" fmla="*/ 4145950 h 5022037"/>
              <a:gd name="connsiteX85" fmla="*/ 1491574 w 6238112"/>
              <a:gd name="connsiteY85" fmla="*/ 4145252 h 5022037"/>
              <a:gd name="connsiteX86" fmla="*/ 350183 w 6238112"/>
              <a:gd name="connsiteY86" fmla="*/ 4112722 h 5022037"/>
              <a:gd name="connsiteX87" fmla="*/ 362391 w 6238112"/>
              <a:gd name="connsiteY87" fmla="*/ 4121066 h 5022037"/>
              <a:gd name="connsiteX88" fmla="*/ 366436 w 6238112"/>
              <a:gd name="connsiteY88" fmla="*/ 4125019 h 5022037"/>
              <a:gd name="connsiteX89" fmla="*/ 359501 w 6238112"/>
              <a:gd name="connsiteY89" fmla="*/ 4126182 h 5022037"/>
              <a:gd name="connsiteX90" fmla="*/ 330607 w 6238112"/>
              <a:gd name="connsiteY90" fmla="*/ 4117810 h 5022037"/>
              <a:gd name="connsiteX91" fmla="*/ 333208 w 6238112"/>
              <a:gd name="connsiteY91" fmla="*/ 4113624 h 5022037"/>
              <a:gd name="connsiteX92" fmla="*/ 350183 w 6238112"/>
              <a:gd name="connsiteY92" fmla="*/ 4112722 h 5022037"/>
              <a:gd name="connsiteX93" fmla="*/ 2485532 w 6238112"/>
              <a:gd name="connsiteY93" fmla="*/ 4043158 h 5022037"/>
              <a:gd name="connsiteX94" fmla="*/ 2483799 w 6238112"/>
              <a:gd name="connsiteY94" fmla="*/ 4044088 h 5022037"/>
              <a:gd name="connsiteX95" fmla="*/ 2485532 w 6238112"/>
              <a:gd name="connsiteY95" fmla="*/ 4044553 h 5022037"/>
              <a:gd name="connsiteX96" fmla="*/ 2486110 w 6238112"/>
              <a:gd name="connsiteY96" fmla="*/ 4043623 h 5022037"/>
              <a:gd name="connsiteX97" fmla="*/ 2485532 w 6238112"/>
              <a:gd name="connsiteY97" fmla="*/ 4043158 h 5022037"/>
              <a:gd name="connsiteX98" fmla="*/ 339023 w 6238112"/>
              <a:gd name="connsiteY98" fmla="*/ 3899901 h 5022037"/>
              <a:gd name="connsiteX99" fmla="*/ 346788 w 6238112"/>
              <a:gd name="connsiteY99" fmla="*/ 3904086 h 5022037"/>
              <a:gd name="connsiteX100" fmla="*/ 338120 w 6238112"/>
              <a:gd name="connsiteY100" fmla="*/ 3925249 h 5022037"/>
              <a:gd name="connsiteX101" fmla="*/ 324828 w 6238112"/>
              <a:gd name="connsiteY101" fmla="*/ 3923854 h 5022037"/>
              <a:gd name="connsiteX102" fmla="*/ 329740 w 6238112"/>
              <a:gd name="connsiteY102" fmla="*/ 3902691 h 5022037"/>
              <a:gd name="connsiteX103" fmla="*/ 339023 w 6238112"/>
              <a:gd name="connsiteY103" fmla="*/ 3899901 h 5022037"/>
              <a:gd name="connsiteX104" fmla="*/ 272241 w 6238112"/>
              <a:gd name="connsiteY104" fmla="*/ 3732224 h 5022037"/>
              <a:gd name="connsiteX105" fmla="*/ 151752 w 6238112"/>
              <a:gd name="connsiteY105" fmla="*/ 3830830 h 5022037"/>
              <a:gd name="connsiteX106" fmla="*/ 128059 w 6238112"/>
              <a:gd name="connsiteY106" fmla="*/ 3818969 h 5022037"/>
              <a:gd name="connsiteX107" fmla="*/ 144818 w 6238112"/>
              <a:gd name="connsiteY107" fmla="*/ 3792690 h 5022037"/>
              <a:gd name="connsiteX108" fmla="*/ 180935 w 6238112"/>
              <a:gd name="connsiteY108" fmla="*/ 3769433 h 5022037"/>
              <a:gd name="connsiteX109" fmla="*/ 272241 w 6238112"/>
              <a:gd name="connsiteY109" fmla="*/ 3732224 h 5022037"/>
              <a:gd name="connsiteX110" fmla="*/ 4893859 w 6238112"/>
              <a:gd name="connsiteY110" fmla="*/ 3404080 h 5022037"/>
              <a:gd name="connsiteX111" fmla="*/ 4899927 w 6238112"/>
              <a:gd name="connsiteY111" fmla="*/ 3408731 h 5022037"/>
              <a:gd name="connsiteX112" fmla="*/ 4889525 w 6238112"/>
              <a:gd name="connsiteY112" fmla="*/ 3419197 h 5022037"/>
              <a:gd name="connsiteX113" fmla="*/ 4860053 w 6238112"/>
              <a:gd name="connsiteY113" fmla="*/ 3420825 h 5022037"/>
              <a:gd name="connsiteX114" fmla="*/ 4883457 w 6238112"/>
              <a:gd name="connsiteY114" fmla="*/ 3404313 h 5022037"/>
              <a:gd name="connsiteX115" fmla="*/ 4893859 w 6238112"/>
              <a:gd name="connsiteY115" fmla="*/ 3404080 h 5022037"/>
              <a:gd name="connsiteX116" fmla="*/ 5000659 w 6238112"/>
              <a:gd name="connsiteY116" fmla="*/ 3341696 h 5022037"/>
              <a:gd name="connsiteX117" fmla="*/ 5020415 w 6238112"/>
              <a:gd name="connsiteY117" fmla="*/ 3346870 h 5022037"/>
              <a:gd name="connsiteX118" fmla="*/ 5028217 w 6238112"/>
              <a:gd name="connsiteY118" fmla="*/ 3359661 h 5022037"/>
              <a:gd name="connsiteX119" fmla="*/ 5014636 w 6238112"/>
              <a:gd name="connsiteY119" fmla="*/ 3369196 h 5022037"/>
              <a:gd name="connsiteX120" fmla="*/ 4974474 w 6238112"/>
              <a:gd name="connsiteY120" fmla="*/ 3359196 h 5022037"/>
              <a:gd name="connsiteX121" fmla="*/ 4981119 w 6238112"/>
              <a:gd name="connsiteY121" fmla="*/ 3347335 h 5022037"/>
              <a:gd name="connsiteX122" fmla="*/ 5000659 w 6238112"/>
              <a:gd name="connsiteY122" fmla="*/ 3341696 h 5022037"/>
              <a:gd name="connsiteX123" fmla="*/ 5303361 w 6238112"/>
              <a:gd name="connsiteY123" fmla="*/ 3226491 h 5022037"/>
              <a:gd name="connsiteX124" fmla="*/ 5332472 w 6238112"/>
              <a:gd name="connsiteY124" fmla="*/ 3227567 h 5022037"/>
              <a:gd name="connsiteX125" fmla="*/ 5286530 w 6238112"/>
              <a:gd name="connsiteY125" fmla="*/ 3252683 h 5022037"/>
              <a:gd name="connsiteX126" fmla="*/ 5271216 w 6238112"/>
              <a:gd name="connsiteY126" fmla="*/ 3246171 h 5022037"/>
              <a:gd name="connsiteX127" fmla="*/ 5278151 w 6238112"/>
              <a:gd name="connsiteY127" fmla="*/ 3233613 h 5022037"/>
              <a:gd name="connsiteX128" fmla="*/ 5303361 w 6238112"/>
              <a:gd name="connsiteY128" fmla="*/ 3226491 h 5022037"/>
              <a:gd name="connsiteX129" fmla="*/ 4986898 w 6238112"/>
              <a:gd name="connsiteY129" fmla="*/ 3096402 h 5022037"/>
              <a:gd name="connsiteX130" fmla="*/ 4992966 w 6238112"/>
              <a:gd name="connsiteY130" fmla="*/ 3097100 h 5022037"/>
              <a:gd name="connsiteX131" fmla="*/ 4989498 w 6238112"/>
              <a:gd name="connsiteY131" fmla="*/ 3104542 h 5022037"/>
              <a:gd name="connsiteX132" fmla="*/ 4983142 w 6238112"/>
              <a:gd name="connsiteY132" fmla="*/ 3103844 h 5022037"/>
              <a:gd name="connsiteX133" fmla="*/ 4986898 w 6238112"/>
              <a:gd name="connsiteY133" fmla="*/ 3096402 h 5022037"/>
              <a:gd name="connsiteX134" fmla="*/ 5468563 w 6238112"/>
              <a:gd name="connsiteY134" fmla="*/ 3085007 h 5022037"/>
              <a:gd name="connsiteX135" fmla="*/ 5487633 w 6238112"/>
              <a:gd name="connsiteY135" fmla="*/ 3085704 h 5022037"/>
              <a:gd name="connsiteX136" fmla="*/ 5508148 w 6238112"/>
              <a:gd name="connsiteY136" fmla="*/ 3102681 h 5022037"/>
              <a:gd name="connsiteX137" fmla="*/ 5504970 w 6238112"/>
              <a:gd name="connsiteY137" fmla="*/ 3106867 h 5022037"/>
              <a:gd name="connsiteX138" fmla="*/ 5478965 w 6238112"/>
              <a:gd name="connsiteY138" fmla="*/ 3108263 h 5022037"/>
              <a:gd name="connsiteX139" fmla="*/ 5464518 w 6238112"/>
              <a:gd name="connsiteY139" fmla="*/ 3088728 h 5022037"/>
              <a:gd name="connsiteX140" fmla="*/ 5468563 w 6238112"/>
              <a:gd name="connsiteY140" fmla="*/ 3085007 h 5022037"/>
              <a:gd name="connsiteX141" fmla="*/ 526220 w 6238112"/>
              <a:gd name="connsiteY141" fmla="*/ 3075937 h 5022037"/>
              <a:gd name="connsiteX142" fmla="*/ 532577 w 6238112"/>
              <a:gd name="connsiteY142" fmla="*/ 3077332 h 5022037"/>
              <a:gd name="connsiteX143" fmla="*/ 534022 w 6238112"/>
              <a:gd name="connsiteY143" fmla="*/ 3085937 h 5022037"/>
              <a:gd name="connsiteX144" fmla="*/ 469588 w 6238112"/>
              <a:gd name="connsiteY144" fmla="*/ 3114542 h 5022037"/>
              <a:gd name="connsiteX145" fmla="*/ 526220 w 6238112"/>
              <a:gd name="connsiteY145" fmla="*/ 3075937 h 5022037"/>
              <a:gd name="connsiteX146" fmla="*/ 247248 w 6238112"/>
              <a:gd name="connsiteY146" fmla="*/ 3067855 h 5022037"/>
              <a:gd name="connsiteX147" fmla="*/ 261550 w 6238112"/>
              <a:gd name="connsiteY147" fmla="*/ 3069193 h 5022037"/>
              <a:gd name="connsiteX148" fmla="*/ 271663 w 6238112"/>
              <a:gd name="connsiteY148" fmla="*/ 3085704 h 5022037"/>
              <a:gd name="connsiteX149" fmla="*/ 224566 w 6238112"/>
              <a:gd name="connsiteY149" fmla="*/ 3110821 h 5022037"/>
              <a:gd name="connsiteX150" fmla="*/ 237279 w 6238112"/>
              <a:gd name="connsiteY150" fmla="*/ 3073844 h 5022037"/>
              <a:gd name="connsiteX151" fmla="*/ 247248 w 6238112"/>
              <a:gd name="connsiteY151" fmla="*/ 3067855 h 5022037"/>
              <a:gd name="connsiteX152" fmla="*/ 460920 w 6238112"/>
              <a:gd name="connsiteY152" fmla="*/ 3031285 h 5022037"/>
              <a:gd name="connsiteX153" fmla="*/ 481724 w 6238112"/>
              <a:gd name="connsiteY153" fmla="*/ 3031518 h 5022037"/>
              <a:gd name="connsiteX154" fmla="*/ 481146 w 6238112"/>
              <a:gd name="connsiteY154" fmla="*/ 3044541 h 5022037"/>
              <a:gd name="connsiteX155" fmla="*/ 448495 w 6238112"/>
              <a:gd name="connsiteY155" fmla="*/ 3063844 h 5022037"/>
              <a:gd name="connsiteX156" fmla="*/ 416712 w 6238112"/>
              <a:gd name="connsiteY156" fmla="*/ 3060588 h 5022037"/>
              <a:gd name="connsiteX157" fmla="*/ 431737 w 6238112"/>
              <a:gd name="connsiteY157" fmla="*/ 3045704 h 5022037"/>
              <a:gd name="connsiteX158" fmla="*/ 460920 w 6238112"/>
              <a:gd name="connsiteY158" fmla="*/ 3031285 h 5022037"/>
              <a:gd name="connsiteX159" fmla="*/ 5610145 w 6238112"/>
              <a:gd name="connsiteY159" fmla="*/ 3019425 h 5022037"/>
              <a:gd name="connsiteX160" fmla="*/ 5615635 w 6238112"/>
              <a:gd name="connsiteY160" fmla="*/ 3020122 h 5022037"/>
              <a:gd name="connsiteX161" fmla="*/ 5612167 w 6238112"/>
              <a:gd name="connsiteY161" fmla="*/ 3022913 h 5022037"/>
              <a:gd name="connsiteX162" fmla="*/ 5385059 w 6238112"/>
              <a:gd name="connsiteY162" fmla="*/ 3005733 h 5022037"/>
              <a:gd name="connsiteX163" fmla="*/ 5398351 w 6238112"/>
              <a:gd name="connsiteY163" fmla="*/ 3009424 h 5022037"/>
              <a:gd name="connsiteX164" fmla="*/ 5359343 w 6238112"/>
              <a:gd name="connsiteY164" fmla="*/ 3028494 h 5022037"/>
              <a:gd name="connsiteX165" fmla="*/ 5331027 w 6238112"/>
              <a:gd name="connsiteY165" fmla="*/ 3043843 h 5022037"/>
              <a:gd name="connsiteX166" fmla="*/ 5332472 w 6238112"/>
              <a:gd name="connsiteY166" fmla="*/ 3052448 h 5022037"/>
              <a:gd name="connsiteX167" fmla="*/ 5323226 w 6238112"/>
              <a:gd name="connsiteY167" fmla="*/ 3074076 h 5022037"/>
              <a:gd name="connsiteX168" fmla="*/ 5272661 w 6238112"/>
              <a:gd name="connsiteY168" fmla="*/ 3071053 h 5022037"/>
              <a:gd name="connsiteX169" fmla="*/ 5259370 w 6238112"/>
              <a:gd name="connsiteY169" fmla="*/ 3061285 h 5022037"/>
              <a:gd name="connsiteX170" fmla="*/ 5266882 w 6238112"/>
              <a:gd name="connsiteY170" fmla="*/ 3048030 h 5022037"/>
              <a:gd name="connsiteX171" fmla="*/ 5291442 w 6238112"/>
              <a:gd name="connsiteY171" fmla="*/ 3038262 h 5022037"/>
              <a:gd name="connsiteX172" fmla="*/ 5306178 w 6238112"/>
              <a:gd name="connsiteY172" fmla="*/ 3033611 h 5022037"/>
              <a:gd name="connsiteX173" fmla="*/ 5347497 w 6238112"/>
              <a:gd name="connsiteY173" fmla="*/ 3015471 h 5022037"/>
              <a:gd name="connsiteX174" fmla="*/ 5385059 w 6238112"/>
              <a:gd name="connsiteY174" fmla="*/ 3005733 h 5022037"/>
              <a:gd name="connsiteX175" fmla="*/ 5460762 w 6238112"/>
              <a:gd name="connsiteY175" fmla="*/ 2968726 h 5022037"/>
              <a:gd name="connsiteX176" fmla="*/ 5467408 w 6238112"/>
              <a:gd name="connsiteY176" fmla="*/ 2970122 h 5022037"/>
              <a:gd name="connsiteX177" fmla="*/ 5477232 w 6238112"/>
              <a:gd name="connsiteY177" fmla="*/ 3005936 h 5022037"/>
              <a:gd name="connsiteX178" fmla="*/ 5466252 w 6238112"/>
              <a:gd name="connsiteY178" fmla="*/ 3009890 h 5022037"/>
              <a:gd name="connsiteX179" fmla="*/ 5443425 w 6238112"/>
              <a:gd name="connsiteY179" fmla="*/ 2975238 h 5022037"/>
              <a:gd name="connsiteX180" fmla="*/ 5460762 w 6238112"/>
              <a:gd name="connsiteY180" fmla="*/ 2968726 h 5022037"/>
              <a:gd name="connsiteX181" fmla="*/ 5671689 w 6238112"/>
              <a:gd name="connsiteY181" fmla="*/ 2953145 h 5022037"/>
              <a:gd name="connsiteX182" fmla="*/ 5676312 w 6238112"/>
              <a:gd name="connsiteY182" fmla="*/ 2956168 h 5022037"/>
              <a:gd name="connsiteX183" fmla="*/ 5669667 w 6238112"/>
              <a:gd name="connsiteY183" fmla="*/ 2964075 h 5022037"/>
              <a:gd name="connsiteX184" fmla="*/ 5567381 w 6238112"/>
              <a:gd name="connsiteY184" fmla="*/ 3011052 h 5022037"/>
              <a:gd name="connsiteX185" fmla="*/ 5504392 w 6238112"/>
              <a:gd name="connsiteY185" fmla="*/ 3044541 h 5022037"/>
              <a:gd name="connsiteX186" fmla="*/ 5451516 w 6238112"/>
              <a:gd name="connsiteY186" fmla="*/ 3060355 h 5022037"/>
              <a:gd name="connsiteX187" fmla="*/ 5556402 w 6238112"/>
              <a:gd name="connsiteY187" fmla="*/ 2993378 h 5022037"/>
              <a:gd name="connsiteX188" fmla="*/ 5671689 w 6238112"/>
              <a:gd name="connsiteY188" fmla="*/ 2953145 h 5022037"/>
              <a:gd name="connsiteX189" fmla="*/ 5846065 w 6238112"/>
              <a:gd name="connsiteY189" fmla="*/ 2879539 h 5022037"/>
              <a:gd name="connsiteX190" fmla="*/ 5870770 w 6238112"/>
              <a:gd name="connsiteY190" fmla="*/ 2880121 h 5022037"/>
              <a:gd name="connsiteX191" fmla="*/ 5879727 w 6238112"/>
              <a:gd name="connsiteY191" fmla="*/ 2887097 h 5022037"/>
              <a:gd name="connsiteX192" fmla="*/ 5875104 w 6238112"/>
              <a:gd name="connsiteY192" fmla="*/ 2896167 h 5022037"/>
              <a:gd name="connsiteX193" fmla="*/ 5827429 w 6238112"/>
              <a:gd name="connsiteY193" fmla="*/ 2898725 h 5022037"/>
              <a:gd name="connsiteX194" fmla="*/ 5820783 w 6238112"/>
              <a:gd name="connsiteY194" fmla="*/ 2891516 h 5022037"/>
              <a:gd name="connsiteX195" fmla="*/ 5823961 w 6238112"/>
              <a:gd name="connsiteY195" fmla="*/ 2887330 h 5022037"/>
              <a:gd name="connsiteX196" fmla="*/ 5846065 w 6238112"/>
              <a:gd name="connsiteY196" fmla="*/ 2879539 h 5022037"/>
              <a:gd name="connsiteX197" fmla="*/ 5504905 w 6238112"/>
              <a:gd name="connsiteY197" fmla="*/ 2797662 h 5022037"/>
              <a:gd name="connsiteX198" fmla="*/ 5506704 w 6238112"/>
              <a:gd name="connsiteY198" fmla="*/ 2798724 h 5022037"/>
              <a:gd name="connsiteX199" fmla="*/ 5511327 w 6238112"/>
              <a:gd name="connsiteY199" fmla="*/ 2802445 h 5022037"/>
              <a:gd name="connsiteX200" fmla="*/ 5510749 w 6238112"/>
              <a:gd name="connsiteY200" fmla="*/ 2802910 h 5022037"/>
              <a:gd name="connsiteX201" fmla="*/ 5507001 w 6238112"/>
              <a:gd name="connsiteY201" fmla="*/ 2799970 h 5022037"/>
              <a:gd name="connsiteX202" fmla="*/ 5502816 w 6238112"/>
              <a:gd name="connsiteY202" fmla="*/ 2795360 h 5022037"/>
              <a:gd name="connsiteX203" fmla="*/ 5504392 w 6238112"/>
              <a:gd name="connsiteY203" fmla="*/ 2797096 h 5022037"/>
              <a:gd name="connsiteX204" fmla="*/ 5504905 w 6238112"/>
              <a:gd name="connsiteY204" fmla="*/ 2797662 h 5022037"/>
              <a:gd name="connsiteX205" fmla="*/ 5502767 w 6238112"/>
              <a:gd name="connsiteY205" fmla="*/ 2796399 h 5022037"/>
              <a:gd name="connsiteX206" fmla="*/ 5502406 w 6238112"/>
              <a:gd name="connsiteY206" fmla="*/ 2796196 h 5022037"/>
              <a:gd name="connsiteX207" fmla="*/ 5502369 w 6238112"/>
              <a:gd name="connsiteY207" fmla="*/ 2796166 h 5022037"/>
              <a:gd name="connsiteX208" fmla="*/ 5498613 w 6238112"/>
              <a:gd name="connsiteY208" fmla="*/ 2794073 h 5022037"/>
              <a:gd name="connsiteX209" fmla="*/ 5502406 w 6238112"/>
              <a:gd name="connsiteY209" fmla="*/ 2796196 h 5022037"/>
              <a:gd name="connsiteX210" fmla="*/ 5506451 w 6238112"/>
              <a:gd name="connsiteY210" fmla="*/ 2799538 h 5022037"/>
              <a:gd name="connsiteX211" fmla="*/ 5507001 w 6238112"/>
              <a:gd name="connsiteY211" fmla="*/ 2799970 h 5022037"/>
              <a:gd name="connsiteX212" fmla="*/ 5509882 w 6238112"/>
              <a:gd name="connsiteY212" fmla="*/ 2803143 h 5022037"/>
              <a:gd name="connsiteX213" fmla="*/ 5509593 w 6238112"/>
              <a:gd name="connsiteY213" fmla="*/ 2803375 h 5022037"/>
              <a:gd name="connsiteX214" fmla="*/ 5502658 w 6238112"/>
              <a:gd name="connsiteY214" fmla="*/ 2797096 h 5022037"/>
              <a:gd name="connsiteX215" fmla="*/ 5498613 w 6238112"/>
              <a:gd name="connsiteY215" fmla="*/ 2794073 h 5022037"/>
              <a:gd name="connsiteX216" fmla="*/ 5876260 w 6238112"/>
              <a:gd name="connsiteY216" fmla="*/ 2501744 h 5022037"/>
              <a:gd name="connsiteX217" fmla="*/ 5879438 w 6238112"/>
              <a:gd name="connsiteY217" fmla="*/ 2509186 h 5022037"/>
              <a:gd name="connsiteX218" fmla="*/ 5851989 w 6238112"/>
              <a:gd name="connsiteY218" fmla="*/ 2524535 h 5022037"/>
              <a:gd name="connsiteX219" fmla="*/ 5863257 w 6238112"/>
              <a:gd name="connsiteY219" fmla="*/ 2502674 h 5022037"/>
              <a:gd name="connsiteX220" fmla="*/ 5876260 w 6238112"/>
              <a:gd name="connsiteY220" fmla="*/ 2501744 h 5022037"/>
              <a:gd name="connsiteX221" fmla="*/ 474211 w 6238112"/>
              <a:gd name="connsiteY221" fmla="*/ 2479883 h 5022037"/>
              <a:gd name="connsiteX222" fmla="*/ 485191 w 6238112"/>
              <a:gd name="connsiteY222" fmla="*/ 2520582 h 5022037"/>
              <a:gd name="connsiteX223" fmla="*/ 444739 w 6238112"/>
              <a:gd name="connsiteY223" fmla="*/ 2538721 h 5022037"/>
              <a:gd name="connsiteX224" fmla="*/ 419601 w 6238112"/>
              <a:gd name="connsiteY224" fmla="*/ 2522442 h 5022037"/>
              <a:gd name="connsiteX225" fmla="*/ 448784 w 6238112"/>
              <a:gd name="connsiteY225" fmla="*/ 2489186 h 5022037"/>
              <a:gd name="connsiteX226" fmla="*/ 474211 w 6238112"/>
              <a:gd name="connsiteY226" fmla="*/ 2479883 h 5022037"/>
              <a:gd name="connsiteX227" fmla="*/ 6142086 w 6238112"/>
              <a:gd name="connsiteY227" fmla="*/ 2440348 h 5022037"/>
              <a:gd name="connsiteX228" fmla="*/ 6162890 w 6238112"/>
              <a:gd name="connsiteY228" fmla="*/ 2456627 h 5022037"/>
              <a:gd name="connsiteX229" fmla="*/ 6124460 w 6238112"/>
              <a:gd name="connsiteY229" fmla="*/ 2493837 h 5022037"/>
              <a:gd name="connsiteX230" fmla="*/ 6094988 w 6238112"/>
              <a:gd name="connsiteY230" fmla="*/ 2515465 h 5022037"/>
              <a:gd name="connsiteX231" fmla="*/ 6061182 w 6238112"/>
              <a:gd name="connsiteY231" fmla="*/ 2511511 h 5022037"/>
              <a:gd name="connsiteX232" fmla="*/ 6047891 w 6238112"/>
              <a:gd name="connsiteY232" fmla="*/ 2473371 h 5022037"/>
              <a:gd name="connsiteX233" fmla="*/ 6100767 w 6238112"/>
              <a:gd name="connsiteY233" fmla="*/ 2460116 h 5022037"/>
              <a:gd name="connsiteX234" fmla="*/ 6142086 w 6238112"/>
              <a:gd name="connsiteY234" fmla="*/ 2440348 h 5022037"/>
              <a:gd name="connsiteX235" fmla="*/ 6222989 w 6238112"/>
              <a:gd name="connsiteY235" fmla="*/ 2438487 h 5022037"/>
              <a:gd name="connsiteX236" fmla="*/ 6235125 w 6238112"/>
              <a:gd name="connsiteY236" fmla="*/ 2439883 h 5022037"/>
              <a:gd name="connsiteX237" fmla="*/ 6233391 w 6238112"/>
              <a:gd name="connsiteY237" fmla="*/ 2451976 h 5022037"/>
              <a:gd name="connsiteX238" fmla="*/ 6216922 w 6238112"/>
              <a:gd name="connsiteY238" fmla="*/ 2450115 h 5022037"/>
              <a:gd name="connsiteX239" fmla="*/ 6222989 w 6238112"/>
              <a:gd name="connsiteY239" fmla="*/ 2438487 h 5022037"/>
              <a:gd name="connsiteX240" fmla="*/ 5783798 w 6238112"/>
              <a:gd name="connsiteY240" fmla="*/ 2369417 h 5022037"/>
              <a:gd name="connsiteX241" fmla="*/ 5788133 w 6238112"/>
              <a:gd name="connsiteY241" fmla="*/ 2370114 h 5022037"/>
              <a:gd name="connsiteX242" fmla="*/ 5789577 w 6238112"/>
              <a:gd name="connsiteY242" fmla="*/ 2369650 h 5022037"/>
              <a:gd name="connsiteX243" fmla="*/ 5783798 w 6238112"/>
              <a:gd name="connsiteY243" fmla="*/ 2369417 h 5022037"/>
              <a:gd name="connsiteX244" fmla="*/ 5782932 w 6238112"/>
              <a:gd name="connsiteY244" fmla="*/ 2368719 h 5022037"/>
              <a:gd name="connsiteX245" fmla="*/ 5780331 w 6238112"/>
              <a:gd name="connsiteY245" fmla="*/ 2368952 h 5022037"/>
              <a:gd name="connsiteX246" fmla="*/ 5782065 w 6238112"/>
              <a:gd name="connsiteY246" fmla="*/ 2369184 h 5022037"/>
              <a:gd name="connsiteX247" fmla="*/ 5782932 w 6238112"/>
              <a:gd name="connsiteY247" fmla="*/ 2368719 h 5022037"/>
              <a:gd name="connsiteX248" fmla="*/ 794936 w 6238112"/>
              <a:gd name="connsiteY248" fmla="*/ 2301742 h 5022037"/>
              <a:gd name="connsiteX249" fmla="*/ 790602 w 6238112"/>
              <a:gd name="connsiteY249" fmla="*/ 2306625 h 5022037"/>
              <a:gd name="connsiteX250" fmla="*/ 790891 w 6238112"/>
              <a:gd name="connsiteY250" fmla="*/ 2306625 h 5022037"/>
              <a:gd name="connsiteX251" fmla="*/ 794936 w 6238112"/>
              <a:gd name="connsiteY251" fmla="*/ 2301742 h 5022037"/>
              <a:gd name="connsiteX252" fmla="*/ 5985465 w 6238112"/>
              <a:gd name="connsiteY252" fmla="*/ 2247565 h 5022037"/>
              <a:gd name="connsiteX253" fmla="*/ 5996762 w 6238112"/>
              <a:gd name="connsiteY253" fmla="*/ 2251879 h 5022037"/>
              <a:gd name="connsiteX254" fmla="*/ 6010617 w 6238112"/>
              <a:gd name="connsiteY254" fmla="*/ 2258485 h 5022037"/>
              <a:gd name="connsiteX255" fmla="*/ 6017552 w 6238112"/>
              <a:gd name="connsiteY255" fmla="*/ 2288253 h 5022037"/>
              <a:gd name="connsiteX256" fmla="*/ 6010617 w 6238112"/>
              <a:gd name="connsiteY256" fmla="*/ 2295230 h 5022037"/>
              <a:gd name="connsiteX257" fmla="*/ 5998771 w 6238112"/>
              <a:gd name="connsiteY257" fmla="*/ 2291276 h 5022037"/>
              <a:gd name="connsiteX258" fmla="*/ 5984035 w 6238112"/>
              <a:gd name="connsiteY258" fmla="*/ 2267090 h 5022037"/>
              <a:gd name="connsiteX259" fmla="*/ 5987367 w 6238112"/>
              <a:gd name="connsiteY259" fmla="*/ 2256560 h 5022037"/>
              <a:gd name="connsiteX260" fmla="*/ 5984288 w 6238112"/>
              <a:gd name="connsiteY260" fmla="*/ 2251840 h 5022037"/>
              <a:gd name="connsiteX261" fmla="*/ 5985191 w 6238112"/>
              <a:gd name="connsiteY261" fmla="*/ 2250113 h 5022037"/>
              <a:gd name="connsiteX262" fmla="*/ 5985191 w 6238112"/>
              <a:gd name="connsiteY262" fmla="*/ 2249881 h 5022037"/>
              <a:gd name="connsiteX263" fmla="*/ 2774763 w 6238112"/>
              <a:gd name="connsiteY263" fmla="*/ 2186624 h 5022037"/>
              <a:gd name="connsiteX264" fmla="*/ 2773029 w 6238112"/>
              <a:gd name="connsiteY264" fmla="*/ 2188717 h 5022037"/>
              <a:gd name="connsiteX265" fmla="*/ 2773896 w 6238112"/>
              <a:gd name="connsiteY265" fmla="*/ 2187787 h 5022037"/>
              <a:gd name="connsiteX266" fmla="*/ 2774763 w 6238112"/>
              <a:gd name="connsiteY266" fmla="*/ 2186624 h 5022037"/>
              <a:gd name="connsiteX267" fmla="*/ 2780830 w 6238112"/>
              <a:gd name="connsiteY267" fmla="*/ 2180345 h 5022037"/>
              <a:gd name="connsiteX268" fmla="*/ 2780253 w 6238112"/>
              <a:gd name="connsiteY268" fmla="*/ 2180578 h 5022037"/>
              <a:gd name="connsiteX269" fmla="*/ 2775918 w 6238112"/>
              <a:gd name="connsiteY269" fmla="*/ 2185461 h 5022037"/>
              <a:gd name="connsiteX270" fmla="*/ 2780830 w 6238112"/>
              <a:gd name="connsiteY270" fmla="*/ 2180345 h 5022037"/>
              <a:gd name="connsiteX271" fmla="*/ 5813270 w 6238112"/>
              <a:gd name="connsiteY271" fmla="*/ 2023134 h 5022037"/>
              <a:gd name="connsiteX272" fmla="*/ 5824539 w 6238112"/>
              <a:gd name="connsiteY272" fmla="*/ 2026157 h 5022037"/>
              <a:gd name="connsiteX273" fmla="*/ 5814426 w 6238112"/>
              <a:gd name="connsiteY273" fmla="*/ 2035925 h 5022037"/>
              <a:gd name="connsiteX274" fmla="*/ 5803446 w 6238112"/>
              <a:gd name="connsiteY274" fmla="*/ 2032901 h 5022037"/>
              <a:gd name="connsiteX275" fmla="*/ 5813270 w 6238112"/>
              <a:gd name="connsiteY275" fmla="*/ 2023134 h 5022037"/>
              <a:gd name="connsiteX276" fmla="*/ 5751437 w 6238112"/>
              <a:gd name="connsiteY276" fmla="*/ 1662432 h 5022037"/>
              <a:gd name="connsiteX277" fmla="*/ 5756927 w 6238112"/>
              <a:gd name="connsiteY277" fmla="*/ 1664060 h 5022037"/>
              <a:gd name="connsiteX278" fmla="*/ 5751726 w 6238112"/>
              <a:gd name="connsiteY278" fmla="*/ 1671036 h 5022037"/>
              <a:gd name="connsiteX279" fmla="*/ 5746236 w 6238112"/>
              <a:gd name="connsiteY279" fmla="*/ 1669176 h 5022037"/>
              <a:gd name="connsiteX280" fmla="*/ 5751437 w 6238112"/>
              <a:gd name="connsiteY280" fmla="*/ 1662432 h 5022037"/>
              <a:gd name="connsiteX281" fmla="*/ 5255614 w 6238112"/>
              <a:gd name="connsiteY281" fmla="*/ 1587314 h 5022037"/>
              <a:gd name="connsiteX282" fmla="*/ 5254747 w 6238112"/>
              <a:gd name="connsiteY282" fmla="*/ 1588477 h 5022037"/>
              <a:gd name="connsiteX283" fmla="*/ 5254747 w 6238112"/>
              <a:gd name="connsiteY283" fmla="*/ 1588710 h 5022037"/>
              <a:gd name="connsiteX284" fmla="*/ 5255036 w 6238112"/>
              <a:gd name="connsiteY284" fmla="*/ 1588710 h 5022037"/>
              <a:gd name="connsiteX285" fmla="*/ 5254747 w 6238112"/>
              <a:gd name="connsiteY285" fmla="*/ 1588477 h 5022037"/>
              <a:gd name="connsiteX286" fmla="*/ 5255325 w 6238112"/>
              <a:gd name="connsiteY286" fmla="*/ 1588012 h 5022037"/>
              <a:gd name="connsiteX287" fmla="*/ 5255614 w 6238112"/>
              <a:gd name="connsiteY287" fmla="*/ 1587780 h 5022037"/>
              <a:gd name="connsiteX288" fmla="*/ 5255614 w 6238112"/>
              <a:gd name="connsiteY288" fmla="*/ 1587314 h 5022037"/>
              <a:gd name="connsiteX289" fmla="*/ 3829110 w 6238112"/>
              <a:gd name="connsiteY289" fmla="*/ 1475453 h 5022037"/>
              <a:gd name="connsiteX290" fmla="*/ 3829399 w 6238112"/>
              <a:gd name="connsiteY290" fmla="*/ 1477313 h 5022037"/>
              <a:gd name="connsiteX291" fmla="*/ 3831421 w 6238112"/>
              <a:gd name="connsiteY291" fmla="*/ 1476615 h 5022037"/>
              <a:gd name="connsiteX292" fmla="*/ 3829110 w 6238112"/>
              <a:gd name="connsiteY292" fmla="*/ 1475453 h 5022037"/>
              <a:gd name="connsiteX293" fmla="*/ 5205338 w 6238112"/>
              <a:gd name="connsiteY293" fmla="*/ 1434057 h 5022037"/>
              <a:gd name="connsiteX294" fmla="*/ 5204760 w 6238112"/>
              <a:gd name="connsiteY294" fmla="*/ 1436615 h 5022037"/>
              <a:gd name="connsiteX295" fmla="*/ 5207360 w 6238112"/>
              <a:gd name="connsiteY295" fmla="*/ 1435917 h 5022037"/>
              <a:gd name="connsiteX296" fmla="*/ 5205338 w 6238112"/>
              <a:gd name="connsiteY296" fmla="*/ 1434057 h 5022037"/>
              <a:gd name="connsiteX297" fmla="*/ 2518183 w 6238112"/>
              <a:gd name="connsiteY297" fmla="*/ 1274985 h 5022037"/>
              <a:gd name="connsiteX298" fmla="*/ 2518472 w 6238112"/>
              <a:gd name="connsiteY298" fmla="*/ 1275450 h 5022037"/>
              <a:gd name="connsiteX299" fmla="*/ 2521072 w 6238112"/>
              <a:gd name="connsiteY299" fmla="*/ 1274985 h 5022037"/>
              <a:gd name="connsiteX300" fmla="*/ 2518183 w 6238112"/>
              <a:gd name="connsiteY300" fmla="*/ 1274985 h 5022037"/>
              <a:gd name="connsiteX301" fmla="*/ 4553486 w 6238112"/>
              <a:gd name="connsiteY301" fmla="*/ 1270799 h 5022037"/>
              <a:gd name="connsiteX302" fmla="*/ 4549441 w 6238112"/>
              <a:gd name="connsiteY302" fmla="*/ 1271729 h 5022037"/>
              <a:gd name="connsiteX303" fmla="*/ 4546840 w 6238112"/>
              <a:gd name="connsiteY303" fmla="*/ 1271032 h 5022037"/>
              <a:gd name="connsiteX304" fmla="*/ 4553486 w 6238112"/>
              <a:gd name="connsiteY304" fmla="*/ 1270799 h 5022037"/>
              <a:gd name="connsiteX305" fmla="*/ 4544240 w 6238112"/>
              <a:gd name="connsiteY305" fmla="*/ 1270567 h 5022037"/>
              <a:gd name="connsiteX306" fmla="*/ 4546840 w 6238112"/>
              <a:gd name="connsiteY306" fmla="*/ 1271032 h 5022037"/>
              <a:gd name="connsiteX307" fmla="*/ 4543951 w 6238112"/>
              <a:gd name="connsiteY307" fmla="*/ 1271032 h 5022037"/>
              <a:gd name="connsiteX308" fmla="*/ 4543084 w 6238112"/>
              <a:gd name="connsiteY308" fmla="*/ 1270799 h 5022037"/>
              <a:gd name="connsiteX309" fmla="*/ 4544240 w 6238112"/>
              <a:gd name="connsiteY309" fmla="*/ 1270567 h 5022037"/>
              <a:gd name="connsiteX310" fmla="*/ 4507323 w 6238112"/>
              <a:gd name="connsiteY310" fmla="*/ 1147998 h 5022037"/>
              <a:gd name="connsiteX311" fmla="*/ 4506938 w 6238112"/>
              <a:gd name="connsiteY311" fmla="*/ 1148134 h 5022037"/>
              <a:gd name="connsiteX312" fmla="*/ 4505811 w 6238112"/>
              <a:gd name="connsiteY312" fmla="*/ 1148007 h 5022037"/>
              <a:gd name="connsiteX313" fmla="*/ 4528926 w 6238112"/>
              <a:gd name="connsiteY313" fmla="*/ 1140332 h 5022037"/>
              <a:gd name="connsiteX314" fmla="*/ 4520186 w 6238112"/>
              <a:gd name="connsiteY314" fmla="*/ 1147920 h 5022037"/>
              <a:gd name="connsiteX315" fmla="*/ 4507323 w 6238112"/>
              <a:gd name="connsiteY315" fmla="*/ 1147998 h 5022037"/>
              <a:gd name="connsiteX316" fmla="*/ 4991521 w 6238112"/>
              <a:gd name="connsiteY316" fmla="*/ 1061262 h 5022037"/>
              <a:gd name="connsiteX317" fmla="*/ 5005968 w 6238112"/>
              <a:gd name="connsiteY317" fmla="*/ 1070099 h 5022037"/>
              <a:gd name="connsiteX318" fmla="*/ 4999611 w 6238112"/>
              <a:gd name="connsiteY318" fmla="*/ 1092890 h 5022037"/>
              <a:gd name="connsiteX319" fmla="*/ 4985742 w 6238112"/>
              <a:gd name="connsiteY319" fmla="*/ 1092657 h 5022037"/>
              <a:gd name="connsiteX320" fmla="*/ 4976207 w 6238112"/>
              <a:gd name="connsiteY320" fmla="*/ 1070564 h 5022037"/>
              <a:gd name="connsiteX321" fmla="*/ 4991521 w 6238112"/>
              <a:gd name="connsiteY321" fmla="*/ 1061262 h 5022037"/>
              <a:gd name="connsiteX322" fmla="*/ 5306756 w 6238112"/>
              <a:gd name="connsiteY322" fmla="*/ 1029866 h 5022037"/>
              <a:gd name="connsiteX323" fmla="*/ 5257058 w 6238112"/>
              <a:gd name="connsiteY323" fmla="*/ 1050331 h 5022037"/>
              <a:gd name="connsiteX324" fmla="*/ 5306756 w 6238112"/>
              <a:gd name="connsiteY324" fmla="*/ 1029866 h 5022037"/>
              <a:gd name="connsiteX325" fmla="*/ 4955548 w 6238112"/>
              <a:gd name="connsiteY325" fmla="*/ 1017947 h 5022037"/>
              <a:gd name="connsiteX326" fmla="*/ 4981119 w 6238112"/>
              <a:gd name="connsiteY326" fmla="*/ 1025680 h 5022037"/>
              <a:gd name="connsiteX327" fmla="*/ 4984586 w 6238112"/>
              <a:gd name="connsiteY327" fmla="*/ 1029401 h 5022037"/>
              <a:gd name="connsiteX328" fmla="*/ 4979674 w 6238112"/>
              <a:gd name="connsiteY328" fmla="*/ 1037308 h 5022037"/>
              <a:gd name="connsiteX329" fmla="*/ 4926220 w 6238112"/>
              <a:gd name="connsiteY329" fmla="*/ 1040796 h 5022037"/>
              <a:gd name="connsiteX330" fmla="*/ 4916107 w 6238112"/>
              <a:gd name="connsiteY330" fmla="*/ 1029866 h 5022037"/>
              <a:gd name="connsiteX331" fmla="*/ 4928243 w 6238112"/>
              <a:gd name="connsiteY331" fmla="*/ 1019633 h 5022037"/>
              <a:gd name="connsiteX332" fmla="*/ 4955548 w 6238112"/>
              <a:gd name="connsiteY332" fmla="*/ 1017947 h 5022037"/>
              <a:gd name="connsiteX333" fmla="*/ 5068379 w 6238112"/>
              <a:gd name="connsiteY333" fmla="*/ 977075 h 5022037"/>
              <a:gd name="connsiteX334" fmla="*/ 5082538 w 6238112"/>
              <a:gd name="connsiteY334" fmla="*/ 985447 h 5022037"/>
              <a:gd name="connsiteX335" fmla="*/ 5075603 w 6238112"/>
              <a:gd name="connsiteY335" fmla="*/ 993354 h 5022037"/>
              <a:gd name="connsiteX336" fmla="*/ 5049020 w 6238112"/>
              <a:gd name="connsiteY336" fmla="*/ 991493 h 5022037"/>
              <a:gd name="connsiteX337" fmla="*/ 5046998 w 6238112"/>
              <a:gd name="connsiteY337" fmla="*/ 987075 h 5022037"/>
              <a:gd name="connsiteX338" fmla="*/ 5068379 w 6238112"/>
              <a:gd name="connsiteY338" fmla="*/ 977075 h 5022037"/>
              <a:gd name="connsiteX339" fmla="*/ 5253844 w 6238112"/>
              <a:gd name="connsiteY339" fmla="*/ 950039 h 5022037"/>
              <a:gd name="connsiteX340" fmla="*/ 5276995 w 6238112"/>
              <a:gd name="connsiteY340" fmla="*/ 951028 h 5022037"/>
              <a:gd name="connsiteX341" fmla="*/ 5297799 w 6238112"/>
              <a:gd name="connsiteY341" fmla="*/ 954516 h 5022037"/>
              <a:gd name="connsiteX342" fmla="*/ 5301266 w 6238112"/>
              <a:gd name="connsiteY342" fmla="*/ 967074 h 5022037"/>
              <a:gd name="connsiteX343" fmla="*/ 5240878 w 6238112"/>
              <a:gd name="connsiteY343" fmla="*/ 1001959 h 5022037"/>
              <a:gd name="connsiteX344" fmla="*/ 5219207 w 6238112"/>
              <a:gd name="connsiteY344" fmla="*/ 998470 h 5022037"/>
              <a:gd name="connsiteX345" fmla="*/ 5220652 w 6238112"/>
              <a:gd name="connsiteY345" fmla="*/ 989865 h 5022037"/>
              <a:gd name="connsiteX346" fmla="*/ 5243478 w 6238112"/>
              <a:gd name="connsiteY346" fmla="*/ 965447 h 5022037"/>
              <a:gd name="connsiteX347" fmla="*/ 5253844 w 6238112"/>
              <a:gd name="connsiteY347" fmla="*/ 950039 h 5022037"/>
              <a:gd name="connsiteX348" fmla="*/ 5059422 w 6238112"/>
              <a:gd name="connsiteY348" fmla="*/ 905911 h 5022037"/>
              <a:gd name="connsiteX349" fmla="*/ 4923331 w 6238112"/>
              <a:gd name="connsiteY349" fmla="*/ 973121 h 5022037"/>
              <a:gd name="connsiteX350" fmla="*/ 4824513 w 6238112"/>
              <a:gd name="connsiteY350" fmla="*/ 1012424 h 5022037"/>
              <a:gd name="connsiteX351" fmla="*/ 4812088 w 6238112"/>
              <a:gd name="connsiteY351" fmla="*/ 1024052 h 5022037"/>
              <a:gd name="connsiteX352" fmla="*/ 4792152 w 6238112"/>
              <a:gd name="connsiteY352" fmla="*/ 1051029 h 5022037"/>
              <a:gd name="connsiteX353" fmla="*/ 4842716 w 6238112"/>
              <a:gd name="connsiteY353" fmla="*/ 1073122 h 5022037"/>
              <a:gd name="connsiteX354" fmla="*/ 4890969 w 6238112"/>
              <a:gd name="connsiteY354" fmla="*/ 1098471 h 5022037"/>
              <a:gd name="connsiteX355" fmla="*/ 4901949 w 6238112"/>
              <a:gd name="connsiteY355" fmla="*/ 1099867 h 5022037"/>
              <a:gd name="connsiteX356" fmla="*/ 4890392 w 6238112"/>
              <a:gd name="connsiteY356" fmla="*/ 1100332 h 5022037"/>
              <a:gd name="connsiteX357" fmla="*/ 4862942 w 6238112"/>
              <a:gd name="connsiteY357" fmla="*/ 1116379 h 5022037"/>
              <a:gd name="connsiteX358" fmla="*/ 4779149 w 6238112"/>
              <a:gd name="connsiteY358" fmla="*/ 1122658 h 5022037"/>
              <a:gd name="connsiteX359" fmla="*/ 4711826 w 6238112"/>
              <a:gd name="connsiteY359" fmla="*/ 1114983 h 5022037"/>
              <a:gd name="connsiteX360" fmla="*/ 4713848 w 6238112"/>
              <a:gd name="connsiteY360" fmla="*/ 1059634 h 5022037"/>
              <a:gd name="connsiteX361" fmla="*/ 4704024 w 6238112"/>
              <a:gd name="connsiteY361" fmla="*/ 1055215 h 5022037"/>
              <a:gd name="connsiteX362" fmla="*/ 4731185 w 6238112"/>
              <a:gd name="connsiteY362" fmla="*/ 1020796 h 5022037"/>
              <a:gd name="connsiteX363" fmla="*/ 4767591 w 6238112"/>
              <a:gd name="connsiteY363" fmla="*/ 1021494 h 5022037"/>
              <a:gd name="connsiteX364" fmla="*/ 4886057 w 6238112"/>
              <a:gd name="connsiteY364" fmla="*/ 974051 h 5022037"/>
              <a:gd name="connsiteX365" fmla="*/ 5059422 w 6238112"/>
              <a:gd name="connsiteY365" fmla="*/ 905911 h 5022037"/>
              <a:gd name="connsiteX366" fmla="*/ 4936622 w 6238112"/>
              <a:gd name="connsiteY366" fmla="*/ 836608 h 5022037"/>
              <a:gd name="connsiteX367" fmla="*/ 4942401 w 6238112"/>
              <a:gd name="connsiteY367" fmla="*/ 841026 h 5022037"/>
              <a:gd name="connsiteX368" fmla="*/ 4936333 w 6238112"/>
              <a:gd name="connsiteY368" fmla="*/ 842422 h 5022037"/>
              <a:gd name="connsiteX369" fmla="*/ 4933155 w 6238112"/>
              <a:gd name="connsiteY369" fmla="*/ 839864 h 5022037"/>
              <a:gd name="connsiteX370" fmla="*/ 4936622 w 6238112"/>
              <a:gd name="connsiteY370" fmla="*/ 836608 h 5022037"/>
              <a:gd name="connsiteX371" fmla="*/ 4077599 w 6238112"/>
              <a:gd name="connsiteY371" fmla="*/ 693583 h 5022037"/>
              <a:gd name="connsiteX372" fmla="*/ 4077888 w 6238112"/>
              <a:gd name="connsiteY372" fmla="*/ 693815 h 5022037"/>
              <a:gd name="connsiteX373" fmla="*/ 4077021 w 6238112"/>
              <a:gd name="connsiteY373" fmla="*/ 694280 h 5022037"/>
              <a:gd name="connsiteX374" fmla="*/ 4078755 w 6238112"/>
              <a:gd name="connsiteY374" fmla="*/ 694746 h 5022037"/>
              <a:gd name="connsiteX375" fmla="*/ 4077888 w 6238112"/>
              <a:gd name="connsiteY375" fmla="*/ 693815 h 5022037"/>
              <a:gd name="connsiteX376" fmla="*/ 4078466 w 6238112"/>
              <a:gd name="connsiteY376" fmla="*/ 693815 h 5022037"/>
              <a:gd name="connsiteX377" fmla="*/ 4077599 w 6238112"/>
              <a:gd name="connsiteY377" fmla="*/ 693583 h 5022037"/>
              <a:gd name="connsiteX378" fmla="*/ 2647340 w 6238112"/>
              <a:gd name="connsiteY378" fmla="*/ 688466 h 5022037"/>
              <a:gd name="connsiteX379" fmla="*/ 2643005 w 6238112"/>
              <a:gd name="connsiteY379" fmla="*/ 690094 h 5022037"/>
              <a:gd name="connsiteX380" fmla="*/ 2646472 w 6238112"/>
              <a:gd name="connsiteY380" fmla="*/ 689164 h 5022037"/>
              <a:gd name="connsiteX381" fmla="*/ 2647340 w 6238112"/>
              <a:gd name="connsiteY381" fmla="*/ 688466 h 5022037"/>
              <a:gd name="connsiteX382" fmla="*/ 2557767 w 6238112"/>
              <a:gd name="connsiteY382" fmla="*/ 668466 h 5022037"/>
              <a:gd name="connsiteX383" fmla="*/ 2558345 w 6238112"/>
              <a:gd name="connsiteY383" fmla="*/ 668931 h 5022037"/>
              <a:gd name="connsiteX384" fmla="*/ 2548548 w 6238112"/>
              <a:gd name="connsiteY384" fmla="*/ 673151 h 5022037"/>
              <a:gd name="connsiteX385" fmla="*/ 2544476 w 6238112"/>
              <a:gd name="connsiteY385" fmla="*/ 674280 h 5022037"/>
              <a:gd name="connsiteX386" fmla="*/ 5154484 w 6238112"/>
              <a:gd name="connsiteY386" fmla="*/ 565209 h 5022037"/>
              <a:gd name="connsiteX387" fmla="*/ 5166042 w 6238112"/>
              <a:gd name="connsiteY387" fmla="*/ 568930 h 5022037"/>
              <a:gd name="connsiteX388" fmla="*/ 5164308 w 6238112"/>
              <a:gd name="connsiteY388" fmla="*/ 577767 h 5022037"/>
              <a:gd name="connsiteX389" fmla="*/ 5146394 w 6238112"/>
              <a:gd name="connsiteY389" fmla="*/ 587768 h 5022037"/>
              <a:gd name="connsiteX390" fmla="*/ 5120678 w 6238112"/>
              <a:gd name="connsiteY390" fmla="*/ 592419 h 5022037"/>
              <a:gd name="connsiteX391" fmla="*/ 5105075 w 6238112"/>
              <a:gd name="connsiteY391" fmla="*/ 584744 h 5022037"/>
              <a:gd name="connsiteX392" fmla="*/ 5113454 w 6238112"/>
              <a:gd name="connsiteY392" fmla="*/ 572884 h 5022037"/>
              <a:gd name="connsiteX393" fmla="*/ 5154484 w 6238112"/>
              <a:gd name="connsiteY393" fmla="*/ 565209 h 5022037"/>
              <a:gd name="connsiteX394" fmla="*/ 4930843 w 6238112"/>
              <a:gd name="connsiteY394" fmla="*/ 560791 h 5022037"/>
              <a:gd name="connsiteX395" fmla="*/ 4935466 w 6238112"/>
              <a:gd name="connsiteY395" fmla="*/ 562418 h 5022037"/>
              <a:gd name="connsiteX396" fmla="*/ 4931132 w 6238112"/>
              <a:gd name="connsiteY396" fmla="*/ 564279 h 5022037"/>
              <a:gd name="connsiteX397" fmla="*/ 2849310 w 6238112"/>
              <a:gd name="connsiteY397" fmla="*/ 546604 h 5022037"/>
              <a:gd name="connsiteX398" fmla="*/ 2854799 w 6238112"/>
              <a:gd name="connsiteY398" fmla="*/ 553581 h 5022037"/>
              <a:gd name="connsiteX399" fmla="*/ 2829373 w 6238112"/>
              <a:gd name="connsiteY399" fmla="*/ 569628 h 5022037"/>
              <a:gd name="connsiteX400" fmla="*/ 2811169 w 6238112"/>
              <a:gd name="connsiteY400" fmla="*/ 567302 h 5022037"/>
              <a:gd name="connsiteX401" fmla="*/ 2816948 w 6238112"/>
              <a:gd name="connsiteY401" fmla="*/ 554977 h 5022037"/>
              <a:gd name="connsiteX402" fmla="*/ 2830528 w 6238112"/>
              <a:gd name="connsiteY402" fmla="*/ 548697 h 5022037"/>
              <a:gd name="connsiteX403" fmla="*/ 2849310 w 6238112"/>
              <a:gd name="connsiteY403" fmla="*/ 546604 h 5022037"/>
              <a:gd name="connsiteX404" fmla="*/ 2887161 w 6238112"/>
              <a:gd name="connsiteY404" fmla="*/ 540558 h 5022037"/>
              <a:gd name="connsiteX405" fmla="*/ 2893247 w 6238112"/>
              <a:gd name="connsiteY405" fmla="*/ 541683 h 5022037"/>
              <a:gd name="connsiteX406" fmla="*/ 2893229 w 6238112"/>
              <a:gd name="connsiteY406" fmla="*/ 541721 h 5022037"/>
              <a:gd name="connsiteX407" fmla="*/ 4954248 w 6238112"/>
              <a:gd name="connsiteY407" fmla="*/ 517069 h 5022037"/>
              <a:gd name="connsiteX408" fmla="*/ 4960315 w 6238112"/>
              <a:gd name="connsiteY408" fmla="*/ 518232 h 5022037"/>
              <a:gd name="connsiteX409" fmla="*/ 4959738 w 6238112"/>
              <a:gd name="connsiteY409" fmla="*/ 526837 h 5022037"/>
              <a:gd name="connsiteX410" fmla="*/ 4948758 w 6238112"/>
              <a:gd name="connsiteY410" fmla="*/ 532883 h 5022037"/>
              <a:gd name="connsiteX411" fmla="*/ 4929977 w 6238112"/>
              <a:gd name="connsiteY411" fmla="*/ 531488 h 5022037"/>
              <a:gd name="connsiteX412" fmla="*/ 4941245 w 6238112"/>
              <a:gd name="connsiteY412" fmla="*/ 520790 h 5022037"/>
              <a:gd name="connsiteX413" fmla="*/ 4954248 w 6238112"/>
              <a:gd name="connsiteY413" fmla="*/ 517069 h 5022037"/>
              <a:gd name="connsiteX414" fmla="*/ 2928768 w 6238112"/>
              <a:gd name="connsiteY414" fmla="*/ 499162 h 5022037"/>
              <a:gd name="connsiteX415" fmla="*/ 2924379 w 6238112"/>
              <a:gd name="connsiteY415" fmla="*/ 502532 h 5022037"/>
              <a:gd name="connsiteX416" fmla="*/ 2918367 w 6238112"/>
              <a:gd name="connsiteY416" fmla="*/ 505674 h 5022037"/>
              <a:gd name="connsiteX417" fmla="*/ 2917211 w 6238112"/>
              <a:gd name="connsiteY417" fmla="*/ 504278 h 5022037"/>
              <a:gd name="connsiteX418" fmla="*/ 4362573 w 6238112"/>
              <a:gd name="connsiteY418" fmla="*/ 382441 h 5022037"/>
              <a:gd name="connsiteX419" fmla="*/ 4359895 w 6238112"/>
              <a:gd name="connsiteY419" fmla="*/ 391951 h 5022037"/>
              <a:gd name="connsiteX420" fmla="*/ 4359606 w 6238112"/>
              <a:gd name="connsiteY420" fmla="*/ 392184 h 5022037"/>
              <a:gd name="connsiteX421" fmla="*/ 4347224 w 6238112"/>
              <a:gd name="connsiteY421" fmla="*/ 394261 h 5022037"/>
              <a:gd name="connsiteX422" fmla="*/ 4345448 w 6238112"/>
              <a:gd name="connsiteY422" fmla="*/ 382649 h 5022037"/>
              <a:gd name="connsiteX423" fmla="*/ 4371055 w 6238112"/>
              <a:gd name="connsiteY423" fmla="*/ 367620 h 5022037"/>
              <a:gd name="connsiteX424" fmla="*/ 4398035 w 6238112"/>
              <a:gd name="connsiteY424" fmla="*/ 382184 h 5022037"/>
              <a:gd name="connsiteX425" fmla="*/ 4371742 w 6238112"/>
              <a:gd name="connsiteY425" fmla="*/ 382329 h 5022037"/>
              <a:gd name="connsiteX426" fmla="*/ 4362573 w 6238112"/>
              <a:gd name="connsiteY426" fmla="*/ 382441 h 5022037"/>
              <a:gd name="connsiteX427" fmla="*/ 4364920 w 6238112"/>
              <a:gd name="connsiteY427" fmla="*/ 374106 h 5022037"/>
              <a:gd name="connsiteX428" fmla="*/ 4371055 w 6238112"/>
              <a:gd name="connsiteY428" fmla="*/ 367620 h 5022037"/>
              <a:gd name="connsiteX429" fmla="*/ 4427471 w 6238112"/>
              <a:gd name="connsiteY429" fmla="*/ 356137 h 5022037"/>
              <a:gd name="connsiteX430" fmla="*/ 4443399 w 6238112"/>
              <a:gd name="connsiteY430" fmla="*/ 360556 h 5022037"/>
              <a:gd name="connsiteX431" fmla="*/ 4447444 w 6238112"/>
              <a:gd name="connsiteY431" fmla="*/ 369160 h 5022037"/>
              <a:gd name="connsiteX432" fmla="*/ 4420284 w 6238112"/>
              <a:gd name="connsiteY432" fmla="*/ 381021 h 5022037"/>
              <a:gd name="connsiteX433" fmla="*/ 4392834 w 6238112"/>
              <a:gd name="connsiteY433" fmla="*/ 376835 h 5022037"/>
              <a:gd name="connsiteX434" fmla="*/ 4412194 w 6238112"/>
              <a:gd name="connsiteY434" fmla="*/ 361486 h 5022037"/>
              <a:gd name="connsiteX435" fmla="*/ 4427471 w 6238112"/>
              <a:gd name="connsiteY435" fmla="*/ 356137 h 5022037"/>
              <a:gd name="connsiteX436" fmla="*/ 4665306 w 6238112"/>
              <a:gd name="connsiteY436" fmla="*/ 346834 h 5022037"/>
              <a:gd name="connsiteX437" fmla="*/ 4754300 w 6238112"/>
              <a:gd name="connsiteY437" fmla="*/ 377067 h 5022037"/>
              <a:gd name="connsiteX438" fmla="*/ 4738986 w 6238112"/>
              <a:gd name="connsiteY438" fmla="*/ 404044 h 5022037"/>
              <a:gd name="connsiteX439" fmla="*/ 4703735 w 6238112"/>
              <a:gd name="connsiteY439" fmla="*/ 390556 h 5022037"/>
              <a:gd name="connsiteX440" fmla="*/ 4691311 w 6238112"/>
              <a:gd name="connsiteY440" fmla="*/ 375672 h 5022037"/>
              <a:gd name="connsiteX441" fmla="*/ 4654326 w 6238112"/>
              <a:gd name="connsiteY441" fmla="*/ 360788 h 5022037"/>
              <a:gd name="connsiteX442" fmla="*/ 4659238 w 6238112"/>
              <a:gd name="connsiteY442" fmla="*/ 348928 h 5022037"/>
              <a:gd name="connsiteX443" fmla="*/ 4665306 w 6238112"/>
              <a:gd name="connsiteY443" fmla="*/ 346834 h 5022037"/>
              <a:gd name="connsiteX444" fmla="*/ 4918130 w 6238112"/>
              <a:gd name="connsiteY444" fmla="*/ 277764 h 5022037"/>
              <a:gd name="connsiteX445" fmla="*/ 4929688 w 6238112"/>
              <a:gd name="connsiteY445" fmla="*/ 278694 h 5022037"/>
              <a:gd name="connsiteX446" fmla="*/ 4927954 w 6238112"/>
              <a:gd name="connsiteY446" fmla="*/ 287299 h 5022037"/>
              <a:gd name="connsiteX447" fmla="*/ 4916107 w 6238112"/>
              <a:gd name="connsiteY447" fmla="*/ 286369 h 5022037"/>
              <a:gd name="connsiteX448" fmla="*/ 4918130 w 6238112"/>
              <a:gd name="connsiteY448" fmla="*/ 277764 h 5022037"/>
              <a:gd name="connsiteX449" fmla="*/ 5360499 w 6238112"/>
              <a:gd name="connsiteY449" fmla="*/ 222414 h 5022037"/>
              <a:gd name="connsiteX450" fmla="*/ 5370323 w 6238112"/>
              <a:gd name="connsiteY450" fmla="*/ 226601 h 5022037"/>
              <a:gd name="connsiteX451" fmla="*/ 5362811 w 6238112"/>
              <a:gd name="connsiteY451" fmla="*/ 233345 h 5022037"/>
              <a:gd name="connsiteX452" fmla="*/ 5352987 w 6238112"/>
              <a:gd name="connsiteY452" fmla="*/ 228694 h 5022037"/>
              <a:gd name="connsiteX453" fmla="*/ 5360499 w 6238112"/>
              <a:gd name="connsiteY453" fmla="*/ 222414 h 5022037"/>
              <a:gd name="connsiteX454" fmla="*/ 5586162 w 6238112"/>
              <a:gd name="connsiteY454" fmla="*/ 96832 h 5022037"/>
              <a:gd name="connsiteX455" fmla="*/ 5589341 w 6238112"/>
              <a:gd name="connsiteY455" fmla="*/ 100785 h 5022037"/>
              <a:gd name="connsiteX456" fmla="*/ 5482144 w 6238112"/>
              <a:gd name="connsiteY456" fmla="*/ 139623 h 5022037"/>
              <a:gd name="connsiteX457" fmla="*/ 5492257 w 6238112"/>
              <a:gd name="connsiteY457" fmla="*/ 129855 h 5022037"/>
              <a:gd name="connsiteX458" fmla="*/ 5586162 w 6238112"/>
              <a:gd name="connsiteY458" fmla="*/ 96832 h 5022037"/>
              <a:gd name="connsiteX459" fmla="*/ 4002655 w 6238112"/>
              <a:gd name="connsiteY459" fmla="*/ 33808 h 5022037"/>
              <a:gd name="connsiteX460" fmla="*/ 4016922 w 6238112"/>
              <a:gd name="connsiteY460" fmla="*/ 37296 h 5022037"/>
              <a:gd name="connsiteX461" fmla="*/ 4055929 w 6238112"/>
              <a:gd name="connsiteY461" fmla="*/ 58692 h 5022037"/>
              <a:gd name="connsiteX462" fmla="*/ 4081067 w 6238112"/>
              <a:gd name="connsiteY462" fmla="*/ 64273 h 5022037"/>
              <a:gd name="connsiteX463" fmla="*/ 4159948 w 6238112"/>
              <a:gd name="connsiteY463" fmla="*/ 77296 h 5022037"/>
              <a:gd name="connsiteX464" fmla="*/ 4179596 w 6238112"/>
              <a:gd name="connsiteY464" fmla="*/ 82180 h 5022037"/>
              <a:gd name="connsiteX465" fmla="*/ 4226693 w 6238112"/>
              <a:gd name="connsiteY465" fmla="*/ 51715 h 5022037"/>
              <a:gd name="connsiteX466" fmla="*/ 4239984 w 6238112"/>
              <a:gd name="connsiteY466" fmla="*/ 51482 h 5022037"/>
              <a:gd name="connsiteX467" fmla="*/ 4244030 w 6238112"/>
              <a:gd name="connsiteY467" fmla="*/ 64040 h 5022037"/>
              <a:gd name="connsiteX468" fmla="*/ 4191153 w 6238112"/>
              <a:gd name="connsiteY468" fmla="*/ 97297 h 5022037"/>
              <a:gd name="connsiteX469" fmla="*/ 4117473 w 6238112"/>
              <a:gd name="connsiteY469" fmla="*/ 127297 h 5022037"/>
              <a:gd name="connsiteX470" fmla="*/ 4027612 w 6238112"/>
              <a:gd name="connsiteY470" fmla="*/ 172181 h 5022037"/>
              <a:gd name="connsiteX471" fmla="*/ 3932262 w 6238112"/>
              <a:gd name="connsiteY471" fmla="*/ 205437 h 5022037"/>
              <a:gd name="connsiteX472" fmla="*/ 3907124 w 6238112"/>
              <a:gd name="connsiteY472" fmla="*/ 214042 h 5022037"/>
              <a:gd name="connsiteX473" fmla="*/ 3829110 w 6238112"/>
              <a:gd name="connsiteY473" fmla="*/ 242415 h 5022037"/>
              <a:gd name="connsiteX474" fmla="*/ 3741271 w 6238112"/>
              <a:gd name="connsiteY474" fmla="*/ 284043 h 5022037"/>
              <a:gd name="connsiteX475" fmla="*/ 3736071 w 6238112"/>
              <a:gd name="connsiteY475" fmla="*/ 278462 h 5022037"/>
              <a:gd name="connsiteX476" fmla="*/ 3724224 w 6238112"/>
              <a:gd name="connsiteY476" fmla="*/ 284043 h 5022037"/>
              <a:gd name="connsiteX477" fmla="*/ 3726824 w 6238112"/>
              <a:gd name="connsiteY477" fmla="*/ 286601 h 5022037"/>
              <a:gd name="connsiteX478" fmla="*/ 3738093 w 6238112"/>
              <a:gd name="connsiteY478" fmla="*/ 320323 h 5022037"/>
              <a:gd name="connsiteX479" fmla="*/ 3796170 w 6238112"/>
              <a:gd name="connsiteY479" fmla="*/ 301020 h 5022037"/>
              <a:gd name="connsiteX480" fmla="*/ 3849047 w 6238112"/>
              <a:gd name="connsiteY480" fmla="*/ 292183 h 5022037"/>
              <a:gd name="connsiteX481" fmla="*/ 3860315 w 6238112"/>
              <a:gd name="connsiteY481" fmla="*/ 286834 h 5022037"/>
              <a:gd name="connsiteX482" fmla="*/ 3883720 w 6238112"/>
              <a:gd name="connsiteY482" fmla="*/ 263113 h 5022037"/>
              <a:gd name="connsiteX483" fmla="*/ 3912036 w 6238112"/>
              <a:gd name="connsiteY483" fmla="*/ 267996 h 5022037"/>
              <a:gd name="connsiteX484" fmla="*/ 3912903 w 6238112"/>
              <a:gd name="connsiteY484" fmla="*/ 267764 h 5022037"/>
              <a:gd name="connsiteX485" fmla="*/ 3935729 w 6238112"/>
              <a:gd name="connsiteY485" fmla="*/ 239159 h 5022037"/>
              <a:gd name="connsiteX486" fmla="*/ 3970113 w 6238112"/>
              <a:gd name="connsiteY486" fmla="*/ 235438 h 5022037"/>
              <a:gd name="connsiteX487" fmla="*/ 4027612 w 6238112"/>
              <a:gd name="connsiteY487" fmla="*/ 211717 h 5022037"/>
              <a:gd name="connsiteX488" fmla="*/ 4059974 w 6238112"/>
              <a:gd name="connsiteY488" fmla="*/ 202879 h 5022037"/>
              <a:gd name="connsiteX489" fmla="*/ 4104760 w 6238112"/>
              <a:gd name="connsiteY489" fmla="*/ 188926 h 5022037"/>
              <a:gd name="connsiteX490" fmla="*/ 4130187 w 6238112"/>
              <a:gd name="connsiteY490" fmla="*/ 182181 h 5022037"/>
              <a:gd name="connsiteX491" fmla="*/ 4208779 w 6238112"/>
              <a:gd name="connsiteY491" fmla="*/ 144041 h 5022037"/>
              <a:gd name="connsiteX492" fmla="*/ 4232761 w 6238112"/>
              <a:gd name="connsiteY492" fmla="*/ 147065 h 5022037"/>
              <a:gd name="connsiteX493" fmla="*/ 4272346 w 6238112"/>
              <a:gd name="connsiteY493" fmla="*/ 150088 h 5022037"/>
              <a:gd name="connsiteX494" fmla="*/ 4282748 w 6238112"/>
              <a:gd name="connsiteY494" fmla="*/ 143344 h 5022037"/>
              <a:gd name="connsiteX495" fmla="*/ 4289393 w 6238112"/>
              <a:gd name="connsiteY495" fmla="*/ 142413 h 5022037"/>
              <a:gd name="connsiteX496" fmla="*/ 4296328 w 6238112"/>
              <a:gd name="connsiteY496" fmla="*/ 150088 h 5022037"/>
              <a:gd name="connsiteX497" fmla="*/ 4246630 w 6238112"/>
              <a:gd name="connsiteY497" fmla="*/ 198461 h 5022037"/>
              <a:gd name="connsiteX498" fmla="*/ 4112561 w 6238112"/>
              <a:gd name="connsiteY498" fmla="*/ 254740 h 5022037"/>
              <a:gd name="connsiteX499" fmla="*/ 4085401 w 6238112"/>
              <a:gd name="connsiteY499" fmla="*/ 277066 h 5022037"/>
              <a:gd name="connsiteX500" fmla="*/ 4044371 w 6238112"/>
              <a:gd name="connsiteY500" fmla="*/ 292880 h 5022037"/>
              <a:gd name="connsiteX501" fmla="*/ 3969535 w 6238112"/>
              <a:gd name="connsiteY501" fmla="*/ 315904 h 5022037"/>
              <a:gd name="connsiteX502" fmla="*/ 3870428 w 6238112"/>
              <a:gd name="connsiteY502" fmla="*/ 362649 h 5022037"/>
              <a:gd name="connsiteX503" fmla="*/ 3828821 w 6238112"/>
              <a:gd name="connsiteY503" fmla="*/ 394509 h 5022037"/>
              <a:gd name="connsiteX504" fmla="*/ 3831999 w 6238112"/>
              <a:gd name="connsiteY504" fmla="*/ 403114 h 5022037"/>
              <a:gd name="connsiteX505" fmla="*/ 3844424 w 6238112"/>
              <a:gd name="connsiteY505" fmla="*/ 404510 h 5022037"/>
              <a:gd name="connsiteX506" fmla="*/ 3960578 w 6238112"/>
              <a:gd name="connsiteY506" fmla="*/ 358230 h 5022037"/>
              <a:gd name="connsiteX507" fmla="*/ 4034547 w 6238112"/>
              <a:gd name="connsiteY507" fmla="*/ 360090 h 5022037"/>
              <a:gd name="connsiteX508" fmla="*/ 4061707 w 6238112"/>
              <a:gd name="connsiteY508" fmla="*/ 353811 h 5022037"/>
              <a:gd name="connsiteX509" fmla="*/ 4081644 w 6238112"/>
              <a:gd name="connsiteY509" fmla="*/ 355904 h 5022037"/>
              <a:gd name="connsiteX510" fmla="*/ 4082800 w 6238112"/>
              <a:gd name="connsiteY510" fmla="*/ 364044 h 5022037"/>
              <a:gd name="connsiteX511" fmla="*/ 4066692 w 6238112"/>
              <a:gd name="connsiteY511" fmla="*/ 378172 h 5022037"/>
              <a:gd name="connsiteX512" fmla="*/ 4062223 w 6238112"/>
              <a:gd name="connsiteY512" fmla="*/ 384291 h 5022037"/>
              <a:gd name="connsiteX513" fmla="*/ 4055929 w 6238112"/>
              <a:gd name="connsiteY513" fmla="*/ 382649 h 5022037"/>
              <a:gd name="connsiteX514" fmla="*/ 4055640 w 6238112"/>
              <a:gd name="connsiteY514" fmla="*/ 382881 h 5022037"/>
              <a:gd name="connsiteX515" fmla="*/ 4059685 w 6238112"/>
              <a:gd name="connsiteY515" fmla="*/ 387765 h 5022037"/>
              <a:gd name="connsiteX516" fmla="*/ 4062223 w 6238112"/>
              <a:gd name="connsiteY516" fmla="*/ 384291 h 5022037"/>
              <a:gd name="connsiteX517" fmla="*/ 4063730 w 6238112"/>
              <a:gd name="connsiteY517" fmla="*/ 384684 h 5022037"/>
              <a:gd name="connsiteX518" fmla="*/ 4079333 w 6238112"/>
              <a:gd name="connsiteY518" fmla="*/ 387068 h 5022037"/>
              <a:gd name="connsiteX519" fmla="*/ 4078755 w 6238112"/>
              <a:gd name="connsiteY519" fmla="*/ 376137 h 5022037"/>
              <a:gd name="connsiteX520" fmla="*/ 4107938 w 6238112"/>
              <a:gd name="connsiteY520" fmla="*/ 374044 h 5022037"/>
              <a:gd name="connsiteX521" fmla="*/ 4112850 w 6238112"/>
              <a:gd name="connsiteY521" fmla="*/ 358695 h 5022037"/>
              <a:gd name="connsiteX522" fmla="*/ 4117184 w 6238112"/>
              <a:gd name="connsiteY522" fmla="*/ 348462 h 5022037"/>
              <a:gd name="connsiteX523" fmla="*/ 4113717 w 6238112"/>
              <a:gd name="connsiteY523" fmla="*/ 348462 h 5022037"/>
              <a:gd name="connsiteX524" fmla="*/ 4098981 w 6238112"/>
              <a:gd name="connsiteY524" fmla="*/ 340555 h 5022037"/>
              <a:gd name="connsiteX525" fmla="*/ 4095803 w 6238112"/>
              <a:gd name="connsiteY525" fmla="*/ 303346 h 5022037"/>
              <a:gd name="connsiteX526" fmla="*/ 4095803 w 6238112"/>
              <a:gd name="connsiteY526" fmla="*/ 302648 h 5022037"/>
              <a:gd name="connsiteX527" fmla="*/ 4122385 w 6238112"/>
              <a:gd name="connsiteY527" fmla="*/ 297532 h 5022037"/>
              <a:gd name="connsiteX528" fmla="*/ 4153880 w 6238112"/>
              <a:gd name="connsiteY528" fmla="*/ 310788 h 5022037"/>
              <a:gd name="connsiteX529" fmla="*/ 4142611 w 6238112"/>
              <a:gd name="connsiteY529" fmla="*/ 314974 h 5022037"/>
              <a:gd name="connsiteX530" fmla="*/ 4142900 w 6238112"/>
              <a:gd name="connsiteY530" fmla="*/ 314974 h 5022037"/>
              <a:gd name="connsiteX531" fmla="*/ 4150124 w 6238112"/>
              <a:gd name="connsiteY531" fmla="*/ 331951 h 5022037"/>
              <a:gd name="connsiteX532" fmla="*/ 4162837 w 6238112"/>
              <a:gd name="connsiteY532" fmla="*/ 335672 h 5022037"/>
              <a:gd name="connsiteX533" fmla="*/ 4182774 w 6238112"/>
              <a:gd name="connsiteY533" fmla="*/ 339625 h 5022037"/>
              <a:gd name="connsiteX534" fmla="*/ 4196932 w 6238112"/>
              <a:gd name="connsiteY534" fmla="*/ 357067 h 5022037"/>
              <a:gd name="connsiteX535" fmla="*/ 4205600 w 6238112"/>
              <a:gd name="connsiteY535" fmla="*/ 343579 h 5022037"/>
              <a:gd name="connsiteX536" fmla="*/ 4259632 w 6238112"/>
              <a:gd name="connsiteY536" fmla="*/ 244973 h 5022037"/>
              <a:gd name="connsiteX537" fmla="*/ 4259921 w 6238112"/>
              <a:gd name="connsiteY537" fmla="*/ 245205 h 5022037"/>
              <a:gd name="connsiteX538" fmla="*/ 4260210 w 6238112"/>
              <a:gd name="connsiteY538" fmla="*/ 245671 h 5022037"/>
              <a:gd name="connsiteX539" fmla="*/ 4261077 w 6238112"/>
              <a:gd name="connsiteY539" fmla="*/ 246136 h 5022037"/>
              <a:gd name="connsiteX540" fmla="*/ 4262233 w 6238112"/>
              <a:gd name="connsiteY540" fmla="*/ 247298 h 5022037"/>
              <a:gd name="connsiteX541" fmla="*/ 4319732 w 6238112"/>
              <a:gd name="connsiteY541" fmla="*/ 241717 h 5022037"/>
              <a:gd name="connsiteX542" fmla="*/ 4353250 w 6238112"/>
              <a:gd name="connsiteY542" fmla="*/ 261020 h 5022037"/>
              <a:gd name="connsiteX543" fmla="*/ 4400636 w 6238112"/>
              <a:gd name="connsiteY543" fmla="*/ 229624 h 5022037"/>
              <a:gd name="connsiteX544" fmla="*/ 4390523 w 6238112"/>
              <a:gd name="connsiteY544" fmla="*/ 220321 h 5022037"/>
              <a:gd name="connsiteX545" fmla="*/ 4442532 w 6238112"/>
              <a:gd name="connsiteY545" fmla="*/ 194042 h 5022037"/>
              <a:gd name="connsiteX546" fmla="*/ 4445422 w 6238112"/>
              <a:gd name="connsiteY546" fmla="*/ 221717 h 5022037"/>
              <a:gd name="connsiteX547" fmla="*/ 4433575 w 6238112"/>
              <a:gd name="connsiteY547" fmla="*/ 233112 h 5022037"/>
              <a:gd name="connsiteX548" fmla="*/ 4467959 w 6238112"/>
              <a:gd name="connsiteY548" fmla="*/ 233345 h 5022037"/>
              <a:gd name="connsiteX549" fmla="*/ 4523147 w 6238112"/>
              <a:gd name="connsiteY549" fmla="*/ 221949 h 5022037"/>
              <a:gd name="connsiteX550" fmla="*/ 4538750 w 6238112"/>
              <a:gd name="connsiteY550" fmla="*/ 229624 h 5022037"/>
              <a:gd name="connsiteX551" fmla="*/ 4536438 w 6238112"/>
              <a:gd name="connsiteY551" fmla="*/ 238926 h 5022037"/>
              <a:gd name="connsiteX552" fmla="*/ 4531815 w 6238112"/>
              <a:gd name="connsiteY552" fmla="*/ 242647 h 5022037"/>
              <a:gd name="connsiteX553" fmla="*/ 4395724 w 6238112"/>
              <a:gd name="connsiteY553" fmla="*/ 297997 h 5022037"/>
              <a:gd name="connsiteX554" fmla="*/ 4259632 w 6238112"/>
              <a:gd name="connsiteY554" fmla="*/ 354044 h 5022037"/>
              <a:gd name="connsiteX555" fmla="*/ 4209935 w 6238112"/>
              <a:gd name="connsiteY555" fmla="*/ 374742 h 5022037"/>
              <a:gd name="connsiteX556" fmla="*/ 4153302 w 6238112"/>
              <a:gd name="connsiteY556" fmla="*/ 362881 h 5022037"/>
              <a:gd name="connsiteX557" fmla="*/ 4157925 w 6238112"/>
              <a:gd name="connsiteY557" fmla="*/ 371253 h 5022037"/>
              <a:gd name="connsiteX558" fmla="*/ 4132787 w 6238112"/>
              <a:gd name="connsiteY558" fmla="*/ 392416 h 5022037"/>
              <a:gd name="connsiteX559" fmla="*/ 4105916 w 6238112"/>
              <a:gd name="connsiteY559" fmla="*/ 391486 h 5022037"/>
              <a:gd name="connsiteX560" fmla="*/ 4018077 w 6238112"/>
              <a:gd name="connsiteY560" fmla="*/ 423347 h 5022037"/>
              <a:gd name="connsiteX561" fmla="*/ 4023856 w 6238112"/>
              <a:gd name="connsiteY561" fmla="*/ 454045 h 5022037"/>
              <a:gd name="connsiteX562" fmla="*/ 4017499 w 6238112"/>
              <a:gd name="connsiteY562" fmla="*/ 467301 h 5022037"/>
              <a:gd name="connsiteX563" fmla="*/ 3992939 w 6238112"/>
              <a:gd name="connsiteY563" fmla="*/ 478464 h 5022037"/>
              <a:gd name="connsiteX564" fmla="*/ 3979937 w 6238112"/>
              <a:gd name="connsiteY564" fmla="*/ 482418 h 5022037"/>
              <a:gd name="connsiteX565" fmla="*/ 3978492 w 6238112"/>
              <a:gd name="connsiteY565" fmla="*/ 482418 h 5022037"/>
              <a:gd name="connsiteX566" fmla="*/ 3983982 w 6238112"/>
              <a:gd name="connsiteY566" fmla="*/ 496836 h 5022037"/>
              <a:gd name="connsiteX567" fmla="*/ 4084823 w 6238112"/>
              <a:gd name="connsiteY567" fmla="*/ 488929 h 5022037"/>
              <a:gd name="connsiteX568" fmla="*/ 4110539 w 6238112"/>
              <a:gd name="connsiteY568" fmla="*/ 479859 h 5022037"/>
              <a:gd name="connsiteX569" fmla="*/ 4123830 w 6238112"/>
              <a:gd name="connsiteY569" fmla="*/ 475673 h 5022037"/>
              <a:gd name="connsiteX570" fmla="*/ 4246341 w 6238112"/>
              <a:gd name="connsiteY570" fmla="*/ 406603 h 5022037"/>
              <a:gd name="connsiteX571" fmla="*/ 4282748 w 6238112"/>
              <a:gd name="connsiteY571" fmla="*/ 401021 h 5022037"/>
              <a:gd name="connsiteX572" fmla="*/ 4342599 w 6238112"/>
              <a:gd name="connsiteY572" fmla="*/ 395036 h 5022037"/>
              <a:gd name="connsiteX573" fmla="*/ 4347224 w 6238112"/>
              <a:gd name="connsiteY573" fmla="*/ 394261 h 5022037"/>
              <a:gd name="connsiteX574" fmla="*/ 4347760 w 6238112"/>
              <a:gd name="connsiteY574" fmla="*/ 397765 h 5022037"/>
              <a:gd name="connsiteX575" fmla="*/ 4321177 w 6238112"/>
              <a:gd name="connsiteY575" fmla="*/ 416835 h 5022037"/>
              <a:gd name="connsiteX576" fmla="*/ 4264833 w 6238112"/>
              <a:gd name="connsiteY576" fmla="*/ 414975 h 5022037"/>
              <a:gd name="connsiteX577" fmla="*/ 4301240 w 6238112"/>
              <a:gd name="connsiteY577" fmla="*/ 426138 h 5022037"/>
              <a:gd name="connsiteX578" fmla="*/ 4381566 w 6238112"/>
              <a:gd name="connsiteY578" fmla="*/ 415440 h 5022037"/>
              <a:gd name="connsiteX579" fmla="*/ 4419128 w 6238112"/>
              <a:gd name="connsiteY579" fmla="*/ 404044 h 5022037"/>
              <a:gd name="connsiteX580" fmla="*/ 4517368 w 6238112"/>
              <a:gd name="connsiteY580" fmla="*/ 389393 h 5022037"/>
              <a:gd name="connsiteX581" fmla="*/ 4551752 w 6238112"/>
              <a:gd name="connsiteY581" fmla="*/ 372881 h 5022037"/>
              <a:gd name="connsiteX582" fmla="*/ 4583247 w 6238112"/>
              <a:gd name="connsiteY582" fmla="*/ 387300 h 5022037"/>
              <a:gd name="connsiteX583" fmla="*/ 4583247 w 6238112"/>
              <a:gd name="connsiteY583" fmla="*/ 387068 h 5022037"/>
              <a:gd name="connsiteX584" fmla="*/ 4583247 w 6238112"/>
              <a:gd name="connsiteY584" fmla="*/ 386602 h 5022037"/>
              <a:gd name="connsiteX585" fmla="*/ 4618209 w 6238112"/>
              <a:gd name="connsiteY585" fmla="*/ 405207 h 5022037"/>
              <a:gd name="connsiteX586" fmla="*/ 4643058 w 6238112"/>
              <a:gd name="connsiteY586" fmla="*/ 420324 h 5022037"/>
              <a:gd name="connsiteX587" fmla="*/ 4656927 w 6238112"/>
              <a:gd name="connsiteY587" fmla="*/ 431022 h 5022037"/>
              <a:gd name="connsiteX588" fmla="*/ 4699112 w 6238112"/>
              <a:gd name="connsiteY588" fmla="*/ 436603 h 5022037"/>
              <a:gd name="connsiteX589" fmla="*/ 4716449 w 6238112"/>
              <a:gd name="connsiteY589" fmla="*/ 428463 h 5022037"/>
              <a:gd name="connsiteX590" fmla="*/ 4769903 w 6238112"/>
              <a:gd name="connsiteY590" fmla="*/ 415905 h 5022037"/>
              <a:gd name="connsiteX591" fmla="*/ 4867854 w 6238112"/>
              <a:gd name="connsiteY591" fmla="*/ 378230 h 5022037"/>
              <a:gd name="connsiteX592" fmla="*/ 4888369 w 6238112"/>
              <a:gd name="connsiteY592" fmla="*/ 353811 h 5022037"/>
              <a:gd name="connsiteX593" fmla="*/ 4867276 w 6238112"/>
              <a:gd name="connsiteY593" fmla="*/ 353346 h 5022037"/>
              <a:gd name="connsiteX594" fmla="*/ 4829425 w 6238112"/>
              <a:gd name="connsiteY594" fmla="*/ 318927 h 5022037"/>
              <a:gd name="connsiteX595" fmla="*/ 4860342 w 6238112"/>
              <a:gd name="connsiteY595" fmla="*/ 296369 h 5022037"/>
              <a:gd name="connsiteX596" fmla="*/ 4967828 w 6238112"/>
              <a:gd name="connsiteY596" fmla="*/ 285671 h 5022037"/>
              <a:gd name="connsiteX597" fmla="*/ 5007702 w 6238112"/>
              <a:gd name="connsiteY597" fmla="*/ 277531 h 5022037"/>
              <a:gd name="connsiteX598" fmla="*/ 5120100 w 6238112"/>
              <a:gd name="connsiteY598" fmla="*/ 277996 h 5022037"/>
              <a:gd name="connsiteX599" fmla="*/ 5134547 w 6238112"/>
              <a:gd name="connsiteY599" fmla="*/ 262415 h 5022037"/>
              <a:gd name="connsiteX600" fmla="*/ 5106520 w 6238112"/>
              <a:gd name="connsiteY600" fmla="*/ 253112 h 5022037"/>
              <a:gd name="connsiteX601" fmla="*/ 5058844 w 6238112"/>
              <a:gd name="connsiteY601" fmla="*/ 263345 h 5022037"/>
              <a:gd name="connsiteX602" fmla="*/ 5044108 w 6238112"/>
              <a:gd name="connsiteY602" fmla="*/ 251485 h 5022037"/>
              <a:gd name="connsiteX603" fmla="*/ 5041219 w 6238112"/>
              <a:gd name="connsiteY603" fmla="*/ 247531 h 5022037"/>
              <a:gd name="connsiteX604" fmla="*/ 5038041 w 6238112"/>
              <a:gd name="connsiteY604" fmla="*/ 244043 h 5022037"/>
              <a:gd name="connsiteX605" fmla="*/ 5040641 w 6238112"/>
              <a:gd name="connsiteY605" fmla="*/ 230787 h 5022037"/>
              <a:gd name="connsiteX606" fmla="*/ 5074158 w 6238112"/>
              <a:gd name="connsiteY606" fmla="*/ 230321 h 5022037"/>
              <a:gd name="connsiteX607" fmla="*/ 5173554 w 6238112"/>
              <a:gd name="connsiteY607" fmla="*/ 248229 h 5022037"/>
              <a:gd name="connsiteX608" fmla="*/ 5279596 w 6238112"/>
              <a:gd name="connsiteY608" fmla="*/ 207298 h 5022037"/>
              <a:gd name="connsiteX609" fmla="*/ 5303867 w 6238112"/>
              <a:gd name="connsiteY609" fmla="*/ 191019 h 5022037"/>
              <a:gd name="connsiteX610" fmla="*/ 5355587 w 6238112"/>
              <a:gd name="connsiteY610" fmla="*/ 165204 h 5022037"/>
              <a:gd name="connsiteX611" fmla="*/ 5383326 w 6238112"/>
              <a:gd name="connsiteY611" fmla="*/ 161716 h 5022037"/>
              <a:gd name="connsiteX612" fmla="*/ 5392861 w 6238112"/>
              <a:gd name="connsiteY612" fmla="*/ 167763 h 5022037"/>
              <a:gd name="connsiteX613" fmla="*/ 5391127 w 6238112"/>
              <a:gd name="connsiteY613" fmla="*/ 176832 h 5022037"/>
              <a:gd name="connsiteX614" fmla="*/ 5338829 w 6238112"/>
              <a:gd name="connsiteY614" fmla="*/ 202182 h 5022037"/>
              <a:gd name="connsiteX615" fmla="*/ 5309646 w 6238112"/>
              <a:gd name="connsiteY615" fmla="*/ 233577 h 5022037"/>
              <a:gd name="connsiteX616" fmla="*/ 5326982 w 6238112"/>
              <a:gd name="connsiteY616" fmla="*/ 252415 h 5022037"/>
              <a:gd name="connsiteX617" fmla="*/ 5316002 w 6238112"/>
              <a:gd name="connsiteY617" fmla="*/ 262880 h 5022037"/>
              <a:gd name="connsiteX618" fmla="*/ 5303578 w 6238112"/>
              <a:gd name="connsiteY618" fmla="*/ 260322 h 5022037"/>
              <a:gd name="connsiteX619" fmla="*/ 5293176 w 6238112"/>
              <a:gd name="connsiteY619" fmla="*/ 238926 h 5022037"/>
              <a:gd name="connsiteX620" fmla="*/ 5279018 w 6238112"/>
              <a:gd name="connsiteY620" fmla="*/ 239624 h 5022037"/>
              <a:gd name="connsiteX621" fmla="*/ 5229031 w 6238112"/>
              <a:gd name="connsiteY621" fmla="*/ 287066 h 5022037"/>
              <a:gd name="connsiteX622" fmla="*/ 5189157 w 6238112"/>
              <a:gd name="connsiteY622" fmla="*/ 311485 h 5022037"/>
              <a:gd name="connsiteX623" fmla="*/ 5142060 w 6238112"/>
              <a:gd name="connsiteY623" fmla="*/ 318462 h 5022037"/>
              <a:gd name="connsiteX624" fmla="*/ 5117500 w 6238112"/>
              <a:gd name="connsiteY624" fmla="*/ 334974 h 5022037"/>
              <a:gd name="connsiteX625" fmla="*/ 5009435 w 6238112"/>
              <a:gd name="connsiteY625" fmla="*/ 359393 h 5022037"/>
              <a:gd name="connsiteX626" fmla="*/ 4963494 w 6238112"/>
              <a:gd name="connsiteY626" fmla="*/ 372416 h 5022037"/>
              <a:gd name="connsiteX627" fmla="*/ 4946157 w 6238112"/>
              <a:gd name="connsiteY627" fmla="*/ 403347 h 5022037"/>
              <a:gd name="connsiteX628" fmla="*/ 4937489 w 6238112"/>
              <a:gd name="connsiteY628" fmla="*/ 416138 h 5022037"/>
              <a:gd name="connsiteX629" fmla="*/ 4935177 w 6238112"/>
              <a:gd name="connsiteY629" fmla="*/ 435905 h 5022037"/>
              <a:gd name="connsiteX630" fmla="*/ 4903972 w 6238112"/>
              <a:gd name="connsiteY630" fmla="*/ 446836 h 5022037"/>
              <a:gd name="connsiteX631" fmla="*/ 4883746 w 6238112"/>
              <a:gd name="connsiteY631" fmla="*/ 440789 h 5022037"/>
              <a:gd name="connsiteX632" fmla="*/ 4870166 w 6238112"/>
              <a:gd name="connsiteY632" fmla="*/ 443347 h 5022037"/>
              <a:gd name="connsiteX633" fmla="*/ 4873633 w 6238112"/>
              <a:gd name="connsiteY633" fmla="*/ 455906 h 5022037"/>
              <a:gd name="connsiteX634" fmla="*/ 4916107 w 6238112"/>
              <a:gd name="connsiteY634" fmla="*/ 462185 h 5022037"/>
              <a:gd name="connsiteX635" fmla="*/ 4949336 w 6238112"/>
              <a:gd name="connsiteY635" fmla="*/ 437301 h 5022037"/>
              <a:gd name="connsiteX636" fmla="*/ 5019837 w 6238112"/>
              <a:gd name="connsiteY636" fmla="*/ 423347 h 5022037"/>
              <a:gd name="connsiteX637" fmla="*/ 5041508 w 6238112"/>
              <a:gd name="connsiteY637" fmla="*/ 427068 h 5022037"/>
              <a:gd name="connsiteX638" fmla="*/ 5042086 w 6238112"/>
              <a:gd name="connsiteY638" fmla="*/ 435673 h 5022037"/>
              <a:gd name="connsiteX639" fmla="*/ 5011169 w 6238112"/>
              <a:gd name="connsiteY639" fmla="*/ 455440 h 5022037"/>
              <a:gd name="connsiteX640" fmla="*/ 4904839 w 6238112"/>
              <a:gd name="connsiteY640" fmla="*/ 489162 h 5022037"/>
              <a:gd name="connsiteX641" fmla="*/ 4826247 w 6238112"/>
              <a:gd name="connsiteY641" fmla="*/ 523581 h 5022037"/>
              <a:gd name="connsiteX642" fmla="*/ 4744476 w 6238112"/>
              <a:gd name="connsiteY642" fmla="*/ 543814 h 5022037"/>
              <a:gd name="connsiteX643" fmla="*/ 4685243 w 6238112"/>
              <a:gd name="connsiteY643" fmla="*/ 575674 h 5022037"/>
              <a:gd name="connsiteX644" fmla="*/ 4649992 w 6238112"/>
              <a:gd name="connsiteY644" fmla="*/ 601256 h 5022037"/>
              <a:gd name="connsiteX645" fmla="*/ 4641324 w 6238112"/>
              <a:gd name="connsiteY645" fmla="*/ 613117 h 5022037"/>
              <a:gd name="connsiteX646" fmla="*/ 4632367 w 6238112"/>
              <a:gd name="connsiteY646" fmla="*/ 616140 h 5022037"/>
              <a:gd name="connsiteX647" fmla="*/ 4539906 w 6238112"/>
              <a:gd name="connsiteY647" fmla="*/ 650326 h 5022037"/>
              <a:gd name="connsiteX648" fmla="*/ 4529504 w 6238112"/>
              <a:gd name="connsiteY648" fmla="*/ 656606 h 5022037"/>
              <a:gd name="connsiteX649" fmla="*/ 4512456 w 6238112"/>
              <a:gd name="connsiteY649" fmla="*/ 671955 h 5022037"/>
              <a:gd name="connsiteX650" fmla="*/ 4510145 w 6238112"/>
              <a:gd name="connsiteY650" fmla="*/ 675908 h 5022037"/>
              <a:gd name="connsiteX651" fmla="*/ 4519969 w 6238112"/>
              <a:gd name="connsiteY651" fmla="*/ 680094 h 5022037"/>
              <a:gd name="connsiteX652" fmla="*/ 4574868 w 6238112"/>
              <a:gd name="connsiteY652" fmla="*/ 671955 h 5022037"/>
              <a:gd name="connsiteX653" fmla="*/ 4625721 w 6238112"/>
              <a:gd name="connsiteY653" fmla="*/ 653117 h 5022037"/>
              <a:gd name="connsiteX654" fmla="*/ 4693911 w 6238112"/>
              <a:gd name="connsiteY654" fmla="*/ 606605 h 5022037"/>
              <a:gd name="connsiteX655" fmla="*/ 4733785 w 6238112"/>
              <a:gd name="connsiteY655" fmla="*/ 598931 h 5022037"/>
              <a:gd name="connsiteX656" fmla="*/ 4760657 w 6238112"/>
              <a:gd name="connsiteY656" fmla="*/ 592884 h 5022037"/>
              <a:gd name="connsiteX657" fmla="*/ 4857741 w 6238112"/>
              <a:gd name="connsiteY657" fmla="*/ 568698 h 5022037"/>
              <a:gd name="connsiteX658" fmla="*/ 4857741 w 6238112"/>
              <a:gd name="connsiteY658" fmla="*/ 559395 h 5022037"/>
              <a:gd name="connsiteX659" fmla="*/ 4869877 w 6238112"/>
              <a:gd name="connsiteY659" fmla="*/ 549628 h 5022037"/>
              <a:gd name="connsiteX660" fmla="*/ 4880568 w 6238112"/>
              <a:gd name="connsiteY660" fmla="*/ 559395 h 5022037"/>
              <a:gd name="connsiteX661" fmla="*/ 4870744 w 6238112"/>
              <a:gd name="connsiteY661" fmla="*/ 586372 h 5022037"/>
              <a:gd name="connsiteX662" fmla="*/ 4853985 w 6238112"/>
              <a:gd name="connsiteY662" fmla="*/ 594047 h 5022037"/>
              <a:gd name="connsiteX663" fmla="*/ 4858319 w 6238112"/>
              <a:gd name="connsiteY663" fmla="*/ 608466 h 5022037"/>
              <a:gd name="connsiteX664" fmla="*/ 4871899 w 6238112"/>
              <a:gd name="connsiteY664" fmla="*/ 608931 h 5022037"/>
              <a:gd name="connsiteX665" fmla="*/ 4948180 w 6238112"/>
              <a:gd name="connsiteY665" fmla="*/ 584512 h 5022037"/>
              <a:gd name="connsiteX666" fmla="*/ 5044975 w 6238112"/>
              <a:gd name="connsiteY666" fmla="*/ 548465 h 5022037"/>
              <a:gd name="connsiteX667" fmla="*/ 5055955 w 6238112"/>
              <a:gd name="connsiteY667" fmla="*/ 542186 h 5022037"/>
              <a:gd name="connsiteX668" fmla="*/ 5074736 w 6238112"/>
              <a:gd name="connsiteY668" fmla="*/ 544976 h 5022037"/>
              <a:gd name="connsiteX669" fmla="*/ 5075314 w 6238112"/>
              <a:gd name="connsiteY669" fmla="*/ 558465 h 5022037"/>
              <a:gd name="connsiteX670" fmla="*/ 5042953 w 6238112"/>
              <a:gd name="connsiteY670" fmla="*/ 577535 h 5022037"/>
              <a:gd name="connsiteX671" fmla="*/ 4980830 w 6238112"/>
              <a:gd name="connsiteY671" fmla="*/ 624047 h 5022037"/>
              <a:gd name="connsiteX672" fmla="*/ 5003657 w 6238112"/>
              <a:gd name="connsiteY672" fmla="*/ 629163 h 5022037"/>
              <a:gd name="connsiteX673" fmla="*/ 5052777 w 6238112"/>
              <a:gd name="connsiteY673" fmla="*/ 632884 h 5022037"/>
              <a:gd name="connsiteX674" fmla="*/ 5140153 w 6238112"/>
              <a:gd name="connsiteY674" fmla="*/ 655166 h 5022037"/>
              <a:gd name="connsiteX675" fmla="*/ 5140037 w 6238112"/>
              <a:gd name="connsiteY675" fmla="*/ 655210 h 5022037"/>
              <a:gd name="connsiteX676" fmla="*/ 5140279 w 6238112"/>
              <a:gd name="connsiteY676" fmla="*/ 656147 h 5022037"/>
              <a:gd name="connsiteX677" fmla="*/ 5140037 w 6238112"/>
              <a:gd name="connsiteY677" fmla="*/ 661024 h 5022037"/>
              <a:gd name="connsiteX678" fmla="*/ 5141482 w 6238112"/>
              <a:gd name="connsiteY678" fmla="*/ 660792 h 5022037"/>
              <a:gd name="connsiteX679" fmla="*/ 5140279 w 6238112"/>
              <a:gd name="connsiteY679" fmla="*/ 656147 h 5022037"/>
              <a:gd name="connsiteX680" fmla="*/ 5140326 w 6238112"/>
              <a:gd name="connsiteY680" fmla="*/ 655210 h 5022037"/>
              <a:gd name="connsiteX681" fmla="*/ 5140153 w 6238112"/>
              <a:gd name="connsiteY681" fmla="*/ 655166 h 5022037"/>
              <a:gd name="connsiteX682" fmla="*/ 5170954 w 6238112"/>
              <a:gd name="connsiteY682" fmla="*/ 643582 h 5022037"/>
              <a:gd name="connsiteX683" fmla="*/ 5202448 w 6238112"/>
              <a:gd name="connsiteY683" fmla="*/ 655908 h 5022037"/>
              <a:gd name="connsiteX684" fmla="*/ 5186268 w 6238112"/>
              <a:gd name="connsiteY684" fmla="*/ 668699 h 5022037"/>
              <a:gd name="connsiteX685" fmla="*/ 5139170 w 6238112"/>
              <a:gd name="connsiteY685" fmla="*/ 679164 h 5022037"/>
              <a:gd name="connsiteX686" fmla="*/ 5108831 w 6238112"/>
              <a:gd name="connsiteY686" fmla="*/ 694978 h 5022037"/>
              <a:gd name="connsiteX687" fmla="*/ 5096407 w 6238112"/>
              <a:gd name="connsiteY687" fmla="*/ 706606 h 5022037"/>
              <a:gd name="connsiteX688" fmla="*/ 5083982 w 6238112"/>
              <a:gd name="connsiteY688" fmla="*/ 711025 h 5022037"/>
              <a:gd name="connsiteX689" fmla="*/ 5080407 w 6238112"/>
              <a:gd name="connsiteY689" fmla="*/ 711179 h 5022037"/>
              <a:gd name="connsiteX690" fmla="*/ 5081382 w 6238112"/>
              <a:gd name="connsiteY690" fmla="*/ 710327 h 5022037"/>
              <a:gd name="connsiteX691" fmla="*/ 5067802 w 6238112"/>
              <a:gd name="connsiteY691" fmla="*/ 711723 h 5022037"/>
              <a:gd name="connsiteX692" fmla="*/ 5080407 w 6238112"/>
              <a:gd name="connsiteY692" fmla="*/ 711179 h 5022037"/>
              <a:gd name="connsiteX693" fmla="*/ 5068705 w 6238112"/>
              <a:gd name="connsiteY693" fmla="*/ 721403 h 5022037"/>
              <a:gd name="connsiteX694" fmla="*/ 5045842 w 6238112"/>
              <a:gd name="connsiteY694" fmla="*/ 711723 h 5022037"/>
              <a:gd name="connsiteX695" fmla="*/ 4925065 w 6238112"/>
              <a:gd name="connsiteY695" fmla="*/ 780561 h 5022037"/>
              <a:gd name="connsiteX696" fmla="*/ 4888658 w 6238112"/>
              <a:gd name="connsiteY696" fmla="*/ 793119 h 5022037"/>
              <a:gd name="connsiteX697" fmla="*/ 4838960 w 6238112"/>
              <a:gd name="connsiteY697" fmla="*/ 823584 h 5022037"/>
              <a:gd name="connsiteX698" fmla="*/ 4816134 w 6238112"/>
              <a:gd name="connsiteY698" fmla="*/ 833817 h 5022037"/>
              <a:gd name="connsiteX699" fmla="*/ 4841849 w 6238112"/>
              <a:gd name="connsiteY699" fmla="*/ 862887 h 5022037"/>
              <a:gd name="connsiteX700" fmla="*/ 4844739 w 6238112"/>
              <a:gd name="connsiteY700" fmla="*/ 876841 h 5022037"/>
              <a:gd name="connsiteX701" fmla="*/ 4821046 w 6238112"/>
              <a:gd name="connsiteY701" fmla="*/ 878934 h 5022037"/>
              <a:gd name="connsiteX702" fmla="*/ 4767591 w 6238112"/>
              <a:gd name="connsiteY702" fmla="*/ 867306 h 5022037"/>
              <a:gd name="connsiteX703" fmla="*/ 4755745 w 6238112"/>
              <a:gd name="connsiteY703" fmla="*/ 904283 h 5022037"/>
              <a:gd name="connsiteX704" fmla="*/ 4708358 w 6238112"/>
              <a:gd name="connsiteY704" fmla="*/ 950795 h 5022037"/>
              <a:gd name="connsiteX705" fmla="*/ 4659527 w 6238112"/>
              <a:gd name="connsiteY705" fmla="*/ 961028 h 5022037"/>
              <a:gd name="connsiteX706" fmla="*/ 4649703 w 6238112"/>
              <a:gd name="connsiteY706" fmla="*/ 960330 h 5022037"/>
              <a:gd name="connsiteX707" fmla="*/ 4643347 w 6238112"/>
              <a:gd name="connsiteY707" fmla="*/ 953586 h 5022037"/>
              <a:gd name="connsiteX708" fmla="*/ 4639590 w 6238112"/>
              <a:gd name="connsiteY708" fmla="*/ 949400 h 5022037"/>
              <a:gd name="connsiteX709" fmla="*/ 4630633 w 6238112"/>
              <a:gd name="connsiteY709" fmla="*/ 951958 h 5022037"/>
              <a:gd name="connsiteX710" fmla="*/ 4566488 w 6238112"/>
              <a:gd name="connsiteY710" fmla="*/ 1000563 h 5022037"/>
              <a:gd name="connsiteX711" fmla="*/ 4515635 w 6238112"/>
              <a:gd name="connsiteY711" fmla="*/ 1007307 h 5022037"/>
              <a:gd name="connsiteX712" fmla="*/ 4485007 w 6238112"/>
              <a:gd name="connsiteY712" fmla="*/ 1019633 h 5022037"/>
              <a:gd name="connsiteX713" fmla="*/ 4437620 w 6238112"/>
              <a:gd name="connsiteY713" fmla="*/ 1049634 h 5022037"/>
              <a:gd name="connsiteX714" fmla="*/ 4438198 w 6238112"/>
              <a:gd name="connsiteY714" fmla="*/ 1078006 h 5022037"/>
              <a:gd name="connsiteX715" fmla="*/ 4455824 w 6238112"/>
              <a:gd name="connsiteY715" fmla="*/ 1137077 h 5022037"/>
              <a:gd name="connsiteX716" fmla="*/ 4502054 w 6238112"/>
              <a:gd name="connsiteY716" fmla="*/ 1149867 h 5022037"/>
              <a:gd name="connsiteX717" fmla="*/ 4506938 w 6238112"/>
              <a:gd name="connsiteY717" fmla="*/ 1148134 h 5022037"/>
              <a:gd name="connsiteX718" fmla="*/ 4518127 w 6238112"/>
              <a:gd name="connsiteY718" fmla="*/ 1149402 h 5022037"/>
              <a:gd name="connsiteX719" fmla="*/ 4536727 w 6238112"/>
              <a:gd name="connsiteY719" fmla="*/ 1136844 h 5022037"/>
              <a:gd name="connsiteX720" fmla="*/ 4533260 w 6238112"/>
              <a:gd name="connsiteY720" fmla="*/ 1119635 h 5022037"/>
              <a:gd name="connsiteX721" fmla="*/ 4533838 w 6238112"/>
              <a:gd name="connsiteY721" fmla="*/ 1114053 h 5022037"/>
              <a:gd name="connsiteX722" fmla="*/ 4543951 w 6238112"/>
              <a:gd name="connsiteY722" fmla="*/ 1119402 h 5022037"/>
              <a:gd name="connsiteX723" fmla="*/ 4551463 w 6238112"/>
              <a:gd name="connsiteY723" fmla="*/ 1133123 h 5022037"/>
              <a:gd name="connsiteX724" fmla="*/ 4552619 w 6238112"/>
              <a:gd name="connsiteY724" fmla="*/ 1132890 h 5022037"/>
              <a:gd name="connsiteX725" fmla="*/ 4557820 w 6238112"/>
              <a:gd name="connsiteY725" fmla="*/ 1132425 h 5022037"/>
              <a:gd name="connsiteX726" fmla="*/ 4564466 w 6238112"/>
              <a:gd name="connsiteY726" fmla="*/ 1127076 h 5022037"/>
              <a:gd name="connsiteX727" fmla="*/ 4564466 w 6238112"/>
              <a:gd name="connsiteY727" fmla="*/ 1117309 h 5022037"/>
              <a:gd name="connsiteX728" fmla="*/ 4587003 w 6238112"/>
              <a:gd name="connsiteY728" fmla="*/ 1089634 h 5022037"/>
              <a:gd name="connsiteX729" fmla="*/ 4624277 w 6238112"/>
              <a:gd name="connsiteY729" fmla="*/ 1106844 h 5022037"/>
              <a:gd name="connsiteX730" fmla="*/ 4660394 w 6238112"/>
              <a:gd name="connsiteY730" fmla="*/ 1142891 h 5022037"/>
              <a:gd name="connsiteX731" fmla="*/ 4677153 w 6238112"/>
              <a:gd name="connsiteY731" fmla="*/ 1150798 h 5022037"/>
              <a:gd name="connsiteX732" fmla="*/ 4693911 w 6238112"/>
              <a:gd name="connsiteY732" fmla="*/ 1154751 h 5022037"/>
              <a:gd name="connsiteX733" fmla="*/ 4679753 w 6238112"/>
              <a:gd name="connsiteY733" fmla="*/ 1165449 h 5022037"/>
              <a:gd name="connsiteX734" fmla="*/ 4651437 w 6238112"/>
              <a:gd name="connsiteY734" fmla="*/ 1217543 h 5022037"/>
              <a:gd name="connsiteX735" fmla="*/ 4600005 w 6238112"/>
              <a:gd name="connsiteY735" fmla="*/ 1231496 h 5022037"/>
              <a:gd name="connsiteX736" fmla="*/ 4571400 w 6238112"/>
              <a:gd name="connsiteY736" fmla="*/ 1205450 h 5022037"/>
              <a:gd name="connsiteX737" fmla="*/ 4541061 w 6238112"/>
              <a:gd name="connsiteY737" fmla="*/ 1204287 h 5022037"/>
              <a:gd name="connsiteX738" fmla="*/ 4482695 w 6238112"/>
              <a:gd name="connsiteY738" fmla="*/ 1192891 h 5022037"/>
              <a:gd name="connsiteX739" fmla="*/ 4482406 w 6238112"/>
              <a:gd name="connsiteY739" fmla="*/ 1190798 h 5022037"/>
              <a:gd name="connsiteX740" fmla="*/ 4471138 w 6238112"/>
              <a:gd name="connsiteY740" fmla="*/ 1196380 h 5022037"/>
              <a:gd name="connsiteX741" fmla="*/ 4479228 w 6238112"/>
              <a:gd name="connsiteY741" fmla="*/ 1209171 h 5022037"/>
              <a:gd name="connsiteX742" fmla="*/ 4509567 w 6238112"/>
              <a:gd name="connsiteY742" fmla="*/ 1245915 h 5022037"/>
              <a:gd name="connsiteX743" fmla="*/ 4543084 w 6238112"/>
              <a:gd name="connsiteY743" fmla="*/ 1270799 h 5022037"/>
              <a:gd name="connsiteX744" fmla="*/ 4493386 w 6238112"/>
              <a:gd name="connsiteY744" fmla="*/ 1290334 h 5022037"/>
              <a:gd name="connsiteX745" fmla="*/ 4486163 w 6238112"/>
              <a:gd name="connsiteY745" fmla="*/ 1302893 h 5022037"/>
              <a:gd name="connsiteX746" fmla="*/ 4485585 w 6238112"/>
              <a:gd name="connsiteY746" fmla="*/ 1302660 h 5022037"/>
              <a:gd name="connsiteX747" fmla="*/ 4542795 w 6238112"/>
              <a:gd name="connsiteY747" fmla="*/ 1338242 h 5022037"/>
              <a:gd name="connsiteX748" fmla="*/ 4567933 w 6238112"/>
              <a:gd name="connsiteY748" fmla="*/ 1316149 h 5022037"/>
              <a:gd name="connsiteX749" fmla="*/ 4611274 w 6238112"/>
              <a:gd name="connsiteY749" fmla="*/ 1314288 h 5022037"/>
              <a:gd name="connsiteX750" fmla="*/ 4626010 w 6238112"/>
              <a:gd name="connsiteY750" fmla="*/ 1310335 h 5022037"/>
              <a:gd name="connsiteX751" fmla="*/ 4618787 w 6238112"/>
              <a:gd name="connsiteY751" fmla="*/ 1314521 h 5022037"/>
              <a:gd name="connsiteX752" fmla="*/ 4622254 w 6238112"/>
              <a:gd name="connsiteY752" fmla="*/ 1313590 h 5022037"/>
              <a:gd name="connsiteX753" fmla="*/ 4626299 w 6238112"/>
              <a:gd name="connsiteY753" fmla="*/ 1310335 h 5022037"/>
              <a:gd name="connsiteX754" fmla="*/ 4653171 w 6238112"/>
              <a:gd name="connsiteY754" fmla="*/ 1281962 h 5022037"/>
              <a:gd name="connsiteX755" fmla="*/ 4693334 w 6238112"/>
              <a:gd name="connsiteY755" fmla="*/ 1264985 h 5022037"/>
              <a:gd name="connsiteX756" fmla="*/ 4799375 w 6238112"/>
              <a:gd name="connsiteY756" fmla="*/ 1214519 h 5022037"/>
              <a:gd name="connsiteX757" fmla="*/ 4857452 w 6238112"/>
              <a:gd name="connsiteY757" fmla="*/ 1194286 h 5022037"/>
              <a:gd name="connsiteX758" fmla="*/ 5021282 w 6238112"/>
              <a:gd name="connsiteY758" fmla="*/ 1132658 h 5022037"/>
              <a:gd name="connsiteX759" fmla="*/ 5051621 w 6238112"/>
              <a:gd name="connsiteY759" fmla="*/ 1131960 h 5022037"/>
              <a:gd name="connsiteX760" fmla="*/ 5109698 w 6238112"/>
              <a:gd name="connsiteY760" fmla="*/ 1104983 h 5022037"/>
              <a:gd name="connsiteX761" fmla="*/ 5132236 w 6238112"/>
              <a:gd name="connsiteY761" fmla="*/ 1095913 h 5022037"/>
              <a:gd name="connsiteX762" fmla="*/ 5146683 w 6238112"/>
              <a:gd name="connsiteY762" fmla="*/ 1109169 h 5022037"/>
              <a:gd name="connsiteX763" fmla="*/ 5139748 w 6238112"/>
              <a:gd name="connsiteY763" fmla="*/ 1138239 h 5022037"/>
              <a:gd name="connsiteX764" fmla="*/ 5084271 w 6238112"/>
              <a:gd name="connsiteY764" fmla="*/ 1162658 h 5022037"/>
              <a:gd name="connsiteX765" fmla="*/ 5048154 w 6238112"/>
              <a:gd name="connsiteY765" fmla="*/ 1160798 h 5022037"/>
              <a:gd name="connsiteX766" fmla="*/ 5001056 w 6238112"/>
              <a:gd name="connsiteY766" fmla="*/ 1187310 h 5022037"/>
              <a:gd name="connsiteX767" fmla="*/ 5004523 w 6238112"/>
              <a:gd name="connsiteY767" fmla="*/ 1201031 h 5022037"/>
              <a:gd name="connsiteX768" fmla="*/ 5017237 w 6238112"/>
              <a:gd name="connsiteY768" fmla="*/ 1203589 h 5022037"/>
              <a:gd name="connsiteX769" fmla="*/ 5064045 w 6238112"/>
              <a:gd name="connsiteY769" fmla="*/ 1197077 h 5022037"/>
              <a:gd name="connsiteX770" fmla="*/ 5128479 w 6238112"/>
              <a:gd name="connsiteY770" fmla="*/ 1196845 h 5022037"/>
              <a:gd name="connsiteX771" fmla="*/ 5181645 w 6238112"/>
              <a:gd name="connsiteY771" fmla="*/ 1198007 h 5022037"/>
              <a:gd name="connsiteX772" fmla="*/ 5144371 w 6238112"/>
              <a:gd name="connsiteY772" fmla="*/ 1233124 h 5022037"/>
              <a:gd name="connsiteX773" fmla="*/ 5117211 w 6238112"/>
              <a:gd name="connsiteY773" fmla="*/ 1243124 h 5022037"/>
              <a:gd name="connsiteX774" fmla="*/ 5123856 w 6238112"/>
              <a:gd name="connsiteY774" fmla="*/ 1250799 h 5022037"/>
              <a:gd name="connsiteX775" fmla="*/ 5117788 w 6238112"/>
              <a:gd name="connsiteY775" fmla="*/ 1265218 h 5022037"/>
              <a:gd name="connsiteX776" fmla="*/ 5023305 w 6238112"/>
              <a:gd name="connsiteY776" fmla="*/ 1310567 h 5022037"/>
              <a:gd name="connsiteX777" fmla="*/ 4918419 w 6238112"/>
              <a:gd name="connsiteY777" fmla="*/ 1348940 h 5022037"/>
              <a:gd name="connsiteX778" fmla="*/ 4906861 w 6238112"/>
              <a:gd name="connsiteY778" fmla="*/ 1353358 h 5022037"/>
              <a:gd name="connsiteX779" fmla="*/ 4891836 w 6238112"/>
              <a:gd name="connsiteY779" fmla="*/ 1363591 h 5022037"/>
              <a:gd name="connsiteX780" fmla="*/ 4905705 w 6238112"/>
              <a:gd name="connsiteY780" fmla="*/ 1380568 h 5022037"/>
              <a:gd name="connsiteX781" fmla="*/ 4939512 w 6238112"/>
              <a:gd name="connsiteY781" fmla="*/ 1372661 h 5022037"/>
              <a:gd name="connsiteX782" fmla="*/ 5036018 w 6238112"/>
              <a:gd name="connsiteY782" fmla="*/ 1359172 h 5022037"/>
              <a:gd name="connsiteX783" fmla="*/ 5082538 w 6238112"/>
              <a:gd name="connsiteY783" fmla="*/ 1341730 h 5022037"/>
              <a:gd name="connsiteX784" fmla="*/ 5098429 w 6238112"/>
              <a:gd name="connsiteY784" fmla="*/ 1319404 h 5022037"/>
              <a:gd name="connsiteX785" fmla="*/ 5127612 w 6238112"/>
              <a:gd name="connsiteY785" fmla="*/ 1306614 h 5022037"/>
              <a:gd name="connsiteX786" fmla="*/ 5198692 w 6238112"/>
              <a:gd name="connsiteY786" fmla="*/ 1301730 h 5022037"/>
              <a:gd name="connsiteX787" fmla="*/ 5285952 w 6238112"/>
              <a:gd name="connsiteY787" fmla="*/ 1276148 h 5022037"/>
              <a:gd name="connsiteX788" fmla="*/ 5250702 w 6238112"/>
              <a:gd name="connsiteY788" fmla="*/ 1261497 h 5022037"/>
              <a:gd name="connsiteX789" fmla="*/ 5296643 w 6238112"/>
              <a:gd name="connsiteY789" fmla="*/ 1240101 h 5022037"/>
              <a:gd name="connsiteX790" fmla="*/ 5331316 w 6238112"/>
              <a:gd name="connsiteY790" fmla="*/ 1239171 h 5022037"/>
              <a:gd name="connsiteX791" fmla="*/ 5370612 w 6238112"/>
              <a:gd name="connsiteY791" fmla="*/ 1226613 h 5022037"/>
              <a:gd name="connsiteX792" fmla="*/ 5402974 w 6238112"/>
              <a:gd name="connsiteY792" fmla="*/ 1220799 h 5022037"/>
              <a:gd name="connsiteX793" fmla="*/ 5407886 w 6238112"/>
              <a:gd name="connsiteY793" fmla="*/ 1224519 h 5022037"/>
              <a:gd name="connsiteX794" fmla="*/ 5453827 w 6238112"/>
              <a:gd name="connsiteY794" fmla="*/ 1223822 h 5022037"/>
              <a:gd name="connsiteX795" fmla="*/ 5495435 w 6238112"/>
              <a:gd name="connsiteY795" fmla="*/ 1214054 h 5022037"/>
              <a:gd name="connsiteX796" fmla="*/ 5526930 w 6238112"/>
              <a:gd name="connsiteY796" fmla="*/ 1223589 h 5022037"/>
              <a:gd name="connsiteX797" fmla="*/ 5571426 w 6238112"/>
              <a:gd name="connsiteY797" fmla="*/ 1208008 h 5022037"/>
              <a:gd name="connsiteX798" fmla="*/ 5565070 w 6238112"/>
              <a:gd name="connsiteY798" fmla="*/ 1192193 h 5022037"/>
              <a:gd name="connsiteX799" fmla="*/ 5565359 w 6238112"/>
              <a:gd name="connsiteY799" fmla="*/ 1172891 h 5022037"/>
              <a:gd name="connsiteX800" fmla="*/ 5617368 w 6238112"/>
              <a:gd name="connsiteY800" fmla="*/ 1172891 h 5022037"/>
              <a:gd name="connsiteX801" fmla="*/ 5684114 w 6238112"/>
              <a:gd name="connsiteY801" fmla="*/ 1182426 h 5022037"/>
              <a:gd name="connsiteX802" fmla="*/ 5738724 w 6238112"/>
              <a:gd name="connsiteY802" fmla="*/ 1189635 h 5022037"/>
              <a:gd name="connsiteX803" fmla="*/ 5769929 w 6238112"/>
              <a:gd name="connsiteY803" fmla="*/ 1192891 h 5022037"/>
              <a:gd name="connsiteX804" fmla="*/ 5820783 w 6238112"/>
              <a:gd name="connsiteY804" fmla="*/ 1186379 h 5022037"/>
              <a:gd name="connsiteX805" fmla="*/ 5826851 w 6238112"/>
              <a:gd name="connsiteY805" fmla="*/ 1186612 h 5022037"/>
              <a:gd name="connsiteX806" fmla="*/ 5829740 w 6238112"/>
              <a:gd name="connsiteY806" fmla="*/ 1200333 h 5022037"/>
              <a:gd name="connsiteX807" fmla="*/ 5811248 w 6238112"/>
              <a:gd name="connsiteY807" fmla="*/ 1214985 h 5022037"/>
              <a:gd name="connsiteX808" fmla="*/ 5839564 w 6238112"/>
              <a:gd name="connsiteY808" fmla="*/ 1245217 h 5022037"/>
              <a:gd name="connsiteX809" fmla="*/ 5850544 w 6238112"/>
              <a:gd name="connsiteY809" fmla="*/ 1261032 h 5022037"/>
              <a:gd name="connsiteX810" fmla="*/ 5819049 w 6238112"/>
              <a:gd name="connsiteY810" fmla="*/ 1264287 h 5022037"/>
              <a:gd name="connsiteX811" fmla="*/ 5807781 w 6238112"/>
              <a:gd name="connsiteY811" fmla="*/ 1258008 h 5022037"/>
              <a:gd name="connsiteX812" fmla="*/ 5741035 w 6238112"/>
              <a:gd name="connsiteY812" fmla="*/ 1254055 h 5022037"/>
              <a:gd name="connsiteX813" fmla="*/ 5645684 w 6238112"/>
              <a:gd name="connsiteY813" fmla="*/ 1312195 h 5022037"/>
              <a:gd name="connsiteX814" fmla="*/ 5588474 w 6238112"/>
              <a:gd name="connsiteY814" fmla="*/ 1356382 h 5022037"/>
              <a:gd name="connsiteX815" fmla="*/ 5543399 w 6238112"/>
              <a:gd name="connsiteY815" fmla="*/ 1347777 h 5022037"/>
              <a:gd name="connsiteX816" fmla="*/ 5539643 w 6238112"/>
              <a:gd name="connsiteY816" fmla="*/ 1338242 h 5022037"/>
              <a:gd name="connsiteX817" fmla="*/ 5498324 w 6238112"/>
              <a:gd name="connsiteY817" fmla="*/ 1372661 h 5022037"/>
              <a:gd name="connsiteX818" fmla="*/ 5527796 w 6238112"/>
              <a:gd name="connsiteY818" fmla="*/ 1418010 h 5022037"/>
              <a:gd name="connsiteX819" fmla="*/ 5548600 w 6238112"/>
              <a:gd name="connsiteY819" fmla="*/ 1421499 h 5022037"/>
              <a:gd name="connsiteX820" fmla="*/ 5547155 w 6238112"/>
              <a:gd name="connsiteY820" fmla="*/ 1434289 h 5022037"/>
              <a:gd name="connsiteX821" fmla="*/ 5487056 w 6238112"/>
              <a:gd name="connsiteY821" fmla="*/ 1433824 h 5022037"/>
              <a:gd name="connsiteX822" fmla="*/ 5450649 w 6238112"/>
              <a:gd name="connsiteY822" fmla="*/ 1447080 h 5022037"/>
              <a:gd name="connsiteX823" fmla="*/ 5454983 w 6238112"/>
              <a:gd name="connsiteY823" fmla="*/ 1471267 h 5022037"/>
              <a:gd name="connsiteX824" fmla="*/ 5491679 w 6238112"/>
              <a:gd name="connsiteY824" fmla="*/ 1482662 h 5022037"/>
              <a:gd name="connsiteX825" fmla="*/ 5538198 w 6238112"/>
              <a:gd name="connsiteY825" fmla="*/ 1469871 h 5022037"/>
              <a:gd name="connsiteX826" fmla="*/ 5550045 w 6238112"/>
              <a:gd name="connsiteY826" fmla="*/ 1474755 h 5022037"/>
              <a:gd name="connsiteX827" fmla="*/ 5551778 w 6238112"/>
              <a:gd name="connsiteY827" fmla="*/ 1483825 h 5022037"/>
              <a:gd name="connsiteX828" fmla="*/ 5534731 w 6238112"/>
              <a:gd name="connsiteY828" fmla="*/ 1499407 h 5022037"/>
              <a:gd name="connsiteX829" fmla="*/ 5487056 w 6238112"/>
              <a:gd name="connsiteY829" fmla="*/ 1529174 h 5022037"/>
              <a:gd name="connsiteX830" fmla="*/ 5511616 w 6238112"/>
              <a:gd name="connsiteY830" fmla="*/ 1534058 h 5022037"/>
              <a:gd name="connsiteX831" fmla="*/ 5619102 w 6238112"/>
              <a:gd name="connsiteY831" fmla="*/ 1504058 h 5022037"/>
              <a:gd name="connsiteX832" fmla="*/ 5619102 w 6238112"/>
              <a:gd name="connsiteY832" fmla="*/ 1487778 h 5022037"/>
              <a:gd name="connsiteX833" fmla="*/ 5584140 w 6238112"/>
              <a:gd name="connsiteY833" fmla="*/ 1465220 h 5022037"/>
              <a:gd name="connsiteX834" fmla="*/ 5613901 w 6238112"/>
              <a:gd name="connsiteY834" fmla="*/ 1432661 h 5022037"/>
              <a:gd name="connsiteX835" fmla="*/ 5663021 w 6238112"/>
              <a:gd name="connsiteY835" fmla="*/ 1411731 h 5022037"/>
              <a:gd name="connsiteX836" fmla="*/ 5725143 w 6238112"/>
              <a:gd name="connsiteY836" fmla="*/ 1395917 h 5022037"/>
              <a:gd name="connsiteX837" fmla="*/ 5702606 w 6238112"/>
              <a:gd name="connsiteY837" fmla="*/ 1416615 h 5022037"/>
              <a:gd name="connsiteX838" fmla="*/ 5684403 w 6238112"/>
              <a:gd name="connsiteY838" fmla="*/ 1437778 h 5022037"/>
              <a:gd name="connsiteX839" fmla="*/ 5658976 w 6238112"/>
              <a:gd name="connsiteY839" fmla="*/ 1461499 h 5022037"/>
              <a:gd name="connsiteX840" fmla="*/ 5656953 w 6238112"/>
              <a:gd name="connsiteY840" fmla="*/ 1470336 h 5022037"/>
              <a:gd name="connsiteX841" fmla="*/ 5674868 w 6238112"/>
              <a:gd name="connsiteY841" fmla="*/ 1476383 h 5022037"/>
              <a:gd name="connsiteX842" fmla="*/ 5742480 w 6238112"/>
              <a:gd name="connsiteY842" fmla="*/ 1458476 h 5022037"/>
              <a:gd name="connsiteX843" fmla="*/ 5767618 w 6238112"/>
              <a:gd name="connsiteY843" fmla="*/ 1463360 h 5022037"/>
              <a:gd name="connsiteX844" fmla="*/ 5757794 w 6238112"/>
              <a:gd name="connsiteY844" fmla="*/ 1479406 h 5022037"/>
              <a:gd name="connsiteX845" fmla="*/ 5671978 w 6238112"/>
              <a:gd name="connsiteY845" fmla="*/ 1520104 h 5022037"/>
              <a:gd name="connsiteX846" fmla="*/ 5582406 w 6238112"/>
              <a:gd name="connsiteY846" fmla="*/ 1550105 h 5022037"/>
              <a:gd name="connsiteX847" fmla="*/ 5562469 w 6238112"/>
              <a:gd name="connsiteY847" fmla="*/ 1555454 h 5022037"/>
              <a:gd name="connsiteX848" fmla="*/ 5552645 w 6238112"/>
              <a:gd name="connsiteY848" fmla="*/ 1567779 h 5022037"/>
              <a:gd name="connsiteX849" fmla="*/ 5568248 w 6238112"/>
              <a:gd name="connsiteY849" fmla="*/ 1583128 h 5022037"/>
              <a:gd name="connsiteX850" fmla="*/ 5603499 w 6238112"/>
              <a:gd name="connsiteY850" fmla="*/ 1583593 h 5022037"/>
              <a:gd name="connsiteX851" fmla="*/ 5656953 w 6238112"/>
              <a:gd name="connsiteY851" fmla="*/ 1567779 h 5022037"/>
              <a:gd name="connsiteX852" fmla="*/ 5686714 w 6238112"/>
              <a:gd name="connsiteY852" fmla="*/ 1583593 h 5022037"/>
              <a:gd name="connsiteX853" fmla="*/ 5709540 w 6238112"/>
              <a:gd name="connsiteY853" fmla="*/ 1596152 h 5022037"/>
              <a:gd name="connsiteX854" fmla="*/ 5744791 w 6238112"/>
              <a:gd name="connsiteY854" fmla="*/ 1591501 h 5022037"/>
              <a:gd name="connsiteX855" fmla="*/ 5782354 w 6238112"/>
              <a:gd name="connsiteY855" fmla="*/ 1617315 h 5022037"/>
              <a:gd name="connsiteX856" fmla="*/ 5769929 w 6238112"/>
              <a:gd name="connsiteY856" fmla="*/ 1634059 h 5022037"/>
              <a:gd name="connsiteX857" fmla="*/ 5746236 w 6238112"/>
              <a:gd name="connsiteY857" fmla="*/ 1628245 h 5022037"/>
              <a:gd name="connsiteX858" fmla="*/ 5737568 w 6238112"/>
              <a:gd name="connsiteY858" fmla="*/ 1620571 h 5022037"/>
              <a:gd name="connsiteX859" fmla="*/ 5724276 w 6238112"/>
              <a:gd name="connsiteY859" fmla="*/ 1620338 h 5022037"/>
              <a:gd name="connsiteX860" fmla="*/ 5716186 w 6238112"/>
              <a:gd name="connsiteY860" fmla="*/ 1627547 h 5022037"/>
              <a:gd name="connsiteX861" fmla="*/ 5720231 w 6238112"/>
              <a:gd name="connsiteY861" fmla="*/ 1651967 h 5022037"/>
              <a:gd name="connsiteX862" fmla="*/ 5694804 w 6238112"/>
              <a:gd name="connsiteY862" fmla="*/ 1683362 h 5022037"/>
              <a:gd name="connsiteX863" fmla="*/ 5675734 w 6238112"/>
              <a:gd name="connsiteY863" fmla="*/ 1697316 h 5022037"/>
              <a:gd name="connsiteX864" fmla="*/ 5637883 w 6238112"/>
              <a:gd name="connsiteY864" fmla="*/ 1715921 h 5022037"/>
              <a:gd name="connsiteX865" fmla="*/ 5624881 w 6238112"/>
              <a:gd name="connsiteY865" fmla="*/ 1719874 h 5022037"/>
              <a:gd name="connsiteX866" fmla="*/ 5615346 w 6238112"/>
              <a:gd name="connsiteY866" fmla="*/ 1732200 h 5022037"/>
              <a:gd name="connsiteX867" fmla="*/ 5630371 w 6238112"/>
              <a:gd name="connsiteY867" fmla="*/ 1739409 h 5022037"/>
              <a:gd name="connsiteX868" fmla="*/ 5759816 w 6238112"/>
              <a:gd name="connsiteY868" fmla="*/ 1728711 h 5022037"/>
              <a:gd name="connsiteX869" fmla="*/ 5782354 w 6238112"/>
              <a:gd name="connsiteY869" fmla="*/ 1732200 h 5022037"/>
              <a:gd name="connsiteX870" fmla="*/ 5709540 w 6238112"/>
              <a:gd name="connsiteY870" fmla="*/ 1768945 h 5022037"/>
              <a:gd name="connsiteX871" fmla="*/ 5684692 w 6238112"/>
              <a:gd name="connsiteY871" fmla="*/ 1777782 h 5022037"/>
              <a:gd name="connsiteX872" fmla="*/ 5621124 w 6238112"/>
              <a:gd name="connsiteY872" fmla="*/ 1809875 h 5022037"/>
              <a:gd name="connsiteX873" fmla="*/ 5610723 w 6238112"/>
              <a:gd name="connsiteY873" fmla="*/ 1832434 h 5022037"/>
              <a:gd name="connsiteX874" fmla="*/ 5583851 w 6238112"/>
              <a:gd name="connsiteY874" fmla="*/ 1874760 h 5022037"/>
              <a:gd name="connsiteX875" fmla="*/ 5526930 w 6238112"/>
              <a:gd name="connsiteY875" fmla="*/ 1896388 h 5022037"/>
              <a:gd name="connsiteX876" fmla="*/ 5515083 w 6238112"/>
              <a:gd name="connsiteY876" fmla="*/ 1901272 h 5022037"/>
              <a:gd name="connsiteX877" fmla="*/ 5530108 w 6238112"/>
              <a:gd name="connsiteY877" fmla="*/ 1938947 h 5022037"/>
              <a:gd name="connsiteX878" fmla="*/ 5550623 w 6238112"/>
              <a:gd name="connsiteY878" fmla="*/ 1918481 h 5022037"/>
              <a:gd name="connsiteX879" fmla="*/ 5591941 w 6238112"/>
              <a:gd name="connsiteY879" fmla="*/ 1903830 h 5022037"/>
              <a:gd name="connsiteX880" fmla="*/ 5632682 w 6238112"/>
              <a:gd name="connsiteY880" fmla="*/ 1888016 h 5022037"/>
              <a:gd name="connsiteX881" fmla="*/ 5677468 w 6238112"/>
              <a:gd name="connsiteY881" fmla="*/ 1881039 h 5022037"/>
              <a:gd name="connsiteX882" fmla="*/ 5686714 w 6238112"/>
              <a:gd name="connsiteY882" fmla="*/ 1897086 h 5022037"/>
              <a:gd name="connsiteX883" fmla="*/ 5669667 w 6238112"/>
              <a:gd name="connsiteY883" fmla="*/ 1912900 h 5022037"/>
              <a:gd name="connsiteX884" fmla="*/ 5630371 w 6238112"/>
              <a:gd name="connsiteY884" fmla="*/ 1948482 h 5022037"/>
              <a:gd name="connsiteX885" fmla="*/ 5632971 w 6238112"/>
              <a:gd name="connsiteY885" fmla="*/ 2006854 h 5022037"/>
              <a:gd name="connsiteX886" fmla="*/ 5625747 w 6238112"/>
              <a:gd name="connsiteY886" fmla="*/ 2027552 h 5022037"/>
              <a:gd name="connsiteX887" fmla="*/ 5594253 w 6238112"/>
              <a:gd name="connsiteY887" fmla="*/ 2023134 h 5022037"/>
              <a:gd name="connsiteX888" fmla="*/ 5569404 w 6238112"/>
              <a:gd name="connsiteY888" fmla="*/ 1992668 h 5022037"/>
              <a:gd name="connsiteX889" fmla="*/ 5547444 w 6238112"/>
              <a:gd name="connsiteY889" fmla="*/ 1982435 h 5022037"/>
              <a:gd name="connsiteX890" fmla="*/ 5528482 w 6238112"/>
              <a:gd name="connsiteY890" fmla="*/ 1976513 h 5022037"/>
              <a:gd name="connsiteX891" fmla="*/ 5528374 w 6238112"/>
              <a:gd name="connsiteY891" fmla="*/ 1976389 h 5022037"/>
              <a:gd name="connsiteX892" fmla="*/ 5528085 w 6238112"/>
              <a:gd name="connsiteY892" fmla="*/ 1976389 h 5022037"/>
              <a:gd name="connsiteX893" fmla="*/ 5528482 w 6238112"/>
              <a:gd name="connsiteY893" fmla="*/ 1976513 h 5022037"/>
              <a:gd name="connsiteX894" fmla="*/ 5543905 w 6238112"/>
              <a:gd name="connsiteY894" fmla="*/ 1994267 h 5022037"/>
              <a:gd name="connsiteX895" fmla="*/ 5555535 w 6238112"/>
              <a:gd name="connsiteY895" fmla="*/ 2005692 h 5022037"/>
              <a:gd name="connsiteX896" fmla="*/ 5559002 w 6238112"/>
              <a:gd name="connsiteY896" fmla="*/ 2016157 h 5022037"/>
              <a:gd name="connsiteX897" fmla="*/ 5558713 w 6238112"/>
              <a:gd name="connsiteY897" fmla="*/ 2015924 h 5022037"/>
              <a:gd name="connsiteX898" fmla="*/ 5558713 w 6238112"/>
              <a:gd name="connsiteY898" fmla="*/ 2018250 h 5022037"/>
              <a:gd name="connsiteX899" fmla="*/ 5546000 w 6238112"/>
              <a:gd name="connsiteY899" fmla="*/ 2025924 h 5022037"/>
              <a:gd name="connsiteX900" fmla="*/ 5544844 w 6238112"/>
              <a:gd name="connsiteY900" fmla="*/ 2024994 h 5022037"/>
              <a:gd name="connsiteX901" fmla="*/ 5521729 w 6238112"/>
              <a:gd name="connsiteY901" fmla="*/ 2031738 h 5022037"/>
              <a:gd name="connsiteX902" fmla="*/ 5495724 w 6238112"/>
              <a:gd name="connsiteY902" fmla="*/ 2008250 h 5022037"/>
              <a:gd name="connsiteX903" fmla="*/ 5488211 w 6238112"/>
              <a:gd name="connsiteY903" fmla="*/ 2014064 h 5022037"/>
              <a:gd name="connsiteX904" fmla="*/ 5493412 w 6238112"/>
              <a:gd name="connsiteY904" fmla="*/ 2021971 h 5022037"/>
              <a:gd name="connsiteX905" fmla="*/ 5481277 w 6238112"/>
              <a:gd name="connsiteY905" fmla="*/ 2026389 h 5022037"/>
              <a:gd name="connsiteX906" fmla="*/ 5482433 w 6238112"/>
              <a:gd name="connsiteY906" fmla="*/ 2049646 h 5022037"/>
              <a:gd name="connsiteX907" fmla="*/ 5493123 w 6238112"/>
              <a:gd name="connsiteY907" fmla="*/ 2056390 h 5022037"/>
              <a:gd name="connsiteX908" fmla="*/ 5567670 w 6238112"/>
              <a:gd name="connsiteY908" fmla="*/ 2074297 h 5022037"/>
              <a:gd name="connsiteX909" fmla="*/ 5574316 w 6238112"/>
              <a:gd name="connsiteY909" fmla="*/ 2066855 h 5022037"/>
              <a:gd name="connsiteX910" fmla="*/ 5612745 w 6238112"/>
              <a:gd name="connsiteY910" fmla="*/ 2046622 h 5022037"/>
              <a:gd name="connsiteX911" fmla="*/ 5701450 w 6238112"/>
              <a:gd name="connsiteY911" fmla="*/ 2014529 h 5022037"/>
              <a:gd name="connsiteX912" fmla="*/ 5714164 w 6238112"/>
              <a:gd name="connsiteY912" fmla="*/ 2009180 h 5022037"/>
              <a:gd name="connsiteX913" fmla="*/ 5766173 w 6238112"/>
              <a:gd name="connsiteY913" fmla="*/ 2012203 h 5022037"/>
              <a:gd name="connsiteX914" fmla="*/ 5758661 w 6238112"/>
              <a:gd name="connsiteY914" fmla="*/ 2026157 h 5022037"/>
              <a:gd name="connsiteX915" fmla="*/ 5805758 w 6238112"/>
              <a:gd name="connsiteY915" fmla="*/ 2062204 h 5022037"/>
              <a:gd name="connsiteX916" fmla="*/ 5833785 w 6238112"/>
              <a:gd name="connsiteY916" fmla="*/ 2057088 h 5022037"/>
              <a:gd name="connsiteX917" fmla="*/ 5866147 w 6238112"/>
              <a:gd name="connsiteY917" fmla="*/ 2066157 h 5022037"/>
              <a:gd name="connsiteX918" fmla="*/ 5848232 w 6238112"/>
              <a:gd name="connsiteY918" fmla="*/ 2082669 h 5022037"/>
              <a:gd name="connsiteX919" fmla="*/ 5835519 w 6238112"/>
              <a:gd name="connsiteY919" fmla="*/ 2087786 h 5022037"/>
              <a:gd name="connsiteX920" fmla="*/ 5827429 w 6238112"/>
              <a:gd name="connsiteY920" fmla="*/ 2114530 h 5022037"/>
              <a:gd name="connsiteX921" fmla="*/ 5862968 w 6238112"/>
              <a:gd name="connsiteY921" fmla="*/ 2127786 h 5022037"/>
              <a:gd name="connsiteX922" fmla="*/ 5908332 w 6238112"/>
              <a:gd name="connsiteY922" fmla="*/ 2114065 h 5022037"/>
              <a:gd name="connsiteX923" fmla="*/ 5959475 w 6238112"/>
              <a:gd name="connsiteY923" fmla="*/ 2097088 h 5022037"/>
              <a:gd name="connsiteX924" fmla="*/ 6023909 w 6238112"/>
              <a:gd name="connsiteY924" fmla="*/ 2094995 h 5022037"/>
              <a:gd name="connsiteX925" fmla="*/ 6076207 w 6238112"/>
              <a:gd name="connsiteY925" fmla="*/ 2071274 h 5022037"/>
              <a:gd name="connsiteX926" fmla="*/ 6068117 w 6238112"/>
              <a:gd name="connsiteY926" fmla="*/ 2099414 h 5022037"/>
              <a:gd name="connsiteX927" fmla="*/ 6011484 w 6238112"/>
              <a:gd name="connsiteY927" fmla="*/ 2119414 h 5022037"/>
              <a:gd name="connsiteX928" fmla="*/ 5975656 w 6238112"/>
              <a:gd name="connsiteY928" fmla="*/ 2115693 h 5022037"/>
              <a:gd name="connsiteX929" fmla="*/ 5932892 w 6238112"/>
              <a:gd name="connsiteY929" fmla="*/ 2133600 h 5022037"/>
              <a:gd name="connsiteX930" fmla="*/ 5918445 w 6238112"/>
              <a:gd name="connsiteY930" fmla="*/ 2150344 h 5022037"/>
              <a:gd name="connsiteX931" fmla="*/ 5910644 w 6238112"/>
              <a:gd name="connsiteY931" fmla="*/ 2171740 h 5022037"/>
              <a:gd name="connsiteX932" fmla="*/ 5954274 w 6238112"/>
              <a:gd name="connsiteY932" fmla="*/ 2183833 h 5022037"/>
              <a:gd name="connsiteX933" fmla="*/ 6000216 w 6238112"/>
              <a:gd name="connsiteY933" fmla="*/ 2168949 h 5022037"/>
              <a:gd name="connsiteX934" fmla="*/ 6067828 w 6238112"/>
              <a:gd name="connsiteY934" fmla="*/ 2180578 h 5022037"/>
              <a:gd name="connsiteX935" fmla="*/ 6093255 w 6238112"/>
              <a:gd name="connsiteY935" fmla="*/ 2212671 h 5022037"/>
              <a:gd name="connsiteX936" fmla="*/ 6175025 w 6238112"/>
              <a:gd name="connsiteY936" fmla="*/ 2183368 h 5022037"/>
              <a:gd name="connsiteX937" fmla="*/ 6195251 w 6238112"/>
              <a:gd name="connsiteY937" fmla="*/ 2185694 h 5022037"/>
              <a:gd name="connsiteX938" fmla="*/ 6204497 w 6238112"/>
              <a:gd name="connsiteY938" fmla="*/ 2203136 h 5022037"/>
              <a:gd name="connsiteX939" fmla="*/ 6154510 w 6238112"/>
              <a:gd name="connsiteY939" fmla="*/ 2233601 h 5022037"/>
              <a:gd name="connsiteX940" fmla="*/ 6155088 w 6238112"/>
              <a:gd name="connsiteY940" fmla="*/ 2220113 h 5022037"/>
              <a:gd name="connsiteX941" fmla="*/ 6154510 w 6238112"/>
              <a:gd name="connsiteY941" fmla="*/ 2233369 h 5022037"/>
              <a:gd name="connsiteX942" fmla="*/ 6154510 w 6238112"/>
              <a:gd name="connsiteY942" fmla="*/ 2233601 h 5022037"/>
              <a:gd name="connsiteX943" fmla="*/ 6073318 w 6238112"/>
              <a:gd name="connsiteY943" fmla="*/ 2264997 h 5022037"/>
              <a:gd name="connsiteX944" fmla="*/ 6045868 w 6238112"/>
              <a:gd name="connsiteY944" fmla="*/ 2252904 h 5022037"/>
              <a:gd name="connsiteX945" fmla="*/ 6027087 w 6238112"/>
              <a:gd name="connsiteY945" fmla="*/ 2234532 h 5022037"/>
              <a:gd name="connsiteX946" fmla="*/ 5985768 w 6238112"/>
              <a:gd name="connsiteY946" fmla="*/ 2244997 h 5022037"/>
              <a:gd name="connsiteX947" fmla="*/ 5985465 w 6238112"/>
              <a:gd name="connsiteY947" fmla="*/ 2247565 h 5022037"/>
              <a:gd name="connsiteX948" fmla="*/ 5980568 w 6238112"/>
              <a:gd name="connsiteY948" fmla="*/ 2245694 h 5022037"/>
              <a:gd name="connsiteX949" fmla="*/ 5980279 w 6238112"/>
              <a:gd name="connsiteY949" fmla="*/ 2245694 h 5022037"/>
              <a:gd name="connsiteX950" fmla="*/ 5984288 w 6238112"/>
              <a:gd name="connsiteY950" fmla="*/ 2251840 h 5022037"/>
              <a:gd name="connsiteX951" fmla="*/ 5970947 w 6238112"/>
              <a:gd name="connsiteY951" fmla="*/ 2277374 h 5022037"/>
              <a:gd name="connsiteX952" fmla="*/ 5975944 w 6238112"/>
              <a:gd name="connsiteY952" fmla="*/ 2364300 h 5022037"/>
              <a:gd name="connsiteX953" fmla="*/ 5986057 w 6238112"/>
              <a:gd name="connsiteY953" fmla="*/ 2359649 h 5022037"/>
              <a:gd name="connsiteX954" fmla="*/ 5984035 w 6238112"/>
              <a:gd name="connsiteY954" fmla="*/ 2357556 h 5022037"/>
              <a:gd name="connsiteX955" fmla="*/ 5993570 w 6238112"/>
              <a:gd name="connsiteY955" fmla="*/ 2360114 h 5022037"/>
              <a:gd name="connsiteX956" fmla="*/ 5992414 w 6238112"/>
              <a:gd name="connsiteY956" fmla="*/ 2348021 h 5022037"/>
              <a:gd name="connsiteX957" fmla="*/ 6045001 w 6238112"/>
              <a:gd name="connsiteY957" fmla="*/ 2317323 h 5022037"/>
              <a:gd name="connsiteX958" fmla="*/ 6072740 w 6238112"/>
              <a:gd name="connsiteY958" fmla="*/ 2319649 h 5022037"/>
              <a:gd name="connsiteX959" fmla="*/ 6049336 w 6238112"/>
              <a:gd name="connsiteY959" fmla="*/ 2350347 h 5022037"/>
              <a:gd name="connsiteX960" fmla="*/ 5988658 w 6238112"/>
              <a:gd name="connsiteY960" fmla="*/ 2383603 h 5022037"/>
              <a:gd name="connsiteX961" fmla="*/ 5880594 w 6238112"/>
              <a:gd name="connsiteY961" fmla="*/ 2412673 h 5022037"/>
              <a:gd name="connsiteX962" fmla="*/ 5886662 w 6238112"/>
              <a:gd name="connsiteY962" fmla="*/ 2399185 h 5022037"/>
              <a:gd name="connsiteX963" fmla="*/ 5848521 w 6238112"/>
              <a:gd name="connsiteY963" fmla="*/ 2412906 h 5022037"/>
              <a:gd name="connsiteX964" fmla="*/ 5861235 w 6238112"/>
              <a:gd name="connsiteY964" fmla="*/ 2430813 h 5022037"/>
              <a:gd name="connsiteX965" fmla="*/ 5855456 w 6238112"/>
              <a:gd name="connsiteY965" fmla="*/ 2444301 h 5022037"/>
              <a:gd name="connsiteX966" fmla="*/ 5814715 w 6238112"/>
              <a:gd name="connsiteY966" fmla="*/ 2454999 h 5022037"/>
              <a:gd name="connsiteX967" fmla="*/ 5793911 w 6238112"/>
              <a:gd name="connsiteY967" fmla="*/ 2472441 h 5022037"/>
              <a:gd name="connsiteX968" fmla="*/ 5815293 w 6238112"/>
              <a:gd name="connsiteY968" fmla="*/ 2484302 h 5022037"/>
              <a:gd name="connsiteX969" fmla="*/ 5819338 w 6238112"/>
              <a:gd name="connsiteY969" fmla="*/ 2495930 h 5022037"/>
              <a:gd name="connsiteX970" fmla="*/ 5806336 w 6238112"/>
              <a:gd name="connsiteY970" fmla="*/ 2498721 h 5022037"/>
              <a:gd name="connsiteX971" fmla="*/ 5779464 w 6238112"/>
              <a:gd name="connsiteY971" fmla="*/ 2491976 h 5022037"/>
              <a:gd name="connsiteX972" fmla="*/ 5754037 w 6238112"/>
              <a:gd name="connsiteY972" fmla="*/ 2483372 h 5022037"/>
              <a:gd name="connsiteX973" fmla="*/ 5724854 w 6238112"/>
              <a:gd name="connsiteY973" fmla="*/ 2493604 h 5022037"/>
              <a:gd name="connsiteX974" fmla="*/ 5733812 w 6238112"/>
              <a:gd name="connsiteY974" fmla="*/ 2510116 h 5022037"/>
              <a:gd name="connsiteX975" fmla="*/ 5756060 w 6238112"/>
              <a:gd name="connsiteY975" fmla="*/ 2527791 h 5022037"/>
              <a:gd name="connsiteX976" fmla="*/ 5757216 w 6238112"/>
              <a:gd name="connsiteY976" fmla="*/ 2529651 h 5022037"/>
              <a:gd name="connsiteX977" fmla="*/ 5857478 w 6238112"/>
              <a:gd name="connsiteY977" fmla="*/ 2530814 h 5022037"/>
              <a:gd name="connsiteX978" fmla="*/ 5862679 w 6238112"/>
              <a:gd name="connsiteY978" fmla="*/ 2536861 h 5022037"/>
              <a:gd name="connsiteX979" fmla="*/ 5862968 w 6238112"/>
              <a:gd name="connsiteY979" fmla="*/ 2540814 h 5022037"/>
              <a:gd name="connsiteX980" fmla="*/ 5870192 w 6238112"/>
              <a:gd name="connsiteY980" fmla="*/ 2556396 h 5022037"/>
              <a:gd name="connsiteX981" fmla="*/ 5942716 w 6238112"/>
              <a:gd name="connsiteY981" fmla="*/ 2578722 h 5022037"/>
              <a:gd name="connsiteX982" fmla="*/ 5930003 w 6238112"/>
              <a:gd name="connsiteY982" fmla="*/ 2551047 h 5022037"/>
              <a:gd name="connsiteX983" fmla="*/ 5976233 w 6238112"/>
              <a:gd name="connsiteY983" fmla="*/ 2512442 h 5022037"/>
              <a:gd name="connsiteX984" fmla="*/ 5953696 w 6238112"/>
              <a:gd name="connsiteY984" fmla="*/ 2567326 h 5022037"/>
              <a:gd name="connsiteX985" fmla="*/ 5953118 w 6238112"/>
              <a:gd name="connsiteY985" fmla="*/ 2568489 h 5022037"/>
              <a:gd name="connsiteX986" fmla="*/ 5923935 w 6238112"/>
              <a:gd name="connsiteY986" fmla="*/ 2586164 h 5022037"/>
              <a:gd name="connsiteX987" fmla="*/ 5890129 w 6238112"/>
              <a:gd name="connsiteY987" fmla="*/ 2588722 h 5022037"/>
              <a:gd name="connsiteX988" fmla="*/ 5825117 w 6238112"/>
              <a:gd name="connsiteY988" fmla="*/ 2637327 h 5022037"/>
              <a:gd name="connsiteX989" fmla="*/ 5819627 w 6238112"/>
              <a:gd name="connsiteY989" fmla="*/ 2649885 h 5022037"/>
              <a:gd name="connsiteX990" fmla="*/ 5724854 w 6238112"/>
              <a:gd name="connsiteY990" fmla="*/ 2698723 h 5022037"/>
              <a:gd name="connsiteX991" fmla="*/ 5679202 w 6238112"/>
              <a:gd name="connsiteY991" fmla="*/ 2710816 h 5022037"/>
              <a:gd name="connsiteX992" fmla="*/ 5622280 w 6238112"/>
              <a:gd name="connsiteY992" fmla="*/ 2741514 h 5022037"/>
              <a:gd name="connsiteX993" fmla="*/ 5577205 w 6238112"/>
              <a:gd name="connsiteY993" fmla="*/ 2741979 h 5022037"/>
              <a:gd name="connsiteX994" fmla="*/ 5513060 w 6238112"/>
              <a:gd name="connsiteY994" fmla="*/ 2776863 h 5022037"/>
              <a:gd name="connsiteX995" fmla="*/ 5502816 w 6238112"/>
              <a:gd name="connsiteY995" fmla="*/ 2795360 h 5022037"/>
              <a:gd name="connsiteX996" fmla="*/ 5498902 w 6238112"/>
              <a:gd name="connsiteY996" fmla="*/ 2791050 h 5022037"/>
              <a:gd name="connsiteX997" fmla="*/ 5495724 w 6238112"/>
              <a:gd name="connsiteY997" fmla="*/ 2788492 h 5022037"/>
              <a:gd name="connsiteX998" fmla="*/ 5485900 w 6238112"/>
              <a:gd name="connsiteY998" fmla="*/ 2838725 h 5022037"/>
              <a:gd name="connsiteX999" fmla="*/ 5542821 w 6238112"/>
              <a:gd name="connsiteY999" fmla="*/ 2819190 h 5022037"/>
              <a:gd name="connsiteX1000" fmla="*/ 5562758 w 6238112"/>
              <a:gd name="connsiteY1000" fmla="*/ 2820352 h 5022037"/>
              <a:gd name="connsiteX1001" fmla="*/ 5554090 w 6238112"/>
              <a:gd name="connsiteY1001" fmla="*/ 2835701 h 5022037"/>
              <a:gd name="connsiteX1002" fmla="*/ 5493990 w 6238112"/>
              <a:gd name="connsiteY1002" fmla="*/ 2847329 h 5022037"/>
              <a:gd name="connsiteX1003" fmla="*/ 5485033 w 6238112"/>
              <a:gd name="connsiteY1003" fmla="*/ 2851283 h 5022037"/>
              <a:gd name="connsiteX1004" fmla="*/ 5489656 w 6238112"/>
              <a:gd name="connsiteY1004" fmla="*/ 2850353 h 5022037"/>
              <a:gd name="connsiteX1005" fmla="*/ 5452383 w 6238112"/>
              <a:gd name="connsiteY1005" fmla="*/ 2876632 h 5022037"/>
              <a:gd name="connsiteX1006" fmla="*/ 5375235 w 6238112"/>
              <a:gd name="connsiteY1006" fmla="*/ 2918493 h 5022037"/>
              <a:gd name="connsiteX1007" fmla="*/ 5298666 w 6238112"/>
              <a:gd name="connsiteY1007" fmla="*/ 2942679 h 5022037"/>
              <a:gd name="connsiteX1008" fmla="*/ 5185112 w 6238112"/>
              <a:gd name="connsiteY1008" fmla="*/ 2979424 h 5022037"/>
              <a:gd name="connsiteX1009" fmla="*/ 5138303 w 6238112"/>
              <a:gd name="connsiteY1009" fmla="*/ 2987796 h 5022037"/>
              <a:gd name="connsiteX1010" fmla="*/ 5138014 w 6238112"/>
              <a:gd name="connsiteY1010" fmla="*/ 2988261 h 5022037"/>
              <a:gd name="connsiteX1011" fmla="*/ 5136859 w 6238112"/>
              <a:gd name="connsiteY1011" fmla="*/ 2988261 h 5022037"/>
              <a:gd name="connsiteX1012" fmla="*/ 5049020 w 6238112"/>
              <a:gd name="connsiteY1012" fmla="*/ 3044541 h 5022037"/>
              <a:gd name="connsiteX1013" fmla="*/ 5040641 w 6238112"/>
              <a:gd name="connsiteY1013" fmla="*/ 3056169 h 5022037"/>
              <a:gd name="connsiteX1014" fmla="*/ 5029083 w 6238112"/>
              <a:gd name="connsiteY1014" fmla="*/ 3059658 h 5022037"/>
              <a:gd name="connsiteX1015" fmla="*/ 5008569 w 6238112"/>
              <a:gd name="connsiteY1015" fmla="*/ 3056402 h 5022037"/>
              <a:gd name="connsiteX1016" fmla="*/ 5003946 w 6238112"/>
              <a:gd name="connsiteY1016" fmla="*/ 3054541 h 5022037"/>
              <a:gd name="connsiteX1017" fmla="*/ 4962916 w 6238112"/>
              <a:gd name="connsiteY1017" fmla="*/ 3062681 h 5022037"/>
              <a:gd name="connsiteX1018" fmla="*/ 4962627 w 6238112"/>
              <a:gd name="connsiteY1018" fmla="*/ 3062913 h 5022037"/>
              <a:gd name="connsiteX1019" fmla="*/ 4930554 w 6238112"/>
              <a:gd name="connsiteY1019" fmla="*/ 3083611 h 5022037"/>
              <a:gd name="connsiteX1020" fmla="*/ 4895881 w 6238112"/>
              <a:gd name="connsiteY1020" fmla="*/ 3102681 h 5022037"/>
              <a:gd name="connsiteX1021" fmla="*/ 4931999 w 6238112"/>
              <a:gd name="connsiteY1021" fmla="*/ 3122449 h 5022037"/>
              <a:gd name="connsiteX1022" fmla="*/ 4996144 w 6238112"/>
              <a:gd name="connsiteY1022" fmla="*/ 3166636 h 5022037"/>
              <a:gd name="connsiteX1023" fmla="*/ 5005968 w 6238112"/>
              <a:gd name="connsiteY1023" fmla="*/ 3161984 h 5022037"/>
              <a:gd name="connsiteX1024" fmla="*/ 5002790 w 6238112"/>
              <a:gd name="connsiteY1024" fmla="*/ 3146868 h 5022037"/>
              <a:gd name="connsiteX1025" fmla="*/ 5020952 w 6238112"/>
              <a:gd name="connsiteY1025" fmla="*/ 3141995 h 5022037"/>
              <a:gd name="connsiteX1026" fmla="*/ 5044166 w 6238112"/>
              <a:gd name="connsiteY1026" fmla="*/ 3131680 h 5022037"/>
              <a:gd name="connsiteX1027" fmla="*/ 5044325 w 6238112"/>
              <a:gd name="connsiteY1027" fmla="*/ 3131635 h 5022037"/>
              <a:gd name="connsiteX1028" fmla="*/ 5051043 w 6238112"/>
              <a:gd name="connsiteY1028" fmla="*/ 3128961 h 5022037"/>
              <a:gd name="connsiteX1029" fmla="*/ 5051332 w 6238112"/>
              <a:gd name="connsiteY1029" fmla="*/ 3128496 h 5022037"/>
              <a:gd name="connsiteX1030" fmla="*/ 5044166 w 6238112"/>
              <a:gd name="connsiteY1030" fmla="*/ 3131680 h 5022037"/>
              <a:gd name="connsiteX1031" fmla="*/ 5039774 w 6238112"/>
              <a:gd name="connsiteY1031" fmla="*/ 3132914 h 5022037"/>
              <a:gd name="connsiteX1032" fmla="*/ 5020704 w 6238112"/>
              <a:gd name="connsiteY1032" fmla="*/ 3123379 h 5022037"/>
              <a:gd name="connsiteX1033" fmla="*/ 5021571 w 6238112"/>
              <a:gd name="connsiteY1033" fmla="*/ 3121286 h 5022037"/>
              <a:gd name="connsiteX1034" fmla="*/ 5018104 w 6238112"/>
              <a:gd name="connsiteY1034" fmla="*/ 3110588 h 5022037"/>
              <a:gd name="connsiteX1035" fmla="*/ 5043531 w 6238112"/>
              <a:gd name="connsiteY1035" fmla="*/ 3099891 h 5022037"/>
              <a:gd name="connsiteX1036" fmla="*/ 5048443 w 6238112"/>
              <a:gd name="connsiteY1036" fmla="*/ 3088030 h 5022037"/>
              <a:gd name="connsiteX1037" fmla="*/ 5050176 w 6238112"/>
              <a:gd name="connsiteY1037" fmla="*/ 3085704 h 5022037"/>
              <a:gd name="connsiteX1038" fmla="*/ 5059422 w 6238112"/>
              <a:gd name="connsiteY1038" fmla="*/ 3072914 h 5022037"/>
              <a:gd name="connsiteX1039" fmla="*/ 5072714 w 6238112"/>
              <a:gd name="connsiteY1039" fmla="*/ 3068030 h 5022037"/>
              <a:gd name="connsiteX1040" fmla="*/ 5098718 w 6238112"/>
              <a:gd name="connsiteY1040" fmla="*/ 3069658 h 5022037"/>
              <a:gd name="connsiteX1041" fmla="*/ 5113743 w 6238112"/>
              <a:gd name="connsiteY1041" fmla="*/ 3072216 h 5022037"/>
              <a:gd name="connsiteX1042" fmla="*/ 5167775 w 6238112"/>
              <a:gd name="connsiteY1042" fmla="*/ 3084542 h 5022037"/>
              <a:gd name="connsiteX1043" fmla="*/ 5159974 w 6238112"/>
              <a:gd name="connsiteY1043" fmla="*/ 3090123 h 5022037"/>
              <a:gd name="connsiteX1044" fmla="*/ 5172109 w 6238112"/>
              <a:gd name="connsiteY1044" fmla="*/ 3099891 h 5022037"/>
              <a:gd name="connsiteX1045" fmla="*/ 5163152 w 6238112"/>
              <a:gd name="connsiteY1045" fmla="*/ 3124077 h 5022037"/>
              <a:gd name="connsiteX1046" fmla="*/ 5155929 w 6238112"/>
              <a:gd name="connsiteY1046" fmla="*/ 3142449 h 5022037"/>
              <a:gd name="connsiteX1047" fmla="*/ 5162285 w 6238112"/>
              <a:gd name="connsiteY1047" fmla="*/ 3148496 h 5022037"/>
              <a:gd name="connsiteX1048" fmla="*/ 5195803 w 6238112"/>
              <a:gd name="connsiteY1048" fmla="*/ 3147100 h 5022037"/>
              <a:gd name="connsiteX1049" fmla="*/ 5234521 w 6238112"/>
              <a:gd name="connsiteY1049" fmla="*/ 3137565 h 5022037"/>
              <a:gd name="connsiteX1050" fmla="*/ 5273817 w 6238112"/>
              <a:gd name="connsiteY1050" fmla="*/ 3117333 h 5022037"/>
              <a:gd name="connsiteX1051" fmla="*/ 5297510 w 6238112"/>
              <a:gd name="connsiteY1051" fmla="*/ 3106867 h 5022037"/>
              <a:gd name="connsiteX1052" fmla="*/ 5321781 w 6238112"/>
              <a:gd name="connsiteY1052" fmla="*/ 3108263 h 5022037"/>
              <a:gd name="connsiteX1053" fmla="*/ 5314847 w 6238112"/>
              <a:gd name="connsiteY1053" fmla="*/ 3124542 h 5022037"/>
              <a:gd name="connsiteX1054" fmla="*/ 5296643 w 6238112"/>
              <a:gd name="connsiteY1054" fmla="*/ 3131751 h 5022037"/>
              <a:gd name="connsiteX1055" fmla="*/ 5248679 w 6238112"/>
              <a:gd name="connsiteY1055" fmla="*/ 3151984 h 5022037"/>
              <a:gd name="connsiteX1056" fmla="*/ 5209961 w 6238112"/>
              <a:gd name="connsiteY1056" fmla="*/ 3188961 h 5022037"/>
              <a:gd name="connsiteX1057" fmla="*/ 5245212 w 6238112"/>
              <a:gd name="connsiteY1057" fmla="*/ 3193148 h 5022037"/>
              <a:gd name="connsiteX1058" fmla="*/ 5184534 w 6238112"/>
              <a:gd name="connsiteY1058" fmla="*/ 3225241 h 5022037"/>
              <a:gd name="connsiteX1059" fmla="*/ 5174421 w 6238112"/>
              <a:gd name="connsiteY1059" fmla="*/ 3245706 h 5022037"/>
              <a:gd name="connsiteX1060" fmla="*/ 5219785 w 6238112"/>
              <a:gd name="connsiteY1060" fmla="*/ 3277567 h 5022037"/>
              <a:gd name="connsiteX1061" fmla="*/ 5165175 w 6238112"/>
              <a:gd name="connsiteY1061" fmla="*/ 3307102 h 5022037"/>
              <a:gd name="connsiteX1062" fmla="*/ 5154195 w 6238112"/>
              <a:gd name="connsiteY1062" fmla="*/ 3301986 h 5022037"/>
              <a:gd name="connsiteX1063" fmla="*/ 5155640 w 6238112"/>
              <a:gd name="connsiteY1063" fmla="*/ 3293149 h 5022037"/>
              <a:gd name="connsiteX1064" fmla="*/ 5166042 w 6238112"/>
              <a:gd name="connsiteY1064" fmla="*/ 3286637 h 5022037"/>
              <a:gd name="connsiteX1065" fmla="*/ 5155062 w 6238112"/>
              <a:gd name="connsiteY1065" fmla="*/ 3265707 h 5022037"/>
              <a:gd name="connsiteX1066" fmla="*/ 5099296 w 6238112"/>
              <a:gd name="connsiteY1066" fmla="*/ 3271055 h 5022037"/>
              <a:gd name="connsiteX1067" fmla="*/ 4967828 w 6238112"/>
              <a:gd name="connsiteY1067" fmla="*/ 3322917 h 5022037"/>
              <a:gd name="connsiteX1068" fmla="*/ 4940956 w 6238112"/>
              <a:gd name="connsiteY1068" fmla="*/ 3338498 h 5022037"/>
              <a:gd name="connsiteX1069" fmla="*/ 4865832 w 6238112"/>
              <a:gd name="connsiteY1069" fmla="*/ 3381522 h 5022037"/>
              <a:gd name="connsiteX1070" fmla="*/ 4807754 w 6238112"/>
              <a:gd name="connsiteY1070" fmla="*/ 3431057 h 5022037"/>
              <a:gd name="connsiteX1071" fmla="*/ 4788106 w 6238112"/>
              <a:gd name="connsiteY1071" fmla="*/ 3456174 h 5022037"/>
              <a:gd name="connsiteX1072" fmla="*/ 4767014 w 6238112"/>
              <a:gd name="connsiteY1072" fmla="*/ 3451988 h 5022037"/>
              <a:gd name="connsiteX1073" fmla="*/ 4745921 w 6238112"/>
              <a:gd name="connsiteY1073" fmla="*/ 3438034 h 5022037"/>
              <a:gd name="connsiteX1074" fmla="*/ 4696223 w 6238112"/>
              <a:gd name="connsiteY1074" fmla="*/ 3444313 h 5022037"/>
              <a:gd name="connsiteX1075" fmla="*/ 4659816 w 6238112"/>
              <a:gd name="connsiteY1075" fmla="*/ 3455244 h 5022037"/>
              <a:gd name="connsiteX1076" fmla="*/ 4653749 w 6238112"/>
              <a:gd name="connsiteY1076" fmla="*/ 3493384 h 5022037"/>
              <a:gd name="connsiteX1077" fmla="*/ 4667040 w 6238112"/>
              <a:gd name="connsiteY1077" fmla="*/ 3504314 h 5022037"/>
              <a:gd name="connsiteX1078" fmla="*/ 4643925 w 6238112"/>
              <a:gd name="connsiteY1078" fmla="*/ 3535710 h 5022037"/>
              <a:gd name="connsiteX1079" fmla="*/ 4610118 w 6238112"/>
              <a:gd name="connsiteY1079" fmla="*/ 3541059 h 5022037"/>
              <a:gd name="connsiteX1080" fmla="*/ 4587870 w 6238112"/>
              <a:gd name="connsiteY1080" fmla="*/ 3542687 h 5022037"/>
              <a:gd name="connsiteX1081" fmla="*/ 4578301 w 6238112"/>
              <a:gd name="connsiteY1081" fmla="*/ 3542027 h 5022037"/>
              <a:gd name="connsiteX1082" fmla="*/ 4578335 w 6238112"/>
              <a:gd name="connsiteY1082" fmla="*/ 3541989 h 5022037"/>
              <a:gd name="connsiteX1083" fmla="*/ 4577757 w 6238112"/>
              <a:gd name="connsiteY1083" fmla="*/ 3541989 h 5022037"/>
              <a:gd name="connsiteX1084" fmla="*/ 4578301 w 6238112"/>
              <a:gd name="connsiteY1084" fmla="*/ 3542027 h 5022037"/>
              <a:gd name="connsiteX1085" fmla="*/ 4565044 w 6238112"/>
              <a:gd name="connsiteY1085" fmla="*/ 3556669 h 5022037"/>
              <a:gd name="connsiteX1086" fmla="*/ 4556953 w 6238112"/>
              <a:gd name="connsiteY1086" fmla="*/ 3572919 h 5022037"/>
              <a:gd name="connsiteX1087" fmla="*/ 4487029 w 6238112"/>
              <a:gd name="connsiteY1087" fmla="*/ 3608036 h 5022037"/>
              <a:gd name="connsiteX1088" fmla="*/ 4474316 w 6238112"/>
              <a:gd name="connsiteY1088" fmla="*/ 3601524 h 5022037"/>
              <a:gd name="connsiteX1089" fmla="*/ 4474605 w 6238112"/>
              <a:gd name="connsiteY1089" fmla="*/ 3601292 h 5022037"/>
              <a:gd name="connsiteX1090" fmla="*/ 4444266 w 6238112"/>
              <a:gd name="connsiteY1090" fmla="*/ 3607571 h 5022037"/>
              <a:gd name="connsiteX1091" fmla="*/ 4338513 w 6238112"/>
              <a:gd name="connsiteY1091" fmla="*/ 3668967 h 5022037"/>
              <a:gd name="connsiteX1092" fmla="*/ 4309619 w 6238112"/>
              <a:gd name="connsiteY1092" fmla="*/ 3675479 h 5022037"/>
              <a:gd name="connsiteX1093" fmla="*/ 4306152 w 6238112"/>
              <a:gd name="connsiteY1093" fmla="*/ 3675246 h 5022037"/>
              <a:gd name="connsiteX1094" fmla="*/ 4323489 w 6238112"/>
              <a:gd name="connsiteY1094" fmla="*/ 3689665 h 5022037"/>
              <a:gd name="connsiteX1095" fmla="*/ 4295461 w 6238112"/>
              <a:gd name="connsiteY1095" fmla="*/ 3723619 h 5022037"/>
              <a:gd name="connsiteX1096" fmla="*/ 4240851 w 6238112"/>
              <a:gd name="connsiteY1096" fmla="*/ 3721991 h 5022037"/>
              <a:gd name="connsiteX1097" fmla="*/ 4240562 w 6238112"/>
              <a:gd name="connsiteY1097" fmla="*/ 3721991 h 5022037"/>
              <a:gd name="connsiteX1098" fmla="*/ 4225826 w 6238112"/>
              <a:gd name="connsiteY1098" fmla="*/ 3739898 h 5022037"/>
              <a:gd name="connsiteX1099" fmla="*/ 4121518 w 6238112"/>
              <a:gd name="connsiteY1099" fmla="*/ 3807573 h 5022037"/>
              <a:gd name="connsiteX1100" fmla="*/ 4083378 w 6238112"/>
              <a:gd name="connsiteY1100" fmla="*/ 3821295 h 5022037"/>
              <a:gd name="connsiteX1101" fmla="*/ 4019811 w 6238112"/>
              <a:gd name="connsiteY1101" fmla="*/ 3845248 h 5022037"/>
              <a:gd name="connsiteX1102" fmla="*/ 3995829 w 6238112"/>
              <a:gd name="connsiteY1102" fmla="*/ 3856179 h 5022037"/>
              <a:gd name="connsiteX1103" fmla="*/ 3927928 w 6238112"/>
              <a:gd name="connsiteY1103" fmla="*/ 3881528 h 5022037"/>
              <a:gd name="connsiteX1104" fmla="*/ 3866383 w 6238112"/>
              <a:gd name="connsiteY1104" fmla="*/ 3914319 h 5022037"/>
              <a:gd name="connsiteX1105" fmla="*/ 3849047 w 6238112"/>
              <a:gd name="connsiteY1105" fmla="*/ 3923156 h 5022037"/>
              <a:gd name="connsiteX1106" fmla="*/ 3736648 w 6238112"/>
              <a:gd name="connsiteY1106" fmla="*/ 3966878 h 5022037"/>
              <a:gd name="connsiteX1107" fmla="*/ 3666725 w 6238112"/>
              <a:gd name="connsiteY1107" fmla="*/ 4015250 h 5022037"/>
              <a:gd name="connsiteX1108" fmla="*/ 3582643 w 6238112"/>
              <a:gd name="connsiteY1108" fmla="*/ 4037576 h 5022037"/>
              <a:gd name="connsiteX1109" fmla="*/ 3523988 w 6238112"/>
              <a:gd name="connsiteY1109" fmla="*/ 4056879 h 5022037"/>
              <a:gd name="connsiteX1110" fmla="*/ 3441062 w 6238112"/>
              <a:gd name="connsiteY1110" fmla="*/ 4094786 h 5022037"/>
              <a:gd name="connsiteX1111" fmla="*/ 3398876 w 6238112"/>
              <a:gd name="connsiteY1111" fmla="*/ 4113159 h 5022037"/>
              <a:gd name="connsiteX1112" fmla="*/ 3361603 w 6238112"/>
              <a:gd name="connsiteY1112" fmla="*/ 4102693 h 5022037"/>
              <a:gd name="connsiteX1113" fmla="*/ 3343688 w 6238112"/>
              <a:gd name="connsiteY1113" fmla="*/ 4109670 h 5022037"/>
              <a:gd name="connsiteX1114" fmla="*/ 3329241 w 6238112"/>
              <a:gd name="connsiteY1114" fmla="*/ 4136415 h 5022037"/>
              <a:gd name="connsiteX1115" fmla="*/ 3269430 w 6238112"/>
              <a:gd name="connsiteY1115" fmla="*/ 4152926 h 5022037"/>
              <a:gd name="connsiteX1116" fmla="*/ 3250071 w 6238112"/>
              <a:gd name="connsiteY1116" fmla="*/ 4140368 h 5022037"/>
              <a:gd name="connsiteX1117" fmla="*/ 3252961 w 6238112"/>
              <a:gd name="connsiteY1117" fmla="*/ 4120833 h 5022037"/>
              <a:gd name="connsiteX1118" fmla="*/ 3228401 w 6238112"/>
              <a:gd name="connsiteY1118" fmla="*/ 4108972 h 5022037"/>
              <a:gd name="connsiteX1119" fmla="*/ 3189972 w 6238112"/>
              <a:gd name="connsiteY1119" fmla="*/ 4117112 h 5022037"/>
              <a:gd name="connsiteX1120" fmla="*/ 3181303 w 6238112"/>
              <a:gd name="connsiteY1120" fmla="*/ 4126880 h 5022037"/>
              <a:gd name="connsiteX1121" fmla="*/ 3133917 w 6238112"/>
              <a:gd name="connsiteY1121" fmla="*/ 4165950 h 5022037"/>
              <a:gd name="connsiteX1122" fmla="*/ 3053591 w 6238112"/>
              <a:gd name="connsiteY1122" fmla="*/ 4186648 h 5022037"/>
              <a:gd name="connsiteX1123" fmla="*/ 3040878 w 6238112"/>
              <a:gd name="connsiteY1123" fmla="*/ 4182229 h 5022037"/>
              <a:gd name="connsiteX1124" fmla="*/ 3007072 w 6238112"/>
              <a:gd name="connsiteY1124" fmla="*/ 4168973 h 5022037"/>
              <a:gd name="connsiteX1125" fmla="*/ 3003893 w 6238112"/>
              <a:gd name="connsiteY1125" fmla="*/ 4150136 h 5022037"/>
              <a:gd name="connsiteX1126" fmla="*/ 3006205 w 6238112"/>
              <a:gd name="connsiteY1126" fmla="*/ 4129903 h 5022037"/>
              <a:gd name="connsiteX1127" fmla="*/ 2989446 w 6238112"/>
              <a:gd name="connsiteY1127" fmla="*/ 4121066 h 5022037"/>
              <a:gd name="connsiteX1128" fmla="*/ 2961130 w 6238112"/>
              <a:gd name="connsiteY1128" fmla="*/ 4128508 h 5022037"/>
              <a:gd name="connsiteX1129" fmla="*/ 2889472 w 6238112"/>
              <a:gd name="connsiteY1129" fmla="*/ 4165252 h 5022037"/>
              <a:gd name="connsiteX1130" fmla="*/ 2809146 w 6238112"/>
              <a:gd name="connsiteY1130" fmla="*/ 4160136 h 5022037"/>
              <a:gd name="connsiteX1131" fmla="*/ 2784587 w 6238112"/>
              <a:gd name="connsiteY1131" fmla="*/ 4165950 h 5022037"/>
              <a:gd name="connsiteX1132" fmla="*/ 2790654 w 6238112"/>
              <a:gd name="connsiteY1132" fmla="*/ 4178741 h 5022037"/>
              <a:gd name="connsiteX1133" fmla="*/ 2796144 w 6238112"/>
              <a:gd name="connsiteY1133" fmla="*/ 4181997 h 5022037"/>
              <a:gd name="connsiteX1134" fmla="*/ 2777363 w 6238112"/>
              <a:gd name="connsiteY1134" fmla="*/ 4208043 h 5022037"/>
              <a:gd name="connsiteX1135" fmla="*/ 2727087 w 6238112"/>
              <a:gd name="connsiteY1135" fmla="*/ 4203160 h 5022037"/>
              <a:gd name="connsiteX1136" fmla="*/ 2726509 w 6238112"/>
              <a:gd name="connsiteY1136" fmla="*/ 4202695 h 5022037"/>
              <a:gd name="connsiteX1137" fmla="*/ 2703105 w 6238112"/>
              <a:gd name="connsiteY1137" fmla="*/ 4213392 h 5022037"/>
              <a:gd name="connsiteX1138" fmla="*/ 2592152 w 6238112"/>
              <a:gd name="connsiteY1138" fmla="*/ 4263393 h 5022037"/>
              <a:gd name="connsiteX1139" fmla="*/ 2578860 w 6238112"/>
              <a:gd name="connsiteY1139" fmla="*/ 4280602 h 5022037"/>
              <a:gd name="connsiteX1140" fmla="*/ 2502291 w 6238112"/>
              <a:gd name="connsiteY1140" fmla="*/ 4295719 h 5022037"/>
              <a:gd name="connsiteX1141" fmla="*/ 2430345 w 6238112"/>
              <a:gd name="connsiteY1141" fmla="*/ 4323161 h 5022037"/>
              <a:gd name="connsiteX1142" fmla="*/ 2367933 w 6238112"/>
              <a:gd name="connsiteY1142" fmla="*/ 4336185 h 5022037"/>
              <a:gd name="connsiteX1143" fmla="*/ 2341061 w 6238112"/>
              <a:gd name="connsiteY1143" fmla="*/ 4326650 h 5022037"/>
              <a:gd name="connsiteX1144" fmla="*/ 2285874 w 6238112"/>
              <a:gd name="connsiteY1144" fmla="*/ 4346417 h 5022037"/>
              <a:gd name="connsiteX1145" fmla="*/ 2417920 w 6238112"/>
              <a:gd name="connsiteY1145" fmla="*/ 4316184 h 5022037"/>
              <a:gd name="connsiteX1146" fmla="*/ 2449414 w 6238112"/>
              <a:gd name="connsiteY1146" fmla="*/ 4293626 h 5022037"/>
              <a:gd name="connsiteX1147" fmla="*/ 2456927 w 6238112"/>
              <a:gd name="connsiteY1147" fmla="*/ 4270137 h 5022037"/>
              <a:gd name="connsiteX1148" fmla="*/ 2531763 w 6238112"/>
              <a:gd name="connsiteY1148" fmla="*/ 4199904 h 5022037"/>
              <a:gd name="connsiteX1149" fmla="*/ 2544187 w 6238112"/>
              <a:gd name="connsiteY1149" fmla="*/ 4202927 h 5022037"/>
              <a:gd name="connsiteX1150" fmla="*/ 2576838 w 6238112"/>
              <a:gd name="connsiteY1150" fmla="*/ 4176415 h 5022037"/>
              <a:gd name="connsiteX1151" fmla="*/ 2639538 w 6238112"/>
              <a:gd name="connsiteY1151" fmla="*/ 4155950 h 5022037"/>
              <a:gd name="connsiteX1152" fmla="*/ 2740668 w 6238112"/>
              <a:gd name="connsiteY1152" fmla="*/ 4147810 h 5022037"/>
              <a:gd name="connsiteX1153" fmla="*/ 2793255 w 6238112"/>
              <a:gd name="connsiteY1153" fmla="*/ 4136415 h 5022037"/>
              <a:gd name="connsiteX1154" fmla="*/ 2853644 w 6238112"/>
              <a:gd name="connsiteY1154" fmla="*/ 4090600 h 5022037"/>
              <a:gd name="connsiteX1155" fmla="*/ 2901319 w 6238112"/>
              <a:gd name="connsiteY1155" fmla="*/ 4046646 h 5022037"/>
              <a:gd name="connsiteX1156" fmla="*/ 2935125 w 6238112"/>
              <a:gd name="connsiteY1156" fmla="*/ 4025250 h 5022037"/>
              <a:gd name="connsiteX1157" fmla="*/ 3005338 w 6238112"/>
              <a:gd name="connsiteY1157" fmla="*/ 3976180 h 5022037"/>
              <a:gd name="connsiteX1158" fmla="*/ 2980778 w 6238112"/>
              <a:gd name="connsiteY1158" fmla="*/ 3966645 h 5022037"/>
              <a:gd name="connsiteX1159" fmla="*/ 2863467 w 6238112"/>
              <a:gd name="connsiteY1159" fmla="*/ 4013622 h 5022037"/>
              <a:gd name="connsiteX1160" fmla="*/ 2832551 w 6238112"/>
              <a:gd name="connsiteY1160" fmla="*/ 4018971 h 5022037"/>
              <a:gd name="connsiteX1161" fmla="*/ 2832551 w 6238112"/>
              <a:gd name="connsiteY1161" fmla="*/ 4025483 h 5022037"/>
              <a:gd name="connsiteX1162" fmla="*/ 2857400 w 6238112"/>
              <a:gd name="connsiteY1162" fmla="*/ 4025483 h 5022037"/>
              <a:gd name="connsiteX1163" fmla="*/ 2770717 w 6238112"/>
              <a:gd name="connsiteY1163" fmla="*/ 4061297 h 5022037"/>
              <a:gd name="connsiteX1164" fmla="*/ 2742690 w 6238112"/>
              <a:gd name="connsiteY1164" fmla="*/ 4072693 h 5022037"/>
              <a:gd name="connsiteX1165" fmla="*/ 2644161 w 6238112"/>
              <a:gd name="connsiteY1165" fmla="*/ 4113624 h 5022037"/>
              <a:gd name="connsiteX1166" fmla="*/ 2649145 w 6238112"/>
              <a:gd name="connsiteY1166" fmla="*/ 4098508 h 5022037"/>
              <a:gd name="connsiteX1167" fmla="*/ 2656496 w 6238112"/>
              <a:gd name="connsiteY1167" fmla="*/ 4094725 h 5022037"/>
              <a:gd name="connsiteX1168" fmla="*/ 2657461 w 6238112"/>
              <a:gd name="connsiteY1168" fmla="*/ 4095202 h 5022037"/>
              <a:gd name="connsiteX1169" fmla="*/ 2657453 w 6238112"/>
              <a:gd name="connsiteY1169" fmla="*/ 4095484 h 5022037"/>
              <a:gd name="connsiteX1170" fmla="*/ 2658030 w 6238112"/>
              <a:gd name="connsiteY1170" fmla="*/ 4095484 h 5022037"/>
              <a:gd name="connsiteX1171" fmla="*/ 2657461 w 6238112"/>
              <a:gd name="connsiteY1171" fmla="*/ 4095202 h 5022037"/>
              <a:gd name="connsiteX1172" fmla="*/ 2657489 w 6238112"/>
              <a:gd name="connsiteY1172" fmla="*/ 4094214 h 5022037"/>
              <a:gd name="connsiteX1173" fmla="*/ 2664965 w 6238112"/>
              <a:gd name="connsiteY1173" fmla="*/ 4090368 h 5022037"/>
              <a:gd name="connsiteX1174" fmla="*/ 2689236 w 6238112"/>
              <a:gd name="connsiteY1174" fmla="*/ 4073623 h 5022037"/>
              <a:gd name="connsiteX1175" fmla="*/ 2667854 w 6238112"/>
              <a:gd name="connsiteY1175" fmla="*/ 4072693 h 5022037"/>
              <a:gd name="connsiteX1176" fmla="*/ 2658030 w 6238112"/>
              <a:gd name="connsiteY1176" fmla="*/ 4082926 h 5022037"/>
              <a:gd name="connsiteX1177" fmla="*/ 2657633 w 6238112"/>
              <a:gd name="connsiteY1177" fmla="*/ 4089205 h 5022037"/>
              <a:gd name="connsiteX1178" fmla="*/ 2657489 w 6238112"/>
              <a:gd name="connsiteY1178" fmla="*/ 4094214 h 5022037"/>
              <a:gd name="connsiteX1179" fmla="*/ 2656496 w 6238112"/>
              <a:gd name="connsiteY1179" fmla="*/ 4094725 h 5022037"/>
              <a:gd name="connsiteX1180" fmla="*/ 2647340 w 6238112"/>
              <a:gd name="connsiteY1180" fmla="*/ 4090193 h 5022037"/>
              <a:gd name="connsiteX1181" fmla="*/ 2636649 w 6238112"/>
              <a:gd name="connsiteY1181" fmla="*/ 4084554 h 5022037"/>
              <a:gd name="connsiteX1182" fmla="*/ 2624513 w 6238112"/>
              <a:gd name="connsiteY1182" fmla="*/ 4070135 h 5022037"/>
              <a:gd name="connsiteX1183" fmla="*/ 2625091 w 6238112"/>
              <a:gd name="connsiteY1183" fmla="*/ 4069437 h 5022037"/>
              <a:gd name="connsiteX1184" fmla="*/ 2601109 w 6238112"/>
              <a:gd name="connsiteY1184" fmla="*/ 4086647 h 5022037"/>
              <a:gd name="connsiteX1185" fmla="*/ 2511248 w 6238112"/>
              <a:gd name="connsiteY1185" fmla="*/ 4128042 h 5022037"/>
              <a:gd name="connsiteX1186" fmla="*/ 2460394 w 6238112"/>
              <a:gd name="connsiteY1186" fmla="*/ 4141996 h 5022037"/>
              <a:gd name="connsiteX1187" fmla="*/ 2386425 w 6238112"/>
              <a:gd name="connsiteY1187" fmla="*/ 4169903 h 5022037"/>
              <a:gd name="connsiteX1188" fmla="*/ 2361576 w 6238112"/>
              <a:gd name="connsiteY1188" fmla="*/ 4178043 h 5022037"/>
              <a:gd name="connsiteX1189" fmla="*/ 2335283 w 6238112"/>
              <a:gd name="connsiteY1189" fmla="*/ 4184787 h 5022037"/>
              <a:gd name="connsiteX1190" fmla="*/ 2308122 w 6238112"/>
              <a:gd name="connsiteY1190" fmla="*/ 4173392 h 5022037"/>
              <a:gd name="connsiteX1191" fmla="*/ 2293675 w 6238112"/>
              <a:gd name="connsiteY1191" fmla="*/ 4136647 h 5022037"/>
              <a:gd name="connsiteX1192" fmla="*/ 2280962 w 6238112"/>
              <a:gd name="connsiteY1192" fmla="*/ 4140833 h 5022037"/>
              <a:gd name="connsiteX1193" fmla="*/ 2281251 w 6238112"/>
              <a:gd name="connsiteY1193" fmla="*/ 4163624 h 5022037"/>
              <a:gd name="connsiteX1194" fmla="*/ 2272005 w 6238112"/>
              <a:gd name="connsiteY1194" fmla="*/ 4191997 h 5022037"/>
              <a:gd name="connsiteX1195" fmla="*/ 2263625 w 6238112"/>
              <a:gd name="connsiteY1195" fmla="*/ 4225253 h 5022037"/>
              <a:gd name="connsiteX1196" fmla="*/ 2246578 w 6238112"/>
              <a:gd name="connsiteY1196" fmla="*/ 4266649 h 5022037"/>
              <a:gd name="connsiteX1197" fmla="*/ 2279228 w 6238112"/>
              <a:gd name="connsiteY1197" fmla="*/ 4280137 h 5022037"/>
              <a:gd name="connsiteX1198" fmla="*/ 2262470 w 6238112"/>
              <a:gd name="connsiteY1198" fmla="*/ 4299440 h 5022037"/>
              <a:gd name="connsiteX1199" fmla="*/ 2169430 w 6238112"/>
              <a:gd name="connsiteY1199" fmla="*/ 4337115 h 5022037"/>
              <a:gd name="connsiteX1200" fmla="*/ 2131290 w 6238112"/>
              <a:gd name="connsiteY1200" fmla="*/ 4350836 h 5022037"/>
              <a:gd name="connsiteX1201" fmla="*/ 2119155 w 6238112"/>
              <a:gd name="connsiteY1201" fmla="*/ 4347580 h 5022037"/>
              <a:gd name="connsiteX1202" fmla="*/ 2118288 w 6238112"/>
              <a:gd name="connsiteY1202" fmla="*/ 4338743 h 5022037"/>
              <a:gd name="connsiteX1203" fmla="*/ 2152383 w 6238112"/>
              <a:gd name="connsiteY1203" fmla="*/ 4321533 h 5022037"/>
              <a:gd name="connsiteX1204" fmla="*/ 2241088 w 6238112"/>
              <a:gd name="connsiteY1204" fmla="*/ 4279672 h 5022037"/>
              <a:gd name="connsiteX1205" fmla="*/ 2202370 w 6238112"/>
              <a:gd name="connsiteY1205" fmla="*/ 4276184 h 5022037"/>
              <a:gd name="connsiteX1206" fmla="*/ 2126667 w 6238112"/>
              <a:gd name="connsiteY1206" fmla="*/ 4299672 h 5022037"/>
              <a:gd name="connsiteX1207" fmla="*/ 2102107 w 6238112"/>
              <a:gd name="connsiteY1207" fmla="*/ 4308742 h 5022037"/>
              <a:gd name="connsiteX1208" fmla="*/ 2090549 w 6238112"/>
              <a:gd name="connsiteY1208" fmla="*/ 4318510 h 5022037"/>
              <a:gd name="connsiteX1209" fmla="*/ 2011957 w 6238112"/>
              <a:gd name="connsiteY1209" fmla="*/ 4316184 h 5022037"/>
              <a:gd name="connsiteX1210" fmla="*/ 2013113 w 6238112"/>
              <a:gd name="connsiteY1210" fmla="*/ 4306649 h 5022037"/>
              <a:gd name="connsiteX1211" fmla="*/ 2003289 w 6238112"/>
              <a:gd name="connsiteY1211" fmla="*/ 4298742 h 5022037"/>
              <a:gd name="connsiteX1212" fmla="*/ 1980752 w 6238112"/>
              <a:gd name="connsiteY1212" fmla="*/ 4305487 h 5022037"/>
              <a:gd name="connsiteX1213" fmla="*/ 1980174 w 6238112"/>
              <a:gd name="connsiteY1213" fmla="*/ 4306649 h 5022037"/>
              <a:gd name="connsiteX1214" fmla="*/ 1998955 w 6238112"/>
              <a:gd name="connsiteY1214" fmla="*/ 4373859 h 5022037"/>
              <a:gd name="connsiteX1215" fmla="*/ 1893202 w 6238112"/>
              <a:gd name="connsiteY1215" fmla="*/ 4414092 h 5022037"/>
              <a:gd name="connsiteX1216" fmla="*/ 1855351 w 6238112"/>
              <a:gd name="connsiteY1216" fmla="*/ 4409441 h 5022037"/>
              <a:gd name="connsiteX1217" fmla="*/ 1819522 w 6238112"/>
              <a:gd name="connsiteY1217" fmla="*/ 4378046 h 5022037"/>
              <a:gd name="connsiteX1218" fmla="*/ 1807676 w 6238112"/>
              <a:gd name="connsiteY1218" fmla="*/ 4379441 h 5022037"/>
              <a:gd name="connsiteX1219" fmla="*/ 1791495 w 6238112"/>
              <a:gd name="connsiteY1219" fmla="*/ 4398743 h 5022037"/>
              <a:gd name="connsiteX1220" fmla="*/ 1807387 w 6238112"/>
              <a:gd name="connsiteY1220" fmla="*/ 4408976 h 5022037"/>
              <a:gd name="connsiteX1221" fmla="*/ 1807676 w 6238112"/>
              <a:gd name="connsiteY1221" fmla="*/ 4427116 h 5022037"/>
              <a:gd name="connsiteX1222" fmla="*/ 1770980 w 6238112"/>
              <a:gd name="connsiteY1222" fmla="*/ 4450605 h 5022037"/>
              <a:gd name="connsiteX1223" fmla="*/ 1739197 w 6238112"/>
              <a:gd name="connsiteY1223" fmla="*/ 4475023 h 5022037"/>
              <a:gd name="connsiteX1224" fmla="*/ 1693255 w 6238112"/>
              <a:gd name="connsiteY1224" fmla="*/ 4511535 h 5022037"/>
              <a:gd name="connsiteX1225" fmla="*/ 1591837 w 6238112"/>
              <a:gd name="connsiteY1225" fmla="*/ 4550606 h 5022037"/>
              <a:gd name="connsiteX1226" fmla="*/ 1486951 w 6238112"/>
              <a:gd name="connsiteY1226" fmla="*/ 4565490 h 5022037"/>
              <a:gd name="connsiteX1227" fmla="*/ 1452856 w 6238112"/>
              <a:gd name="connsiteY1227" fmla="*/ 4607351 h 5022037"/>
              <a:gd name="connsiteX1228" fmla="*/ 1410092 w 6238112"/>
              <a:gd name="connsiteY1228" fmla="*/ 4623630 h 5022037"/>
              <a:gd name="connsiteX1229" fmla="*/ 1397090 w 6238112"/>
              <a:gd name="connsiteY1229" fmla="*/ 4624328 h 5022037"/>
              <a:gd name="connsiteX1230" fmla="*/ 1237594 w 6238112"/>
              <a:gd name="connsiteY1230" fmla="*/ 4712236 h 5022037"/>
              <a:gd name="connsiteX1231" fmla="*/ 1204077 w 6238112"/>
              <a:gd name="connsiteY1231" fmla="*/ 4729445 h 5022037"/>
              <a:gd name="connsiteX1232" fmla="*/ 1125485 w 6238112"/>
              <a:gd name="connsiteY1232" fmla="*/ 4768515 h 5022037"/>
              <a:gd name="connsiteX1233" fmla="*/ 1091968 w 6238112"/>
              <a:gd name="connsiteY1233" fmla="*/ 4784097 h 5022037"/>
              <a:gd name="connsiteX1234" fmla="*/ 1083011 w 6238112"/>
              <a:gd name="connsiteY1234" fmla="*/ 4791306 h 5022037"/>
              <a:gd name="connsiteX1235" fmla="*/ 951831 w 6238112"/>
              <a:gd name="connsiteY1235" fmla="*/ 4857121 h 5022037"/>
              <a:gd name="connsiteX1236" fmla="*/ 875551 w 6238112"/>
              <a:gd name="connsiteY1236" fmla="*/ 4868051 h 5022037"/>
              <a:gd name="connsiteX1237" fmla="*/ 844634 w 6238112"/>
              <a:gd name="connsiteY1237" fmla="*/ 4872005 h 5022037"/>
              <a:gd name="connsiteX1238" fmla="*/ 812561 w 6238112"/>
              <a:gd name="connsiteY1238" fmla="*/ 4910843 h 5022037"/>
              <a:gd name="connsiteX1239" fmla="*/ 801871 w 6238112"/>
              <a:gd name="connsiteY1239" fmla="*/ 4933401 h 5022037"/>
              <a:gd name="connsiteX1240" fmla="*/ 783667 w 6238112"/>
              <a:gd name="connsiteY1240" fmla="*/ 4951308 h 5022037"/>
              <a:gd name="connsiteX1241" fmla="*/ 764308 w 6238112"/>
              <a:gd name="connsiteY1241" fmla="*/ 4938052 h 5022037"/>
              <a:gd name="connsiteX1242" fmla="*/ 756796 w 6238112"/>
              <a:gd name="connsiteY1242" fmla="*/ 4923866 h 5022037"/>
              <a:gd name="connsiteX1243" fmla="*/ 820941 w 6238112"/>
              <a:gd name="connsiteY1243" fmla="*/ 4839679 h 5022037"/>
              <a:gd name="connsiteX1244" fmla="*/ 856769 w 6238112"/>
              <a:gd name="connsiteY1244" fmla="*/ 4824097 h 5022037"/>
              <a:gd name="connsiteX1245" fmla="*/ 886820 w 6238112"/>
              <a:gd name="connsiteY1245" fmla="*/ 4811539 h 5022037"/>
              <a:gd name="connsiteX1246" fmla="*/ 956454 w 6238112"/>
              <a:gd name="connsiteY1246" fmla="*/ 4780376 h 5022037"/>
              <a:gd name="connsiteX1247" fmla="*/ 1002107 w 6238112"/>
              <a:gd name="connsiteY1247" fmla="*/ 4770376 h 5022037"/>
              <a:gd name="connsiteX1248" fmla="*/ 1018288 w 6238112"/>
              <a:gd name="connsiteY1248" fmla="*/ 4757352 h 5022037"/>
              <a:gd name="connsiteX1249" fmla="*/ 1011353 w 6238112"/>
              <a:gd name="connsiteY1249" fmla="*/ 4738050 h 5022037"/>
              <a:gd name="connsiteX1250" fmla="*/ 945186 w 6238112"/>
              <a:gd name="connsiteY1250" fmla="*/ 4728050 h 5022037"/>
              <a:gd name="connsiteX1251" fmla="*/ 848101 w 6238112"/>
              <a:gd name="connsiteY1251" fmla="*/ 4778283 h 5022037"/>
              <a:gd name="connsiteX1252" fmla="*/ 734547 w 6238112"/>
              <a:gd name="connsiteY1252" fmla="*/ 4839679 h 5022037"/>
              <a:gd name="connsiteX1253" fmla="*/ 609725 w 6238112"/>
              <a:gd name="connsiteY1253" fmla="*/ 4886656 h 5022037"/>
              <a:gd name="connsiteX1254" fmla="*/ 615215 w 6238112"/>
              <a:gd name="connsiteY1254" fmla="*/ 4868749 h 5022037"/>
              <a:gd name="connsiteX1255" fmla="*/ 739170 w 6238112"/>
              <a:gd name="connsiteY1255" fmla="*/ 4808051 h 5022037"/>
              <a:gd name="connsiteX1256" fmla="*/ 789735 w 6238112"/>
              <a:gd name="connsiteY1256" fmla="*/ 4779678 h 5022037"/>
              <a:gd name="connsiteX1257" fmla="*/ 790602 w 6238112"/>
              <a:gd name="connsiteY1257" fmla="*/ 4748050 h 5022037"/>
              <a:gd name="connsiteX1258" fmla="*/ 791758 w 6238112"/>
              <a:gd name="connsiteY1258" fmla="*/ 4715957 h 5022037"/>
              <a:gd name="connsiteX1259" fmla="*/ 808516 w 6238112"/>
              <a:gd name="connsiteY1259" fmla="*/ 4713166 h 5022037"/>
              <a:gd name="connsiteX1260" fmla="*/ 842611 w 6238112"/>
              <a:gd name="connsiteY1260" fmla="*/ 4706422 h 5022037"/>
              <a:gd name="connsiteX1261" fmla="*/ 844923 w 6238112"/>
              <a:gd name="connsiteY1261" fmla="*/ 4696654 h 5022037"/>
              <a:gd name="connsiteX1262" fmla="*/ 902711 w 6238112"/>
              <a:gd name="connsiteY1262" fmla="*/ 4664793 h 5022037"/>
              <a:gd name="connsiteX1263" fmla="*/ 940273 w 6238112"/>
              <a:gd name="connsiteY1263" fmla="*/ 4658747 h 5022037"/>
              <a:gd name="connsiteX1264" fmla="*/ 959055 w 6238112"/>
              <a:gd name="connsiteY1264" fmla="*/ 4605955 h 5022037"/>
              <a:gd name="connsiteX1265" fmla="*/ 898088 w 6238112"/>
              <a:gd name="connsiteY1265" fmla="*/ 4572001 h 5022037"/>
              <a:gd name="connsiteX1266" fmla="*/ 910513 w 6238112"/>
              <a:gd name="connsiteY1266" fmla="*/ 4552931 h 5022037"/>
              <a:gd name="connsiteX1267" fmla="*/ 921781 w 6238112"/>
              <a:gd name="connsiteY1267" fmla="*/ 4546652 h 5022037"/>
              <a:gd name="connsiteX1268" fmla="*/ 1125196 w 6238112"/>
              <a:gd name="connsiteY1268" fmla="*/ 4435023 h 5022037"/>
              <a:gd name="connsiteX1269" fmla="*/ 1193386 w 6238112"/>
              <a:gd name="connsiteY1269" fmla="*/ 4384092 h 5022037"/>
              <a:gd name="connsiteX1270" fmla="*/ 1244529 w 6238112"/>
              <a:gd name="connsiteY1270" fmla="*/ 4360603 h 5022037"/>
              <a:gd name="connsiteX1271" fmla="*/ 1301739 w 6238112"/>
              <a:gd name="connsiteY1271" fmla="*/ 4334091 h 5022037"/>
              <a:gd name="connsiteX1272" fmla="*/ 1352304 w 6238112"/>
              <a:gd name="connsiteY1272" fmla="*/ 4286417 h 5022037"/>
              <a:gd name="connsiteX1273" fmla="*/ 1448521 w 6238112"/>
              <a:gd name="connsiteY1273" fmla="*/ 4240137 h 5022037"/>
              <a:gd name="connsiteX1274" fmla="*/ 1475971 w 6238112"/>
              <a:gd name="connsiteY1274" fmla="*/ 4249439 h 5022037"/>
              <a:gd name="connsiteX1275" fmla="*/ 1513822 w 6238112"/>
              <a:gd name="connsiteY1275" fmla="*/ 4215485 h 5022037"/>
              <a:gd name="connsiteX1276" fmla="*/ 1560053 w 6238112"/>
              <a:gd name="connsiteY1276" fmla="*/ 4186415 h 5022037"/>
              <a:gd name="connsiteX1277" fmla="*/ 1588080 w 6238112"/>
              <a:gd name="connsiteY1277" fmla="*/ 4181997 h 5022037"/>
              <a:gd name="connsiteX1278" fmla="*/ 1601660 w 6238112"/>
              <a:gd name="connsiteY1278" fmla="*/ 4165950 h 5022037"/>
              <a:gd name="connsiteX1279" fmla="*/ 1582301 w 6238112"/>
              <a:gd name="connsiteY1279" fmla="*/ 4153857 h 5022037"/>
              <a:gd name="connsiteX1280" fmla="*/ 1517579 w 6238112"/>
              <a:gd name="connsiteY1280" fmla="*/ 4157578 h 5022037"/>
              <a:gd name="connsiteX1281" fmla="*/ 1517579 w 6238112"/>
              <a:gd name="connsiteY1281" fmla="*/ 4157810 h 5022037"/>
              <a:gd name="connsiteX1282" fmla="*/ 1497353 w 6238112"/>
              <a:gd name="connsiteY1282" fmla="*/ 4152926 h 5022037"/>
              <a:gd name="connsiteX1283" fmla="*/ 1494463 w 6238112"/>
              <a:gd name="connsiteY1283" fmla="*/ 4149205 h 5022037"/>
              <a:gd name="connsiteX1284" fmla="*/ 1491285 w 6238112"/>
              <a:gd name="connsiteY1284" fmla="*/ 4145717 h 5022037"/>
              <a:gd name="connsiteX1285" fmla="*/ 1484639 w 6238112"/>
              <a:gd name="connsiteY1285" fmla="*/ 4158973 h 5022037"/>
              <a:gd name="connsiteX1286" fmla="*/ 1485217 w 6238112"/>
              <a:gd name="connsiteY1286" fmla="*/ 4171996 h 5022037"/>
              <a:gd name="connsiteX1287" fmla="*/ 1485506 w 6238112"/>
              <a:gd name="connsiteY1287" fmla="*/ 4181299 h 5022037"/>
              <a:gd name="connsiteX1288" fmla="*/ 1434074 w 6238112"/>
              <a:gd name="connsiteY1288" fmla="*/ 4200136 h 5022037"/>
              <a:gd name="connsiteX1289" fmla="*/ 1424828 w 6238112"/>
              <a:gd name="connsiteY1289" fmla="*/ 4208509 h 5022037"/>
              <a:gd name="connsiteX1290" fmla="*/ 1365884 w 6238112"/>
              <a:gd name="connsiteY1290" fmla="*/ 4243858 h 5022037"/>
              <a:gd name="connsiteX1291" fmla="*/ 1318209 w 6238112"/>
              <a:gd name="connsiteY1291" fmla="*/ 4243858 h 5022037"/>
              <a:gd name="connsiteX1292" fmla="*/ 1276890 w 6238112"/>
              <a:gd name="connsiteY1292" fmla="*/ 4252230 h 5022037"/>
              <a:gd name="connsiteX1293" fmla="*/ 1254064 w 6238112"/>
              <a:gd name="connsiteY1293" fmla="*/ 4279440 h 5022037"/>
              <a:gd name="connsiteX1294" fmla="*/ 1241351 w 6238112"/>
              <a:gd name="connsiteY1294" fmla="*/ 4294091 h 5022037"/>
              <a:gd name="connsiteX1295" fmla="*/ 1220258 w 6238112"/>
              <a:gd name="connsiteY1295" fmla="*/ 4297114 h 5022037"/>
              <a:gd name="connsiteX1296" fmla="*/ 1189052 w 6238112"/>
              <a:gd name="connsiteY1296" fmla="*/ 4322696 h 5022037"/>
              <a:gd name="connsiteX1297" fmla="*/ 1141955 w 6238112"/>
              <a:gd name="connsiteY1297" fmla="*/ 4317115 h 5022037"/>
              <a:gd name="connsiteX1298" fmla="*/ 1089945 w 6238112"/>
              <a:gd name="connsiteY1298" fmla="*/ 4342929 h 5022037"/>
              <a:gd name="connsiteX1299" fmla="*/ 826142 w 6238112"/>
              <a:gd name="connsiteY1299" fmla="*/ 4480837 h 5022037"/>
              <a:gd name="connsiteX1300" fmla="*/ 807649 w 6238112"/>
              <a:gd name="connsiteY1300" fmla="*/ 4478279 h 5022037"/>
              <a:gd name="connsiteX1301" fmla="*/ 807072 w 6238112"/>
              <a:gd name="connsiteY1301" fmla="*/ 4464326 h 5022037"/>
              <a:gd name="connsiteX1302" fmla="*/ 846656 w 6238112"/>
              <a:gd name="connsiteY1302" fmla="*/ 4436418 h 5022037"/>
              <a:gd name="connsiteX1303" fmla="*/ 1031868 w 6238112"/>
              <a:gd name="connsiteY1303" fmla="*/ 4341999 h 5022037"/>
              <a:gd name="connsiteX1304" fmla="*/ 1096013 w 6238112"/>
              <a:gd name="connsiteY1304" fmla="*/ 4297812 h 5022037"/>
              <a:gd name="connsiteX1305" fmla="*/ 1021177 w 6238112"/>
              <a:gd name="connsiteY1305" fmla="*/ 4320138 h 5022037"/>
              <a:gd name="connsiteX1306" fmla="*/ 980725 w 6238112"/>
              <a:gd name="connsiteY1306" fmla="*/ 4319440 h 5022037"/>
              <a:gd name="connsiteX1307" fmla="*/ 973502 w 6238112"/>
              <a:gd name="connsiteY1307" fmla="*/ 4306184 h 5022037"/>
              <a:gd name="connsiteX1308" fmla="*/ 965989 w 6238112"/>
              <a:gd name="connsiteY1308" fmla="*/ 4311766 h 5022037"/>
              <a:gd name="connsiteX1309" fmla="*/ 969168 w 6238112"/>
              <a:gd name="connsiteY1309" fmla="*/ 4331533 h 5022037"/>
              <a:gd name="connsiteX1310" fmla="*/ 944608 w 6238112"/>
              <a:gd name="connsiteY1310" fmla="*/ 4365255 h 5022037"/>
              <a:gd name="connsiteX1311" fmla="*/ 858214 w 6238112"/>
              <a:gd name="connsiteY1311" fmla="*/ 4402232 h 5022037"/>
              <a:gd name="connsiteX1312" fmla="*/ 814873 w 6238112"/>
              <a:gd name="connsiteY1312" fmla="*/ 4394092 h 5022037"/>
              <a:gd name="connsiteX1313" fmla="*/ 733103 w 6238112"/>
              <a:gd name="connsiteY1313" fmla="*/ 4369673 h 5022037"/>
              <a:gd name="connsiteX1314" fmla="*/ 693229 w 6238112"/>
              <a:gd name="connsiteY1314" fmla="*/ 4373627 h 5022037"/>
              <a:gd name="connsiteX1315" fmla="*/ 685716 w 6238112"/>
              <a:gd name="connsiteY1315" fmla="*/ 4341533 h 5022037"/>
              <a:gd name="connsiteX1316" fmla="*/ 693518 w 6238112"/>
              <a:gd name="connsiteY1316" fmla="*/ 4327580 h 5022037"/>
              <a:gd name="connsiteX1317" fmla="*/ 688606 w 6238112"/>
              <a:gd name="connsiteY1317" fmla="*/ 4319673 h 5022037"/>
              <a:gd name="connsiteX1318" fmla="*/ 674737 w 6238112"/>
              <a:gd name="connsiteY1318" fmla="*/ 4320370 h 5022037"/>
              <a:gd name="connsiteX1319" fmla="*/ 635729 w 6238112"/>
              <a:gd name="connsiteY1319" fmla="*/ 4354092 h 5022037"/>
              <a:gd name="connsiteX1320" fmla="*/ 631106 w 6238112"/>
              <a:gd name="connsiteY1320" fmla="*/ 4378976 h 5022037"/>
              <a:gd name="connsiteX1321" fmla="*/ 565228 w 6238112"/>
              <a:gd name="connsiteY1321" fmla="*/ 4445953 h 5022037"/>
              <a:gd name="connsiteX1322" fmla="*/ 545002 w 6238112"/>
              <a:gd name="connsiteY1322" fmla="*/ 4448279 h 5022037"/>
              <a:gd name="connsiteX1323" fmla="*/ 547891 w 6238112"/>
              <a:gd name="connsiteY1323" fmla="*/ 4432465 h 5022037"/>
              <a:gd name="connsiteX1324" fmla="*/ 558004 w 6238112"/>
              <a:gd name="connsiteY1324" fmla="*/ 4425488 h 5022037"/>
              <a:gd name="connsiteX1325" fmla="*/ 586031 w 6238112"/>
              <a:gd name="connsiteY1325" fmla="*/ 4384790 h 5022037"/>
              <a:gd name="connsiteX1326" fmla="*/ 525643 w 6238112"/>
              <a:gd name="connsiteY1326" fmla="*/ 4391301 h 5022037"/>
              <a:gd name="connsiteX1327" fmla="*/ 519864 w 6238112"/>
              <a:gd name="connsiteY1327" fmla="*/ 4388976 h 5022037"/>
              <a:gd name="connsiteX1328" fmla="*/ 522464 w 6238112"/>
              <a:gd name="connsiteY1328" fmla="*/ 4379906 h 5022037"/>
              <a:gd name="connsiteX1329" fmla="*/ 711721 w 6238112"/>
              <a:gd name="connsiteY1329" fmla="*/ 4270835 h 5022037"/>
              <a:gd name="connsiteX1330" fmla="*/ 686583 w 6238112"/>
              <a:gd name="connsiteY1330" fmla="*/ 4246881 h 5022037"/>
              <a:gd name="connsiteX1331" fmla="*/ 708831 w 6238112"/>
              <a:gd name="connsiteY1331" fmla="*/ 4217113 h 5022037"/>
              <a:gd name="connsiteX1332" fmla="*/ 727035 w 6238112"/>
              <a:gd name="connsiteY1332" fmla="*/ 4209671 h 5022037"/>
              <a:gd name="connsiteX1333" fmla="*/ 729346 w 6238112"/>
              <a:gd name="connsiteY1333" fmla="*/ 4186648 h 5022037"/>
              <a:gd name="connsiteX1334" fmla="*/ 704208 w 6238112"/>
              <a:gd name="connsiteY1334" fmla="*/ 4180136 h 5022037"/>
              <a:gd name="connsiteX1335" fmla="*/ 576785 w 6238112"/>
              <a:gd name="connsiteY1335" fmla="*/ 4240369 h 5022037"/>
              <a:gd name="connsiteX1336" fmla="*/ 594122 w 6238112"/>
              <a:gd name="connsiteY1336" fmla="*/ 4278975 h 5022037"/>
              <a:gd name="connsiteX1337" fmla="*/ 597011 w 6238112"/>
              <a:gd name="connsiteY1337" fmla="*/ 4293161 h 5022037"/>
              <a:gd name="connsiteX1338" fmla="*/ 556848 w 6238112"/>
              <a:gd name="connsiteY1338" fmla="*/ 4300138 h 5022037"/>
              <a:gd name="connsiteX1339" fmla="*/ 496748 w 6238112"/>
              <a:gd name="connsiteY1339" fmla="*/ 4282928 h 5022037"/>
              <a:gd name="connsiteX1340" fmla="*/ 509462 w 6238112"/>
              <a:gd name="connsiteY1340" fmla="*/ 4261765 h 5022037"/>
              <a:gd name="connsiteX1341" fmla="*/ 578519 w 6238112"/>
              <a:gd name="connsiteY1341" fmla="*/ 4191997 h 5022037"/>
              <a:gd name="connsiteX1342" fmla="*/ 634285 w 6238112"/>
              <a:gd name="connsiteY1342" fmla="*/ 4154322 h 5022037"/>
              <a:gd name="connsiteX1343" fmla="*/ 682249 w 6238112"/>
              <a:gd name="connsiteY1343" fmla="*/ 4131996 h 5022037"/>
              <a:gd name="connsiteX1344" fmla="*/ 766331 w 6238112"/>
              <a:gd name="connsiteY1344" fmla="*/ 4096647 h 5022037"/>
              <a:gd name="connsiteX1345" fmla="*/ 790024 w 6238112"/>
              <a:gd name="connsiteY1345" fmla="*/ 4085716 h 5022037"/>
              <a:gd name="connsiteX1346" fmla="*/ 796670 w 6238112"/>
              <a:gd name="connsiteY1346" fmla="*/ 4072693 h 5022037"/>
              <a:gd name="connsiteX1347" fmla="*/ 776155 w 6238112"/>
              <a:gd name="connsiteY1347" fmla="*/ 4061065 h 5022037"/>
              <a:gd name="connsiteX1348" fmla="*/ 733391 w 6238112"/>
              <a:gd name="connsiteY1348" fmla="*/ 4061065 h 5022037"/>
              <a:gd name="connsiteX1349" fmla="*/ 704786 w 6238112"/>
              <a:gd name="connsiteY1349" fmla="*/ 4052925 h 5022037"/>
              <a:gd name="connsiteX1350" fmla="*/ 688028 w 6238112"/>
              <a:gd name="connsiteY1350" fmla="*/ 4068972 h 5022037"/>
              <a:gd name="connsiteX1351" fmla="*/ 675025 w 6238112"/>
              <a:gd name="connsiteY1351" fmla="*/ 4080135 h 5022037"/>
              <a:gd name="connsiteX1352" fmla="*/ 629661 w 6238112"/>
              <a:gd name="connsiteY1352" fmla="*/ 4121531 h 5022037"/>
              <a:gd name="connsiteX1353" fmla="*/ 612903 w 6238112"/>
              <a:gd name="connsiteY1353" fmla="*/ 4124787 h 5022037"/>
              <a:gd name="connsiteX1354" fmla="*/ 578519 w 6238112"/>
              <a:gd name="connsiteY1354" fmla="*/ 4122693 h 5022037"/>
              <a:gd name="connsiteX1355" fmla="*/ 558293 w 6238112"/>
              <a:gd name="connsiteY1355" fmla="*/ 4136647 h 5022037"/>
              <a:gd name="connsiteX1356" fmla="*/ 533733 w 6238112"/>
              <a:gd name="connsiteY1356" fmla="*/ 4133391 h 5022037"/>
              <a:gd name="connsiteX1357" fmla="*/ 530844 w 6238112"/>
              <a:gd name="connsiteY1357" fmla="*/ 4128740 h 5022037"/>
              <a:gd name="connsiteX1358" fmla="*/ 511484 w 6238112"/>
              <a:gd name="connsiteY1358" fmla="*/ 4092228 h 5022037"/>
              <a:gd name="connsiteX1359" fmla="*/ 489814 w 6238112"/>
              <a:gd name="connsiteY1359" fmla="*/ 4125252 h 5022037"/>
              <a:gd name="connsiteX1360" fmla="*/ 426536 w 6238112"/>
              <a:gd name="connsiteY1360" fmla="*/ 4159671 h 5022037"/>
              <a:gd name="connsiteX1361" fmla="*/ 349966 w 6238112"/>
              <a:gd name="connsiteY1361" fmla="*/ 4161066 h 5022037"/>
              <a:gd name="connsiteX1362" fmla="*/ 366436 w 6238112"/>
              <a:gd name="connsiteY1362" fmla="*/ 4125019 h 5022037"/>
              <a:gd name="connsiteX1363" fmla="*/ 391863 w 6238112"/>
              <a:gd name="connsiteY1363" fmla="*/ 4073391 h 5022037"/>
              <a:gd name="connsiteX1364" fmla="*/ 377994 w 6238112"/>
              <a:gd name="connsiteY1364" fmla="*/ 4039669 h 5022037"/>
              <a:gd name="connsiteX1365" fmla="*/ 336964 w 6238112"/>
              <a:gd name="connsiteY1365" fmla="*/ 3979669 h 5022037"/>
              <a:gd name="connsiteX1366" fmla="*/ 341298 w 6238112"/>
              <a:gd name="connsiteY1366" fmla="*/ 3965250 h 5022037"/>
              <a:gd name="connsiteX1367" fmla="*/ 356034 w 6238112"/>
              <a:gd name="connsiteY1367" fmla="*/ 3955482 h 5022037"/>
              <a:gd name="connsiteX1368" fmla="*/ 371059 w 6238112"/>
              <a:gd name="connsiteY1368" fmla="*/ 3962692 h 5022037"/>
              <a:gd name="connsiteX1369" fmla="*/ 373948 w 6238112"/>
              <a:gd name="connsiteY1369" fmla="*/ 3972459 h 5022037"/>
              <a:gd name="connsiteX1370" fmla="*/ 429136 w 6238112"/>
              <a:gd name="connsiteY1370" fmla="*/ 3979436 h 5022037"/>
              <a:gd name="connsiteX1371" fmla="*/ 421335 w 6238112"/>
              <a:gd name="connsiteY1371" fmla="*/ 3948738 h 5022037"/>
              <a:gd name="connsiteX1372" fmla="*/ 401109 w 6238112"/>
              <a:gd name="connsiteY1372" fmla="*/ 3942924 h 5022037"/>
              <a:gd name="connsiteX1373" fmla="*/ 398508 w 6238112"/>
              <a:gd name="connsiteY1373" fmla="*/ 3911528 h 5022037"/>
              <a:gd name="connsiteX1374" fmla="*/ 410933 w 6238112"/>
              <a:gd name="connsiteY1374" fmla="*/ 3906877 h 5022037"/>
              <a:gd name="connsiteX1375" fmla="*/ 493281 w 6238112"/>
              <a:gd name="connsiteY1375" fmla="*/ 3862923 h 5022037"/>
              <a:gd name="connsiteX1376" fmla="*/ 511196 w 6238112"/>
              <a:gd name="connsiteY1376" fmla="*/ 3838737 h 5022037"/>
              <a:gd name="connsiteX1377" fmla="*/ 499638 w 6238112"/>
              <a:gd name="connsiteY1377" fmla="*/ 3827574 h 5022037"/>
              <a:gd name="connsiteX1378" fmla="*/ 441272 w 6238112"/>
              <a:gd name="connsiteY1378" fmla="*/ 3818504 h 5022037"/>
              <a:gd name="connsiteX1379" fmla="*/ 424224 w 6238112"/>
              <a:gd name="connsiteY1379" fmla="*/ 3823388 h 5022037"/>
              <a:gd name="connsiteX1380" fmla="*/ 375971 w 6238112"/>
              <a:gd name="connsiteY1380" fmla="*/ 3812457 h 5022037"/>
              <a:gd name="connsiteX1381" fmla="*/ 373948 w 6238112"/>
              <a:gd name="connsiteY1381" fmla="*/ 3797806 h 5022037"/>
              <a:gd name="connsiteX1382" fmla="*/ 355745 w 6238112"/>
              <a:gd name="connsiteY1382" fmla="*/ 3793155 h 5022037"/>
              <a:gd name="connsiteX1383" fmla="*/ 317027 w 6238112"/>
              <a:gd name="connsiteY1383" fmla="*/ 3835248 h 5022037"/>
              <a:gd name="connsiteX1384" fmla="*/ 327429 w 6238112"/>
              <a:gd name="connsiteY1384" fmla="*/ 3853621 h 5022037"/>
              <a:gd name="connsiteX1385" fmla="*/ 325695 w 6238112"/>
              <a:gd name="connsiteY1385" fmla="*/ 3867574 h 5022037"/>
              <a:gd name="connsiteX1386" fmla="*/ 232656 w 6238112"/>
              <a:gd name="connsiteY1386" fmla="*/ 3911528 h 5022037"/>
              <a:gd name="connsiteX1387" fmla="*/ 220232 w 6238112"/>
              <a:gd name="connsiteY1387" fmla="*/ 3908040 h 5022037"/>
              <a:gd name="connsiteX1388" fmla="*/ 220521 w 6238112"/>
              <a:gd name="connsiteY1388" fmla="*/ 3899202 h 5022037"/>
              <a:gd name="connsiteX1389" fmla="*/ 224855 w 6238112"/>
              <a:gd name="connsiteY1389" fmla="*/ 3895249 h 5022037"/>
              <a:gd name="connsiteX1390" fmla="*/ 250281 w 6238112"/>
              <a:gd name="connsiteY1390" fmla="*/ 3859202 h 5022037"/>
              <a:gd name="connsiteX1391" fmla="*/ 203473 w 6238112"/>
              <a:gd name="connsiteY1391" fmla="*/ 3878737 h 5022037"/>
              <a:gd name="connsiteX1392" fmla="*/ 144818 w 6238112"/>
              <a:gd name="connsiteY1392" fmla="*/ 3939435 h 5022037"/>
              <a:gd name="connsiteX1393" fmla="*/ 123725 w 6238112"/>
              <a:gd name="connsiteY1393" fmla="*/ 3950831 h 5022037"/>
              <a:gd name="connsiteX1394" fmla="*/ 52646 w 6238112"/>
              <a:gd name="connsiteY1394" fmla="*/ 3960366 h 5022037"/>
              <a:gd name="connsiteX1395" fmla="*/ 40221 w 6238112"/>
              <a:gd name="connsiteY1395" fmla="*/ 3957808 h 5022037"/>
              <a:gd name="connsiteX1396" fmla="*/ 37621 w 6238112"/>
              <a:gd name="connsiteY1396" fmla="*/ 3948505 h 5022037"/>
              <a:gd name="connsiteX1397" fmla="*/ 82984 w 6238112"/>
              <a:gd name="connsiteY1397" fmla="*/ 3911761 h 5022037"/>
              <a:gd name="connsiteX1398" fmla="*/ 232367 w 6238112"/>
              <a:gd name="connsiteY1398" fmla="*/ 3832457 h 5022037"/>
              <a:gd name="connsiteX1399" fmla="*/ 241613 w 6238112"/>
              <a:gd name="connsiteY1399" fmla="*/ 3825248 h 5022037"/>
              <a:gd name="connsiteX1400" fmla="*/ 351989 w 6238112"/>
              <a:gd name="connsiteY1400" fmla="*/ 3761992 h 5022037"/>
              <a:gd name="connsiteX1401" fmla="*/ 403998 w 6238112"/>
              <a:gd name="connsiteY1401" fmla="*/ 3725247 h 5022037"/>
              <a:gd name="connsiteX1402" fmla="*/ 422202 w 6238112"/>
              <a:gd name="connsiteY1402" fmla="*/ 3687339 h 5022037"/>
              <a:gd name="connsiteX1403" fmla="*/ 416134 w 6238112"/>
              <a:gd name="connsiteY1403" fmla="*/ 3679432 h 5022037"/>
              <a:gd name="connsiteX1404" fmla="*/ 402554 w 6238112"/>
              <a:gd name="connsiteY1404" fmla="*/ 3677572 h 5022037"/>
              <a:gd name="connsiteX1405" fmla="*/ 389551 w 6238112"/>
              <a:gd name="connsiteY1405" fmla="*/ 3681525 h 5022037"/>
              <a:gd name="connsiteX1406" fmla="*/ 235834 w 6238112"/>
              <a:gd name="connsiteY1406" fmla="*/ 3709898 h 5022037"/>
              <a:gd name="connsiteX1407" fmla="*/ 221387 w 6238112"/>
              <a:gd name="connsiteY1407" fmla="*/ 3686874 h 5022037"/>
              <a:gd name="connsiteX1408" fmla="*/ 275130 w 6238112"/>
              <a:gd name="connsiteY1408" fmla="*/ 3653386 h 5022037"/>
              <a:gd name="connsiteX1409" fmla="*/ 342743 w 6238112"/>
              <a:gd name="connsiteY1409" fmla="*/ 3601990 h 5022037"/>
              <a:gd name="connsiteX1410" fmla="*/ 384639 w 6238112"/>
              <a:gd name="connsiteY1410" fmla="*/ 3575013 h 5022037"/>
              <a:gd name="connsiteX1411" fmla="*/ 460920 w 6238112"/>
              <a:gd name="connsiteY1411" fmla="*/ 3546408 h 5022037"/>
              <a:gd name="connsiteX1412" fmla="*/ 433470 w 6238112"/>
              <a:gd name="connsiteY1412" fmla="*/ 3505012 h 5022037"/>
              <a:gd name="connsiteX1413" fmla="*/ 396775 w 6238112"/>
              <a:gd name="connsiteY1413" fmla="*/ 3496640 h 5022037"/>
              <a:gd name="connsiteX1414" fmla="*/ 387818 w 6238112"/>
              <a:gd name="connsiteY1414" fmla="*/ 3496407 h 5022037"/>
              <a:gd name="connsiteX1415" fmla="*/ 387240 w 6238112"/>
              <a:gd name="connsiteY1415" fmla="*/ 3496640 h 5022037"/>
              <a:gd name="connsiteX1416" fmla="*/ 384639 w 6238112"/>
              <a:gd name="connsiteY1416" fmla="*/ 3513849 h 5022037"/>
              <a:gd name="connsiteX1417" fmla="*/ 377127 w 6238112"/>
              <a:gd name="connsiteY1417" fmla="*/ 3522686 h 5022037"/>
              <a:gd name="connsiteX1418" fmla="*/ 334074 w 6238112"/>
              <a:gd name="connsiteY1418" fmla="*/ 3573617 h 5022037"/>
              <a:gd name="connsiteX1419" fmla="*/ 250859 w 6238112"/>
              <a:gd name="connsiteY1419" fmla="*/ 3588501 h 5022037"/>
              <a:gd name="connsiteX1420" fmla="*/ 200584 w 6238112"/>
              <a:gd name="connsiteY1420" fmla="*/ 3603152 h 5022037"/>
              <a:gd name="connsiteX1421" fmla="*/ 119680 w 6238112"/>
              <a:gd name="connsiteY1421" fmla="*/ 3631292 h 5022037"/>
              <a:gd name="connsiteX1422" fmla="*/ 114190 w 6238112"/>
              <a:gd name="connsiteY1422" fmla="*/ 3628502 h 5022037"/>
              <a:gd name="connsiteX1423" fmla="*/ 113901 w 6238112"/>
              <a:gd name="connsiteY1423" fmla="*/ 3619432 h 5022037"/>
              <a:gd name="connsiteX1424" fmla="*/ 272819 w 6238112"/>
              <a:gd name="connsiteY1424" fmla="*/ 3537338 h 5022037"/>
              <a:gd name="connsiteX1425" fmla="*/ 323673 w 6238112"/>
              <a:gd name="connsiteY1425" fmla="*/ 3518268 h 5022037"/>
              <a:gd name="connsiteX1426" fmla="*/ 353434 w 6238112"/>
              <a:gd name="connsiteY1426" fmla="*/ 3458500 h 5022037"/>
              <a:gd name="connsiteX1427" fmla="*/ 385506 w 6238112"/>
              <a:gd name="connsiteY1427" fmla="*/ 3447104 h 5022037"/>
              <a:gd name="connsiteX1428" fmla="*/ 397353 w 6238112"/>
              <a:gd name="connsiteY1428" fmla="*/ 3452685 h 5022037"/>
              <a:gd name="connsiteX1429" fmla="*/ 443294 w 6238112"/>
              <a:gd name="connsiteY1429" fmla="*/ 3456174 h 5022037"/>
              <a:gd name="connsiteX1430" fmla="*/ 471033 w 6238112"/>
              <a:gd name="connsiteY1430" fmla="*/ 3424778 h 5022037"/>
              <a:gd name="connsiteX1431" fmla="*/ 500216 w 6238112"/>
              <a:gd name="connsiteY1431" fmla="*/ 3373382 h 5022037"/>
              <a:gd name="connsiteX1432" fmla="*/ 489525 w 6238112"/>
              <a:gd name="connsiteY1432" fmla="*/ 3353847 h 5022037"/>
              <a:gd name="connsiteX1433" fmla="*/ 482879 w 6238112"/>
              <a:gd name="connsiteY1433" fmla="*/ 3342452 h 5022037"/>
              <a:gd name="connsiteX1434" fmla="*/ 486924 w 6238112"/>
              <a:gd name="connsiteY1434" fmla="*/ 3338498 h 5022037"/>
              <a:gd name="connsiteX1435" fmla="*/ 593255 w 6238112"/>
              <a:gd name="connsiteY1435" fmla="*/ 3278497 h 5022037"/>
              <a:gd name="connsiteX1436" fmla="*/ 655377 w 6238112"/>
              <a:gd name="connsiteY1436" fmla="*/ 3285009 h 5022037"/>
              <a:gd name="connsiteX1437" fmla="*/ 660578 w 6238112"/>
              <a:gd name="connsiteY1437" fmla="*/ 3248962 h 5022037"/>
              <a:gd name="connsiteX1438" fmla="*/ 666935 w 6238112"/>
              <a:gd name="connsiteY1438" fmla="*/ 3241985 h 5022037"/>
              <a:gd name="connsiteX1439" fmla="*/ 693806 w 6238112"/>
              <a:gd name="connsiteY1439" fmla="*/ 3225706 h 5022037"/>
              <a:gd name="connsiteX1440" fmla="*/ 688894 w 6238112"/>
              <a:gd name="connsiteY1440" fmla="*/ 3231985 h 5022037"/>
              <a:gd name="connsiteX1441" fmla="*/ 699007 w 6238112"/>
              <a:gd name="connsiteY1441" fmla="*/ 3222915 h 5022037"/>
              <a:gd name="connsiteX1442" fmla="*/ 730213 w 6238112"/>
              <a:gd name="connsiteY1442" fmla="*/ 3209194 h 5022037"/>
              <a:gd name="connsiteX1443" fmla="*/ 708831 w 6238112"/>
              <a:gd name="connsiteY1443" fmla="*/ 3212683 h 5022037"/>
              <a:gd name="connsiteX1444" fmla="*/ 582275 w 6238112"/>
              <a:gd name="connsiteY1444" fmla="*/ 3245939 h 5022037"/>
              <a:gd name="connsiteX1445" fmla="*/ 539512 w 6238112"/>
              <a:gd name="connsiteY1445" fmla="*/ 3264079 h 5022037"/>
              <a:gd name="connsiteX1446" fmla="*/ 491836 w 6238112"/>
              <a:gd name="connsiteY1446" fmla="*/ 3298265 h 5022037"/>
              <a:gd name="connsiteX1447" fmla="*/ 469877 w 6238112"/>
              <a:gd name="connsiteY1447" fmla="*/ 3308498 h 5022037"/>
              <a:gd name="connsiteX1448" fmla="*/ 409199 w 6238112"/>
              <a:gd name="connsiteY1448" fmla="*/ 3318963 h 5022037"/>
              <a:gd name="connsiteX1449" fmla="*/ 378283 w 6238112"/>
              <a:gd name="connsiteY1449" fmla="*/ 3325940 h 5022037"/>
              <a:gd name="connsiteX1450" fmla="*/ 360079 w 6238112"/>
              <a:gd name="connsiteY1450" fmla="*/ 3294312 h 5022037"/>
              <a:gd name="connsiteX1451" fmla="*/ 369325 w 6238112"/>
              <a:gd name="connsiteY1451" fmla="*/ 3289195 h 5022037"/>
              <a:gd name="connsiteX1452" fmla="*/ 417867 w 6238112"/>
              <a:gd name="connsiteY1452" fmla="*/ 3274311 h 5022037"/>
              <a:gd name="connsiteX1453" fmla="*/ 510907 w 6238112"/>
              <a:gd name="connsiteY1453" fmla="*/ 3204543 h 5022037"/>
              <a:gd name="connsiteX1454" fmla="*/ 553381 w 6238112"/>
              <a:gd name="connsiteY1454" fmla="*/ 3123612 h 5022037"/>
              <a:gd name="connsiteX1455" fmla="*/ 558004 w 6238112"/>
              <a:gd name="connsiteY1455" fmla="*/ 3115007 h 5022037"/>
              <a:gd name="connsiteX1456" fmla="*/ 573896 w 6238112"/>
              <a:gd name="connsiteY1456" fmla="*/ 3119426 h 5022037"/>
              <a:gd name="connsiteX1457" fmla="*/ 660867 w 6238112"/>
              <a:gd name="connsiteY1457" fmla="*/ 3161287 h 5022037"/>
              <a:gd name="connsiteX1458" fmla="*/ 693518 w 6238112"/>
              <a:gd name="connsiteY1458" fmla="*/ 3151984 h 5022037"/>
              <a:gd name="connsiteX1459" fmla="*/ 700163 w 6238112"/>
              <a:gd name="connsiteY1459" fmla="*/ 3143612 h 5022037"/>
              <a:gd name="connsiteX1460" fmla="*/ 686872 w 6238112"/>
              <a:gd name="connsiteY1460" fmla="*/ 3135007 h 5022037"/>
              <a:gd name="connsiteX1461" fmla="*/ 672136 w 6238112"/>
              <a:gd name="connsiteY1461" fmla="*/ 3134775 h 5022037"/>
              <a:gd name="connsiteX1462" fmla="*/ 664624 w 6238112"/>
              <a:gd name="connsiteY1462" fmla="*/ 3115937 h 5022037"/>
              <a:gd name="connsiteX1463" fmla="*/ 746105 w 6238112"/>
              <a:gd name="connsiteY1463" fmla="*/ 3085007 h 5022037"/>
              <a:gd name="connsiteX1464" fmla="*/ 761708 w 6238112"/>
              <a:gd name="connsiteY1464" fmla="*/ 3070355 h 5022037"/>
              <a:gd name="connsiteX1465" fmla="*/ 732525 w 6238112"/>
              <a:gd name="connsiteY1465" fmla="*/ 3061983 h 5022037"/>
              <a:gd name="connsiteX1466" fmla="*/ 686005 w 6238112"/>
              <a:gd name="connsiteY1466" fmla="*/ 3076169 h 5022037"/>
              <a:gd name="connsiteX1467" fmla="*/ 632551 w 6238112"/>
              <a:gd name="connsiteY1467" fmla="*/ 3091984 h 5022037"/>
              <a:gd name="connsiteX1468" fmla="*/ 614348 w 6238112"/>
              <a:gd name="connsiteY1468" fmla="*/ 3087565 h 5022037"/>
              <a:gd name="connsiteX1469" fmla="*/ 578230 w 6238112"/>
              <a:gd name="connsiteY1469" fmla="*/ 3049192 h 5022037"/>
              <a:gd name="connsiteX1470" fmla="*/ 545868 w 6238112"/>
              <a:gd name="connsiteY1470" fmla="*/ 3005936 h 5022037"/>
              <a:gd name="connsiteX1471" fmla="*/ 548758 w 6238112"/>
              <a:gd name="connsiteY1471" fmla="*/ 2989192 h 5022037"/>
              <a:gd name="connsiteX1472" fmla="*/ 581697 w 6238112"/>
              <a:gd name="connsiteY1472" fmla="*/ 2969889 h 5022037"/>
              <a:gd name="connsiteX1473" fmla="*/ 716344 w 6238112"/>
              <a:gd name="connsiteY1473" fmla="*/ 2901981 h 5022037"/>
              <a:gd name="connsiteX1474" fmla="*/ 720389 w 6238112"/>
              <a:gd name="connsiteY1474" fmla="*/ 2893144 h 5022037"/>
              <a:gd name="connsiteX1475" fmla="*/ 707387 w 6238112"/>
              <a:gd name="connsiteY1475" fmla="*/ 2891051 h 5022037"/>
              <a:gd name="connsiteX1476" fmla="*/ 654799 w 6238112"/>
              <a:gd name="connsiteY1476" fmla="*/ 2917098 h 5022037"/>
              <a:gd name="connsiteX1477" fmla="*/ 596144 w 6238112"/>
              <a:gd name="connsiteY1477" fmla="*/ 2934075 h 5022037"/>
              <a:gd name="connsiteX1478" fmla="*/ 354300 w 6238112"/>
              <a:gd name="connsiteY1478" fmla="*/ 3044309 h 5022037"/>
              <a:gd name="connsiteX1479" fmla="*/ 342743 w 6238112"/>
              <a:gd name="connsiteY1479" fmla="*/ 3050588 h 5022037"/>
              <a:gd name="connsiteX1480" fmla="*/ 309803 w 6238112"/>
              <a:gd name="connsiteY1480" fmla="*/ 3052216 h 5022037"/>
              <a:gd name="connsiteX1481" fmla="*/ 318472 w 6238112"/>
              <a:gd name="connsiteY1481" fmla="*/ 3026634 h 5022037"/>
              <a:gd name="connsiteX1482" fmla="*/ 433470 w 6238112"/>
              <a:gd name="connsiteY1482" fmla="*/ 2959191 h 5022037"/>
              <a:gd name="connsiteX1483" fmla="*/ 407466 w 6238112"/>
              <a:gd name="connsiteY1483" fmla="*/ 2952214 h 5022037"/>
              <a:gd name="connsiteX1484" fmla="*/ 402842 w 6238112"/>
              <a:gd name="connsiteY1484" fmla="*/ 2933610 h 5022037"/>
              <a:gd name="connsiteX1485" fmla="*/ 436071 w 6238112"/>
              <a:gd name="connsiteY1485" fmla="*/ 2919191 h 5022037"/>
              <a:gd name="connsiteX1486" fmla="*/ 463520 w 6238112"/>
              <a:gd name="connsiteY1486" fmla="*/ 2881981 h 5022037"/>
              <a:gd name="connsiteX1487" fmla="*/ 424513 w 6238112"/>
              <a:gd name="connsiteY1487" fmla="*/ 2888725 h 5022037"/>
              <a:gd name="connsiteX1488" fmla="*/ 409777 w 6238112"/>
              <a:gd name="connsiteY1488" fmla="*/ 2865469 h 5022037"/>
              <a:gd name="connsiteX1489" fmla="*/ 328874 w 6238112"/>
              <a:gd name="connsiteY1489" fmla="*/ 2885935 h 5022037"/>
              <a:gd name="connsiteX1490" fmla="*/ 299979 w 6238112"/>
              <a:gd name="connsiteY1490" fmla="*/ 2888958 h 5022037"/>
              <a:gd name="connsiteX1491" fmla="*/ 298535 w 6238112"/>
              <a:gd name="connsiteY1491" fmla="*/ 2867330 h 5022037"/>
              <a:gd name="connsiteX1492" fmla="*/ 300268 w 6238112"/>
              <a:gd name="connsiteY1492" fmla="*/ 2855469 h 5022037"/>
              <a:gd name="connsiteX1493" fmla="*/ 237568 w 6238112"/>
              <a:gd name="connsiteY1493" fmla="*/ 2838027 h 5022037"/>
              <a:gd name="connsiteX1494" fmla="*/ 237568 w 6238112"/>
              <a:gd name="connsiteY1494" fmla="*/ 2881981 h 5022037"/>
              <a:gd name="connsiteX1495" fmla="*/ 267040 w 6238112"/>
              <a:gd name="connsiteY1495" fmla="*/ 2881981 h 5022037"/>
              <a:gd name="connsiteX1496" fmla="*/ 124592 w 6238112"/>
              <a:gd name="connsiteY1496" fmla="*/ 2931749 h 5022037"/>
              <a:gd name="connsiteX1497" fmla="*/ 35598 w 6238112"/>
              <a:gd name="connsiteY1497" fmla="*/ 2943377 h 5022037"/>
              <a:gd name="connsiteX1498" fmla="*/ 7571 w 6238112"/>
              <a:gd name="connsiteY1498" fmla="*/ 2945238 h 5022037"/>
              <a:gd name="connsiteX1499" fmla="*/ 2081 w 6238112"/>
              <a:gd name="connsiteY1499" fmla="*/ 2942214 h 5022037"/>
              <a:gd name="connsiteX1500" fmla="*/ 4681 w 6238112"/>
              <a:gd name="connsiteY1500" fmla="*/ 2934540 h 5022037"/>
              <a:gd name="connsiteX1501" fmla="*/ 130660 w 6238112"/>
              <a:gd name="connsiteY1501" fmla="*/ 2886167 h 5022037"/>
              <a:gd name="connsiteX1502" fmla="*/ 168511 w 6238112"/>
              <a:gd name="connsiteY1502" fmla="*/ 2851748 h 5022037"/>
              <a:gd name="connsiteX1503" fmla="*/ 154642 w 6238112"/>
              <a:gd name="connsiteY1503" fmla="*/ 2856399 h 5022037"/>
              <a:gd name="connsiteX1504" fmla="*/ 104655 w 6238112"/>
              <a:gd name="connsiteY1504" fmla="*/ 2884074 h 5022037"/>
              <a:gd name="connsiteX1505" fmla="*/ 91653 w 6238112"/>
              <a:gd name="connsiteY1505" fmla="*/ 2884772 h 5022037"/>
              <a:gd name="connsiteX1506" fmla="*/ 94253 w 6238112"/>
              <a:gd name="connsiteY1506" fmla="*/ 2871981 h 5022037"/>
              <a:gd name="connsiteX1507" fmla="*/ 108411 w 6238112"/>
              <a:gd name="connsiteY1507" fmla="*/ 2860818 h 5022037"/>
              <a:gd name="connsiteX1508" fmla="*/ 119969 w 6238112"/>
              <a:gd name="connsiteY1508" fmla="*/ 2837562 h 5022037"/>
              <a:gd name="connsiteX1509" fmla="*/ 180069 w 6238112"/>
              <a:gd name="connsiteY1509" fmla="*/ 2808492 h 5022037"/>
              <a:gd name="connsiteX1510" fmla="*/ 221387 w 6238112"/>
              <a:gd name="connsiteY1510" fmla="*/ 2802678 h 5022037"/>
              <a:gd name="connsiteX1511" fmla="*/ 276864 w 6238112"/>
              <a:gd name="connsiteY1511" fmla="*/ 2800352 h 5022037"/>
              <a:gd name="connsiteX1512" fmla="*/ 321361 w 6238112"/>
              <a:gd name="connsiteY1512" fmla="*/ 2741282 h 5022037"/>
              <a:gd name="connsiteX1513" fmla="*/ 323384 w 6238112"/>
              <a:gd name="connsiteY1513" fmla="*/ 2732212 h 5022037"/>
              <a:gd name="connsiteX1514" fmla="*/ 306047 w 6238112"/>
              <a:gd name="connsiteY1514" fmla="*/ 2726398 h 5022037"/>
              <a:gd name="connsiteX1515" fmla="*/ 221676 w 6238112"/>
              <a:gd name="connsiteY1515" fmla="*/ 2736398 h 5022037"/>
              <a:gd name="connsiteX1516" fmla="*/ 197116 w 6238112"/>
              <a:gd name="connsiteY1516" fmla="*/ 2745003 h 5022037"/>
              <a:gd name="connsiteX1517" fmla="*/ 165333 w 6238112"/>
              <a:gd name="connsiteY1517" fmla="*/ 2744770 h 5022037"/>
              <a:gd name="connsiteX1518" fmla="*/ 172267 w 6238112"/>
              <a:gd name="connsiteY1518" fmla="*/ 2708491 h 5022037"/>
              <a:gd name="connsiteX1519" fmla="*/ 268774 w 6238112"/>
              <a:gd name="connsiteY1519" fmla="*/ 2674769 h 5022037"/>
              <a:gd name="connsiteX1520" fmla="*/ 304891 w 6238112"/>
              <a:gd name="connsiteY1520" fmla="*/ 2643839 h 5022037"/>
              <a:gd name="connsiteX1521" fmla="*/ 322517 w 6238112"/>
              <a:gd name="connsiteY1521" fmla="*/ 2603838 h 5022037"/>
              <a:gd name="connsiteX1522" fmla="*/ 329451 w 6238112"/>
              <a:gd name="connsiteY1522" fmla="*/ 2612443 h 5022037"/>
              <a:gd name="connsiteX1523" fmla="*/ 371637 w 6238112"/>
              <a:gd name="connsiteY1523" fmla="*/ 2687328 h 5022037"/>
              <a:gd name="connsiteX1524" fmla="*/ 377705 w 6238112"/>
              <a:gd name="connsiteY1524" fmla="*/ 2689188 h 5022037"/>
              <a:gd name="connsiteX1525" fmla="*/ 371348 w 6238112"/>
              <a:gd name="connsiteY1525" fmla="*/ 2687560 h 5022037"/>
              <a:gd name="connsiteX1526" fmla="*/ 366147 w 6238112"/>
              <a:gd name="connsiteY1526" fmla="*/ 2706630 h 5022037"/>
              <a:gd name="connsiteX1527" fmla="*/ 404865 w 6238112"/>
              <a:gd name="connsiteY1527" fmla="*/ 2718956 h 5022037"/>
              <a:gd name="connsiteX1528" fmla="*/ 452251 w 6238112"/>
              <a:gd name="connsiteY1528" fmla="*/ 2682211 h 5022037"/>
              <a:gd name="connsiteX1529" fmla="*/ 452829 w 6238112"/>
              <a:gd name="connsiteY1529" fmla="*/ 2681979 h 5022037"/>
              <a:gd name="connsiteX1530" fmla="*/ 412955 w 6238112"/>
              <a:gd name="connsiteY1530" fmla="*/ 2670118 h 5022037"/>
              <a:gd name="connsiteX1531" fmla="*/ 409777 w 6238112"/>
              <a:gd name="connsiteY1531" fmla="*/ 2644536 h 5022037"/>
              <a:gd name="connsiteX1532" fmla="*/ 434337 w 6238112"/>
              <a:gd name="connsiteY1532" fmla="*/ 2634304 h 5022037"/>
              <a:gd name="connsiteX1533" fmla="*/ 461498 w 6238112"/>
              <a:gd name="connsiteY1533" fmla="*/ 2620350 h 5022037"/>
              <a:gd name="connsiteX1534" fmla="*/ 451096 w 6238112"/>
              <a:gd name="connsiteY1534" fmla="*/ 2602675 h 5022037"/>
              <a:gd name="connsiteX1535" fmla="*/ 458319 w 6238112"/>
              <a:gd name="connsiteY1535" fmla="*/ 2584768 h 5022037"/>
              <a:gd name="connsiteX1536" fmla="*/ 488658 w 6238112"/>
              <a:gd name="connsiteY1536" fmla="*/ 2571745 h 5022037"/>
              <a:gd name="connsiteX1537" fmla="*/ 514374 w 6238112"/>
              <a:gd name="connsiteY1537" fmla="*/ 2549186 h 5022037"/>
              <a:gd name="connsiteX1538" fmla="*/ 561471 w 6238112"/>
              <a:gd name="connsiteY1538" fmla="*/ 2540582 h 5022037"/>
              <a:gd name="connsiteX1539" fmla="*/ 590654 w 6238112"/>
              <a:gd name="connsiteY1539" fmla="*/ 2547558 h 5022037"/>
              <a:gd name="connsiteX1540" fmla="*/ 518130 w 6238112"/>
              <a:gd name="connsiteY1540" fmla="*/ 2452906 h 5022037"/>
              <a:gd name="connsiteX1541" fmla="*/ 506284 w 6238112"/>
              <a:gd name="connsiteY1541" fmla="*/ 2435464 h 5022037"/>
              <a:gd name="connsiteX1542" fmla="*/ 551647 w 6238112"/>
              <a:gd name="connsiteY1542" fmla="*/ 2446162 h 5022037"/>
              <a:gd name="connsiteX1543" fmla="*/ 587765 w 6238112"/>
              <a:gd name="connsiteY1543" fmla="*/ 2475930 h 5022037"/>
              <a:gd name="connsiteX1544" fmla="*/ 646420 w 6238112"/>
              <a:gd name="connsiteY1544" fmla="*/ 2486395 h 5022037"/>
              <a:gd name="connsiteX1545" fmla="*/ 669825 w 6238112"/>
              <a:gd name="connsiteY1545" fmla="*/ 2474767 h 5022037"/>
              <a:gd name="connsiteX1546" fmla="*/ 670402 w 6238112"/>
              <a:gd name="connsiteY1546" fmla="*/ 2474535 h 5022037"/>
              <a:gd name="connsiteX1547" fmla="*/ 700452 w 6238112"/>
              <a:gd name="connsiteY1547" fmla="*/ 2453604 h 5022037"/>
              <a:gd name="connsiteX1548" fmla="*/ 694962 w 6238112"/>
              <a:gd name="connsiteY1548" fmla="*/ 2423603 h 5022037"/>
              <a:gd name="connsiteX1549" fmla="*/ 643242 w 6238112"/>
              <a:gd name="connsiteY1549" fmla="*/ 2442208 h 5022037"/>
              <a:gd name="connsiteX1550" fmla="*/ 616081 w 6238112"/>
              <a:gd name="connsiteY1550" fmla="*/ 2447790 h 5022037"/>
              <a:gd name="connsiteX1551" fmla="*/ 664046 w 6238112"/>
              <a:gd name="connsiteY1551" fmla="*/ 2411278 h 5022037"/>
              <a:gd name="connsiteX1552" fmla="*/ 699874 w 6238112"/>
              <a:gd name="connsiteY1552" fmla="*/ 2387092 h 5022037"/>
              <a:gd name="connsiteX1553" fmla="*/ 692940 w 6238112"/>
              <a:gd name="connsiteY1553" fmla="*/ 2378254 h 5022037"/>
              <a:gd name="connsiteX1554" fmla="*/ 654799 w 6238112"/>
              <a:gd name="connsiteY1554" fmla="*/ 2367557 h 5022037"/>
              <a:gd name="connsiteX1555" fmla="*/ 656244 w 6238112"/>
              <a:gd name="connsiteY1555" fmla="*/ 2336858 h 5022037"/>
              <a:gd name="connsiteX1556" fmla="*/ 673581 w 6238112"/>
              <a:gd name="connsiteY1556" fmla="*/ 2317323 h 5022037"/>
              <a:gd name="connsiteX1557" fmla="*/ 684560 w 6238112"/>
              <a:gd name="connsiteY1557" fmla="*/ 2260346 h 5022037"/>
              <a:gd name="connsiteX1558" fmla="*/ 679648 w 6238112"/>
              <a:gd name="connsiteY1558" fmla="*/ 2252439 h 5022037"/>
              <a:gd name="connsiteX1559" fmla="*/ 666935 w 6238112"/>
              <a:gd name="connsiteY1559" fmla="*/ 2253834 h 5022037"/>
              <a:gd name="connsiteX1560" fmla="*/ 617526 w 6238112"/>
              <a:gd name="connsiteY1560" fmla="*/ 2307788 h 5022037"/>
              <a:gd name="connsiteX1561" fmla="*/ 600767 w 6238112"/>
              <a:gd name="connsiteY1561" fmla="*/ 2313137 h 5022037"/>
              <a:gd name="connsiteX1562" fmla="*/ 592677 w 6238112"/>
              <a:gd name="connsiteY1562" fmla="*/ 2300579 h 5022037"/>
              <a:gd name="connsiteX1563" fmla="*/ 583720 w 6238112"/>
              <a:gd name="connsiteY1563" fmla="*/ 2281974 h 5022037"/>
              <a:gd name="connsiteX1564" fmla="*/ 496748 w 6238112"/>
              <a:gd name="connsiteY1564" fmla="*/ 2322905 h 5022037"/>
              <a:gd name="connsiteX1565" fmla="*/ 436360 w 6238112"/>
              <a:gd name="connsiteY1565" fmla="*/ 2347789 h 5022037"/>
              <a:gd name="connsiteX1566" fmla="*/ 336386 w 6238112"/>
              <a:gd name="connsiteY1566" fmla="*/ 2401975 h 5022037"/>
              <a:gd name="connsiteX1567" fmla="*/ 321072 w 6238112"/>
              <a:gd name="connsiteY1567" fmla="*/ 2398720 h 5022037"/>
              <a:gd name="connsiteX1568" fmla="*/ 322228 w 6238112"/>
              <a:gd name="connsiteY1568" fmla="*/ 2389185 h 5022037"/>
              <a:gd name="connsiteX1569" fmla="*/ 340720 w 6238112"/>
              <a:gd name="connsiteY1569" fmla="*/ 2371743 h 5022037"/>
              <a:gd name="connsiteX1570" fmla="*/ 300846 w 6238112"/>
              <a:gd name="connsiteY1570" fmla="*/ 2338254 h 5022037"/>
              <a:gd name="connsiteX1571" fmla="*/ 332630 w 6238112"/>
              <a:gd name="connsiteY1571" fmla="*/ 2288253 h 5022037"/>
              <a:gd name="connsiteX1572" fmla="*/ 366436 w 6238112"/>
              <a:gd name="connsiteY1572" fmla="*/ 2281974 h 5022037"/>
              <a:gd name="connsiteX1573" fmla="*/ 371642 w 6238112"/>
              <a:gd name="connsiteY1573" fmla="*/ 2287487 h 5022037"/>
              <a:gd name="connsiteX1574" fmla="*/ 367592 w 6238112"/>
              <a:gd name="connsiteY1574" fmla="*/ 2289881 h 5022037"/>
              <a:gd name="connsiteX1575" fmla="*/ 371926 w 6238112"/>
              <a:gd name="connsiteY1575" fmla="*/ 2287788 h 5022037"/>
              <a:gd name="connsiteX1576" fmla="*/ 371642 w 6238112"/>
              <a:gd name="connsiteY1576" fmla="*/ 2287487 h 5022037"/>
              <a:gd name="connsiteX1577" fmla="*/ 385939 w 6238112"/>
              <a:gd name="connsiteY1577" fmla="*/ 2279038 h 5022037"/>
              <a:gd name="connsiteX1578" fmla="*/ 405154 w 6238112"/>
              <a:gd name="connsiteY1578" fmla="*/ 2269416 h 5022037"/>
              <a:gd name="connsiteX1579" fmla="*/ 459764 w 6238112"/>
              <a:gd name="connsiteY1579" fmla="*/ 2270811 h 5022037"/>
              <a:gd name="connsiteX1580" fmla="*/ 460342 w 6238112"/>
              <a:gd name="connsiteY1580" fmla="*/ 2270578 h 5022037"/>
              <a:gd name="connsiteX1581" fmla="*/ 461209 w 6238112"/>
              <a:gd name="connsiteY1581" fmla="*/ 2270578 h 5022037"/>
              <a:gd name="connsiteX1582" fmla="*/ 479701 w 6238112"/>
              <a:gd name="connsiteY1582" fmla="*/ 2252904 h 5022037"/>
              <a:gd name="connsiteX1583" fmla="*/ 500216 w 6238112"/>
              <a:gd name="connsiteY1583" fmla="*/ 2216857 h 5022037"/>
              <a:gd name="connsiteX1584" fmla="*/ 619260 w 6238112"/>
              <a:gd name="connsiteY1584" fmla="*/ 2156391 h 5022037"/>
              <a:gd name="connsiteX1585" fmla="*/ 667513 w 6238112"/>
              <a:gd name="connsiteY1585" fmla="*/ 2139414 h 5022037"/>
              <a:gd name="connsiteX1586" fmla="*/ 708254 w 6238112"/>
              <a:gd name="connsiteY1586" fmla="*/ 2100809 h 5022037"/>
              <a:gd name="connsiteX1587" fmla="*/ 656822 w 6238112"/>
              <a:gd name="connsiteY1587" fmla="*/ 2094530 h 5022037"/>
              <a:gd name="connsiteX1588" fmla="*/ 696118 w 6238112"/>
              <a:gd name="connsiteY1588" fmla="*/ 2049878 h 5022037"/>
              <a:gd name="connsiteX1589" fmla="*/ 735703 w 6238112"/>
              <a:gd name="connsiteY1589" fmla="*/ 2009645 h 5022037"/>
              <a:gd name="connsiteX1590" fmla="*/ 728479 w 6238112"/>
              <a:gd name="connsiteY1590" fmla="*/ 1993133 h 5022037"/>
              <a:gd name="connsiteX1591" fmla="*/ 750150 w 6238112"/>
              <a:gd name="connsiteY1591" fmla="*/ 1932668 h 5022037"/>
              <a:gd name="connsiteX1592" fmla="*/ 772977 w 6238112"/>
              <a:gd name="connsiteY1592" fmla="*/ 1907783 h 5022037"/>
              <a:gd name="connsiteX1593" fmla="*/ 754773 w 6238112"/>
              <a:gd name="connsiteY1593" fmla="*/ 1891272 h 5022037"/>
              <a:gd name="connsiteX1594" fmla="*/ 764308 w 6238112"/>
              <a:gd name="connsiteY1594" fmla="*/ 1878016 h 5022037"/>
              <a:gd name="connsiteX1595" fmla="*/ 719522 w 6238112"/>
              <a:gd name="connsiteY1595" fmla="*/ 1892667 h 5022037"/>
              <a:gd name="connsiteX1596" fmla="*/ 698718 w 6238112"/>
              <a:gd name="connsiteY1596" fmla="*/ 1894295 h 5022037"/>
              <a:gd name="connsiteX1597" fmla="*/ 680226 w 6238112"/>
              <a:gd name="connsiteY1597" fmla="*/ 1881969 h 5022037"/>
              <a:gd name="connsiteX1598" fmla="*/ 691206 w 6238112"/>
              <a:gd name="connsiteY1598" fmla="*/ 1871039 h 5022037"/>
              <a:gd name="connsiteX1599" fmla="*/ 717789 w 6238112"/>
              <a:gd name="connsiteY1599" fmla="*/ 1864760 h 5022037"/>
              <a:gd name="connsiteX1600" fmla="*/ 765175 w 6238112"/>
              <a:gd name="connsiteY1600" fmla="*/ 1854527 h 5022037"/>
              <a:gd name="connsiteX1601" fmla="*/ 795225 w 6238112"/>
              <a:gd name="connsiteY1601" fmla="*/ 1831969 h 5022037"/>
              <a:gd name="connsiteX1602" fmla="*/ 840300 w 6238112"/>
              <a:gd name="connsiteY1602" fmla="*/ 1802201 h 5022037"/>
              <a:gd name="connsiteX1603" fmla="*/ 885086 w 6238112"/>
              <a:gd name="connsiteY1603" fmla="*/ 1798712 h 5022037"/>
              <a:gd name="connsiteX1604" fmla="*/ 894043 w 6238112"/>
              <a:gd name="connsiteY1604" fmla="*/ 1772433 h 5022037"/>
              <a:gd name="connsiteX1605" fmla="*/ 871506 w 6238112"/>
              <a:gd name="connsiteY1605" fmla="*/ 1736851 h 5022037"/>
              <a:gd name="connsiteX1606" fmla="*/ 822963 w 6238112"/>
              <a:gd name="connsiteY1606" fmla="*/ 1735688 h 5022037"/>
              <a:gd name="connsiteX1607" fmla="*/ 817185 w 6238112"/>
              <a:gd name="connsiteY1607" fmla="*/ 1720339 h 5022037"/>
              <a:gd name="connsiteX1608" fmla="*/ 841456 w 6238112"/>
              <a:gd name="connsiteY1608" fmla="*/ 1702897 h 5022037"/>
              <a:gd name="connsiteX1609" fmla="*/ 860237 w 6238112"/>
              <a:gd name="connsiteY1609" fmla="*/ 1700572 h 5022037"/>
              <a:gd name="connsiteX1610" fmla="*/ 869194 w 6238112"/>
              <a:gd name="connsiteY1610" fmla="*/ 1712665 h 5022037"/>
              <a:gd name="connsiteX1611" fmla="*/ 871506 w 6238112"/>
              <a:gd name="connsiteY1611" fmla="*/ 1736619 h 5022037"/>
              <a:gd name="connsiteX1612" fmla="*/ 907623 w 6238112"/>
              <a:gd name="connsiteY1612" fmla="*/ 1712432 h 5022037"/>
              <a:gd name="connsiteX1613" fmla="*/ 898666 w 6238112"/>
              <a:gd name="connsiteY1613" fmla="*/ 1678711 h 5022037"/>
              <a:gd name="connsiteX1614" fmla="*/ 879018 w 6238112"/>
              <a:gd name="connsiteY1614" fmla="*/ 1660339 h 5022037"/>
              <a:gd name="connsiteX1615" fmla="*/ 865727 w 6238112"/>
              <a:gd name="connsiteY1615" fmla="*/ 1641501 h 5022037"/>
              <a:gd name="connsiteX1616" fmla="*/ 796092 w 6238112"/>
              <a:gd name="connsiteY1616" fmla="*/ 1661269 h 5022037"/>
              <a:gd name="connsiteX1617" fmla="*/ 753617 w 6238112"/>
              <a:gd name="connsiteY1617" fmla="*/ 1624757 h 5022037"/>
              <a:gd name="connsiteX1618" fmla="*/ 767487 w 6238112"/>
              <a:gd name="connsiteY1618" fmla="*/ 1615222 h 5022037"/>
              <a:gd name="connsiteX1619" fmla="*/ 813139 w 6238112"/>
              <a:gd name="connsiteY1619" fmla="*/ 1598245 h 5022037"/>
              <a:gd name="connsiteX1620" fmla="*/ 890576 w 6238112"/>
              <a:gd name="connsiteY1620" fmla="*/ 1562198 h 5022037"/>
              <a:gd name="connsiteX1621" fmla="*/ 893176 w 6238112"/>
              <a:gd name="connsiteY1621" fmla="*/ 1548709 h 5022037"/>
              <a:gd name="connsiteX1622" fmla="*/ 894621 w 6238112"/>
              <a:gd name="connsiteY1622" fmla="*/ 1534756 h 5022037"/>
              <a:gd name="connsiteX1623" fmla="*/ 1016843 w 6238112"/>
              <a:gd name="connsiteY1623" fmla="*/ 1465220 h 5022037"/>
              <a:gd name="connsiteX1624" fmla="*/ 1013665 w 6238112"/>
              <a:gd name="connsiteY1624" fmla="*/ 1461964 h 5022037"/>
              <a:gd name="connsiteX1625" fmla="*/ 1015976 w 6238112"/>
              <a:gd name="connsiteY1625" fmla="*/ 1460801 h 5022037"/>
              <a:gd name="connsiteX1626" fmla="*/ 1021755 w 6238112"/>
              <a:gd name="connsiteY1626" fmla="*/ 1463127 h 5022037"/>
              <a:gd name="connsiteX1627" fmla="*/ 1024933 w 6238112"/>
              <a:gd name="connsiteY1627" fmla="*/ 1466150 h 5022037"/>
              <a:gd name="connsiteX1628" fmla="*/ 1087634 w 6238112"/>
              <a:gd name="connsiteY1628" fmla="*/ 1412196 h 5022037"/>
              <a:gd name="connsiteX1629" fmla="*/ 1126352 w 6238112"/>
              <a:gd name="connsiteY1629" fmla="*/ 1390103 h 5022037"/>
              <a:gd name="connsiteX1630" fmla="*/ 1216790 w 6238112"/>
              <a:gd name="connsiteY1630" fmla="*/ 1344754 h 5022037"/>
              <a:gd name="connsiteX1631" fmla="*/ 1271978 w 6238112"/>
              <a:gd name="connsiteY1631" fmla="*/ 1322893 h 5022037"/>
              <a:gd name="connsiteX1632" fmla="*/ 1286136 w 6238112"/>
              <a:gd name="connsiteY1632" fmla="*/ 1320567 h 5022037"/>
              <a:gd name="connsiteX1633" fmla="*/ 1388711 w 6238112"/>
              <a:gd name="connsiteY1633" fmla="*/ 1325218 h 5022037"/>
              <a:gd name="connsiteX1634" fmla="*/ 1402580 w 6238112"/>
              <a:gd name="connsiteY1634" fmla="*/ 1325916 h 5022037"/>
              <a:gd name="connsiteX1635" fmla="*/ 1406625 w 6238112"/>
              <a:gd name="connsiteY1635" fmla="*/ 1313590 h 5022037"/>
              <a:gd name="connsiteX1636" fmla="*/ 1391311 w 6238112"/>
              <a:gd name="connsiteY1636" fmla="*/ 1291032 h 5022037"/>
              <a:gd name="connsiteX1637" fmla="*/ 1394778 w 6238112"/>
              <a:gd name="connsiteY1637" fmla="*/ 1273590 h 5022037"/>
              <a:gd name="connsiteX1638" fmla="*/ 1422517 w 6238112"/>
              <a:gd name="connsiteY1638" fmla="*/ 1275450 h 5022037"/>
              <a:gd name="connsiteX1639" fmla="*/ 1482328 w 6238112"/>
              <a:gd name="connsiteY1639" fmla="*/ 1310800 h 5022037"/>
              <a:gd name="connsiteX1640" fmla="*/ 1535204 w 6238112"/>
              <a:gd name="connsiteY1640" fmla="*/ 1285450 h 5022037"/>
              <a:gd name="connsiteX1641" fmla="*/ 1659449 w 6238112"/>
              <a:gd name="connsiteY1641" fmla="*/ 1230566 h 5022037"/>
              <a:gd name="connsiteX1642" fmla="*/ 1728217 w 6238112"/>
              <a:gd name="connsiteY1642" fmla="*/ 1181263 h 5022037"/>
              <a:gd name="connsiteX1643" fmla="*/ 1746709 w 6238112"/>
              <a:gd name="connsiteY1643" fmla="*/ 1160565 h 5022037"/>
              <a:gd name="connsiteX1644" fmla="*/ 1765779 w 6238112"/>
              <a:gd name="connsiteY1644" fmla="*/ 1164054 h 5022037"/>
              <a:gd name="connsiteX1645" fmla="*/ 1903893 w 6238112"/>
              <a:gd name="connsiteY1645" fmla="*/ 1088704 h 5022037"/>
              <a:gd name="connsiteX1646" fmla="*/ 1955325 w 6238112"/>
              <a:gd name="connsiteY1646" fmla="*/ 1047308 h 5022037"/>
              <a:gd name="connsiteX1647" fmla="*/ 1962259 w 6238112"/>
              <a:gd name="connsiteY1647" fmla="*/ 1042192 h 5022037"/>
              <a:gd name="connsiteX1648" fmla="*/ 1967749 w 6238112"/>
              <a:gd name="connsiteY1648" fmla="*/ 1041959 h 5022037"/>
              <a:gd name="connsiteX1649" fmla="*/ 1994910 w 6238112"/>
              <a:gd name="connsiteY1649" fmla="*/ 1035447 h 5022037"/>
              <a:gd name="connsiteX1650" fmla="*/ 2069168 w 6238112"/>
              <a:gd name="connsiteY1650" fmla="*/ 974516 h 5022037"/>
              <a:gd name="connsiteX1651" fmla="*/ 2094595 w 6238112"/>
              <a:gd name="connsiteY1651" fmla="*/ 951493 h 5022037"/>
              <a:gd name="connsiteX1652" fmla="*/ 2127534 w 6238112"/>
              <a:gd name="connsiteY1652" fmla="*/ 928934 h 5022037"/>
              <a:gd name="connsiteX1653" fmla="*/ 2132735 w 6238112"/>
              <a:gd name="connsiteY1653" fmla="*/ 923353 h 5022037"/>
              <a:gd name="connsiteX1654" fmla="*/ 2148916 w 6238112"/>
              <a:gd name="connsiteY1654" fmla="*/ 912423 h 5022037"/>
              <a:gd name="connsiteX1655" fmla="*/ 2160184 w 6238112"/>
              <a:gd name="connsiteY1655" fmla="*/ 907306 h 5022037"/>
              <a:gd name="connsiteX1656" fmla="*/ 2173765 w 6238112"/>
              <a:gd name="connsiteY1656" fmla="*/ 902190 h 5022037"/>
              <a:gd name="connsiteX1657" fmla="*/ 2194568 w 6238112"/>
              <a:gd name="connsiteY1657" fmla="*/ 890329 h 5022037"/>
              <a:gd name="connsiteX1658" fmla="*/ 2288474 w 6238112"/>
              <a:gd name="connsiteY1658" fmla="*/ 837305 h 5022037"/>
              <a:gd name="connsiteX1659" fmla="*/ 2355220 w 6238112"/>
              <a:gd name="connsiteY1659" fmla="*/ 770328 h 5022037"/>
              <a:gd name="connsiteX1660" fmla="*/ 2400294 w 6238112"/>
              <a:gd name="connsiteY1660" fmla="*/ 740793 h 5022037"/>
              <a:gd name="connsiteX1661" fmla="*/ 2450570 w 6238112"/>
              <a:gd name="connsiteY1661" fmla="*/ 720792 h 5022037"/>
              <a:gd name="connsiteX1662" fmla="*/ 2524251 w 6238112"/>
              <a:gd name="connsiteY1662" fmla="*/ 682885 h 5022037"/>
              <a:gd name="connsiteX1663" fmla="*/ 2541438 w 6238112"/>
              <a:gd name="connsiteY1663" fmla="*/ 676214 h 5022037"/>
              <a:gd name="connsiteX1664" fmla="*/ 2548548 w 6238112"/>
              <a:gd name="connsiteY1664" fmla="*/ 673151 h 5022037"/>
              <a:gd name="connsiteX1665" fmla="*/ 2571420 w 6238112"/>
              <a:gd name="connsiteY1665" fmla="*/ 666809 h 5022037"/>
              <a:gd name="connsiteX1666" fmla="*/ 2596197 w 6238112"/>
              <a:gd name="connsiteY1666" fmla="*/ 655675 h 5022037"/>
              <a:gd name="connsiteX1667" fmla="*/ 2651384 w 6238112"/>
              <a:gd name="connsiteY1667" fmla="*/ 625908 h 5022037"/>
              <a:gd name="connsiteX1668" fmla="*/ 2677100 w 6238112"/>
              <a:gd name="connsiteY1668" fmla="*/ 615907 h 5022037"/>
              <a:gd name="connsiteX1669" fmla="*/ 2746446 w 6238112"/>
              <a:gd name="connsiteY1669" fmla="*/ 582651 h 5022037"/>
              <a:gd name="connsiteX1670" fmla="*/ 2765806 w 6238112"/>
              <a:gd name="connsiteY1670" fmla="*/ 583814 h 5022037"/>
              <a:gd name="connsiteX1671" fmla="*/ 2766383 w 6238112"/>
              <a:gd name="connsiteY1671" fmla="*/ 596837 h 5022037"/>
              <a:gd name="connsiteX1672" fmla="*/ 2709173 w 6238112"/>
              <a:gd name="connsiteY1672" fmla="*/ 650559 h 5022037"/>
              <a:gd name="connsiteX1673" fmla="*/ 2718997 w 6238112"/>
              <a:gd name="connsiteY1673" fmla="*/ 679397 h 5022037"/>
              <a:gd name="connsiteX1674" fmla="*/ 2744135 w 6238112"/>
              <a:gd name="connsiteY1674" fmla="*/ 677071 h 5022037"/>
              <a:gd name="connsiteX1675" fmla="*/ 2845842 w 6238112"/>
              <a:gd name="connsiteY1675" fmla="*/ 619861 h 5022037"/>
              <a:gd name="connsiteX1676" fmla="*/ 2845553 w 6238112"/>
              <a:gd name="connsiteY1676" fmla="*/ 619861 h 5022037"/>
              <a:gd name="connsiteX1677" fmla="*/ 2861156 w 6238112"/>
              <a:gd name="connsiteY1677" fmla="*/ 604047 h 5022037"/>
              <a:gd name="connsiteX1678" fmla="*/ 2872714 w 6238112"/>
              <a:gd name="connsiteY1678" fmla="*/ 612884 h 5022037"/>
              <a:gd name="connsiteX1679" fmla="*/ 2904497 w 6238112"/>
              <a:gd name="connsiteY1679" fmla="*/ 589396 h 5022037"/>
              <a:gd name="connsiteX1680" fmla="*/ 2940615 w 6238112"/>
              <a:gd name="connsiteY1680" fmla="*/ 597535 h 5022037"/>
              <a:gd name="connsiteX1681" fmla="*/ 2967487 w 6238112"/>
              <a:gd name="connsiteY1681" fmla="*/ 594977 h 5022037"/>
              <a:gd name="connsiteX1682" fmla="*/ 2927301 w 6238112"/>
              <a:gd name="connsiteY1682" fmla="*/ 547982 h 5022037"/>
              <a:gd name="connsiteX1683" fmla="*/ 2893247 w 6238112"/>
              <a:gd name="connsiteY1683" fmla="*/ 541683 h 5022037"/>
              <a:gd name="connsiteX1684" fmla="*/ 2905256 w 6238112"/>
              <a:gd name="connsiteY1684" fmla="*/ 517214 h 5022037"/>
              <a:gd name="connsiteX1685" fmla="*/ 2924379 w 6238112"/>
              <a:gd name="connsiteY1685" fmla="*/ 502532 h 5022037"/>
              <a:gd name="connsiteX1686" fmla="*/ 2945960 w 6238112"/>
              <a:gd name="connsiteY1686" fmla="*/ 491255 h 5022037"/>
              <a:gd name="connsiteX1687" fmla="*/ 2965753 w 6238112"/>
              <a:gd name="connsiteY1687" fmla="*/ 489394 h 5022037"/>
              <a:gd name="connsiteX1688" fmla="*/ 3050702 w 6238112"/>
              <a:gd name="connsiteY1688" fmla="*/ 450092 h 5022037"/>
              <a:gd name="connsiteX1689" fmla="*/ 3121492 w 6238112"/>
              <a:gd name="connsiteY1689" fmla="*/ 416835 h 5022037"/>
              <a:gd name="connsiteX1690" fmla="*/ 3206730 w 6238112"/>
              <a:gd name="connsiteY1690" fmla="*/ 381021 h 5022037"/>
              <a:gd name="connsiteX1691" fmla="*/ 3254694 w 6238112"/>
              <a:gd name="connsiteY1691" fmla="*/ 362881 h 5022037"/>
              <a:gd name="connsiteX1692" fmla="*/ 3301792 w 6238112"/>
              <a:gd name="connsiteY1692" fmla="*/ 338462 h 5022037"/>
              <a:gd name="connsiteX1693" fmla="*/ 3319706 w 6238112"/>
              <a:gd name="connsiteY1693" fmla="*/ 321020 h 5022037"/>
              <a:gd name="connsiteX1694" fmla="*/ 3461287 w 6238112"/>
              <a:gd name="connsiteY1694" fmla="*/ 262880 h 5022037"/>
              <a:gd name="connsiteX1695" fmla="*/ 3468511 w 6238112"/>
              <a:gd name="connsiteY1695" fmla="*/ 266368 h 5022037"/>
              <a:gd name="connsiteX1696" fmla="*/ 3487870 w 6238112"/>
              <a:gd name="connsiteY1696" fmla="*/ 275438 h 5022037"/>
              <a:gd name="connsiteX1697" fmla="*/ 3512719 w 6238112"/>
              <a:gd name="connsiteY1697" fmla="*/ 244043 h 5022037"/>
              <a:gd name="connsiteX1698" fmla="*/ 3513008 w 6238112"/>
              <a:gd name="connsiteY1698" fmla="*/ 244043 h 5022037"/>
              <a:gd name="connsiteX1699" fmla="*/ 3519076 w 6238112"/>
              <a:gd name="connsiteY1699" fmla="*/ 231019 h 5022037"/>
              <a:gd name="connsiteX1700" fmla="*/ 3559527 w 6238112"/>
              <a:gd name="connsiteY1700" fmla="*/ 211251 h 5022037"/>
              <a:gd name="connsiteX1701" fmla="*/ 3710933 w 6238112"/>
              <a:gd name="connsiteY1701" fmla="*/ 153111 h 5022037"/>
              <a:gd name="connsiteX1702" fmla="*/ 3844135 w 6238112"/>
              <a:gd name="connsiteY1702" fmla="*/ 106367 h 5022037"/>
              <a:gd name="connsiteX1703" fmla="*/ 3867250 w 6238112"/>
              <a:gd name="connsiteY1703" fmla="*/ 95436 h 5022037"/>
              <a:gd name="connsiteX1704" fmla="*/ 3989472 w 6238112"/>
              <a:gd name="connsiteY1704" fmla="*/ 35901 h 5022037"/>
              <a:gd name="connsiteX1705" fmla="*/ 4002655 w 6238112"/>
              <a:gd name="connsiteY1705" fmla="*/ 33808 h 5022037"/>
              <a:gd name="connsiteX1706" fmla="*/ 4277619 w 6238112"/>
              <a:gd name="connsiteY1706" fmla="*/ 115 h 5022037"/>
              <a:gd name="connsiteX1707" fmla="*/ 4285059 w 6238112"/>
              <a:gd name="connsiteY1707" fmla="*/ 4505 h 5022037"/>
              <a:gd name="connsiteX1708" fmla="*/ 4271190 w 6238112"/>
              <a:gd name="connsiteY1708" fmla="*/ 21249 h 5022037"/>
              <a:gd name="connsiteX1709" fmla="*/ 4254143 w 6238112"/>
              <a:gd name="connsiteY1709" fmla="*/ 19621 h 5022037"/>
              <a:gd name="connsiteX1710" fmla="*/ 4267145 w 6238112"/>
              <a:gd name="connsiteY1710" fmla="*/ 1482 h 5022037"/>
              <a:gd name="connsiteX1711" fmla="*/ 4277619 w 6238112"/>
              <a:gd name="connsiteY1711" fmla="*/ 115 h 502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Lst>
            <a:rect l="l" t="t" r="r" b="b"/>
            <a:pathLst>
              <a:path w="6238112" h="5022037">
                <a:moveTo>
                  <a:pt x="705942" y="4916889"/>
                </a:moveTo>
                <a:cubicBezTo>
                  <a:pt x="710854" y="4915494"/>
                  <a:pt x="721256" y="4918052"/>
                  <a:pt x="724434" y="4921075"/>
                </a:cubicBezTo>
                <a:cubicBezTo>
                  <a:pt x="727902" y="4924099"/>
                  <a:pt x="729058" y="4932006"/>
                  <a:pt x="725879" y="4934331"/>
                </a:cubicBezTo>
                <a:cubicBezTo>
                  <a:pt x="707965" y="4946192"/>
                  <a:pt x="697274" y="4958983"/>
                  <a:pt x="700163" y="4977355"/>
                </a:cubicBezTo>
                <a:cubicBezTo>
                  <a:pt x="701608" y="4985727"/>
                  <a:pt x="687450" y="4990611"/>
                  <a:pt x="676470" y="4994332"/>
                </a:cubicBezTo>
                <a:cubicBezTo>
                  <a:pt x="658267" y="5000844"/>
                  <a:pt x="638908" y="4999681"/>
                  <a:pt x="619549" y="4998518"/>
                </a:cubicBezTo>
                <a:cubicBezTo>
                  <a:pt x="589499" y="4996425"/>
                  <a:pt x="561760" y="4997123"/>
                  <a:pt x="541823" y="5016658"/>
                </a:cubicBezTo>
                <a:cubicBezTo>
                  <a:pt x="537489" y="5020611"/>
                  <a:pt x="524198" y="5021542"/>
                  <a:pt x="515241" y="5022007"/>
                </a:cubicBezTo>
                <a:cubicBezTo>
                  <a:pt x="507439" y="5022472"/>
                  <a:pt x="498771" y="5017588"/>
                  <a:pt x="503683" y="5012937"/>
                </a:cubicBezTo>
                <a:cubicBezTo>
                  <a:pt x="513796" y="5003402"/>
                  <a:pt x="521597" y="4994565"/>
                  <a:pt x="523620" y="4982239"/>
                </a:cubicBezTo>
                <a:cubicBezTo>
                  <a:pt x="525932" y="4969215"/>
                  <a:pt x="545580" y="4965727"/>
                  <a:pt x="562916" y="4957355"/>
                </a:cubicBezTo>
                <a:cubicBezTo>
                  <a:pt x="581986" y="4953169"/>
                  <a:pt x="605679" y="4948983"/>
                  <a:pt x="627639" y="4942471"/>
                </a:cubicBezTo>
                <a:cubicBezTo>
                  <a:pt x="654510" y="4934796"/>
                  <a:pt x="679648" y="4924796"/>
                  <a:pt x="705942" y="4916889"/>
                </a:cubicBezTo>
                <a:close/>
                <a:moveTo>
                  <a:pt x="901266" y="4660142"/>
                </a:moveTo>
                <a:cubicBezTo>
                  <a:pt x="901266" y="4660142"/>
                  <a:pt x="904156" y="4660142"/>
                  <a:pt x="904156" y="4660142"/>
                </a:cubicBezTo>
                <a:lnTo>
                  <a:pt x="902711" y="4664793"/>
                </a:lnTo>
                <a:close/>
                <a:moveTo>
                  <a:pt x="628795" y="4502233"/>
                </a:moveTo>
                <a:cubicBezTo>
                  <a:pt x="654222" y="4506419"/>
                  <a:pt x="679648" y="4511303"/>
                  <a:pt x="704208" y="4517349"/>
                </a:cubicBezTo>
                <a:cubicBezTo>
                  <a:pt x="713455" y="4519675"/>
                  <a:pt x="716055" y="4527582"/>
                  <a:pt x="714032" y="4534559"/>
                </a:cubicBezTo>
                <a:cubicBezTo>
                  <a:pt x="712010" y="4541768"/>
                  <a:pt x="704497" y="4545489"/>
                  <a:pt x="694095" y="4546652"/>
                </a:cubicBezTo>
                <a:cubicBezTo>
                  <a:pt x="679648" y="4548280"/>
                  <a:pt x="664913" y="4548048"/>
                  <a:pt x="651910" y="4542699"/>
                </a:cubicBezTo>
                <a:cubicBezTo>
                  <a:pt x="626483" y="4532233"/>
                  <a:pt x="606546" y="4536652"/>
                  <a:pt x="589499" y="4552234"/>
                </a:cubicBezTo>
                <a:cubicBezTo>
                  <a:pt x="585165" y="4556187"/>
                  <a:pt x="577941" y="4558745"/>
                  <a:pt x="569851" y="4554327"/>
                </a:cubicBezTo>
                <a:cubicBezTo>
                  <a:pt x="568984" y="4552001"/>
                  <a:pt x="565228" y="4548280"/>
                  <a:pt x="566672" y="4545954"/>
                </a:cubicBezTo>
                <a:cubicBezTo>
                  <a:pt x="574763" y="4529908"/>
                  <a:pt x="589210" y="4516652"/>
                  <a:pt x="608858" y="4506652"/>
                </a:cubicBezTo>
                <a:cubicBezTo>
                  <a:pt x="614348" y="4503861"/>
                  <a:pt x="623016" y="4501070"/>
                  <a:pt x="628795" y="4502233"/>
                </a:cubicBezTo>
                <a:close/>
                <a:moveTo>
                  <a:pt x="2030738" y="4452000"/>
                </a:moveTo>
                <a:cubicBezTo>
                  <a:pt x="2033339" y="4451070"/>
                  <a:pt x="2039985" y="4453163"/>
                  <a:pt x="2042585" y="4455023"/>
                </a:cubicBezTo>
                <a:cubicBezTo>
                  <a:pt x="2045475" y="4457349"/>
                  <a:pt x="2045763" y="4461070"/>
                  <a:pt x="2046630" y="4464326"/>
                </a:cubicBezTo>
                <a:cubicBezTo>
                  <a:pt x="2046919" y="4465721"/>
                  <a:pt x="2046341" y="4468047"/>
                  <a:pt x="2044897" y="4468977"/>
                </a:cubicBezTo>
                <a:cubicBezTo>
                  <a:pt x="2020337" y="4484558"/>
                  <a:pt x="1995488" y="4499907"/>
                  <a:pt x="1983352" y="4522001"/>
                </a:cubicBezTo>
                <a:cubicBezTo>
                  <a:pt x="1982774" y="4522931"/>
                  <a:pt x="1979018" y="4523164"/>
                  <a:pt x="1976995" y="4523861"/>
                </a:cubicBezTo>
                <a:cubicBezTo>
                  <a:pt x="1972372" y="4523396"/>
                  <a:pt x="1967171" y="4523396"/>
                  <a:pt x="1963126" y="4522001"/>
                </a:cubicBezTo>
                <a:cubicBezTo>
                  <a:pt x="1956192" y="4519443"/>
                  <a:pt x="1951858" y="4514559"/>
                  <a:pt x="1954747" y="4509675"/>
                </a:cubicBezTo>
                <a:cubicBezTo>
                  <a:pt x="1969772" y="4484093"/>
                  <a:pt x="1995777" y="4465256"/>
                  <a:pt x="2030738" y="4452000"/>
                </a:cubicBezTo>
                <a:close/>
                <a:moveTo>
                  <a:pt x="738592" y="4425255"/>
                </a:moveTo>
                <a:cubicBezTo>
                  <a:pt x="739459" y="4425953"/>
                  <a:pt x="738881" y="4428744"/>
                  <a:pt x="737726" y="4429209"/>
                </a:cubicBezTo>
                <a:cubicBezTo>
                  <a:pt x="736281" y="4430139"/>
                  <a:pt x="733391" y="4429674"/>
                  <a:pt x="731369" y="4429674"/>
                </a:cubicBezTo>
                <a:cubicBezTo>
                  <a:pt x="729924" y="4428511"/>
                  <a:pt x="727324" y="4426883"/>
                  <a:pt x="727902" y="4425953"/>
                </a:cubicBezTo>
                <a:cubicBezTo>
                  <a:pt x="730213" y="4422232"/>
                  <a:pt x="734258" y="4421767"/>
                  <a:pt x="738592" y="4425255"/>
                </a:cubicBezTo>
                <a:close/>
                <a:moveTo>
                  <a:pt x="2121466" y="4403627"/>
                </a:moveTo>
                <a:cubicBezTo>
                  <a:pt x="2124933" y="4402697"/>
                  <a:pt x="2131579" y="4403395"/>
                  <a:pt x="2133890" y="4405023"/>
                </a:cubicBezTo>
                <a:cubicBezTo>
                  <a:pt x="2140825" y="4409674"/>
                  <a:pt x="2133313" y="4419674"/>
                  <a:pt x="2120599" y="4423627"/>
                </a:cubicBezTo>
                <a:cubicBezTo>
                  <a:pt x="2116265" y="4423162"/>
                  <a:pt x="2110486" y="4423627"/>
                  <a:pt x="2107886" y="4421767"/>
                </a:cubicBezTo>
                <a:cubicBezTo>
                  <a:pt x="2100951" y="4417116"/>
                  <a:pt x="2108175" y="4407116"/>
                  <a:pt x="2121466" y="4403627"/>
                </a:cubicBezTo>
                <a:close/>
                <a:moveTo>
                  <a:pt x="2315924" y="4366417"/>
                </a:moveTo>
                <a:cubicBezTo>
                  <a:pt x="2291941" y="4405023"/>
                  <a:pt x="2257269" y="4422000"/>
                  <a:pt x="2209593" y="4429209"/>
                </a:cubicBezTo>
                <a:cubicBezTo>
                  <a:pt x="2189078" y="4432232"/>
                  <a:pt x="2170008" y="4440139"/>
                  <a:pt x="2143137" y="4448046"/>
                </a:cubicBezTo>
                <a:cubicBezTo>
                  <a:pt x="2189945" y="4406883"/>
                  <a:pt x="2252357" y="4392697"/>
                  <a:pt x="2315924" y="4366417"/>
                </a:cubicBezTo>
                <a:close/>
                <a:moveTo>
                  <a:pt x="2523673" y="4358976"/>
                </a:moveTo>
                <a:cubicBezTo>
                  <a:pt x="2527140" y="4357813"/>
                  <a:pt x="2534363" y="4358510"/>
                  <a:pt x="2536675" y="4360138"/>
                </a:cubicBezTo>
                <a:cubicBezTo>
                  <a:pt x="2538698" y="4361766"/>
                  <a:pt x="2538120" y="4366650"/>
                  <a:pt x="2536097" y="4368976"/>
                </a:cubicBezTo>
                <a:cubicBezTo>
                  <a:pt x="2528296" y="4377813"/>
                  <a:pt x="2515871" y="4382929"/>
                  <a:pt x="2502291" y="4387115"/>
                </a:cubicBezTo>
                <a:cubicBezTo>
                  <a:pt x="2495645" y="4387115"/>
                  <a:pt x="2486399" y="4388976"/>
                  <a:pt x="2482643" y="4386650"/>
                </a:cubicBezTo>
                <a:cubicBezTo>
                  <a:pt x="2476286" y="4382929"/>
                  <a:pt x="2480909" y="4376883"/>
                  <a:pt x="2486688" y="4374092"/>
                </a:cubicBezTo>
                <a:cubicBezTo>
                  <a:pt x="2498246" y="4368511"/>
                  <a:pt x="2510959" y="4363394"/>
                  <a:pt x="2523673" y="4358976"/>
                </a:cubicBezTo>
                <a:close/>
                <a:moveTo>
                  <a:pt x="2775918" y="4323859"/>
                </a:moveTo>
                <a:cubicBezTo>
                  <a:pt x="2783142" y="4321998"/>
                  <a:pt x="2790943" y="4323626"/>
                  <a:pt x="2792966" y="4329208"/>
                </a:cubicBezTo>
                <a:cubicBezTo>
                  <a:pt x="2793833" y="4331533"/>
                  <a:pt x="2790943" y="4335952"/>
                  <a:pt x="2787765" y="4337580"/>
                </a:cubicBezTo>
                <a:cubicBezTo>
                  <a:pt x="2771873" y="4345720"/>
                  <a:pt x="2753670" y="4346185"/>
                  <a:pt x="2732288" y="4345487"/>
                </a:cubicBezTo>
                <a:cubicBezTo>
                  <a:pt x="2744135" y="4331301"/>
                  <a:pt x="2760026" y="4327347"/>
                  <a:pt x="2775918" y="4323859"/>
                </a:cubicBezTo>
                <a:close/>
                <a:moveTo>
                  <a:pt x="1448810" y="4239672"/>
                </a:moveTo>
                <a:cubicBezTo>
                  <a:pt x="1448521" y="4239904"/>
                  <a:pt x="1448810" y="4239904"/>
                  <a:pt x="1448521" y="4240137"/>
                </a:cubicBezTo>
                <a:cubicBezTo>
                  <a:pt x="1448521" y="4240137"/>
                  <a:pt x="1448521" y="4239904"/>
                  <a:pt x="1448233" y="4239904"/>
                </a:cubicBezTo>
                <a:cubicBezTo>
                  <a:pt x="1448521" y="4239904"/>
                  <a:pt x="1448521" y="4239904"/>
                  <a:pt x="1448810" y="4239672"/>
                </a:cubicBezTo>
                <a:close/>
                <a:moveTo>
                  <a:pt x="1456323" y="4228974"/>
                </a:moveTo>
                <a:cubicBezTo>
                  <a:pt x="1456612" y="4230369"/>
                  <a:pt x="1457768" y="4231997"/>
                  <a:pt x="1456901" y="4232927"/>
                </a:cubicBezTo>
                <a:cubicBezTo>
                  <a:pt x="1454589" y="4235253"/>
                  <a:pt x="1451411" y="4237346"/>
                  <a:pt x="1448810" y="4239672"/>
                </a:cubicBezTo>
                <a:cubicBezTo>
                  <a:pt x="1449966" y="4235718"/>
                  <a:pt x="1448233" y="4230834"/>
                  <a:pt x="1456323" y="4228974"/>
                </a:cubicBezTo>
                <a:close/>
                <a:moveTo>
                  <a:pt x="2916633" y="4191066"/>
                </a:moveTo>
                <a:cubicBezTo>
                  <a:pt x="2919811" y="4189671"/>
                  <a:pt x="2927324" y="4189904"/>
                  <a:pt x="2929635" y="4191532"/>
                </a:cubicBezTo>
                <a:cubicBezTo>
                  <a:pt x="2935414" y="4195485"/>
                  <a:pt x="2933391" y="4201299"/>
                  <a:pt x="2928190" y="4204555"/>
                </a:cubicBezTo>
                <a:cubicBezTo>
                  <a:pt x="2915477" y="4211997"/>
                  <a:pt x="2902186" y="4219672"/>
                  <a:pt x="2887739" y="4225253"/>
                </a:cubicBezTo>
                <a:cubicBezTo>
                  <a:pt x="2840930" y="4242695"/>
                  <a:pt x="2793544" y="4259439"/>
                  <a:pt x="2745869" y="4276184"/>
                </a:cubicBezTo>
                <a:cubicBezTo>
                  <a:pt x="2742979" y="4277114"/>
                  <a:pt x="2738067" y="4275486"/>
                  <a:pt x="2731133" y="4274788"/>
                </a:cubicBezTo>
                <a:cubicBezTo>
                  <a:pt x="2742979" y="4261067"/>
                  <a:pt x="2759160" y="4250835"/>
                  <a:pt x="2778230" y="4244788"/>
                </a:cubicBezTo>
                <a:cubicBezTo>
                  <a:pt x="2826772" y="4229672"/>
                  <a:pt x="2871847" y="4210369"/>
                  <a:pt x="2916633" y="4191066"/>
                </a:cubicBezTo>
                <a:close/>
                <a:moveTo>
                  <a:pt x="2473975" y="4182694"/>
                </a:moveTo>
                <a:cubicBezTo>
                  <a:pt x="2477442" y="4181997"/>
                  <a:pt x="2484666" y="4183392"/>
                  <a:pt x="2485532" y="4184787"/>
                </a:cubicBezTo>
                <a:cubicBezTo>
                  <a:pt x="2486977" y="4187113"/>
                  <a:pt x="2485243" y="4191066"/>
                  <a:pt x="2482643" y="4193392"/>
                </a:cubicBezTo>
                <a:cubicBezTo>
                  <a:pt x="2466751" y="4207346"/>
                  <a:pt x="2444213" y="4210137"/>
                  <a:pt x="2409830" y="4212230"/>
                </a:cubicBezTo>
                <a:cubicBezTo>
                  <a:pt x="2433812" y="4196881"/>
                  <a:pt x="2452015" y="4187811"/>
                  <a:pt x="2473975" y="4182694"/>
                </a:cubicBezTo>
                <a:close/>
                <a:moveTo>
                  <a:pt x="1491574" y="4145252"/>
                </a:moveTo>
                <a:cubicBezTo>
                  <a:pt x="1491574" y="4145252"/>
                  <a:pt x="1491285" y="4145484"/>
                  <a:pt x="1491285" y="4145484"/>
                </a:cubicBezTo>
                <a:cubicBezTo>
                  <a:pt x="1491285" y="4145484"/>
                  <a:pt x="1492730" y="4145950"/>
                  <a:pt x="1492730" y="4145950"/>
                </a:cubicBezTo>
                <a:cubicBezTo>
                  <a:pt x="1492441" y="4145717"/>
                  <a:pt x="1492152" y="4145484"/>
                  <a:pt x="1491574" y="4145252"/>
                </a:cubicBezTo>
                <a:close/>
                <a:moveTo>
                  <a:pt x="350183" y="4112722"/>
                </a:moveTo>
                <a:cubicBezTo>
                  <a:pt x="354734" y="4114612"/>
                  <a:pt x="358490" y="4118042"/>
                  <a:pt x="362391" y="4121066"/>
                </a:cubicBezTo>
                <a:cubicBezTo>
                  <a:pt x="363835" y="4122228"/>
                  <a:pt x="364991" y="4123624"/>
                  <a:pt x="366436" y="4125019"/>
                </a:cubicBezTo>
                <a:cubicBezTo>
                  <a:pt x="364124" y="4125484"/>
                  <a:pt x="361813" y="4125949"/>
                  <a:pt x="359501" y="4126182"/>
                </a:cubicBezTo>
                <a:cubicBezTo>
                  <a:pt x="347655" y="4127112"/>
                  <a:pt x="334941" y="4128973"/>
                  <a:pt x="330607" y="4117810"/>
                </a:cubicBezTo>
                <a:cubicBezTo>
                  <a:pt x="330029" y="4116647"/>
                  <a:pt x="331474" y="4114321"/>
                  <a:pt x="333208" y="4113624"/>
                </a:cubicBezTo>
                <a:cubicBezTo>
                  <a:pt x="340287" y="4110484"/>
                  <a:pt x="345632" y="4110833"/>
                  <a:pt x="350183" y="4112722"/>
                </a:cubicBezTo>
                <a:close/>
                <a:moveTo>
                  <a:pt x="2485532" y="4043158"/>
                </a:moveTo>
                <a:cubicBezTo>
                  <a:pt x="2484954" y="4043623"/>
                  <a:pt x="2484377" y="4043855"/>
                  <a:pt x="2483799" y="4044088"/>
                </a:cubicBezTo>
                <a:cubicBezTo>
                  <a:pt x="2484377" y="4044088"/>
                  <a:pt x="2484954" y="4044320"/>
                  <a:pt x="2485532" y="4044553"/>
                </a:cubicBezTo>
                <a:cubicBezTo>
                  <a:pt x="2485532" y="4044320"/>
                  <a:pt x="2485821" y="4043855"/>
                  <a:pt x="2486110" y="4043623"/>
                </a:cubicBezTo>
                <a:cubicBezTo>
                  <a:pt x="2485821" y="4043390"/>
                  <a:pt x="2485532" y="4043390"/>
                  <a:pt x="2485532" y="4043158"/>
                </a:cubicBezTo>
                <a:close/>
                <a:moveTo>
                  <a:pt x="339023" y="3899901"/>
                </a:moveTo>
                <a:cubicBezTo>
                  <a:pt x="342165" y="3900017"/>
                  <a:pt x="345054" y="3901296"/>
                  <a:pt x="346788" y="3904086"/>
                </a:cubicBezTo>
                <a:cubicBezTo>
                  <a:pt x="352278" y="3912458"/>
                  <a:pt x="348233" y="3919900"/>
                  <a:pt x="338120" y="3925249"/>
                </a:cubicBezTo>
                <a:cubicBezTo>
                  <a:pt x="333208" y="3924784"/>
                  <a:pt x="326851" y="3925714"/>
                  <a:pt x="324828" y="3923854"/>
                </a:cubicBezTo>
                <a:cubicBezTo>
                  <a:pt x="315582" y="3915947"/>
                  <a:pt x="321072" y="3908737"/>
                  <a:pt x="329740" y="3902691"/>
                </a:cubicBezTo>
                <a:cubicBezTo>
                  <a:pt x="332485" y="3900831"/>
                  <a:pt x="335880" y="3899784"/>
                  <a:pt x="339023" y="3899901"/>
                </a:cubicBezTo>
                <a:close/>
                <a:moveTo>
                  <a:pt x="272241" y="3732224"/>
                </a:moveTo>
                <a:cubicBezTo>
                  <a:pt x="257216" y="3781062"/>
                  <a:pt x="213875" y="3811062"/>
                  <a:pt x="151752" y="3830830"/>
                </a:cubicBezTo>
                <a:cubicBezTo>
                  <a:pt x="139039" y="3834783"/>
                  <a:pt x="127770" y="3828736"/>
                  <a:pt x="128059" y="3818969"/>
                </a:cubicBezTo>
                <a:cubicBezTo>
                  <a:pt x="128348" y="3808504"/>
                  <a:pt x="132971" y="3799666"/>
                  <a:pt x="144818" y="3792690"/>
                </a:cubicBezTo>
                <a:cubicBezTo>
                  <a:pt x="157531" y="3785248"/>
                  <a:pt x="176312" y="3778968"/>
                  <a:pt x="180935" y="3769433"/>
                </a:cubicBezTo>
                <a:cubicBezTo>
                  <a:pt x="196538" y="3739201"/>
                  <a:pt x="232656" y="3736642"/>
                  <a:pt x="272241" y="3732224"/>
                </a:cubicBezTo>
                <a:close/>
                <a:moveTo>
                  <a:pt x="4893859" y="3404080"/>
                </a:moveTo>
                <a:cubicBezTo>
                  <a:pt x="4897037" y="3404604"/>
                  <a:pt x="4899493" y="3405941"/>
                  <a:pt x="4899927" y="3408731"/>
                </a:cubicBezTo>
                <a:cubicBezTo>
                  <a:pt x="4900793" y="3411987"/>
                  <a:pt x="4894437" y="3416871"/>
                  <a:pt x="4889525" y="3419197"/>
                </a:cubicBezTo>
                <a:cubicBezTo>
                  <a:pt x="4879990" y="3423615"/>
                  <a:pt x="4869588" y="3424313"/>
                  <a:pt x="4860053" y="3420825"/>
                </a:cubicBezTo>
                <a:cubicBezTo>
                  <a:pt x="4860631" y="3407569"/>
                  <a:pt x="4872477" y="3406173"/>
                  <a:pt x="4883457" y="3404313"/>
                </a:cubicBezTo>
                <a:cubicBezTo>
                  <a:pt x="4886780" y="3403848"/>
                  <a:pt x="4890681" y="3403557"/>
                  <a:pt x="4893859" y="3404080"/>
                </a:cubicBezTo>
                <a:close/>
                <a:moveTo>
                  <a:pt x="5000659" y="3341696"/>
                </a:moveTo>
                <a:cubicBezTo>
                  <a:pt x="5007413" y="3341754"/>
                  <a:pt x="5014203" y="3343615"/>
                  <a:pt x="5020415" y="3346870"/>
                </a:cubicBezTo>
                <a:cubicBezTo>
                  <a:pt x="5025038" y="3349428"/>
                  <a:pt x="5027639" y="3355242"/>
                  <a:pt x="5028217" y="3359661"/>
                </a:cubicBezTo>
                <a:cubicBezTo>
                  <a:pt x="5028506" y="3365010"/>
                  <a:pt x="5022149" y="3368266"/>
                  <a:pt x="5014636" y="3369196"/>
                </a:cubicBezTo>
                <a:cubicBezTo>
                  <a:pt x="4996433" y="3371289"/>
                  <a:pt x="4981697" y="3368033"/>
                  <a:pt x="4974474" y="3359196"/>
                </a:cubicBezTo>
                <a:cubicBezTo>
                  <a:pt x="4976207" y="3355940"/>
                  <a:pt x="4976785" y="3350359"/>
                  <a:pt x="4981119" y="3347335"/>
                </a:cubicBezTo>
                <a:cubicBezTo>
                  <a:pt x="4987187" y="3343382"/>
                  <a:pt x="4993905" y="3341638"/>
                  <a:pt x="5000659" y="3341696"/>
                </a:cubicBezTo>
                <a:close/>
                <a:moveTo>
                  <a:pt x="5303361" y="3226491"/>
                </a:moveTo>
                <a:cubicBezTo>
                  <a:pt x="5312463" y="3225764"/>
                  <a:pt x="5322214" y="3226404"/>
                  <a:pt x="5332472" y="3227567"/>
                </a:cubicBezTo>
                <a:cubicBezTo>
                  <a:pt x="5325537" y="3244078"/>
                  <a:pt x="5308779" y="3250823"/>
                  <a:pt x="5286530" y="3252683"/>
                </a:cubicBezTo>
                <a:cubicBezTo>
                  <a:pt x="5279307" y="3253381"/>
                  <a:pt x="5271505" y="3251753"/>
                  <a:pt x="5271216" y="3246171"/>
                </a:cubicBezTo>
                <a:cubicBezTo>
                  <a:pt x="5270927" y="3241985"/>
                  <a:pt x="5273528" y="3235939"/>
                  <a:pt x="5278151" y="3233613"/>
                </a:cubicBezTo>
                <a:cubicBezTo>
                  <a:pt x="5285808" y="3229311"/>
                  <a:pt x="5294259" y="3227218"/>
                  <a:pt x="5303361" y="3226491"/>
                </a:cubicBezTo>
                <a:close/>
                <a:moveTo>
                  <a:pt x="4986898" y="3096402"/>
                </a:moveTo>
                <a:cubicBezTo>
                  <a:pt x="4987187" y="3095937"/>
                  <a:pt x="4990654" y="3096867"/>
                  <a:pt x="4992966" y="3097100"/>
                </a:cubicBezTo>
                <a:cubicBezTo>
                  <a:pt x="4991810" y="3099658"/>
                  <a:pt x="4990654" y="3101984"/>
                  <a:pt x="4989498" y="3104542"/>
                </a:cubicBezTo>
                <a:cubicBezTo>
                  <a:pt x="4987476" y="3104309"/>
                  <a:pt x="4985164" y="3104077"/>
                  <a:pt x="4983142" y="3103844"/>
                </a:cubicBezTo>
                <a:cubicBezTo>
                  <a:pt x="4984298" y="3101286"/>
                  <a:pt x="4985164" y="3098728"/>
                  <a:pt x="4986898" y="3096402"/>
                </a:cubicBezTo>
                <a:close/>
                <a:moveTo>
                  <a:pt x="5468563" y="3085007"/>
                </a:moveTo>
                <a:cubicBezTo>
                  <a:pt x="5475209" y="3082216"/>
                  <a:pt x="5482433" y="3081751"/>
                  <a:pt x="5487633" y="3085704"/>
                </a:cubicBezTo>
                <a:cubicBezTo>
                  <a:pt x="5495146" y="3091053"/>
                  <a:pt x="5510460" y="3092216"/>
                  <a:pt x="5508148" y="3102681"/>
                </a:cubicBezTo>
                <a:cubicBezTo>
                  <a:pt x="5507859" y="3104309"/>
                  <a:pt x="5506126" y="3105472"/>
                  <a:pt x="5504970" y="3106867"/>
                </a:cubicBezTo>
                <a:cubicBezTo>
                  <a:pt x="5496591" y="3111054"/>
                  <a:pt x="5487056" y="3111519"/>
                  <a:pt x="5478965" y="3108263"/>
                </a:cubicBezTo>
                <a:cubicBezTo>
                  <a:pt x="5468563" y="3104077"/>
                  <a:pt x="5461340" y="3097798"/>
                  <a:pt x="5464518" y="3088728"/>
                </a:cubicBezTo>
                <a:cubicBezTo>
                  <a:pt x="5464807" y="3087332"/>
                  <a:pt x="5466830" y="3085937"/>
                  <a:pt x="5468563" y="3085007"/>
                </a:cubicBezTo>
                <a:close/>
                <a:moveTo>
                  <a:pt x="526220" y="3075937"/>
                </a:moveTo>
                <a:cubicBezTo>
                  <a:pt x="528243" y="3075472"/>
                  <a:pt x="532288" y="3076402"/>
                  <a:pt x="532577" y="3077332"/>
                </a:cubicBezTo>
                <a:cubicBezTo>
                  <a:pt x="533733" y="3080123"/>
                  <a:pt x="535756" y="3084309"/>
                  <a:pt x="534022" y="3085937"/>
                </a:cubicBezTo>
                <a:cubicBezTo>
                  <a:pt x="519575" y="3098495"/>
                  <a:pt x="501660" y="3107565"/>
                  <a:pt x="469588" y="3114542"/>
                </a:cubicBezTo>
                <a:cubicBezTo>
                  <a:pt x="483746" y="3091984"/>
                  <a:pt x="500216" y="3080588"/>
                  <a:pt x="526220" y="3075937"/>
                </a:cubicBezTo>
                <a:close/>
                <a:moveTo>
                  <a:pt x="247248" y="3067855"/>
                </a:moveTo>
                <a:cubicBezTo>
                  <a:pt x="251582" y="3067041"/>
                  <a:pt x="256638" y="3067448"/>
                  <a:pt x="261550" y="3069193"/>
                </a:cubicBezTo>
                <a:cubicBezTo>
                  <a:pt x="270507" y="3072681"/>
                  <a:pt x="274264" y="3078960"/>
                  <a:pt x="271663" y="3085704"/>
                </a:cubicBezTo>
                <a:cubicBezTo>
                  <a:pt x="265884" y="3100123"/>
                  <a:pt x="248259" y="3104774"/>
                  <a:pt x="224566" y="3110821"/>
                </a:cubicBezTo>
                <a:cubicBezTo>
                  <a:pt x="221676" y="3093844"/>
                  <a:pt x="231211" y="3084076"/>
                  <a:pt x="237279" y="3073844"/>
                </a:cubicBezTo>
                <a:cubicBezTo>
                  <a:pt x="239302" y="3070704"/>
                  <a:pt x="242913" y="3068669"/>
                  <a:pt x="247248" y="3067855"/>
                </a:cubicBezTo>
                <a:close/>
                <a:moveTo>
                  <a:pt x="460920" y="3031285"/>
                </a:moveTo>
                <a:cubicBezTo>
                  <a:pt x="468432" y="3031285"/>
                  <a:pt x="476812" y="3029425"/>
                  <a:pt x="481724" y="3031518"/>
                </a:cubicBezTo>
                <a:cubicBezTo>
                  <a:pt x="489236" y="3034541"/>
                  <a:pt x="486347" y="3040820"/>
                  <a:pt x="481146" y="3044541"/>
                </a:cubicBezTo>
                <a:cubicBezTo>
                  <a:pt x="470744" y="3051518"/>
                  <a:pt x="460053" y="3058030"/>
                  <a:pt x="448495" y="3063844"/>
                </a:cubicBezTo>
                <a:cubicBezTo>
                  <a:pt x="437515" y="3068960"/>
                  <a:pt x="417579" y="3066402"/>
                  <a:pt x="416712" y="3060588"/>
                </a:cubicBezTo>
                <a:cubicBezTo>
                  <a:pt x="415556" y="3052448"/>
                  <a:pt x="424224" y="3049425"/>
                  <a:pt x="431737" y="3045704"/>
                </a:cubicBezTo>
                <a:cubicBezTo>
                  <a:pt x="441561" y="3040820"/>
                  <a:pt x="451385" y="3035936"/>
                  <a:pt x="460920" y="3031285"/>
                </a:cubicBezTo>
                <a:close/>
                <a:moveTo>
                  <a:pt x="5610145" y="3019425"/>
                </a:moveTo>
                <a:lnTo>
                  <a:pt x="5615635" y="3020122"/>
                </a:lnTo>
                <a:cubicBezTo>
                  <a:pt x="5615635" y="3020122"/>
                  <a:pt x="5612167" y="3022913"/>
                  <a:pt x="5612167" y="3022913"/>
                </a:cubicBezTo>
                <a:close/>
                <a:moveTo>
                  <a:pt x="5385059" y="3005733"/>
                </a:moveTo>
                <a:cubicBezTo>
                  <a:pt x="5394306" y="3004715"/>
                  <a:pt x="5399507" y="3005936"/>
                  <a:pt x="5398351" y="3009424"/>
                </a:cubicBezTo>
                <a:cubicBezTo>
                  <a:pt x="5393728" y="3023145"/>
                  <a:pt x="5372635" y="3022448"/>
                  <a:pt x="5359343" y="3028494"/>
                </a:cubicBezTo>
                <a:cubicBezTo>
                  <a:pt x="5349519" y="3033146"/>
                  <a:pt x="5339984" y="3038495"/>
                  <a:pt x="5331027" y="3043843"/>
                </a:cubicBezTo>
                <a:cubicBezTo>
                  <a:pt x="5326982" y="3046402"/>
                  <a:pt x="5330738" y="3049425"/>
                  <a:pt x="5332472" y="3052448"/>
                </a:cubicBezTo>
                <a:cubicBezTo>
                  <a:pt x="5340851" y="3067565"/>
                  <a:pt x="5337673" y="3074309"/>
                  <a:pt x="5323226" y="3074076"/>
                </a:cubicBezTo>
                <a:cubicBezTo>
                  <a:pt x="5306178" y="3073611"/>
                  <a:pt x="5289420" y="3072681"/>
                  <a:pt x="5272661" y="3071053"/>
                </a:cubicBezTo>
                <a:cubicBezTo>
                  <a:pt x="5265149" y="3070588"/>
                  <a:pt x="5258792" y="3066402"/>
                  <a:pt x="5259370" y="3061285"/>
                </a:cubicBezTo>
                <a:cubicBezTo>
                  <a:pt x="5259659" y="3056634"/>
                  <a:pt x="5262259" y="3051053"/>
                  <a:pt x="5266882" y="3048030"/>
                </a:cubicBezTo>
                <a:cubicBezTo>
                  <a:pt x="5273817" y="3043843"/>
                  <a:pt x="5283063" y="3041285"/>
                  <a:pt x="5291442" y="3038262"/>
                </a:cubicBezTo>
                <a:cubicBezTo>
                  <a:pt x="5297799" y="3035936"/>
                  <a:pt x="5304445" y="3034076"/>
                  <a:pt x="5306178" y="3033611"/>
                </a:cubicBezTo>
                <a:cubicBezTo>
                  <a:pt x="5326982" y="3024308"/>
                  <a:pt x="5336806" y="3019425"/>
                  <a:pt x="5347497" y="3015471"/>
                </a:cubicBezTo>
                <a:cubicBezTo>
                  <a:pt x="5362522" y="3010006"/>
                  <a:pt x="5375813" y="3006750"/>
                  <a:pt x="5385059" y="3005733"/>
                </a:cubicBezTo>
                <a:close/>
                <a:moveTo>
                  <a:pt x="5460762" y="2968726"/>
                </a:moveTo>
                <a:cubicBezTo>
                  <a:pt x="5462496" y="2968261"/>
                  <a:pt x="5465096" y="2969424"/>
                  <a:pt x="5467408" y="2970122"/>
                </a:cubicBezTo>
                <a:cubicBezTo>
                  <a:pt x="5470875" y="2981982"/>
                  <a:pt x="5474631" y="2993843"/>
                  <a:pt x="5477232" y="3005936"/>
                </a:cubicBezTo>
                <a:cubicBezTo>
                  <a:pt x="5477521" y="3006866"/>
                  <a:pt x="5468852" y="3010587"/>
                  <a:pt x="5466252" y="3009890"/>
                </a:cubicBezTo>
                <a:cubicBezTo>
                  <a:pt x="5444581" y="3004308"/>
                  <a:pt x="5433024" y="2987331"/>
                  <a:pt x="5443425" y="2975238"/>
                </a:cubicBezTo>
                <a:cubicBezTo>
                  <a:pt x="5446315" y="2971750"/>
                  <a:pt x="5454694" y="2970354"/>
                  <a:pt x="5460762" y="2968726"/>
                </a:cubicBezTo>
                <a:close/>
                <a:moveTo>
                  <a:pt x="5671689" y="2953145"/>
                </a:moveTo>
                <a:cubicBezTo>
                  <a:pt x="5672845" y="2952912"/>
                  <a:pt x="5674579" y="2955005"/>
                  <a:pt x="5676312" y="2956168"/>
                </a:cubicBezTo>
                <a:cubicBezTo>
                  <a:pt x="5674290" y="2958726"/>
                  <a:pt x="5673134" y="2962447"/>
                  <a:pt x="5669667" y="2964075"/>
                </a:cubicBezTo>
                <a:cubicBezTo>
                  <a:pt x="5635860" y="2979889"/>
                  <a:pt x="5601765" y="2995471"/>
                  <a:pt x="5567381" y="3011052"/>
                </a:cubicBezTo>
                <a:cubicBezTo>
                  <a:pt x="5546578" y="3022215"/>
                  <a:pt x="5525485" y="3033378"/>
                  <a:pt x="5504392" y="3044541"/>
                </a:cubicBezTo>
                <a:cubicBezTo>
                  <a:pt x="5489367" y="3052681"/>
                  <a:pt x="5473764" y="3059658"/>
                  <a:pt x="5451516" y="3060355"/>
                </a:cubicBezTo>
                <a:cubicBezTo>
                  <a:pt x="5475787" y="3031285"/>
                  <a:pt x="5487056" y="3024076"/>
                  <a:pt x="5556402" y="2993378"/>
                </a:cubicBezTo>
                <a:cubicBezTo>
                  <a:pt x="5596853" y="2982680"/>
                  <a:pt x="5627481" y="2958494"/>
                  <a:pt x="5671689" y="2953145"/>
                </a:cubicBezTo>
                <a:close/>
                <a:moveTo>
                  <a:pt x="5846065" y="2879539"/>
                </a:moveTo>
                <a:cubicBezTo>
                  <a:pt x="5853939" y="2878318"/>
                  <a:pt x="5862246" y="2878493"/>
                  <a:pt x="5870770" y="2880121"/>
                </a:cubicBezTo>
                <a:cubicBezTo>
                  <a:pt x="5874526" y="2881051"/>
                  <a:pt x="5878860" y="2884539"/>
                  <a:pt x="5879727" y="2887097"/>
                </a:cubicBezTo>
                <a:cubicBezTo>
                  <a:pt x="5880305" y="2889656"/>
                  <a:pt x="5876838" y="2892911"/>
                  <a:pt x="5875104" y="2896167"/>
                </a:cubicBezTo>
                <a:cubicBezTo>
                  <a:pt x="5860079" y="2903609"/>
                  <a:pt x="5843898" y="2902446"/>
                  <a:pt x="5827429" y="2898725"/>
                </a:cubicBezTo>
                <a:cubicBezTo>
                  <a:pt x="5824250" y="2897795"/>
                  <a:pt x="5822228" y="2894074"/>
                  <a:pt x="5820783" y="2891516"/>
                </a:cubicBezTo>
                <a:cubicBezTo>
                  <a:pt x="5820205" y="2890586"/>
                  <a:pt x="5822228" y="2888493"/>
                  <a:pt x="5823961" y="2887330"/>
                </a:cubicBezTo>
                <a:cubicBezTo>
                  <a:pt x="5830752" y="2883376"/>
                  <a:pt x="5838192" y="2880760"/>
                  <a:pt x="5846065" y="2879539"/>
                </a:cubicBezTo>
                <a:close/>
                <a:moveTo>
                  <a:pt x="5504905" y="2797662"/>
                </a:moveTo>
                <a:lnTo>
                  <a:pt x="5506704" y="2798724"/>
                </a:lnTo>
                <a:lnTo>
                  <a:pt x="5511327" y="2802445"/>
                </a:lnTo>
                <a:lnTo>
                  <a:pt x="5510749" y="2802910"/>
                </a:lnTo>
                <a:lnTo>
                  <a:pt x="5507001" y="2799970"/>
                </a:lnTo>
                <a:close/>
                <a:moveTo>
                  <a:pt x="5502816" y="2795360"/>
                </a:moveTo>
                <a:lnTo>
                  <a:pt x="5504392" y="2797096"/>
                </a:lnTo>
                <a:lnTo>
                  <a:pt x="5504905" y="2797662"/>
                </a:lnTo>
                <a:lnTo>
                  <a:pt x="5502767" y="2796399"/>
                </a:lnTo>
                <a:lnTo>
                  <a:pt x="5502406" y="2796196"/>
                </a:lnTo>
                <a:lnTo>
                  <a:pt x="5502369" y="2796166"/>
                </a:lnTo>
                <a:close/>
                <a:moveTo>
                  <a:pt x="5498613" y="2794073"/>
                </a:moveTo>
                <a:lnTo>
                  <a:pt x="5502406" y="2796196"/>
                </a:lnTo>
                <a:lnTo>
                  <a:pt x="5506451" y="2799538"/>
                </a:lnTo>
                <a:lnTo>
                  <a:pt x="5507001" y="2799970"/>
                </a:lnTo>
                <a:lnTo>
                  <a:pt x="5509882" y="2803143"/>
                </a:lnTo>
                <a:cubicBezTo>
                  <a:pt x="5509882" y="2803375"/>
                  <a:pt x="5509882" y="2803375"/>
                  <a:pt x="5509593" y="2803375"/>
                </a:cubicBezTo>
                <a:cubicBezTo>
                  <a:pt x="5509593" y="2803375"/>
                  <a:pt x="5502658" y="2797096"/>
                  <a:pt x="5502658" y="2797096"/>
                </a:cubicBezTo>
                <a:cubicBezTo>
                  <a:pt x="5502658" y="2797329"/>
                  <a:pt x="5498902" y="2794073"/>
                  <a:pt x="5498613" y="2794073"/>
                </a:cubicBezTo>
                <a:close/>
                <a:moveTo>
                  <a:pt x="5876260" y="2501744"/>
                </a:moveTo>
                <a:cubicBezTo>
                  <a:pt x="5878571" y="2502442"/>
                  <a:pt x="5880883" y="2508256"/>
                  <a:pt x="5879438" y="2509186"/>
                </a:cubicBezTo>
                <a:cubicBezTo>
                  <a:pt x="5870770" y="2514768"/>
                  <a:pt x="5861235" y="2519419"/>
                  <a:pt x="5851989" y="2524535"/>
                </a:cubicBezTo>
                <a:cubicBezTo>
                  <a:pt x="5851411" y="2516163"/>
                  <a:pt x="5852278" y="2507791"/>
                  <a:pt x="5863257" y="2502674"/>
                </a:cubicBezTo>
                <a:cubicBezTo>
                  <a:pt x="5866725" y="2501046"/>
                  <a:pt x="5872792" y="2500581"/>
                  <a:pt x="5876260" y="2501744"/>
                </a:cubicBezTo>
                <a:close/>
                <a:moveTo>
                  <a:pt x="474211" y="2479883"/>
                </a:moveTo>
                <a:cubicBezTo>
                  <a:pt x="490392" y="2491744"/>
                  <a:pt x="495304" y="2505465"/>
                  <a:pt x="485191" y="2520582"/>
                </a:cubicBezTo>
                <a:cubicBezTo>
                  <a:pt x="477100" y="2531977"/>
                  <a:pt x="462075" y="2536396"/>
                  <a:pt x="444739" y="2538721"/>
                </a:cubicBezTo>
                <a:cubicBezTo>
                  <a:pt x="427403" y="2541279"/>
                  <a:pt x="415845" y="2533605"/>
                  <a:pt x="419601" y="2522442"/>
                </a:cubicBezTo>
                <a:cubicBezTo>
                  <a:pt x="423646" y="2508721"/>
                  <a:pt x="434337" y="2498256"/>
                  <a:pt x="448784" y="2489186"/>
                </a:cubicBezTo>
                <a:cubicBezTo>
                  <a:pt x="457163" y="2486162"/>
                  <a:pt x="465832" y="2482906"/>
                  <a:pt x="474211" y="2479883"/>
                </a:cubicBezTo>
                <a:close/>
                <a:moveTo>
                  <a:pt x="6142086" y="2440348"/>
                </a:moveTo>
                <a:cubicBezTo>
                  <a:pt x="6153354" y="2435231"/>
                  <a:pt x="6159711" y="2440115"/>
                  <a:pt x="6162890" y="2456627"/>
                </a:cubicBezTo>
                <a:cubicBezTo>
                  <a:pt x="6165779" y="2476628"/>
                  <a:pt x="6148731" y="2486860"/>
                  <a:pt x="6124460" y="2493837"/>
                </a:cubicBezTo>
                <a:cubicBezTo>
                  <a:pt x="6114636" y="2501046"/>
                  <a:pt x="6105390" y="2508721"/>
                  <a:pt x="6094988" y="2515465"/>
                </a:cubicBezTo>
                <a:cubicBezTo>
                  <a:pt x="6081697" y="2524303"/>
                  <a:pt x="6067250" y="2522907"/>
                  <a:pt x="6061182" y="2511511"/>
                </a:cubicBezTo>
                <a:cubicBezTo>
                  <a:pt x="6054248" y="2499418"/>
                  <a:pt x="6044424" y="2487790"/>
                  <a:pt x="6047891" y="2473371"/>
                </a:cubicBezTo>
                <a:cubicBezTo>
                  <a:pt x="6065805" y="2468953"/>
                  <a:pt x="6084297" y="2465930"/>
                  <a:pt x="6100767" y="2460116"/>
                </a:cubicBezTo>
                <a:cubicBezTo>
                  <a:pt x="6115503" y="2454999"/>
                  <a:pt x="6127928" y="2446860"/>
                  <a:pt x="6142086" y="2440348"/>
                </a:cubicBezTo>
                <a:close/>
                <a:moveTo>
                  <a:pt x="6222989" y="2438487"/>
                </a:moveTo>
                <a:cubicBezTo>
                  <a:pt x="6226168" y="2437557"/>
                  <a:pt x="6231080" y="2439185"/>
                  <a:pt x="6235125" y="2439883"/>
                </a:cubicBezTo>
                <a:cubicBezTo>
                  <a:pt x="6239748" y="2444301"/>
                  <a:pt x="6238881" y="2448720"/>
                  <a:pt x="6233391" y="2451976"/>
                </a:cubicBezTo>
                <a:cubicBezTo>
                  <a:pt x="6227612" y="2455465"/>
                  <a:pt x="6220678" y="2454999"/>
                  <a:pt x="6216922" y="2450115"/>
                </a:cubicBezTo>
                <a:cubicBezTo>
                  <a:pt x="6213743" y="2445464"/>
                  <a:pt x="6216055" y="2440581"/>
                  <a:pt x="6222989" y="2438487"/>
                </a:cubicBezTo>
                <a:close/>
                <a:moveTo>
                  <a:pt x="5783798" y="2369417"/>
                </a:moveTo>
                <a:cubicBezTo>
                  <a:pt x="5785243" y="2369650"/>
                  <a:pt x="5786688" y="2370114"/>
                  <a:pt x="5788133" y="2370114"/>
                </a:cubicBezTo>
                <a:cubicBezTo>
                  <a:pt x="5788710" y="2370114"/>
                  <a:pt x="5789288" y="2369882"/>
                  <a:pt x="5789577" y="2369650"/>
                </a:cubicBezTo>
                <a:cubicBezTo>
                  <a:pt x="5787844" y="2369650"/>
                  <a:pt x="5785821" y="2369650"/>
                  <a:pt x="5783798" y="2369417"/>
                </a:cubicBezTo>
                <a:close/>
                <a:moveTo>
                  <a:pt x="5782932" y="2368719"/>
                </a:moveTo>
                <a:cubicBezTo>
                  <a:pt x="5782065" y="2368719"/>
                  <a:pt x="5781198" y="2368952"/>
                  <a:pt x="5780331" y="2368952"/>
                </a:cubicBezTo>
                <a:cubicBezTo>
                  <a:pt x="5780909" y="2369184"/>
                  <a:pt x="5781487" y="2369184"/>
                  <a:pt x="5782065" y="2369184"/>
                </a:cubicBezTo>
                <a:cubicBezTo>
                  <a:pt x="5782354" y="2369184"/>
                  <a:pt x="5782643" y="2368952"/>
                  <a:pt x="5782932" y="2368719"/>
                </a:cubicBezTo>
                <a:close/>
                <a:moveTo>
                  <a:pt x="794936" y="2301742"/>
                </a:moveTo>
                <a:cubicBezTo>
                  <a:pt x="793202" y="2303370"/>
                  <a:pt x="792047" y="2304997"/>
                  <a:pt x="790602" y="2306625"/>
                </a:cubicBezTo>
                <a:cubicBezTo>
                  <a:pt x="790891" y="2306625"/>
                  <a:pt x="790891" y="2306625"/>
                  <a:pt x="790891" y="2306625"/>
                </a:cubicBezTo>
                <a:cubicBezTo>
                  <a:pt x="792047" y="2304997"/>
                  <a:pt x="793202" y="2303370"/>
                  <a:pt x="794936" y="2301742"/>
                </a:cubicBezTo>
                <a:close/>
                <a:moveTo>
                  <a:pt x="5985465" y="2247565"/>
                </a:moveTo>
                <a:lnTo>
                  <a:pt x="5996762" y="2251879"/>
                </a:lnTo>
                <a:cubicBezTo>
                  <a:pt x="6008450" y="2254997"/>
                  <a:pt x="6008234" y="2250985"/>
                  <a:pt x="6010617" y="2258485"/>
                </a:cubicBezTo>
                <a:cubicBezTo>
                  <a:pt x="6013796" y="2267788"/>
                  <a:pt x="6016396" y="2278718"/>
                  <a:pt x="6017552" y="2288253"/>
                </a:cubicBezTo>
                <a:cubicBezTo>
                  <a:pt x="6017552" y="2290346"/>
                  <a:pt x="6013507" y="2294997"/>
                  <a:pt x="6010617" y="2295230"/>
                </a:cubicBezTo>
                <a:cubicBezTo>
                  <a:pt x="6006572" y="2295230"/>
                  <a:pt x="6001949" y="2293369"/>
                  <a:pt x="5998771" y="2291276"/>
                </a:cubicBezTo>
                <a:cubicBezTo>
                  <a:pt x="5989525" y="2285462"/>
                  <a:pt x="5984902" y="2275230"/>
                  <a:pt x="5984035" y="2267090"/>
                </a:cubicBezTo>
                <a:cubicBezTo>
                  <a:pt x="5983601" y="2262206"/>
                  <a:pt x="5990482" y="2263863"/>
                  <a:pt x="5987367" y="2256560"/>
                </a:cubicBezTo>
                <a:lnTo>
                  <a:pt x="5984288" y="2251840"/>
                </a:lnTo>
                <a:lnTo>
                  <a:pt x="5985191" y="2250113"/>
                </a:lnTo>
                <a:lnTo>
                  <a:pt x="5985191" y="2249881"/>
                </a:lnTo>
                <a:close/>
                <a:moveTo>
                  <a:pt x="2774763" y="2186624"/>
                </a:moveTo>
                <a:cubicBezTo>
                  <a:pt x="2774185" y="2187322"/>
                  <a:pt x="2773607" y="2188019"/>
                  <a:pt x="2773029" y="2188717"/>
                </a:cubicBezTo>
                <a:cubicBezTo>
                  <a:pt x="2773318" y="2188485"/>
                  <a:pt x="2773607" y="2188019"/>
                  <a:pt x="2773896" y="2187787"/>
                </a:cubicBezTo>
                <a:cubicBezTo>
                  <a:pt x="2774185" y="2187322"/>
                  <a:pt x="2774474" y="2187089"/>
                  <a:pt x="2774763" y="2186624"/>
                </a:cubicBezTo>
                <a:close/>
                <a:moveTo>
                  <a:pt x="2780830" y="2180345"/>
                </a:moveTo>
                <a:cubicBezTo>
                  <a:pt x="2780541" y="2180345"/>
                  <a:pt x="2780541" y="2180578"/>
                  <a:pt x="2780253" y="2180578"/>
                </a:cubicBezTo>
                <a:cubicBezTo>
                  <a:pt x="2778808" y="2182205"/>
                  <a:pt x="2777363" y="2183833"/>
                  <a:pt x="2775918" y="2185461"/>
                </a:cubicBezTo>
                <a:cubicBezTo>
                  <a:pt x="2777074" y="2183601"/>
                  <a:pt x="2778808" y="2181973"/>
                  <a:pt x="2780830" y="2180345"/>
                </a:cubicBezTo>
                <a:close/>
                <a:moveTo>
                  <a:pt x="5813270" y="2023134"/>
                </a:moveTo>
                <a:cubicBezTo>
                  <a:pt x="5816738" y="2022901"/>
                  <a:pt x="5820783" y="2025227"/>
                  <a:pt x="5824539" y="2026157"/>
                </a:cubicBezTo>
                <a:cubicBezTo>
                  <a:pt x="5825984" y="2031738"/>
                  <a:pt x="5821650" y="2035227"/>
                  <a:pt x="5814426" y="2035925"/>
                </a:cubicBezTo>
                <a:cubicBezTo>
                  <a:pt x="5810959" y="2036390"/>
                  <a:pt x="5804313" y="2034762"/>
                  <a:pt x="5803446" y="2032901"/>
                </a:cubicBezTo>
                <a:cubicBezTo>
                  <a:pt x="5800846" y="2027552"/>
                  <a:pt x="5806047" y="2024064"/>
                  <a:pt x="5813270" y="2023134"/>
                </a:cubicBezTo>
                <a:close/>
                <a:moveTo>
                  <a:pt x="5751437" y="1662432"/>
                </a:moveTo>
                <a:cubicBezTo>
                  <a:pt x="5753171" y="1662199"/>
                  <a:pt x="5756060" y="1663129"/>
                  <a:pt x="5756927" y="1664060"/>
                </a:cubicBezTo>
                <a:cubicBezTo>
                  <a:pt x="5759238" y="1667548"/>
                  <a:pt x="5757216" y="1669874"/>
                  <a:pt x="5751726" y="1671036"/>
                </a:cubicBezTo>
                <a:cubicBezTo>
                  <a:pt x="5749992" y="1670339"/>
                  <a:pt x="5747103" y="1670106"/>
                  <a:pt x="5746236" y="1669176"/>
                </a:cubicBezTo>
                <a:cubicBezTo>
                  <a:pt x="5743925" y="1665688"/>
                  <a:pt x="5745658" y="1663129"/>
                  <a:pt x="5751437" y="1662432"/>
                </a:cubicBezTo>
                <a:close/>
                <a:moveTo>
                  <a:pt x="5255614" y="1587314"/>
                </a:moveTo>
                <a:cubicBezTo>
                  <a:pt x="5255325" y="1587547"/>
                  <a:pt x="5255036" y="1588012"/>
                  <a:pt x="5254747" y="1588477"/>
                </a:cubicBezTo>
                <a:cubicBezTo>
                  <a:pt x="5254747" y="1588477"/>
                  <a:pt x="5254747" y="1588477"/>
                  <a:pt x="5254747" y="1588710"/>
                </a:cubicBezTo>
                <a:cubicBezTo>
                  <a:pt x="5254747" y="1588710"/>
                  <a:pt x="5255036" y="1588710"/>
                  <a:pt x="5255036" y="1588710"/>
                </a:cubicBezTo>
                <a:lnTo>
                  <a:pt x="5254747" y="1588477"/>
                </a:lnTo>
                <a:cubicBezTo>
                  <a:pt x="5255036" y="1588245"/>
                  <a:pt x="5255325" y="1588245"/>
                  <a:pt x="5255325" y="1588012"/>
                </a:cubicBezTo>
                <a:cubicBezTo>
                  <a:pt x="5255614" y="1588012"/>
                  <a:pt x="5255614" y="1588012"/>
                  <a:pt x="5255614" y="1587780"/>
                </a:cubicBezTo>
                <a:cubicBezTo>
                  <a:pt x="5255614" y="1587780"/>
                  <a:pt x="5255614" y="1587547"/>
                  <a:pt x="5255614" y="1587314"/>
                </a:cubicBezTo>
                <a:close/>
                <a:moveTo>
                  <a:pt x="3829110" y="1475453"/>
                </a:moveTo>
                <a:cubicBezTo>
                  <a:pt x="3829399" y="1476150"/>
                  <a:pt x="3829688" y="1476848"/>
                  <a:pt x="3829399" y="1477313"/>
                </a:cubicBezTo>
                <a:cubicBezTo>
                  <a:pt x="3830265" y="1477081"/>
                  <a:pt x="3830843" y="1476848"/>
                  <a:pt x="3831421" y="1476615"/>
                </a:cubicBezTo>
                <a:cubicBezTo>
                  <a:pt x="3830554" y="1476383"/>
                  <a:pt x="3829976" y="1475918"/>
                  <a:pt x="3829110" y="1475453"/>
                </a:cubicBezTo>
                <a:close/>
                <a:moveTo>
                  <a:pt x="5205338" y="1434057"/>
                </a:moveTo>
                <a:cubicBezTo>
                  <a:pt x="5205338" y="1434987"/>
                  <a:pt x="5204760" y="1435685"/>
                  <a:pt x="5204760" y="1436615"/>
                </a:cubicBezTo>
                <a:cubicBezTo>
                  <a:pt x="5205627" y="1436382"/>
                  <a:pt x="5206493" y="1436150"/>
                  <a:pt x="5207360" y="1435917"/>
                </a:cubicBezTo>
                <a:cubicBezTo>
                  <a:pt x="5206493" y="1435220"/>
                  <a:pt x="5205916" y="1434754"/>
                  <a:pt x="5205338" y="1434057"/>
                </a:cubicBezTo>
                <a:close/>
                <a:moveTo>
                  <a:pt x="2518183" y="1274985"/>
                </a:moveTo>
                <a:cubicBezTo>
                  <a:pt x="2518183" y="1275218"/>
                  <a:pt x="2518183" y="1275218"/>
                  <a:pt x="2518472" y="1275450"/>
                </a:cubicBezTo>
                <a:cubicBezTo>
                  <a:pt x="2519338" y="1275218"/>
                  <a:pt x="2520205" y="1275218"/>
                  <a:pt x="2521072" y="1274985"/>
                </a:cubicBezTo>
                <a:cubicBezTo>
                  <a:pt x="2520205" y="1274985"/>
                  <a:pt x="2519338" y="1274985"/>
                  <a:pt x="2518183" y="1274985"/>
                </a:cubicBezTo>
                <a:close/>
                <a:moveTo>
                  <a:pt x="4553486" y="1270799"/>
                </a:moveTo>
                <a:cubicBezTo>
                  <a:pt x="4552330" y="1271264"/>
                  <a:pt x="4550885" y="1271729"/>
                  <a:pt x="4549441" y="1271729"/>
                </a:cubicBezTo>
                <a:cubicBezTo>
                  <a:pt x="4548574" y="1271729"/>
                  <a:pt x="4547707" y="1271264"/>
                  <a:pt x="4546840" y="1271032"/>
                </a:cubicBezTo>
                <a:cubicBezTo>
                  <a:pt x="4548863" y="1271032"/>
                  <a:pt x="4551463" y="1271032"/>
                  <a:pt x="4553486" y="1270799"/>
                </a:cubicBezTo>
                <a:close/>
                <a:moveTo>
                  <a:pt x="4544240" y="1270567"/>
                </a:moveTo>
                <a:cubicBezTo>
                  <a:pt x="4545107" y="1270799"/>
                  <a:pt x="4545973" y="1270799"/>
                  <a:pt x="4546840" y="1271032"/>
                </a:cubicBezTo>
                <a:cubicBezTo>
                  <a:pt x="4545973" y="1271032"/>
                  <a:pt x="4544818" y="1271032"/>
                  <a:pt x="4543951" y="1271032"/>
                </a:cubicBezTo>
                <a:cubicBezTo>
                  <a:pt x="4543662" y="1271032"/>
                  <a:pt x="4543373" y="1271032"/>
                  <a:pt x="4543084" y="1270799"/>
                </a:cubicBezTo>
                <a:cubicBezTo>
                  <a:pt x="4543662" y="1270799"/>
                  <a:pt x="4543951" y="1270567"/>
                  <a:pt x="4544240" y="1270567"/>
                </a:cubicBezTo>
                <a:close/>
                <a:moveTo>
                  <a:pt x="4507323" y="1147998"/>
                </a:moveTo>
                <a:lnTo>
                  <a:pt x="4506938" y="1148134"/>
                </a:lnTo>
                <a:lnTo>
                  <a:pt x="4505811" y="1148007"/>
                </a:lnTo>
                <a:close/>
                <a:moveTo>
                  <a:pt x="4528926" y="1140332"/>
                </a:moveTo>
                <a:cubicBezTo>
                  <a:pt x="4526614" y="1144402"/>
                  <a:pt x="4523869" y="1146786"/>
                  <a:pt x="4520186" y="1147920"/>
                </a:cubicBezTo>
                <a:lnTo>
                  <a:pt x="4507323" y="1147998"/>
                </a:lnTo>
                <a:close/>
                <a:moveTo>
                  <a:pt x="4991521" y="1061262"/>
                </a:moveTo>
                <a:cubicBezTo>
                  <a:pt x="4999900" y="1059866"/>
                  <a:pt x="5004523" y="1064983"/>
                  <a:pt x="5005968" y="1070099"/>
                </a:cubicBezTo>
                <a:cubicBezTo>
                  <a:pt x="5008280" y="1078239"/>
                  <a:pt x="5011458" y="1086611"/>
                  <a:pt x="4999611" y="1092890"/>
                </a:cubicBezTo>
                <a:cubicBezTo>
                  <a:pt x="4994699" y="1092890"/>
                  <a:pt x="4988632" y="1094285"/>
                  <a:pt x="4985742" y="1092657"/>
                </a:cubicBezTo>
                <a:cubicBezTo>
                  <a:pt x="4975051" y="1087076"/>
                  <a:pt x="4971584" y="1078704"/>
                  <a:pt x="4976207" y="1070564"/>
                </a:cubicBezTo>
                <a:cubicBezTo>
                  <a:pt x="4978519" y="1066611"/>
                  <a:pt x="4985453" y="1062425"/>
                  <a:pt x="4991521" y="1061262"/>
                </a:cubicBezTo>
                <a:close/>
                <a:moveTo>
                  <a:pt x="5306756" y="1029866"/>
                </a:moveTo>
                <a:cubicBezTo>
                  <a:pt x="5321203" y="1031726"/>
                  <a:pt x="5295776" y="1044052"/>
                  <a:pt x="5257058" y="1050331"/>
                </a:cubicBezTo>
                <a:cubicBezTo>
                  <a:pt x="5269483" y="1036610"/>
                  <a:pt x="5283930" y="1027075"/>
                  <a:pt x="5306756" y="1029866"/>
                </a:cubicBezTo>
                <a:close/>
                <a:moveTo>
                  <a:pt x="4955548" y="1017947"/>
                </a:moveTo>
                <a:cubicBezTo>
                  <a:pt x="4964216" y="1019750"/>
                  <a:pt x="4972596" y="1023122"/>
                  <a:pt x="4981119" y="1025680"/>
                </a:cubicBezTo>
                <a:cubicBezTo>
                  <a:pt x="4982853" y="1026145"/>
                  <a:pt x="4984875" y="1028471"/>
                  <a:pt x="4984586" y="1029401"/>
                </a:cubicBezTo>
                <a:cubicBezTo>
                  <a:pt x="4983720" y="1032192"/>
                  <a:pt x="4981408" y="1034750"/>
                  <a:pt x="4979674" y="1037308"/>
                </a:cubicBezTo>
                <a:cubicBezTo>
                  <a:pt x="4962338" y="1042889"/>
                  <a:pt x="4944713" y="1048238"/>
                  <a:pt x="4926220" y="1040796"/>
                </a:cubicBezTo>
                <a:cubicBezTo>
                  <a:pt x="4921019" y="1038936"/>
                  <a:pt x="4915818" y="1033354"/>
                  <a:pt x="4916107" y="1029866"/>
                </a:cubicBezTo>
                <a:cubicBezTo>
                  <a:pt x="4916396" y="1026145"/>
                  <a:pt x="4922753" y="1021494"/>
                  <a:pt x="4928243" y="1019633"/>
                </a:cubicBezTo>
                <a:cubicBezTo>
                  <a:pt x="4937922" y="1015912"/>
                  <a:pt x="4946880" y="1016145"/>
                  <a:pt x="4955548" y="1017947"/>
                </a:cubicBezTo>
                <a:close/>
                <a:moveTo>
                  <a:pt x="5068379" y="977075"/>
                </a:moveTo>
                <a:cubicBezTo>
                  <a:pt x="5076181" y="977075"/>
                  <a:pt x="5083116" y="979633"/>
                  <a:pt x="5082538" y="985447"/>
                </a:cubicBezTo>
                <a:cubicBezTo>
                  <a:pt x="5082538" y="988237"/>
                  <a:pt x="5077915" y="990796"/>
                  <a:pt x="5075603" y="993354"/>
                </a:cubicBezTo>
                <a:cubicBezTo>
                  <a:pt x="5066068" y="996610"/>
                  <a:pt x="5057111" y="996610"/>
                  <a:pt x="5049020" y="991493"/>
                </a:cubicBezTo>
                <a:cubicBezTo>
                  <a:pt x="5047576" y="990563"/>
                  <a:pt x="5046420" y="988470"/>
                  <a:pt x="5046998" y="987075"/>
                </a:cubicBezTo>
                <a:cubicBezTo>
                  <a:pt x="5049309" y="979168"/>
                  <a:pt x="5058555" y="977075"/>
                  <a:pt x="5068379" y="977075"/>
                </a:cubicBezTo>
                <a:close/>
                <a:moveTo>
                  <a:pt x="5253844" y="950039"/>
                </a:moveTo>
                <a:cubicBezTo>
                  <a:pt x="5259731" y="948353"/>
                  <a:pt x="5267749" y="949400"/>
                  <a:pt x="5276995" y="951028"/>
                </a:cubicBezTo>
                <a:cubicBezTo>
                  <a:pt x="5283930" y="952191"/>
                  <a:pt x="5291442" y="952423"/>
                  <a:pt x="5297799" y="954516"/>
                </a:cubicBezTo>
                <a:cubicBezTo>
                  <a:pt x="5305600" y="957307"/>
                  <a:pt x="5306756" y="963586"/>
                  <a:pt x="5301266" y="967074"/>
                </a:cubicBezTo>
                <a:cubicBezTo>
                  <a:pt x="5281907" y="979168"/>
                  <a:pt x="5261103" y="990331"/>
                  <a:pt x="5240878" y="1001959"/>
                </a:cubicBezTo>
                <a:cubicBezTo>
                  <a:pt x="5232209" y="1000796"/>
                  <a:pt x="5225275" y="1000331"/>
                  <a:pt x="5219207" y="998470"/>
                </a:cubicBezTo>
                <a:cubicBezTo>
                  <a:pt x="5218051" y="998238"/>
                  <a:pt x="5218629" y="992191"/>
                  <a:pt x="5220652" y="989865"/>
                </a:cubicBezTo>
                <a:cubicBezTo>
                  <a:pt x="5228164" y="981493"/>
                  <a:pt x="5242611" y="973819"/>
                  <a:pt x="5243478" y="965447"/>
                </a:cubicBezTo>
                <a:cubicBezTo>
                  <a:pt x="5244200" y="956144"/>
                  <a:pt x="5247956" y="951725"/>
                  <a:pt x="5253844" y="950039"/>
                </a:cubicBezTo>
                <a:close/>
                <a:moveTo>
                  <a:pt x="5059422" y="905911"/>
                </a:moveTo>
                <a:cubicBezTo>
                  <a:pt x="5011747" y="939167"/>
                  <a:pt x="4958293" y="947539"/>
                  <a:pt x="4923331" y="973121"/>
                </a:cubicBezTo>
                <a:cubicBezTo>
                  <a:pt x="4897615" y="994749"/>
                  <a:pt x="4854563" y="995912"/>
                  <a:pt x="4824513" y="1012424"/>
                </a:cubicBezTo>
                <a:cubicBezTo>
                  <a:pt x="4820468" y="1016378"/>
                  <a:pt x="4816134" y="1020331"/>
                  <a:pt x="4812088" y="1024052"/>
                </a:cubicBezTo>
                <a:cubicBezTo>
                  <a:pt x="4802842" y="1032657"/>
                  <a:pt x="4779438" y="1039866"/>
                  <a:pt x="4792152" y="1051029"/>
                </a:cubicBezTo>
                <a:cubicBezTo>
                  <a:pt x="4803709" y="1061262"/>
                  <a:pt x="4818156" y="1077076"/>
                  <a:pt x="4842716" y="1073122"/>
                </a:cubicBezTo>
                <a:cubicBezTo>
                  <a:pt x="4876811" y="1067541"/>
                  <a:pt x="4883746" y="1082425"/>
                  <a:pt x="4890969" y="1098471"/>
                </a:cubicBezTo>
                <a:cubicBezTo>
                  <a:pt x="4894726" y="1098937"/>
                  <a:pt x="4898193" y="1099402"/>
                  <a:pt x="4901949" y="1099867"/>
                </a:cubicBezTo>
                <a:cubicBezTo>
                  <a:pt x="4898193" y="1100099"/>
                  <a:pt x="4894437" y="1100099"/>
                  <a:pt x="4890392" y="1100332"/>
                </a:cubicBezTo>
                <a:cubicBezTo>
                  <a:pt x="4881145" y="1105681"/>
                  <a:pt x="4871899" y="1110797"/>
                  <a:pt x="4862942" y="1116379"/>
                </a:cubicBezTo>
                <a:cubicBezTo>
                  <a:pt x="4825669" y="1139867"/>
                  <a:pt x="4825091" y="1140332"/>
                  <a:pt x="4779149" y="1122658"/>
                </a:cubicBezTo>
                <a:cubicBezTo>
                  <a:pt x="4758923" y="1114983"/>
                  <a:pt x="4738697" y="1113355"/>
                  <a:pt x="4711826" y="1114983"/>
                </a:cubicBezTo>
                <a:cubicBezTo>
                  <a:pt x="4713270" y="1096146"/>
                  <a:pt x="4737542" y="1077308"/>
                  <a:pt x="4713848" y="1059634"/>
                </a:cubicBezTo>
                <a:cubicBezTo>
                  <a:pt x="4710670" y="1058006"/>
                  <a:pt x="4707492" y="1056611"/>
                  <a:pt x="4704024" y="1055215"/>
                </a:cubicBezTo>
                <a:cubicBezTo>
                  <a:pt x="4688999" y="1035215"/>
                  <a:pt x="4694200" y="1028471"/>
                  <a:pt x="4731185" y="1020796"/>
                </a:cubicBezTo>
                <a:cubicBezTo>
                  <a:pt x="4743320" y="1021029"/>
                  <a:pt x="4755456" y="1021261"/>
                  <a:pt x="4767591" y="1021494"/>
                </a:cubicBezTo>
                <a:cubicBezTo>
                  <a:pt x="4799953" y="997307"/>
                  <a:pt x="4843583" y="986144"/>
                  <a:pt x="4886057" y="974051"/>
                </a:cubicBezTo>
                <a:cubicBezTo>
                  <a:pt x="4932577" y="945446"/>
                  <a:pt x="4983720" y="922888"/>
                  <a:pt x="5059422" y="905911"/>
                </a:cubicBezTo>
                <a:close/>
                <a:moveTo>
                  <a:pt x="4936622" y="836608"/>
                </a:moveTo>
                <a:cubicBezTo>
                  <a:pt x="4942979" y="835445"/>
                  <a:pt x="4945290" y="837305"/>
                  <a:pt x="4942401" y="841026"/>
                </a:cubicBezTo>
                <a:cubicBezTo>
                  <a:pt x="4941534" y="841957"/>
                  <a:pt x="4938356" y="841957"/>
                  <a:pt x="4936333" y="842422"/>
                </a:cubicBezTo>
                <a:cubicBezTo>
                  <a:pt x="4935177" y="841724"/>
                  <a:pt x="4932577" y="840561"/>
                  <a:pt x="4933155" y="839864"/>
                </a:cubicBezTo>
                <a:cubicBezTo>
                  <a:pt x="4933444" y="838701"/>
                  <a:pt x="4935177" y="836840"/>
                  <a:pt x="4936622" y="836608"/>
                </a:cubicBezTo>
                <a:close/>
                <a:moveTo>
                  <a:pt x="4077599" y="693583"/>
                </a:moveTo>
                <a:cubicBezTo>
                  <a:pt x="4077599" y="693815"/>
                  <a:pt x="4077888" y="693815"/>
                  <a:pt x="4077888" y="693815"/>
                </a:cubicBezTo>
                <a:cubicBezTo>
                  <a:pt x="4077888" y="694048"/>
                  <a:pt x="4077310" y="694280"/>
                  <a:pt x="4077021" y="694280"/>
                </a:cubicBezTo>
                <a:cubicBezTo>
                  <a:pt x="4077599" y="694513"/>
                  <a:pt x="4078177" y="694513"/>
                  <a:pt x="4078755" y="694746"/>
                </a:cubicBezTo>
                <a:cubicBezTo>
                  <a:pt x="4078466" y="694513"/>
                  <a:pt x="4078177" y="694280"/>
                  <a:pt x="4077888" y="693815"/>
                </a:cubicBezTo>
                <a:cubicBezTo>
                  <a:pt x="4078177" y="693815"/>
                  <a:pt x="4078177" y="693815"/>
                  <a:pt x="4078466" y="693815"/>
                </a:cubicBezTo>
                <a:cubicBezTo>
                  <a:pt x="4078177" y="693815"/>
                  <a:pt x="4077888" y="693583"/>
                  <a:pt x="4077599" y="693583"/>
                </a:cubicBezTo>
                <a:close/>
                <a:moveTo>
                  <a:pt x="2647340" y="688466"/>
                </a:moveTo>
                <a:cubicBezTo>
                  <a:pt x="2645895" y="689164"/>
                  <a:pt x="2644450" y="689397"/>
                  <a:pt x="2643005" y="690094"/>
                </a:cubicBezTo>
                <a:cubicBezTo>
                  <a:pt x="2644161" y="689862"/>
                  <a:pt x="2645317" y="689397"/>
                  <a:pt x="2646472" y="689164"/>
                </a:cubicBezTo>
                <a:cubicBezTo>
                  <a:pt x="2646762" y="688932"/>
                  <a:pt x="2647051" y="688699"/>
                  <a:pt x="2647340" y="688466"/>
                </a:cubicBezTo>
                <a:close/>
                <a:moveTo>
                  <a:pt x="2557767" y="668466"/>
                </a:moveTo>
                <a:cubicBezTo>
                  <a:pt x="2557767" y="668466"/>
                  <a:pt x="2558345" y="668931"/>
                  <a:pt x="2558345" y="668931"/>
                </a:cubicBezTo>
                <a:lnTo>
                  <a:pt x="2548548" y="673151"/>
                </a:lnTo>
                <a:lnTo>
                  <a:pt x="2544476" y="674280"/>
                </a:lnTo>
                <a:close/>
                <a:moveTo>
                  <a:pt x="5154484" y="565209"/>
                </a:moveTo>
                <a:cubicBezTo>
                  <a:pt x="5157951" y="564744"/>
                  <a:pt x="5164308" y="566837"/>
                  <a:pt x="5166042" y="568930"/>
                </a:cubicBezTo>
                <a:cubicBezTo>
                  <a:pt x="5167775" y="571256"/>
                  <a:pt x="5166909" y="575674"/>
                  <a:pt x="5164308" y="577767"/>
                </a:cubicBezTo>
                <a:cubicBezTo>
                  <a:pt x="5159974" y="581256"/>
                  <a:pt x="5153617" y="584047"/>
                  <a:pt x="5146394" y="587768"/>
                </a:cubicBezTo>
                <a:cubicBezTo>
                  <a:pt x="5138881" y="589163"/>
                  <a:pt x="5129924" y="591489"/>
                  <a:pt x="5120678" y="592419"/>
                </a:cubicBezTo>
                <a:cubicBezTo>
                  <a:pt x="5113165" y="592884"/>
                  <a:pt x="5105364" y="590093"/>
                  <a:pt x="5105075" y="584744"/>
                </a:cubicBezTo>
                <a:cubicBezTo>
                  <a:pt x="5105075" y="580558"/>
                  <a:pt x="5108831" y="574279"/>
                  <a:pt x="5113454" y="572884"/>
                </a:cubicBezTo>
                <a:cubicBezTo>
                  <a:pt x="5126168" y="569163"/>
                  <a:pt x="5140615" y="567070"/>
                  <a:pt x="5154484" y="565209"/>
                </a:cubicBezTo>
                <a:close/>
                <a:moveTo>
                  <a:pt x="4930843" y="560791"/>
                </a:moveTo>
                <a:lnTo>
                  <a:pt x="4935466" y="562418"/>
                </a:lnTo>
                <a:cubicBezTo>
                  <a:pt x="4935466" y="562418"/>
                  <a:pt x="4931132" y="564279"/>
                  <a:pt x="4931132" y="564279"/>
                </a:cubicBezTo>
                <a:close/>
                <a:moveTo>
                  <a:pt x="2849310" y="546604"/>
                </a:moveTo>
                <a:cubicBezTo>
                  <a:pt x="2854799" y="546604"/>
                  <a:pt x="2858267" y="550790"/>
                  <a:pt x="2854799" y="553581"/>
                </a:cubicBezTo>
                <a:cubicBezTo>
                  <a:pt x="2847287" y="559395"/>
                  <a:pt x="2838908" y="564977"/>
                  <a:pt x="2829373" y="569628"/>
                </a:cubicBezTo>
                <a:cubicBezTo>
                  <a:pt x="2823883" y="572186"/>
                  <a:pt x="2815215" y="572186"/>
                  <a:pt x="2811169" y="567302"/>
                </a:cubicBezTo>
                <a:cubicBezTo>
                  <a:pt x="2806835" y="562418"/>
                  <a:pt x="2811458" y="558000"/>
                  <a:pt x="2816948" y="554977"/>
                </a:cubicBezTo>
                <a:cubicBezTo>
                  <a:pt x="2820415" y="552883"/>
                  <a:pt x="2824749" y="551256"/>
                  <a:pt x="2830528" y="548697"/>
                </a:cubicBezTo>
                <a:cubicBezTo>
                  <a:pt x="2835440" y="548232"/>
                  <a:pt x="2842375" y="546604"/>
                  <a:pt x="2849310" y="546604"/>
                </a:cubicBezTo>
                <a:close/>
                <a:moveTo>
                  <a:pt x="2887161" y="540558"/>
                </a:moveTo>
                <a:lnTo>
                  <a:pt x="2893247" y="541683"/>
                </a:lnTo>
                <a:lnTo>
                  <a:pt x="2893229" y="541721"/>
                </a:lnTo>
                <a:close/>
                <a:moveTo>
                  <a:pt x="4954248" y="517069"/>
                </a:moveTo>
                <a:cubicBezTo>
                  <a:pt x="4955981" y="516604"/>
                  <a:pt x="4960315" y="517767"/>
                  <a:pt x="4960315" y="518232"/>
                </a:cubicBezTo>
                <a:cubicBezTo>
                  <a:pt x="4960893" y="521023"/>
                  <a:pt x="4961471" y="524511"/>
                  <a:pt x="4959738" y="526837"/>
                </a:cubicBezTo>
                <a:cubicBezTo>
                  <a:pt x="4957426" y="529395"/>
                  <a:pt x="4952514" y="531023"/>
                  <a:pt x="4948758" y="532883"/>
                </a:cubicBezTo>
                <a:cubicBezTo>
                  <a:pt x="4942112" y="534744"/>
                  <a:pt x="4933444" y="536837"/>
                  <a:pt x="4929977" y="531488"/>
                </a:cubicBezTo>
                <a:cubicBezTo>
                  <a:pt x="4926798" y="526604"/>
                  <a:pt x="4934889" y="523116"/>
                  <a:pt x="4941245" y="520790"/>
                </a:cubicBezTo>
                <a:cubicBezTo>
                  <a:pt x="4945290" y="519162"/>
                  <a:pt x="4949625" y="517999"/>
                  <a:pt x="4954248" y="517069"/>
                </a:cubicBezTo>
                <a:close/>
                <a:moveTo>
                  <a:pt x="2928768" y="499162"/>
                </a:moveTo>
                <a:lnTo>
                  <a:pt x="2924379" y="502532"/>
                </a:lnTo>
                <a:lnTo>
                  <a:pt x="2918367" y="505674"/>
                </a:lnTo>
                <a:cubicBezTo>
                  <a:pt x="2918367" y="505674"/>
                  <a:pt x="2917211" y="504278"/>
                  <a:pt x="2917211" y="504278"/>
                </a:cubicBezTo>
                <a:close/>
                <a:moveTo>
                  <a:pt x="4362573" y="382441"/>
                </a:moveTo>
                <a:lnTo>
                  <a:pt x="4359895" y="391951"/>
                </a:lnTo>
                <a:lnTo>
                  <a:pt x="4359606" y="392184"/>
                </a:lnTo>
                <a:lnTo>
                  <a:pt x="4347224" y="394261"/>
                </a:lnTo>
                <a:lnTo>
                  <a:pt x="4345448" y="382649"/>
                </a:lnTo>
                <a:close/>
                <a:moveTo>
                  <a:pt x="4371055" y="367620"/>
                </a:moveTo>
                <a:cubicBezTo>
                  <a:pt x="4376148" y="366718"/>
                  <a:pt x="4383877" y="372300"/>
                  <a:pt x="4398035" y="382184"/>
                </a:cubicBezTo>
                <a:cubicBezTo>
                  <a:pt x="4390523" y="382998"/>
                  <a:pt x="4381132" y="382649"/>
                  <a:pt x="4371742" y="382329"/>
                </a:cubicBezTo>
                <a:lnTo>
                  <a:pt x="4362573" y="382441"/>
                </a:lnTo>
                <a:lnTo>
                  <a:pt x="4364920" y="374106"/>
                </a:lnTo>
                <a:cubicBezTo>
                  <a:pt x="4366622" y="370141"/>
                  <a:pt x="4368509" y="368070"/>
                  <a:pt x="4371055" y="367620"/>
                </a:cubicBezTo>
                <a:close/>
                <a:moveTo>
                  <a:pt x="4427471" y="356137"/>
                </a:moveTo>
                <a:cubicBezTo>
                  <a:pt x="4432781" y="356021"/>
                  <a:pt x="4438198" y="357532"/>
                  <a:pt x="4443399" y="360556"/>
                </a:cubicBezTo>
                <a:cubicBezTo>
                  <a:pt x="4446289" y="362184"/>
                  <a:pt x="4448600" y="366602"/>
                  <a:pt x="4447444" y="369160"/>
                </a:cubicBezTo>
                <a:cubicBezTo>
                  <a:pt x="4443977" y="378230"/>
                  <a:pt x="4432997" y="381486"/>
                  <a:pt x="4420284" y="381021"/>
                </a:cubicBezTo>
                <a:cubicBezTo>
                  <a:pt x="4411038" y="380788"/>
                  <a:pt x="4402081" y="378230"/>
                  <a:pt x="4392834" y="376835"/>
                </a:cubicBezTo>
                <a:cubicBezTo>
                  <a:pt x="4399769" y="371253"/>
                  <a:pt x="4405548" y="366137"/>
                  <a:pt x="4412194" y="361486"/>
                </a:cubicBezTo>
                <a:cubicBezTo>
                  <a:pt x="4416961" y="357997"/>
                  <a:pt x="4422162" y="356253"/>
                  <a:pt x="4427471" y="356137"/>
                </a:cubicBezTo>
                <a:close/>
                <a:moveTo>
                  <a:pt x="4665306" y="346834"/>
                </a:moveTo>
                <a:cubicBezTo>
                  <a:pt x="4699401" y="342416"/>
                  <a:pt x="4738986" y="355904"/>
                  <a:pt x="4754300" y="377067"/>
                </a:cubicBezTo>
                <a:cubicBezTo>
                  <a:pt x="4763546" y="389626"/>
                  <a:pt x="4757767" y="399858"/>
                  <a:pt x="4738986" y="404044"/>
                </a:cubicBezTo>
                <a:cubicBezTo>
                  <a:pt x="4719916" y="408463"/>
                  <a:pt x="4710959" y="404975"/>
                  <a:pt x="4703735" y="390556"/>
                </a:cubicBezTo>
                <a:cubicBezTo>
                  <a:pt x="4706625" y="382881"/>
                  <a:pt x="4701135" y="378928"/>
                  <a:pt x="4691311" y="375672"/>
                </a:cubicBezTo>
                <a:cubicBezTo>
                  <a:pt x="4678598" y="371253"/>
                  <a:pt x="4665306" y="366835"/>
                  <a:pt x="4654326" y="360788"/>
                </a:cubicBezTo>
                <a:cubicBezTo>
                  <a:pt x="4647970" y="357300"/>
                  <a:pt x="4652882" y="352183"/>
                  <a:pt x="4659238" y="348928"/>
                </a:cubicBezTo>
                <a:cubicBezTo>
                  <a:pt x="4660972" y="347997"/>
                  <a:pt x="4663284" y="347067"/>
                  <a:pt x="4665306" y="346834"/>
                </a:cubicBezTo>
                <a:close/>
                <a:moveTo>
                  <a:pt x="4918130" y="277764"/>
                </a:moveTo>
                <a:cubicBezTo>
                  <a:pt x="4921597" y="274741"/>
                  <a:pt x="4927665" y="275206"/>
                  <a:pt x="4929688" y="278694"/>
                </a:cubicBezTo>
                <a:cubicBezTo>
                  <a:pt x="4931132" y="281020"/>
                  <a:pt x="4930265" y="285206"/>
                  <a:pt x="4927954" y="287299"/>
                </a:cubicBezTo>
                <a:cubicBezTo>
                  <a:pt x="4924776" y="290322"/>
                  <a:pt x="4919864" y="289625"/>
                  <a:pt x="4916107" y="286369"/>
                </a:cubicBezTo>
                <a:cubicBezTo>
                  <a:pt x="4916685" y="283578"/>
                  <a:pt x="4916107" y="279857"/>
                  <a:pt x="4918130" y="277764"/>
                </a:cubicBezTo>
                <a:close/>
                <a:moveTo>
                  <a:pt x="5360499" y="222414"/>
                </a:moveTo>
                <a:cubicBezTo>
                  <a:pt x="5363100" y="221949"/>
                  <a:pt x="5366856" y="225205"/>
                  <a:pt x="5370323" y="226601"/>
                </a:cubicBezTo>
                <a:cubicBezTo>
                  <a:pt x="5367723" y="228926"/>
                  <a:pt x="5365411" y="231019"/>
                  <a:pt x="5362811" y="233345"/>
                </a:cubicBezTo>
                <a:cubicBezTo>
                  <a:pt x="5359632" y="231717"/>
                  <a:pt x="5356165" y="230321"/>
                  <a:pt x="5352987" y="228694"/>
                </a:cubicBezTo>
                <a:cubicBezTo>
                  <a:pt x="5355298" y="226601"/>
                  <a:pt x="5357321" y="223112"/>
                  <a:pt x="5360499" y="222414"/>
                </a:cubicBezTo>
                <a:close/>
                <a:moveTo>
                  <a:pt x="5586162" y="96832"/>
                </a:moveTo>
                <a:cubicBezTo>
                  <a:pt x="5587318" y="96832"/>
                  <a:pt x="5589630" y="99622"/>
                  <a:pt x="5589341" y="100785"/>
                </a:cubicBezTo>
                <a:cubicBezTo>
                  <a:pt x="5586162" y="116134"/>
                  <a:pt x="5548600" y="130320"/>
                  <a:pt x="5482144" y="139623"/>
                </a:cubicBezTo>
                <a:cubicBezTo>
                  <a:pt x="5489367" y="132413"/>
                  <a:pt x="5490234" y="130785"/>
                  <a:pt x="5492257" y="129855"/>
                </a:cubicBezTo>
                <a:cubicBezTo>
                  <a:pt x="5521440" y="115902"/>
                  <a:pt x="5545422" y="95204"/>
                  <a:pt x="5586162" y="96832"/>
                </a:cubicBezTo>
                <a:close/>
                <a:moveTo>
                  <a:pt x="4002655" y="33808"/>
                </a:moveTo>
                <a:cubicBezTo>
                  <a:pt x="4007386" y="34331"/>
                  <a:pt x="4012298" y="35784"/>
                  <a:pt x="4016922" y="37296"/>
                </a:cubicBezTo>
                <a:cubicBezTo>
                  <a:pt x="4032524" y="42180"/>
                  <a:pt x="4046105" y="48691"/>
                  <a:pt x="4055929" y="58692"/>
                </a:cubicBezTo>
                <a:cubicBezTo>
                  <a:pt x="4061996" y="64738"/>
                  <a:pt x="4071532" y="67761"/>
                  <a:pt x="4081067" y="64273"/>
                </a:cubicBezTo>
                <a:cubicBezTo>
                  <a:pt x="4113428" y="52412"/>
                  <a:pt x="4136543" y="65203"/>
                  <a:pt x="4159948" y="77296"/>
                </a:cubicBezTo>
                <a:cubicBezTo>
                  <a:pt x="4166593" y="78924"/>
                  <a:pt x="4172950" y="80552"/>
                  <a:pt x="4179596" y="82180"/>
                </a:cubicBezTo>
                <a:cubicBezTo>
                  <a:pt x="4194910" y="71948"/>
                  <a:pt x="4210512" y="61482"/>
                  <a:pt x="4226693" y="51715"/>
                </a:cubicBezTo>
                <a:cubicBezTo>
                  <a:pt x="4229294" y="50087"/>
                  <a:pt x="4236517" y="50087"/>
                  <a:pt x="4239984" y="51482"/>
                </a:cubicBezTo>
                <a:cubicBezTo>
                  <a:pt x="4247497" y="54273"/>
                  <a:pt x="4248075" y="59854"/>
                  <a:pt x="4244030" y="64040"/>
                </a:cubicBezTo>
                <a:cubicBezTo>
                  <a:pt x="4230738" y="78227"/>
                  <a:pt x="4210224" y="87297"/>
                  <a:pt x="4191153" y="97297"/>
                </a:cubicBezTo>
                <a:cubicBezTo>
                  <a:pt x="4166593" y="107297"/>
                  <a:pt x="4142033" y="117297"/>
                  <a:pt x="4117473" y="127297"/>
                </a:cubicBezTo>
                <a:cubicBezTo>
                  <a:pt x="4096092" y="150321"/>
                  <a:pt x="4067486" y="164274"/>
                  <a:pt x="4027612" y="172181"/>
                </a:cubicBezTo>
                <a:cubicBezTo>
                  <a:pt x="3993806" y="178926"/>
                  <a:pt x="3964045" y="193809"/>
                  <a:pt x="3932262" y="205437"/>
                </a:cubicBezTo>
                <a:cubicBezTo>
                  <a:pt x="3926194" y="212414"/>
                  <a:pt x="3918970" y="214972"/>
                  <a:pt x="3907124" y="214042"/>
                </a:cubicBezTo>
                <a:cubicBezTo>
                  <a:pt x="3875629" y="218228"/>
                  <a:pt x="3851936" y="227298"/>
                  <a:pt x="3829110" y="242415"/>
                </a:cubicBezTo>
                <a:cubicBezTo>
                  <a:pt x="3801660" y="260787"/>
                  <a:pt x="3774500" y="273578"/>
                  <a:pt x="3741271" y="284043"/>
                </a:cubicBezTo>
                <a:lnTo>
                  <a:pt x="3736071" y="278462"/>
                </a:lnTo>
                <a:cubicBezTo>
                  <a:pt x="3736071" y="278462"/>
                  <a:pt x="3724224" y="283810"/>
                  <a:pt x="3724224" y="284043"/>
                </a:cubicBezTo>
                <a:cubicBezTo>
                  <a:pt x="3724224" y="283810"/>
                  <a:pt x="3726824" y="286601"/>
                  <a:pt x="3726824" y="286601"/>
                </a:cubicBezTo>
                <a:cubicBezTo>
                  <a:pt x="3729714" y="297066"/>
                  <a:pt x="3735204" y="310090"/>
                  <a:pt x="3738093" y="320323"/>
                </a:cubicBezTo>
                <a:cubicBezTo>
                  <a:pt x="3759764" y="317532"/>
                  <a:pt x="3783457" y="321020"/>
                  <a:pt x="3796170" y="301020"/>
                </a:cubicBezTo>
                <a:cubicBezTo>
                  <a:pt x="3808306" y="281717"/>
                  <a:pt x="3811773" y="282880"/>
                  <a:pt x="3849047" y="292183"/>
                </a:cubicBezTo>
                <a:cubicBezTo>
                  <a:pt x="3852803" y="290322"/>
                  <a:pt x="3856559" y="288694"/>
                  <a:pt x="3860315" y="286834"/>
                </a:cubicBezTo>
                <a:cubicBezTo>
                  <a:pt x="3855692" y="263345"/>
                  <a:pt x="3858004" y="260554"/>
                  <a:pt x="3883720" y="263113"/>
                </a:cubicBezTo>
                <a:cubicBezTo>
                  <a:pt x="3893255" y="263810"/>
                  <a:pt x="3902790" y="266136"/>
                  <a:pt x="3912036" y="267996"/>
                </a:cubicBezTo>
                <a:lnTo>
                  <a:pt x="3912903" y="267764"/>
                </a:lnTo>
                <a:cubicBezTo>
                  <a:pt x="3920415" y="258229"/>
                  <a:pt x="3927928" y="248461"/>
                  <a:pt x="3935729" y="239159"/>
                </a:cubicBezTo>
                <a:cubicBezTo>
                  <a:pt x="3944686" y="228461"/>
                  <a:pt x="3956822" y="229391"/>
                  <a:pt x="3970113" y="235438"/>
                </a:cubicBezTo>
                <a:cubicBezTo>
                  <a:pt x="3984849" y="222414"/>
                  <a:pt x="3996985" y="207298"/>
                  <a:pt x="4027612" y="211717"/>
                </a:cubicBezTo>
                <a:cubicBezTo>
                  <a:pt x="4040326" y="213577"/>
                  <a:pt x="4051306" y="208926"/>
                  <a:pt x="4059974" y="202879"/>
                </a:cubicBezTo>
                <a:cubicBezTo>
                  <a:pt x="4072109" y="193809"/>
                  <a:pt x="4086556" y="189856"/>
                  <a:pt x="4104760" y="188926"/>
                </a:cubicBezTo>
                <a:cubicBezTo>
                  <a:pt x="4113717" y="188693"/>
                  <a:pt x="4127875" y="186135"/>
                  <a:pt x="4130187" y="182181"/>
                </a:cubicBezTo>
                <a:cubicBezTo>
                  <a:pt x="4144345" y="157297"/>
                  <a:pt x="4188264" y="162414"/>
                  <a:pt x="4208779" y="144041"/>
                </a:cubicBezTo>
                <a:cubicBezTo>
                  <a:pt x="4214847" y="138460"/>
                  <a:pt x="4224671" y="140553"/>
                  <a:pt x="4232761" y="147065"/>
                </a:cubicBezTo>
                <a:cubicBezTo>
                  <a:pt x="4251831" y="162414"/>
                  <a:pt x="4252409" y="161949"/>
                  <a:pt x="4272346" y="150088"/>
                </a:cubicBezTo>
                <a:cubicBezTo>
                  <a:pt x="4275813" y="147995"/>
                  <a:pt x="4278992" y="145204"/>
                  <a:pt x="4282748" y="143344"/>
                </a:cubicBezTo>
                <a:cubicBezTo>
                  <a:pt x="4284193" y="142413"/>
                  <a:pt x="4288238" y="141948"/>
                  <a:pt x="4289393" y="142413"/>
                </a:cubicBezTo>
                <a:cubicBezTo>
                  <a:pt x="4292283" y="144739"/>
                  <a:pt x="4296617" y="147530"/>
                  <a:pt x="4296328" y="150088"/>
                </a:cubicBezTo>
                <a:cubicBezTo>
                  <a:pt x="4295461" y="173577"/>
                  <a:pt x="4282748" y="191949"/>
                  <a:pt x="4246630" y="198461"/>
                </a:cubicBezTo>
                <a:cubicBezTo>
                  <a:pt x="4193754" y="208228"/>
                  <a:pt x="4154169" y="232880"/>
                  <a:pt x="4112561" y="254740"/>
                </a:cubicBezTo>
                <a:cubicBezTo>
                  <a:pt x="4101004" y="260787"/>
                  <a:pt x="4086845" y="266368"/>
                  <a:pt x="4085401" y="277066"/>
                </a:cubicBezTo>
                <a:cubicBezTo>
                  <a:pt x="4082800" y="297299"/>
                  <a:pt x="4065753" y="294741"/>
                  <a:pt x="4044371" y="292880"/>
                </a:cubicBezTo>
                <a:cubicBezTo>
                  <a:pt x="4014032" y="290090"/>
                  <a:pt x="3987161" y="297066"/>
                  <a:pt x="3969535" y="315904"/>
                </a:cubicBezTo>
                <a:cubicBezTo>
                  <a:pt x="3936596" y="331485"/>
                  <a:pt x="3903368" y="347067"/>
                  <a:pt x="3870428" y="362649"/>
                </a:cubicBezTo>
                <a:cubicBezTo>
                  <a:pt x="3852803" y="371021"/>
                  <a:pt x="3834311" y="378928"/>
                  <a:pt x="3828821" y="394509"/>
                </a:cubicBezTo>
                <a:cubicBezTo>
                  <a:pt x="3827954" y="397068"/>
                  <a:pt x="3829399" y="401254"/>
                  <a:pt x="3831999" y="403114"/>
                </a:cubicBezTo>
                <a:cubicBezTo>
                  <a:pt x="3834600" y="404742"/>
                  <a:pt x="3842690" y="405672"/>
                  <a:pt x="3844424" y="404510"/>
                </a:cubicBezTo>
                <a:cubicBezTo>
                  <a:pt x="3875918" y="380788"/>
                  <a:pt x="3920415" y="371951"/>
                  <a:pt x="3960578" y="358230"/>
                </a:cubicBezTo>
                <a:cubicBezTo>
                  <a:pt x="3985138" y="349858"/>
                  <a:pt x="4010565" y="347067"/>
                  <a:pt x="4034547" y="360090"/>
                </a:cubicBezTo>
                <a:cubicBezTo>
                  <a:pt x="4043215" y="357997"/>
                  <a:pt x="4053039" y="355904"/>
                  <a:pt x="4061707" y="353811"/>
                </a:cubicBezTo>
                <a:cubicBezTo>
                  <a:pt x="4068353" y="352416"/>
                  <a:pt x="4077888" y="350323"/>
                  <a:pt x="4081644" y="355904"/>
                </a:cubicBezTo>
                <a:cubicBezTo>
                  <a:pt x="4083089" y="357997"/>
                  <a:pt x="4085401" y="361951"/>
                  <a:pt x="4082800" y="364044"/>
                </a:cubicBezTo>
                <a:cubicBezTo>
                  <a:pt x="4077744" y="368230"/>
                  <a:pt x="4071459" y="373579"/>
                  <a:pt x="4066692" y="378172"/>
                </a:cubicBezTo>
                <a:lnTo>
                  <a:pt x="4062223" y="384291"/>
                </a:lnTo>
                <a:lnTo>
                  <a:pt x="4055929" y="382649"/>
                </a:lnTo>
                <a:lnTo>
                  <a:pt x="4055640" y="382881"/>
                </a:lnTo>
                <a:lnTo>
                  <a:pt x="4059685" y="387765"/>
                </a:lnTo>
                <a:lnTo>
                  <a:pt x="4062223" y="384291"/>
                </a:lnTo>
                <a:lnTo>
                  <a:pt x="4063730" y="384684"/>
                </a:lnTo>
                <a:cubicBezTo>
                  <a:pt x="4068281" y="385730"/>
                  <a:pt x="4074132" y="386835"/>
                  <a:pt x="4079333" y="387068"/>
                </a:cubicBezTo>
                <a:cubicBezTo>
                  <a:pt x="4081067" y="382649"/>
                  <a:pt x="4076732" y="380788"/>
                  <a:pt x="4078755" y="376137"/>
                </a:cubicBezTo>
                <a:cubicBezTo>
                  <a:pt x="4088868" y="375905"/>
                  <a:pt x="4097825" y="374509"/>
                  <a:pt x="4107938" y="374044"/>
                </a:cubicBezTo>
                <a:cubicBezTo>
                  <a:pt x="4111405" y="369858"/>
                  <a:pt x="4111405" y="363346"/>
                  <a:pt x="4112850" y="358695"/>
                </a:cubicBezTo>
                <a:cubicBezTo>
                  <a:pt x="4116028" y="356602"/>
                  <a:pt x="4113717" y="350323"/>
                  <a:pt x="4117184" y="348462"/>
                </a:cubicBezTo>
                <a:lnTo>
                  <a:pt x="4113717" y="348462"/>
                </a:lnTo>
                <a:cubicBezTo>
                  <a:pt x="4113428" y="348462"/>
                  <a:pt x="4102737" y="344741"/>
                  <a:pt x="4098981" y="340555"/>
                </a:cubicBezTo>
                <a:cubicBezTo>
                  <a:pt x="4081644" y="321718"/>
                  <a:pt x="4095803" y="322416"/>
                  <a:pt x="4095803" y="303346"/>
                </a:cubicBezTo>
                <a:cubicBezTo>
                  <a:pt x="4095803" y="303346"/>
                  <a:pt x="4095803" y="302648"/>
                  <a:pt x="4095803" y="302648"/>
                </a:cubicBezTo>
                <a:cubicBezTo>
                  <a:pt x="4095803" y="303346"/>
                  <a:pt x="4118051" y="297532"/>
                  <a:pt x="4122385" y="297532"/>
                </a:cubicBezTo>
                <a:cubicBezTo>
                  <a:pt x="4143189" y="296834"/>
                  <a:pt x="4161103" y="297764"/>
                  <a:pt x="4153880" y="310788"/>
                </a:cubicBezTo>
                <a:cubicBezTo>
                  <a:pt x="4151279" y="315206"/>
                  <a:pt x="4146656" y="314974"/>
                  <a:pt x="4142611" y="314974"/>
                </a:cubicBezTo>
                <a:lnTo>
                  <a:pt x="4142900" y="314974"/>
                </a:lnTo>
                <a:cubicBezTo>
                  <a:pt x="4141166" y="338462"/>
                  <a:pt x="4143478" y="330555"/>
                  <a:pt x="4150124" y="331951"/>
                </a:cubicBezTo>
                <a:cubicBezTo>
                  <a:pt x="4154458" y="330555"/>
                  <a:pt x="4158792" y="337067"/>
                  <a:pt x="4162837" y="335672"/>
                </a:cubicBezTo>
                <a:cubicBezTo>
                  <a:pt x="4169483" y="336834"/>
                  <a:pt x="4176128" y="338462"/>
                  <a:pt x="4182774" y="339625"/>
                </a:cubicBezTo>
                <a:cubicBezTo>
                  <a:pt x="4187397" y="345439"/>
                  <a:pt x="4192020" y="351253"/>
                  <a:pt x="4196932" y="357067"/>
                </a:cubicBezTo>
                <a:cubicBezTo>
                  <a:pt x="4199822" y="352416"/>
                  <a:pt x="4206467" y="347765"/>
                  <a:pt x="4205600" y="343579"/>
                </a:cubicBezTo>
                <a:cubicBezTo>
                  <a:pt x="4196932" y="303578"/>
                  <a:pt x="4226982" y="274043"/>
                  <a:pt x="4259632" y="244973"/>
                </a:cubicBezTo>
                <a:lnTo>
                  <a:pt x="4259921" y="245205"/>
                </a:lnTo>
                <a:cubicBezTo>
                  <a:pt x="4259921" y="245205"/>
                  <a:pt x="4260210" y="245438"/>
                  <a:pt x="4260210" y="245671"/>
                </a:cubicBezTo>
                <a:cubicBezTo>
                  <a:pt x="4260210" y="245671"/>
                  <a:pt x="4261077" y="246136"/>
                  <a:pt x="4261077" y="246136"/>
                </a:cubicBezTo>
                <a:lnTo>
                  <a:pt x="4262233" y="247298"/>
                </a:lnTo>
                <a:cubicBezTo>
                  <a:pt x="4289105" y="227298"/>
                  <a:pt x="4297484" y="228694"/>
                  <a:pt x="4319732" y="241717"/>
                </a:cubicBezTo>
                <a:cubicBezTo>
                  <a:pt x="4328401" y="246601"/>
                  <a:pt x="4336491" y="260322"/>
                  <a:pt x="4353250" y="261020"/>
                </a:cubicBezTo>
                <a:cubicBezTo>
                  <a:pt x="4369719" y="250089"/>
                  <a:pt x="4357584" y="224042"/>
                  <a:pt x="4400636" y="229624"/>
                </a:cubicBezTo>
                <a:cubicBezTo>
                  <a:pt x="4400636" y="229624"/>
                  <a:pt x="4390523" y="220321"/>
                  <a:pt x="4390523" y="220321"/>
                </a:cubicBezTo>
                <a:cubicBezTo>
                  <a:pt x="4408437" y="191949"/>
                  <a:pt x="4408437" y="179856"/>
                  <a:pt x="4442532" y="194042"/>
                </a:cubicBezTo>
                <a:cubicBezTo>
                  <a:pt x="4460158" y="201484"/>
                  <a:pt x="4460736" y="206600"/>
                  <a:pt x="4445422" y="221717"/>
                </a:cubicBezTo>
                <a:cubicBezTo>
                  <a:pt x="4441377" y="225438"/>
                  <a:pt x="4437620" y="229159"/>
                  <a:pt x="4433575" y="233112"/>
                </a:cubicBezTo>
                <a:cubicBezTo>
                  <a:pt x="4446000" y="241252"/>
                  <a:pt x="4457268" y="235438"/>
                  <a:pt x="4467959" y="233345"/>
                </a:cubicBezTo>
                <a:cubicBezTo>
                  <a:pt x="4486451" y="229856"/>
                  <a:pt x="4504366" y="224973"/>
                  <a:pt x="4523147" y="221949"/>
                </a:cubicBezTo>
                <a:cubicBezTo>
                  <a:pt x="4530082" y="220786"/>
                  <a:pt x="4537305" y="224275"/>
                  <a:pt x="4538750" y="229624"/>
                </a:cubicBezTo>
                <a:cubicBezTo>
                  <a:pt x="4539617" y="232647"/>
                  <a:pt x="4537594" y="235903"/>
                  <a:pt x="4536438" y="238926"/>
                </a:cubicBezTo>
                <a:cubicBezTo>
                  <a:pt x="4535572" y="240322"/>
                  <a:pt x="4533838" y="242182"/>
                  <a:pt x="4531815" y="242647"/>
                </a:cubicBezTo>
                <a:cubicBezTo>
                  <a:pt x="4481539" y="255206"/>
                  <a:pt x="4446000" y="283810"/>
                  <a:pt x="4395724" y="297997"/>
                </a:cubicBezTo>
                <a:cubicBezTo>
                  <a:pt x="4347471" y="311718"/>
                  <a:pt x="4304996" y="334974"/>
                  <a:pt x="4259632" y="354044"/>
                </a:cubicBezTo>
                <a:cubicBezTo>
                  <a:pt x="4243163" y="361021"/>
                  <a:pt x="4226404" y="367765"/>
                  <a:pt x="4209935" y="374742"/>
                </a:cubicBezTo>
                <a:cubicBezTo>
                  <a:pt x="4191153" y="370788"/>
                  <a:pt x="4172083" y="366835"/>
                  <a:pt x="4153302" y="362881"/>
                </a:cubicBezTo>
                <a:cubicBezTo>
                  <a:pt x="4155036" y="365672"/>
                  <a:pt x="4156480" y="368463"/>
                  <a:pt x="4157925" y="371253"/>
                </a:cubicBezTo>
                <a:cubicBezTo>
                  <a:pt x="4160814" y="384509"/>
                  <a:pt x="4152435" y="391951"/>
                  <a:pt x="4132787" y="392416"/>
                </a:cubicBezTo>
                <a:cubicBezTo>
                  <a:pt x="4123830" y="392649"/>
                  <a:pt x="4114873" y="391719"/>
                  <a:pt x="4105916" y="391486"/>
                </a:cubicBezTo>
                <a:cubicBezTo>
                  <a:pt x="4080778" y="407068"/>
                  <a:pt x="4046394" y="411254"/>
                  <a:pt x="4018077" y="423347"/>
                </a:cubicBezTo>
                <a:cubicBezTo>
                  <a:pt x="4020100" y="433580"/>
                  <a:pt x="4022123" y="443812"/>
                  <a:pt x="4023856" y="454045"/>
                </a:cubicBezTo>
                <a:cubicBezTo>
                  <a:pt x="4021545" y="458464"/>
                  <a:pt x="4019522" y="462882"/>
                  <a:pt x="4017499" y="467301"/>
                </a:cubicBezTo>
                <a:cubicBezTo>
                  <a:pt x="4009409" y="471022"/>
                  <a:pt x="4001319" y="474743"/>
                  <a:pt x="3992939" y="478464"/>
                </a:cubicBezTo>
                <a:cubicBezTo>
                  <a:pt x="3990050" y="481952"/>
                  <a:pt x="3985716" y="483115"/>
                  <a:pt x="3979937" y="482418"/>
                </a:cubicBezTo>
                <a:lnTo>
                  <a:pt x="3978492" y="482418"/>
                </a:lnTo>
                <a:cubicBezTo>
                  <a:pt x="3973291" y="488697"/>
                  <a:pt x="3971269" y="498464"/>
                  <a:pt x="3983982" y="496836"/>
                </a:cubicBezTo>
                <a:cubicBezTo>
                  <a:pt x="4017499" y="492418"/>
                  <a:pt x="4050728" y="487999"/>
                  <a:pt x="4084823" y="488929"/>
                </a:cubicBezTo>
                <a:cubicBezTo>
                  <a:pt x="4093202" y="485673"/>
                  <a:pt x="4102159" y="482883"/>
                  <a:pt x="4110539" y="479859"/>
                </a:cubicBezTo>
                <a:cubicBezTo>
                  <a:pt x="4114584" y="478231"/>
                  <a:pt x="4119496" y="477301"/>
                  <a:pt x="4123830" y="475673"/>
                </a:cubicBezTo>
                <a:cubicBezTo>
                  <a:pt x="4161970" y="450557"/>
                  <a:pt x="4200688" y="426138"/>
                  <a:pt x="4246341" y="406603"/>
                </a:cubicBezTo>
                <a:cubicBezTo>
                  <a:pt x="4256743" y="402184"/>
                  <a:pt x="4270323" y="401486"/>
                  <a:pt x="4282748" y="401021"/>
                </a:cubicBezTo>
                <a:cubicBezTo>
                  <a:pt x="4296400" y="387940"/>
                  <a:pt x="4322730" y="394742"/>
                  <a:pt x="4342599" y="395036"/>
                </a:cubicBezTo>
                <a:lnTo>
                  <a:pt x="4347224" y="394261"/>
                </a:lnTo>
                <a:lnTo>
                  <a:pt x="4347760" y="397765"/>
                </a:lnTo>
                <a:cubicBezTo>
                  <a:pt x="4348337" y="412649"/>
                  <a:pt x="4338513" y="418928"/>
                  <a:pt x="4321177" y="416835"/>
                </a:cubicBezTo>
                <a:cubicBezTo>
                  <a:pt x="4305285" y="414742"/>
                  <a:pt x="4271768" y="421021"/>
                  <a:pt x="4264833" y="414975"/>
                </a:cubicBezTo>
                <a:cubicBezTo>
                  <a:pt x="4272057" y="421254"/>
                  <a:pt x="4291705" y="421021"/>
                  <a:pt x="4301240" y="426138"/>
                </a:cubicBezTo>
                <a:cubicBezTo>
                  <a:pt x="4337647" y="445905"/>
                  <a:pt x="4347182" y="441254"/>
                  <a:pt x="4381566" y="415440"/>
                </a:cubicBezTo>
                <a:cubicBezTo>
                  <a:pt x="4392257" y="407300"/>
                  <a:pt x="4403525" y="402649"/>
                  <a:pt x="4419128" y="404044"/>
                </a:cubicBezTo>
                <a:cubicBezTo>
                  <a:pt x="4454379" y="407533"/>
                  <a:pt x="4482984" y="390091"/>
                  <a:pt x="4517368" y="389393"/>
                </a:cubicBezTo>
                <a:cubicBezTo>
                  <a:pt x="4529215" y="389161"/>
                  <a:pt x="4540195" y="378695"/>
                  <a:pt x="4551752" y="372881"/>
                </a:cubicBezTo>
                <a:cubicBezTo>
                  <a:pt x="4569667" y="363811"/>
                  <a:pt x="4571400" y="365207"/>
                  <a:pt x="4583247" y="387300"/>
                </a:cubicBezTo>
                <a:cubicBezTo>
                  <a:pt x="4583247" y="387300"/>
                  <a:pt x="4583247" y="387300"/>
                  <a:pt x="4583247" y="387068"/>
                </a:cubicBezTo>
                <a:cubicBezTo>
                  <a:pt x="4583247" y="387300"/>
                  <a:pt x="4583247" y="386602"/>
                  <a:pt x="4583247" y="386602"/>
                </a:cubicBezTo>
                <a:cubicBezTo>
                  <a:pt x="4600872" y="387765"/>
                  <a:pt x="4614453" y="391719"/>
                  <a:pt x="4618209" y="405207"/>
                </a:cubicBezTo>
                <a:cubicBezTo>
                  <a:pt x="4620809" y="414277"/>
                  <a:pt x="4632078" y="417533"/>
                  <a:pt x="4643058" y="420324"/>
                </a:cubicBezTo>
                <a:cubicBezTo>
                  <a:pt x="4647970" y="423812"/>
                  <a:pt x="4653171" y="427301"/>
                  <a:pt x="4656927" y="431022"/>
                </a:cubicBezTo>
                <a:cubicBezTo>
                  <a:pt x="4668485" y="442882"/>
                  <a:pt x="4682643" y="444045"/>
                  <a:pt x="4699112" y="436603"/>
                </a:cubicBezTo>
                <a:cubicBezTo>
                  <a:pt x="4704891" y="433812"/>
                  <a:pt x="4710670" y="431254"/>
                  <a:pt x="4716449" y="428463"/>
                </a:cubicBezTo>
                <a:cubicBezTo>
                  <a:pt x="4734363" y="424277"/>
                  <a:pt x="4751989" y="419859"/>
                  <a:pt x="4769903" y="415905"/>
                </a:cubicBezTo>
                <a:cubicBezTo>
                  <a:pt x="4806310" y="407998"/>
                  <a:pt x="4837804" y="394044"/>
                  <a:pt x="4867854" y="378230"/>
                </a:cubicBezTo>
                <a:cubicBezTo>
                  <a:pt x="4879990" y="371951"/>
                  <a:pt x="4886057" y="363579"/>
                  <a:pt x="4888369" y="353811"/>
                </a:cubicBezTo>
                <a:cubicBezTo>
                  <a:pt x="4881434" y="353579"/>
                  <a:pt x="4874500" y="353346"/>
                  <a:pt x="4867276" y="353346"/>
                </a:cubicBezTo>
                <a:cubicBezTo>
                  <a:pt x="4823646" y="353346"/>
                  <a:pt x="4823646" y="353114"/>
                  <a:pt x="4829425" y="318927"/>
                </a:cubicBezTo>
                <a:cubicBezTo>
                  <a:pt x="4839538" y="311485"/>
                  <a:pt x="4849940" y="303811"/>
                  <a:pt x="4860342" y="296369"/>
                </a:cubicBezTo>
                <a:cubicBezTo>
                  <a:pt x="4899060" y="307764"/>
                  <a:pt x="4935177" y="306601"/>
                  <a:pt x="4967828" y="285671"/>
                </a:cubicBezTo>
                <a:cubicBezTo>
                  <a:pt x="4978519" y="278694"/>
                  <a:pt x="4994988" y="271252"/>
                  <a:pt x="5007702" y="277531"/>
                </a:cubicBezTo>
                <a:cubicBezTo>
                  <a:pt x="5044686" y="295904"/>
                  <a:pt x="5051621" y="292415"/>
                  <a:pt x="5120100" y="277996"/>
                </a:cubicBezTo>
                <a:cubicBezTo>
                  <a:pt x="5120100" y="274043"/>
                  <a:pt x="5129346" y="268229"/>
                  <a:pt x="5134547" y="262415"/>
                </a:cubicBezTo>
                <a:cubicBezTo>
                  <a:pt x="5130213" y="253345"/>
                  <a:pt x="5120678" y="250322"/>
                  <a:pt x="5106520" y="253112"/>
                </a:cubicBezTo>
                <a:cubicBezTo>
                  <a:pt x="5090339" y="255903"/>
                  <a:pt x="5075025" y="260787"/>
                  <a:pt x="5058844" y="263345"/>
                </a:cubicBezTo>
                <a:cubicBezTo>
                  <a:pt x="5046131" y="265206"/>
                  <a:pt x="5042664" y="259159"/>
                  <a:pt x="5044108" y="251485"/>
                </a:cubicBezTo>
                <a:cubicBezTo>
                  <a:pt x="5044108" y="251485"/>
                  <a:pt x="5041219" y="247531"/>
                  <a:pt x="5041219" y="247531"/>
                </a:cubicBezTo>
                <a:lnTo>
                  <a:pt x="5038041" y="244043"/>
                </a:lnTo>
                <a:cubicBezTo>
                  <a:pt x="5030239" y="238694"/>
                  <a:pt x="5033995" y="234740"/>
                  <a:pt x="5040641" y="230787"/>
                </a:cubicBezTo>
                <a:cubicBezTo>
                  <a:pt x="5051910" y="226601"/>
                  <a:pt x="5062890" y="224275"/>
                  <a:pt x="5074158" y="230321"/>
                </a:cubicBezTo>
                <a:cubicBezTo>
                  <a:pt x="5107098" y="236601"/>
                  <a:pt x="5145238" y="229391"/>
                  <a:pt x="5173554" y="248229"/>
                </a:cubicBezTo>
                <a:cubicBezTo>
                  <a:pt x="5205916" y="230787"/>
                  <a:pt x="5242900" y="219159"/>
                  <a:pt x="5279596" y="207298"/>
                </a:cubicBezTo>
                <a:cubicBezTo>
                  <a:pt x="5290864" y="203810"/>
                  <a:pt x="5306178" y="198926"/>
                  <a:pt x="5303867" y="191019"/>
                </a:cubicBezTo>
                <a:cubicBezTo>
                  <a:pt x="5293465" y="154972"/>
                  <a:pt x="5329294" y="165670"/>
                  <a:pt x="5355587" y="165204"/>
                </a:cubicBezTo>
                <a:cubicBezTo>
                  <a:pt x="5364833" y="164972"/>
                  <a:pt x="5374079" y="161949"/>
                  <a:pt x="5383326" y="161716"/>
                </a:cubicBezTo>
                <a:cubicBezTo>
                  <a:pt x="5386504" y="161483"/>
                  <a:pt x="5391416" y="165204"/>
                  <a:pt x="5392861" y="167763"/>
                </a:cubicBezTo>
                <a:cubicBezTo>
                  <a:pt x="5394016" y="170321"/>
                  <a:pt x="5393150" y="174507"/>
                  <a:pt x="5391127" y="176832"/>
                </a:cubicBezTo>
                <a:cubicBezTo>
                  <a:pt x="5378703" y="190088"/>
                  <a:pt x="5357032" y="194507"/>
                  <a:pt x="5338829" y="202182"/>
                </a:cubicBezTo>
                <a:cubicBezTo>
                  <a:pt x="5321492" y="209391"/>
                  <a:pt x="5309357" y="218693"/>
                  <a:pt x="5309646" y="233577"/>
                </a:cubicBezTo>
                <a:cubicBezTo>
                  <a:pt x="5320336" y="237531"/>
                  <a:pt x="5327271" y="243577"/>
                  <a:pt x="5326982" y="252415"/>
                </a:cubicBezTo>
                <a:cubicBezTo>
                  <a:pt x="5326693" y="257299"/>
                  <a:pt x="5323804" y="261950"/>
                  <a:pt x="5316002" y="262880"/>
                </a:cubicBezTo>
                <a:cubicBezTo>
                  <a:pt x="5312246" y="263345"/>
                  <a:pt x="5306756" y="261950"/>
                  <a:pt x="5303578" y="260322"/>
                </a:cubicBezTo>
                <a:cubicBezTo>
                  <a:pt x="5294043" y="254740"/>
                  <a:pt x="5291442" y="247298"/>
                  <a:pt x="5293176" y="238926"/>
                </a:cubicBezTo>
                <a:cubicBezTo>
                  <a:pt x="5288553" y="239159"/>
                  <a:pt x="5283641" y="238694"/>
                  <a:pt x="5279018" y="239624"/>
                </a:cubicBezTo>
                <a:cubicBezTo>
                  <a:pt x="5230187" y="249391"/>
                  <a:pt x="5229898" y="249857"/>
                  <a:pt x="5229031" y="287066"/>
                </a:cubicBezTo>
                <a:cubicBezTo>
                  <a:pt x="5226141" y="303113"/>
                  <a:pt x="5207360" y="307299"/>
                  <a:pt x="5189157" y="311485"/>
                </a:cubicBezTo>
                <a:cubicBezTo>
                  <a:pt x="5172398" y="311020"/>
                  <a:pt x="5154195" y="304974"/>
                  <a:pt x="5142060" y="318462"/>
                </a:cubicBezTo>
                <a:cubicBezTo>
                  <a:pt x="5137725" y="326602"/>
                  <a:pt x="5129924" y="332648"/>
                  <a:pt x="5117500" y="334974"/>
                </a:cubicBezTo>
                <a:cubicBezTo>
                  <a:pt x="5081093" y="341718"/>
                  <a:pt x="5048443" y="356835"/>
                  <a:pt x="5009435" y="359393"/>
                </a:cubicBezTo>
                <a:cubicBezTo>
                  <a:pt x="4993544" y="360556"/>
                  <a:pt x="4978808" y="368230"/>
                  <a:pt x="4963494" y="372416"/>
                </a:cubicBezTo>
                <a:cubicBezTo>
                  <a:pt x="4941245" y="378463"/>
                  <a:pt x="4936622" y="388463"/>
                  <a:pt x="4946157" y="403347"/>
                </a:cubicBezTo>
                <a:cubicBezTo>
                  <a:pt x="4947891" y="406370"/>
                  <a:pt x="4940667" y="411952"/>
                  <a:pt x="4937489" y="416138"/>
                </a:cubicBezTo>
                <a:cubicBezTo>
                  <a:pt x="4936911" y="422882"/>
                  <a:pt x="4937489" y="429626"/>
                  <a:pt x="4935177" y="435905"/>
                </a:cubicBezTo>
                <a:cubicBezTo>
                  <a:pt x="4930265" y="449626"/>
                  <a:pt x="4923620" y="451719"/>
                  <a:pt x="4903972" y="446836"/>
                </a:cubicBezTo>
                <a:cubicBezTo>
                  <a:pt x="4897037" y="445208"/>
                  <a:pt x="4890392" y="441952"/>
                  <a:pt x="4883746" y="440789"/>
                </a:cubicBezTo>
                <a:cubicBezTo>
                  <a:pt x="4879990" y="440091"/>
                  <a:pt x="4871899" y="441487"/>
                  <a:pt x="4870166" y="443347"/>
                </a:cubicBezTo>
                <a:cubicBezTo>
                  <a:pt x="4865832" y="448464"/>
                  <a:pt x="4868143" y="452882"/>
                  <a:pt x="4873633" y="455906"/>
                </a:cubicBezTo>
                <a:cubicBezTo>
                  <a:pt x="4887791" y="464045"/>
                  <a:pt x="4898482" y="466138"/>
                  <a:pt x="4916107" y="462185"/>
                </a:cubicBezTo>
                <a:cubicBezTo>
                  <a:pt x="4935466" y="457766"/>
                  <a:pt x="4949336" y="449161"/>
                  <a:pt x="4949336" y="437301"/>
                </a:cubicBezTo>
                <a:cubicBezTo>
                  <a:pt x="5017526" y="437766"/>
                  <a:pt x="4998745" y="425905"/>
                  <a:pt x="5019837" y="423347"/>
                </a:cubicBezTo>
                <a:cubicBezTo>
                  <a:pt x="5023305" y="422882"/>
                  <a:pt x="5039196" y="424975"/>
                  <a:pt x="5041508" y="427068"/>
                </a:cubicBezTo>
                <a:cubicBezTo>
                  <a:pt x="5043819" y="429394"/>
                  <a:pt x="5043531" y="433115"/>
                  <a:pt x="5042086" y="435673"/>
                </a:cubicBezTo>
                <a:cubicBezTo>
                  <a:pt x="5037174" y="445440"/>
                  <a:pt x="5024749" y="453115"/>
                  <a:pt x="5011169" y="455440"/>
                </a:cubicBezTo>
                <a:cubicBezTo>
                  <a:pt x="4973029" y="462185"/>
                  <a:pt x="4939223" y="478231"/>
                  <a:pt x="4904839" y="489162"/>
                </a:cubicBezTo>
                <a:cubicBezTo>
                  <a:pt x="4889525" y="508697"/>
                  <a:pt x="4852251" y="513581"/>
                  <a:pt x="4826247" y="523581"/>
                </a:cubicBezTo>
                <a:cubicBezTo>
                  <a:pt x="4804865" y="532186"/>
                  <a:pt x="4744476" y="533581"/>
                  <a:pt x="4744476" y="543814"/>
                </a:cubicBezTo>
                <a:cubicBezTo>
                  <a:pt x="4710381" y="556372"/>
                  <a:pt x="4717605" y="576372"/>
                  <a:pt x="4685243" y="575674"/>
                </a:cubicBezTo>
                <a:cubicBezTo>
                  <a:pt x="4667907" y="582419"/>
                  <a:pt x="4667329" y="594512"/>
                  <a:pt x="4649992" y="601256"/>
                </a:cubicBezTo>
                <a:cubicBezTo>
                  <a:pt x="4647103" y="605210"/>
                  <a:pt x="4644502" y="609396"/>
                  <a:pt x="4641324" y="613117"/>
                </a:cubicBezTo>
                <a:cubicBezTo>
                  <a:pt x="4638146" y="613814"/>
                  <a:pt x="4635256" y="614977"/>
                  <a:pt x="4632367" y="616140"/>
                </a:cubicBezTo>
                <a:cubicBezTo>
                  <a:pt x="4601450" y="627536"/>
                  <a:pt x="4570822" y="638931"/>
                  <a:pt x="4539906" y="650326"/>
                </a:cubicBezTo>
                <a:cubicBezTo>
                  <a:pt x="4536149" y="652187"/>
                  <a:pt x="4532682" y="654280"/>
                  <a:pt x="4529504" y="656606"/>
                </a:cubicBezTo>
                <a:cubicBezTo>
                  <a:pt x="4523725" y="661722"/>
                  <a:pt x="4518235" y="666606"/>
                  <a:pt x="4512456" y="671955"/>
                </a:cubicBezTo>
                <a:cubicBezTo>
                  <a:pt x="4511300" y="673117"/>
                  <a:pt x="4509567" y="675676"/>
                  <a:pt x="4510145" y="675908"/>
                </a:cubicBezTo>
                <a:cubicBezTo>
                  <a:pt x="4513034" y="677769"/>
                  <a:pt x="4517079" y="680327"/>
                  <a:pt x="4519969" y="680094"/>
                </a:cubicBezTo>
                <a:cubicBezTo>
                  <a:pt x="4538461" y="677769"/>
                  <a:pt x="4556664" y="674745"/>
                  <a:pt x="4574868" y="671955"/>
                </a:cubicBezTo>
                <a:cubicBezTo>
                  <a:pt x="4591915" y="665676"/>
                  <a:pt x="4608674" y="659396"/>
                  <a:pt x="4625721" y="653117"/>
                </a:cubicBezTo>
                <a:cubicBezTo>
                  <a:pt x="4634678" y="628698"/>
                  <a:pt x="4674263" y="624745"/>
                  <a:pt x="4693911" y="606605"/>
                </a:cubicBezTo>
                <a:cubicBezTo>
                  <a:pt x="4700268" y="600791"/>
                  <a:pt x="4720205" y="601489"/>
                  <a:pt x="4733785" y="598931"/>
                </a:cubicBezTo>
                <a:cubicBezTo>
                  <a:pt x="4742743" y="597303"/>
                  <a:pt x="4751700" y="594977"/>
                  <a:pt x="4760657" y="592884"/>
                </a:cubicBezTo>
                <a:cubicBezTo>
                  <a:pt x="4790418" y="580093"/>
                  <a:pt x="4823935" y="574279"/>
                  <a:pt x="4857741" y="568698"/>
                </a:cubicBezTo>
                <a:cubicBezTo>
                  <a:pt x="4857452" y="565674"/>
                  <a:pt x="4857163" y="562418"/>
                  <a:pt x="4857741" y="559395"/>
                </a:cubicBezTo>
                <a:cubicBezTo>
                  <a:pt x="4858608" y="554511"/>
                  <a:pt x="4862075" y="549860"/>
                  <a:pt x="4869877" y="549628"/>
                </a:cubicBezTo>
                <a:cubicBezTo>
                  <a:pt x="4878545" y="549395"/>
                  <a:pt x="4881723" y="554511"/>
                  <a:pt x="4880568" y="559395"/>
                </a:cubicBezTo>
                <a:cubicBezTo>
                  <a:pt x="4878256" y="568465"/>
                  <a:pt x="4874211" y="577302"/>
                  <a:pt x="4870744" y="586372"/>
                </a:cubicBezTo>
                <a:cubicBezTo>
                  <a:pt x="4865254" y="588930"/>
                  <a:pt x="4858897" y="591023"/>
                  <a:pt x="4853985" y="594047"/>
                </a:cubicBezTo>
                <a:cubicBezTo>
                  <a:pt x="4840116" y="602186"/>
                  <a:pt x="4840983" y="604977"/>
                  <a:pt x="4858319" y="608466"/>
                </a:cubicBezTo>
                <a:cubicBezTo>
                  <a:pt x="4862653" y="609396"/>
                  <a:pt x="4867276" y="608931"/>
                  <a:pt x="4871899" y="608931"/>
                </a:cubicBezTo>
                <a:cubicBezTo>
                  <a:pt x="4891258" y="591954"/>
                  <a:pt x="4919575" y="585442"/>
                  <a:pt x="4948180" y="584512"/>
                </a:cubicBezTo>
                <a:cubicBezTo>
                  <a:pt x="4990365" y="583349"/>
                  <a:pt x="5021860" y="572419"/>
                  <a:pt x="5044975" y="548465"/>
                </a:cubicBezTo>
                <a:cubicBezTo>
                  <a:pt x="5047576" y="545907"/>
                  <a:pt x="5051910" y="543814"/>
                  <a:pt x="5055955" y="542186"/>
                </a:cubicBezTo>
                <a:cubicBezTo>
                  <a:pt x="5062890" y="539860"/>
                  <a:pt x="5071558" y="540093"/>
                  <a:pt x="5074736" y="544976"/>
                </a:cubicBezTo>
                <a:cubicBezTo>
                  <a:pt x="5077626" y="548930"/>
                  <a:pt x="5078781" y="555907"/>
                  <a:pt x="5075314" y="558465"/>
                </a:cubicBezTo>
                <a:cubicBezTo>
                  <a:pt x="5065779" y="565674"/>
                  <a:pt x="5054221" y="571488"/>
                  <a:pt x="5042953" y="577535"/>
                </a:cubicBezTo>
                <a:cubicBezTo>
                  <a:pt x="5017815" y="590558"/>
                  <a:pt x="4992677" y="603117"/>
                  <a:pt x="4980830" y="624047"/>
                </a:cubicBezTo>
                <a:cubicBezTo>
                  <a:pt x="4984586" y="634745"/>
                  <a:pt x="4995277" y="630791"/>
                  <a:pt x="5003657" y="629163"/>
                </a:cubicBezTo>
                <a:cubicBezTo>
                  <a:pt x="5020993" y="626140"/>
                  <a:pt x="5036307" y="628001"/>
                  <a:pt x="5052777" y="632884"/>
                </a:cubicBezTo>
                <a:lnTo>
                  <a:pt x="5140153" y="655166"/>
                </a:lnTo>
                <a:lnTo>
                  <a:pt x="5140037" y="655210"/>
                </a:lnTo>
                <a:lnTo>
                  <a:pt x="5140279" y="656147"/>
                </a:lnTo>
                <a:lnTo>
                  <a:pt x="5140037" y="661024"/>
                </a:lnTo>
                <a:cubicBezTo>
                  <a:pt x="5140326" y="661024"/>
                  <a:pt x="5140904" y="660792"/>
                  <a:pt x="5141482" y="660792"/>
                </a:cubicBezTo>
                <a:lnTo>
                  <a:pt x="5140279" y="656147"/>
                </a:lnTo>
                <a:lnTo>
                  <a:pt x="5140326" y="655210"/>
                </a:lnTo>
                <a:lnTo>
                  <a:pt x="5140153" y="655166"/>
                </a:lnTo>
                <a:lnTo>
                  <a:pt x="5170954" y="643582"/>
                </a:lnTo>
                <a:cubicBezTo>
                  <a:pt x="5185112" y="639629"/>
                  <a:pt x="5200426" y="646140"/>
                  <a:pt x="5202448" y="655908"/>
                </a:cubicBezTo>
                <a:cubicBezTo>
                  <a:pt x="5204182" y="664513"/>
                  <a:pt x="5195803" y="666838"/>
                  <a:pt x="5186268" y="668699"/>
                </a:cubicBezTo>
                <a:cubicBezTo>
                  <a:pt x="5170376" y="671955"/>
                  <a:pt x="5154773" y="675676"/>
                  <a:pt x="5139170" y="679164"/>
                </a:cubicBezTo>
                <a:cubicBezTo>
                  <a:pt x="5129057" y="684513"/>
                  <a:pt x="5118944" y="689629"/>
                  <a:pt x="5108831" y="694978"/>
                </a:cubicBezTo>
                <a:cubicBezTo>
                  <a:pt x="5101897" y="697304"/>
                  <a:pt x="5099585" y="702188"/>
                  <a:pt x="5096407" y="706606"/>
                </a:cubicBezTo>
                <a:cubicBezTo>
                  <a:pt x="5092940" y="708699"/>
                  <a:pt x="5088316" y="710095"/>
                  <a:pt x="5083982" y="711025"/>
                </a:cubicBezTo>
                <a:lnTo>
                  <a:pt x="5080407" y="711179"/>
                </a:lnTo>
                <a:lnTo>
                  <a:pt x="5081382" y="710327"/>
                </a:lnTo>
                <a:cubicBezTo>
                  <a:pt x="5076470" y="710792"/>
                  <a:pt x="5073003" y="711490"/>
                  <a:pt x="5067802" y="711723"/>
                </a:cubicBezTo>
                <a:lnTo>
                  <a:pt x="5080407" y="711179"/>
                </a:lnTo>
                <a:lnTo>
                  <a:pt x="5068705" y="721403"/>
                </a:lnTo>
                <a:cubicBezTo>
                  <a:pt x="5064045" y="724165"/>
                  <a:pt x="5057689" y="723467"/>
                  <a:pt x="5045842" y="711723"/>
                </a:cubicBezTo>
                <a:cubicBezTo>
                  <a:pt x="5003946" y="735211"/>
                  <a:pt x="4966961" y="758467"/>
                  <a:pt x="4925065" y="780561"/>
                </a:cubicBezTo>
                <a:cubicBezTo>
                  <a:pt x="4914085" y="786375"/>
                  <a:pt x="4901949" y="789398"/>
                  <a:pt x="4888658" y="793119"/>
                </a:cubicBezTo>
                <a:cubicBezTo>
                  <a:pt x="4872188" y="803352"/>
                  <a:pt x="4855430" y="813352"/>
                  <a:pt x="4838960" y="823584"/>
                </a:cubicBezTo>
                <a:cubicBezTo>
                  <a:pt x="4831448" y="827073"/>
                  <a:pt x="4823646" y="830329"/>
                  <a:pt x="4816134" y="833817"/>
                </a:cubicBezTo>
                <a:cubicBezTo>
                  <a:pt x="4817000" y="846840"/>
                  <a:pt x="4832892" y="853352"/>
                  <a:pt x="4841849" y="862887"/>
                </a:cubicBezTo>
                <a:cubicBezTo>
                  <a:pt x="4845317" y="866608"/>
                  <a:pt x="4847050" y="873120"/>
                  <a:pt x="4844739" y="876841"/>
                </a:cubicBezTo>
                <a:cubicBezTo>
                  <a:pt x="4839249" y="885911"/>
                  <a:pt x="4828847" y="878236"/>
                  <a:pt x="4821046" y="878934"/>
                </a:cubicBezTo>
                <a:cubicBezTo>
                  <a:pt x="4799375" y="880562"/>
                  <a:pt x="4785506" y="860096"/>
                  <a:pt x="4767591" y="867306"/>
                </a:cubicBezTo>
                <a:cubicBezTo>
                  <a:pt x="4749388" y="874283"/>
                  <a:pt x="4757767" y="891492"/>
                  <a:pt x="4755745" y="904283"/>
                </a:cubicBezTo>
                <a:cubicBezTo>
                  <a:pt x="4752567" y="926144"/>
                  <a:pt x="4736386" y="941260"/>
                  <a:pt x="4708358" y="950795"/>
                </a:cubicBezTo>
                <a:cubicBezTo>
                  <a:pt x="4692756" y="956609"/>
                  <a:pt x="4677153" y="961726"/>
                  <a:pt x="4659527" y="961028"/>
                </a:cubicBezTo>
                <a:cubicBezTo>
                  <a:pt x="4656349" y="961260"/>
                  <a:pt x="4653171" y="961028"/>
                  <a:pt x="4649703" y="960330"/>
                </a:cubicBezTo>
                <a:cubicBezTo>
                  <a:pt x="4647681" y="958237"/>
                  <a:pt x="4643347" y="953586"/>
                  <a:pt x="4643347" y="953586"/>
                </a:cubicBezTo>
                <a:lnTo>
                  <a:pt x="4639590" y="949400"/>
                </a:lnTo>
                <a:cubicBezTo>
                  <a:pt x="4618498" y="932190"/>
                  <a:pt x="4634678" y="951493"/>
                  <a:pt x="4630633" y="951958"/>
                </a:cubicBezTo>
                <a:cubicBezTo>
                  <a:pt x="4600872" y="963353"/>
                  <a:pt x="4579202" y="976842"/>
                  <a:pt x="4566488" y="1000563"/>
                </a:cubicBezTo>
                <a:cubicBezTo>
                  <a:pt x="4556664" y="1018703"/>
                  <a:pt x="4515635" y="1018471"/>
                  <a:pt x="4515635" y="1007307"/>
                </a:cubicBezTo>
                <a:cubicBezTo>
                  <a:pt x="4483851" y="1018238"/>
                  <a:pt x="4494253" y="1016378"/>
                  <a:pt x="4485007" y="1019633"/>
                </a:cubicBezTo>
                <a:cubicBezTo>
                  <a:pt x="4484140" y="1043122"/>
                  <a:pt x="4480673" y="1045680"/>
                  <a:pt x="4437620" y="1049634"/>
                </a:cubicBezTo>
                <a:cubicBezTo>
                  <a:pt x="4434442" y="1059169"/>
                  <a:pt x="4428663" y="1071494"/>
                  <a:pt x="4438198" y="1078006"/>
                </a:cubicBezTo>
                <a:cubicBezTo>
                  <a:pt x="4464492" y="1095913"/>
                  <a:pt x="4455246" y="1116844"/>
                  <a:pt x="4455824" y="1137077"/>
                </a:cubicBezTo>
                <a:cubicBezTo>
                  <a:pt x="4467959" y="1146379"/>
                  <a:pt x="4486451" y="1145914"/>
                  <a:pt x="4502054" y="1149867"/>
                </a:cubicBezTo>
                <a:lnTo>
                  <a:pt x="4506938" y="1148134"/>
                </a:lnTo>
                <a:lnTo>
                  <a:pt x="4518127" y="1149402"/>
                </a:lnTo>
                <a:cubicBezTo>
                  <a:pt x="4521630" y="1148240"/>
                  <a:pt x="4526181" y="1144751"/>
                  <a:pt x="4536727" y="1136844"/>
                </a:cubicBezTo>
                <a:cubicBezTo>
                  <a:pt x="4532393" y="1132425"/>
                  <a:pt x="4532104" y="1126146"/>
                  <a:pt x="4533260" y="1119635"/>
                </a:cubicBezTo>
                <a:cubicBezTo>
                  <a:pt x="4533838" y="1116844"/>
                  <a:pt x="4531815" y="1116611"/>
                  <a:pt x="4533838" y="1114053"/>
                </a:cubicBezTo>
                <a:cubicBezTo>
                  <a:pt x="4537305" y="1115681"/>
                  <a:pt x="4541928" y="1117076"/>
                  <a:pt x="4543951" y="1119402"/>
                </a:cubicBezTo>
                <a:cubicBezTo>
                  <a:pt x="4547129" y="1123588"/>
                  <a:pt x="4548863" y="1128472"/>
                  <a:pt x="4551463" y="1133123"/>
                </a:cubicBezTo>
                <a:lnTo>
                  <a:pt x="4552619" y="1132890"/>
                </a:lnTo>
                <a:cubicBezTo>
                  <a:pt x="4554353" y="1132890"/>
                  <a:pt x="4556664" y="1133123"/>
                  <a:pt x="4557820" y="1132425"/>
                </a:cubicBezTo>
                <a:cubicBezTo>
                  <a:pt x="4560420" y="1130797"/>
                  <a:pt x="4562443" y="1128937"/>
                  <a:pt x="4564466" y="1127076"/>
                </a:cubicBezTo>
                <a:cubicBezTo>
                  <a:pt x="4564466" y="1123821"/>
                  <a:pt x="4564755" y="1120565"/>
                  <a:pt x="4564466" y="1117309"/>
                </a:cubicBezTo>
                <a:cubicBezTo>
                  <a:pt x="4563888" y="1104983"/>
                  <a:pt x="4567355" y="1094053"/>
                  <a:pt x="4587003" y="1089634"/>
                </a:cubicBezTo>
                <a:cubicBezTo>
                  <a:pt x="4601161" y="1086378"/>
                  <a:pt x="4616764" y="1091262"/>
                  <a:pt x="4624277" y="1106844"/>
                </a:cubicBezTo>
                <a:cubicBezTo>
                  <a:pt x="4631500" y="1122193"/>
                  <a:pt x="4646236" y="1131960"/>
                  <a:pt x="4660394" y="1142891"/>
                </a:cubicBezTo>
                <a:cubicBezTo>
                  <a:pt x="4664728" y="1146147"/>
                  <a:pt x="4671374" y="1148472"/>
                  <a:pt x="4677153" y="1150798"/>
                </a:cubicBezTo>
                <a:cubicBezTo>
                  <a:pt x="4682643" y="1152891"/>
                  <a:pt x="4695645" y="1141728"/>
                  <a:pt x="4693911" y="1154751"/>
                </a:cubicBezTo>
                <a:cubicBezTo>
                  <a:pt x="4693334" y="1158705"/>
                  <a:pt x="4684665" y="1161961"/>
                  <a:pt x="4679753" y="1165449"/>
                </a:cubicBezTo>
                <a:cubicBezTo>
                  <a:pt x="4691889" y="1188472"/>
                  <a:pt x="4671663" y="1203124"/>
                  <a:pt x="4651437" y="1217543"/>
                </a:cubicBezTo>
                <a:cubicBezTo>
                  <a:pt x="4637568" y="1227543"/>
                  <a:pt x="4621387" y="1233822"/>
                  <a:pt x="4600005" y="1231496"/>
                </a:cubicBezTo>
                <a:cubicBezTo>
                  <a:pt x="4578335" y="1228938"/>
                  <a:pt x="4581802" y="1213589"/>
                  <a:pt x="4571400" y="1205450"/>
                </a:cubicBezTo>
                <a:cubicBezTo>
                  <a:pt x="4561287" y="1204984"/>
                  <a:pt x="4551174" y="1204752"/>
                  <a:pt x="4541061" y="1204287"/>
                </a:cubicBezTo>
                <a:cubicBezTo>
                  <a:pt x="4521702" y="1200566"/>
                  <a:pt x="4502343" y="1196612"/>
                  <a:pt x="4482695" y="1192891"/>
                </a:cubicBezTo>
                <a:lnTo>
                  <a:pt x="4482406" y="1190798"/>
                </a:lnTo>
                <a:cubicBezTo>
                  <a:pt x="4478650" y="1192891"/>
                  <a:pt x="4474894" y="1194752"/>
                  <a:pt x="4471138" y="1196380"/>
                </a:cubicBezTo>
                <a:cubicBezTo>
                  <a:pt x="4473738" y="1200798"/>
                  <a:pt x="4474894" y="1208008"/>
                  <a:pt x="4479228" y="1209171"/>
                </a:cubicBezTo>
                <a:cubicBezTo>
                  <a:pt x="4505233" y="1215915"/>
                  <a:pt x="4516212" y="1226147"/>
                  <a:pt x="4509567" y="1245915"/>
                </a:cubicBezTo>
                <a:cubicBezTo>
                  <a:pt x="4503499" y="1263590"/>
                  <a:pt x="4526903" y="1265683"/>
                  <a:pt x="4543084" y="1270799"/>
                </a:cubicBezTo>
                <a:cubicBezTo>
                  <a:pt x="4526614" y="1277311"/>
                  <a:pt x="4510145" y="1283822"/>
                  <a:pt x="4493386" y="1290334"/>
                </a:cubicBezTo>
                <a:cubicBezTo>
                  <a:pt x="4490786" y="1294288"/>
                  <a:pt x="4488474" y="1298706"/>
                  <a:pt x="4486163" y="1302893"/>
                </a:cubicBezTo>
                <a:cubicBezTo>
                  <a:pt x="4486163" y="1302893"/>
                  <a:pt x="4485585" y="1302660"/>
                  <a:pt x="4485585" y="1302660"/>
                </a:cubicBezTo>
                <a:cubicBezTo>
                  <a:pt x="4494253" y="1322195"/>
                  <a:pt x="4523147" y="1326846"/>
                  <a:pt x="4542795" y="1338242"/>
                </a:cubicBezTo>
                <a:cubicBezTo>
                  <a:pt x="4551174" y="1330800"/>
                  <a:pt x="4558687" y="1322893"/>
                  <a:pt x="4567933" y="1316149"/>
                </a:cubicBezTo>
                <a:cubicBezTo>
                  <a:pt x="4580935" y="1306846"/>
                  <a:pt x="4595960" y="1306614"/>
                  <a:pt x="4611274" y="1314288"/>
                </a:cubicBezTo>
                <a:cubicBezTo>
                  <a:pt x="4616186" y="1312893"/>
                  <a:pt x="4621098" y="1311730"/>
                  <a:pt x="4626010" y="1310335"/>
                </a:cubicBezTo>
                <a:cubicBezTo>
                  <a:pt x="4623699" y="1311962"/>
                  <a:pt x="4621387" y="1313358"/>
                  <a:pt x="4618787" y="1314521"/>
                </a:cubicBezTo>
                <a:cubicBezTo>
                  <a:pt x="4619942" y="1314288"/>
                  <a:pt x="4621387" y="1314288"/>
                  <a:pt x="4622254" y="1313590"/>
                </a:cubicBezTo>
                <a:cubicBezTo>
                  <a:pt x="4625143" y="1312195"/>
                  <a:pt x="4626588" y="1311032"/>
                  <a:pt x="4626299" y="1310335"/>
                </a:cubicBezTo>
                <a:cubicBezTo>
                  <a:pt x="4635256" y="1301032"/>
                  <a:pt x="4644791" y="1291730"/>
                  <a:pt x="4653171" y="1281962"/>
                </a:cubicBezTo>
                <a:cubicBezTo>
                  <a:pt x="4662128" y="1271497"/>
                  <a:pt x="4674552" y="1266148"/>
                  <a:pt x="4693334" y="1264985"/>
                </a:cubicBezTo>
                <a:cubicBezTo>
                  <a:pt x="4741587" y="1261729"/>
                  <a:pt x="4775971" y="1242427"/>
                  <a:pt x="4799375" y="1214519"/>
                </a:cubicBezTo>
                <a:cubicBezTo>
                  <a:pt x="4812666" y="1200798"/>
                  <a:pt x="4838960" y="1201031"/>
                  <a:pt x="4857452" y="1194286"/>
                </a:cubicBezTo>
                <a:cubicBezTo>
                  <a:pt x="4911195" y="1174751"/>
                  <a:pt x="4972451" y="1158007"/>
                  <a:pt x="5021282" y="1132658"/>
                </a:cubicBezTo>
                <a:cubicBezTo>
                  <a:pt x="5025905" y="1130100"/>
                  <a:pt x="5051621" y="1129867"/>
                  <a:pt x="5051621" y="1131960"/>
                </a:cubicBezTo>
                <a:cubicBezTo>
                  <a:pt x="5086005" y="1124053"/>
                  <a:pt x="5088894" y="1116611"/>
                  <a:pt x="5109698" y="1104983"/>
                </a:cubicBezTo>
                <a:cubicBezTo>
                  <a:pt x="5118366" y="1100332"/>
                  <a:pt x="5120967" y="1096843"/>
                  <a:pt x="5132236" y="1095913"/>
                </a:cubicBezTo>
                <a:cubicBezTo>
                  <a:pt x="5143793" y="1094983"/>
                  <a:pt x="5147549" y="1101960"/>
                  <a:pt x="5146683" y="1109169"/>
                </a:cubicBezTo>
                <a:cubicBezTo>
                  <a:pt x="5144371" y="1118937"/>
                  <a:pt x="5144660" y="1129169"/>
                  <a:pt x="5139748" y="1138239"/>
                </a:cubicBezTo>
                <a:cubicBezTo>
                  <a:pt x="5129635" y="1157309"/>
                  <a:pt x="5115188" y="1163123"/>
                  <a:pt x="5084271" y="1162658"/>
                </a:cubicBezTo>
                <a:cubicBezTo>
                  <a:pt x="5072136" y="1162426"/>
                  <a:pt x="5060000" y="1159868"/>
                  <a:pt x="5048154" y="1160798"/>
                </a:cubicBezTo>
                <a:cubicBezTo>
                  <a:pt x="5024749" y="1162658"/>
                  <a:pt x="5007702" y="1171496"/>
                  <a:pt x="5001056" y="1187310"/>
                </a:cubicBezTo>
                <a:cubicBezTo>
                  <a:pt x="4999034" y="1191496"/>
                  <a:pt x="5001634" y="1196845"/>
                  <a:pt x="5004523" y="1201031"/>
                </a:cubicBezTo>
                <a:cubicBezTo>
                  <a:pt x="5005679" y="1202891"/>
                  <a:pt x="5012903" y="1203589"/>
                  <a:pt x="5017237" y="1203589"/>
                </a:cubicBezTo>
                <a:cubicBezTo>
                  <a:pt x="5033707" y="1203124"/>
                  <a:pt x="5051332" y="1187542"/>
                  <a:pt x="5064045" y="1197077"/>
                </a:cubicBezTo>
                <a:cubicBezTo>
                  <a:pt x="5088316" y="1215450"/>
                  <a:pt x="5108253" y="1203124"/>
                  <a:pt x="5128479" y="1196845"/>
                </a:cubicBezTo>
                <a:cubicBezTo>
                  <a:pt x="5147549" y="1190798"/>
                  <a:pt x="5164308" y="1186845"/>
                  <a:pt x="5181645" y="1198007"/>
                </a:cubicBezTo>
                <a:cubicBezTo>
                  <a:pt x="5185979" y="1218008"/>
                  <a:pt x="5168353" y="1227078"/>
                  <a:pt x="5144371" y="1233124"/>
                </a:cubicBezTo>
                <a:cubicBezTo>
                  <a:pt x="5135125" y="1236380"/>
                  <a:pt x="5126168" y="1239636"/>
                  <a:pt x="5117211" y="1243124"/>
                </a:cubicBezTo>
                <a:cubicBezTo>
                  <a:pt x="5119233" y="1245682"/>
                  <a:pt x="5121545" y="1248241"/>
                  <a:pt x="5123856" y="1250799"/>
                </a:cubicBezTo>
                <a:cubicBezTo>
                  <a:pt x="5122700" y="1255915"/>
                  <a:pt x="5120678" y="1260799"/>
                  <a:pt x="5117788" y="1265218"/>
                </a:cubicBezTo>
                <a:cubicBezTo>
                  <a:pt x="5079359" y="1273590"/>
                  <a:pt x="5048154" y="1288939"/>
                  <a:pt x="5023305" y="1310567"/>
                </a:cubicBezTo>
                <a:cubicBezTo>
                  <a:pt x="4988343" y="1323358"/>
                  <a:pt x="4953381" y="1336149"/>
                  <a:pt x="4918419" y="1348940"/>
                </a:cubicBezTo>
                <a:cubicBezTo>
                  <a:pt x="4914374" y="1350335"/>
                  <a:pt x="4910617" y="1351730"/>
                  <a:pt x="4906861" y="1353358"/>
                </a:cubicBezTo>
                <a:cubicBezTo>
                  <a:pt x="4901660" y="1356614"/>
                  <a:pt x="4895015" y="1359405"/>
                  <a:pt x="4891836" y="1363591"/>
                </a:cubicBezTo>
                <a:cubicBezTo>
                  <a:pt x="4885191" y="1372428"/>
                  <a:pt x="4893859" y="1382428"/>
                  <a:pt x="4905705" y="1380568"/>
                </a:cubicBezTo>
                <a:cubicBezTo>
                  <a:pt x="4917263" y="1378707"/>
                  <a:pt x="4929399" y="1376847"/>
                  <a:pt x="4939512" y="1372661"/>
                </a:cubicBezTo>
                <a:cubicBezTo>
                  <a:pt x="4969562" y="1360335"/>
                  <a:pt x="5000189" y="1352893"/>
                  <a:pt x="5036018" y="1359172"/>
                </a:cubicBezTo>
                <a:cubicBezTo>
                  <a:pt x="5057978" y="1362893"/>
                  <a:pt x="5073003" y="1354754"/>
                  <a:pt x="5082538" y="1341730"/>
                </a:cubicBezTo>
                <a:cubicBezTo>
                  <a:pt x="5088028" y="1334288"/>
                  <a:pt x="5092362" y="1326381"/>
                  <a:pt x="5098429" y="1319404"/>
                </a:cubicBezTo>
                <a:cubicBezTo>
                  <a:pt x="5104786" y="1311962"/>
                  <a:pt x="5114610" y="1305916"/>
                  <a:pt x="5127612" y="1306614"/>
                </a:cubicBezTo>
                <a:cubicBezTo>
                  <a:pt x="5152172" y="1308009"/>
                  <a:pt x="5176733" y="1299637"/>
                  <a:pt x="5198692" y="1301730"/>
                </a:cubicBezTo>
                <a:cubicBezTo>
                  <a:pt x="5238277" y="1305218"/>
                  <a:pt x="5261681" y="1292195"/>
                  <a:pt x="5285952" y="1276148"/>
                </a:cubicBezTo>
                <a:cubicBezTo>
                  <a:pt x="5280751" y="1263125"/>
                  <a:pt x="5257058" y="1273822"/>
                  <a:pt x="5250702" y="1261497"/>
                </a:cubicBezTo>
                <a:cubicBezTo>
                  <a:pt x="5261103" y="1250101"/>
                  <a:pt x="5281040" y="1247078"/>
                  <a:pt x="5296643" y="1240101"/>
                </a:cubicBezTo>
                <a:cubicBezTo>
                  <a:pt x="5306756" y="1235450"/>
                  <a:pt x="5320625" y="1234287"/>
                  <a:pt x="5331316" y="1239171"/>
                </a:cubicBezTo>
                <a:cubicBezTo>
                  <a:pt x="5356165" y="1250799"/>
                  <a:pt x="5363100" y="1242194"/>
                  <a:pt x="5370612" y="1226613"/>
                </a:cubicBezTo>
                <a:cubicBezTo>
                  <a:pt x="5377547" y="1212659"/>
                  <a:pt x="5386793" y="1212194"/>
                  <a:pt x="5402974" y="1220799"/>
                </a:cubicBezTo>
                <a:cubicBezTo>
                  <a:pt x="5404996" y="1221729"/>
                  <a:pt x="5406152" y="1223357"/>
                  <a:pt x="5407886" y="1224519"/>
                </a:cubicBezTo>
                <a:cubicBezTo>
                  <a:pt x="5431579" y="1238008"/>
                  <a:pt x="5432446" y="1238241"/>
                  <a:pt x="5453827" y="1223822"/>
                </a:cubicBezTo>
                <a:cubicBezTo>
                  <a:pt x="5465963" y="1215682"/>
                  <a:pt x="5475498" y="1204519"/>
                  <a:pt x="5495435" y="1214054"/>
                </a:cubicBezTo>
                <a:cubicBezTo>
                  <a:pt x="5505259" y="1218706"/>
                  <a:pt x="5512771" y="1226845"/>
                  <a:pt x="5526930" y="1223589"/>
                </a:cubicBezTo>
                <a:cubicBezTo>
                  <a:pt x="5542821" y="1220101"/>
                  <a:pt x="5559869" y="1217310"/>
                  <a:pt x="5571426" y="1208008"/>
                </a:cubicBezTo>
                <a:cubicBezTo>
                  <a:pt x="5579517" y="1201496"/>
                  <a:pt x="5574605" y="1196147"/>
                  <a:pt x="5565070" y="1192193"/>
                </a:cubicBezTo>
                <a:cubicBezTo>
                  <a:pt x="5549756" y="1185914"/>
                  <a:pt x="5553512" y="1178705"/>
                  <a:pt x="5565359" y="1172891"/>
                </a:cubicBezTo>
                <a:cubicBezTo>
                  <a:pt x="5581828" y="1164519"/>
                  <a:pt x="5601187" y="1159402"/>
                  <a:pt x="5617368" y="1172891"/>
                </a:cubicBezTo>
                <a:cubicBezTo>
                  <a:pt x="5635860" y="1188472"/>
                  <a:pt x="5663310" y="1189868"/>
                  <a:pt x="5684114" y="1182426"/>
                </a:cubicBezTo>
                <a:cubicBezTo>
                  <a:pt x="5708096" y="1173589"/>
                  <a:pt x="5723988" y="1173356"/>
                  <a:pt x="5738724" y="1189635"/>
                </a:cubicBezTo>
                <a:cubicBezTo>
                  <a:pt x="5743636" y="1194984"/>
                  <a:pt x="5760394" y="1194286"/>
                  <a:pt x="5769929" y="1192891"/>
                </a:cubicBezTo>
                <a:cubicBezTo>
                  <a:pt x="5784376" y="1190798"/>
                  <a:pt x="5788999" y="1188472"/>
                  <a:pt x="5820783" y="1186379"/>
                </a:cubicBezTo>
                <a:cubicBezTo>
                  <a:pt x="5820783" y="1186379"/>
                  <a:pt x="5822228" y="1186147"/>
                  <a:pt x="5826851" y="1186612"/>
                </a:cubicBezTo>
                <a:cubicBezTo>
                  <a:pt x="5847366" y="1188705"/>
                  <a:pt x="5840720" y="1190798"/>
                  <a:pt x="5829740" y="1200333"/>
                </a:cubicBezTo>
                <a:cubicBezTo>
                  <a:pt x="5823961" y="1205450"/>
                  <a:pt x="5817316" y="1210101"/>
                  <a:pt x="5811248" y="1214985"/>
                </a:cubicBezTo>
                <a:cubicBezTo>
                  <a:pt x="5806625" y="1231264"/>
                  <a:pt x="5819627" y="1239636"/>
                  <a:pt x="5839564" y="1245217"/>
                </a:cubicBezTo>
                <a:cubicBezTo>
                  <a:pt x="5849388" y="1248008"/>
                  <a:pt x="5854878" y="1253357"/>
                  <a:pt x="5850544" y="1261032"/>
                </a:cubicBezTo>
                <a:cubicBezTo>
                  <a:pt x="5846788" y="1267776"/>
                  <a:pt x="5831763" y="1269404"/>
                  <a:pt x="5819049" y="1264287"/>
                </a:cubicBezTo>
                <a:cubicBezTo>
                  <a:pt x="5815004" y="1262427"/>
                  <a:pt x="5811248" y="1260334"/>
                  <a:pt x="5807781" y="1258008"/>
                </a:cubicBezTo>
                <a:cubicBezTo>
                  <a:pt x="5786977" y="1243822"/>
                  <a:pt x="5764439" y="1246148"/>
                  <a:pt x="5741035" y="1254055"/>
                </a:cubicBezTo>
                <a:cubicBezTo>
                  <a:pt x="5701450" y="1267776"/>
                  <a:pt x="5662154" y="1281264"/>
                  <a:pt x="5645684" y="1312195"/>
                </a:cubicBezTo>
                <a:cubicBezTo>
                  <a:pt x="5634994" y="1331963"/>
                  <a:pt x="5605811" y="1340567"/>
                  <a:pt x="5588474" y="1356382"/>
                </a:cubicBezTo>
                <a:cubicBezTo>
                  <a:pt x="5575761" y="1368242"/>
                  <a:pt x="5557846" y="1363824"/>
                  <a:pt x="5543399" y="1347777"/>
                </a:cubicBezTo>
                <a:cubicBezTo>
                  <a:pt x="5540799" y="1344986"/>
                  <a:pt x="5540799" y="1341265"/>
                  <a:pt x="5539643" y="1338242"/>
                </a:cubicBezTo>
                <a:cubicBezTo>
                  <a:pt x="5522884" y="1348009"/>
                  <a:pt x="5508437" y="1359172"/>
                  <a:pt x="5498324" y="1372661"/>
                </a:cubicBezTo>
                <a:cubicBezTo>
                  <a:pt x="5482144" y="1393824"/>
                  <a:pt x="5492834" y="1409871"/>
                  <a:pt x="5527796" y="1418010"/>
                </a:cubicBezTo>
                <a:cubicBezTo>
                  <a:pt x="5534731" y="1419638"/>
                  <a:pt x="5543110" y="1418940"/>
                  <a:pt x="5548600" y="1421499"/>
                </a:cubicBezTo>
                <a:cubicBezTo>
                  <a:pt x="5555824" y="1424987"/>
                  <a:pt x="5553223" y="1430801"/>
                  <a:pt x="5547155" y="1434289"/>
                </a:cubicBezTo>
                <a:cubicBezTo>
                  <a:pt x="5526930" y="1445452"/>
                  <a:pt x="5508437" y="1442662"/>
                  <a:pt x="5487056" y="1433824"/>
                </a:cubicBezTo>
                <a:cubicBezTo>
                  <a:pt x="5470297" y="1426615"/>
                  <a:pt x="5454694" y="1433824"/>
                  <a:pt x="5450649" y="1447080"/>
                </a:cubicBezTo>
                <a:cubicBezTo>
                  <a:pt x="5448048" y="1455685"/>
                  <a:pt x="5448337" y="1463825"/>
                  <a:pt x="5454983" y="1471267"/>
                </a:cubicBezTo>
                <a:cubicBezTo>
                  <a:pt x="5463073" y="1480569"/>
                  <a:pt x="5475209" y="1485453"/>
                  <a:pt x="5491679" y="1482662"/>
                </a:cubicBezTo>
                <a:cubicBezTo>
                  <a:pt x="5508148" y="1480104"/>
                  <a:pt x="5519706" y="1468708"/>
                  <a:pt x="5538198" y="1469871"/>
                </a:cubicBezTo>
                <a:cubicBezTo>
                  <a:pt x="5542532" y="1470104"/>
                  <a:pt x="5547733" y="1472197"/>
                  <a:pt x="5550045" y="1474755"/>
                </a:cubicBezTo>
                <a:cubicBezTo>
                  <a:pt x="5552356" y="1477081"/>
                  <a:pt x="5553801" y="1481732"/>
                  <a:pt x="5551778" y="1483825"/>
                </a:cubicBezTo>
                <a:cubicBezTo>
                  <a:pt x="5547155" y="1489406"/>
                  <a:pt x="5541088" y="1494755"/>
                  <a:pt x="5534731" y="1499407"/>
                </a:cubicBezTo>
                <a:cubicBezTo>
                  <a:pt x="5519995" y="1510337"/>
                  <a:pt x="5497169" y="1515221"/>
                  <a:pt x="5487056" y="1529174"/>
                </a:cubicBezTo>
                <a:cubicBezTo>
                  <a:pt x="5492257" y="1538477"/>
                  <a:pt x="5503236" y="1535686"/>
                  <a:pt x="5511616" y="1534058"/>
                </a:cubicBezTo>
                <a:cubicBezTo>
                  <a:pt x="5549756" y="1527779"/>
                  <a:pt x="5586451" y="1519407"/>
                  <a:pt x="5619102" y="1504058"/>
                </a:cubicBezTo>
                <a:cubicBezTo>
                  <a:pt x="5628637" y="1499407"/>
                  <a:pt x="5629215" y="1492662"/>
                  <a:pt x="5619102" y="1487778"/>
                </a:cubicBezTo>
                <a:cubicBezTo>
                  <a:pt x="5605811" y="1481267"/>
                  <a:pt x="5585007" y="1479871"/>
                  <a:pt x="5584140" y="1465220"/>
                </a:cubicBezTo>
                <a:cubicBezTo>
                  <a:pt x="5582984" y="1450104"/>
                  <a:pt x="5600032" y="1441731"/>
                  <a:pt x="5613901" y="1432661"/>
                </a:cubicBezTo>
                <a:cubicBezTo>
                  <a:pt x="5628348" y="1423592"/>
                  <a:pt x="5643662" y="1415917"/>
                  <a:pt x="5663021" y="1411731"/>
                </a:cubicBezTo>
                <a:cubicBezTo>
                  <a:pt x="5683536" y="1407312"/>
                  <a:pt x="5703473" y="1401498"/>
                  <a:pt x="5725143" y="1395917"/>
                </a:cubicBezTo>
                <a:cubicBezTo>
                  <a:pt x="5729477" y="1409173"/>
                  <a:pt x="5708674" y="1409405"/>
                  <a:pt x="5702606" y="1416615"/>
                </a:cubicBezTo>
                <a:cubicBezTo>
                  <a:pt x="5696538" y="1423592"/>
                  <a:pt x="5688159" y="1430103"/>
                  <a:pt x="5684403" y="1437778"/>
                </a:cubicBezTo>
                <a:cubicBezTo>
                  <a:pt x="5679491" y="1448010"/>
                  <a:pt x="5667644" y="1453825"/>
                  <a:pt x="5658976" y="1461499"/>
                </a:cubicBezTo>
                <a:cubicBezTo>
                  <a:pt x="5656375" y="1463592"/>
                  <a:pt x="5655508" y="1468011"/>
                  <a:pt x="5656953" y="1470336"/>
                </a:cubicBezTo>
                <a:cubicBezTo>
                  <a:pt x="5659554" y="1475685"/>
                  <a:pt x="5667644" y="1478011"/>
                  <a:pt x="5674868" y="1476383"/>
                </a:cubicBezTo>
                <a:cubicBezTo>
                  <a:pt x="5697694" y="1470801"/>
                  <a:pt x="5719653" y="1464290"/>
                  <a:pt x="5742480" y="1458476"/>
                </a:cubicBezTo>
                <a:cubicBezTo>
                  <a:pt x="5752015" y="1456150"/>
                  <a:pt x="5762706" y="1456383"/>
                  <a:pt x="5767618" y="1463360"/>
                </a:cubicBezTo>
                <a:cubicBezTo>
                  <a:pt x="5772530" y="1470336"/>
                  <a:pt x="5767040" y="1478708"/>
                  <a:pt x="5757794" y="1479406"/>
                </a:cubicBezTo>
                <a:cubicBezTo>
                  <a:pt x="5718209" y="1482895"/>
                  <a:pt x="5691048" y="1497313"/>
                  <a:pt x="5671978" y="1520104"/>
                </a:cubicBezTo>
                <a:cubicBezTo>
                  <a:pt x="5637883" y="1524290"/>
                  <a:pt x="5614768" y="1543593"/>
                  <a:pt x="5582406" y="1550105"/>
                </a:cubicBezTo>
                <a:cubicBezTo>
                  <a:pt x="5575472" y="1551268"/>
                  <a:pt x="5567381" y="1552430"/>
                  <a:pt x="5562469" y="1555454"/>
                </a:cubicBezTo>
                <a:cubicBezTo>
                  <a:pt x="5557557" y="1558477"/>
                  <a:pt x="5553512" y="1563361"/>
                  <a:pt x="5552645" y="1567779"/>
                </a:cubicBezTo>
                <a:cubicBezTo>
                  <a:pt x="5551490" y="1575221"/>
                  <a:pt x="5559291" y="1579872"/>
                  <a:pt x="5568248" y="1583128"/>
                </a:cubicBezTo>
                <a:cubicBezTo>
                  <a:pt x="5579806" y="1587314"/>
                  <a:pt x="5591941" y="1586849"/>
                  <a:pt x="5603499" y="1583593"/>
                </a:cubicBezTo>
                <a:cubicBezTo>
                  <a:pt x="5621702" y="1578942"/>
                  <a:pt x="5639039" y="1572663"/>
                  <a:pt x="5656953" y="1567779"/>
                </a:cubicBezTo>
                <a:cubicBezTo>
                  <a:pt x="5676023" y="1562663"/>
                  <a:pt x="5682958" y="1565686"/>
                  <a:pt x="5686714" y="1583593"/>
                </a:cubicBezTo>
                <a:cubicBezTo>
                  <a:pt x="5689026" y="1594291"/>
                  <a:pt x="5693938" y="1598710"/>
                  <a:pt x="5709540" y="1596152"/>
                </a:cubicBezTo>
                <a:cubicBezTo>
                  <a:pt x="5721387" y="1594291"/>
                  <a:pt x="5733234" y="1591501"/>
                  <a:pt x="5744791" y="1591501"/>
                </a:cubicBezTo>
                <a:cubicBezTo>
                  <a:pt x="5765017" y="1591733"/>
                  <a:pt x="5780042" y="1602664"/>
                  <a:pt x="5782354" y="1617315"/>
                </a:cubicBezTo>
                <a:cubicBezTo>
                  <a:pt x="5783221" y="1624292"/>
                  <a:pt x="5779175" y="1630571"/>
                  <a:pt x="5769929" y="1634059"/>
                </a:cubicBezTo>
                <a:cubicBezTo>
                  <a:pt x="5759527" y="1637780"/>
                  <a:pt x="5751726" y="1634989"/>
                  <a:pt x="5746236" y="1628245"/>
                </a:cubicBezTo>
                <a:cubicBezTo>
                  <a:pt x="5743925" y="1625454"/>
                  <a:pt x="5741324" y="1622199"/>
                  <a:pt x="5737568" y="1620571"/>
                </a:cubicBezTo>
                <a:cubicBezTo>
                  <a:pt x="5734100" y="1619408"/>
                  <a:pt x="5727744" y="1618943"/>
                  <a:pt x="5724276" y="1620338"/>
                </a:cubicBezTo>
                <a:cubicBezTo>
                  <a:pt x="5720520" y="1621501"/>
                  <a:pt x="5715897" y="1625222"/>
                  <a:pt x="5716186" y="1627547"/>
                </a:cubicBezTo>
                <a:cubicBezTo>
                  <a:pt x="5716475" y="1635687"/>
                  <a:pt x="5720520" y="1643827"/>
                  <a:pt x="5720231" y="1651967"/>
                </a:cubicBezTo>
                <a:cubicBezTo>
                  <a:pt x="5720231" y="1665222"/>
                  <a:pt x="5720520" y="1679176"/>
                  <a:pt x="5694804" y="1683362"/>
                </a:cubicBezTo>
                <a:cubicBezTo>
                  <a:pt x="5684692" y="1684990"/>
                  <a:pt x="5678046" y="1690571"/>
                  <a:pt x="5675734" y="1697316"/>
                </a:cubicBezTo>
                <a:cubicBezTo>
                  <a:pt x="5671111" y="1711502"/>
                  <a:pt x="5656375" y="1714990"/>
                  <a:pt x="5637883" y="1715921"/>
                </a:cubicBezTo>
                <a:cubicBezTo>
                  <a:pt x="5633549" y="1716153"/>
                  <a:pt x="5627770" y="1717549"/>
                  <a:pt x="5624881" y="1719874"/>
                </a:cubicBezTo>
                <a:cubicBezTo>
                  <a:pt x="5620547" y="1723130"/>
                  <a:pt x="5615923" y="1727781"/>
                  <a:pt x="5615346" y="1732200"/>
                </a:cubicBezTo>
                <a:cubicBezTo>
                  <a:pt x="5614768" y="1737781"/>
                  <a:pt x="5622280" y="1740107"/>
                  <a:pt x="5630371" y="1739409"/>
                </a:cubicBezTo>
                <a:cubicBezTo>
                  <a:pt x="5673423" y="1735921"/>
                  <a:pt x="5716764" y="1731967"/>
                  <a:pt x="5759816" y="1728711"/>
                </a:cubicBezTo>
                <a:cubicBezTo>
                  <a:pt x="5766462" y="1728246"/>
                  <a:pt x="5773397" y="1730805"/>
                  <a:pt x="5782354" y="1732200"/>
                </a:cubicBezTo>
                <a:cubicBezTo>
                  <a:pt x="5764439" y="1752433"/>
                  <a:pt x="5747103" y="1769410"/>
                  <a:pt x="5709540" y="1768945"/>
                </a:cubicBezTo>
                <a:cubicBezTo>
                  <a:pt x="5701161" y="1768712"/>
                  <a:pt x="5689604" y="1772898"/>
                  <a:pt x="5684692" y="1777782"/>
                </a:cubicBezTo>
                <a:cubicBezTo>
                  <a:pt x="5667933" y="1793131"/>
                  <a:pt x="5645395" y="1801736"/>
                  <a:pt x="5621124" y="1809875"/>
                </a:cubicBezTo>
                <a:cubicBezTo>
                  <a:pt x="5608700" y="1814061"/>
                  <a:pt x="5612167" y="1824527"/>
                  <a:pt x="5610723" y="1832434"/>
                </a:cubicBezTo>
                <a:cubicBezTo>
                  <a:pt x="5615923" y="1850806"/>
                  <a:pt x="5607255" y="1864992"/>
                  <a:pt x="5583851" y="1874760"/>
                </a:cubicBezTo>
                <a:cubicBezTo>
                  <a:pt x="5565359" y="1882202"/>
                  <a:pt x="5546000" y="1889179"/>
                  <a:pt x="5526930" y="1896388"/>
                </a:cubicBezTo>
                <a:cubicBezTo>
                  <a:pt x="5522884" y="1898016"/>
                  <a:pt x="5519128" y="1899411"/>
                  <a:pt x="5515083" y="1901272"/>
                </a:cubicBezTo>
                <a:cubicBezTo>
                  <a:pt x="5520284" y="1913830"/>
                  <a:pt x="5525196" y="1926388"/>
                  <a:pt x="5530108" y="1938947"/>
                </a:cubicBezTo>
                <a:cubicBezTo>
                  <a:pt x="5537042" y="1932202"/>
                  <a:pt x="5545133" y="1925691"/>
                  <a:pt x="5550623" y="1918481"/>
                </a:cubicBezTo>
                <a:cubicBezTo>
                  <a:pt x="5559580" y="1906388"/>
                  <a:pt x="5572582" y="1901504"/>
                  <a:pt x="5591941" y="1903830"/>
                </a:cubicBezTo>
                <a:cubicBezTo>
                  <a:pt x="5611878" y="1906388"/>
                  <a:pt x="5623436" y="1899411"/>
                  <a:pt x="5632682" y="1888016"/>
                </a:cubicBezTo>
                <a:cubicBezTo>
                  <a:pt x="5643084" y="1874760"/>
                  <a:pt x="5660998" y="1877085"/>
                  <a:pt x="5677468" y="1881039"/>
                </a:cubicBezTo>
                <a:cubicBezTo>
                  <a:pt x="5688159" y="1883364"/>
                  <a:pt x="5691626" y="1890341"/>
                  <a:pt x="5686714" y="1897086"/>
                </a:cubicBezTo>
                <a:cubicBezTo>
                  <a:pt x="5682958" y="1902900"/>
                  <a:pt x="5675734" y="1907551"/>
                  <a:pt x="5669667" y="1912900"/>
                </a:cubicBezTo>
                <a:cubicBezTo>
                  <a:pt x="5656664" y="1924760"/>
                  <a:pt x="5641639" y="1935691"/>
                  <a:pt x="5630371" y="1948482"/>
                </a:cubicBezTo>
                <a:cubicBezTo>
                  <a:pt x="5613612" y="1967784"/>
                  <a:pt x="5602921" y="1987319"/>
                  <a:pt x="5632971" y="2006854"/>
                </a:cubicBezTo>
                <a:cubicBezTo>
                  <a:pt x="5643951" y="2013831"/>
                  <a:pt x="5637883" y="2022668"/>
                  <a:pt x="5625747" y="2027552"/>
                </a:cubicBezTo>
                <a:cubicBezTo>
                  <a:pt x="5613901" y="2032203"/>
                  <a:pt x="5602054" y="2031273"/>
                  <a:pt x="5594253" y="2023134"/>
                </a:cubicBezTo>
                <a:cubicBezTo>
                  <a:pt x="5585007" y="2013366"/>
                  <a:pt x="5578072" y="2002668"/>
                  <a:pt x="5569404" y="1992668"/>
                </a:cubicBezTo>
                <a:cubicBezTo>
                  <a:pt x="5564636" y="1987203"/>
                  <a:pt x="5555824" y="1984470"/>
                  <a:pt x="5547444" y="1982435"/>
                </a:cubicBezTo>
                <a:lnTo>
                  <a:pt x="5528482" y="1976513"/>
                </a:lnTo>
                <a:lnTo>
                  <a:pt x="5528374" y="1976389"/>
                </a:lnTo>
                <a:lnTo>
                  <a:pt x="5528085" y="1976389"/>
                </a:lnTo>
                <a:lnTo>
                  <a:pt x="5528482" y="1976513"/>
                </a:lnTo>
                <a:lnTo>
                  <a:pt x="5543905" y="1994267"/>
                </a:lnTo>
                <a:cubicBezTo>
                  <a:pt x="5549322" y="2000808"/>
                  <a:pt x="5554090" y="2006273"/>
                  <a:pt x="5555535" y="2005692"/>
                </a:cubicBezTo>
                <a:lnTo>
                  <a:pt x="5559002" y="2016157"/>
                </a:lnTo>
                <a:lnTo>
                  <a:pt x="5558713" y="2015924"/>
                </a:lnTo>
                <a:cubicBezTo>
                  <a:pt x="5558424" y="2016157"/>
                  <a:pt x="5556690" y="2015459"/>
                  <a:pt x="5558713" y="2018250"/>
                </a:cubicBezTo>
                <a:cubicBezTo>
                  <a:pt x="5556402" y="2022668"/>
                  <a:pt x="5550912" y="2023831"/>
                  <a:pt x="5546000" y="2025924"/>
                </a:cubicBezTo>
                <a:lnTo>
                  <a:pt x="5544844" y="2024994"/>
                </a:lnTo>
                <a:cubicBezTo>
                  <a:pt x="5528952" y="2032203"/>
                  <a:pt x="5535887" y="2037785"/>
                  <a:pt x="5521729" y="2031738"/>
                </a:cubicBezTo>
                <a:cubicBezTo>
                  <a:pt x="5511905" y="2027552"/>
                  <a:pt x="5495724" y="2014296"/>
                  <a:pt x="5495724" y="2008250"/>
                </a:cubicBezTo>
                <a:cubicBezTo>
                  <a:pt x="5495724" y="2006854"/>
                  <a:pt x="5489945" y="2013831"/>
                  <a:pt x="5488211" y="2014064"/>
                </a:cubicBezTo>
                <a:cubicBezTo>
                  <a:pt x="5490234" y="2014064"/>
                  <a:pt x="5491101" y="2021738"/>
                  <a:pt x="5493412" y="2021971"/>
                </a:cubicBezTo>
                <a:cubicBezTo>
                  <a:pt x="5489367" y="2023599"/>
                  <a:pt x="5485322" y="2024994"/>
                  <a:pt x="5481277" y="2026389"/>
                </a:cubicBezTo>
                <a:cubicBezTo>
                  <a:pt x="5481855" y="2034297"/>
                  <a:pt x="5482144" y="2041971"/>
                  <a:pt x="5482433" y="2049646"/>
                </a:cubicBezTo>
                <a:cubicBezTo>
                  <a:pt x="5486189" y="2051971"/>
                  <a:pt x="5491390" y="2053599"/>
                  <a:pt x="5493123" y="2056390"/>
                </a:cubicBezTo>
                <a:cubicBezTo>
                  <a:pt x="5508726" y="2081041"/>
                  <a:pt x="5535020" y="2083832"/>
                  <a:pt x="5567670" y="2074297"/>
                </a:cubicBezTo>
                <a:cubicBezTo>
                  <a:pt x="5568826" y="2071274"/>
                  <a:pt x="5571426" y="2068948"/>
                  <a:pt x="5574316" y="2066855"/>
                </a:cubicBezTo>
                <a:cubicBezTo>
                  <a:pt x="5584429" y="2058018"/>
                  <a:pt x="5598009" y="2051739"/>
                  <a:pt x="5612745" y="2046622"/>
                </a:cubicBezTo>
                <a:cubicBezTo>
                  <a:pt x="5641639" y="2034994"/>
                  <a:pt x="5675445" y="2029878"/>
                  <a:pt x="5701450" y="2014529"/>
                </a:cubicBezTo>
                <a:cubicBezTo>
                  <a:pt x="5705784" y="2012668"/>
                  <a:pt x="5709829" y="2010808"/>
                  <a:pt x="5714164" y="2009180"/>
                </a:cubicBezTo>
                <a:cubicBezTo>
                  <a:pt x="5732656" y="2002436"/>
                  <a:pt x="5750281" y="2000343"/>
                  <a:pt x="5766173" y="2012203"/>
                </a:cubicBezTo>
                <a:cubicBezTo>
                  <a:pt x="5763573" y="2016854"/>
                  <a:pt x="5759816" y="2021506"/>
                  <a:pt x="5758661" y="2026157"/>
                </a:cubicBezTo>
                <a:cubicBezTo>
                  <a:pt x="5752882" y="2051041"/>
                  <a:pt x="5771952" y="2065692"/>
                  <a:pt x="5805758" y="2062204"/>
                </a:cubicBezTo>
                <a:cubicBezTo>
                  <a:pt x="5815293" y="2061041"/>
                  <a:pt x="5824250" y="2057785"/>
                  <a:pt x="5833785" y="2057088"/>
                </a:cubicBezTo>
                <a:cubicBezTo>
                  <a:pt x="5846210" y="2056390"/>
                  <a:pt x="5860368" y="2058715"/>
                  <a:pt x="5866147" y="2066157"/>
                </a:cubicBezTo>
                <a:cubicBezTo>
                  <a:pt x="5875104" y="2077320"/>
                  <a:pt x="5857190" y="2078716"/>
                  <a:pt x="5848232" y="2082669"/>
                </a:cubicBezTo>
                <a:cubicBezTo>
                  <a:pt x="5844187" y="2084530"/>
                  <a:pt x="5839275" y="2085692"/>
                  <a:pt x="5835519" y="2087786"/>
                </a:cubicBezTo>
                <a:cubicBezTo>
                  <a:pt x="5822806" y="2095228"/>
                  <a:pt x="5819627" y="2104530"/>
                  <a:pt x="5827429" y="2114530"/>
                </a:cubicBezTo>
                <a:cubicBezTo>
                  <a:pt x="5834652" y="2124065"/>
                  <a:pt x="5846210" y="2129646"/>
                  <a:pt x="5862968" y="2127786"/>
                </a:cubicBezTo>
                <a:cubicBezTo>
                  <a:pt x="5879727" y="2125693"/>
                  <a:pt x="5896197" y="2124298"/>
                  <a:pt x="5908332" y="2114065"/>
                </a:cubicBezTo>
                <a:cubicBezTo>
                  <a:pt x="5921335" y="2103367"/>
                  <a:pt x="5938960" y="2097786"/>
                  <a:pt x="5959475" y="2097088"/>
                </a:cubicBezTo>
                <a:cubicBezTo>
                  <a:pt x="5980856" y="2096623"/>
                  <a:pt x="6003394" y="2103135"/>
                  <a:pt x="6023909" y="2094995"/>
                </a:cubicBezTo>
                <a:cubicBezTo>
                  <a:pt x="6041823" y="2087786"/>
                  <a:pt x="6058871" y="2079413"/>
                  <a:pt x="6076207" y="2071274"/>
                </a:cubicBezTo>
                <a:cubicBezTo>
                  <a:pt x="6085742" y="2083367"/>
                  <a:pt x="6079385" y="2092204"/>
                  <a:pt x="6068117" y="2099414"/>
                </a:cubicBezTo>
                <a:cubicBezTo>
                  <a:pt x="6052225" y="2109646"/>
                  <a:pt x="6035466" y="2119879"/>
                  <a:pt x="6011484" y="2119414"/>
                </a:cubicBezTo>
                <a:cubicBezTo>
                  <a:pt x="5999349" y="2119181"/>
                  <a:pt x="5987502" y="2116623"/>
                  <a:pt x="5975656" y="2115693"/>
                </a:cubicBezTo>
                <a:cubicBezTo>
                  <a:pt x="5948495" y="2113367"/>
                  <a:pt x="5948495" y="2113367"/>
                  <a:pt x="5932892" y="2133600"/>
                </a:cubicBezTo>
                <a:cubicBezTo>
                  <a:pt x="5928558" y="2139414"/>
                  <a:pt x="5925091" y="2145926"/>
                  <a:pt x="5918445" y="2150344"/>
                </a:cubicBezTo>
                <a:cubicBezTo>
                  <a:pt x="5908910" y="2156856"/>
                  <a:pt x="5902553" y="2162903"/>
                  <a:pt x="5910644" y="2171740"/>
                </a:cubicBezTo>
                <a:cubicBezTo>
                  <a:pt x="5921335" y="2183135"/>
                  <a:pt x="5937226" y="2188252"/>
                  <a:pt x="5954274" y="2183833"/>
                </a:cubicBezTo>
                <a:cubicBezTo>
                  <a:pt x="5970166" y="2179880"/>
                  <a:pt x="5985480" y="2174764"/>
                  <a:pt x="6000216" y="2168949"/>
                </a:cubicBezTo>
                <a:cubicBezTo>
                  <a:pt x="6030843" y="2156856"/>
                  <a:pt x="6045290" y="2160345"/>
                  <a:pt x="6067828" y="2180578"/>
                </a:cubicBezTo>
                <a:cubicBezTo>
                  <a:pt x="6077941" y="2189647"/>
                  <a:pt x="6084009" y="2200578"/>
                  <a:pt x="6093255" y="2212671"/>
                </a:cubicBezTo>
                <a:cubicBezTo>
                  <a:pt x="6119837" y="2203136"/>
                  <a:pt x="6146998" y="2192671"/>
                  <a:pt x="6175025" y="2183368"/>
                </a:cubicBezTo>
                <a:cubicBezTo>
                  <a:pt x="6180226" y="2181740"/>
                  <a:pt x="6189761" y="2183368"/>
                  <a:pt x="6195251" y="2185694"/>
                </a:cubicBezTo>
                <a:cubicBezTo>
                  <a:pt x="6203919" y="2189415"/>
                  <a:pt x="6207098" y="2196392"/>
                  <a:pt x="6204497" y="2203136"/>
                </a:cubicBezTo>
                <a:cubicBezTo>
                  <a:pt x="6198429" y="2221043"/>
                  <a:pt x="6182538" y="2232206"/>
                  <a:pt x="6154510" y="2233601"/>
                </a:cubicBezTo>
                <a:cubicBezTo>
                  <a:pt x="6155666" y="2229183"/>
                  <a:pt x="6155666" y="2224532"/>
                  <a:pt x="6155088" y="2220113"/>
                </a:cubicBezTo>
                <a:cubicBezTo>
                  <a:pt x="6155955" y="2224532"/>
                  <a:pt x="6155666" y="2228950"/>
                  <a:pt x="6154510" y="2233369"/>
                </a:cubicBezTo>
                <a:cubicBezTo>
                  <a:pt x="6154510" y="2233369"/>
                  <a:pt x="6154510" y="2233369"/>
                  <a:pt x="6154510" y="2233601"/>
                </a:cubicBezTo>
                <a:cubicBezTo>
                  <a:pt x="6131973" y="2249648"/>
                  <a:pt x="6102501" y="2257090"/>
                  <a:pt x="6073318" y="2264997"/>
                </a:cubicBezTo>
                <a:cubicBezTo>
                  <a:pt x="6049336" y="2271509"/>
                  <a:pt x="6048180" y="2271741"/>
                  <a:pt x="6045868" y="2252904"/>
                </a:cubicBezTo>
                <a:cubicBezTo>
                  <a:pt x="6044713" y="2243369"/>
                  <a:pt x="6040956" y="2236624"/>
                  <a:pt x="6027087" y="2234532"/>
                </a:cubicBezTo>
                <a:cubicBezTo>
                  <a:pt x="6010906" y="2232439"/>
                  <a:pt x="5992703" y="2228485"/>
                  <a:pt x="5985768" y="2244997"/>
                </a:cubicBezTo>
                <a:lnTo>
                  <a:pt x="5985465" y="2247565"/>
                </a:lnTo>
                <a:lnTo>
                  <a:pt x="5980568" y="2245694"/>
                </a:lnTo>
                <a:lnTo>
                  <a:pt x="5980279" y="2245694"/>
                </a:lnTo>
                <a:lnTo>
                  <a:pt x="5984288" y="2251840"/>
                </a:lnTo>
                <a:lnTo>
                  <a:pt x="5970947" y="2277374"/>
                </a:lnTo>
                <a:cubicBezTo>
                  <a:pt x="5958391" y="2304125"/>
                  <a:pt x="5953190" y="2330289"/>
                  <a:pt x="5975944" y="2364300"/>
                </a:cubicBezTo>
                <a:lnTo>
                  <a:pt x="5986057" y="2359649"/>
                </a:lnTo>
                <a:lnTo>
                  <a:pt x="5984035" y="2357556"/>
                </a:lnTo>
                <a:cubicBezTo>
                  <a:pt x="5984902" y="2358486"/>
                  <a:pt x="5989525" y="2360812"/>
                  <a:pt x="5993570" y="2360114"/>
                </a:cubicBezTo>
                <a:cubicBezTo>
                  <a:pt x="5994726" y="2355463"/>
                  <a:pt x="5990392" y="2352672"/>
                  <a:pt x="5992414" y="2348021"/>
                </a:cubicBezTo>
                <a:cubicBezTo>
                  <a:pt x="6003105" y="2323137"/>
                  <a:pt x="6008884" y="2319416"/>
                  <a:pt x="6045001" y="2317323"/>
                </a:cubicBezTo>
                <a:cubicBezTo>
                  <a:pt x="6053959" y="2316858"/>
                  <a:pt x="6063494" y="2318951"/>
                  <a:pt x="6072740" y="2319649"/>
                </a:cubicBezTo>
                <a:cubicBezTo>
                  <a:pt x="6085164" y="2338486"/>
                  <a:pt x="6085164" y="2338486"/>
                  <a:pt x="6049336" y="2350347"/>
                </a:cubicBezTo>
                <a:cubicBezTo>
                  <a:pt x="6029110" y="2361510"/>
                  <a:pt x="6008884" y="2372440"/>
                  <a:pt x="5988658" y="2383603"/>
                </a:cubicBezTo>
                <a:cubicBezTo>
                  <a:pt x="5953985" y="2395929"/>
                  <a:pt x="5922779" y="2413836"/>
                  <a:pt x="5880594" y="2412673"/>
                </a:cubicBezTo>
                <a:cubicBezTo>
                  <a:pt x="5882905" y="2408254"/>
                  <a:pt x="5884350" y="2403603"/>
                  <a:pt x="5886662" y="2399185"/>
                </a:cubicBezTo>
                <a:cubicBezTo>
                  <a:pt x="5869325" y="2398022"/>
                  <a:pt x="5858056" y="2404068"/>
                  <a:pt x="5848521" y="2412906"/>
                </a:cubicBezTo>
                <a:cubicBezTo>
                  <a:pt x="5852566" y="2418952"/>
                  <a:pt x="5856901" y="2424999"/>
                  <a:pt x="5861235" y="2430813"/>
                </a:cubicBezTo>
                <a:cubicBezTo>
                  <a:pt x="5859212" y="2435231"/>
                  <a:pt x="5857478" y="2439650"/>
                  <a:pt x="5855456" y="2444301"/>
                </a:cubicBezTo>
                <a:cubicBezTo>
                  <a:pt x="5841876" y="2447790"/>
                  <a:pt x="5828295" y="2451278"/>
                  <a:pt x="5814715" y="2454999"/>
                </a:cubicBezTo>
                <a:cubicBezTo>
                  <a:pt x="5803157" y="2458022"/>
                  <a:pt x="5791889" y="2462209"/>
                  <a:pt x="5793911" y="2472441"/>
                </a:cubicBezTo>
                <a:cubicBezTo>
                  <a:pt x="5795356" y="2480116"/>
                  <a:pt x="5806625" y="2481279"/>
                  <a:pt x="5815293" y="2484302"/>
                </a:cubicBezTo>
                <a:cubicBezTo>
                  <a:pt x="5822806" y="2486860"/>
                  <a:pt x="5826273" y="2491279"/>
                  <a:pt x="5819338" y="2495930"/>
                </a:cubicBezTo>
                <a:cubicBezTo>
                  <a:pt x="5816449" y="2498023"/>
                  <a:pt x="5810092" y="2499418"/>
                  <a:pt x="5806336" y="2498721"/>
                </a:cubicBezTo>
                <a:cubicBezTo>
                  <a:pt x="5797090" y="2497325"/>
                  <a:pt x="5788421" y="2494767"/>
                  <a:pt x="5779464" y="2491976"/>
                </a:cubicBezTo>
                <a:cubicBezTo>
                  <a:pt x="5770796" y="2489186"/>
                  <a:pt x="5762995" y="2485000"/>
                  <a:pt x="5754037" y="2483372"/>
                </a:cubicBezTo>
                <a:cubicBezTo>
                  <a:pt x="5740746" y="2480814"/>
                  <a:pt x="5730344" y="2485000"/>
                  <a:pt x="5724854" y="2493604"/>
                </a:cubicBezTo>
                <a:cubicBezTo>
                  <a:pt x="5720231" y="2500349"/>
                  <a:pt x="5723121" y="2507093"/>
                  <a:pt x="5733812" y="2510116"/>
                </a:cubicBezTo>
                <a:cubicBezTo>
                  <a:pt x="5745658" y="2513139"/>
                  <a:pt x="5756927" y="2517325"/>
                  <a:pt x="5756060" y="2527791"/>
                </a:cubicBezTo>
                <a:lnTo>
                  <a:pt x="5757216" y="2529651"/>
                </a:lnTo>
                <a:cubicBezTo>
                  <a:pt x="5789866" y="2530582"/>
                  <a:pt x="5825117" y="2535465"/>
                  <a:pt x="5857478" y="2530814"/>
                </a:cubicBezTo>
                <a:lnTo>
                  <a:pt x="5862679" y="2536861"/>
                </a:lnTo>
                <a:cubicBezTo>
                  <a:pt x="5862968" y="2536861"/>
                  <a:pt x="5862968" y="2540814"/>
                  <a:pt x="5862968" y="2540814"/>
                </a:cubicBezTo>
                <a:lnTo>
                  <a:pt x="5870192" y="2556396"/>
                </a:lnTo>
                <a:cubicBezTo>
                  <a:pt x="5891863" y="2555931"/>
                  <a:pt x="5910066" y="2555233"/>
                  <a:pt x="5942716" y="2578722"/>
                </a:cubicBezTo>
                <a:lnTo>
                  <a:pt x="5930003" y="2551047"/>
                </a:lnTo>
                <a:cubicBezTo>
                  <a:pt x="5948206" y="2547558"/>
                  <a:pt x="5953985" y="2516628"/>
                  <a:pt x="5976233" y="2512442"/>
                </a:cubicBezTo>
                <a:cubicBezTo>
                  <a:pt x="5980279" y="2533605"/>
                  <a:pt x="5954852" y="2548489"/>
                  <a:pt x="5953696" y="2567326"/>
                </a:cubicBezTo>
                <a:lnTo>
                  <a:pt x="5953118" y="2568489"/>
                </a:lnTo>
                <a:cubicBezTo>
                  <a:pt x="5949940" y="2579419"/>
                  <a:pt x="5941849" y="2586629"/>
                  <a:pt x="5923935" y="2586164"/>
                </a:cubicBezTo>
                <a:cubicBezTo>
                  <a:pt x="5912088" y="2585931"/>
                  <a:pt x="5892440" y="2582443"/>
                  <a:pt x="5890129" y="2588722"/>
                </a:cubicBezTo>
                <a:cubicBezTo>
                  <a:pt x="5880594" y="2613606"/>
                  <a:pt x="5838408" y="2616396"/>
                  <a:pt x="5825117" y="2637327"/>
                </a:cubicBezTo>
                <a:cubicBezTo>
                  <a:pt x="5823383" y="2641513"/>
                  <a:pt x="5821650" y="2645699"/>
                  <a:pt x="5819627" y="2649885"/>
                </a:cubicBezTo>
                <a:cubicBezTo>
                  <a:pt x="5805469" y="2681979"/>
                  <a:pt x="5765884" y="2692444"/>
                  <a:pt x="5724854" y="2698723"/>
                </a:cubicBezTo>
                <a:cubicBezTo>
                  <a:pt x="5708096" y="2701514"/>
                  <a:pt x="5693938" y="2705932"/>
                  <a:pt x="5679202" y="2710816"/>
                </a:cubicBezTo>
                <a:cubicBezTo>
                  <a:pt x="5660131" y="2721049"/>
                  <a:pt x="5641350" y="2731514"/>
                  <a:pt x="5622280" y="2741514"/>
                </a:cubicBezTo>
                <a:cubicBezTo>
                  <a:pt x="5606677" y="2749654"/>
                  <a:pt x="5592519" y="2750584"/>
                  <a:pt x="5577205" y="2741979"/>
                </a:cubicBezTo>
                <a:cubicBezTo>
                  <a:pt x="5542532" y="2741282"/>
                  <a:pt x="5521440" y="2752445"/>
                  <a:pt x="5513060" y="2776863"/>
                </a:cubicBezTo>
                <a:lnTo>
                  <a:pt x="5502816" y="2795360"/>
                </a:lnTo>
                <a:lnTo>
                  <a:pt x="5498902" y="2791050"/>
                </a:lnTo>
                <a:lnTo>
                  <a:pt x="5495724" y="2788492"/>
                </a:lnTo>
                <a:cubicBezTo>
                  <a:pt x="5505837" y="2798957"/>
                  <a:pt x="5488789" y="2821980"/>
                  <a:pt x="5485900" y="2838725"/>
                </a:cubicBezTo>
                <a:cubicBezTo>
                  <a:pt x="5504970" y="2831980"/>
                  <a:pt x="5523173" y="2825236"/>
                  <a:pt x="5542821" y="2819190"/>
                </a:cubicBezTo>
                <a:cubicBezTo>
                  <a:pt x="5548311" y="2817562"/>
                  <a:pt x="5556690" y="2818724"/>
                  <a:pt x="5562758" y="2820352"/>
                </a:cubicBezTo>
                <a:cubicBezTo>
                  <a:pt x="5569404" y="2821980"/>
                  <a:pt x="5563914" y="2831050"/>
                  <a:pt x="5554090" y="2835701"/>
                </a:cubicBezTo>
                <a:cubicBezTo>
                  <a:pt x="5535598" y="2844306"/>
                  <a:pt x="5515950" y="2847097"/>
                  <a:pt x="5493990" y="2847329"/>
                </a:cubicBezTo>
                <a:cubicBezTo>
                  <a:pt x="5490234" y="2848725"/>
                  <a:pt x="5488789" y="2849888"/>
                  <a:pt x="5485033" y="2851283"/>
                </a:cubicBezTo>
                <a:cubicBezTo>
                  <a:pt x="5485033" y="2851283"/>
                  <a:pt x="5489656" y="2850353"/>
                  <a:pt x="5489656" y="2850353"/>
                </a:cubicBezTo>
                <a:cubicBezTo>
                  <a:pt x="5479254" y="2863841"/>
                  <a:pt x="5472609" y="2870586"/>
                  <a:pt x="5452383" y="2876632"/>
                </a:cubicBezTo>
                <a:cubicBezTo>
                  <a:pt x="5423777" y="2895237"/>
                  <a:pt x="5407019" y="2909656"/>
                  <a:pt x="5375235" y="2918493"/>
                </a:cubicBezTo>
                <a:cubicBezTo>
                  <a:pt x="5343163" y="2930121"/>
                  <a:pt x="5319181" y="2938726"/>
                  <a:pt x="5298666" y="2942679"/>
                </a:cubicBezTo>
                <a:cubicBezTo>
                  <a:pt x="5263704" y="2949424"/>
                  <a:pt x="5211117" y="2960354"/>
                  <a:pt x="5185112" y="2979424"/>
                </a:cubicBezTo>
                <a:cubicBezTo>
                  <a:pt x="5172976" y="2988261"/>
                  <a:pt x="5154773" y="2986866"/>
                  <a:pt x="5138303" y="2987796"/>
                </a:cubicBezTo>
                <a:cubicBezTo>
                  <a:pt x="5138303" y="2988029"/>
                  <a:pt x="5138014" y="2988029"/>
                  <a:pt x="5138014" y="2988261"/>
                </a:cubicBezTo>
                <a:cubicBezTo>
                  <a:pt x="5137725" y="2988261"/>
                  <a:pt x="5137148" y="2988261"/>
                  <a:pt x="5136859" y="2988261"/>
                </a:cubicBezTo>
                <a:cubicBezTo>
                  <a:pt x="5121256" y="3016866"/>
                  <a:pt x="5081093" y="3028029"/>
                  <a:pt x="5049020" y="3044541"/>
                </a:cubicBezTo>
                <a:cubicBezTo>
                  <a:pt x="5045842" y="3048495"/>
                  <a:pt x="5042953" y="3051983"/>
                  <a:pt x="5040641" y="3056169"/>
                </a:cubicBezTo>
                <a:cubicBezTo>
                  <a:pt x="5036885" y="3057332"/>
                  <a:pt x="5032840" y="3058262"/>
                  <a:pt x="5029083" y="3059658"/>
                </a:cubicBezTo>
                <a:cubicBezTo>
                  <a:pt x="5022727" y="3058727"/>
                  <a:pt x="5015214" y="3056867"/>
                  <a:pt x="5008569" y="3056402"/>
                </a:cubicBezTo>
                <a:lnTo>
                  <a:pt x="5003946" y="3054541"/>
                </a:lnTo>
                <a:cubicBezTo>
                  <a:pt x="4991521" y="3058727"/>
                  <a:pt x="4973607" y="3057099"/>
                  <a:pt x="4962916" y="3062681"/>
                </a:cubicBezTo>
                <a:lnTo>
                  <a:pt x="4962627" y="3062913"/>
                </a:lnTo>
                <a:cubicBezTo>
                  <a:pt x="4950780" y="3069193"/>
                  <a:pt x="4948180" y="3084774"/>
                  <a:pt x="4930554" y="3083611"/>
                </a:cubicBezTo>
                <a:cubicBezTo>
                  <a:pt x="4917263" y="3088030"/>
                  <a:pt x="4909173" y="3098263"/>
                  <a:pt x="4895881" y="3102681"/>
                </a:cubicBezTo>
                <a:cubicBezTo>
                  <a:pt x="4907150" y="3108495"/>
                  <a:pt x="4919286" y="3120356"/>
                  <a:pt x="4931999" y="3122449"/>
                </a:cubicBezTo>
                <a:cubicBezTo>
                  <a:pt x="4963494" y="3127565"/>
                  <a:pt x="4978808" y="3145007"/>
                  <a:pt x="4996144" y="3166636"/>
                </a:cubicBezTo>
                <a:lnTo>
                  <a:pt x="5005968" y="3161984"/>
                </a:lnTo>
                <a:lnTo>
                  <a:pt x="5002790" y="3146868"/>
                </a:lnTo>
                <a:cubicBezTo>
                  <a:pt x="5003440" y="3147566"/>
                  <a:pt x="4999864" y="3150880"/>
                  <a:pt x="5020952" y="3141995"/>
                </a:cubicBezTo>
                <a:lnTo>
                  <a:pt x="5044166" y="3131680"/>
                </a:lnTo>
                <a:lnTo>
                  <a:pt x="5044325" y="3131635"/>
                </a:lnTo>
                <a:cubicBezTo>
                  <a:pt x="5047431" y="3130356"/>
                  <a:pt x="5050899" y="3128845"/>
                  <a:pt x="5051043" y="3128961"/>
                </a:cubicBezTo>
                <a:cubicBezTo>
                  <a:pt x="5051043" y="3128961"/>
                  <a:pt x="5051332" y="3128263"/>
                  <a:pt x="5051332" y="3128496"/>
                </a:cubicBezTo>
                <a:lnTo>
                  <a:pt x="5044166" y="3131680"/>
                </a:lnTo>
                <a:lnTo>
                  <a:pt x="5039774" y="3132914"/>
                </a:lnTo>
                <a:cubicBezTo>
                  <a:pt x="5040063" y="3126403"/>
                  <a:pt x="5016081" y="3123379"/>
                  <a:pt x="5020704" y="3123379"/>
                </a:cubicBezTo>
                <a:lnTo>
                  <a:pt x="5021571" y="3121286"/>
                </a:lnTo>
                <a:cubicBezTo>
                  <a:pt x="5016081" y="3119193"/>
                  <a:pt x="5016081" y="3114774"/>
                  <a:pt x="5018104" y="3110588"/>
                </a:cubicBezTo>
                <a:cubicBezTo>
                  <a:pt x="5026483" y="3107100"/>
                  <a:pt x="5035151" y="3103379"/>
                  <a:pt x="5043531" y="3099891"/>
                </a:cubicBezTo>
                <a:cubicBezTo>
                  <a:pt x="5046420" y="3096170"/>
                  <a:pt x="5048154" y="3092216"/>
                  <a:pt x="5048443" y="3088030"/>
                </a:cubicBezTo>
                <a:lnTo>
                  <a:pt x="5050176" y="3085704"/>
                </a:lnTo>
                <a:cubicBezTo>
                  <a:pt x="5053355" y="3081751"/>
                  <a:pt x="5057111" y="3077100"/>
                  <a:pt x="5059422" y="3072914"/>
                </a:cubicBezTo>
                <a:cubicBezTo>
                  <a:pt x="5063179" y="3071751"/>
                  <a:pt x="5069246" y="3069425"/>
                  <a:pt x="5072714" y="3068030"/>
                </a:cubicBezTo>
                <a:cubicBezTo>
                  <a:pt x="5080226" y="3068495"/>
                  <a:pt x="5092073" y="3067332"/>
                  <a:pt x="5098718" y="3069658"/>
                </a:cubicBezTo>
                <a:cubicBezTo>
                  <a:pt x="5100452" y="3071983"/>
                  <a:pt x="5112010" y="3069658"/>
                  <a:pt x="5113743" y="3072216"/>
                </a:cubicBezTo>
                <a:cubicBezTo>
                  <a:pt x="5125012" y="3079425"/>
                  <a:pt x="5131080" y="3088495"/>
                  <a:pt x="5167775" y="3084542"/>
                </a:cubicBezTo>
                <a:cubicBezTo>
                  <a:pt x="5168064" y="3084774"/>
                  <a:pt x="5155929" y="3091286"/>
                  <a:pt x="5159974" y="3090123"/>
                </a:cubicBezTo>
                <a:cubicBezTo>
                  <a:pt x="5170665" y="3086867"/>
                  <a:pt x="5163441" y="3093146"/>
                  <a:pt x="5172109" y="3099891"/>
                </a:cubicBezTo>
                <a:cubicBezTo>
                  <a:pt x="5184534" y="3109658"/>
                  <a:pt x="5170376" y="3116635"/>
                  <a:pt x="5163152" y="3124077"/>
                </a:cubicBezTo>
                <a:cubicBezTo>
                  <a:pt x="5160841" y="3130124"/>
                  <a:pt x="5158240" y="3136170"/>
                  <a:pt x="5155929" y="3142449"/>
                </a:cubicBezTo>
                <a:cubicBezTo>
                  <a:pt x="5157662" y="3144542"/>
                  <a:pt x="5159685" y="3146635"/>
                  <a:pt x="5162285" y="3148496"/>
                </a:cubicBezTo>
                <a:cubicBezTo>
                  <a:pt x="5173554" y="3148031"/>
                  <a:pt x="5184534" y="3147566"/>
                  <a:pt x="5195803" y="3147100"/>
                </a:cubicBezTo>
                <a:cubicBezTo>
                  <a:pt x="5211694" y="3149426"/>
                  <a:pt x="5223830" y="3145473"/>
                  <a:pt x="5234521" y="3137565"/>
                </a:cubicBezTo>
                <a:cubicBezTo>
                  <a:pt x="5245790" y="3129426"/>
                  <a:pt x="5253880" y="3118030"/>
                  <a:pt x="5273817" y="3117333"/>
                </a:cubicBezTo>
                <a:cubicBezTo>
                  <a:pt x="5281618" y="3113844"/>
                  <a:pt x="5289709" y="3110588"/>
                  <a:pt x="5297510" y="3106867"/>
                </a:cubicBezTo>
                <a:cubicBezTo>
                  <a:pt x="5306178" y="3102681"/>
                  <a:pt x="5315424" y="3101286"/>
                  <a:pt x="5321781" y="3108263"/>
                </a:cubicBezTo>
                <a:cubicBezTo>
                  <a:pt x="5327560" y="3114542"/>
                  <a:pt x="5323515" y="3120589"/>
                  <a:pt x="5314847" y="3124542"/>
                </a:cubicBezTo>
                <a:cubicBezTo>
                  <a:pt x="5309357" y="3127565"/>
                  <a:pt x="5302711" y="3129426"/>
                  <a:pt x="5296643" y="3131751"/>
                </a:cubicBezTo>
                <a:cubicBezTo>
                  <a:pt x="5280462" y="3138496"/>
                  <a:pt x="5264571" y="3145240"/>
                  <a:pt x="5248679" y="3151984"/>
                </a:cubicBezTo>
                <a:cubicBezTo>
                  <a:pt x="5235677" y="3164310"/>
                  <a:pt x="5222963" y="3176636"/>
                  <a:pt x="5209961" y="3188961"/>
                </a:cubicBezTo>
                <a:cubicBezTo>
                  <a:pt x="5220941" y="3191985"/>
                  <a:pt x="5234232" y="3186171"/>
                  <a:pt x="5245212" y="3193148"/>
                </a:cubicBezTo>
                <a:cubicBezTo>
                  <a:pt x="5234521" y="3212218"/>
                  <a:pt x="5203893" y="3214078"/>
                  <a:pt x="5184534" y="3225241"/>
                </a:cubicBezTo>
                <a:cubicBezTo>
                  <a:pt x="5175288" y="3230590"/>
                  <a:pt x="5164597" y="3235939"/>
                  <a:pt x="5174421" y="3245706"/>
                </a:cubicBezTo>
                <a:cubicBezTo>
                  <a:pt x="5217473" y="3252218"/>
                  <a:pt x="5224119" y="3256869"/>
                  <a:pt x="5219785" y="3277567"/>
                </a:cubicBezTo>
                <a:cubicBezTo>
                  <a:pt x="5215451" y="3298498"/>
                  <a:pt x="5199270" y="3307567"/>
                  <a:pt x="5165175" y="3307102"/>
                </a:cubicBezTo>
                <a:cubicBezTo>
                  <a:pt x="5161419" y="3307102"/>
                  <a:pt x="5155929" y="3304544"/>
                  <a:pt x="5154195" y="3301986"/>
                </a:cubicBezTo>
                <a:cubicBezTo>
                  <a:pt x="5152750" y="3299660"/>
                  <a:pt x="5153617" y="3295707"/>
                  <a:pt x="5155640" y="3293149"/>
                </a:cubicBezTo>
                <a:cubicBezTo>
                  <a:pt x="5157951" y="3290591"/>
                  <a:pt x="5162863" y="3288963"/>
                  <a:pt x="5166042" y="3286637"/>
                </a:cubicBezTo>
                <a:cubicBezTo>
                  <a:pt x="5181645" y="3275009"/>
                  <a:pt x="5181645" y="3275009"/>
                  <a:pt x="5155062" y="3265707"/>
                </a:cubicBezTo>
                <a:cubicBezTo>
                  <a:pt x="5136281" y="3267567"/>
                  <a:pt x="5117788" y="3269427"/>
                  <a:pt x="5099296" y="3271055"/>
                </a:cubicBezTo>
                <a:cubicBezTo>
                  <a:pt x="5064912" y="3299660"/>
                  <a:pt x="5022438" y="3318498"/>
                  <a:pt x="4967828" y="3322917"/>
                </a:cubicBezTo>
                <a:cubicBezTo>
                  <a:pt x="4958582" y="3328033"/>
                  <a:pt x="4944713" y="3331986"/>
                  <a:pt x="4940956" y="3338498"/>
                </a:cubicBezTo>
                <a:cubicBezTo>
                  <a:pt x="4927087" y="3362684"/>
                  <a:pt x="4899927" y="3374312"/>
                  <a:pt x="4865832" y="3381522"/>
                </a:cubicBezTo>
                <a:cubicBezTo>
                  <a:pt x="4830581" y="3388964"/>
                  <a:pt x="4806599" y="3403150"/>
                  <a:pt x="4807754" y="3431057"/>
                </a:cubicBezTo>
                <a:cubicBezTo>
                  <a:pt x="4808332" y="3441755"/>
                  <a:pt x="4801398" y="3450592"/>
                  <a:pt x="4788106" y="3456174"/>
                </a:cubicBezTo>
                <a:cubicBezTo>
                  <a:pt x="4779438" y="3459895"/>
                  <a:pt x="4768169" y="3461988"/>
                  <a:pt x="4767014" y="3451988"/>
                </a:cubicBezTo>
                <a:cubicBezTo>
                  <a:pt x="4765858" y="3441988"/>
                  <a:pt x="4762102" y="3435941"/>
                  <a:pt x="4745921" y="3438034"/>
                </a:cubicBezTo>
                <a:cubicBezTo>
                  <a:pt x="4729162" y="3439895"/>
                  <a:pt x="4712693" y="3442220"/>
                  <a:pt x="4696223" y="3444313"/>
                </a:cubicBezTo>
                <a:cubicBezTo>
                  <a:pt x="4684087" y="3447802"/>
                  <a:pt x="4671952" y="3451523"/>
                  <a:pt x="4659816" y="3455244"/>
                </a:cubicBezTo>
                <a:cubicBezTo>
                  <a:pt x="4633523" y="3472918"/>
                  <a:pt x="4633523" y="3472918"/>
                  <a:pt x="4653749" y="3493384"/>
                </a:cubicBezTo>
                <a:cubicBezTo>
                  <a:pt x="4658372" y="3497105"/>
                  <a:pt x="4665017" y="3500128"/>
                  <a:pt x="4667040" y="3504314"/>
                </a:cubicBezTo>
                <a:cubicBezTo>
                  <a:pt x="4675997" y="3522686"/>
                  <a:pt x="4669640" y="3531059"/>
                  <a:pt x="4643925" y="3535710"/>
                </a:cubicBezTo>
                <a:cubicBezTo>
                  <a:pt x="4632656" y="3537803"/>
                  <a:pt x="4621387" y="3539198"/>
                  <a:pt x="4610118" y="3541059"/>
                </a:cubicBezTo>
                <a:cubicBezTo>
                  <a:pt x="4602895" y="3543152"/>
                  <a:pt x="4595382" y="3543384"/>
                  <a:pt x="4587870" y="3542687"/>
                </a:cubicBezTo>
                <a:lnTo>
                  <a:pt x="4578301" y="3542027"/>
                </a:lnTo>
                <a:lnTo>
                  <a:pt x="4578335" y="3541989"/>
                </a:lnTo>
                <a:lnTo>
                  <a:pt x="4577757" y="3541989"/>
                </a:lnTo>
                <a:lnTo>
                  <a:pt x="4578301" y="3542027"/>
                </a:lnTo>
                <a:lnTo>
                  <a:pt x="4565044" y="3556669"/>
                </a:lnTo>
                <a:cubicBezTo>
                  <a:pt x="4561721" y="3561931"/>
                  <a:pt x="4559265" y="3567454"/>
                  <a:pt x="4556953" y="3572919"/>
                </a:cubicBezTo>
                <a:cubicBezTo>
                  <a:pt x="4546262" y="3597106"/>
                  <a:pt x="4517946" y="3604315"/>
                  <a:pt x="4487029" y="3608036"/>
                </a:cubicBezTo>
                <a:cubicBezTo>
                  <a:pt x="4482406" y="3608501"/>
                  <a:pt x="4475761" y="3600827"/>
                  <a:pt x="4474316" y="3601524"/>
                </a:cubicBezTo>
                <a:lnTo>
                  <a:pt x="4474605" y="3601292"/>
                </a:lnTo>
                <a:cubicBezTo>
                  <a:pt x="4468537" y="3604548"/>
                  <a:pt x="4451490" y="3605478"/>
                  <a:pt x="4444266" y="3607571"/>
                </a:cubicBezTo>
                <a:cubicBezTo>
                  <a:pt x="4413638" y="3629897"/>
                  <a:pt x="4366252" y="3644548"/>
                  <a:pt x="4338513" y="3668967"/>
                </a:cubicBezTo>
                <a:cubicBezTo>
                  <a:pt x="4335046" y="3671990"/>
                  <a:pt x="4311353" y="3675479"/>
                  <a:pt x="4309619" y="3675479"/>
                </a:cubicBezTo>
                <a:cubicBezTo>
                  <a:pt x="4309041" y="3675479"/>
                  <a:pt x="4310197" y="3674083"/>
                  <a:pt x="4306152" y="3675246"/>
                </a:cubicBezTo>
                <a:cubicBezTo>
                  <a:pt x="4308753" y="3681060"/>
                  <a:pt x="4319443" y="3684084"/>
                  <a:pt x="4323489" y="3689665"/>
                </a:cubicBezTo>
                <a:cubicBezTo>
                  <a:pt x="4337936" y="3709433"/>
                  <a:pt x="4326956" y="3724549"/>
                  <a:pt x="4295461" y="3723619"/>
                </a:cubicBezTo>
                <a:cubicBezTo>
                  <a:pt x="4276680" y="3722921"/>
                  <a:pt x="4255587" y="3721991"/>
                  <a:pt x="4240851" y="3721991"/>
                </a:cubicBezTo>
                <a:lnTo>
                  <a:pt x="4240562" y="3721991"/>
                </a:lnTo>
                <a:cubicBezTo>
                  <a:pt x="4233917" y="3768736"/>
                  <a:pt x="4231894" y="3734782"/>
                  <a:pt x="4225826" y="3739898"/>
                </a:cubicBezTo>
                <a:cubicBezTo>
                  <a:pt x="4196065" y="3765480"/>
                  <a:pt x="4148679" y="3779434"/>
                  <a:pt x="4121518" y="3807573"/>
                </a:cubicBezTo>
                <a:cubicBezTo>
                  <a:pt x="4114295" y="3814783"/>
                  <a:pt x="4096958" y="3817806"/>
                  <a:pt x="4083378" y="3821295"/>
                </a:cubicBezTo>
                <a:cubicBezTo>
                  <a:pt x="4060552" y="3827341"/>
                  <a:pt x="4038592" y="3834085"/>
                  <a:pt x="4019811" y="3845248"/>
                </a:cubicBezTo>
                <a:cubicBezTo>
                  <a:pt x="4012587" y="3849434"/>
                  <a:pt x="4004786" y="3854783"/>
                  <a:pt x="3995829" y="3856179"/>
                </a:cubicBezTo>
                <a:cubicBezTo>
                  <a:pt x="3969535" y="3860365"/>
                  <a:pt x="3948154" y="3868039"/>
                  <a:pt x="3927928" y="3881528"/>
                </a:cubicBezTo>
                <a:cubicBezTo>
                  <a:pt x="3909724" y="3893621"/>
                  <a:pt x="3880541" y="3897109"/>
                  <a:pt x="3866383" y="3914319"/>
                </a:cubicBezTo>
                <a:cubicBezTo>
                  <a:pt x="3863205" y="3918272"/>
                  <a:pt x="3855692" y="3921761"/>
                  <a:pt x="3849047" y="3923156"/>
                </a:cubicBezTo>
                <a:cubicBezTo>
                  <a:pt x="3805994" y="3931528"/>
                  <a:pt x="3774211" y="3952459"/>
                  <a:pt x="3736648" y="3966878"/>
                </a:cubicBezTo>
                <a:cubicBezTo>
                  <a:pt x="3704287" y="3979203"/>
                  <a:pt x="3690418" y="3999669"/>
                  <a:pt x="3666725" y="4015250"/>
                </a:cubicBezTo>
                <a:cubicBezTo>
                  <a:pt x="3632052" y="4011529"/>
                  <a:pt x="3606625" y="4022460"/>
                  <a:pt x="3582643" y="4037576"/>
                </a:cubicBezTo>
                <a:cubicBezTo>
                  <a:pt x="3566173" y="4048041"/>
                  <a:pt x="3545369" y="4053158"/>
                  <a:pt x="3523988" y="4056879"/>
                </a:cubicBezTo>
                <a:cubicBezTo>
                  <a:pt x="3476601" y="4064786"/>
                  <a:pt x="3465910" y="4069437"/>
                  <a:pt x="3441062" y="4094786"/>
                </a:cubicBezTo>
                <a:cubicBezTo>
                  <a:pt x="3430660" y="4105251"/>
                  <a:pt x="3414190" y="4108507"/>
                  <a:pt x="3398876" y="4113159"/>
                </a:cubicBezTo>
                <a:cubicBezTo>
                  <a:pt x="3381251" y="4118275"/>
                  <a:pt x="3373160" y="4108275"/>
                  <a:pt x="3361603" y="4102693"/>
                </a:cubicBezTo>
                <a:cubicBezTo>
                  <a:pt x="3350623" y="4097112"/>
                  <a:pt x="3343110" y="4101065"/>
                  <a:pt x="3343688" y="4109670"/>
                </a:cubicBezTo>
                <a:cubicBezTo>
                  <a:pt x="3344266" y="4120135"/>
                  <a:pt x="3341666" y="4129903"/>
                  <a:pt x="3329241" y="4136415"/>
                </a:cubicBezTo>
                <a:cubicBezTo>
                  <a:pt x="3311616" y="4145717"/>
                  <a:pt x="3291679" y="4151996"/>
                  <a:pt x="3269430" y="4152926"/>
                </a:cubicBezTo>
                <a:cubicBezTo>
                  <a:pt x="3259028" y="4153392"/>
                  <a:pt x="3250938" y="4147810"/>
                  <a:pt x="3250071" y="4140368"/>
                </a:cubicBezTo>
                <a:cubicBezTo>
                  <a:pt x="3249204" y="4134089"/>
                  <a:pt x="3252961" y="4127345"/>
                  <a:pt x="3252961" y="4120833"/>
                </a:cubicBezTo>
                <a:cubicBezTo>
                  <a:pt x="3252672" y="4110833"/>
                  <a:pt x="3241403" y="4105484"/>
                  <a:pt x="3228401" y="4108972"/>
                </a:cubicBezTo>
                <a:cubicBezTo>
                  <a:pt x="3215976" y="4112228"/>
                  <a:pt x="3208753" y="4123856"/>
                  <a:pt x="3189972" y="4117112"/>
                </a:cubicBezTo>
                <a:cubicBezTo>
                  <a:pt x="3181881" y="4114089"/>
                  <a:pt x="3181303" y="4121996"/>
                  <a:pt x="3181303" y="4126880"/>
                </a:cubicBezTo>
                <a:lnTo>
                  <a:pt x="3133917" y="4165950"/>
                </a:lnTo>
                <a:cubicBezTo>
                  <a:pt x="3107334" y="4173159"/>
                  <a:pt x="3085086" y="4188276"/>
                  <a:pt x="3053591" y="4186648"/>
                </a:cubicBezTo>
                <a:cubicBezTo>
                  <a:pt x="3049257" y="4186415"/>
                  <a:pt x="3045212" y="4183624"/>
                  <a:pt x="3040878" y="4182229"/>
                </a:cubicBezTo>
                <a:cubicBezTo>
                  <a:pt x="3009672" y="4186880"/>
                  <a:pt x="3009961" y="4186648"/>
                  <a:pt x="3007072" y="4168973"/>
                </a:cubicBezTo>
                <a:cubicBezTo>
                  <a:pt x="3005916" y="4162694"/>
                  <a:pt x="3005049" y="4156182"/>
                  <a:pt x="3003893" y="4150136"/>
                </a:cubicBezTo>
                <a:cubicBezTo>
                  <a:pt x="3004182" y="4143624"/>
                  <a:pt x="3005916" y="4136415"/>
                  <a:pt x="3006205" y="4129903"/>
                </a:cubicBezTo>
                <a:cubicBezTo>
                  <a:pt x="3006494" y="4120135"/>
                  <a:pt x="2999848" y="4118507"/>
                  <a:pt x="2989446" y="4121066"/>
                </a:cubicBezTo>
                <a:cubicBezTo>
                  <a:pt x="2978466" y="4123856"/>
                  <a:pt x="2962286" y="4129903"/>
                  <a:pt x="2961130" y="4128508"/>
                </a:cubicBezTo>
                <a:cubicBezTo>
                  <a:pt x="2946394" y="4151066"/>
                  <a:pt x="2916344" y="4158043"/>
                  <a:pt x="2889472" y="4165252"/>
                </a:cubicBezTo>
                <a:cubicBezTo>
                  <a:pt x="2862890" y="4172462"/>
                  <a:pt x="2833418" y="4170601"/>
                  <a:pt x="2809146" y="4160136"/>
                </a:cubicBezTo>
                <a:cubicBezTo>
                  <a:pt x="2800190" y="4156415"/>
                  <a:pt x="2789788" y="4159438"/>
                  <a:pt x="2784587" y="4165950"/>
                </a:cubicBezTo>
                <a:cubicBezTo>
                  <a:pt x="2780830" y="4170834"/>
                  <a:pt x="2784298" y="4175485"/>
                  <a:pt x="2790654" y="4178741"/>
                </a:cubicBezTo>
                <a:cubicBezTo>
                  <a:pt x="2792388" y="4179903"/>
                  <a:pt x="2794700" y="4180601"/>
                  <a:pt x="2796144" y="4181997"/>
                </a:cubicBezTo>
                <a:cubicBezTo>
                  <a:pt x="2810014" y="4196415"/>
                  <a:pt x="2802212" y="4208043"/>
                  <a:pt x="2777363" y="4208043"/>
                </a:cubicBezTo>
                <a:cubicBezTo>
                  <a:pt x="2760605" y="4208043"/>
                  <a:pt x="2743846" y="4204788"/>
                  <a:pt x="2727087" y="4203160"/>
                </a:cubicBezTo>
                <a:cubicBezTo>
                  <a:pt x="2727087" y="4203160"/>
                  <a:pt x="2726509" y="4202695"/>
                  <a:pt x="2726509" y="4202695"/>
                </a:cubicBezTo>
                <a:cubicBezTo>
                  <a:pt x="2718708" y="4206416"/>
                  <a:pt x="2710906" y="4209904"/>
                  <a:pt x="2703105" y="4213392"/>
                </a:cubicBezTo>
                <a:cubicBezTo>
                  <a:pt x="2666409" y="4230369"/>
                  <a:pt x="2643005" y="4261300"/>
                  <a:pt x="2592152" y="4263393"/>
                </a:cubicBezTo>
                <a:cubicBezTo>
                  <a:pt x="2587529" y="4268974"/>
                  <a:pt x="2582328" y="4274788"/>
                  <a:pt x="2578860" y="4280602"/>
                </a:cubicBezTo>
                <a:cubicBezTo>
                  <a:pt x="2557767" y="4315022"/>
                  <a:pt x="2557479" y="4315022"/>
                  <a:pt x="2502291" y="4295719"/>
                </a:cubicBezTo>
                <a:cubicBezTo>
                  <a:pt x="2469930" y="4294324"/>
                  <a:pt x="2451148" y="4310603"/>
                  <a:pt x="2430345" y="4323161"/>
                </a:cubicBezTo>
                <a:cubicBezTo>
                  <a:pt x="2411852" y="4334324"/>
                  <a:pt x="2393938" y="4343394"/>
                  <a:pt x="2367933" y="4336185"/>
                </a:cubicBezTo>
                <a:cubicBezTo>
                  <a:pt x="2363021" y="4327580"/>
                  <a:pt x="2356087" y="4321301"/>
                  <a:pt x="2341061" y="4326650"/>
                </a:cubicBezTo>
                <a:cubicBezTo>
                  <a:pt x="2323147" y="4333161"/>
                  <a:pt x="2311879" y="4348975"/>
                  <a:pt x="2285874" y="4346417"/>
                </a:cubicBezTo>
                <a:cubicBezTo>
                  <a:pt x="2321703" y="4293393"/>
                  <a:pt x="2346551" y="4288044"/>
                  <a:pt x="2417920" y="4316184"/>
                </a:cubicBezTo>
                <a:cubicBezTo>
                  <a:pt x="2435257" y="4313161"/>
                  <a:pt x="2442769" y="4303626"/>
                  <a:pt x="2449414" y="4293626"/>
                </a:cubicBezTo>
                <a:cubicBezTo>
                  <a:pt x="2452015" y="4285951"/>
                  <a:pt x="2456638" y="4278044"/>
                  <a:pt x="2456927" y="4270137"/>
                </a:cubicBezTo>
                <a:cubicBezTo>
                  <a:pt x="2458372" y="4235021"/>
                  <a:pt x="2495645" y="4217578"/>
                  <a:pt x="2531763" y="4199904"/>
                </a:cubicBezTo>
                <a:cubicBezTo>
                  <a:pt x="2533786" y="4198974"/>
                  <a:pt x="2540142" y="4201764"/>
                  <a:pt x="2544187" y="4202927"/>
                </a:cubicBezTo>
                <a:cubicBezTo>
                  <a:pt x="2555167" y="4194090"/>
                  <a:pt x="2566147" y="4185485"/>
                  <a:pt x="2576838" y="4176415"/>
                </a:cubicBezTo>
                <a:cubicBezTo>
                  <a:pt x="2593019" y="4162694"/>
                  <a:pt x="2613244" y="4155019"/>
                  <a:pt x="2639538" y="4155950"/>
                </a:cubicBezTo>
                <a:cubicBezTo>
                  <a:pt x="2671322" y="4142926"/>
                  <a:pt x="2702238" y="4132228"/>
                  <a:pt x="2740668" y="4147810"/>
                </a:cubicBezTo>
                <a:cubicBezTo>
                  <a:pt x="2759160" y="4155252"/>
                  <a:pt x="2777363" y="4144322"/>
                  <a:pt x="2793255" y="4136415"/>
                </a:cubicBezTo>
                <a:cubicBezTo>
                  <a:pt x="2805679" y="4116414"/>
                  <a:pt x="2825327" y="4101298"/>
                  <a:pt x="2853644" y="4090600"/>
                </a:cubicBezTo>
                <a:cubicBezTo>
                  <a:pt x="2879070" y="4081065"/>
                  <a:pt x="2899296" y="4069670"/>
                  <a:pt x="2901319" y="4046646"/>
                </a:cubicBezTo>
                <a:cubicBezTo>
                  <a:pt x="2902186" y="4035716"/>
                  <a:pt x="2916344" y="4027111"/>
                  <a:pt x="2935125" y="4025250"/>
                </a:cubicBezTo>
                <a:cubicBezTo>
                  <a:pt x="2953906" y="4005483"/>
                  <a:pt x="2972688" y="3986878"/>
                  <a:pt x="3005338" y="3976180"/>
                </a:cubicBezTo>
                <a:cubicBezTo>
                  <a:pt x="2998114" y="3972924"/>
                  <a:pt x="2987712" y="3969668"/>
                  <a:pt x="2980778" y="3966645"/>
                </a:cubicBezTo>
                <a:cubicBezTo>
                  <a:pt x="2943504" y="3981762"/>
                  <a:pt x="2905942" y="4003855"/>
                  <a:pt x="2863467" y="4013622"/>
                </a:cubicBezTo>
                <a:cubicBezTo>
                  <a:pt x="2857978" y="4015250"/>
                  <a:pt x="2832551" y="4017111"/>
                  <a:pt x="2832551" y="4018971"/>
                </a:cubicBezTo>
                <a:lnTo>
                  <a:pt x="2832551" y="4025483"/>
                </a:lnTo>
                <a:lnTo>
                  <a:pt x="2857400" y="4025483"/>
                </a:lnTo>
                <a:cubicBezTo>
                  <a:pt x="2830239" y="4072228"/>
                  <a:pt x="2809435" y="4056879"/>
                  <a:pt x="2770717" y="4061297"/>
                </a:cubicBezTo>
                <a:cubicBezTo>
                  <a:pt x="2760605" y="4062460"/>
                  <a:pt x="2751358" y="4067111"/>
                  <a:pt x="2742690" y="4072693"/>
                </a:cubicBezTo>
                <a:cubicBezTo>
                  <a:pt x="2714374" y="4091065"/>
                  <a:pt x="2679412" y="4101763"/>
                  <a:pt x="2644161" y="4113624"/>
                </a:cubicBezTo>
                <a:cubicBezTo>
                  <a:pt x="2640838" y="4105601"/>
                  <a:pt x="2644089" y="4101473"/>
                  <a:pt x="2649145" y="4098508"/>
                </a:cubicBezTo>
                <a:lnTo>
                  <a:pt x="2656496" y="4094725"/>
                </a:lnTo>
                <a:lnTo>
                  <a:pt x="2657461" y="4095202"/>
                </a:lnTo>
                <a:lnTo>
                  <a:pt x="2657453" y="4095484"/>
                </a:lnTo>
                <a:cubicBezTo>
                  <a:pt x="2657453" y="4095484"/>
                  <a:pt x="2657741" y="4095484"/>
                  <a:pt x="2658030" y="4095484"/>
                </a:cubicBezTo>
                <a:lnTo>
                  <a:pt x="2657461" y="4095202"/>
                </a:lnTo>
                <a:lnTo>
                  <a:pt x="2657489" y="4094214"/>
                </a:lnTo>
                <a:lnTo>
                  <a:pt x="2664965" y="4090368"/>
                </a:lnTo>
                <a:cubicBezTo>
                  <a:pt x="2672188" y="4083856"/>
                  <a:pt x="2681146" y="4079670"/>
                  <a:pt x="2689236" y="4073623"/>
                </a:cubicBezTo>
                <a:cubicBezTo>
                  <a:pt x="2682013" y="4072460"/>
                  <a:pt x="2675078" y="4074088"/>
                  <a:pt x="2667854" y="4072693"/>
                </a:cubicBezTo>
                <a:cubicBezTo>
                  <a:pt x="2664387" y="4074088"/>
                  <a:pt x="2661208" y="4081530"/>
                  <a:pt x="2658030" y="4082926"/>
                </a:cubicBezTo>
                <a:cubicBezTo>
                  <a:pt x="2657886" y="4082926"/>
                  <a:pt x="2657741" y="4086065"/>
                  <a:pt x="2657633" y="4089205"/>
                </a:cubicBezTo>
                <a:lnTo>
                  <a:pt x="2657489" y="4094214"/>
                </a:lnTo>
                <a:lnTo>
                  <a:pt x="2656496" y="4094725"/>
                </a:lnTo>
                <a:lnTo>
                  <a:pt x="2647340" y="4090193"/>
                </a:lnTo>
                <a:cubicBezTo>
                  <a:pt x="2643800" y="4087519"/>
                  <a:pt x="2640260" y="4084786"/>
                  <a:pt x="2636649" y="4084554"/>
                </a:cubicBezTo>
                <a:cubicBezTo>
                  <a:pt x="2632604" y="4084786"/>
                  <a:pt x="2628558" y="4072228"/>
                  <a:pt x="2624513" y="4070135"/>
                </a:cubicBezTo>
                <a:lnTo>
                  <a:pt x="2625091" y="4069437"/>
                </a:lnTo>
                <a:cubicBezTo>
                  <a:pt x="2617290" y="4075484"/>
                  <a:pt x="2610066" y="4085949"/>
                  <a:pt x="2601109" y="4086647"/>
                </a:cubicBezTo>
                <a:cubicBezTo>
                  <a:pt x="2560079" y="4090135"/>
                  <a:pt x="2534941" y="4108275"/>
                  <a:pt x="2511248" y="4128042"/>
                </a:cubicBezTo>
                <a:cubicBezTo>
                  <a:pt x="2497379" y="4139903"/>
                  <a:pt x="2479176" y="4140368"/>
                  <a:pt x="2460394" y="4141996"/>
                </a:cubicBezTo>
                <a:cubicBezTo>
                  <a:pt x="2441035" y="4158043"/>
                  <a:pt x="2415031" y="4165485"/>
                  <a:pt x="2386425" y="4169903"/>
                </a:cubicBezTo>
                <a:cubicBezTo>
                  <a:pt x="2378046" y="4172694"/>
                  <a:pt x="2369667" y="4175485"/>
                  <a:pt x="2361576" y="4178043"/>
                </a:cubicBezTo>
                <a:cubicBezTo>
                  <a:pt x="2352908" y="4180369"/>
                  <a:pt x="2344240" y="4183624"/>
                  <a:pt x="2335283" y="4184787"/>
                </a:cubicBezTo>
                <a:cubicBezTo>
                  <a:pt x="2322569" y="4186183"/>
                  <a:pt x="2312168" y="4182229"/>
                  <a:pt x="2308122" y="4173392"/>
                </a:cubicBezTo>
                <a:cubicBezTo>
                  <a:pt x="2302921" y="4161299"/>
                  <a:pt x="2298587" y="4148740"/>
                  <a:pt x="2293675" y="4136647"/>
                </a:cubicBezTo>
                <a:cubicBezTo>
                  <a:pt x="2289052" y="4137577"/>
                  <a:pt x="2285007" y="4138973"/>
                  <a:pt x="2280962" y="4140833"/>
                </a:cubicBezTo>
                <a:cubicBezTo>
                  <a:pt x="2281251" y="4148508"/>
                  <a:pt x="2281251" y="4156182"/>
                  <a:pt x="2281251" y="4163624"/>
                </a:cubicBezTo>
                <a:cubicBezTo>
                  <a:pt x="2278361" y="4173159"/>
                  <a:pt x="2276627" y="4182927"/>
                  <a:pt x="2272005" y="4191997"/>
                </a:cubicBezTo>
                <a:cubicBezTo>
                  <a:pt x="2265937" y="4202927"/>
                  <a:pt x="2261314" y="4213625"/>
                  <a:pt x="2263625" y="4225253"/>
                </a:cubicBezTo>
                <a:cubicBezTo>
                  <a:pt x="2256402" y="4238742"/>
                  <a:pt x="2242244" y="4250835"/>
                  <a:pt x="2246578" y="4266649"/>
                </a:cubicBezTo>
                <a:cubicBezTo>
                  <a:pt x="2264203" y="4263393"/>
                  <a:pt x="2274894" y="4269440"/>
                  <a:pt x="2279228" y="4280137"/>
                </a:cubicBezTo>
                <a:cubicBezTo>
                  <a:pt x="2283273" y="4289905"/>
                  <a:pt x="2274316" y="4296882"/>
                  <a:pt x="2262470" y="4299440"/>
                </a:cubicBezTo>
                <a:cubicBezTo>
                  <a:pt x="2226930" y="4307114"/>
                  <a:pt x="2198325" y="4321998"/>
                  <a:pt x="2169430" y="4337115"/>
                </a:cubicBezTo>
                <a:cubicBezTo>
                  <a:pt x="2157873" y="4342929"/>
                  <a:pt x="2144292" y="4346882"/>
                  <a:pt x="2131290" y="4350836"/>
                </a:cubicBezTo>
                <a:cubicBezTo>
                  <a:pt x="2128112" y="4351766"/>
                  <a:pt x="2121177" y="4349673"/>
                  <a:pt x="2119155" y="4347580"/>
                </a:cubicBezTo>
                <a:cubicBezTo>
                  <a:pt x="2116843" y="4345720"/>
                  <a:pt x="2116843" y="4341301"/>
                  <a:pt x="2118288" y="4338743"/>
                </a:cubicBezTo>
                <a:cubicBezTo>
                  <a:pt x="2124933" y="4328975"/>
                  <a:pt x="2139091" y="4325487"/>
                  <a:pt x="2152383" y="4321533"/>
                </a:cubicBezTo>
                <a:cubicBezTo>
                  <a:pt x="2185611" y="4311301"/>
                  <a:pt x="2219128" y="4301068"/>
                  <a:pt x="2241088" y="4279672"/>
                </a:cubicBezTo>
                <a:cubicBezTo>
                  <a:pt x="2229241" y="4271998"/>
                  <a:pt x="2216239" y="4272230"/>
                  <a:pt x="2202370" y="4276184"/>
                </a:cubicBezTo>
                <a:cubicBezTo>
                  <a:pt x="2176654" y="4283858"/>
                  <a:pt x="2152094" y="4291765"/>
                  <a:pt x="2126667" y="4299672"/>
                </a:cubicBezTo>
                <a:cubicBezTo>
                  <a:pt x="2117710" y="4302696"/>
                  <a:pt x="2111064" y="4305719"/>
                  <a:pt x="2102107" y="4308742"/>
                </a:cubicBezTo>
                <a:cubicBezTo>
                  <a:pt x="2096906" y="4311998"/>
                  <a:pt x="2095461" y="4315022"/>
                  <a:pt x="2090549" y="4318510"/>
                </a:cubicBezTo>
                <a:cubicBezTo>
                  <a:pt x="2042296" y="4353161"/>
                  <a:pt x="2044897" y="4342696"/>
                  <a:pt x="2011957" y="4316184"/>
                </a:cubicBezTo>
                <a:cubicBezTo>
                  <a:pt x="2007623" y="4312463"/>
                  <a:pt x="2013113" y="4309905"/>
                  <a:pt x="2013113" y="4306649"/>
                </a:cubicBezTo>
                <a:cubicBezTo>
                  <a:pt x="2013113" y="4303859"/>
                  <a:pt x="2000400" y="4301068"/>
                  <a:pt x="2003289" y="4298742"/>
                </a:cubicBezTo>
                <a:cubicBezTo>
                  <a:pt x="2000689" y="4300835"/>
                  <a:pt x="1982485" y="4303161"/>
                  <a:pt x="1980752" y="4305487"/>
                </a:cubicBezTo>
                <a:cubicBezTo>
                  <a:pt x="1980463" y="4305952"/>
                  <a:pt x="1980463" y="4306417"/>
                  <a:pt x="1980174" y="4306649"/>
                </a:cubicBezTo>
                <a:cubicBezTo>
                  <a:pt x="1961682" y="4333626"/>
                  <a:pt x="1961682" y="4333626"/>
                  <a:pt x="1998955" y="4373859"/>
                </a:cubicBezTo>
                <a:cubicBezTo>
                  <a:pt x="1956770" y="4379673"/>
                  <a:pt x="1926720" y="4398743"/>
                  <a:pt x="1893202" y="4414092"/>
                </a:cubicBezTo>
                <a:cubicBezTo>
                  <a:pt x="1879622" y="4420139"/>
                  <a:pt x="1866042" y="4419441"/>
                  <a:pt x="1855351" y="4409441"/>
                </a:cubicBezTo>
                <a:cubicBezTo>
                  <a:pt x="1843793" y="4398743"/>
                  <a:pt x="1831658" y="4388511"/>
                  <a:pt x="1819522" y="4378046"/>
                </a:cubicBezTo>
                <a:cubicBezTo>
                  <a:pt x="1815766" y="4378511"/>
                  <a:pt x="1811432" y="4378976"/>
                  <a:pt x="1807676" y="4379441"/>
                </a:cubicBezTo>
                <a:cubicBezTo>
                  <a:pt x="1795540" y="4383394"/>
                  <a:pt x="1775892" y="4384325"/>
                  <a:pt x="1791495" y="4398743"/>
                </a:cubicBezTo>
                <a:cubicBezTo>
                  <a:pt x="1795829" y="4402697"/>
                  <a:pt x="1802764" y="4405023"/>
                  <a:pt x="1807387" y="4408976"/>
                </a:cubicBezTo>
                <a:cubicBezTo>
                  <a:pt x="1814032" y="4414558"/>
                  <a:pt x="1814899" y="4421534"/>
                  <a:pt x="1807676" y="4427116"/>
                </a:cubicBezTo>
                <a:cubicBezTo>
                  <a:pt x="1796407" y="4435488"/>
                  <a:pt x="1785427" y="4445256"/>
                  <a:pt x="1770980" y="4450605"/>
                </a:cubicBezTo>
                <a:cubicBezTo>
                  <a:pt x="1755088" y="4456419"/>
                  <a:pt x="1743242" y="4462233"/>
                  <a:pt x="1739197" y="4475023"/>
                </a:cubicBezTo>
                <a:cubicBezTo>
                  <a:pt x="1733418" y="4492465"/>
                  <a:pt x="1715214" y="4503163"/>
                  <a:pt x="1693255" y="4511535"/>
                </a:cubicBezTo>
                <a:cubicBezTo>
                  <a:pt x="1659160" y="4524094"/>
                  <a:pt x="1625643" y="4537582"/>
                  <a:pt x="1591837" y="4550606"/>
                </a:cubicBezTo>
                <a:cubicBezTo>
                  <a:pt x="1563809" y="4578746"/>
                  <a:pt x="1527980" y="4580374"/>
                  <a:pt x="1486951" y="4565490"/>
                </a:cubicBezTo>
                <a:cubicBezTo>
                  <a:pt x="1462391" y="4574559"/>
                  <a:pt x="1461524" y="4592234"/>
                  <a:pt x="1452856" y="4607351"/>
                </a:cubicBezTo>
                <a:cubicBezTo>
                  <a:pt x="1445921" y="4619909"/>
                  <a:pt x="1436386" y="4632700"/>
                  <a:pt x="1410092" y="4623630"/>
                </a:cubicBezTo>
                <a:cubicBezTo>
                  <a:pt x="1406625" y="4622467"/>
                  <a:pt x="1397957" y="4623165"/>
                  <a:pt x="1397090" y="4624328"/>
                </a:cubicBezTo>
                <a:cubicBezTo>
                  <a:pt x="1368774" y="4674793"/>
                  <a:pt x="1297405" y="4688747"/>
                  <a:pt x="1237594" y="4712236"/>
                </a:cubicBezTo>
                <a:cubicBezTo>
                  <a:pt x="1222858" y="4714794"/>
                  <a:pt x="1210723" y="4719910"/>
                  <a:pt x="1204077" y="4729445"/>
                </a:cubicBezTo>
                <a:cubicBezTo>
                  <a:pt x="1188185" y="4752236"/>
                  <a:pt x="1163047" y="4766422"/>
                  <a:pt x="1125485" y="4768515"/>
                </a:cubicBezTo>
                <a:cubicBezTo>
                  <a:pt x="1109304" y="4769213"/>
                  <a:pt x="1098324" y="4773399"/>
                  <a:pt x="1091968" y="4784097"/>
                </a:cubicBezTo>
                <a:cubicBezTo>
                  <a:pt x="1090234" y="4786888"/>
                  <a:pt x="1086189" y="4791306"/>
                  <a:pt x="1083011" y="4791306"/>
                </a:cubicBezTo>
                <a:cubicBezTo>
                  <a:pt x="1019443" y="4794330"/>
                  <a:pt x="994017" y="4834563"/>
                  <a:pt x="951831" y="4857121"/>
                </a:cubicBezTo>
                <a:cubicBezTo>
                  <a:pt x="924960" y="4871307"/>
                  <a:pt x="906178" y="4878051"/>
                  <a:pt x="875551" y="4868051"/>
                </a:cubicBezTo>
                <a:cubicBezTo>
                  <a:pt x="865438" y="4864796"/>
                  <a:pt x="842611" y="4864563"/>
                  <a:pt x="844634" y="4872005"/>
                </a:cubicBezTo>
                <a:cubicBezTo>
                  <a:pt x="850413" y="4893401"/>
                  <a:pt x="831054" y="4900145"/>
                  <a:pt x="812561" y="4910843"/>
                </a:cubicBezTo>
                <a:cubicBezTo>
                  <a:pt x="804760" y="4915029"/>
                  <a:pt x="804471" y="4925726"/>
                  <a:pt x="801871" y="4933401"/>
                </a:cubicBezTo>
                <a:cubicBezTo>
                  <a:pt x="798981" y="4941308"/>
                  <a:pt x="801004" y="4951773"/>
                  <a:pt x="783667" y="4951308"/>
                </a:cubicBezTo>
                <a:cubicBezTo>
                  <a:pt x="773266" y="4951076"/>
                  <a:pt x="768065" y="4944099"/>
                  <a:pt x="764308" y="4938052"/>
                </a:cubicBezTo>
                <a:cubicBezTo>
                  <a:pt x="761419" y="4933401"/>
                  <a:pt x="758818" y="4928750"/>
                  <a:pt x="756796" y="4923866"/>
                </a:cubicBezTo>
                <a:cubicBezTo>
                  <a:pt x="739748" y="4878749"/>
                  <a:pt x="727035" y="4861075"/>
                  <a:pt x="820941" y="4839679"/>
                </a:cubicBezTo>
                <a:cubicBezTo>
                  <a:pt x="835677" y="4836423"/>
                  <a:pt x="846079" y="4831074"/>
                  <a:pt x="856769" y="4824097"/>
                </a:cubicBezTo>
                <a:cubicBezTo>
                  <a:pt x="865149" y="4818748"/>
                  <a:pt x="876418" y="4812237"/>
                  <a:pt x="886820" y="4811539"/>
                </a:cubicBezTo>
                <a:cubicBezTo>
                  <a:pt x="919181" y="4809679"/>
                  <a:pt x="940851" y="4799213"/>
                  <a:pt x="956454" y="4780376"/>
                </a:cubicBezTo>
                <a:cubicBezTo>
                  <a:pt x="966567" y="4768283"/>
                  <a:pt x="984771" y="4770143"/>
                  <a:pt x="1002107" y="4770376"/>
                </a:cubicBezTo>
                <a:cubicBezTo>
                  <a:pt x="1013665" y="4770608"/>
                  <a:pt x="1019155" y="4764794"/>
                  <a:pt x="1018288" y="4757352"/>
                </a:cubicBezTo>
                <a:cubicBezTo>
                  <a:pt x="1017421" y="4750841"/>
                  <a:pt x="1015109" y="4744096"/>
                  <a:pt x="1011353" y="4738050"/>
                </a:cubicBezTo>
                <a:cubicBezTo>
                  <a:pt x="996906" y="4713398"/>
                  <a:pt x="970901" y="4708980"/>
                  <a:pt x="945186" y="4728050"/>
                </a:cubicBezTo>
                <a:cubicBezTo>
                  <a:pt x="917158" y="4748980"/>
                  <a:pt x="885086" y="4764562"/>
                  <a:pt x="848101" y="4778283"/>
                </a:cubicBezTo>
                <a:cubicBezTo>
                  <a:pt x="806205" y="4793864"/>
                  <a:pt x="770087" y="4817353"/>
                  <a:pt x="734547" y="4839679"/>
                </a:cubicBezTo>
                <a:cubicBezTo>
                  <a:pt x="697563" y="4862935"/>
                  <a:pt x="653066" y="4874098"/>
                  <a:pt x="609725" y="4886656"/>
                </a:cubicBezTo>
                <a:cubicBezTo>
                  <a:pt x="598456" y="4876424"/>
                  <a:pt x="609147" y="4872935"/>
                  <a:pt x="615215" y="4868749"/>
                </a:cubicBezTo>
                <a:cubicBezTo>
                  <a:pt x="651332" y="4843632"/>
                  <a:pt x="699874" y="4830144"/>
                  <a:pt x="739170" y="4808051"/>
                </a:cubicBezTo>
                <a:cubicBezTo>
                  <a:pt x="755929" y="4798516"/>
                  <a:pt x="773843" y="4789911"/>
                  <a:pt x="789735" y="4779678"/>
                </a:cubicBezTo>
                <a:cubicBezTo>
                  <a:pt x="805049" y="4770143"/>
                  <a:pt x="816029" y="4760608"/>
                  <a:pt x="790602" y="4748050"/>
                </a:cubicBezTo>
                <a:cubicBezTo>
                  <a:pt x="772977" y="4739445"/>
                  <a:pt x="788290" y="4726654"/>
                  <a:pt x="791758" y="4715957"/>
                </a:cubicBezTo>
                <a:cubicBezTo>
                  <a:pt x="793780" y="4709910"/>
                  <a:pt x="800715" y="4711073"/>
                  <a:pt x="808516" y="4713166"/>
                </a:cubicBezTo>
                <a:cubicBezTo>
                  <a:pt x="837699" y="4720840"/>
                  <a:pt x="837988" y="4720608"/>
                  <a:pt x="842611" y="4706422"/>
                </a:cubicBezTo>
                <a:cubicBezTo>
                  <a:pt x="843767" y="4703166"/>
                  <a:pt x="844634" y="4699910"/>
                  <a:pt x="844923" y="4696654"/>
                </a:cubicBezTo>
                <a:cubicBezTo>
                  <a:pt x="847523" y="4674328"/>
                  <a:pt x="853591" y="4662933"/>
                  <a:pt x="902711" y="4664793"/>
                </a:cubicBezTo>
                <a:cubicBezTo>
                  <a:pt x="917447" y="4669444"/>
                  <a:pt x="931605" y="4669909"/>
                  <a:pt x="940273" y="4658747"/>
                </a:cubicBezTo>
                <a:cubicBezTo>
                  <a:pt x="952987" y="4642467"/>
                  <a:pt x="955876" y="4623862"/>
                  <a:pt x="959055" y="4605955"/>
                </a:cubicBezTo>
                <a:cubicBezTo>
                  <a:pt x="966567" y="4564559"/>
                  <a:pt x="958477" y="4560373"/>
                  <a:pt x="898088" y="4572001"/>
                </a:cubicBezTo>
                <a:cubicBezTo>
                  <a:pt x="889131" y="4561769"/>
                  <a:pt x="904445" y="4558513"/>
                  <a:pt x="910513" y="4552931"/>
                </a:cubicBezTo>
                <a:cubicBezTo>
                  <a:pt x="913402" y="4550373"/>
                  <a:pt x="917447" y="4548280"/>
                  <a:pt x="921781" y="4546652"/>
                </a:cubicBezTo>
                <a:cubicBezTo>
                  <a:pt x="998351" y="4516884"/>
                  <a:pt x="1058162" y="4472930"/>
                  <a:pt x="1125196" y="4435023"/>
                </a:cubicBezTo>
                <a:cubicBezTo>
                  <a:pt x="1151490" y="4420372"/>
                  <a:pt x="1178939" y="4405023"/>
                  <a:pt x="1193386" y="4384092"/>
                </a:cubicBezTo>
                <a:cubicBezTo>
                  <a:pt x="1204655" y="4367580"/>
                  <a:pt x="1212167" y="4356882"/>
                  <a:pt x="1244529" y="4360603"/>
                </a:cubicBezTo>
                <a:cubicBezTo>
                  <a:pt x="1270534" y="4363859"/>
                  <a:pt x="1287581" y="4348278"/>
                  <a:pt x="1301739" y="4334091"/>
                </a:cubicBezTo>
                <a:cubicBezTo>
                  <a:pt x="1317631" y="4317812"/>
                  <a:pt x="1325143" y="4297347"/>
                  <a:pt x="1352304" y="4286417"/>
                </a:cubicBezTo>
                <a:cubicBezTo>
                  <a:pt x="1368196" y="4255486"/>
                  <a:pt x="1402291" y="4241997"/>
                  <a:pt x="1448521" y="4240137"/>
                </a:cubicBezTo>
                <a:cubicBezTo>
                  <a:pt x="1453434" y="4248974"/>
                  <a:pt x="1462102" y="4254788"/>
                  <a:pt x="1475971" y="4249439"/>
                </a:cubicBezTo>
                <a:cubicBezTo>
                  <a:pt x="1495619" y="4241997"/>
                  <a:pt x="1513822" y="4231997"/>
                  <a:pt x="1513822" y="4215485"/>
                </a:cubicBezTo>
                <a:cubicBezTo>
                  <a:pt x="1514111" y="4193159"/>
                  <a:pt x="1532892" y="4187578"/>
                  <a:pt x="1560053" y="4186415"/>
                </a:cubicBezTo>
                <a:cubicBezTo>
                  <a:pt x="1569588" y="4185950"/>
                  <a:pt x="1579412" y="4184555"/>
                  <a:pt x="1588080" y="4181997"/>
                </a:cubicBezTo>
                <a:cubicBezTo>
                  <a:pt x="1597615" y="4179206"/>
                  <a:pt x="1603105" y="4173392"/>
                  <a:pt x="1601660" y="4165950"/>
                </a:cubicBezTo>
                <a:cubicBezTo>
                  <a:pt x="1600505" y="4158740"/>
                  <a:pt x="1592125" y="4153857"/>
                  <a:pt x="1582301" y="4153857"/>
                </a:cubicBezTo>
                <a:cubicBezTo>
                  <a:pt x="1560631" y="4154322"/>
                  <a:pt x="1539249" y="4156182"/>
                  <a:pt x="1517579" y="4157578"/>
                </a:cubicBezTo>
                <a:lnTo>
                  <a:pt x="1517579" y="4157810"/>
                </a:lnTo>
                <a:cubicBezTo>
                  <a:pt x="1510644" y="4157113"/>
                  <a:pt x="1503709" y="4155485"/>
                  <a:pt x="1497353" y="4152926"/>
                </a:cubicBezTo>
                <a:lnTo>
                  <a:pt x="1494463" y="4149205"/>
                </a:lnTo>
                <a:lnTo>
                  <a:pt x="1491285" y="4145717"/>
                </a:lnTo>
                <a:cubicBezTo>
                  <a:pt x="1488973" y="4150136"/>
                  <a:pt x="1486951" y="4154554"/>
                  <a:pt x="1484639" y="4158973"/>
                </a:cubicBezTo>
                <a:cubicBezTo>
                  <a:pt x="1484928" y="4163392"/>
                  <a:pt x="1484928" y="4167810"/>
                  <a:pt x="1485217" y="4171996"/>
                </a:cubicBezTo>
                <a:cubicBezTo>
                  <a:pt x="1486373" y="4174787"/>
                  <a:pt x="1486662" y="4177810"/>
                  <a:pt x="1485506" y="4181299"/>
                </a:cubicBezTo>
                <a:cubicBezTo>
                  <a:pt x="1472793" y="4193159"/>
                  <a:pt x="1455456" y="4199439"/>
                  <a:pt x="1434074" y="4200136"/>
                </a:cubicBezTo>
                <a:cubicBezTo>
                  <a:pt x="1432341" y="4204090"/>
                  <a:pt x="1428873" y="4206648"/>
                  <a:pt x="1424828" y="4208509"/>
                </a:cubicBezTo>
                <a:cubicBezTo>
                  <a:pt x="1408359" y="4222695"/>
                  <a:pt x="1386110" y="4232695"/>
                  <a:pt x="1365884" y="4243858"/>
                </a:cubicBezTo>
                <a:cubicBezTo>
                  <a:pt x="1350859" y="4251997"/>
                  <a:pt x="1334101" y="4250370"/>
                  <a:pt x="1318209" y="4243858"/>
                </a:cubicBezTo>
                <a:cubicBezTo>
                  <a:pt x="1304629" y="4246881"/>
                  <a:pt x="1290759" y="4250137"/>
                  <a:pt x="1276890" y="4252230"/>
                </a:cubicBezTo>
                <a:cubicBezTo>
                  <a:pt x="1247996" y="4256881"/>
                  <a:pt x="1247418" y="4256881"/>
                  <a:pt x="1254064" y="4279440"/>
                </a:cubicBezTo>
                <a:cubicBezTo>
                  <a:pt x="1256376" y="4287579"/>
                  <a:pt x="1252619" y="4292231"/>
                  <a:pt x="1241351" y="4294091"/>
                </a:cubicBezTo>
                <a:cubicBezTo>
                  <a:pt x="1234416" y="4295486"/>
                  <a:pt x="1227192" y="4295952"/>
                  <a:pt x="1220258" y="4297114"/>
                </a:cubicBezTo>
                <a:cubicBezTo>
                  <a:pt x="1200610" y="4300603"/>
                  <a:pt x="1202055" y="4316649"/>
                  <a:pt x="1189052" y="4322696"/>
                </a:cubicBezTo>
                <a:cubicBezTo>
                  <a:pt x="1173160" y="4329905"/>
                  <a:pt x="1159580" y="4313626"/>
                  <a:pt x="1141955" y="4317115"/>
                </a:cubicBezTo>
                <a:cubicBezTo>
                  <a:pt x="1119706" y="4321301"/>
                  <a:pt x="1105259" y="4332231"/>
                  <a:pt x="1089945" y="4342929"/>
                </a:cubicBezTo>
                <a:cubicBezTo>
                  <a:pt x="1011642" y="4397348"/>
                  <a:pt x="920048" y="4440139"/>
                  <a:pt x="826142" y="4480837"/>
                </a:cubicBezTo>
                <a:cubicBezTo>
                  <a:pt x="819496" y="4483628"/>
                  <a:pt x="811117" y="4483628"/>
                  <a:pt x="807649" y="4478279"/>
                </a:cubicBezTo>
                <a:cubicBezTo>
                  <a:pt x="805049" y="4474326"/>
                  <a:pt x="805049" y="4468512"/>
                  <a:pt x="807072" y="4464326"/>
                </a:cubicBezTo>
                <a:cubicBezTo>
                  <a:pt x="813717" y="4451070"/>
                  <a:pt x="831632" y="4444790"/>
                  <a:pt x="846656" y="4436418"/>
                </a:cubicBezTo>
                <a:cubicBezTo>
                  <a:pt x="907334" y="4404092"/>
                  <a:pt x="968301" y="4371999"/>
                  <a:pt x="1031868" y="4341999"/>
                </a:cubicBezTo>
                <a:cubicBezTo>
                  <a:pt x="1052961" y="4332231"/>
                  <a:pt x="1068564" y="4317115"/>
                  <a:pt x="1096013" y="4297812"/>
                </a:cubicBezTo>
                <a:cubicBezTo>
                  <a:pt x="1057295" y="4300370"/>
                  <a:pt x="1040247" y="4311998"/>
                  <a:pt x="1021177" y="4320138"/>
                </a:cubicBezTo>
                <a:cubicBezTo>
                  <a:pt x="1007019" y="4325952"/>
                  <a:pt x="994017" y="4326184"/>
                  <a:pt x="980725" y="4319440"/>
                </a:cubicBezTo>
                <a:cubicBezTo>
                  <a:pt x="978414" y="4315022"/>
                  <a:pt x="977836" y="4309673"/>
                  <a:pt x="973502" y="4306184"/>
                </a:cubicBezTo>
                <a:cubicBezTo>
                  <a:pt x="970612" y="4304091"/>
                  <a:pt x="965411" y="4307347"/>
                  <a:pt x="965989" y="4311766"/>
                </a:cubicBezTo>
                <a:cubicBezTo>
                  <a:pt x="966856" y="4318277"/>
                  <a:pt x="968301" y="4325022"/>
                  <a:pt x="969168" y="4331533"/>
                </a:cubicBezTo>
                <a:cubicBezTo>
                  <a:pt x="971479" y="4346417"/>
                  <a:pt x="961944" y="4357580"/>
                  <a:pt x="944608" y="4365255"/>
                </a:cubicBezTo>
                <a:cubicBezTo>
                  <a:pt x="916002" y="4378046"/>
                  <a:pt x="887397" y="4390371"/>
                  <a:pt x="858214" y="4402232"/>
                </a:cubicBezTo>
                <a:cubicBezTo>
                  <a:pt x="840589" y="4409209"/>
                  <a:pt x="824697" y="4405720"/>
                  <a:pt x="814873" y="4394092"/>
                </a:cubicBezTo>
                <a:cubicBezTo>
                  <a:pt x="786268" y="4360603"/>
                  <a:pt x="778755" y="4358045"/>
                  <a:pt x="733103" y="4369673"/>
                </a:cubicBezTo>
                <a:cubicBezTo>
                  <a:pt x="719522" y="4372929"/>
                  <a:pt x="707387" y="4381766"/>
                  <a:pt x="693229" y="4373627"/>
                </a:cubicBezTo>
                <a:cubicBezTo>
                  <a:pt x="678204" y="4365022"/>
                  <a:pt x="679359" y="4353161"/>
                  <a:pt x="685716" y="4341533"/>
                </a:cubicBezTo>
                <a:cubicBezTo>
                  <a:pt x="688028" y="4336882"/>
                  <a:pt x="692362" y="4332464"/>
                  <a:pt x="693518" y="4327580"/>
                </a:cubicBezTo>
                <a:cubicBezTo>
                  <a:pt x="694384" y="4325254"/>
                  <a:pt x="691495" y="4320836"/>
                  <a:pt x="688606" y="4319673"/>
                </a:cubicBezTo>
                <a:cubicBezTo>
                  <a:pt x="684849" y="4318510"/>
                  <a:pt x="678782" y="4318975"/>
                  <a:pt x="674737" y="4320370"/>
                </a:cubicBezTo>
                <a:cubicBezTo>
                  <a:pt x="653644" y="4327115"/>
                  <a:pt x="640641" y="4338743"/>
                  <a:pt x="635729" y="4354092"/>
                </a:cubicBezTo>
                <a:cubicBezTo>
                  <a:pt x="633418" y="4362231"/>
                  <a:pt x="631395" y="4370604"/>
                  <a:pt x="631106" y="4378976"/>
                </a:cubicBezTo>
                <a:cubicBezTo>
                  <a:pt x="630239" y="4411069"/>
                  <a:pt x="601634" y="4430372"/>
                  <a:pt x="565228" y="4445953"/>
                </a:cubicBezTo>
                <a:cubicBezTo>
                  <a:pt x="559738" y="4448279"/>
                  <a:pt x="549336" y="4450139"/>
                  <a:pt x="545002" y="4448279"/>
                </a:cubicBezTo>
                <a:cubicBezTo>
                  <a:pt x="532866" y="4442930"/>
                  <a:pt x="542112" y="4437349"/>
                  <a:pt x="547891" y="4432465"/>
                </a:cubicBezTo>
                <a:cubicBezTo>
                  <a:pt x="551069" y="4429907"/>
                  <a:pt x="555982" y="4428279"/>
                  <a:pt x="558004" y="4425488"/>
                </a:cubicBezTo>
                <a:cubicBezTo>
                  <a:pt x="568406" y="4411767"/>
                  <a:pt x="603657" y="4401302"/>
                  <a:pt x="586031" y="4384790"/>
                </a:cubicBezTo>
                <a:cubicBezTo>
                  <a:pt x="571873" y="4371766"/>
                  <a:pt x="547313" y="4391999"/>
                  <a:pt x="525643" y="4391301"/>
                </a:cubicBezTo>
                <a:cubicBezTo>
                  <a:pt x="523909" y="4391301"/>
                  <a:pt x="521886" y="4389674"/>
                  <a:pt x="519864" y="4388976"/>
                </a:cubicBezTo>
                <a:cubicBezTo>
                  <a:pt x="520731" y="4385720"/>
                  <a:pt x="519864" y="4381534"/>
                  <a:pt x="522464" y="4379906"/>
                </a:cubicBezTo>
                <a:cubicBezTo>
                  <a:pt x="580253" y="4339440"/>
                  <a:pt x="647287" y="4306184"/>
                  <a:pt x="711721" y="4270835"/>
                </a:cubicBezTo>
                <a:cubicBezTo>
                  <a:pt x="700741" y="4264091"/>
                  <a:pt x="690917" y="4256881"/>
                  <a:pt x="686583" y="4246881"/>
                </a:cubicBezTo>
                <a:cubicBezTo>
                  <a:pt x="679937" y="4231997"/>
                  <a:pt x="683982" y="4226416"/>
                  <a:pt x="708831" y="4217113"/>
                </a:cubicBezTo>
                <a:cubicBezTo>
                  <a:pt x="715188" y="4214555"/>
                  <a:pt x="722701" y="4213160"/>
                  <a:pt x="727035" y="4209671"/>
                </a:cubicBezTo>
                <a:cubicBezTo>
                  <a:pt x="735703" y="4202927"/>
                  <a:pt x="737148" y="4194555"/>
                  <a:pt x="729346" y="4186648"/>
                </a:cubicBezTo>
                <a:cubicBezTo>
                  <a:pt x="723568" y="4180601"/>
                  <a:pt x="714321" y="4178043"/>
                  <a:pt x="704208" y="4180136"/>
                </a:cubicBezTo>
                <a:cubicBezTo>
                  <a:pt x="652488" y="4190834"/>
                  <a:pt x="605102" y="4205950"/>
                  <a:pt x="576785" y="4240369"/>
                </a:cubicBezTo>
                <a:cubicBezTo>
                  <a:pt x="562049" y="4258509"/>
                  <a:pt x="563783" y="4266416"/>
                  <a:pt x="594122" y="4278975"/>
                </a:cubicBezTo>
                <a:cubicBezTo>
                  <a:pt x="605968" y="4284091"/>
                  <a:pt x="606835" y="4287579"/>
                  <a:pt x="597011" y="4293161"/>
                </a:cubicBezTo>
                <a:cubicBezTo>
                  <a:pt x="585165" y="4299440"/>
                  <a:pt x="572451" y="4304324"/>
                  <a:pt x="556848" y="4300138"/>
                </a:cubicBezTo>
                <a:cubicBezTo>
                  <a:pt x="536622" y="4294556"/>
                  <a:pt x="516685" y="4288510"/>
                  <a:pt x="496748" y="4282928"/>
                </a:cubicBezTo>
                <a:cubicBezTo>
                  <a:pt x="489525" y="4272463"/>
                  <a:pt x="502238" y="4267812"/>
                  <a:pt x="509462" y="4261765"/>
                </a:cubicBezTo>
                <a:cubicBezTo>
                  <a:pt x="536045" y="4240137"/>
                  <a:pt x="563494" y="4219439"/>
                  <a:pt x="578519" y="4191997"/>
                </a:cubicBezTo>
                <a:cubicBezTo>
                  <a:pt x="588054" y="4174555"/>
                  <a:pt x="609147" y="4162229"/>
                  <a:pt x="634285" y="4154322"/>
                </a:cubicBezTo>
                <a:cubicBezTo>
                  <a:pt x="652488" y="4148740"/>
                  <a:pt x="667802" y="4141298"/>
                  <a:pt x="682249" y="4131996"/>
                </a:cubicBezTo>
                <a:cubicBezTo>
                  <a:pt x="706520" y="4116414"/>
                  <a:pt x="728191" y="4097809"/>
                  <a:pt x="766331" y="4096647"/>
                </a:cubicBezTo>
                <a:cubicBezTo>
                  <a:pt x="774421" y="4096414"/>
                  <a:pt x="783379" y="4090368"/>
                  <a:pt x="790024" y="4085716"/>
                </a:cubicBezTo>
                <a:cubicBezTo>
                  <a:pt x="794358" y="4082460"/>
                  <a:pt x="797536" y="4076879"/>
                  <a:pt x="796670" y="4072693"/>
                </a:cubicBezTo>
                <a:cubicBezTo>
                  <a:pt x="795514" y="4065251"/>
                  <a:pt x="786268" y="4062228"/>
                  <a:pt x="776155" y="4061065"/>
                </a:cubicBezTo>
                <a:cubicBezTo>
                  <a:pt x="761997" y="4059669"/>
                  <a:pt x="747261" y="4067577"/>
                  <a:pt x="733391" y="4061065"/>
                </a:cubicBezTo>
                <a:cubicBezTo>
                  <a:pt x="724434" y="4057111"/>
                  <a:pt x="719522" y="4045018"/>
                  <a:pt x="704786" y="4052925"/>
                </a:cubicBezTo>
                <a:cubicBezTo>
                  <a:pt x="697563" y="4056646"/>
                  <a:pt x="693806" y="4063623"/>
                  <a:pt x="688028" y="4068972"/>
                </a:cubicBezTo>
                <a:cubicBezTo>
                  <a:pt x="683982" y="4072925"/>
                  <a:pt x="679648" y="4080135"/>
                  <a:pt x="675025" y="4080135"/>
                </a:cubicBezTo>
                <a:cubicBezTo>
                  <a:pt x="634573" y="4081530"/>
                  <a:pt x="625905" y="4097577"/>
                  <a:pt x="629661" y="4121531"/>
                </a:cubicBezTo>
                <a:cubicBezTo>
                  <a:pt x="630239" y="4125717"/>
                  <a:pt x="617815" y="4129205"/>
                  <a:pt x="612903" y="4124787"/>
                </a:cubicBezTo>
                <a:cubicBezTo>
                  <a:pt x="601634" y="4115252"/>
                  <a:pt x="591810" y="4111763"/>
                  <a:pt x="578519" y="4122693"/>
                </a:cubicBezTo>
                <a:cubicBezTo>
                  <a:pt x="572162" y="4127577"/>
                  <a:pt x="565805" y="4132694"/>
                  <a:pt x="558293" y="4136647"/>
                </a:cubicBezTo>
                <a:cubicBezTo>
                  <a:pt x="549047" y="4141531"/>
                  <a:pt x="540090" y="4140136"/>
                  <a:pt x="533733" y="4133391"/>
                </a:cubicBezTo>
                <a:cubicBezTo>
                  <a:pt x="532577" y="4131996"/>
                  <a:pt x="532288" y="4130135"/>
                  <a:pt x="530844" y="4128740"/>
                </a:cubicBezTo>
                <a:cubicBezTo>
                  <a:pt x="519575" y="4117345"/>
                  <a:pt x="541823" y="4093391"/>
                  <a:pt x="511484" y="4092228"/>
                </a:cubicBezTo>
                <a:cubicBezTo>
                  <a:pt x="488658" y="4091530"/>
                  <a:pt x="496170" y="4113624"/>
                  <a:pt x="489814" y="4125252"/>
                </a:cubicBezTo>
                <a:cubicBezTo>
                  <a:pt x="479123" y="4145484"/>
                  <a:pt x="461498" y="4160136"/>
                  <a:pt x="426536" y="4159671"/>
                </a:cubicBezTo>
                <a:cubicBezTo>
                  <a:pt x="400820" y="4160136"/>
                  <a:pt x="375104" y="4160601"/>
                  <a:pt x="349966" y="4161066"/>
                </a:cubicBezTo>
                <a:cubicBezTo>
                  <a:pt x="341009" y="4144089"/>
                  <a:pt x="373948" y="4139438"/>
                  <a:pt x="366436" y="4125019"/>
                </a:cubicBezTo>
                <a:cubicBezTo>
                  <a:pt x="374815" y="4107810"/>
                  <a:pt x="380883" y="4089670"/>
                  <a:pt x="391863" y="4073391"/>
                </a:cubicBezTo>
                <a:cubicBezTo>
                  <a:pt x="401976" y="4058042"/>
                  <a:pt x="397930" y="4047809"/>
                  <a:pt x="377994" y="4039669"/>
                </a:cubicBezTo>
                <a:cubicBezTo>
                  <a:pt x="343609" y="4026181"/>
                  <a:pt x="337831" y="4003622"/>
                  <a:pt x="336964" y="3979669"/>
                </a:cubicBezTo>
                <a:cubicBezTo>
                  <a:pt x="336675" y="3974785"/>
                  <a:pt x="337831" y="3969436"/>
                  <a:pt x="341298" y="3965250"/>
                </a:cubicBezTo>
                <a:cubicBezTo>
                  <a:pt x="344188" y="3961296"/>
                  <a:pt x="349966" y="3957110"/>
                  <a:pt x="356034" y="3955482"/>
                </a:cubicBezTo>
                <a:cubicBezTo>
                  <a:pt x="363835" y="3953389"/>
                  <a:pt x="369036" y="3957808"/>
                  <a:pt x="371059" y="3962692"/>
                </a:cubicBezTo>
                <a:cubicBezTo>
                  <a:pt x="372504" y="3965947"/>
                  <a:pt x="372215" y="3969436"/>
                  <a:pt x="373948" y="3972459"/>
                </a:cubicBezTo>
                <a:cubicBezTo>
                  <a:pt x="386373" y="3992692"/>
                  <a:pt x="406888" y="3995250"/>
                  <a:pt x="429136" y="3979436"/>
                </a:cubicBezTo>
                <a:cubicBezTo>
                  <a:pt x="446184" y="3967343"/>
                  <a:pt x="443872" y="3957110"/>
                  <a:pt x="421335" y="3948738"/>
                </a:cubicBezTo>
                <a:cubicBezTo>
                  <a:pt x="414978" y="3946412"/>
                  <a:pt x="407177" y="3945715"/>
                  <a:pt x="401109" y="3942924"/>
                </a:cubicBezTo>
                <a:cubicBezTo>
                  <a:pt x="380594" y="3934087"/>
                  <a:pt x="379727" y="3922691"/>
                  <a:pt x="398508" y="3911528"/>
                </a:cubicBezTo>
                <a:cubicBezTo>
                  <a:pt x="401976" y="3909435"/>
                  <a:pt x="409199" y="3909203"/>
                  <a:pt x="410933" y="3906877"/>
                </a:cubicBezTo>
                <a:cubicBezTo>
                  <a:pt x="428269" y="3883156"/>
                  <a:pt x="455430" y="3868970"/>
                  <a:pt x="493281" y="3862923"/>
                </a:cubicBezTo>
                <a:cubicBezTo>
                  <a:pt x="510907" y="3860132"/>
                  <a:pt x="512640" y="3849202"/>
                  <a:pt x="511196" y="3838737"/>
                </a:cubicBezTo>
                <a:cubicBezTo>
                  <a:pt x="510618" y="3833620"/>
                  <a:pt x="507728" y="3827806"/>
                  <a:pt x="499638" y="3827574"/>
                </a:cubicBezTo>
                <a:cubicBezTo>
                  <a:pt x="479412" y="3826876"/>
                  <a:pt x="456875" y="3837341"/>
                  <a:pt x="441272" y="3818504"/>
                </a:cubicBezTo>
                <a:cubicBezTo>
                  <a:pt x="437804" y="3814085"/>
                  <a:pt x="430003" y="3820364"/>
                  <a:pt x="424224" y="3823388"/>
                </a:cubicBezTo>
                <a:cubicBezTo>
                  <a:pt x="394463" y="3837806"/>
                  <a:pt x="382039" y="3835016"/>
                  <a:pt x="375971" y="3812457"/>
                </a:cubicBezTo>
                <a:cubicBezTo>
                  <a:pt x="374526" y="3807573"/>
                  <a:pt x="376549" y="3802225"/>
                  <a:pt x="373948" y="3797806"/>
                </a:cubicBezTo>
                <a:cubicBezTo>
                  <a:pt x="371059" y="3792690"/>
                  <a:pt x="362969" y="3791294"/>
                  <a:pt x="355745" y="3793155"/>
                </a:cubicBezTo>
                <a:cubicBezTo>
                  <a:pt x="326273" y="3800597"/>
                  <a:pt x="311826" y="3815946"/>
                  <a:pt x="317027" y="3835248"/>
                </a:cubicBezTo>
                <a:cubicBezTo>
                  <a:pt x="318761" y="3841527"/>
                  <a:pt x="325406" y="3847341"/>
                  <a:pt x="327429" y="3853621"/>
                </a:cubicBezTo>
                <a:cubicBezTo>
                  <a:pt x="328874" y="3858272"/>
                  <a:pt x="329162" y="3865946"/>
                  <a:pt x="325695" y="3867574"/>
                </a:cubicBezTo>
                <a:cubicBezTo>
                  <a:pt x="294201" y="3881760"/>
                  <a:pt x="278020" y="3911296"/>
                  <a:pt x="232656" y="3911528"/>
                </a:cubicBezTo>
                <a:cubicBezTo>
                  <a:pt x="228611" y="3911528"/>
                  <a:pt x="222543" y="3910133"/>
                  <a:pt x="220232" y="3908040"/>
                </a:cubicBezTo>
                <a:cubicBezTo>
                  <a:pt x="218209" y="3906179"/>
                  <a:pt x="219654" y="3902226"/>
                  <a:pt x="220521" y="3899202"/>
                </a:cubicBezTo>
                <a:cubicBezTo>
                  <a:pt x="221098" y="3897807"/>
                  <a:pt x="223410" y="3896412"/>
                  <a:pt x="224855" y="3895249"/>
                </a:cubicBezTo>
                <a:cubicBezTo>
                  <a:pt x="238146" y="3884784"/>
                  <a:pt x="263573" y="3878272"/>
                  <a:pt x="250281" y="3859202"/>
                </a:cubicBezTo>
                <a:cubicBezTo>
                  <a:pt x="226010" y="3855714"/>
                  <a:pt x="216475" y="3869900"/>
                  <a:pt x="203473" y="3878737"/>
                </a:cubicBezTo>
                <a:cubicBezTo>
                  <a:pt x="177468" y="3895714"/>
                  <a:pt x="147418" y="3911296"/>
                  <a:pt x="144818" y="3939435"/>
                </a:cubicBezTo>
                <a:cubicBezTo>
                  <a:pt x="143951" y="3946645"/>
                  <a:pt x="134127" y="3950598"/>
                  <a:pt x="123725" y="3950831"/>
                </a:cubicBezTo>
                <a:cubicBezTo>
                  <a:pt x="99454" y="3951994"/>
                  <a:pt x="75183" y="3952459"/>
                  <a:pt x="52646" y="3960366"/>
                </a:cubicBezTo>
                <a:cubicBezTo>
                  <a:pt x="49756" y="3961296"/>
                  <a:pt x="42821" y="3959901"/>
                  <a:pt x="40221" y="3957808"/>
                </a:cubicBezTo>
                <a:cubicBezTo>
                  <a:pt x="37621" y="3955715"/>
                  <a:pt x="37043" y="3951529"/>
                  <a:pt x="37621" y="3948505"/>
                </a:cubicBezTo>
                <a:cubicBezTo>
                  <a:pt x="42533" y="3930598"/>
                  <a:pt x="61314" y="3920133"/>
                  <a:pt x="82984" y="3911761"/>
                </a:cubicBezTo>
                <a:cubicBezTo>
                  <a:pt x="138461" y="3890365"/>
                  <a:pt x="174290" y="3851760"/>
                  <a:pt x="232367" y="3832457"/>
                </a:cubicBezTo>
                <a:cubicBezTo>
                  <a:pt x="236412" y="3831295"/>
                  <a:pt x="241035" y="3828039"/>
                  <a:pt x="241613" y="3825248"/>
                </a:cubicBezTo>
                <a:cubicBezTo>
                  <a:pt x="251726" y="3782457"/>
                  <a:pt x="305469" y="3773154"/>
                  <a:pt x="351989" y="3761992"/>
                </a:cubicBezTo>
                <a:cubicBezTo>
                  <a:pt x="381461" y="3754782"/>
                  <a:pt x="395908" y="3743852"/>
                  <a:pt x="403998" y="3725247"/>
                </a:cubicBezTo>
                <a:cubicBezTo>
                  <a:pt x="409488" y="3712456"/>
                  <a:pt x="416712" y="3700130"/>
                  <a:pt x="422202" y="3687339"/>
                </a:cubicBezTo>
                <a:cubicBezTo>
                  <a:pt x="423068" y="3685246"/>
                  <a:pt x="419601" y="3681060"/>
                  <a:pt x="416134" y="3679432"/>
                </a:cubicBezTo>
                <a:cubicBezTo>
                  <a:pt x="412955" y="3677572"/>
                  <a:pt x="407177" y="3677339"/>
                  <a:pt x="402554" y="3677572"/>
                </a:cubicBezTo>
                <a:cubicBezTo>
                  <a:pt x="397930" y="3678037"/>
                  <a:pt x="391863" y="3679200"/>
                  <a:pt x="389551" y="3681525"/>
                </a:cubicBezTo>
                <a:cubicBezTo>
                  <a:pt x="349966" y="3720363"/>
                  <a:pt x="289288" y="3706642"/>
                  <a:pt x="235834" y="3709898"/>
                </a:cubicBezTo>
                <a:cubicBezTo>
                  <a:pt x="221676" y="3710828"/>
                  <a:pt x="211274" y="3694084"/>
                  <a:pt x="221387" y="3686874"/>
                </a:cubicBezTo>
                <a:cubicBezTo>
                  <a:pt x="238146" y="3675014"/>
                  <a:pt x="256060" y="3663851"/>
                  <a:pt x="275130" y="3653386"/>
                </a:cubicBezTo>
                <a:cubicBezTo>
                  <a:pt x="301713" y="3638734"/>
                  <a:pt x="327718" y="3624083"/>
                  <a:pt x="342743" y="3601990"/>
                </a:cubicBezTo>
                <a:cubicBezTo>
                  <a:pt x="351122" y="3589431"/>
                  <a:pt x="367592" y="3581757"/>
                  <a:pt x="384639" y="3575013"/>
                </a:cubicBezTo>
                <a:cubicBezTo>
                  <a:pt x="401398" y="3554547"/>
                  <a:pt x="435493" y="3556175"/>
                  <a:pt x="460920" y="3546408"/>
                </a:cubicBezTo>
                <a:cubicBezTo>
                  <a:pt x="433470" y="3538733"/>
                  <a:pt x="430870" y="3523151"/>
                  <a:pt x="433470" y="3505012"/>
                </a:cubicBezTo>
                <a:cubicBezTo>
                  <a:pt x="435493" y="3491523"/>
                  <a:pt x="419890" y="3487337"/>
                  <a:pt x="396775" y="3496640"/>
                </a:cubicBezTo>
                <a:cubicBezTo>
                  <a:pt x="395041" y="3497337"/>
                  <a:pt x="389551" y="3495477"/>
                  <a:pt x="387818" y="3496407"/>
                </a:cubicBezTo>
                <a:lnTo>
                  <a:pt x="387240" y="3496640"/>
                </a:lnTo>
                <a:cubicBezTo>
                  <a:pt x="382328" y="3499198"/>
                  <a:pt x="386951" y="3509430"/>
                  <a:pt x="384639" y="3513849"/>
                </a:cubicBezTo>
                <a:cubicBezTo>
                  <a:pt x="380594" y="3515477"/>
                  <a:pt x="380883" y="3520826"/>
                  <a:pt x="377127" y="3522686"/>
                </a:cubicBezTo>
                <a:cubicBezTo>
                  <a:pt x="363258" y="3539896"/>
                  <a:pt x="354011" y="3560361"/>
                  <a:pt x="334074" y="3573617"/>
                </a:cubicBezTo>
                <a:cubicBezTo>
                  <a:pt x="313560" y="3587571"/>
                  <a:pt x="278309" y="3581524"/>
                  <a:pt x="250859" y="3588501"/>
                </a:cubicBezTo>
                <a:cubicBezTo>
                  <a:pt x="233523" y="3592920"/>
                  <a:pt x="205496" y="3587803"/>
                  <a:pt x="200584" y="3603152"/>
                </a:cubicBezTo>
                <a:cubicBezTo>
                  <a:pt x="189604" y="3637106"/>
                  <a:pt x="148863" y="3625478"/>
                  <a:pt x="119680" y="3631292"/>
                </a:cubicBezTo>
                <a:cubicBezTo>
                  <a:pt x="118235" y="3631525"/>
                  <a:pt x="114768" y="3629664"/>
                  <a:pt x="114190" y="3628502"/>
                </a:cubicBezTo>
                <a:cubicBezTo>
                  <a:pt x="113323" y="3625478"/>
                  <a:pt x="111879" y="3620594"/>
                  <a:pt x="113901" y="3619432"/>
                </a:cubicBezTo>
                <a:cubicBezTo>
                  <a:pt x="165622" y="3590827"/>
                  <a:pt x="201739" y="3548268"/>
                  <a:pt x="272819" y="3537338"/>
                </a:cubicBezTo>
                <a:cubicBezTo>
                  <a:pt x="289867" y="3531059"/>
                  <a:pt x="306625" y="3524547"/>
                  <a:pt x="323673" y="3518268"/>
                </a:cubicBezTo>
                <a:cubicBezTo>
                  <a:pt x="340720" y="3499895"/>
                  <a:pt x="354878" y="3481523"/>
                  <a:pt x="353434" y="3458500"/>
                </a:cubicBezTo>
                <a:cubicBezTo>
                  <a:pt x="352856" y="3447104"/>
                  <a:pt x="369614" y="3442220"/>
                  <a:pt x="385506" y="3447104"/>
                </a:cubicBezTo>
                <a:cubicBezTo>
                  <a:pt x="389840" y="3448499"/>
                  <a:pt x="393596" y="3450592"/>
                  <a:pt x="397353" y="3452685"/>
                </a:cubicBezTo>
                <a:cubicBezTo>
                  <a:pt x="411511" y="3460825"/>
                  <a:pt x="426536" y="3465011"/>
                  <a:pt x="443294" y="3456174"/>
                </a:cubicBezTo>
                <a:cubicBezTo>
                  <a:pt x="458608" y="3448267"/>
                  <a:pt x="478545" y="3439895"/>
                  <a:pt x="471033" y="3424778"/>
                </a:cubicBezTo>
                <a:cubicBezTo>
                  <a:pt x="459186" y="3400824"/>
                  <a:pt x="478834" y="3387568"/>
                  <a:pt x="500216" y="3373382"/>
                </a:cubicBezTo>
                <a:cubicBezTo>
                  <a:pt x="515241" y="3363150"/>
                  <a:pt x="510329" y="3356405"/>
                  <a:pt x="489525" y="3353847"/>
                </a:cubicBezTo>
                <a:cubicBezTo>
                  <a:pt x="481146" y="3352917"/>
                  <a:pt x="479701" y="3347801"/>
                  <a:pt x="482879" y="3342452"/>
                </a:cubicBezTo>
                <a:cubicBezTo>
                  <a:pt x="483746" y="3341056"/>
                  <a:pt x="485191" y="3339428"/>
                  <a:pt x="486924" y="3338498"/>
                </a:cubicBezTo>
                <a:cubicBezTo>
                  <a:pt x="522175" y="3318498"/>
                  <a:pt x="557426" y="3298032"/>
                  <a:pt x="593255" y="3278497"/>
                </a:cubicBezTo>
                <a:cubicBezTo>
                  <a:pt x="615504" y="3266404"/>
                  <a:pt x="622149" y="3267567"/>
                  <a:pt x="655377" y="3285009"/>
                </a:cubicBezTo>
                <a:cubicBezTo>
                  <a:pt x="656822" y="3272916"/>
                  <a:pt x="658845" y="3261055"/>
                  <a:pt x="660578" y="3248962"/>
                </a:cubicBezTo>
                <a:cubicBezTo>
                  <a:pt x="661445" y="3246171"/>
                  <a:pt x="664335" y="3243846"/>
                  <a:pt x="666935" y="3241985"/>
                </a:cubicBezTo>
                <a:cubicBezTo>
                  <a:pt x="673870" y="3235474"/>
                  <a:pt x="683694" y="3229892"/>
                  <a:pt x="693806" y="3225706"/>
                </a:cubicBezTo>
                <a:cubicBezTo>
                  <a:pt x="692073" y="3228264"/>
                  <a:pt x="691495" y="3229660"/>
                  <a:pt x="688894" y="3231985"/>
                </a:cubicBezTo>
                <a:cubicBezTo>
                  <a:pt x="692073" y="3230125"/>
                  <a:pt x="698141" y="3226171"/>
                  <a:pt x="699007" y="3222915"/>
                </a:cubicBezTo>
                <a:cubicBezTo>
                  <a:pt x="707098" y="3219427"/>
                  <a:pt x="729635" y="3208497"/>
                  <a:pt x="730213" y="3209194"/>
                </a:cubicBezTo>
                <a:cubicBezTo>
                  <a:pt x="728191" y="3207566"/>
                  <a:pt x="713455" y="3212915"/>
                  <a:pt x="708831" y="3212683"/>
                </a:cubicBezTo>
                <a:cubicBezTo>
                  <a:pt x="662312" y="3210124"/>
                  <a:pt x="611458" y="3213380"/>
                  <a:pt x="582275" y="3245939"/>
                </a:cubicBezTo>
                <a:cubicBezTo>
                  <a:pt x="574474" y="3254776"/>
                  <a:pt x="555115" y="3259427"/>
                  <a:pt x="539512" y="3264079"/>
                </a:cubicBezTo>
                <a:cubicBezTo>
                  <a:pt x="516108" y="3271055"/>
                  <a:pt x="497037" y="3279660"/>
                  <a:pt x="491836" y="3298265"/>
                </a:cubicBezTo>
                <a:cubicBezTo>
                  <a:pt x="489814" y="3305474"/>
                  <a:pt x="479990" y="3310126"/>
                  <a:pt x="469877" y="3308498"/>
                </a:cubicBezTo>
                <a:cubicBezTo>
                  <a:pt x="446184" y="3304312"/>
                  <a:pt x="427403" y="3308963"/>
                  <a:pt x="409199" y="3318963"/>
                </a:cubicBezTo>
                <a:cubicBezTo>
                  <a:pt x="400242" y="3323847"/>
                  <a:pt x="386951" y="3332917"/>
                  <a:pt x="378283" y="3325940"/>
                </a:cubicBezTo>
                <a:cubicBezTo>
                  <a:pt x="367881" y="3318033"/>
                  <a:pt x="364991" y="3305242"/>
                  <a:pt x="360079" y="3294312"/>
                </a:cubicBezTo>
                <a:cubicBezTo>
                  <a:pt x="359501" y="3293381"/>
                  <a:pt x="367014" y="3288730"/>
                  <a:pt x="369325" y="3289195"/>
                </a:cubicBezTo>
                <a:cubicBezTo>
                  <a:pt x="392441" y="3294079"/>
                  <a:pt x="404287" y="3285474"/>
                  <a:pt x="417867" y="3274311"/>
                </a:cubicBezTo>
                <a:cubicBezTo>
                  <a:pt x="447050" y="3249892"/>
                  <a:pt x="473633" y="3223613"/>
                  <a:pt x="510907" y="3204543"/>
                </a:cubicBezTo>
                <a:cubicBezTo>
                  <a:pt x="551358" y="3183845"/>
                  <a:pt x="575340" y="3159659"/>
                  <a:pt x="553381" y="3123612"/>
                </a:cubicBezTo>
                <a:cubicBezTo>
                  <a:pt x="551936" y="3121519"/>
                  <a:pt x="554826" y="3116635"/>
                  <a:pt x="558004" y="3115007"/>
                </a:cubicBezTo>
                <a:cubicBezTo>
                  <a:pt x="565516" y="3111286"/>
                  <a:pt x="572740" y="3114542"/>
                  <a:pt x="573896" y="3119426"/>
                </a:cubicBezTo>
                <a:cubicBezTo>
                  <a:pt x="582853" y="3153380"/>
                  <a:pt x="620993" y="3158263"/>
                  <a:pt x="660867" y="3161287"/>
                </a:cubicBezTo>
                <a:cubicBezTo>
                  <a:pt x="673292" y="3162217"/>
                  <a:pt x="684849" y="3158263"/>
                  <a:pt x="693518" y="3151984"/>
                </a:cubicBezTo>
                <a:cubicBezTo>
                  <a:pt x="696407" y="3149659"/>
                  <a:pt x="699585" y="3146635"/>
                  <a:pt x="700163" y="3143612"/>
                </a:cubicBezTo>
                <a:cubicBezTo>
                  <a:pt x="701030" y="3137565"/>
                  <a:pt x="694384" y="3135240"/>
                  <a:pt x="686872" y="3135007"/>
                </a:cubicBezTo>
                <a:cubicBezTo>
                  <a:pt x="681960" y="3134775"/>
                  <a:pt x="676759" y="3135472"/>
                  <a:pt x="672136" y="3134775"/>
                </a:cubicBezTo>
                <a:cubicBezTo>
                  <a:pt x="657978" y="3131984"/>
                  <a:pt x="654799" y="3122914"/>
                  <a:pt x="664624" y="3115937"/>
                </a:cubicBezTo>
                <a:cubicBezTo>
                  <a:pt x="687161" y="3099891"/>
                  <a:pt x="714321" y="3089890"/>
                  <a:pt x="746105" y="3085007"/>
                </a:cubicBezTo>
                <a:cubicBezTo>
                  <a:pt x="756218" y="3083379"/>
                  <a:pt x="762864" y="3078262"/>
                  <a:pt x="761708" y="3070355"/>
                </a:cubicBezTo>
                <a:cubicBezTo>
                  <a:pt x="760552" y="3062681"/>
                  <a:pt x="746683" y="3058262"/>
                  <a:pt x="732525" y="3061983"/>
                </a:cubicBezTo>
                <a:cubicBezTo>
                  <a:pt x="716633" y="3066169"/>
                  <a:pt x="701608" y="3071518"/>
                  <a:pt x="686005" y="3076169"/>
                </a:cubicBezTo>
                <a:cubicBezTo>
                  <a:pt x="668380" y="3081518"/>
                  <a:pt x="650754" y="3087100"/>
                  <a:pt x="632551" y="3091984"/>
                </a:cubicBezTo>
                <a:cubicBezTo>
                  <a:pt x="625616" y="3093611"/>
                  <a:pt x="613481" y="3091518"/>
                  <a:pt x="614348" y="3087565"/>
                </a:cubicBezTo>
                <a:cubicBezTo>
                  <a:pt x="619837" y="3066634"/>
                  <a:pt x="592677" y="3061053"/>
                  <a:pt x="578230" y="3049192"/>
                </a:cubicBezTo>
                <a:cubicBezTo>
                  <a:pt x="562627" y="3036634"/>
                  <a:pt x="569562" y="3016634"/>
                  <a:pt x="545868" y="3005936"/>
                </a:cubicBezTo>
                <a:cubicBezTo>
                  <a:pt x="535467" y="3001517"/>
                  <a:pt x="542112" y="2993843"/>
                  <a:pt x="548758" y="2989192"/>
                </a:cubicBezTo>
                <a:cubicBezTo>
                  <a:pt x="559160" y="2981982"/>
                  <a:pt x="569273" y="2974075"/>
                  <a:pt x="581697" y="2969889"/>
                </a:cubicBezTo>
                <a:cubicBezTo>
                  <a:pt x="632262" y="2952214"/>
                  <a:pt x="667802" y="2921051"/>
                  <a:pt x="716344" y="2901981"/>
                </a:cubicBezTo>
                <a:cubicBezTo>
                  <a:pt x="719234" y="2900818"/>
                  <a:pt x="719234" y="2896167"/>
                  <a:pt x="720389" y="2893144"/>
                </a:cubicBezTo>
                <a:cubicBezTo>
                  <a:pt x="716055" y="2892446"/>
                  <a:pt x="711143" y="2890121"/>
                  <a:pt x="707387" y="2891051"/>
                </a:cubicBezTo>
                <a:cubicBezTo>
                  <a:pt x="686294" y="2895935"/>
                  <a:pt x="670980" y="2907098"/>
                  <a:pt x="654799" y="2917098"/>
                </a:cubicBezTo>
                <a:cubicBezTo>
                  <a:pt x="637752" y="2927330"/>
                  <a:pt x="619837" y="2935237"/>
                  <a:pt x="596144" y="2934075"/>
                </a:cubicBezTo>
                <a:cubicBezTo>
                  <a:pt x="514663" y="2969889"/>
                  <a:pt x="430292" y="3002913"/>
                  <a:pt x="354300" y="3044309"/>
                </a:cubicBezTo>
                <a:cubicBezTo>
                  <a:pt x="350544" y="3046402"/>
                  <a:pt x="347077" y="3048960"/>
                  <a:pt x="342743" y="3050588"/>
                </a:cubicBezTo>
                <a:cubicBezTo>
                  <a:pt x="332341" y="3055239"/>
                  <a:pt x="321072" y="3058960"/>
                  <a:pt x="309803" y="3052216"/>
                </a:cubicBezTo>
                <a:cubicBezTo>
                  <a:pt x="300268" y="3046634"/>
                  <a:pt x="304313" y="3032680"/>
                  <a:pt x="318472" y="3026634"/>
                </a:cubicBezTo>
                <a:cubicBezTo>
                  <a:pt x="361813" y="3008029"/>
                  <a:pt x="402554" y="2987796"/>
                  <a:pt x="433470" y="2959191"/>
                </a:cubicBezTo>
                <a:cubicBezTo>
                  <a:pt x="424802" y="2956633"/>
                  <a:pt x="415267" y="2955703"/>
                  <a:pt x="407466" y="2952214"/>
                </a:cubicBezTo>
                <a:cubicBezTo>
                  <a:pt x="395619" y="2947098"/>
                  <a:pt x="392441" y="2940586"/>
                  <a:pt x="402842" y="2933610"/>
                </a:cubicBezTo>
                <a:cubicBezTo>
                  <a:pt x="412667" y="2926633"/>
                  <a:pt x="423357" y="2921981"/>
                  <a:pt x="436071" y="2919191"/>
                </a:cubicBezTo>
                <a:cubicBezTo>
                  <a:pt x="470455" y="2911284"/>
                  <a:pt x="469010" y="2881981"/>
                  <a:pt x="463520" y="2881981"/>
                </a:cubicBezTo>
                <a:cubicBezTo>
                  <a:pt x="450518" y="2881981"/>
                  <a:pt x="437227" y="2884539"/>
                  <a:pt x="424513" y="2888725"/>
                </a:cubicBezTo>
                <a:cubicBezTo>
                  <a:pt x="411800" y="2885935"/>
                  <a:pt x="406599" y="2874074"/>
                  <a:pt x="409777" y="2865469"/>
                </a:cubicBezTo>
                <a:cubicBezTo>
                  <a:pt x="378283" y="2863144"/>
                  <a:pt x="353145" y="2875004"/>
                  <a:pt x="328874" y="2885935"/>
                </a:cubicBezTo>
                <a:cubicBezTo>
                  <a:pt x="320783" y="2889656"/>
                  <a:pt x="308359" y="2893609"/>
                  <a:pt x="299979" y="2888958"/>
                </a:cubicBezTo>
                <a:cubicBezTo>
                  <a:pt x="287555" y="2881748"/>
                  <a:pt x="291889" y="2874074"/>
                  <a:pt x="298535" y="2867330"/>
                </a:cubicBezTo>
                <a:cubicBezTo>
                  <a:pt x="302291" y="2863144"/>
                  <a:pt x="296801" y="2859190"/>
                  <a:pt x="300268" y="2855469"/>
                </a:cubicBezTo>
                <a:cubicBezTo>
                  <a:pt x="288422" y="2844074"/>
                  <a:pt x="271952" y="2844306"/>
                  <a:pt x="237568" y="2838027"/>
                </a:cubicBezTo>
                <a:cubicBezTo>
                  <a:pt x="237568" y="2838027"/>
                  <a:pt x="237568" y="2881981"/>
                  <a:pt x="237568" y="2881981"/>
                </a:cubicBezTo>
                <a:lnTo>
                  <a:pt x="267040" y="2881981"/>
                </a:lnTo>
                <a:cubicBezTo>
                  <a:pt x="217342" y="2881981"/>
                  <a:pt x="174001" y="2907563"/>
                  <a:pt x="124592" y="2931749"/>
                </a:cubicBezTo>
                <a:cubicBezTo>
                  <a:pt x="96854" y="2945238"/>
                  <a:pt x="67671" y="2935470"/>
                  <a:pt x="35598" y="2943377"/>
                </a:cubicBezTo>
                <a:cubicBezTo>
                  <a:pt x="27219" y="2945703"/>
                  <a:pt x="17106" y="2945005"/>
                  <a:pt x="7571" y="2945238"/>
                </a:cubicBezTo>
                <a:cubicBezTo>
                  <a:pt x="5837" y="2945238"/>
                  <a:pt x="3237" y="2943610"/>
                  <a:pt x="2081" y="2942214"/>
                </a:cubicBezTo>
                <a:cubicBezTo>
                  <a:pt x="-1387" y="2938958"/>
                  <a:pt x="-520" y="2935703"/>
                  <a:pt x="4681" y="2934540"/>
                </a:cubicBezTo>
                <a:cubicBezTo>
                  <a:pt x="52068" y="2925005"/>
                  <a:pt x="87030" y="2900121"/>
                  <a:pt x="130660" y="2886167"/>
                </a:cubicBezTo>
                <a:cubicBezTo>
                  <a:pt x="151463" y="2879655"/>
                  <a:pt x="165333" y="2868260"/>
                  <a:pt x="168511" y="2851748"/>
                </a:cubicBezTo>
                <a:cubicBezTo>
                  <a:pt x="163888" y="2853376"/>
                  <a:pt x="159265" y="2855004"/>
                  <a:pt x="154642" y="2856399"/>
                </a:cubicBezTo>
                <a:cubicBezTo>
                  <a:pt x="138172" y="2865702"/>
                  <a:pt x="121703" y="2875237"/>
                  <a:pt x="104655" y="2884074"/>
                </a:cubicBezTo>
                <a:cubicBezTo>
                  <a:pt x="101477" y="2885702"/>
                  <a:pt x="93675" y="2886167"/>
                  <a:pt x="91653" y="2884772"/>
                </a:cubicBezTo>
                <a:cubicBezTo>
                  <a:pt x="85296" y="2880586"/>
                  <a:pt x="89919" y="2875702"/>
                  <a:pt x="94253" y="2871981"/>
                </a:cubicBezTo>
                <a:cubicBezTo>
                  <a:pt x="98587" y="2868027"/>
                  <a:pt x="103499" y="2864539"/>
                  <a:pt x="108411" y="2860818"/>
                </a:cubicBezTo>
                <a:cubicBezTo>
                  <a:pt x="112167" y="2853143"/>
                  <a:pt x="115924" y="2845236"/>
                  <a:pt x="119969" y="2837562"/>
                </a:cubicBezTo>
                <a:cubicBezTo>
                  <a:pt x="134994" y="2808492"/>
                  <a:pt x="134994" y="2807794"/>
                  <a:pt x="180069" y="2808492"/>
                </a:cubicBezTo>
                <a:cubicBezTo>
                  <a:pt x="195094" y="2808724"/>
                  <a:pt x="208674" y="2808492"/>
                  <a:pt x="221387" y="2802678"/>
                </a:cubicBezTo>
                <a:cubicBezTo>
                  <a:pt x="239302" y="2794538"/>
                  <a:pt x="258083" y="2797096"/>
                  <a:pt x="276864" y="2800352"/>
                </a:cubicBezTo>
                <a:cubicBezTo>
                  <a:pt x="272530" y="2773840"/>
                  <a:pt x="296801" y="2757561"/>
                  <a:pt x="321361" y="2741282"/>
                </a:cubicBezTo>
                <a:cubicBezTo>
                  <a:pt x="323962" y="2739421"/>
                  <a:pt x="324828" y="2734770"/>
                  <a:pt x="323384" y="2732212"/>
                </a:cubicBezTo>
                <a:cubicBezTo>
                  <a:pt x="320783" y="2726863"/>
                  <a:pt x="313271" y="2724770"/>
                  <a:pt x="306047" y="2726398"/>
                </a:cubicBezTo>
                <a:cubicBezTo>
                  <a:pt x="278598" y="2731747"/>
                  <a:pt x="252882" y="2742444"/>
                  <a:pt x="221676" y="2736398"/>
                </a:cubicBezTo>
                <a:cubicBezTo>
                  <a:pt x="215031" y="2735235"/>
                  <a:pt x="204051" y="2740817"/>
                  <a:pt x="197116" y="2745003"/>
                </a:cubicBezTo>
                <a:cubicBezTo>
                  <a:pt x="185559" y="2751747"/>
                  <a:pt x="176890" y="2751049"/>
                  <a:pt x="165333" y="2744770"/>
                </a:cubicBezTo>
                <a:cubicBezTo>
                  <a:pt x="132105" y="2726398"/>
                  <a:pt x="132682" y="2719421"/>
                  <a:pt x="172267" y="2708491"/>
                </a:cubicBezTo>
                <a:cubicBezTo>
                  <a:pt x="206073" y="2699188"/>
                  <a:pt x="242191" y="2692909"/>
                  <a:pt x="268774" y="2674769"/>
                </a:cubicBezTo>
                <a:cubicBezTo>
                  <a:pt x="282354" y="2665467"/>
                  <a:pt x="292756" y="2654304"/>
                  <a:pt x="304891" y="2643839"/>
                </a:cubicBezTo>
                <a:cubicBezTo>
                  <a:pt x="296801" y="2627792"/>
                  <a:pt x="284665" y="2610582"/>
                  <a:pt x="322517" y="2603838"/>
                </a:cubicBezTo>
                <a:cubicBezTo>
                  <a:pt x="324828" y="2606629"/>
                  <a:pt x="327140" y="2609420"/>
                  <a:pt x="329451" y="2612443"/>
                </a:cubicBezTo>
                <a:cubicBezTo>
                  <a:pt x="362680" y="2632211"/>
                  <a:pt x="365858" y="2660118"/>
                  <a:pt x="371637" y="2687328"/>
                </a:cubicBezTo>
                <a:cubicBezTo>
                  <a:pt x="373659" y="2688025"/>
                  <a:pt x="377416" y="2688490"/>
                  <a:pt x="377705" y="2689188"/>
                </a:cubicBezTo>
                <a:cubicBezTo>
                  <a:pt x="378283" y="2691979"/>
                  <a:pt x="375682" y="2691514"/>
                  <a:pt x="371348" y="2687560"/>
                </a:cubicBezTo>
                <a:cubicBezTo>
                  <a:pt x="369325" y="2694072"/>
                  <a:pt x="364702" y="2700816"/>
                  <a:pt x="366147" y="2706630"/>
                </a:cubicBezTo>
                <a:cubicBezTo>
                  <a:pt x="370192" y="2720119"/>
                  <a:pt x="388107" y="2724770"/>
                  <a:pt x="404865" y="2718956"/>
                </a:cubicBezTo>
                <a:cubicBezTo>
                  <a:pt x="427691" y="2710816"/>
                  <a:pt x="437515" y="2695235"/>
                  <a:pt x="452251" y="2682211"/>
                </a:cubicBezTo>
                <a:cubicBezTo>
                  <a:pt x="452251" y="2682211"/>
                  <a:pt x="452829" y="2681979"/>
                  <a:pt x="452829" y="2681979"/>
                </a:cubicBezTo>
                <a:cubicBezTo>
                  <a:pt x="439538" y="2678025"/>
                  <a:pt x="425669" y="2675002"/>
                  <a:pt x="412955" y="2670118"/>
                </a:cubicBezTo>
                <a:cubicBezTo>
                  <a:pt x="399953" y="2665234"/>
                  <a:pt x="398508" y="2650815"/>
                  <a:pt x="409777" y="2644536"/>
                </a:cubicBezTo>
                <a:cubicBezTo>
                  <a:pt x="417001" y="2640350"/>
                  <a:pt x="425669" y="2637094"/>
                  <a:pt x="434337" y="2634304"/>
                </a:cubicBezTo>
                <a:cubicBezTo>
                  <a:pt x="444739" y="2630815"/>
                  <a:pt x="460053" y="2629885"/>
                  <a:pt x="461498" y="2620350"/>
                </a:cubicBezTo>
                <a:cubicBezTo>
                  <a:pt x="462364" y="2614769"/>
                  <a:pt x="454274" y="2608722"/>
                  <a:pt x="451096" y="2602675"/>
                </a:cubicBezTo>
                <a:cubicBezTo>
                  <a:pt x="447339" y="2595699"/>
                  <a:pt x="450518" y="2589187"/>
                  <a:pt x="458319" y="2584768"/>
                </a:cubicBezTo>
                <a:cubicBezTo>
                  <a:pt x="467565" y="2579652"/>
                  <a:pt x="478256" y="2575698"/>
                  <a:pt x="488658" y="2571745"/>
                </a:cubicBezTo>
                <a:cubicBezTo>
                  <a:pt x="501950" y="2566628"/>
                  <a:pt x="509751" y="2559419"/>
                  <a:pt x="514374" y="2549186"/>
                </a:cubicBezTo>
                <a:cubicBezTo>
                  <a:pt x="526509" y="2523372"/>
                  <a:pt x="528243" y="2522675"/>
                  <a:pt x="561471" y="2540582"/>
                </a:cubicBezTo>
                <a:cubicBezTo>
                  <a:pt x="571584" y="2545931"/>
                  <a:pt x="580830" y="2547791"/>
                  <a:pt x="590654" y="2547558"/>
                </a:cubicBezTo>
                <a:cubicBezTo>
                  <a:pt x="531999" y="2519884"/>
                  <a:pt x="507439" y="2488256"/>
                  <a:pt x="518130" y="2452906"/>
                </a:cubicBezTo>
                <a:cubicBezTo>
                  <a:pt x="514085" y="2447092"/>
                  <a:pt x="510329" y="2441278"/>
                  <a:pt x="506284" y="2435464"/>
                </a:cubicBezTo>
                <a:cubicBezTo>
                  <a:pt x="523331" y="2434999"/>
                  <a:pt x="539512" y="2435929"/>
                  <a:pt x="551647" y="2446162"/>
                </a:cubicBezTo>
                <a:cubicBezTo>
                  <a:pt x="563783" y="2456162"/>
                  <a:pt x="581119" y="2464534"/>
                  <a:pt x="587765" y="2475930"/>
                </a:cubicBezTo>
                <a:cubicBezTo>
                  <a:pt x="601923" y="2499418"/>
                  <a:pt x="623594" y="2492209"/>
                  <a:pt x="646420" y="2486395"/>
                </a:cubicBezTo>
                <a:cubicBezTo>
                  <a:pt x="654222" y="2482442"/>
                  <a:pt x="662023" y="2478721"/>
                  <a:pt x="669825" y="2474767"/>
                </a:cubicBezTo>
                <a:cubicBezTo>
                  <a:pt x="669825" y="2474767"/>
                  <a:pt x="670113" y="2474535"/>
                  <a:pt x="670402" y="2474535"/>
                </a:cubicBezTo>
                <a:cubicBezTo>
                  <a:pt x="680226" y="2467557"/>
                  <a:pt x="690339" y="2460581"/>
                  <a:pt x="700452" y="2453604"/>
                </a:cubicBezTo>
                <a:cubicBezTo>
                  <a:pt x="698430" y="2443604"/>
                  <a:pt x="696696" y="2433604"/>
                  <a:pt x="694962" y="2423603"/>
                </a:cubicBezTo>
                <a:cubicBezTo>
                  <a:pt x="677626" y="2429650"/>
                  <a:pt x="660578" y="2435929"/>
                  <a:pt x="643242" y="2442208"/>
                </a:cubicBezTo>
                <a:cubicBezTo>
                  <a:pt x="636885" y="2449883"/>
                  <a:pt x="629084" y="2454767"/>
                  <a:pt x="616081" y="2447790"/>
                </a:cubicBezTo>
                <a:cubicBezTo>
                  <a:pt x="626772" y="2432441"/>
                  <a:pt x="642375" y="2420115"/>
                  <a:pt x="664046" y="2411278"/>
                </a:cubicBezTo>
                <a:cubicBezTo>
                  <a:pt x="678493" y="2405231"/>
                  <a:pt x="692362" y="2398254"/>
                  <a:pt x="699874" y="2387092"/>
                </a:cubicBezTo>
                <a:cubicBezTo>
                  <a:pt x="697563" y="2384068"/>
                  <a:pt x="695251" y="2381278"/>
                  <a:pt x="692940" y="2378254"/>
                </a:cubicBezTo>
                <a:cubicBezTo>
                  <a:pt x="677048" y="2380115"/>
                  <a:pt x="665779" y="2374998"/>
                  <a:pt x="654799" y="2367557"/>
                </a:cubicBezTo>
                <a:cubicBezTo>
                  <a:pt x="635151" y="2353835"/>
                  <a:pt x="633996" y="2351277"/>
                  <a:pt x="656244" y="2336858"/>
                </a:cubicBezTo>
                <a:cubicBezTo>
                  <a:pt x="665201" y="2331044"/>
                  <a:pt x="677337" y="2326160"/>
                  <a:pt x="673581" y="2317323"/>
                </a:cubicBezTo>
                <a:cubicBezTo>
                  <a:pt x="665201" y="2296858"/>
                  <a:pt x="671558" y="2278485"/>
                  <a:pt x="684560" y="2260346"/>
                </a:cubicBezTo>
                <a:cubicBezTo>
                  <a:pt x="686005" y="2258485"/>
                  <a:pt x="682538" y="2253369"/>
                  <a:pt x="679648" y="2252439"/>
                </a:cubicBezTo>
                <a:cubicBezTo>
                  <a:pt x="676470" y="2251276"/>
                  <a:pt x="668669" y="2251974"/>
                  <a:pt x="666935" y="2253834"/>
                </a:cubicBezTo>
                <a:cubicBezTo>
                  <a:pt x="649887" y="2271741"/>
                  <a:pt x="633707" y="2289649"/>
                  <a:pt x="617526" y="2307788"/>
                </a:cubicBezTo>
                <a:cubicBezTo>
                  <a:pt x="613481" y="2312207"/>
                  <a:pt x="607991" y="2316858"/>
                  <a:pt x="600767" y="2313137"/>
                </a:cubicBezTo>
                <a:cubicBezTo>
                  <a:pt x="596144" y="2310811"/>
                  <a:pt x="594122" y="2304997"/>
                  <a:pt x="592677" y="2300579"/>
                </a:cubicBezTo>
                <a:cubicBezTo>
                  <a:pt x="590654" y="2294067"/>
                  <a:pt x="605102" y="2284067"/>
                  <a:pt x="583720" y="2281974"/>
                </a:cubicBezTo>
                <a:cubicBezTo>
                  <a:pt x="553670" y="2294532"/>
                  <a:pt x="522753" y="2305928"/>
                  <a:pt x="496748" y="2322905"/>
                </a:cubicBezTo>
                <a:cubicBezTo>
                  <a:pt x="480279" y="2333835"/>
                  <a:pt x="456875" y="2339649"/>
                  <a:pt x="436360" y="2347789"/>
                </a:cubicBezTo>
                <a:cubicBezTo>
                  <a:pt x="403131" y="2365696"/>
                  <a:pt x="370192" y="2384068"/>
                  <a:pt x="336386" y="2401975"/>
                </a:cubicBezTo>
                <a:cubicBezTo>
                  <a:pt x="330607" y="2404999"/>
                  <a:pt x="323095" y="2405231"/>
                  <a:pt x="321072" y="2398720"/>
                </a:cubicBezTo>
                <a:cubicBezTo>
                  <a:pt x="319916" y="2395696"/>
                  <a:pt x="321650" y="2392440"/>
                  <a:pt x="322228" y="2389185"/>
                </a:cubicBezTo>
                <a:cubicBezTo>
                  <a:pt x="328585" y="2383371"/>
                  <a:pt x="334652" y="2377557"/>
                  <a:pt x="340720" y="2371743"/>
                </a:cubicBezTo>
                <a:cubicBezTo>
                  <a:pt x="324250" y="2362440"/>
                  <a:pt x="308937" y="2352207"/>
                  <a:pt x="300846" y="2338254"/>
                </a:cubicBezTo>
                <a:cubicBezTo>
                  <a:pt x="287266" y="2314765"/>
                  <a:pt x="297379" y="2297788"/>
                  <a:pt x="332630" y="2288253"/>
                </a:cubicBezTo>
                <a:cubicBezTo>
                  <a:pt x="343321" y="2285230"/>
                  <a:pt x="364124" y="2279881"/>
                  <a:pt x="366436" y="2281974"/>
                </a:cubicBezTo>
                <a:lnTo>
                  <a:pt x="371642" y="2287487"/>
                </a:lnTo>
                <a:lnTo>
                  <a:pt x="367592" y="2289881"/>
                </a:lnTo>
                <a:lnTo>
                  <a:pt x="371926" y="2287788"/>
                </a:lnTo>
                <a:lnTo>
                  <a:pt x="371642" y="2287487"/>
                </a:lnTo>
                <a:lnTo>
                  <a:pt x="385939" y="2279038"/>
                </a:lnTo>
                <a:cubicBezTo>
                  <a:pt x="392368" y="2275055"/>
                  <a:pt x="398942" y="2271276"/>
                  <a:pt x="405154" y="2269416"/>
                </a:cubicBezTo>
                <a:cubicBezTo>
                  <a:pt x="425091" y="2263136"/>
                  <a:pt x="442427" y="2259183"/>
                  <a:pt x="459764" y="2270811"/>
                </a:cubicBezTo>
                <a:cubicBezTo>
                  <a:pt x="460053" y="2270578"/>
                  <a:pt x="460053" y="2270578"/>
                  <a:pt x="460342" y="2270578"/>
                </a:cubicBezTo>
                <a:cubicBezTo>
                  <a:pt x="460631" y="2270578"/>
                  <a:pt x="460920" y="2270578"/>
                  <a:pt x="461209" y="2270578"/>
                </a:cubicBezTo>
                <a:cubicBezTo>
                  <a:pt x="470744" y="2265927"/>
                  <a:pt x="484902" y="2260346"/>
                  <a:pt x="479701" y="2252904"/>
                </a:cubicBezTo>
                <a:cubicBezTo>
                  <a:pt x="466987" y="2234532"/>
                  <a:pt x="482879" y="2225462"/>
                  <a:pt x="500216" y="2216857"/>
                </a:cubicBezTo>
                <a:cubicBezTo>
                  <a:pt x="540379" y="2196857"/>
                  <a:pt x="571006" y="2168484"/>
                  <a:pt x="619260" y="2156391"/>
                </a:cubicBezTo>
                <a:cubicBezTo>
                  <a:pt x="638619" y="2154996"/>
                  <a:pt x="655666" y="2150577"/>
                  <a:pt x="667513" y="2139414"/>
                </a:cubicBezTo>
                <a:cubicBezTo>
                  <a:pt x="681382" y="2126856"/>
                  <a:pt x="694673" y="2113832"/>
                  <a:pt x="708254" y="2100809"/>
                </a:cubicBezTo>
                <a:cubicBezTo>
                  <a:pt x="692362" y="2098018"/>
                  <a:pt x="674447" y="2105693"/>
                  <a:pt x="656822" y="2094530"/>
                </a:cubicBezTo>
                <a:cubicBezTo>
                  <a:pt x="667802" y="2079413"/>
                  <a:pt x="691784" y="2068483"/>
                  <a:pt x="696118" y="2049878"/>
                </a:cubicBezTo>
                <a:cubicBezTo>
                  <a:pt x="699874" y="2032436"/>
                  <a:pt x="718656" y="2021506"/>
                  <a:pt x="735703" y="2009645"/>
                </a:cubicBezTo>
                <a:cubicBezTo>
                  <a:pt x="744660" y="2003599"/>
                  <a:pt x="725012" y="1997552"/>
                  <a:pt x="728479" y="1993133"/>
                </a:cubicBezTo>
                <a:cubicBezTo>
                  <a:pt x="742638" y="1973831"/>
                  <a:pt x="745527" y="1953365"/>
                  <a:pt x="750150" y="1932668"/>
                </a:cubicBezTo>
                <a:cubicBezTo>
                  <a:pt x="752173" y="1923830"/>
                  <a:pt x="765175" y="1915923"/>
                  <a:pt x="772977" y="1907783"/>
                </a:cubicBezTo>
                <a:cubicBezTo>
                  <a:pt x="747261" y="1904760"/>
                  <a:pt x="746683" y="1904295"/>
                  <a:pt x="754773" y="1891272"/>
                </a:cubicBezTo>
                <a:cubicBezTo>
                  <a:pt x="757663" y="1886620"/>
                  <a:pt x="761130" y="1882434"/>
                  <a:pt x="764308" y="1878016"/>
                </a:cubicBezTo>
                <a:cubicBezTo>
                  <a:pt x="749572" y="1882899"/>
                  <a:pt x="734836" y="1888481"/>
                  <a:pt x="719522" y="1892667"/>
                </a:cubicBezTo>
                <a:cubicBezTo>
                  <a:pt x="713166" y="1894528"/>
                  <a:pt x="705364" y="1895225"/>
                  <a:pt x="698718" y="1894295"/>
                </a:cubicBezTo>
                <a:cubicBezTo>
                  <a:pt x="689183" y="1893132"/>
                  <a:pt x="680226" y="1888946"/>
                  <a:pt x="680226" y="1881969"/>
                </a:cubicBezTo>
                <a:cubicBezTo>
                  <a:pt x="679937" y="1878248"/>
                  <a:pt x="686005" y="1873132"/>
                  <a:pt x="691206" y="1871039"/>
                </a:cubicBezTo>
                <a:cubicBezTo>
                  <a:pt x="699007" y="1867783"/>
                  <a:pt x="708831" y="1866853"/>
                  <a:pt x="717789" y="1864760"/>
                </a:cubicBezTo>
                <a:cubicBezTo>
                  <a:pt x="733680" y="1861271"/>
                  <a:pt x="749283" y="1857783"/>
                  <a:pt x="765175" y="1854527"/>
                </a:cubicBezTo>
                <a:cubicBezTo>
                  <a:pt x="775288" y="1847085"/>
                  <a:pt x="785112" y="1839410"/>
                  <a:pt x="795225" y="1831969"/>
                </a:cubicBezTo>
                <a:cubicBezTo>
                  <a:pt x="810250" y="1822201"/>
                  <a:pt x="825853" y="1812433"/>
                  <a:pt x="840300" y="1802201"/>
                </a:cubicBezTo>
                <a:cubicBezTo>
                  <a:pt x="854169" y="1792433"/>
                  <a:pt x="869194" y="1793596"/>
                  <a:pt x="885086" y="1798712"/>
                </a:cubicBezTo>
                <a:cubicBezTo>
                  <a:pt x="900400" y="1791968"/>
                  <a:pt x="898955" y="1781735"/>
                  <a:pt x="894043" y="1772433"/>
                </a:cubicBezTo>
                <a:cubicBezTo>
                  <a:pt x="887975" y="1760340"/>
                  <a:pt x="879018" y="1748712"/>
                  <a:pt x="871506" y="1736851"/>
                </a:cubicBezTo>
                <a:cubicBezTo>
                  <a:pt x="855036" y="1739409"/>
                  <a:pt x="838855" y="1741037"/>
                  <a:pt x="822963" y="1735688"/>
                </a:cubicBezTo>
                <a:cubicBezTo>
                  <a:pt x="813139" y="1732200"/>
                  <a:pt x="809094" y="1726851"/>
                  <a:pt x="817185" y="1720339"/>
                </a:cubicBezTo>
                <a:cubicBezTo>
                  <a:pt x="824697" y="1714060"/>
                  <a:pt x="832787" y="1708479"/>
                  <a:pt x="841456" y="1702897"/>
                </a:cubicBezTo>
                <a:cubicBezTo>
                  <a:pt x="846656" y="1699409"/>
                  <a:pt x="854458" y="1697083"/>
                  <a:pt x="860237" y="1700572"/>
                </a:cubicBezTo>
                <a:cubicBezTo>
                  <a:pt x="865149" y="1703362"/>
                  <a:pt x="868038" y="1708479"/>
                  <a:pt x="869194" y="1712665"/>
                </a:cubicBezTo>
                <a:cubicBezTo>
                  <a:pt x="870928" y="1720572"/>
                  <a:pt x="870928" y="1728711"/>
                  <a:pt x="871506" y="1736619"/>
                </a:cubicBezTo>
                <a:cubicBezTo>
                  <a:pt x="883352" y="1728479"/>
                  <a:pt x="895199" y="1720339"/>
                  <a:pt x="907623" y="1712432"/>
                </a:cubicBezTo>
                <a:cubicBezTo>
                  <a:pt x="939118" y="1692432"/>
                  <a:pt x="939407" y="1691967"/>
                  <a:pt x="898666" y="1678711"/>
                </a:cubicBezTo>
                <a:cubicBezTo>
                  <a:pt x="886241" y="1674757"/>
                  <a:pt x="880174" y="1669176"/>
                  <a:pt x="879018" y="1660339"/>
                </a:cubicBezTo>
                <a:cubicBezTo>
                  <a:pt x="878151" y="1654060"/>
                  <a:pt x="879596" y="1646850"/>
                  <a:pt x="865727" y="1641501"/>
                </a:cubicBezTo>
                <a:cubicBezTo>
                  <a:pt x="846945" y="1652664"/>
                  <a:pt x="822675" y="1659408"/>
                  <a:pt x="796092" y="1661269"/>
                </a:cubicBezTo>
                <a:cubicBezTo>
                  <a:pt x="769798" y="1663129"/>
                  <a:pt x="746683" y="1643827"/>
                  <a:pt x="753617" y="1624757"/>
                </a:cubicBezTo>
                <a:cubicBezTo>
                  <a:pt x="755062" y="1621036"/>
                  <a:pt x="765175" y="1614524"/>
                  <a:pt x="767487" y="1615222"/>
                </a:cubicBezTo>
                <a:cubicBezTo>
                  <a:pt x="794069" y="1622896"/>
                  <a:pt x="804471" y="1612431"/>
                  <a:pt x="813139" y="1598245"/>
                </a:cubicBezTo>
                <a:cubicBezTo>
                  <a:pt x="857347" y="1604989"/>
                  <a:pt x="855325" y="1564989"/>
                  <a:pt x="890576" y="1562198"/>
                </a:cubicBezTo>
                <a:cubicBezTo>
                  <a:pt x="892598" y="1561965"/>
                  <a:pt x="893465" y="1553128"/>
                  <a:pt x="893176" y="1548709"/>
                </a:cubicBezTo>
                <a:cubicBezTo>
                  <a:pt x="892887" y="1543826"/>
                  <a:pt x="888842" y="1538942"/>
                  <a:pt x="894621" y="1534756"/>
                </a:cubicBezTo>
                <a:cubicBezTo>
                  <a:pt x="931028" y="1506848"/>
                  <a:pt x="953565" y="1475220"/>
                  <a:pt x="1016843" y="1465220"/>
                </a:cubicBezTo>
                <a:cubicBezTo>
                  <a:pt x="1016843" y="1465220"/>
                  <a:pt x="1013665" y="1461964"/>
                  <a:pt x="1013665" y="1461964"/>
                </a:cubicBezTo>
                <a:lnTo>
                  <a:pt x="1015976" y="1460801"/>
                </a:lnTo>
                <a:cubicBezTo>
                  <a:pt x="1015976" y="1460801"/>
                  <a:pt x="1021755" y="1463127"/>
                  <a:pt x="1021755" y="1463127"/>
                </a:cubicBezTo>
                <a:cubicBezTo>
                  <a:pt x="1021755" y="1463127"/>
                  <a:pt x="1024933" y="1466150"/>
                  <a:pt x="1024933" y="1466150"/>
                </a:cubicBezTo>
                <a:cubicBezTo>
                  <a:pt x="1045737" y="1448010"/>
                  <a:pt x="1065674" y="1429638"/>
                  <a:pt x="1087634" y="1412196"/>
                </a:cubicBezTo>
                <a:cubicBezTo>
                  <a:pt x="1098613" y="1403591"/>
                  <a:pt x="1111616" y="1392661"/>
                  <a:pt x="1126352" y="1390103"/>
                </a:cubicBezTo>
                <a:cubicBezTo>
                  <a:pt x="1166515" y="1383359"/>
                  <a:pt x="1189919" y="1362428"/>
                  <a:pt x="1216790" y="1344754"/>
                </a:cubicBezTo>
                <a:cubicBezTo>
                  <a:pt x="1232971" y="1334056"/>
                  <a:pt x="1248285" y="1324056"/>
                  <a:pt x="1271978" y="1322893"/>
                </a:cubicBezTo>
                <a:cubicBezTo>
                  <a:pt x="1276601" y="1322660"/>
                  <a:pt x="1281513" y="1321730"/>
                  <a:pt x="1286136" y="1320567"/>
                </a:cubicBezTo>
                <a:cubicBezTo>
                  <a:pt x="1326877" y="1309869"/>
                  <a:pt x="1354616" y="1311265"/>
                  <a:pt x="1388711" y="1325218"/>
                </a:cubicBezTo>
                <a:cubicBezTo>
                  <a:pt x="1392467" y="1326614"/>
                  <a:pt x="1398824" y="1327079"/>
                  <a:pt x="1402580" y="1325916"/>
                </a:cubicBezTo>
                <a:cubicBezTo>
                  <a:pt x="1410670" y="1323590"/>
                  <a:pt x="1409803" y="1318242"/>
                  <a:pt x="1406625" y="1313590"/>
                </a:cubicBezTo>
                <a:cubicBezTo>
                  <a:pt x="1402002" y="1305916"/>
                  <a:pt x="1396223" y="1298706"/>
                  <a:pt x="1391311" y="1291032"/>
                </a:cubicBezTo>
                <a:cubicBezTo>
                  <a:pt x="1387555" y="1284753"/>
                  <a:pt x="1384376" y="1278008"/>
                  <a:pt x="1394778" y="1273590"/>
                </a:cubicBezTo>
                <a:cubicBezTo>
                  <a:pt x="1404025" y="1269869"/>
                  <a:pt x="1415004" y="1271264"/>
                  <a:pt x="1422517" y="1275450"/>
                </a:cubicBezTo>
                <a:cubicBezTo>
                  <a:pt x="1443032" y="1286613"/>
                  <a:pt x="1462391" y="1298939"/>
                  <a:pt x="1482328" y="1310800"/>
                </a:cubicBezTo>
                <a:cubicBezTo>
                  <a:pt x="1500242" y="1302660"/>
                  <a:pt x="1525091" y="1296846"/>
                  <a:pt x="1535204" y="1285450"/>
                </a:cubicBezTo>
                <a:cubicBezTo>
                  <a:pt x="1563809" y="1251962"/>
                  <a:pt x="1611773" y="1240334"/>
                  <a:pt x="1659449" y="1230566"/>
                </a:cubicBezTo>
                <a:cubicBezTo>
                  <a:pt x="1699323" y="1222659"/>
                  <a:pt x="1724172" y="1210333"/>
                  <a:pt x="1728217" y="1181263"/>
                </a:cubicBezTo>
                <a:cubicBezTo>
                  <a:pt x="1729373" y="1172891"/>
                  <a:pt x="1736307" y="1165449"/>
                  <a:pt x="1746709" y="1160565"/>
                </a:cubicBezTo>
                <a:cubicBezTo>
                  <a:pt x="1753644" y="1157309"/>
                  <a:pt x="1760289" y="1160333"/>
                  <a:pt x="1765779" y="1164054"/>
                </a:cubicBezTo>
                <a:cubicBezTo>
                  <a:pt x="1811721" y="1138937"/>
                  <a:pt x="1857952" y="1113821"/>
                  <a:pt x="1903893" y="1088704"/>
                </a:cubicBezTo>
                <a:cubicBezTo>
                  <a:pt x="1921230" y="1074750"/>
                  <a:pt x="1938277" y="1061029"/>
                  <a:pt x="1955325" y="1047308"/>
                </a:cubicBezTo>
                <a:cubicBezTo>
                  <a:pt x="1956481" y="1044517"/>
                  <a:pt x="1958792" y="1042889"/>
                  <a:pt x="1962259" y="1042192"/>
                </a:cubicBezTo>
                <a:cubicBezTo>
                  <a:pt x="1965438" y="1041494"/>
                  <a:pt x="1967171" y="1041261"/>
                  <a:pt x="1967749" y="1041959"/>
                </a:cubicBezTo>
                <a:cubicBezTo>
                  <a:pt x="1976706" y="1039633"/>
                  <a:pt x="1985664" y="1037540"/>
                  <a:pt x="1994910" y="1035447"/>
                </a:cubicBezTo>
                <a:cubicBezTo>
                  <a:pt x="2008779" y="1008936"/>
                  <a:pt x="2031316" y="987307"/>
                  <a:pt x="2069168" y="974516"/>
                </a:cubicBezTo>
                <a:cubicBezTo>
                  <a:pt x="2077547" y="966842"/>
                  <a:pt x="2086215" y="959167"/>
                  <a:pt x="2094595" y="951493"/>
                </a:cubicBezTo>
                <a:cubicBezTo>
                  <a:pt x="2101240" y="941028"/>
                  <a:pt x="2111642" y="933121"/>
                  <a:pt x="2127534" y="928934"/>
                </a:cubicBezTo>
                <a:cubicBezTo>
                  <a:pt x="2128689" y="926609"/>
                  <a:pt x="2130423" y="924981"/>
                  <a:pt x="2132735" y="923353"/>
                </a:cubicBezTo>
                <a:cubicBezTo>
                  <a:pt x="2136780" y="918934"/>
                  <a:pt x="2141981" y="914981"/>
                  <a:pt x="2148916" y="912423"/>
                </a:cubicBezTo>
                <a:cubicBezTo>
                  <a:pt x="2152383" y="910562"/>
                  <a:pt x="2156139" y="908702"/>
                  <a:pt x="2160184" y="907306"/>
                </a:cubicBezTo>
                <a:cubicBezTo>
                  <a:pt x="2166541" y="908004"/>
                  <a:pt x="2171164" y="906376"/>
                  <a:pt x="2173765" y="902190"/>
                </a:cubicBezTo>
                <a:cubicBezTo>
                  <a:pt x="2180699" y="898236"/>
                  <a:pt x="2187634" y="894283"/>
                  <a:pt x="2194568" y="890329"/>
                </a:cubicBezTo>
                <a:cubicBezTo>
                  <a:pt x="2225774" y="872887"/>
                  <a:pt x="2257558" y="855213"/>
                  <a:pt x="2288474" y="837305"/>
                </a:cubicBezTo>
                <a:cubicBezTo>
                  <a:pt x="2309567" y="824980"/>
                  <a:pt x="2342217" y="791724"/>
                  <a:pt x="2355220" y="770328"/>
                </a:cubicBezTo>
                <a:cubicBezTo>
                  <a:pt x="2362732" y="755444"/>
                  <a:pt x="2379780" y="746374"/>
                  <a:pt x="2400294" y="740793"/>
                </a:cubicBezTo>
                <a:cubicBezTo>
                  <a:pt x="2417631" y="735909"/>
                  <a:pt x="2436990" y="730095"/>
                  <a:pt x="2450570" y="720792"/>
                </a:cubicBezTo>
                <a:cubicBezTo>
                  <a:pt x="2473686" y="708699"/>
                  <a:pt x="2500846" y="694978"/>
                  <a:pt x="2524251" y="682885"/>
                </a:cubicBezTo>
                <a:cubicBezTo>
                  <a:pt x="2530752" y="680269"/>
                  <a:pt x="2529614" y="681184"/>
                  <a:pt x="2541438" y="676214"/>
                </a:cubicBezTo>
                <a:lnTo>
                  <a:pt x="2548548" y="673151"/>
                </a:lnTo>
                <a:lnTo>
                  <a:pt x="2571420" y="666809"/>
                </a:lnTo>
                <a:cubicBezTo>
                  <a:pt x="2580594" y="664629"/>
                  <a:pt x="2589407" y="661838"/>
                  <a:pt x="2596197" y="655675"/>
                </a:cubicBezTo>
                <a:cubicBezTo>
                  <a:pt x="2610933" y="642652"/>
                  <a:pt x="2629714" y="633117"/>
                  <a:pt x="2651384" y="625908"/>
                </a:cubicBezTo>
                <a:cubicBezTo>
                  <a:pt x="2659764" y="622652"/>
                  <a:pt x="2668432" y="619163"/>
                  <a:pt x="2677100" y="615907"/>
                </a:cubicBezTo>
                <a:cubicBezTo>
                  <a:pt x="2700216" y="604745"/>
                  <a:pt x="2723042" y="593349"/>
                  <a:pt x="2746446" y="582651"/>
                </a:cubicBezTo>
                <a:cubicBezTo>
                  <a:pt x="2752225" y="580093"/>
                  <a:pt x="2760605" y="579628"/>
                  <a:pt x="2765806" y="583814"/>
                </a:cubicBezTo>
                <a:cubicBezTo>
                  <a:pt x="2771295" y="587768"/>
                  <a:pt x="2770717" y="592884"/>
                  <a:pt x="2766383" y="596837"/>
                </a:cubicBezTo>
                <a:cubicBezTo>
                  <a:pt x="2747313" y="614977"/>
                  <a:pt x="2728821" y="632419"/>
                  <a:pt x="2709173" y="650559"/>
                </a:cubicBezTo>
                <a:cubicBezTo>
                  <a:pt x="2714952" y="660327"/>
                  <a:pt x="2721019" y="668931"/>
                  <a:pt x="2718997" y="679397"/>
                </a:cubicBezTo>
                <a:cubicBezTo>
                  <a:pt x="2725932" y="679629"/>
                  <a:pt x="2743268" y="678466"/>
                  <a:pt x="2744135" y="677071"/>
                </a:cubicBezTo>
                <a:cubicBezTo>
                  <a:pt x="2761471" y="648931"/>
                  <a:pt x="2814926" y="628931"/>
                  <a:pt x="2845842" y="619861"/>
                </a:cubicBezTo>
                <a:lnTo>
                  <a:pt x="2845553" y="619861"/>
                </a:lnTo>
                <a:cubicBezTo>
                  <a:pt x="2843242" y="617768"/>
                  <a:pt x="2852488" y="611256"/>
                  <a:pt x="2861156" y="604047"/>
                </a:cubicBezTo>
                <a:cubicBezTo>
                  <a:pt x="2869247" y="603814"/>
                  <a:pt x="2865490" y="610791"/>
                  <a:pt x="2872714" y="612884"/>
                </a:cubicBezTo>
                <a:cubicBezTo>
                  <a:pt x="2883694" y="604977"/>
                  <a:pt x="2893229" y="596837"/>
                  <a:pt x="2904497" y="589396"/>
                </a:cubicBezTo>
                <a:cubicBezTo>
                  <a:pt x="2922989" y="577302"/>
                  <a:pt x="2926168" y="578465"/>
                  <a:pt x="2940615" y="597535"/>
                </a:cubicBezTo>
                <a:cubicBezTo>
                  <a:pt x="2951017" y="596837"/>
                  <a:pt x="2957085" y="595675"/>
                  <a:pt x="2967487" y="594977"/>
                </a:cubicBezTo>
                <a:cubicBezTo>
                  <a:pt x="2967703" y="570384"/>
                  <a:pt x="2959143" y="556779"/>
                  <a:pt x="2927301" y="547982"/>
                </a:cubicBezTo>
                <a:lnTo>
                  <a:pt x="2893247" y="541683"/>
                </a:lnTo>
                <a:lnTo>
                  <a:pt x="2905256" y="517214"/>
                </a:lnTo>
                <a:lnTo>
                  <a:pt x="2924379" y="502532"/>
                </a:lnTo>
                <a:lnTo>
                  <a:pt x="2945960" y="491255"/>
                </a:lnTo>
                <a:cubicBezTo>
                  <a:pt x="2952606" y="489452"/>
                  <a:pt x="2957951" y="489743"/>
                  <a:pt x="2965753" y="489394"/>
                </a:cubicBezTo>
                <a:cubicBezTo>
                  <a:pt x="2989157" y="474976"/>
                  <a:pt x="3021229" y="459161"/>
                  <a:pt x="3050702" y="450092"/>
                </a:cubicBezTo>
                <a:cubicBezTo>
                  <a:pt x="3076418" y="442184"/>
                  <a:pt x="3099244" y="429394"/>
                  <a:pt x="3121492" y="416835"/>
                </a:cubicBezTo>
                <a:cubicBezTo>
                  <a:pt x="3147786" y="401951"/>
                  <a:pt x="3175524" y="390091"/>
                  <a:pt x="3206730" y="381021"/>
                </a:cubicBezTo>
                <a:cubicBezTo>
                  <a:pt x="3222911" y="374509"/>
                  <a:pt x="3238224" y="368695"/>
                  <a:pt x="3254694" y="362881"/>
                </a:cubicBezTo>
                <a:cubicBezTo>
                  <a:pt x="3273765" y="356369"/>
                  <a:pt x="3291390" y="338462"/>
                  <a:pt x="3301792" y="338462"/>
                </a:cubicBezTo>
                <a:cubicBezTo>
                  <a:pt x="3307571" y="314974"/>
                  <a:pt x="3312194" y="322416"/>
                  <a:pt x="3319706" y="321020"/>
                </a:cubicBezTo>
                <a:cubicBezTo>
                  <a:pt x="3373738" y="310555"/>
                  <a:pt x="3404655" y="270089"/>
                  <a:pt x="3461287" y="262880"/>
                </a:cubicBezTo>
                <a:cubicBezTo>
                  <a:pt x="3464177" y="263578"/>
                  <a:pt x="3466488" y="264740"/>
                  <a:pt x="3468511" y="266368"/>
                </a:cubicBezTo>
                <a:cubicBezTo>
                  <a:pt x="3474868" y="269392"/>
                  <a:pt x="3481513" y="272415"/>
                  <a:pt x="3487870" y="275438"/>
                </a:cubicBezTo>
                <a:cubicBezTo>
                  <a:pt x="3493938" y="264043"/>
                  <a:pt x="3499139" y="252647"/>
                  <a:pt x="3512719" y="244043"/>
                </a:cubicBezTo>
                <a:cubicBezTo>
                  <a:pt x="3512719" y="244043"/>
                  <a:pt x="3513008" y="244043"/>
                  <a:pt x="3513008" y="244043"/>
                </a:cubicBezTo>
                <a:cubicBezTo>
                  <a:pt x="3515319" y="239624"/>
                  <a:pt x="3516475" y="235205"/>
                  <a:pt x="3519076" y="231019"/>
                </a:cubicBezTo>
                <a:cubicBezTo>
                  <a:pt x="3528322" y="220554"/>
                  <a:pt x="3542769" y="214972"/>
                  <a:pt x="3559527" y="211251"/>
                </a:cubicBezTo>
                <a:cubicBezTo>
                  <a:pt x="3615293" y="198461"/>
                  <a:pt x="3663546" y="177065"/>
                  <a:pt x="3710933" y="153111"/>
                </a:cubicBezTo>
                <a:cubicBezTo>
                  <a:pt x="3750807" y="132878"/>
                  <a:pt x="3788658" y="107064"/>
                  <a:pt x="3844135" y="106367"/>
                </a:cubicBezTo>
                <a:cubicBezTo>
                  <a:pt x="3854537" y="106134"/>
                  <a:pt x="3862627" y="101948"/>
                  <a:pt x="3867250" y="95436"/>
                </a:cubicBezTo>
                <a:cubicBezTo>
                  <a:pt x="3892388" y="61017"/>
                  <a:pt x="3950754" y="57994"/>
                  <a:pt x="3989472" y="35901"/>
                </a:cubicBezTo>
                <a:cubicBezTo>
                  <a:pt x="3993373" y="33691"/>
                  <a:pt x="3997924" y="33284"/>
                  <a:pt x="4002655" y="33808"/>
                </a:cubicBezTo>
                <a:close/>
                <a:moveTo>
                  <a:pt x="4277619" y="115"/>
                </a:moveTo>
                <a:cubicBezTo>
                  <a:pt x="4280870" y="493"/>
                  <a:pt x="4283614" y="1830"/>
                  <a:pt x="4285059" y="4505"/>
                </a:cubicBezTo>
                <a:cubicBezTo>
                  <a:pt x="4289105" y="11714"/>
                  <a:pt x="4281881" y="16598"/>
                  <a:pt x="4271190" y="21249"/>
                </a:cubicBezTo>
                <a:cubicBezTo>
                  <a:pt x="4266856" y="21017"/>
                  <a:pt x="4259055" y="21714"/>
                  <a:pt x="4254143" y="19621"/>
                </a:cubicBezTo>
                <a:cubicBezTo>
                  <a:pt x="4245763" y="16133"/>
                  <a:pt x="4252987" y="6133"/>
                  <a:pt x="4267145" y="1482"/>
                </a:cubicBezTo>
                <a:cubicBezTo>
                  <a:pt x="4270612" y="319"/>
                  <a:pt x="4274368" y="-263"/>
                  <a:pt x="4277619" y="115"/>
                </a:cubicBezTo>
                <a:close/>
              </a:path>
            </a:pathLst>
          </a:custGeom>
        </p:spPr>
        <p:txBody>
          <a:bodyPr wrap="square">
            <a:noAutofit/>
          </a:bodyPr>
          <a:lstStyle/>
          <a:p>
            <a:endParaRPr lang="en-US"/>
          </a:p>
        </p:txBody>
      </p:sp>
      <p:grpSp>
        <p:nvGrpSpPr>
          <p:cNvPr id="21" name="Group 19"/>
          <p:cNvGrpSpPr>
            <a:grpSpLocks noChangeAspect="1"/>
          </p:cNvGrpSpPr>
          <p:nvPr userDrawn="1"/>
        </p:nvGrpSpPr>
        <p:grpSpPr bwMode="auto">
          <a:xfrm rot="4125194">
            <a:off x="8208653" y="2981473"/>
            <a:ext cx="624956" cy="679153"/>
            <a:chOff x="5918" y="940"/>
            <a:chExt cx="738" cy="802"/>
          </a:xfrm>
          <a:solidFill>
            <a:schemeClr val="bg1">
              <a:lumMod val="65000"/>
              <a:alpha val="10000"/>
            </a:schemeClr>
          </a:solidFill>
        </p:grpSpPr>
        <p:sp>
          <p:nvSpPr>
            <p:cNvPr id="22" name="Freeform 20"/>
            <p:cNvSpPr/>
            <p:nvPr/>
          </p:nvSpPr>
          <p:spPr bwMode="auto">
            <a:xfrm>
              <a:off x="6099" y="1532"/>
              <a:ext cx="5" cy="2"/>
            </a:xfrm>
            <a:custGeom>
              <a:avLst/>
              <a:gdLst>
                <a:gd name="T0" fmla="*/ 7 w 7"/>
                <a:gd name="T1" fmla="*/ 0 h 2"/>
                <a:gd name="T2" fmla="*/ 5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6" y="0"/>
                    <a:pt x="6" y="1"/>
                    <a:pt x="5" y="1"/>
                  </a:cubicBezTo>
                  <a:cubicBezTo>
                    <a:pt x="3" y="1"/>
                    <a:pt x="2" y="1"/>
                    <a:pt x="0" y="2"/>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21"/>
            <p:cNvSpPr>
              <a:spLocks noEditPoints="1"/>
            </p:cNvSpPr>
            <p:nvPr/>
          </p:nvSpPr>
          <p:spPr bwMode="auto">
            <a:xfrm>
              <a:off x="5918" y="940"/>
              <a:ext cx="738" cy="802"/>
            </a:xfrm>
            <a:custGeom>
              <a:avLst/>
              <a:gdLst>
                <a:gd name="T0" fmla="*/ 1052 w 1065"/>
                <a:gd name="T1" fmla="*/ 587 h 1159"/>
                <a:gd name="T2" fmla="*/ 973 w 1065"/>
                <a:gd name="T3" fmla="*/ 629 h 1159"/>
                <a:gd name="T4" fmla="*/ 942 w 1065"/>
                <a:gd name="T5" fmla="*/ 648 h 1159"/>
                <a:gd name="T6" fmla="*/ 1030 w 1065"/>
                <a:gd name="T7" fmla="*/ 557 h 1159"/>
                <a:gd name="T8" fmla="*/ 1023 w 1065"/>
                <a:gd name="T9" fmla="*/ 429 h 1159"/>
                <a:gd name="T10" fmla="*/ 975 w 1065"/>
                <a:gd name="T11" fmla="*/ 390 h 1159"/>
                <a:gd name="T12" fmla="*/ 906 w 1065"/>
                <a:gd name="T13" fmla="*/ 486 h 1159"/>
                <a:gd name="T14" fmla="*/ 896 w 1065"/>
                <a:gd name="T15" fmla="*/ 467 h 1159"/>
                <a:gd name="T16" fmla="*/ 941 w 1065"/>
                <a:gd name="T17" fmla="*/ 373 h 1159"/>
                <a:gd name="T18" fmla="*/ 913 w 1065"/>
                <a:gd name="T19" fmla="*/ 286 h 1159"/>
                <a:gd name="T20" fmla="*/ 804 w 1065"/>
                <a:gd name="T21" fmla="*/ 194 h 1159"/>
                <a:gd name="T22" fmla="*/ 661 w 1065"/>
                <a:gd name="T23" fmla="*/ 529 h 1159"/>
                <a:gd name="T24" fmla="*/ 754 w 1065"/>
                <a:gd name="T25" fmla="*/ 274 h 1159"/>
                <a:gd name="T26" fmla="*/ 757 w 1065"/>
                <a:gd name="T27" fmla="*/ 221 h 1159"/>
                <a:gd name="T28" fmla="*/ 684 w 1065"/>
                <a:gd name="T29" fmla="*/ 120 h 1159"/>
                <a:gd name="T30" fmla="*/ 588 w 1065"/>
                <a:gd name="T31" fmla="*/ 75 h 1159"/>
                <a:gd name="T32" fmla="*/ 574 w 1065"/>
                <a:gd name="T33" fmla="*/ 86 h 1159"/>
                <a:gd name="T34" fmla="*/ 602 w 1065"/>
                <a:gd name="T35" fmla="*/ 165 h 1159"/>
                <a:gd name="T36" fmla="*/ 527 w 1065"/>
                <a:gd name="T37" fmla="*/ 482 h 1159"/>
                <a:gd name="T38" fmla="*/ 566 w 1065"/>
                <a:gd name="T39" fmla="*/ 179 h 1159"/>
                <a:gd name="T40" fmla="*/ 542 w 1065"/>
                <a:gd name="T41" fmla="*/ 105 h 1159"/>
                <a:gd name="T42" fmla="*/ 381 w 1065"/>
                <a:gd name="T43" fmla="*/ 51 h 1159"/>
                <a:gd name="T44" fmla="*/ 449 w 1065"/>
                <a:gd name="T45" fmla="*/ 156 h 1159"/>
                <a:gd name="T46" fmla="*/ 384 w 1065"/>
                <a:gd name="T47" fmla="*/ 341 h 1159"/>
                <a:gd name="T48" fmla="*/ 366 w 1065"/>
                <a:gd name="T49" fmla="*/ 125 h 1159"/>
                <a:gd name="T50" fmla="*/ 70 w 1065"/>
                <a:gd name="T51" fmla="*/ 3 h 1159"/>
                <a:gd name="T52" fmla="*/ 67 w 1065"/>
                <a:gd name="T53" fmla="*/ 6 h 1159"/>
                <a:gd name="T54" fmla="*/ 53 w 1065"/>
                <a:gd name="T55" fmla="*/ 184 h 1159"/>
                <a:gd name="T56" fmla="*/ 151 w 1065"/>
                <a:gd name="T57" fmla="*/ 318 h 1159"/>
                <a:gd name="T58" fmla="*/ 151 w 1065"/>
                <a:gd name="T59" fmla="*/ 371 h 1159"/>
                <a:gd name="T60" fmla="*/ 61 w 1065"/>
                <a:gd name="T61" fmla="*/ 272 h 1159"/>
                <a:gd name="T62" fmla="*/ 40 w 1065"/>
                <a:gd name="T63" fmla="*/ 412 h 1159"/>
                <a:gd name="T64" fmla="*/ 269 w 1065"/>
                <a:gd name="T65" fmla="*/ 524 h 1159"/>
                <a:gd name="T66" fmla="*/ 134 w 1065"/>
                <a:gd name="T67" fmla="*/ 538 h 1159"/>
                <a:gd name="T68" fmla="*/ 76 w 1065"/>
                <a:gd name="T69" fmla="*/ 504 h 1159"/>
                <a:gd name="T70" fmla="*/ 27 w 1065"/>
                <a:gd name="T71" fmla="*/ 442 h 1159"/>
                <a:gd name="T72" fmla="*/ 9 w 1065"/>
                <a:gd name="T73" fmla="*/ 524 h 1159"/>
                <a:gd name="T74" fmla="*/ 166 w 1065"/>
                <a:gd name="T75" fmla="*/ 694 h 1159"/>
                <a:gd name="T76" fmla="*/ 308 w 1065"/>
                <a:gd name="T77" fmla="*/ 728 h 1159"/>
                <a:gd name="T78" fmla="*/ 146 w 1065"/>
                <a:gd name="T79" fmla="*/ 724 h 1159"/>
                <a:gd name="T80" fmla="*/ 24 w 1065"/>
                <a:gd name="T81" fmla="*/ 657 h 1159"/>
                <a:gd name="T82" fmla="*/ 13 w 1065"/>
                <a:gd name="T83" fmla="*/ 734 h 1159"/>
                <a:gd name="T84" fmla="*/ 184 w 1065"/>
                <a:gd name="T85" fmla="*/ 869 h 1159"/>
                <a:gd name="T86" fmla="*/ 222 w 1065"/>
                <a:gd name="T87" fmla="*/ 864 h 1159"/>
                <a:gd name="T88" fmla="*/ 212 w 1065"/>
                <a:gd name="T89" fmla="*/ 894 h 1159"/>
                <a:gd name="T90" fmla="*/ 73 w 1065"/>
                <a:gd name="T91" fmla="*/ 917 h 1159"/>
                <a:gd name="T92" fmla="*/ 221 w 1065"/>
                <a:gd name="T93" fmla="*/ 1013 h 1159"/>
                <a:gd name="T94" fmla="*/ 460 w 1065"/>
                <a:gd name="T95" fmla="*/ 904 h 1159"/>
                <a:gd name="T96" fmla="*/ 346 w 1065"/>
                <a:gd name="T97" fmla="*/ 978 h 1159"/>
                <a:gd name="T98" fmla="*/ 236 w 1065"/>
                <a:gd name="T99" fmla="*/ 1034 h 1159"/>
                <a:gd name="T100" fmla="*/ 395 w 1065"/>
                <a:gd name="T101" fmla="*/ 1103 h 1159"/>
                <a:gd name="T102" fmla="*/ 552 w 1065"/>
                <a:gd name="T103" fmla="*/ 1157 h 1159"/>
                <a:gd name="T104" fmla="*/ 658 w 1065"/>
                <a:gd name="T105" fmla="*/ 1034 h 1159"/>
                <a:gd name="T106" fmla="*/ 646 w 1065"/>
                <a:gd name="T107" fmla="*/ 924 h 1159"/>
                <a:gd name="T108" fmla="*/ 761 w 1065"/>
                <a:gd name="T109" fmla="*/ 1112 h 1159"/>
                <a:gd name="T110" fmla="*/ 678 w 1065"/>
                <a:gd name="T111" fmla="*/ 914 h 1159"/>
                <a:gd name="T112" fmla="*/ 769 w 1065"/>
                <a:gd name="T113" fmla="*/ 972 h 1159"/>
                <a:gd name="T114" fmla="*/ 868 w 1065"/>
                <a:gd name="T115" fmla="*/ 947 h 1159"/>
                <a:gd name="T116" fmla="*/ 916 w 1065"/>
                <a:gd name="T117" fmla="*/ 917 h 1159"/>
                <a:gd name="T118" fmla="*/ 1034 w 1065"/>
                <a:gd name="T119" fmla="*/ 733 h 1159"/>
                <a:gd name="T120" fmla="*/ 1064 w 1065"/>
                <a:gd name="T121" fmla="*/ 57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5" h="1159">
                  <a:moveTo>
                    <a:pt x="1064" y="577"/>
                  </a:moveTo>
                  <a:cubicBezTo>
                    <a:pt x="1064" y="577"/>
                    <a:pt x="1064" y="577"/>
                    <a:pt x="1064" y="577"/>
                  </a:cubicBezTo>
                  <a:cubicBezTo>
                    <a:pt x="1063" y="576"/>
                    <a:pt x="1062" y="576"/>
                    <a:pt x="1062" y="576"/>
                  </a:cubicBezTo>
                  <a:cubicBezTo>
                    <a:pt x="1061" y="576"/>
                    <a:pt x="1061" y="576"/>
                    <a:pt x="1061" y="576"/>
                  </a:cubicBezTo>
                  <a:cubicBezTo>
                    <a:pt x="1061" y="576"/>
                    <a:pt x="1060" y="576"/>
                    <a:pt x="1060" y="577"/>
                  </a:cubicBezTo>
                  <a:cubicBezTo>
                    <a:pt x="1058" y="578"/>
                    <a:pt x="1057" y="581"/>
                    <a:pt x="1055" y="583"/>
                  </a:cubicBezTo>
                  <a:cubicBezTo>
                    <a:pt x="1055" y="583"/>
                    <a:pt x="1055" y="584"/>
                    <a:pt x="1054" y="584"/>
                  </a:cubicBezTo>
                  <a:cubicBezTo>
                    <a:pt x="1054" y="585"/>
                    <a:pt x="1053" y="586"/>
                    <a:pt x="1052" y="587"/>
                  </a:cubicBezTo>
                  <a:cubicBezTo>
                    <a:pt x="1050" y="589"/>
                    <a:pt x="1048" y="591"/>
                    <a:pt x="1045" y="592"/>
                  </a:cubicBezTo>
                  <a:cubicBezTo>
                    <a:pt x="1042" y="594"/>
                    <a:pt x="1039" y="596"/>
                    <a:pt x="1037" y="598"/>
                  </a:cubicBezTo>
                  <a:cubicBezTo>
                    <a:pt x="1034" y="600"/>
                    <a:pt x="1031" y="602"/>
                    <a:pt x="1028" y="604"/>
                  </a:cubicBezTo>
                  <a:cubicBezTo>
                    <a:pt x="1027" y="604"/>
                    <a:pt x="1027" y="605"/>
                    <a:pt x="1026" y="605"/>
                  </a:cubicBezTo>
                  <a:cubicBezTo>
                    <a:pt x="1025" y="605"/>
                    <a:pt x="1023" y="606"/>
                    <a:pt x="1022" y="606"/>
                  </a:cubicBezTo>
                  <a:cubicBezTo>
                    <a:pt x="1020" y="607"/>
                    <a:pt x="1018" y="608"/>
                    <a:pt x="1017" y="609"/>
                  </a:cubicBezTo>
                  <a:cubicBezTo>
                    <a:pt x="1015" y="609"/>
                    <a:pt x="1013" y="610"/>
                    <a:pt x="1012" y="611"/>
                  </a:cubicBezTo>
                  <a:cubicBezTo>
                    <a:pt x="999" y="617"/>
                    <a:pt x="986" y="623"/>
                    <a:pt x="973" y="629"/>
                  </a:cubicBezTo>
                  <a:cubicBezTo>
                    <a:pt x="970" y="631"/>
                    <a:pt x="967" y="632"/>
                    <a:pt x="964" y="634"/>
                  </a:cubicBezTo>
                  <a:cubicBezTo>
                    <a:pt x="963" y="634"/>
                    <a:pt x="962" y="635"/>
                    <a:pt x="961" y="635"/>
                  </a:cubicBezTo>
                  <a:cubicBezTo>
                    <a:pt x="959" y="637"/>
                    <a:pt x="958" y="638"/>
                    <a:pt x="956" y="639"/>
                  </a:cubicBezTo>
                  <a:cubicBezTo>
                    <a:pt x="955" y="639"/>
                    <a:pt x="954" y="640"/>
                    <a:pt x="952" y="641"/>
                  </a:cubicBezTo>
                  <a:cubicBezTo>
                    <a:pt x="951" y="642"/>
                    <a:pt x="950" y="643"/>
                    <a:pt x="948" y="644"/>
                  </a:cubicBezTo>
                  <a:cubicBezTo>
                    <a:pt x="947" y="645"/>
                    <a:pt x="946" y="645"/>
                    <a:pt x="945" y="646"/>
                  </a:cubicBezTo>
                  <a:cubicBezTo>
                    <a:pt x="944" y="647"/>
                    <a:pt x="943" y="647"/>
                    <a:pt x="942" y="648"/>
                  </a:cubicBezTo>
                  <a:cubicBezTo>
                    <a:pt x="942" y="648"/>
                    <a:pt x="942" y="648"/>
                    <a:pt x="942" y="648"/>
                  </a:cubicBezTo>
                  <a:cubicBezTo>
                    <a:pt x="910" y="672"/>
                    <a:pt x="886" y="702"/>
                    <a:pt x="851" y="727"/>
                  </a:cubicBezTo>
                  <a:cubicBezTo>
                    <a:pt x="832" y="741"/>
                    <a:pt x="823" y="741"/>
                    <a:pt x="801" y="729"/>
                  </a:cubicBezTo>
                  <a:cubicBezTo>
                    <a:pt x="799" y="728"/>
                    <a:pt x="798" y="727"/>
                    <a:pt x="797" y="725"/>
                  </a:cubicBezTo>
                  <a:cubicBezTo>
                    <a:pt x="796" y="723"/>
                    <a:pt x="798" y="720"/>
                    <a:pt x="800" y="719"/>
                  </a:cubicBezTo>
                  <a:cubicBezTo>
                    <a:pt x="811" y="707"/>
                    <a:pt x="824" y="698"/>
                    <a:pt x="837" y="689"/>
                  </a:cubicBezTo>
                  <a:cubicBezTo>
                    <a:pt x="896" y="650"/>
                    <a:pt x="955" y="610"/>
                    <a:pt x="1014" y="571"/>
                  </a:cubicBezTo>
                  <a:cubicBezTo>
                    <a:pt x="1015" y="570"/>
                    <a:pt x="1017" y="569"/>
                    <a:pt x="1018" y="568"/>
                  </a:cubicBezTo>
                  <a:cubicBezTo>
                    <a:pt x="1023" y="565"/>
                    <a:pt x="1027" y="561"/>
                    <a:pt x="1030" y="557"/>
                  </a:cubicBezTo>
                  <a:cubicBezTo>
                    <a:pt x="1031" y="556"/>
                    <a:pt x="1032" y="554"/>
                    <a:pt x="1032" y="553"/>
                  </a:cubicBezTo>
                  <a:cubicBezTo>
                    <a:pt x="1034" y="549"/>
                    <a:pt x="1036" y="544"/>
                    <a:pt x="1037" y="540"/>
                  </a:cubicBezTo>
                  <a:cubicBezTo>
                    <a:pt x="1038" y="537"/>
                    <a:pt x="1038" y="534"/>
                    <a:pt x="1039" y="531"/>
                  </a:cubicBezTo>
                  <a:cubicBezTo>
                    <a:pt x="1041" y="525"/>
                    <a:pt x="1042" y="519"/>
                    <a:pt x="1043" y="513"/>
                  </a:cubicBezTo>
                  <a:cubicBezTo>
                    <a:pt x="1043" y="510"/>
                    <a:pt x="1044" y="507"/>
                    <a:pt x="1044" y="504"/>
                  </a:cubicBezTo>
                  <a:cubicBezTo>
                    <a:pt x="1044" y="498"/>
                    <a:pt x="1044" y="493"/>
                    <a:pt x="1044" y="488"/>
                  </a:cubicBezTo>
                  <a:cubicBezTo>
                    <a:pt x="1042" y="468"/>
                    <a:pt x="1035" y="450"/>
                    <a:pt x="1025" y="432"/>
                  </a:cubicBezTo>
                  <a:cubicBezTo>
                    <a:pt x="1024" y="431"/>
                    <a:pt x="1023" y="430"/>
                    <a:pt x="1023" y="429"/>
                  </a:cubicBezTo>
                  <a:cubicBezTo>
                    <a:pt x="1020" y="423"/>
                    <a:pt x="1016" y="418"/>
                    <a:pt x="1013" y="413"/>
                  </a:cubicBezTo>
                  <a:cubicBezTo>
                    <a:pt x="1009" y="408"/>
                    <a:pt x="1006" y="403"/>
                    <a:pt x="1002" y="398"/>
                  </a:cubicBezTo>
                  <a:cubicBezTo>
                    <a:pt x="998" y="393"/>
                    <a:pt x="994" y="387"/>
                    <a:pt x="989" y="381"/>
                  </a:cubicBezTo>
                  <a:cubicBezTo>
                    <a:pt x="988" y="380"/>
                    <a:pt x="988" y="379"/>
                    <a:pt x="987" y="378"/>
                  </a:cubicBezTo>
                  <a:cubicBezTo>
                    <a:pt x="985" y="376"/>
                    <a:pt x="983" y="375"/>
                    <a:pt x="981" y="373"/>
                  </a:cubicBezTo>
                  <a:cubicBezTo>
                    <a:pt x="980" y="373"/>
                    <a:pt x="980" y="373"/>
                    <a:pt x="979" y="373"/>
                  </a:cubicBezTo>
                  <a:cubicBezTo>
                    <a:pt x="977" y="372"/>
                    <a:pt x="974" y="372"/>
                    <a:pt x="973" y="376"/>
                  </a:cubicBezTo>
                  <a:cubicBezTo>
                    <a:pt x="972" y="378"/>
                    <a:pt x="974" y="384"/>
                    <a:pt x="975" y="390"/>
                  </a:cubicBezTo>
                  <a:cubicBezTo>
                    <a:pt x="976" y="393"/>
                    <a:pt x="977" y="396"/>
                    <a:pt x="977" y="398"/>
                  </a:cubicBezTo>
                  <a:cubicBezTo>
                    <a:pt x="976" y="411"/>
                    <a:pt x="973" y="425"/>
                    <a:pt x="967" y="436"/>
                  </a:cubicBezTo>
                  <a:cubicBezTo>
                    <a:pt x="963" y="443"/>
                    <a:pt x="958" y="449"/>
                    <a:pt x="952" y="455"/>
                  </a:cubicBezTo>
                  <a:cubicBezTo>
                    <a:pt x="949" y="457"/>
                    <a:pt x="946" y="460"/>
                    <a:pt x="942" y="462"/>
                  </a:cubicBezTo>
                  <a:cubicBezTo>
                    <a:pt x="936" y="467"/>
                    <a:pt x="929" y="470"/>
                    <a:pt x="922" y="475"/>
                  </a:cubicBezTo>
                  <a:cubicBezTo>
                    <a:pt x="920" y="476"/>
                    <a:pt x="917" y="478"/>
                    <a:pt x="914" y="480"/>
                  </a:cubicBezTo>
                  <a:cubicBezTo>
                    <a:pt x="914" y="480"/>
                    <a:pt x="914" y="480"/>
                    <a:pt x="914" y="480"/>
                  </a:cubicBezTo>
                  <a:cubicBezTo>
                    <a:pt x="911" y="482"/>
                    <a:pt x="909" y="484"/>
                    <a:pt x="906" y="486"/>
                  </a:cubicBezTo>
                  <a:cubicBezTo>
                    <a:pt x="906" y="486"/>
                    <a:pt x="906" y="486"/>
                    <a:pt x="906" y="486"/>
                  </a:cubicBezTo>
                  <a:cubicBezTo>
                    <a:pt x="906" y="486"/>
                    <a:pt x="906" y="486"/>
                    <a:pt x="906" y="486"/>
                  </a:cubicBezTo>
                  <a:cubicBezTo>
                    <a:pt x="874" y="509"/>
                    <a:pt x="848" y="539"/>
                    <a:pt x="822" y="569"/>
                  </a:cubicBezTo>
                  <a:cubicBezTo>
                    <a:pt x="812" y="581"/>
                    <a:pt x="801" y="593"/>
                    <a:pt x="789" y="604"/>
                  </a:cubicBezTo>
                  <a:cubicBezTo>
                    <a:pt x="784" y="609"/>
                    <a:pt x="775" y="614"/>
                    <a:pt x="770" y="608"/>
                  </a:cubicBezTo>
                  <a:cubicBezTo>
                    <a:pt x="766" y="604"/>
                    <a:pt x="770" y="597"/>
                    <a:pt x="774" y="592"/>
                  </a:cubicBezTo>
                  <a:cubicBezTo>
                    <a:pt x="812" y="548"/>
                    <a:pt x="862" y="513"/>
                    <a:pt x="896" y="467"/>
                  </a:cubicBezTo>
                  <a:cubicBezTo>
                    <a:pt x="896" y="467"/>
                    <a:pt x="896" y="467"/>
                    <a:pt x="896" y="467"/>
                  </a:cubicBezTo>
                  <a:cubicBezTo>
                    <a:pt x="897" y="466"/>
                    <a:pt x="897" y="465"/>
                    <a:pt x="898" y="465"/>
                  </a:cubicBezTo>
                  <a:cubicBezTo>
                    <a:pt x="898" y="464"/>
                    <a:pt x="899" y="463"/>
                    <a:pt x="900" y="462"/>
                  </a:cubicBezTo>
                  <a:cubicBezTo>
                    <a:pt x="902" y="459"/>
                    <a:pt x="904" y="456"/>
                    <a:pt x="905" y="453"/>
                  </a:cubicBezTo>
                  <a:cubicBezTo>
                    <a:pt x="906" y="453"/>
                    <a:pt x="906" y="452"/>
                    <a:pt x="907" y="451"/>
                  </a:cubicBezTo>
                  <a:cubicBezTo>
                    <a:pt x="909" y="448"/>
                    <a:pt x="911" y="445"/>
                    <a:pt x="913" y="442"/>
                  </a:cubicBezTo>
                  <a:cubicBezTo>
                    <a:pt x="920" y="429"/>
                    <a:pt x="925" y="415"/>
                    <a:pt x="931" y="402"/>
                  </a:cubicBezTo>
                  <a:cubicBezTo>
                    <a:pt x="932" y="397"/>
                    <a:pt x="934" y="392"/>
                    <a:pt x="936" y="388"/>
                  </a:cubicBezTo>
                  <a:cubicBezTo>
                    <a:pt x="938" y="383"/>
                    <a:pt x="940" y="378"/>
                    <a:pt x="941" y="373"/>
                  </a:cubicBezTo>
                  <a:cubicBezTo>
                    <a:pt x="943" y="366"/>
                    <a:pt x="945" y="359"/>
                    <a:pt x="945" y="352"/>
                  </a:cubicBezTo>
                  <a:cubicBezTo>
                    <a:pt x="946" y="350"/>
                    <a:pt x="946" y="348"/>
                    <a:pt x="946" y="346"/>
                  </a:cubicBezTo>
                  <a:cubicBezTo>
                    <a:pt x="945" y="344"/>
                    <a:pt x="945" y="342"/>
                    <a:pt x="945" y="339"/>
                  </a:cubicBezTo>
                  <a:cubicBezTo>
                    <a:pt x="944" y="335"/>
                    <a:pt x="943" y="330"/>
                    <a:pt x="941" y="326"/>
                  </a:cubicBezTo>
                  <a:cubicBezTo>
                    <a:pt x="940" y="322"/>
                    <a:pt x="938" y="317"/>
                    <a:pt x="935" y="313"/>
                  </a:cubicBezTo>
                  <a:cubicBezTo>
                    <a:pt x="933" y="309"/>
                    <a:pt x="930" y="305"/>
                    <a:pt x="927" y="302"/>
                  </a:cubicBezTo>
                  <a:cubicBezTo>
                    <a:pt x="926" y="300"/>
                    <a:pt x="924" y="298"/>
                    <a:pt x="923" y="296"/>
                  </a:cubicBezTo>
                  <a:cubicBezTo>
                    <a:pt x="920" y="293"/>
                    <a:pt x="916" y="289"/>
                    <a:pt x="913" y="286"/>
                  </a:cubicBezTo>
                  <a:cubicBezTo>
                    <a:pt x="910" y="283"/>
                    <a:pt x="906" y="280"/>
                    <a:pt x="903" y="276"/>
                  </a:cubicBezTo>
                  <a:cubicBezTo>
                    <a:pt x="901" y="275"/>
                    <a:pt x="900" y="273"/>
                    <a:pt x="898" y="272"/>
                  </a:cubicBezTo>
                  <a:cubicBezTo>
                    <a:pt x="893" y="267"/>
                    <a:pt x="888" y="262"/>
                    <a:pt x="883" y="257"/>
                  </a:cubicBezTo>
                  <a:cubicBezTo>
                    <a:pt x="879" y="253"/>
                    <a:pt x="876" y="249"/>
                    <a:pt x="872" y="246"/>
                  </a:cubicBezTo>
                  <a:cubicBezTo>
                    <a:pt x="861" y="234"/>
                    <a:pt x="851" y="222"/>
                    <a:pt x="838" y="214"/>
                  </a:cubicBezTo>
                  <a:cubicBezTo>
                    <a:pt x="836" y="212"/>
                    <a:pt x="834" y="211"/>
                    <a:pt x="832" y="210"/>
                  </a:cubicBezTo>
                  <a:cubicBezTo>
                    <a:pt x="826" y="207"/>
                    <a:pt x="819" y="204"/>
                    <a:pt x="813" y="201"/>
                  </a:cubicBezTo>
                  <a:cubicBezTo>
                    <a:pt x="810" y="199"/>
                    <a:pt x="807" y="196"/>
                    <a:pt x="804" y="194"/>
                  </a:cubicBezTo>
                  <a:cubicBezTo>
                    <a:pt x="794" y="187"/>
                    <a:pt x="786" y="179"/>
                    <a:pt x="778" y="171"/>
                  </a:cubicBezTo>
                  <a:cubicBezTo>
                    <a:pt x="778" y="171"/>
                    <a:pt x="778" y="171"/>
                    <a:pt x="778" y="171"/>
                  </a:cubicBezTo>
                  <a:cubicBezTo>
                    <a:pt x="776" y="178"/>
                    <a:pt x="778" y="185"/>
                    <a:pt x="781" y="191"/>
                  </a:cubicBezTo>
                  <a:cubicBezTo>
                    <a:pt x="783" y="195"/>
                    <a:pt x="785" y="199"/>
                    <a:pt x="787" y="203"/>
                  </a:cubicBezTo>
                  <a:cubicBezTo>
                    <a:pt x="807" y="242"/>
                    <a:pt x="797" y="289"/>
                    <a:pt x="783" y="330"/>
                  </a:cubicBezTo>
                  <a:cubicBezTo>
                    <a:pt x="761" y="395"/>
                    <a:pt x="733" y="458"/>
                    <a:pt x="698" y="517"/>
                  </a:cubicBezTo>
                  <a:cubicBezTo>
                    <a:pt x="688" y="532"/>
                    <a:pt x="677" y="549"/>
                    <a:pt x="659" y="552"/>
                  </a:cubicBezTo>
                  <a:cubicBezTo>
                    <a:pt x="655" y="544"/>
                    <a:pt x="658" y="537"/>
                    <a:pt x="661" y="529"/>
                  </a:cubicBezTo>
                  <a:cubicBezTo>
                    <a:pt x="664" y="522"/>
                    <a:pt x="666" y="515"/>
                    <a:pt x="669" y="507"/>
                  </a:cubicBezTo>
                  <a:cubicBezTo>
                    <a:pt x="674" y="495"/>
                    <a:pt x="680" y="483"/>
                    <a:pt x="686" y="471"/>
                  </a:cubicBezTo>
                  <a:cubicBezTo>
                    <a:pt x="693" y="457"/>
                    <a:pt x="700" y="443"/>
                    <a:pt x="706" y="429"/>
                  </a:cubicBezTo>
                  <a:cubicBezTo>
                    <a:pt x="719" y="401"/>
                    <a:pt x="732" y="372"/>
                    <a:pt x="741" y="343"/>
                  </a:cubicBezTo>
                  <a:cubicBezTo>
                    <a:pt x="745" y="330"/>
                    <a:pt x="747" y="318"/>
                    <a:pt x="750" y="305"/>
                  </a:cubicBezTo>
                  <a:cubicBezTo>
                    <a:pt x="750" y="305"/>
                    <a:pt x="750" y="305"/>
                    <a:pt x="750" y="305"/>
                  </a:cubicBezTo>
                  <a:cubicBezTo>
                    <a:pt x="750" y="305"/>
                    <a:pt x="750" y="305"/>
                    <a:pt x="750" y="305"/>
                  </a:cubicBezTo>
                  <a:cubicBezTo>
                    <a:pt x="752" y="295"/>
                    <a:pt x="753" y="285"/>
                    <a:pt x="754" y="274"/>
                  </a:cubicBezTo>
                  <a:cubicBezTo>
                    <a:pt x="754" y="274"/>
                    <a:pt x="754" y="273"/>
                    <a:pt x="754" y="273"/>
                  </a:cubicBezTo>
                  <a:cubicBezTo>
                    <a:pt x="754" y="270"/>
                    <a:pt x="755" y="266"/>
                    <a:pt x="755" y="263"/>
                  </a:cubicBezTo>
                  <a:cubicBezTo>
                    <a:pt x="755" y="263"/>
                    <a:pt x="755" y="263"/>
                    <a:pt x="755" y="263"/>
                  </a:cubicBezTo>
                  <a:cubicBezTo>
                    <a:pt x="756" y="257"/>
                    <a:pt x="756" y="252"/>
                    <a:pt x="756" y="247"/>
                  </a:cubicBezTo>
                  <a:cubicBezTo>
                    <a:pt x="756" y="244"/>
                    <a:pt x="757" y="241"/>
                    <a:pt x="757" y="239"/>
                  </a:cubicBezTo>
                  <a:cubicBezTo>
                    <a:pt x="757" y="237"/>
                    <a:pt x="757" y="236"/>
                    <a:pt x="757" y="234"/>
                  </a:cubicBezTo>
                  <a:cubicBezTo>
                    <a:pt x="757" y="229"/>
                    <a:pt x="757" y="225"/>
                    <a:pt x="757" y="221"/>
                  </a:cubicBezTo>
                  <a:cubicBezTo>
                    <a:pt x="757" y="221"/>
                    <a:pt x="757" y="221"/>
                    <a:pt x="757" y="221"/>
                  </a:cubicBezTo>
                  <a:cubicBezTo>
                    <a:pt x="758" y="217"/>
                    <a:pt x="758" y="213"/>
                    <a:pt x="758" y="210"/>
                  </a:cubicBezTo>
                  <a:cubicBezTo>
                    <a:pt x="758" y="210"/>
                    <a:pt x="758" y="210"/>
                    <a:pt x="758" y="210"/>
                  </a:cubicBezTo>
                  <a:cubicBezTo>
                    <a:pt x="758" y="206"/>
                    <a:pt x="757" y="202"/>
                    <a:pt x="757" y="199"/>
                  </a:cubicBezTo>
                  <a:cubicBezTo>
                    <a:pt x="757" y="199"/>
                    <a:pt x="757" y="199"/>
                    <a:pt x="757" y="198"/>
                  </a:cubicBezTo>
                  <a:cubicBezTo>
                    <a:pt x="756" y="186"/>
                    <a:pt x="754" y="174"/>
                    <a:pt x="747" y="164"/>
                  </a:cubicBezTo>
                  <a:cubicBezTo>
                    <a:pt x="741" y="154"/>
                    <a:pt x="733" y="147"/>
                    <a:pt x="723" y="140"/>
                  </a:cubicBezTo>
                  <a:cubicBezTo>
                    <a:pt x="722" y="139"/>
                    <a:pt x="721" y="138"/>
                    <a:pt x="719" y="138"/>
                  </a:cubicBezTo>
                  <a:cubicBezTo>
                    <a:pt x="708" y="131"/>
                    <a:pt x="696" y="125"/>
                    <a:pt x="684" y="120"/>
                  </a:cubicBezTo>
                  <a:cubicBezTo>
                    <a:pt x="673" y="115"/>
                    <a:pt x="661" y="111"/>
                    <a:pt x="649" y="106"/>
                  </a:cubicBezTo>
                  <a:cubicBezTo>
                    <a:pt x="644" y="104"/>
                    <a:pt x="639" y="102"/>
                    <a:pt x="634" y="99"/>
                  </a:cubicBezTo>
                  <a:cubicBezTo>
                    <a:pt x="632" y="98"/>
                    <a:pt x="631" y="97"/>
                    <a:pt x="630" y="96"/>
                  </a:cubicBezTo>
                  <a:cubicBezTo>
                    <a:pt x="626" y="94"/>
                    <a:pt x="623" y="92"/>
                    <a:pt x="619" y="90"/>
                  </a:cubicBezTo>
                  <a:cubicBezTo>
                    <a:pt x="614" y="87"/>
                    <a:pt x="608" y="84"/>
                    <a:pt x="603" y="81"/>
                  </a:cubicBezTo>
                  <a:cubicBezTo>
                    <a:pt x="602" y="80"/>
                    <a:pt x="601" y="79"/>
                    <a:pt x="599" y="78"/>
                  </a:cubicBezTo>
                  <a:cubicBezTo>
                    <a:pt x="598" y="78"/>
                    <a:pt x="596" y="77"/>
                    <a:pt x="595" y="77"/>
                  </a:cubicBezTo>
                  <a:cubicBezTo>
                    <a:pt x="593" y="76"/>
                    <a:pt x="590" y="76"/>
                    <a:pt x="588" y="75"/>
                  </a:cubicBezTo>
                  <a:cubicBezTo>
                    <a:pt x="583" y="73"/>
                    <a:pt x="572" y="64"/>
                    <a:pt x="567" y="69"/>
                  </a:cubicBezTo>
                  <a:cubicBezTo>
                    <a:pt x="566" y="70"/>
                    <a:pt x="566" y="72"/>
                    <a:pt x="565" y="75"/>
                  </a:cubicBezTo>
                  <a:cubicBezTo>
                    <a:pt x="565" y="75"/>
                    <a:pt x="565" y="75"/>
                    <a:pt x="565" y="75"/>
                  </a:cubicBezTo>
                  <a:cubicBezTo>
                    <a:pt x="565" y="76"/>
                    <a:pt x="565" y="76"/>
                    <a:pt x="565" y="77"/>
                  </a:cubicBezTo>
                  <a:cubicBezTo>
                    <a:pt x="565" y="77"/>
                    <a:pt x="565" y="78"/>
                    <a:pt x="565" y="78"/>
                  </a:cubicBezTo>
                  <a:cubicBezTo>
                    <a:pt x="565" y="79"/>
                    <a:pt x="566" y="79"/>
                    <a:pt x="566" y="80"/>
                  </a:cubicBezTo>
                  <a:cubicBezTo>
                    <a:pt x="567" y="82"/>
                    <a:pt x="569" y="84"/>
                    <a:pt x="572" y="85"/>
                  </a:cubicBezTo>
                  <a:cubicBezTo>
                    <a:pt x="573" y="85"/>
                    <a:pt x="573" y="85"/>
                    <a:pt x="574" y="86"/>
                  </a:cubicBezTo>
                  <a:cubicBezTo>
                    <a:pt x="574" y="86"/>
                    <a:pt x="575" y="86"/>
                    <a:pt x="575" y="86"/>
                  </a:cubicBezTo>
                  <a:cubicBezTo>
                    <a:pt x="576" y="87"/>
                    <a:pt x="577" y="87"/>
                    <a:pt x="578" y="88"/>
                  </a:cubicBezTo>
                  <a:cubicBezTo>
                    <a:pt x="580" y="88"/>
                    <a:pt x="581" y="89"/>
                    <a:pt x="582" y="90"/>
                  </a:cubicBezTo>
                  <a:cubicBezTo>
                    <a:pt x="583" y="91"/>
                    <a:pt x="584" y="92"/>
                    <a:pt x="585" y="93"/>
                  </a:cubicBezTo>
                  <a:cubicBezTo>
                    <a:pt x="589" y="97"/>
                    <a:pt x="591" y="102"/>
                    <a:pt x="593" y="107"/>
                  </a:cubicBezTo>
                  <a:cubicBezTo>
                    <a:pt x="595" y="111"/>
                    <a:pt x="596" y="115"/>
                    <a:pt x="597" y="118"/>
                  </a:cubicBezTo>
                  <a:cubicBezTo>
                    <a:pt x="598" y="123"/>
                    <a:pt x="599" y="127"/>
                    <a:pt x="600" y="132"/>
                  </a:cubicBezTo>
                  <a:cubicBezTo>
                    <a:pt x="602" y="143"/>
                    <a:pt x="602" y="154"/>
                    <a:pt x="602" y="165"/>
                  </a:cubicBezTo>
                  <a:cubicBezTo>
                    <a:pt x="602" y="167"/>
                    <a:pt x="602" y="170"/>
                    <a:pt x="602" y="172"/>
                  </a:cubicBezTo>
                  <a:cubicBezTo>
                    <a:pt x="602" y="178"/>
                    <a:pt x="602" y="184"/>
                    <a:pt x="602" y="190"/>
                  </a:cubicBezTo>
                  <a:cubicBezTo>
                    <a:pt x="602" y="191"/>
                    <a:pt x="602" y="191"/>
                    <a:pt x="602" y="191"/>
                  </a:cubicBezTo>
                  <a:cubicBezTo>
                    <a:pt x="603" y="197"/>
                    <a:pt x="603" y="203"/>
                    <a:pt x="603" y="208"/>
                  </a:cubicBezTo>
                  <a:cubicBezTo>
                    <a:pt x="603" y="243"/>
                    <a:pt x="601" y="277"/>
                    <a:pt x="595" y="311"/>
                  </a:cubicBezTo>
                  <a:cubicBezTo>
                    <a:pt x="597" y="304"/>
                    <a:pt x="597" y="304"/>
                    <a:pt x="597" y="304"/>
                  </a:cubicBezTo>
                  <a:cubicBezTo>
                    <a:pt x="592" y="333"/>
                    <a:pt x="587" y="361"/>
                    <a:pt x="580" y="389"/>
                  </a:cubicBezTo>
                  <a:cubicBezTo>
                    <a:pt x="572" y="426"/>
                    <a:pt x="560" y="465"/>
                    <a:pt x="527" y="482"/>
                  </a:cubicBezTo>
                  <a:cubicBezTo>
                    <a:pt x="523" y="484"/>
                    <a:pt x="519" y="486"/>
                    <a:pt x="516" y="484"/>
                  </a:cubicBezTo>
                  <a:cubicBezTo>
                    <a:pt x="514" y="482"/>
                    <a:pt x="512" y="480"/>
                    <a:pt x="512" y="478"/>
                  </a:cubicBezTo>
                  <a:cubicBezTo>
                    <a:pt x="505" y="458"/>
                    <a:pt x="517" y="436"/>
                    <a:pt x="527" y="417"/>
                  </a:cubicBezTo>
                  <a:cubicBezTo>
                    <a:pt x="562" y="350"/>
                    <a:pt x="577" y="272"/>
                    <a:pt x="568" y="197"/>
                  </a:cubicBezTo>
                  <a:cubicBezTo>
                    <a:pt x="568" y="197"/>
                    <a:pt x="568" y="197"/>
                    <a:pt x="568" y="197"/>
                  </a:cubicBezTo>
                  <a:cubicBezTo>
                    <a:pt x="568" y="196"/>
                    <a:pt x="568" y="196"/>
                    <a:pt x="568" y="195"/>
                  </a:cubicBezTo>
                  <a:cubicBezTo>
                    <a:pt x="568" y="193"/>
                    <a:pt x="567" y="190"/>
                    <a:pt x="567" y="188"/>
                  </a:cubicBezTo>
                  <a:cubicBezTo>
                    <a:pt x="567" y="185"/>
                    <a:pt x="566" y="182"/>
                    <a:pt x="566" y="179"/>
                  </a:cubicBezTo>
                  <a:cubicBezTo>
                    <a:pt x="565" y="177"/>
                    <a:pt x="565" y="174"/>
                    <a:pt x="565" y="172"/>
                  </a:cubicBezTo>
                  <a:cubicBezTo>
                    <a:pt x="564" y="169"/>
                    <a:pt x="563" y="165"/>
                    <a:pt x="563" y="162"/>
                  </a:cubicBezTo>
                  <a:cubicBezTo>
                    <a:pt x="562" y="160"/>
                    <a:pt x="562" y="158"/>
                    <a:pt x="562" y="156"/>
                  </a:cubicBezTo>
                  <a:cubicBezTo>
                    <a:pt x="560" y="151"/>
                    <a:pt x="559" y="146"/>
                    <a:pt x="558" y="141"/>
                  </a:cubicBezTo>
                  <a:cubicBezTo>
                    <a:pt x="557" y="137"/>
                    <a:pt x="556" y="134"/>
                    <a:pt x="555" y="131"/>
                  </a:cubicBezTo>
                  <a:cubicBezTo>
                    <a:pt x="553" y="127"/>
                    <a:pt x="552" y="122"/>
                    <a:pt x="550" y="118"/>
                  </a:cubicBezTo>
                  <a:cubicBezTo>
                    <a:pt x="549" y="115"/>
                    <a:pt x="547" y="113"/>
                    <a:pt x="546" y="111"/>
                  </a:cubicBezTo>
                  <a:cubicBezTo>
                    <a:pt x="545" y="109"/>
                    <a:pt x="544" y="107"/>
                    <a:pt x="542" y="105"/>
                  </a:cubicBezTo>
                  <a:cubicBezTo>
                    <a:pt x="540" y="103"/>
                    <a:pt x="539" y="101"/>
                    <a:pt x="537" y="99"/>
                  </a:cubicBezTo>
                  <a:cubicBezTo>
                    <a:pt x="527" y="90"/>
                    <a:pt x="515" y="84"/>
                    <a:pt x="502" y="79"/>
                  </a:cubicBezTo>
                  <a:cubicBezTo>
                    <a:pt x="497" y="77"/>
                    <a:pt x="492" y="75"/>
                    <a:pt x="486" y="73"/>
                  </a:cubicBezTo>
                  <a:cubicBezTo>
                    <a:pt x="463" y="66"/>
                    <a:pt x="440" y="59"/>
                    <a:pt x="417" y="52"/>
                  </a:cubicBezTo>
                  <a:cubicBezTo>
                    <a:pt x="410" y="50"/>
                    <a:pt x="403" y="48"/>
                    <a:pt x="396" y="46"/>
                  </a:cubicBezTo>
                  <a:cubicBezTo>
                    <a:pt x="390" y="44"/>
                    <a:pt x="380" y="45"/>
                    <a:pt x="381" y="51"/>
                  </a:cubicBezTo>
                  <a:cubicBezTo>
                    <a:pt x="381" y="51"/>
                    <a:pt x="381" y="51"/>
                    <a:pt x="381" y="51"/>
                  </a:cubicBezTo>
                  <a:cubicBezTo>
                    <a:pt x="381" y="51"/>
                    <a:pt x="381" y="51"/>
                    <a:pt x="381" y="51"/>
                  </a:cubicBezTo>
                  <a:cubicBezTo>
                    <a:pt x="391" y="56"/>
                    <a:pt x="401" y="63"/>
                    <a:pt x="410" y="71"/>
                  </a:cubicBezTo>
                  <a:cubicBezTo>
                    <a:pt x="414" y="75"/>
                    <a:pt x="417" y="78"/>
                    <a:pt x="420" y="82"/>
                  </a:cubicBezTo>
                  <a:cubicBezTo>
                    <a:pt x="423" y="85"/>
                    <a:pt x="425" y="88"/>
                    <a:pt x="428" y="92"/>
                  </a:cubicBezTo>
                  <a:cubicBezTo>
                    <a:pt x="438" y="106"/>
                    <a:pt x="445" y="122"/>
                    <a:pt x="447" y="140"/>
                  </a:cubicBezTo>
                  <a:cubicBezTo>
                    <a:pt x="448" y="142"/>
                    <a:pt x="448" y="144"/>
                    <a:pt x="448" y="147"/>
                  </a:cubicBezTo>
                  <a:cubicBezTo>
                    <a:pt x="449" y="147"/>
                    <a:pt x="449" y="148"/>
                    <a:pt x="449" y="149"/>
                  </a:cubicBezTo>
                  <a:cubicBezTo>
                    <a:pt x="449" y="151"/>
                    <a:pt x="449" y="152"/>
                    <a:pt x="449" y="154"/>
                  </a:cubicBezTo>
                  <a:cubicBezTo>
                    <a:pt x="449" y="155"/>
                    <a:pt x="449" y="155"/>
                    <a:pt x="449" y="156"/>
                  </a:cubicBezTo>
                  <a:cubicBezTo>
                    <a:pt x="449" y="158"/>
                    <a:pt x="449" y="160"/>
                    <a:pt x="449" y="162"/>
                  </a:cubicBezTo>
                  <a:cubicBezTo>
                    <a:pt x="449" y="162"/>
                    <a:pt x="449" y="163"/>
                    <a:pt x="450" y="163"/>
                  </a:cubicBezTo>
                  <a:cubicBezTo>
                    <a:pt x="450" y="166"/>
                    <a:pt x="450" y="168"/>
                    <a:pt x="450" y="171"/>
                  </a:cubicBezTo>
                  <a:cubicBezTo>
                    <a:pt x="450" y="177"/>
                    <a:pt x="449" y="183"/>
                    <a:pt x="449" y="189"/>
                  </a:cubicBezTo>
                  <a:cubicBezTo>
                    <a:pt x="448" y="216"/>
                    <a:pt x="447" y="243"/>
                    <a:pt x="446" y="270"/>
                  </a:cubicBezTo>
                  <a:cubicBezTo>
                    <a:pt x="446" y="293"/>
                    <a:pt x="445" y="316"/>
                    <a:pt x="438" y="338"/>
                  </a:cubicBezTo>
                  <a:cubicBezTo>
                    <a:pt x="431" y="360"/>
                    <a:pt x="416" y="381"/>
                    <a:pt x="395" y="390"/>
                  </a:cubicBezTo>
                  <a:cubicBezTo>
                    <a:pt x="384" y="377"/>
                    <a:pt x="383" y="358"/>
                    <a:pt x="384" y="341"/>
                  </a:cubicBezTo>
                  <a:cubicBezTo>
                    <a:pt x="384" y="323"/>
                    <a:pt x="384" y="305"/>
                    <a:pt x="385" y="287"/>
                  </a:cubicBezTo>
                  <a:cubicBezTo>
                    <a:pt x="385" y="291"/>
                    <a:pt x="385" y="291"/>
                    <a:pt x="385" y="291"/>
                  </a:cubicBezTo>
                  <a:cubicBezTo>
                    <a:pt x="390" y="246"/>
                    <a:pt x="387" y="200"/>
                    <a:pt x="376" y="157"/>
                  </a:cubicBezTo>
                  <a:cubicBezTo>
                    <a:pt x="376" y="157"/>
                    <a:pt x="376" y="157"/>
                    <a:pt x="376" y="157"/>
                  </a:cubicBezTo>
                  <a:cubicBezTo>
                    <a:pt x="376" y="157"/>
                    <a:pt x="376" y="157"/>
                    <a:pt x="376" y="157"/>
                  </a:cubicBezTo>
                  <a:cubicBezTo>
                    <a:pt x="374" y="149"/>
                    <a:pt x="372" y="142"/>
                    <a:pt x="370" y="135"/>
                  </a:cubicBezTo>
                  <a:cubicBezTo>
                    <a:pt x="370" y="135"/>
                    <a:pt x="370" y="135"/>
                    <a:pt x="370" y="135"/>
                  </a:cubicBezTo>
                  <a:cubicBezTo>
                    <a:pt x="368" y="131"/>
                    <a:pt x="367" y="128"/>
                    <a:pt x="366" y="125"/>
                  </a:cubicBezTo>
                  <a:cubicBezTo>
                    <a:pt x="366" y="124"/>
                    <a:pt x="366" y="124"/>
                    <a:pt x="366" y="124"/>
                  </a:cubicBezTo>
                  <a:cubicBezTo>
                    <a:pt x="365" y="120"/>
                    <a:pt x="363" y="116"/>
                    <a:pt x="362" y="113"/>
                  </a:cubicBezTo>
                  <a:cubicBezTo>
                    <a:pt x="354" y="94"/>
                    <a:pt x="345" y="74"/>
                    <a:pt x="328" y="62"/>
                  </a:cubicBezTo>
                  <a:cubicBezTo>
                    <a:pt x="313" y="52"/>
                    <a:pt x="294" y="48"/>
                    <a:pt x="277" y="41"/>
                  </a:cubicBezTo>
                  <a:cubicBezTo>
                    <a:pt x="263" y="36"/>
                    <a:pt x="250" y="28"/>
                    <a:pt x="237" y="22"/>
                  </a:cubicBezTo>
                  <a:cubicBezTo>
                    <a:pt x="222" y="16"/>
                    <a:pt x="207" y="12"/>
                    <a:pt x="191" y="9"/>
                  </a:cubicBezTo>
                  <a:cubicBezTo>
                    <a:pt x="181" y="7"/>
                    <a:pt x="170" y="5"/>
                    <a:pt x="160" y="4"/>
                  </a:cubicBezTo>
                  <a:cubicBezTo>
                    <a:pt x="130" y="1"/>
                    <a:pt x="100" y="0"/>
                    <a:pt x="70" y="3"/>
                  </a:cubicBezTo>
                  <a:cubicBezTo>
                    <a:pt x="70" y="3"/>
                    <a:pt x="70" y="3"/>
                    <a:pt x="70" y="3"/>
                  </a:cubicBezTo>
                  <a:cubicBezTo>
                    <a:pt x="70" y="3"/>
                    <a:pt x="70" y="3"/>
                    <a:pt x="70" y="3"/>
                  </a:cubicBezTo>
                  <a:cubicBezTo>
                    <a:pt x="71" y="3"/>
                    <a:pt x="71" y="3"/>
                    <a:pt x="71" y="3"/>
                  </a:cubicBezTo>
                  <a:cubicBezTo>
                    <a:pt x="72" y="3"/>
                    <a:pt x="72" y="3"/>
                    <a:pt x="72" y="3"/>
                  </a:cubicBezTo>
                  <a:cubicBezTo>
                    <a:pt x="72" y="3"/>
                    <a:pt x="72" y="3"/>
                    <a:pt x="72" y="3"/>
                  </a:cubicBezTo>
                  <a:cubicBezTo>
                    <a:pt x="70" y="3"/>
                    <a:pt x="69" y="4"/>
                    <a:pt x="68" y="5"/>
                  </a:cubicBezTo>
                  <a:cubicBezTo>
                    <a:pt x="68" y="5"/>
                    <a:pt x="68" y="5"/>
                    <a:pt x="68" y="5"/>
                  </a:cubicBezTo>
                  <a:cubicBezTo>
                    <a:pt x="68" y="5"/>
                    <a:pt x="67" y="5"/>
                    <a:pt x="67" y="6"/>
                  </a:cubicBezTo>
                  <a:cubicBezTo>
                    <a:pt x="67" y="6"/>
                    <a:pt x="67" y="6"/>
                    <a:pt x="67" y="6"/>
                  </a:cubicBezTo>
                  <a:cubicBezTo>
                    <a:pt x="66" y="6"/>
                    <a:pt x="66" y="7"/>
                    <a:pt x="66" y="7"/>
                  </a:cubicBezTo>
                  <a:cubicBezTo>
                    <a:pt x="64" y="10"/>
                    <a:pt x="63" y="14"/>
                    <a:pt x="63" y="17"/>
                  </a:cubicBezTo>
                  <a:cubicBezTo>
                    <a:pt x="62" y="22"/>
                    <a:pt x="62" y="27"/>
                    <a:pt x="61" y="32"/>
                  </a:cubicBezTo>
                  <a:cubicBezTo>
                    <a:pt x="59" y="47"/>
                    <a:pt x="58" y="61"/>
                    <a:pt x="57" y="76"/>
                  </a:cubicBezTo>
                  <a:cubicBezTo>
                    <a:pt x="57" y="82"/>
                    <a:pt x="57" y="87"/>
                    <a:pt x="57" y="93"/>
                  </a:cubicBezTo>
                  <a:cubicBezTo>
                    <a:pt x="57" y="99"/>
                    <a:pt x="56" y="104"/>
                    <a:pt x="56" y="110"/>
                  </a:cubicBezTo>
                  <a:cubicBezTo>
                    <a:pt x="56" y="133"/>
                    <a:pt x="49" y="161"/>
                    <a:pt x="53" y="184"/>
                  </a:cubicBezTo>
                  <a:cubicBezTo>
                    <a:pt x="53" y="186"/>
                    <a:pt x="53" y="189"/>
                    <a:pt x="54" y="191"/>
                  </a:cubicBezTo>
                  <a:cubicBezTo>
                    <a:pt x="57" y="205"/>
                    <a:pt x="64" y="220"/>
                    <a:pt x="70" y="232"/>
                  </a:cubicBezTo>
                  <a:cubicBezTo>
                    <a:pt x="72" y="234"/>
                    <a:pt x="73" y="236"/>
                    <a:pt x="74" y="238"/>
                  </a:cubicBezTo>
                  <a:cubicBezTo>
                    <a:pt x="84" y="256"/>
                    <a:pt x="98" y="271"/>
                    <a:pt x="113" y="285"/>
                  </a:cubicBezTo>
                  <a:cubicBezTo>
                    <a:pt x="118" y="290"/>
                    <a:pt x="123" y="294"/>
                    <a:pt x="128" y="298"/>
                  </a:cubicBezTo>
                  <a:cubicBezTo>
                    <a:pt x="132" y="302"/>
                    <a:pt x="136" y="305"/>
                    <a:pt x="140" y="309"/>
                  </a:cubicBezTo>
                  <a:cubicBezTo>
                    <a:pt x="140" y="309"/>
                    <a:pt x="141" y="309"/>
                    <a:pt x="141" y="310"/>
                  </a:cubicBezTo>
                  <a:cubicBezTo>
                    <a:pt x="144" y="313"/>
                    <a:pt x="148" y="316"/>
                    <a:pt x="151" y="318"/>
                  </a:cubicBezTo>
                  <a:cubicBezTo>
                    <a:pt x="152" y="319"/>
                    <a:pt x="152" y="319"/>
                    <a:pt x="152" y="319"/>
                  </a:cubicBezTo>
                  <a:cubicBezTo>
                    <a:pt x="152" y="319"/>
                    <a:pt x="152" y="319"/>
                    <a:pt x="152" y="319"/>
                  </a:cubicBezTo>
                  <a:cubicBezTo>
                    <a:pt x="159" y="325"/>
                    <a:pt x="165" y="330"/>
                    <a:pt x="172" y="335"/>
                  </a:cubicBezTo>
                  <a:cubicBezTo>
                    <a:pt x="198" y="352"/>
                    <a:pt x="227" y="365"/>
                    <a:pt x="248" y="387"/>
                  </a:cubicBezTo>
                  <a:cubicBezTo>
                    <a:pt x="250" y="390"/>
                    <a:pt x="252" y="393"/>
                    <a:pt x="253" y="396"/>
                  </a:cubicBezTo>
                  <a:cubicBezTo>
                    <a:pt x="256" y="404"/>
                    <a:pt x="252" y="414"/>
                    <a:pt x="245" y="415"/>
                  </a:cubicBezTo>
                  <a:cubicBezTo>
                    <a:pt x="240" y="417"/>
                    <a:pt x="235" y="414"/>
                    <a:pt x="230" y="412"/>
                  </a:cubicBezTo>
                  <a:cubicBezTo>
                    <a:pt x="204" y="398"/>
                    <a:pt x="177" y="385"/>
                    <a:pt x="151" y="371"/>
                  </a:cubicBezTo>
                  <a:cubicBezTo>
                    <a:pt x="151" y="371"/>
                    <a:pt x="151" y="371"/>
                    <a:pt x="151" y="371"/>
                  </a:cubicBezTo>
                  <a:cubicBezTo>
                    <a:pt x="150" y="370"/>
                    <a:pt x="148" y="370"/>
                    <a:pt x="147" y="369"/>
                  </a:cubicBezTo>
                  <a:cubicBezTo>
                    <a:pt x="122" y="356"/>
                    <a:pt x="95" y="341"/>
                    <a:pt x="82" y="315"/>
                  </a:cubicBezTo>
                  <a:cubicBezTo>
                    <a:pt x="80" y="309"/>
                    <a:pt x="78" y="304"/>
                    <a:pt x="76" y="298"/>
                  </a:cubicBezTo>
                  <a:cubicBezTo>
                    <a:pt x="75" y="296"/>
                    <a:pt x="74" y="294"/>
                    <a:pt x="74" y="292"/>
                  </a:cubicBezTo>
                  <a:cubicBezTo>
                    <a:pt x="72" y="289"/>
                    <a:pt x="71" y="285"/>
                    <a:pt x="69" y="281"/>
                  </a:cubicBezTo>
                  <a:cubicBezTo>
                    <a:pt x="67" y="278"/>
                    <a:pt x="65" y="275"/>
                    <a:pt x="62" y="272"/>
                  </a:cubicBezTo>
                  <a:cubicBezTo>
                    <a:pt x="61" y="272"/>
                    <a:pt x="61" y="272"/>
                    <a:pt x="61" y="272"/>
                  </a:cubicBezTo>
                  <a:cubicBezTo>
                    <a:pt x="57" y="277"/>
                    <a:pt x="55" y="283"/>
                    <a:pt x="54" y="290"/>
                  </a:cubicBezTo>
                  <a:cubicBezTo>
                    <a:pt x="53" y="296"/>
                    <a:pt x="52" y="302"/>
                    <a:pt x="52" y="309"/>
                  </a:cubicBezTo>
                  <a:cubicBezTo>
                    <a:pt x="50" y="323"/>
                    <a:pt x="46" y="338"/>
                    <a:pt x="41" y="352"/>
                  </a:cubicBezTo>
                  <a:cubicBezTo>
                    <a:pt x="40" y="353"/>
                    <a:pt x="40" y="354"/>
                    <a:pt x="39" y="355"/>
                  </a:cubicBezTo>
                  <a:cubicBezTo>
                    <a:pt x="36" y="364"/>
                    <a:pt x="31" y="372"/>
                    <a:pt x="29" y="381"/>
                  </a:cubicBezTo>
                  <a:cubicBezTo>
                    <a:pt x="29" y="382"/>
                    <a:pt x="29" y="384"/>
                    <a:pt x="29" y="385"/>
                  </a:cubicBezTo>
                  <a:cubicBezTo>
                    <a:pt x="29" y="393"/>
                    <a:pt x="32" y="400"/>
                    <a:pt x="36" y="406"/>
                  </a:cubicBezTo>
                  <a:cubicBezTo>
                    <a:pt x="37" y="408"/>
                    <a:pt x="39" y="410"/>
                    <a:pt x="40" y="412"/>
                  </a:cubicBezTo>
                  <a:cubicBezTo>
                    <a:pt x="48" y="421"/>
                    <a:pt x="55" y="430"/>
                    <a:pt x="62" y="440"/>
                  </a:cubicBezTo>
                  <a:cubicBezTo>
                    <a:pt x="64" y="442"/>
                    <a:pt x="66" y="444"/>
                    <a:pt x="68" y="446"/>
                  </a:cubicBezTo>
                  <a:cubicBezTo>
                    <a:pt x="73" y="452"/>
                    <a:pt x="78" y="458"/>
                    <a:pt x="83" y="463"/>
                  </a:cubicBezTo>
                  <a:cubicBezTo>
                    <a:pt x="85" y="465"/>
                    <a:pt x="87" y="467"/>
                    <a:pt x="89" y="468"/>
                  </a:cubicBezTo>
                  <a:cubicBezTo>
                    <a:pt x="93" y="471"/>
                    <a:pt x="96" y="473"/>
                    <a:pt x="100" y="475"/>
                  </a:cubicBezTo>
                  <a:cubicBezTo>
                    <a:pt x="106" y="478"/>
                    <a:pt x="113" y="480"/>
                    <a:pt x="120" y="482"/>
                  </a:cubicBezTo>
                  <a:cubicBezTo>
                    <a:pt x="136" y="488"/>
                    <a:pt x="153" y="494"/>
                    <a:pt x="169" y="500"/>
                  </a:cubicBezTo>
                  <a:cubicBezTo>
                    <a:pt x="202" y="511"/>
                    <a:pt x="234" y="523"/>
                    <a:pt x="269" y="524"/>
                  </a:cubicBezTo>
                  <a:cubicBezTo>
                    <a:pt x="286" y="525"/>
                    <a:pt x="303" y="523"/>
                    <a:pt x="320" y="526"/>
                  </a:cubicBezTo>
                  <a:cubicBezTo>
                    <a:pt x="333" y="528"/>
                    <a:pt x="350" y="534"/>
                    <a:pt x="358" y="545"/>
                  </a:cubicBezTo>
                  <a:cubicBezTo>
                    <a:pt x="364" y="554"/>
                    <a:pt x="370" y="562"/>
                    <a:pt x="364" y="573"/>
                  </a:cubicBezTo>
                  <a:cubicBezTo>
                    <a:pt x="355" y="591"/>
                    <a:pt x="331" y="592"/>
                    <a:pt x="311" y="590"/>
                  </a:cubicBezTo>
                  <a:cubicBezTo>
                    <a:pt x="257" y="585"/>
                    <a:pt x="205" y="570"/>
                    <a:pt x="156" y="549"/>
                  </a:cubicBezTo>
                  <a:cubicBezTo>
                    <a:pt x="156" y="549"/>
                    <a:pt x="156" y="549"/>
                    <a:pt x="156" y="549"/>
                  </a:cubicBezTo>
                  <a:cubicBezTo>
                    <a:pt x="150" y="546"/>
                    <a:pt x="144" y="543"/>
                    <a:pt x="138" y="540"/>
                  </a:cubicBezTo>
                  <a:cubicBezTo>
                    <a:pt x="137" y="539"/>
                    <a:pt x="135" y="539"/>
                    <a:pt x="134" y="538"/>
                  </a:cubicBezTo>
                  <a:cubicBezTo>
                    <a:pt x="131" y="537"/>
                    <a:pt x="129" y="536"/>
                    <a:pt x="127" y="534"/>
                  </a:cubicBezTo>
                  <a:cubicBezTo>
                    <a:pt x="125" y="533"/>
                    <a:pt x="123" y="532"/>
                    <a:pt x="121" y="531"/>
                  </a:cubicBezTo>
                  <a:cubicBezTo>
                    <a:pt x="119" y="530"/>
                    <a:pt x="117" y="529"/>
                    <a:pt x="115" y="528"/>
                  </a:cubicBezTo>
                  <a:cubicBezTo>
                    <a:pt x="111" y="526"/>
                    <a:pt x="108" y="524"/>
                    <a:pt x="104" y="522"/>
                  </a:cubicBezTo>
                  <a:cubicBezTo>
                    <a:pt x="103" y="521"/>
                    <a:pt x="101" y="520"/>
                    <a:pt x="100" y="519"/>
                  </a:cubicBezTo>
                  <a:cubicBezTo>
                    <a:pt x="97" y="517"/>
                    <a:pt x="94" y="516"/>
                    <a:pt x="91" y="514"/>
                  </a:cubicBezTo>
                  <a:cubicBezTo>
                    <a:pt x="90" y="513"/>
                    <a:pt x="89" y="512"/>
                    <a:pt x="88" y="511"/>
                  </a:cubicBezTo>
                  <a:cubicBezTo>
                    <a:pt x="84" y="509"/>
                    <a:pt x="80" y="506"/>
                    <a:pt x="76" y="504"/>
                  </a:cubicBezTo>
                  <a:cubicBezTo>
                    <a:pt x="76" y="504"/>
                    <a:pt x="76" y="504"/>
                    <a:pt x="76" y="504"/>
                  </a:cubicBezTo>
                  <a:cubicBezTo>
                    <a:pt x="73" y="502"/>
                    <a:pt x="70" y="500"/>
                    <a:pt x="67" y="497"/>
                  </a:cubicBezTo>
                  <a:cubicBezTo>
                    <a:pt x="64" y="495"/>
                    <a:pt x="61" y="493"/>
                    <a:pt x="58" y="491"/>
                  </a:cubicBezTo>
                  <a:cubicBezTo>
                    <a:pt x="53" y="486"/>
                    <a:pt x="48" y="481"/>
                    <a:pt x="43" y="475"/>
                  </a:cubicBezTo>
                  <a:cubicBezTo>
                    <a:pt x="42" y="472"/>
                    <a:pt x="40" y="470"/>
                    <a:pt x="39" y="467"/>
                  </a:cubicBezTo>
                  <a:cubicBezTo>
                    <a:pt x="34" y="459"/>
                    <a:pt x="31" y="450"/>
                    <a:pt x="27" y="442"/>
                  </a:cubicBezTo>
                  <a:cubicBezTo>
                    <a:pt x="27" y="442"/>
                    <a:pt x="27" y="442"/>
                    <a:pt x="27" y="442"/>
                  </a:cubicBezTo>
                  <a:cubicBezTo>
                    <a:pt x="27" y="442"/>
                    <a:pt x="27" y="442"/>
                    <a:pt x="27" y="442"/>
                  </a:cubicBezTo>
                  <a:cubicBezTo>
                    <a:pt x="25" y="442"/>
                    <a:pt x="23" y="444"/>
                    <a:pt x="22" y="445"/>
                  </a:cubicBezTo>
                  <a:cubicBezTo>
                    <a:pt x="22" y="446"/>
                    <a:pt x="21" y="446"/>
                    <a:pt x="21" y="446"/>
                  </a:cubicBezTo>
                  <a:cubicBezTo>
                    <a:pt x="21" y="446"/>
                    <a:pt x="21" y="447"/>
                    <a:pt x="20" y="448"/>
                  </a:cubicBezTo>
                  <a:cubicBezTo>
                    <a:pt x="20" y="450"/>
                    <a:pt x="20" y="452"/>
                    <a:pt x="20" y="454"/>
                  </a:cubicBezTo>
                  <a:cubicBezTo>
                    <a:pt x="19" y="458"/>
                    <a:pt x="19" y="461"/>
                    <a:pt x="18" y="465"/>
                  </a:cubicBezTo>
                  <a:cubicBezTo>
                    <a:pt x="18" y="469"/>
                    <a:pt x="17" y="472"/>
                    <a:pt x="17" y="476"/>
                  </a:cubicBezTo>
                  <a:cubicBezTo>
                    <a:pt x="15" y="487"/>
                    <a:pt x="13" y="497"/>
                    <a:pt x="12" y="508"/>
                  </a:cubicBezTo>
                  <a:cubicBezTo>
                    <a:pt x="11" y="514"/>
                    <a:pt x="10" y="519"/>
                    <a:pt x="9" y="524"/>
                  </a:cubicBezTo>
                  <a:cubicBezTo>
                    <a:pt x="6" y="544"/>
                    <a:pt x="0" y="564"/>
                    <a:pt x="0" y="584"/>
                  </a:cubicBezTo>
                  <a:cubicBezTo>
                    <a:pt x="0" y="586"/>
                    <a:pt x="0" y="587"/>
                    <a:pt x="0" y="589"/>
                  </a:cubicBezTo>
                  <a:cubicBezTo>
                    <a:pt x="1" y="592"/>
                    <a:pt x="1" y="595"/>
                    <a:pt x="1" y="598"/>
                  </a:cubicBezTo>
                  <a:cubicBezTo>
                    <a:pt x="6" y="625"/>
                    <a:pt x="34" y="642"/>
                    <a:pt x="58" y="653"/>
                  </a:cubicBezTo>
                  <a:cubicBezTo>
                    <a:pt x="60" y="654"/>
                    <a:pt x="63" y="655"/>
                    <a:pt x="65" y="656"/>
                  </a:cubicBezTo>
                  <a:cubicBezTo>
                    <a:pt x="78" y="661"/>
                    <a:pt x="90" y="666"/>
                    <a:pt x="103" y="671"/>
                  </a:cubicBezTo>
                  <a:cubicBezTo>
                    <a:pt x="112" y="674"/>
                    <a:pt x="121" y="678"/>
                    <a:pt x="130" y="682"/>
                  </a:cubicBezTo>
                  <a:cubicBezTo>
                    <a:pt x="142" y="686"/>
                    <a:pt x="154" y="691"/>
                    <a:pt x="166" y="694"/>
                  </a:cubicBezTo>
                  <a:cubicBezTo>
                    <a:pt x="166" y="694"/>
                    <a:pt x="166" y="694"/>
                    <a:pt x="166" y="694"/>
                  </a:cubicBezTo>
                  <a:cubicBezTo>
                    <a:pt x="166" y="694"/>
                    <a:pt x="166" y="694"/>
                    <a:pt x="166" y="694"/>
                  </a:cubicBezTo>
                  <a:cubicBezTo>
                    <a:pt x="167" y="695"/>
                    <a:pt x="168" y="695"/>
                    <a:pt x="169" y="695"/>
                  </a:cubicBezTo>
                  <a:cubicBezTo>
                    <a:pt x="201" y="705"/>
                    <a:pt x="234" y="708"/>
                    <a:pt x="267" y="705"/>
                  </a:cubicBezTo>
                  <a:cubicBezTo>
                    <a:pt x="294" y="703"/>
                    <a:pt x="321" y="704"/>
                    <a:pt x="348" y="699"/>
                  </a:cubicBezTo>
                  <a:cubicBezTo>
                    <a:pt x="355" y="698"/>
                    <a:pt x="373" y="694"/>
                    <a:pt x="379" y="700"/>
                  </a:cubicBezTo>
                  <a:cubicBezTo>
                    <a:pt x="382" y="704"/>
                    <a:pt x="378" y="710"/>
                    <a:pt x="374" y="714"/>
                  </a:cubicBezTo>
                  <a:cubicBezTo>
                    <a:pt x="356" y="728"/>
                    <a:pt x="331" y="728"/>
                    <a:pt x="308" y="728"/>
                  </a:cubicBezTo>
                  <a:cubicBezTo>
                    <a:pt x="269" y="728"/>
                    <a:pt x="231" y="727"/>
                    <a:pt x="192" y="727"/>
                  </a:cubicBezTo>
                  <a:cubicBezTo>
                    <a:pt x="184" y="727"/>
                    <a:pt x="177" y="727"/>
                    <a:pt x="169" y="727"/>
                  </a:cubicBezTo>
                  <a:cubicBezTo>
                    <a:pt x="169" y="727"/>
                    <a:pt x="169" y="727"/>
                    <a:pt x="169" y="727"/>
                  </a:cubicBezTo>
                  <a:cubicBezTo>
                    <a:pt x="167" y="726"/>
                    <a:pt x="164" y="726"/>
                    <a:pt x="162" y="726"/>
                  </a:cubicBezTo>
                  <a:cubicBezTo>
                    <a:pt x="161" y="726"/>
                    <a:pt x="161" y="726"/>
                    <a:pt x="160" y="726"/>
                  </a:cubicBezTo>
                  <a:cubicBezTo>
                    <a:pt x="158" y="726"/>
                    <a:pt x="156" y="725"/>
                    <a:pt x="154" y="725"/>
                  </a:cubicBezTo>
                  <a:cubicBezTo>
                    <a:pt x="153" y="725"/>
                    <a:pt x="153" y="725"/>
                    <a:pt x="152" y="725"/>
                  </a:cubicBezTo>
                  <a:cubicBezTo>
                    <a:pt x="150" y="725"/>
                    <a:pt x="148" y="724"/>
                    <a:pt x="146" y="724"/>
                  </a:cubicBezTo>
                  <a:cubicBezTo>
                    <a:pt x="146" y="724"/>
                    <a:pt x="145" y="724"/>
                    <a:pt x="144" y="723"/>
                  </a:cubicBezTo>
                  <a:cubicBezTo>
                    <a:pt x="142" y="723"/>
                    <a:pt x="139" y="722"/>
                    <a:pt x="137" y="722"/>
                  </a:cubicBezTo>
                  <a:cubicBezTo>
                    <a:pt x="125" y="718"/>
                    <a:pt x="115" y="713"/>
                    <a:pt x="104" y="707"/>
                  </a:cubicBezTo>
                  <a:cubicBezTo>
                    <a:pt x="93" y="702"/>
                    <a:pt x="83" y="696"/>
                    <a:pt x="72" y="691"/>
                  </a:cubicBezTo>
                  <a:cubicBezTo>
                    <a:pt x="69" y="689"/>
                    <a:pt x="66" y="687"/>
                    <a:pt x="62" y="685"/>
                  </a:cubicBezTo>
                  <a:cubicBezTo>
                    <a:pt x="55" y="681"/>
                    <a:pt x="49" y="676"/>
                    <a:pt x="42" y="672"/>
                  </a:cubicBezTo>
                  <a:cubicBezTo>
                    <a:pt x="39" y="669"/>
                    <a:pt x="36" y="667"/>
                    <a:pt x="33" y="664"/>
                  </a:cubicBezTo>
                  <a:cubicBezTo>
                    <a:pt x="30" y="662"/>
                    <a:pt x="27" y="659"/>
                    <a:pt x="24" y="657"/>
                  </a:cubicBezTo>
                  <a:cubicBezTo>
                    <a:pt x="13" y="646"/>
                    <a:pt x="8" y="651"/>
                    <a:pt x="8" y="660"/>
                  </a:cubicBezTo>
                  <a:cubicBezTo>
                    <a:pt x="8" y="663"/>
                    <a:pt x="8" y="667"/>
                    <a:pt x="9" y="670"/>
                  </a:cubicBezTo>
                  <a:cubicBezTo>
                    <a:pt x="10" y="676"/>
                    <a:pt x="11" y="682"/>
                    <a:pt x="11" y="688"/>
                  </a:cubicBezTo>
                  <a:cubicBezTo>
                    <a:pt x="11" y="691"/>
                    <a:pt x="10" y="694"/>
                    <a:pt x="10" y="697"/>
                  </a:cubicBezTo>
                  <a:cubicBezTo>
                    <a:pt x="10" y="699"/>
                    <a:pt x="10" y="700"/>
                    <a:pt x="10" y="702"/>
                  </a:cubicBezTo>
                  <a:cubicBezTo>
                    <a:pt x="10" y="703"/>
                    <a:pt x="10" y="705"/>
                    <a:pt x="10" y="706"/>
                  </a:cubicBezTo>
                  <a:cubicBezTo>
                    <a:pt x="11" y="713"/>
                    <a:pt x="11" y="720"/>
                    <a:pt x="12" y="727"/>
                  </a:cubicBezTo>
                  <a:cubicBezTo>
                    <a:pt x="12" y="729"/>
                    <a:pt x="12" y="732"/>
                    <a:pt x="13" y="734"/>
                  </a:cubicBezTo>
                  <a:cubicBezTo>
                    <a:pt x="16" y="759"/>
                    <a:pt x="22" y="783"/>
                    <a:pt x="33" y="805"/>
                  </a:cubicBezTo>
                  <a:cubicBezTo>
                    <a:pt x="34" y="807"/>
                    <a:pt x="35" y="809"/>
                    <a:pt x="36" y="811"/>
                  </a:cubicBezTo>
                  <a:cubicBezTo>
                    <a:pt x="40" y="819"/>
                    <a:pt x="45" y="827"/>
                    <a:pt x="51" y="833"/>
                  </a:cubicBezTo>
                  <a:cubicBezTo>
                    <a:pt x="55" y="837"/>
                    <a:pt x="59" y="841"/>
                    <a:pt x="64" y="844"/>
                  </a:cubicBezTo>
                  <a:cubicBezTo>
                    <a:pt x="81" y="856"/>
                    <a:pt x="102" y="860"/>
                    <a:pt x="123" y="863"/>
                  </a:cubicBezTo>
                  <a:cubicBezTo>
                    <a:pt x="125" y="864"/>
                    <a:pt x="128" y="864"/>
                    <a:pt x="131" y="865"/>
                  </a:cubicBezTo>
                  <a:cubicBezTo>
                    <a:pt x="143" y="866"/>
                    <a:pt x="155" y="868"/>
                    <a:pt x="167" y="869"/>
                  </a:cubicBezTo>
                  <a:cubicBezTo>
                    <a:pt x="173" y="869"/>
                    <a:pt x="179" y="869"/>
                    <a:pt x="184" y="869"/>
                  </a:cubicBezTo>
                  <a:cubicBezTo>
                    <a:pt x="187" y="869"/>
                    <a:pt x="190" y="869"/>
                    <a:pt x="193" y="868"/>
                  </a:cubicBezTo>
                  <a:cubicBezTo>
                    <a:pt x="196" y="868"/>
                    <a:pt x="199" y="868"/>
                    <a:pt x="202" y="867"/>
                  </a:cubicBezTo>
                  <a:cubicBezTo>
                    <a:pt x="203" y="867"/>
                    <a:pt x="204" y="867"/>
                    <a:pt x="204" y="867"/>
                  </a:cubicBezTo>
                  <a:cubicBezTo>
                    <a:pt x="207" y="867"/>
                    <a:pt x="209" y="866"/>
                    <a:pt x="211" y="866"/>
                  </a:cubicBezTo>
                  <a:cubicBezTo>
                    <a:pt x="211" y="866"/>
                    <a:pt x="212" y="865"/>
                    <a:pt x="213" y="865"/>
                  </a:cubicBezTo>
                  <a:cubicBezTo>
                    <a:pt x="216" y="865"/>
                    <a:pt x="218" y="864"/>
                    <a:pt x="220" y="864"/>
                  </a:cubicBezTo>
                  <a:cubicBezTo>
                    <a:pt x="221" y="864"/>
                    <a:pt x="221" y="864"/>
                    <a:pt x="222" y="864"/>
                  </a:cubicBezTo>
                  <a:cubicBezTo>
                    <a:pt x="222" y="864"/>
                    <a:pt x="222" y="864"/>
                    <a:pt x="222" y="864"/>
                  </a:cubicBezTo>
                  <a:cubicBezTo>
                    <a:pt x="222" y="864"/>
                    <a:pt x="222" y="864"/>
                    <a:pt x="222" y="864"/>
                  </a:cubicBezTo>
                  <a:cubicBezTo>
                    <a:pt x="236" y="860"/>
                    <a:pt x="251" y="857"/>
                    <a:pt x="266" y="857"/>
                  </a:cubicBezTo>
                  <a:cubicBezTo>
                    <a:pt x="301" y="846"/>
                    <a:pt x="336" y="837"/>
                    <a:pt x="371" y="828"/>
                  </a:cubicBezTo>
                  <a:cubicBezTo>
                    <a:pt x="378" y="827"/>
                    <a:pt x="388" y="827"/>
                    <a:pt x="389" y="834"/>
                  </a:cubicBezTo>
                  <a:cubicBezTo>
                    <a:pt x="383" y="848"/>
                    <a:pt x="365" y="854"/>
                    <a:pt x="350" y="858"/>
                  </a:cubicBezTo>
                  <a:cubicBezTo>
                    <a:pt x="313" y="867"/>
                    <a:pt x="277" y="877"/>
                    <a:pt x="241" y="886"/>
                  </a:cubicBezTo>
                  <a:cubicBezTo>
                    <a:pt x="241" y="886"/>
                    <a:pt x="241" y="886"/>
                    <a:pt x="241" y="886"/>
                  </a:cubicBezTo>
                  <a:cubicBezTo>
                    <a:pt x="231" y="889"/>
                    <a:pt x="222" y="891"/>
                    <a:pt x="212" y="894"/>
                  </a:cubicBezTo>
                  <a:cubicBezTo>
                    <a:pt x="204" y="896"/>
                    <a:pt x="196" y="898"/>
                    <a:pt x="187" y="900"/>
                  </a:cubicBezTo>
                  <a:cubicBezTo>
                    <a:pt x="183" y="901"/>
                    <a:pt x="178" y="902"/>
                    <a:pt x="173" y="902"/>
                  </a:cubicBezTo>
                  <a:cubicBezTo>
                    <a:pt x="145" y="907"/>
                    <a:pt x="117" y="908"/>
                    <a:pt x="88" y="904"/>
                  </a:cubicBezTo>
                  <a:cubicBezTo>
                    <a:pt x="84" y="904"/>
                    <a:pt x="79" y="903"/>
                    <a:pt x="74" y="902"/>
                  </a:cubicBezTo>
                  <a:cubicBezTo>
                    <a:pt x="74" y="904"/>
                    <a:pt x="74" y="904"/>
                    <a:pt x="74" y="904"/>
                  </a:cubicBezTo>
                  <a:cubicBezTo>
                    <a:pt x="74" y="905"/>
                    <a:pt x="73" y="906"/>
                    <a:pt x="73" y="907"/>
                  </a:cubicBezTo>
                  <a:cubicBezTo>
                    <a:pt x="73" y="909"/>
                    <a:pt x="73" y="911"/>
                    <a:pt x="73" y="913"/>
                  </a:cubicBezTo>
                  <a:cubicBezTo>
                    <a:pt x="73" y="915"/>
                    <a:pt x="73" y="916"/>
                    <a:pt x="73" y="917"/>
                  </a:cubicBezTo>
                  <a:cubicBezTo>
                    <a:pt x="74" y="919"/>
                    <a:pt x="75" y="921"/>
                    <a:pt x="75" y="923"/>
                  </a:cubicBezTo>
                  <a:cubicBezTo>
                    <a:pt x="76" y="926"/>
                    <a:pt x="77" y="928"/>
                    <a:pt x="78" y="930"/>
                  </a:cubicBezTo>
                  <a:cubicBezTo>
                    <a:pt x="83" y="940"/>
                    <a:pt x="88" y="950"/>
                    <a:pt x="95" y="958"/>
                  </a:cubicBezTo>
                  <a:cubicBezTo>
                    <a:pt x="99" y="964"/>
                    <a:pt x="103" y="969"/>
                    <a:pt x="109" y="973"/>
                  </a:cubicBezTo>
                  <a:cubicBezTo>
                    <a:pt x="117" y="980"/>
                    <a:pt x="127" y="986"/>
                    <a:pt x="137" y="993"/>
                  </a:cubicBezTo>
                  <a:cubicBezTo>
                    <a:pt x="142" y="996"/>
                    <a:pt x="148" y="1000"/>
                    <a:pt x="153" y="1005"/>
                  </a:cubicBezTo>
                  <a:cubicBezTo>
                    <a:pt x="164" y="1014"/>
                    <a:pt x="169" y="1020"/>
                    <a:pt x="183" y="1021"/>
                  </a:cubicBezTo>
                  <a:cubicBezTo>
                    <a:pt x="196" y="1021"/>
                    <a:pt x="209" y="1017"/>
                    <a:pt x="221" y="1013"/>
                  </a:cubicBezTo>
                  <a:cubicBezTo>
                    <a:pt x="233" y="1008"/>
                    <a:pt x="244" y="1003"/>
                    <a:pt x="255" y="997"/>
                  </a:cubicBezTo>
                  <a:cubicBezTo>
                    <a:pt x="266" y="992"/>
                    <a:pt x="277" y="986"/>
                    <a:pt x="288" y="980"/>
                  </a:cubicBezTo>
                  <a:cubicBezTo>
                    <a:pt x="289" y="979"/>
                    <a:pt x="290" y="978"/>
                    <a:pt x="292" y="978"/>
                  </a:cubicBezTo>
                  <a:cubicBezTo>
                    <a:pt x="294" y="977"/>
                    <a:pt x="296" y="975"/>
                    <a:pt x="299" y="974"/>
                  </a:cubicBezTo>
                  <a:cubicBezTo>
                    <a:pt x="309" y="969"/>
                    <a:pt x="319" y="964"/>
                    <a:pt x="329" y="960"/>
                  </a:cubicBezTo>
                  <a:cubicBezTo>
                    <a:pt x="329" y="960"/>
                    <a:pt x="329" y="960"/>
                    <a:pt x="329" y="960"/>
                  </a:cubicBezTo>
                  <a:cubicBezTo>
                    <a:pt x="344" y="953"/>
                    <a:pt x="359" y="948"/>
                    <a:pt x="375" y="943"/>
                  </a:cubicBezTo>
                  <a:cubicBezTo>
                    <a:pt x="405" y="934"/>
                    <a:pt x="428" y="910"/>
                    <a:pt x="460" y="904"/>
                  </a:cubicBezTo>
                  <a:cubicBezTo>
                    <a:pt x="466" y="910"/>
                    <a:pt x="460" y="920"/>
                    <a:pt x="453" y="926"/>
                  </a:cubicBezTo>
                  <a:cubicBezTo>
                    <a:pt x="430" y="945"/>
                    <a:pt x="404" y="960"/>
                    <a:pt x="375" y="969"/>
                  </a:cubicBezTo>
                  <a:cubicBezTo>
                    <a:pt x="368" y="971"/>
                    <a:pt x="362" y="973"/>
                    <a:pt x="355" y="975"/>
                  </a:cubicBezTo>
                  <a:cubicBezTo>
                    <a:pt x="355" y="975"/>
                    <a:pt x="355" y="975"/>
                    <a:pt x="355" y="975"/>
                  </a:cubicBezTo>
                  <a:cubicBezTo>
                    <a:pt x="355" y="975"/>
                    <a:pt x="355" y="975"/>
                    <a:pt x="355" y="975"/>
                  </a:cubicBezTo>
                  <a:cubicBezTo>
                    <a:pt x="353" y="976"/>
                    <a:pt x="352" y="976"/>
                    <a:pt x="351" y="977"/>
                  </a:cubicBezTo>
                  <a:cubicBezTo>
                    <a:pt x="350" y="977"/>
                    <a:pt x="350" y="977"/>
                    <a:pt x="349" y="977"/>
                  </a:cubicBezTo>
                  <a:cubicBezTo>
                    <a:pt x="348" y="978"/>
                    <a:pt x="347" y="978"/>
                    <a:pt x="346" y="978"/>
                  </a:cubicBezTo>
                  <a:cubicBezTo>
                    <a:pt x="345" y="979"/>
                    <a:pt x="344" y="979"/>
                    <a:pt x="343" y="979"/>
                  </a:cubicBezTo>
                  <a:cubicBezTo>
                    <a:pt x="343" y="980"/>
                    <a:pt x="342" y="980"/>
                    <a:pt x="341" y="980"/>
                  </a:cubicBezTo>
                  <a:cubicBezTo>
                    <a:pt x="340" y="981"/>
                    <a:pt x="338" y="981"/>
                    <a:pt x="336" y="982"/>
                  </a:cubicBezTo>
                  <a:cubicBezTo>
                    <a:pt x="334" y="983"/>
                    <a:pt x="331" y="985"/>
                    <a:pt x="328" y="986"/>
                  </a:cubicBezTo>
                  <a:cubicBezTo>
                    <a:pt x="320" y="991"/>
                    <a:pt x="312" y="996"/>
                    <a:pt x="304" y="1001"/>
                  </a:cubicBezTo>
                  <a:cubicBezTo>
                    <a:pt x="292" y="1008"/>
                    <a:pt x="278" y="1015"/>
                    <a:pt x="265" y="1021"/>
                  </a:cubicBezTo>
                  <a:cubicBezTo>
                    <a:pt x="255" y="1026"/>
                    <a:pt x="246" y="1030"/>
                    <a:pt x="236" y="1034"/>
                  </a:cubicBezTo>
                  <a:cubicBezTo>
                    <a:pt x="236" y="1034"/>
                    <a:pt x="236" y="1034"/>
                    <a:pt x="236" y="1034"/>
                  </a:cubicBezTo>
                  <a:cubicBezTo>
                    <a:pt x="236" y="1034"/>
                    <a:pt x="236" y="1034"/>
                    <a:pt x="236" y="1034"/>
                  </a:cubicBezTo>
                  <a:cubicBezTo>
                    <a:pt x="240" y="1041"/>
                    <a:pt x="244" y="1046"/>
                    <a:pt x="250" y="1051"/>
                  </a:cubicBezTo>
                  <a:cubicBezTo>
                    <a:pt x="255" y="1057"/>
                    <a:pt x="261" y="1061"/>
                    <a:pt x="267" y="1065"/>
                  </a:cubicBezTo>
                  <a:cubicBezTo>
                    <a:pt x="272" y="1068"/>
                    <a:pt x="277" y="1071"/>
                    <a:pt x="282" y="1073"/>
                  </a:cubicBezTo>
                  <a:cubicBezTo>
                    <a:pt x="289" y="1077"/>
                    <a:pt x="296" y="1079"/>
                    <a:pt x="303" y="1082"/>
                  </a:cubicBezTo>
                  <a:cubicBezTo>
                    <a:pt x="305" y="1082"/>
                    <a:pt x="306" y="1083"/>
                    <a:pt x="308" y="1084"/>
                  </a:cubicBezTo>
                  <a:cubicBezTo>
                    <a:pt x="336" y="1092"/>
                    <a:pt x="365" y="1096"/>
                    <a:pt x="393" y="1102"/>
                  </a:cubicBezTo>
                  <a:cubicBezTo>
                    <a:pt x="394" y="1103"/>
                    <a:pt x="394" y="1103"/>
                    <a:pt x="395" y="1103"/>
                  </a:cubicBezTo>
                  <a:cubicBezTo>
                    <a:pt x="417" y="1108"/>
                    <a:pt x="434" y="1117"/>
                    <a:pt x="453" y="1129"/>
                  </a:cubicBezTo>
                  <a:cubicBezTo>
                    <a:pt x="461" y="1134"/>
                    <a:pt x="469" y="1139"/>
                    <a:pt x="478" y="1143"/>
                  </a:cubicBezTo>
                  <a:cubicBezTo>
                    <a:pt x="481" y="1144"/>
                    <a:pt x="484" y="1145"/>
                    <a:pt x="487" y="1146"/>
                  </a:cubicBezTo>
                  <a:cubicBezTo>
                    <a:pt x="498" y="1151"/>
                    <a:pt x="511" y="1155"/>
                    <a:pt x="523" y="1157"/>
                  </a:cubicBezTo>
                  <a:cubicBezTo>
                    <a:pt x="527" y="1157"/>
                    <a:pt x="530" y="1158"/>
                    <a:pt x="534" y="1158"/>
                  </a:cubicBezTo>
                  <a:cubicBezTo>
                    <a:pt x="537" y="1159"/>
                    <a:pt x="539" y="1159"/>
                    <a:pt x="541" y="1159"/>
                  </a:cubicBezTo>
                  <a:cubicBezTo>
                    <a:pt x="544" y="1159"/>
                    <a:pt x="546" y="1158"/>
                    <a:pt x="549" y="1158"/>
                  </a:cubicBezTo>
                  <a:cubicBezTo>
                    <a:pt x="550" y="1158"/>
                    <a:pt x="551" y="1158"/>
                    <a:pt x="552" y="1157"/>
                  </a:cubicBezTo>
                  <a:cubicBezTo>
                    <a:pt x="559" y="1156"/>
                    <a:pt x="564" y="1153"/>
                    <a:pt x="570" y="1150"/>
                  </a:cubicBezTo>
                  <a:cubicBezTo>
                    <a:pt x="575" y="1148"/>
                    <a:pt x="579" y="1145"/>
                    <a:pt x="584" y="1142"/>
                  </a:cubicBezTo>
                  <a:cubicBezTo>
                    <a:pt x="589" y="1139"/>
                    <a:pt x="593" y="1136"/>
                    <a:pt x="597" y="1132"/>
                  </a:cubicBezTo>
                  <a:cubicBezTo>
                    <a:pt x="599" y="1130"/>
                    <a:pt x="601" y="1129"/>
                    <a:pt x="603" y="1127"/>
                  </a:cubicBezTo>
                  <a:cubicBezTo>
                    <a:pt x="612" y="1120"/>
                    <a:pt x="619" y="1112"/>
                    <a:pt x="626" y="1103"/>
                  </a:cubicBezTo>
                  <a:cubicBezTo>
                    <a:pt x="637" y="1088"/>
                    <a:pt x="647" y="1071"/>
                    <a:pt x="653" y="1053"/>
                  </a:cubicBezTo>
                  <a:cubicBezTo>
                    <a:pt x="654" y="1050"/>
                    <a:pt x="654" y="1047"/>
                    <a:pt x="655" y="1044"/>
                  </a:cubicBezTo>
                  <a:cubicBezTo>
                    <a:pt x="656" y="1041"/>
                    <a:pt x="657" y="1038"/>
                    <a:pt x="658" y="1034"/>
                  </a:cubicBezTo>
                  <a:cubicBezTo>
                    <a:pt x="658" y="1034"/>
                    <a:pt x="658" y="1033"/>
                    <a:pt x="658" y="1033"/>
                  </a:cubicBezTo>
                  <a:cubicBezTo>
                    <a:pt x="659" y="1030"/>
                    <a:pt x="659" y="1026"/>
                    <a:pt x="660" y="1023"/>
                  </a:cubicBezTo>
                  <a:cubicBezTo>
                    <a:pt x="660" y="1023"/>
                    <a:pt x="660" y="1023"/>
                    <a:pt x="660" y="1023"/>
                  </a:cubicBezTo>
                  <a:cubicBezTo>
                    <a:pt x="660" y="1023"/>
                    <a:pt x="660" y="1023"/>
                    <a:pt x="660" y="1023"/>
                  </a:cubicBezTo>
                  <a:cubicBezTo>
                    <a:pt x="662" y="1009"/>
                    <a:pt x="662" y="996"/>
                    <a:pt x="661" y="982"/>
                  </a:cubicBezTo>
                  <a:cubicBezTo>
                    <a:pt x="660" y="971"/>
                    <a:pt x="658" y="961"/>
                    <a:pt x="655" y="951"/>
                  </a:cubicBezTo>
                  <a:cubicBezTo>
                    <a:pt x="654" y="946"/>
                    <a:pt x="652" y="941"/>
                    <a:pt x="650" y="936"/>
                  </a:cubicBezTo>
                  <a:cubicBezTo>
                    <a:pt x="649" y="932"/>
                    <a:pt x="645" y="928"/>
                    <a:pt x="646" y="924"/>
                  </a:cubicBezTo>
                  <a:cubicBezTo>
                    <a:pt x="646" y="923"/>
                    <a:pt x="646" y="923"/>
                    <a:pt x="646" y="923"/>
                  </a:cubicBezTo>
                  <a:cubicBezTo>
                    <a:pt x="649" y="926"/>
                    <a:pt x="652" y="929"/>
                    <a:pt x="655" y="931"/>
                  </a:cubicBezTo>
                  <a:cubicBezTo>
                    <a:pt x="657" y="935"/>
                    <a:pt x="659" y="939"/>
                    <a:pt x="661" y="943"/>
                  </a:cubicBezTo>
                  <a:cubicBezTo>
                    <a:pt x="666" y="953"/>
                    <a:pt x="671" y="963"/>
                    <a:pt x="676" y="973"/>
                  </a:cubicBezTo>
                  <a:cubicBezTo>
                    <a:pt x="689" y="996"/>
                    <a:pt x="701" y="1020"/>
                    <a:pt x="713" y="1043"/>
                  </a:cubicBezTo>
                  <a:cubicBezTo>
                    <a:pt x="715" y="1047"/>
                    <a:pt x="728" y="1071"/>
                    <a:pt x="738" y="1089"/>
                  </a:cubicBezTo>
                  <a:cubicBezTo>
                    <a:pt x="745" y="1102"/>
                    <a:pt x="750" y="1113"/>
                    <a:pt x="750" y="1113"/>
                  </a:cubicBezTo>
                  <a:cubicBezTo>
                    <a:pt x="753" y="1113"/>
                    <a:pt x="758" y="1112"/>
                    <a:pt x="761" y="1112"/>
                  </a:cubicBezTo>
                  <a:cubicBezTo>
                    <a:pt x="763" y="1111"/>
                    <a:pt x="764" y="1111"/>
                    <a:pt x="765" y="1110"/>
                  </a:cubicBezTo>
                  <a:cubicBezTo>
                    <a:pt x="770" y="1109"/>
                    <a:pt x="774" y="1106"/>
                    <a:pt x="776" y="1101"/>
                  </a:cubicBezTo>
                  <a:cubicBezTo>
                    <a:pt x="779" y="1096"/>
                    <a:pt x="777" y="1090"/>
                    <a:pt x="775" y="1084"/>
                  </a:cubicBezTo>
                  <a:cubicBezTo>
                    <a:pt x="774" y="1082"/>
                    <a:pt x="773" y="1081"/>
                    <a:pt x="772" y="1080"/>
                  </a:cubicBezTo>
                  <a:cubicBezTo>
                    <a:pt x="771" y="1077"/>
                    <a:pt x="769" y="1075"/>
                    <a:pt x="768" y="1073"/>
                  </a:cubicBezTo>
                  <a:cubicBezTo>
                    <a:pt x="755" y="1054"/>
                    <a:pt x="743" y="1033"/>
                    <a:pt x="732" y="1013"/>
                  </a:cubicBezTo>
                  <a:cubicBezTo>
                    <a:pt x="730" y="1010"/>
                    <a:pt x="729" y="1007"/>
                    <a:pt x="727" y="1004"/>
                  </a:cubicBezTo>
                  <a:cubicBezTo>
                    <a:pt x="711" y="974"/>
                    <a:pt x="694" y="944"/>
                    <a:pt x="678" y="914"/>
                  </a:cubicBezTo>
                  <a:cubicBezTo>
                    <a:pt x="678" y="914"/>
                    <a:pt x="678" y="914"/>
                    <a:pt x="678" y="914"/>
                  </a:cubicBezTo>
                  <a:cubicBezTo>
                    <a:pt x="674" y="906"/>
                    <a:pt x="669" y="898"/>
                    <a:pt x="665" y="889"/>
                  </a:cubicBezTo>
                  <a:cubicBezTo>
                    <a:pt x="663" y="887"/>
                    <a:pt x="666" y="882"/>
                    <a:pt x="667" y="885"/>
                  </a:cubicBezTo>
                  <a:cubicBezTo>
                    <a:pt x="669" y="885"/>
                    <a:pt x="669" y="885"/>
                    <a:pt x="669" y="885"/>
                  </a:cubicBezTo>
                  <a:cubicBezTo>
                    <a:pt x="686" y="892"/>
                    <a:pt x="700" y="905"/>
                    <a:pt x="709" y="921"/>
                  </a:cubicBezTo>
                  <a:cubicBezTo>
                    <a:pt x="715" y="931"/>
                    <a:pt x="719" y="942"/>
                    <a:pt x="725" y="952"/>
                  </a:cubicBezTo>
                  <a:cubicBezTo>
                    <a:pt x="732" y="962"/>
                    <a:pt x="741" y="971"/>
                    <a:pt x="753" y="972"/>
                  </a:cubicBezTo>
                  <a:cubicBezTo>
                    <a:pt x="758" y="973"/>
                    <a:pt x="763" y="972"/>
                    <a:pt x="769" y="972"/>
                  </a:cubicBezTo>
                  <a:cubicBezTo>
                    <a:pt x="792" y="968"/>
                    <a:pt x="816" y="964"/>
                    <a:pt x="838" y="958"/>
                  </a:cubicBezTo>
                  <a:cubicBezTo>
                    <a:pt x="839" y="957"/>
                    <a:pt x="840" y="957"/>
                    <a:pt x="841" y="957"/>
                  </a:cubicBezTo>
                  <a:cubicBezTo>
                    <a:pt x="843" y="956"/>
                    <a:pt x="845" y="956"/>
                    <a:pt x="847" y="955"/>
                  </a:cubicBezTo>
                  <a:cubicBezTo>
                    <a:pt x="848" y="955"/>
                    <a:pt x="849" y="954"/>
                    <a:pt x="850" y="954"/>
                  </a:cubicBezTo>
                  <a:cubicBezTo>
                    <a:pt x="852" y="953"/>
                    <a:pt x="854" y="953"/>
                    <a:pt x="856" y="952"/>
                  </a:cubicBezTo>
                  <a:cubicBezTo>
                    <a:pt x="857" y="952"/>
                    <a:pt x="858" y="951"/>
                    <a:pt x="859" y="951"/>
                  </a:cubicBezTo>
                  <a:cubicBezTo>
                    <a:pt x="861" y="950"/>
                    <a:pt x="863" y="949"/>
                    <a:pt x="865" y="949"/>
                  </a:cubicBezTo>
                  <a:cubicBezTo>
                    <a:pt x="866" y="948"/>
                    <a:pt x="867" y="948"/>
                    <a:pt x="868" y="947"/>
                  </a:cubicBezTo>
                  <a:cubicBezTo>
                    <a:pt x="870" y="947"/>
                    <a:pt x="871" y="946"/>
                    <a:pt x="873" y="945"/>
                  </a:cubicBezTo>
                  <a:cubicBezTo>
                    <a:pt x="874" y="944"/>
                    <a:pt x="875" y="944"/>
                    <a:pt x="876" y="943"/>
                  </a:cubicBezTo>
                  <a:cubicBezTo>
                    <a:pt x="878" y="943"/>
                    <a:pt x="880" y="942"/>
                    <a:pt x="882" y="941"/>
                  </a:cubicBezTo>
                  <a:cubicBezTo>
                    <a:pt x="883" y="940"/>
                    <a:pt x="884" y="940"/>
                    <a:pt x="885" y="939"/>
                  </a:cubicBezTo>
                  <a:cubicBezTo>
                    <a:pt x="886" y="938"/>
                    <a:pt x="888" y="937"/>
                    <a:pt x="890" y="936"/>
                  </a:cubicBezTo>
                  <a:cubicBezTo>
                    <a:pt x="891" y="936"/>
                    <a:pt x="892" y="935"/>
                    <a:pt x="893" y="935"/>
                  </a:cubicBezTo>
                  <a:cubicBezTo>
                    <a:pt x="895" y="933"/>
                    <a:pt x="898" y="931"/>
                    <a:pt x="900" y="930"/>
                  </a:cubicBezTo>
                  <a:cubicBezTo>
                    <a:pt x="906" y="926"/>
                    <a:pt x="911" y="922"/>
                    <a:pt x="916" y="917"/>
                  </a:cubicBezTo>
                  <a:cubicBezTo>
                    <a:pt x="926" y="907"/>
                    <a:pt x="936" y="896"/>
                    <a:pt x="943" y="884"/>
                  </a:cubicBezTo>
                  <a:cubicBezTo>
                    <a:pt x="950" y="872"/>
                    <a:pt x="956" y="859"/>
                    <a:pt x="960" y="846"/>
                  </a:cubicBezTo>
                  <a:cubicBezTo>
                    <a:pt x="963" y="837"/>
                    <a:pt x="964" y="827"/>
                    <a:pt x="967" y="818"/>
                  </a:cubicBezTo>
                  <a:cubicBezTo>
                    <a:pt x="969" y="808"/>
                    <a:pt x="973" y="798"/>
                    <a:pt x="978" y="790"/>
                  </a:cubicBezTo>
                  <a:cubicBezTo>
                    <a:pt x="980" y="787"/>
                    <a:pt x="981" y="785"/>
                    <a:pt x="983" y="783"/>
                  </a:cubicBezTo>
                  <a:cubicBezTo>
                    <a:pt x="984" y="781"/>
                    <a:pt x="986" y="780"/>
                    <a:pt x="988" y="778"/>
                  </a:cubicBezTo>
                  <a:cubicBezTo>
                    <a:pt x="998" y="767"/>
                    <a:pt x="1011" y="758"/>
                    <a:pt x="1022" y="748"/>
                  </a:cubicBezTo>
                  <a:cubicBezTo>
                    <a:pt x="1027" y="743"/>
                    <a:pt x="1031" y="738"/>
                    <a:pt x="1034" y="733"/>
                  </a:cubicBezTo>
                  <a:cubicBezTo>
                    <a:pt x="1036" y="731"/>
                    <a:pt x="1037" y="729"/>
                    <a:pt x="1038" y="727"/>
                  </a:cubicBezTo>
                  <a:cubicBezTo>
                    <a:pt x="1040" y="724"/>
                    <a:pt x="1042" y="720"/>
                    <a:pt x="1044" y="717"/>
                  </a:cubicBezTo>
                  <a:cubicBezTo>
                    <a:pt x="1051" y="702"/>
                    <a:pt x="1056" y="685"/>
                    <a:pt x="1058" y="669"/>
                  </a:cubicBezTo>
                  <a:cubicBezTo>
                    <a:pt x="1060" y="655"/>
                    <a:pt x="1061" y="641"/>
                    <a:pt x="1060" y="628"/>
                  </a:cubicBezTo>
                  <a:cubicBezTo>
                    <a:pt x="1060" y="616"/>
                    <a:pt x="1060" y="604"/>
                    <a:pt x="1063" y="592"/>
                  </a:cubicBezTo>
                  <a:cubicBezTo>
                    <a:pt x="1063" y="590"/>
                    <a:pt x="1064" y="589"/>
                    <a:pt x="1064" y="587"/>
                  </a:cubicBezTo>
                  <a:cubicBezTo>
                    <a:pt x="1064" y="586"/>
                    <a:pt x="1065" y="585"/>
                    <a:pt x="1065" y="585"/>
                  </a:cubicBezTo>
                  <a:cubicBezTo>
                    <a:pt x="1065" y="582"/>
                    <a:pt x="1065" y="579"/>
                    <a:pt x="1064" y="577"/>
                  </a:cubicBezTo>
                  <a:close/>
                  <a:moveTo>
                    <a:pt x="239" y="378"/>
                  </a:moveTo>
                  <a:cubicBezTo>
                    <a:pt x="242" y="381"/>
                    <a:pt x="245" y="384"/>
                    <a:pt x="248" y="387"/>
                  </a:cubicBezTo>
                  <a:lnTo>
                    <a:pt x="239" y="3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4" name="Freeform 12"/>
          <p:cNvSpPr>
            <a:spLocks noEditPoints="1"/>
          </p:cNvSpPr>
          <p:nvPr userDrawn="1"/>
        </p:nvSpPr>
        <p:spPr bwMode="auto">
          <a:xfrm rot="16200000">
            <a:off x="10572800" y="5164299"/>
            <a:ext cx="1642851" cy="1744551"/>
          </a:xfrm>
          <a:custGeom>
            <a:avLst/>
            <a:gdLst>
              <a:gd name="T0" fmla="*/ 837 w 892"/>
              <a:gd name="T1" fmla="*/ 406 h 948"/>
              <a:gd name="T2" fmla="*/ 889 w 892"/>
              <a:gd name="T3" fmla="*/ 377 h 948"/>
              <a:gd name="T4" fmla="*/ 887 w 892"/>
              <a:gd name="T5" fmla="*/ 363 h 948"/>
              <a:gd name="T6" fmla="*/ 729 w 892"/>
              <a:gd name="T7" fmla="*/ 355 h 948"/>
              <a:gd name="T8" fmla="*/ 681 w 892"/>
              <a:gd name="T9" fmla="*/ 353 h 948"/>
              <a:gd name="T10" fmla="*/ 755 w 892"/>
              <a:gd name="T11" fmla="*/ 309 h 948"/>
              <a:gd name="T12" fmla="*/ 774 w 892"/>
              <a:gd name="T13" fmla="*/ 272 h 948"/>
              <a:gd name="T14" fmla="*/ 794 w 892"/>
              <a:gd name="T15" fmla="*/ 250 h 948"/>
              <a:gd name="T16" fmla="*/ 648 w 892"/>
              <a:gd name="T17" fmla="*/ 302 h 948"/>
              <a:gd name="T18" fmla="*/ 715 w 892"/>
              <a:gd name="T19" fmla="*/ 240 h 948"/>
              <a:gd name="T20" fmla="*/ 638 w 892"/>
              <a:gd name="T21" fmla="*/ 284 h 948"/>
              <a:gd name="T22" fmla="*/ 756 w 892"/>
              <a:gd name="T23" fmla="*/ 177 h 948"/>
              <a:gd name="T24" fmla="*/ 738 w 892"/>
              <a:gd name="T25" fmla="*/ 169 h 948"/>
              <a:gd name="T26" fmla="*/ 735 w 892"/>
              <a:gd name="T27" fmla="*/ 145 h 948"/>
              <a:gd name="T28" fmla="*/ 660 w 892"/>
              <a:gd name="T29" fmla="*/ 155 h 948"/>
              <a:gd name="T30" fmla="*/ 455 w 892"/>
              <a:gd name="T31" fmla="*/ 326 h 948"/>
              <a:gd name="T32" fmla="*/ 325 w 892"/>
              <a:gd name="T33" fmla="*/ 474 h 948"/>
              <a:gd name="T34" fmla="*/ 498 w 892"/>
              <a:gd name="T35" fmla="*/ 144 h 948"/>
              <a:gd name="T36" fmla="*/ 332 w 892"/>
              <a:gd name="T37" fmla="*/ 405 h 948"/>
              <a:gd name="T38" fmla="*/ 487 w 892"/>
              <a:gd name="T39" fmla="*/ 92 h 948"/>
              <a:gd name="T40" fmla="*/ 303 w 892"/>
              <a:gd name="T41" fmla="*/ 382 h 948"/>
              <a:gd name="T42" fmla="*/ 269 w 892"/>
              <a:gd name="T43" fmla="*/ 487 h 948"/>
              <a:gd name="T44" fmla="*/ 405 w 892"/>
              <a:gd name="T45" fmla="*/ 15 h 948"/>
              <a:gd name="T46" fmla="*/ 227 w 892"/>
              <a:gd name="T47" fmla="*/ 498 h 948"/>
              <a:gd name="T48" fmla="*/ 218 w 892"/>
              <a:gd name="T49" fmla="*/ 117 h 948"/>
              <a:gd name="T50" fmla="*/ 182 w 892"/>
              <a:gd name="T51" fmla="*/ 520 h 948"/>
              <a:gd name="T52" fmla="*/ 115 w 892"/>
              <a:gd name="T53" fmla="*/ 291 h 948"/>
              <a:gd name="T54" fmla="*/ 77 w 892"/>
              <a:gd name="T55" fmla="*/ 127 h 948"/>
              <a:gd name="T56" fmla="*/ 153 w 892"/>
              <a:gd name="T57" fmla="*/ 580 h 948"/>
              <a:gd name="T58" fmla="*/ 50 w 892"/>
              <a:gd name="T59" fmla="*/ 317 h 948"/>
              <a:gd name="T60" fmla="*/ 25 w 892"/>
              <a:gd name="T61" fmla="*/ 330 h 948"/>
              <a:gd name="T62" fmla="*/ 10 w 892"/>
              <a:gd name="T63" fmla="*/ 869 h 948"/>
              <a:gd name="T64" fmla="*/ 299 w 892"/>
              <a:gd name="T65" fmla="*/ 867 h 948"/>
              <a:gd name="T66" fmla="*/ 176 w 892"/>
              <a:gd name="T67" fmla="*/ 598 h 948"/>
              <a:gd name="T68" fmla="*/ 322 w 892"/>
              <a:gd name="T69" fmla="*/ 736 h 948"/>
              <a:gd name="T70" fmla="*/ 391 w 892"/>
              <a:gd name="T71" fmla="*/ 796 h 948"/>
              <a:gd name="T72" fmla="*/ 398 w 892"/>
              <a:gd name="T73" fmla="*/ 768 h 948"/>
              <a:gd name="T74" fmla="*/ 234 w 892"/>
              <a:gd name="T75" fmla="*/ 549 h 948"/>
              <a:gd name="T76" fmla="*/ 343 w 892"/>
              <a:gd name="T77" fmla="*/ 604 h 948"/>
              <a:gd name="T78" fmla="*/ 438 w 892"/>
              <a:gd name="T79" fmla="*/ 672 h 948"/>
              <a:gd name="T80" fmla="*/ 545 w 892"/>
              <a:gd name="T81" fmla="*/ 754 h 948"/>
              <a:gd name="T82" fmla="*/ 471 w 892"/>
              <a:gd name="T83" fmla="*/ 620 h 948"/>
              <a:gd name="T84" fmla="*/ 588 w 892"/>
              <a:gd name="T85" fmla="*/ 728 h 948"/>
              <a:gd name="T86" fmla="*/ 412 w 892"/>
              <a:gd name="T87" fmla="*/ 482 h 948"/>
              <a:gd name="T88" fmla="*/ 621 w 892"/>
              <a:gd name="T89" fmla="*/ 685 h 948"/>
              <a:gd name="T90" fmla="*/ 455 w 892"/>
              <a:gd name="T91" fmla="*/ 468 h 948"/>
              <a:gd name="T92" fmla="*/ 626 w 892"/>
              <a:gd name="T93" fmla="*/ 617 h 948"/>
              <a:gd name="T94" fmla="*/ 482 w 892"/>
              <a:gd name="T95" fmla="*/ 450 h 948"/>
              <a:gd name="T96" fmla="*/ 537 w 892"/>
              <a:gd name="T97" fmla="*/ 441 h 948"/>
              <a:gd name="T98" fmla="*/ 755 w 892"/>
              <a:gd name="T99" fmla="*/ 561 h 948"/>
              <a:gd name="T100" fmla="*/ 757 w 892"/>
              <a:gd name="T101" fmla="*/ 527 h 948"/>
              <a:gd name="T102" fmla="*/ 774 w 892"/>
              <a:gd name="T103" fmla="*/ 510 h 948"/>
              <a:gd name="T104" fmla="*/ 869 w 892"/>
              <a:gd name="T105" fmla="*/ 488 h 948"/>
              <a:gd name="T106" fmla="*/ 419 w 892"/>
              <a:gd name="T107" fmla="*/ 427 h 948"/>
              <a:gd name="T108" fmla="*/ 404 w 892"/>
              <a:gd name="T109" fmla="*/ 444 h 948"/>
              <a:gd name="T110" fmla="*/ 568 w 892"/>
              <a:gd name="T111" fmla="*/ 423 h 948"/>
              <a:gd name="T112" fmla="*/ 686 w 892"/>
              <a:gd name="T113" fmla="*/ 398 h 948"/>
              <a:gd name="T114" fmla="*/ 776 w 892"/>
              <a:gd name="T115" fmla="*/ 385 h 948"/>
              <a:gd name="T116" fmla="*/ 605 w 892"/>
              <a:gd name="T117" fmla="*/ 197 h 948"/>
              <a:gd name="T118" fmla="*/ 314 w 892"/>
              <a:gd name="T119" fmla="*/ 450 h 948"/>
              <a:gd name="T120" fmla="*/ 139 w 892"/>
              <a:gd name="T121" fmla="*/ 597 h 948"/>
              <a:gd name="T122" fmla="*/ 441 w 892"/>
              <a:gd name="T123" fmla="*/ 444 h 948"/>
              <a:gd name="T124" fmla="*/ 519 w 892"/>
              <a:gd name="T125" fmla="*/ 433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92" h="948">
                <a:moveTo>
                  <a:pt x="887" y="439"/>
                </a:moveTo>
                <a:cubicBezTo>
                  <a:pt x="880" y="436"/>
                  <a:pt x="873" y="434"/>
                  <a:pt x="866" y="432"/>
                </a:cubicBezTo>
                <a:cubicBezTo>
                  <a:pt x="871" y="433"/>
                  <a:pt x="876" y="433"/>
                  <a:pt x="881" y="434"/>
                </a:cubicBezTo>
                <a:cubicBezTo>
                  <a:pt x="886" y="435"/>
                  <a:pt x="887" y="434"/>
                  <a:pt x="887" y="432"/>
                </a:cubicBezTo>
                <a:cubicBezTo>
                  <a:pt x="887" y="430"/>
                  <a:pt x="886" y="429"/>
                  <a:pt x="885" y="427"/>
                </a:cubicBezTo>
                <a:cubicBezTo>
                  <a:pt x="885" y="426"/>
                  <a:pt x="885" y="426"/>
                  <a:pt x="885" y="425"/>
                </a:cubicBezTo>
                <a:cubicBezTo>
                  <a:pt x="878" y="423"/>
                  <a:pt x="871" y="420"/>
                  <a:pt x="864" y="418"/>
                </a:cubicBezTo>
                <a:cubicBezTo>
                  <a:pt x="859" y="417"/>
                  <a:pt x="854" y="416"/>
                  <a:pt x="849" y="414"/>
                </a:cubicBezTo>
                <a:cubicBezTo>
                  <a:pt x="845" y="414"/>
                  <a:pt x="842" y="413"/>
                  <a:pt x="839" y="412"/>
                </a:cubicBezTo>
                <a:cubicBezTo>
                  <a:pt x="835" y="411"/>
                  <a:pt x="832" y="411"/>
                  <a:pt x="829" y="410"/>
                </a:cubicBezTo>
                <a:cubicBezTo>
                  <a:pt x="825" y="409"/>
                  <a:pt x="822" y="409"/>
                  <a:pt x="818" y="408"/>
                </a:cubicBezTo>
                <a:cubicBezTo>
                  <a:pt x="817" y="408"/>
                  <a:pt x="815" y="408"/>
                  <a:pt x="813" y="408"/>
                </a:cubicBezTo>
                <a:cubicBezTo>
                  <a:pt x="809" y="407"/>
                  <a:pt x="804" y="407"/>
                  <a:pt x="799" y="407"/>
                </a:cubicBezTo>
                <a:cubicBezTo>
                  <a:pt x="811" y="406"/>
                  <a:pt x="824" y="406"/>
                  <a:pt x="837" y="406"/>
                </a:cubicBezTo>
                <a:cubicBezTo>
                  <a:pt x="842" y="406"/>
                  <a:pt x="847" y="407"/>
                  <a:pt x="851" y="408"/>
                </a:cubicBezTo>
                <a:cubicBezTo>
                  <a:pt x="841" y="397"/>
                  <a:pt x="826" y="400"/>
                  <a:pt x="813" y="396"/>
                </a:cubicBezTo>
                <a:cubicBezTo>
                  <a:pt x="798" y="395"/>
                  <a:pt x="783" y="400"/>
                  <a:pt x="767" y="398"/>
                </a:cubicBezTo>
                <a:cubicBezTo>
                  <a:pt x="782" y="394"/>
                  <a:pt x="797" y="393"/>
                  <a:pt x="813" y="392"/>
                </a:cubicBezTo>
                <a:cubicBezTo>
                  <a:pt x="820" y="392"/>
                  <a:pt x="828" y="392"/>
                  <a:pt x="835" y="392"/>
                </a:cubicBezTo>
                <a:cubicBezTo>
                  <a:pt x="840" y="393"/>
                  <a:pt x="845" y="393"/>
                  <a:pt x="849" y="394"/>
                </a:cubicBezTo>
                <a:cubicBezTo>
                  <a:pt x="847" y="392"/>
                  <a:pt x="845" y="391"/>
                  <a:pt x="843" y="390"/>
                </a:cubicBezTo>
                <a:cubicBezTo>
                  <a:pt x="841" y="389"/>
                  <a:pt x="840" y="388"/>
                  <a:pt x="838" y="388"/>
                </a:cubicBezTo>
                <a:cubicBezTo>
                  <a:pt x="837" y="387"/>
                  <a:pt x="837" y="387"/>
                  <a:pt x="836" y="387"/>
                </a:cubicBezTo>
                <a:cubicBezTo>
                  <a:pt x="828" y="385"/>
                  <a:pt x="819" y="385"/>
                  <a:pt x="811" y="382"/>
                </a:cubicBezTo>
                <a:cubicBezTo>
                  <a:pt x="806" y="382"/>
                  <a:pt x="801" y="382"/>
                  <a:pt x="796" y="383"/>
                </a:cubicBezTo>
                <a:cubicBezTo>
                  <a:pt x="804" y="379"/>
                  <a:pt x="813" y="378"/>
                  <a:pt x="822" y="378"/>
                </a:cubicBezTo>
                <a:cubicBezTo>
                  <a:pt x="838" y="380"/>
                  <a:pt x="855" y="377"/>
                  <a:pt x="871" y="381"/>
                </a:cubicBezTo>
                <a:cubicBezTo>
                  <a:pt x="877" y="379"/>
                  <a:pt x="883" y="378"/>
                  <a:pt x="889" y="377"/>
                </a:cubicBezTo>
                <a:cubicBezTo>
                  <a:pt x="852" y="369"/>
                  <a:pt x="814" y="362"/>
                  <a:pt x="777" y="374"/>
                </a:cubicBezTo>
                <a:cubicBezTo>
                  <a:pt x="756" y="376"/>
                  <a:pt x="735" y="382"/>
                  <a:pt x="715" y="389"/>
                </a:cubicBezTo>
                <a:cubicBezTo>
                  <a:pt x="709" y="392"/>
                  <a:pt x="703" y="393"/>
                  <a:pt x="696" y="394"/>
                </a:cubicBezTo>
                <a:cubicBezTo>
                  <a:pt x="709" y="390"/>
                  <a:pt x="722" y="386"/>
                  <a:pt x="735" y="383"/>
                </a:cubicBezTo>
                <a:cubicBezTo>
                  <a:pt x="743" y="380"/>
                  <a:pt x="751" y="378"/>
                  <a:pt x="759" y="375"/>
                </a:cubicBezTo>
                <a:cubicBezTo>
                  <a:pt x="761" y="374"/>
                  <a:pt x="763" y="373"/>
                  <a:pt x="766" y="372"/>
                </a:cubicBezTo>
                <a:cubicBezTo>
                  <a:pt x="768" y="372"/>
                  <a:pt x="771" y="371"/>
                  <a:pt x="774" y="371"/>
                </a:cubicBezTo>
                <a:cubicBezTo>
                  <a:pt x="780" y="371"/>
                  <a:pt x="787" y="370"/>
                  <a:pt x="794" y="369"/>
                </a:cubicBezTo>
                <a:cubicBezTo>
                  <a:pt x="796" y="368"/>
                  <a:pt x="798" y="368"/>
                  <a:pt x="800" y="367"/>
                </a:cubicBezTo>
                <a:cubicBezTo>
                  <a:pt x="804" y="366"/>
                  <a:pt x="809" y="365"/>
                  <a:pt x="813" y="365"/>
                </a:cubicBezTo>
                <a:cubicBezTo>
                  <a:pt x="815" y="365"/>
                  <a:pt x="818" y="365"/>
                  <a:pt x="820" y="365"/>
                </a:cubicBezTo>
                <a:cubicBezTo>
                  <a:pt x="836" y="366"/>
                  <a:pt x="853" y="363"/>
                  <a:pt x="869" y="367"/>
                </a:cubicBezTo>
                <a:cubicBezTo>
                  <a:pt x="875" y="366"/>
                  <a:pt x="881" y="364"/>
                  <a:pt x="887" y="363"/>
                </a:cubicBezTo>
                <a:cubicBezTo>
                  <a:pt x="887" y="363"/>
                  <a:pt x="887" y="363"/>
                  <a:pt x="887" y="363"/>
                </a:cubicBezTo>
                <a:cubicBezTo>
                  <a:pt x="887" y="363"/>
                  <a:pt x="887" y="363"/>
                  <a:pt x="887" y="363"/>
                </a:cubicBezTo>
                <a:cubicBezTo>
                  <a:pt x="864" y="358"/>
                  <a:pt x="840" y="354"/>
                  <a:pt x="817" y="354"/>
                </a:cubicBezTo>
                <a:cubicBezTo>
                  <a:pt x="812" y="354"/>
                  <a:pt x="808" y="354"/>
                  <a:pt x="803" y="355"/>
                </a:cubicBezTo>
                <a:cubicBezTo>
                  <a:pt x="801" y="355"/>
                  <a:pt x="798" y="355"/>
                  <a:pt x="796" y="356"/>
                </a:cubicBezTo>
                <a:cubicBezTo>
                  <a:pt x="789" y="357"/>
                  <a:pt x="782" y="358"/>
                  <a:pt x="775" y="361"/>
                </a:cubicBezTo>
                <a:cubicBezTo>
                  <a:pt x="772" y="361"/>
                  <a:pt x="770" y="361"/>
                  <a:pt x="767" y="362"/>
                </a:cubicBezTo>
                <a:cubicBezTo>
                  <a:pt x="764" y="362"/>
                  <a:pt x="762" y="362"/>
                  <a:pt x="759" y="363"/>
                </a:cubicBezTo>
                <a:cubicBezTo>
                  <a:pt x="752" y="364"/>
                  <a:pt x="745" y="366"/>
                  <a:pt x="738" y="368"/>
                </a:cubicBezTo>
                <a:cubicBezTo>
                  <a:pt x="730" y="370"/>
                  <a:pt x="721" y="373"/>
                  <a:pt x="713" y="376"/>
                </a:cubicBezTo>
                <a:cubicBezTo>
                  <a:pt x="713" y="376"/>
                  <a:pt x="712" y="376"/>
                  <a:pt x="712" y="376"/>
                </a:cubicBezTo>
                <a:cubicBezTo>
                  <a:pt x="731" y="368"/>
                  <a:pt x="750" y="360"/>
                  <a:pt x="770" y="353"/>
                </a:cubicBezTo>
                <a:cubicBezTo>
                  <a:pt x="795" y="351"/>
                  <a:pt x="819" y="346"/>
                  <a:pt x="844" y="344"/>
                </a:cubicBezTo>
                <a:cubicBezTo>
                  <a:pt x="816" y="336"/>
                  <a:pt x="789" y="339"/>
                  <a:pt x="762" y="348"/>
                </a:cubicBezTo>
                <a:cubicBezTo>
                  <a:pt x="750" y="346"/>
                  <a:pt x="740" y="351"/>
                  <a:pt x="729" y="355"/>
                </a:cubicBezTo>
                <a:cubicBezTo>
                  <a:pt x="742" y="349"/>
                  <a:pt x="755" y="344"/>
                  <a:pt x="768" y="340"/>
                </a:cubicBezTo>
                <a:cubicBezTo>
                  <a:pt x="774" y="339"/>
                  <a:pt x="780" y="338"/>
                  <a:pt x="787" y="338"/>
                </a:cubicBezTo>
                <a:cubicBezTo>
                  <a:pt x="795" y="337"/>
                  <a:pt x="804" y="335"/>
                  <a:pt x="813" y="334"/>
                </a:cubicBezTo>
                <a:cubicBezTo>
                  <a:pt x="822" y="333"/>
                  <a:pt x="832" y="332"/>
                  <a:pt x="842" y="331"/>
                </a:cubicBezTo>
                <a:cubicBezTo>
                  <a:pt x="833" y="328"/>
                  <a:pt x="824" y="327"/>
                  <a:pt x="816" y="326"/>
                </a:cubicBezTo>
                <a:cubicBezTo>
                  <a:pt x="814" y="326"/>
                  <a:pt x="812" y="326"/>
                  <a:pt x="811" y="326"/>
                </a:cubicBezTo>
                <a:cubicBezTo>
                  <a:pt x="809" y="326"/>
                  <a:pt x="807" y="326"/>
                  <a:pt x="806" y="326"/>
                </a:cubicBezTo>
                <a:cubicBezTo>
                  <a:pt x="804" y="326"/>
                  <a:pt x="802" y="326"/>
                  <a:pt x="800" y="326"/>
                </a:cubicBezTo>
                <a:cubicBezTo>
                  <a:pt x="787" y="327"/>
                  <a:pt x="773" y="330"/>
                  <a:pt x="760" y="334"/>
                </a:cubicBezTo>
                <a:cubicBezTo>
                  <a:pt x="755" y="334"/>
                  <a:pt x="751" y="334"/>
                  <a:pt x="747" y="335"/>
                </a:cubicBezTo>
                <a:cubicBezTo>
                  <a:pt x="760" y="331"/>
                  <a:pt x="774" y="327"/>
                  <a:pt x="786" y="322"/>
                </a:cubicBezTo>
                <a:cubicBezTo>
                  <a:pt x="754" y="320"/>
                  <a:pt x="725" y="332"/>
                  <a:pt x="697" y="347"/>
                </a:cubicBezTo>
                <a:cubicBezTo>
                  <a:pt x="691" y="350"/>
                  <a:pt x="684" y="353"/>
                  <a:pt x="678" y="356"/>
                </a:cubicBezTo>
                <a:cubicBezTo>
                  <a:pt x="679" y="355"/>
                  <a:pt x="680" y="354"/>
                  <a:pt x="681" y="353"/>
                </a:cubicBezTo>
                <a:cubicBezTo>
                  <a:pt x="683" y="352"/>
                  <a:pt x="684" y="351"/>
                  <a:pt x="686" y="350"/>
                </a:cubicBezTo>
                <a:cubicBezTo>
                  <a:pt x="691" y="346"/>
                  <a:pt x="698" y="343"/>
                  <a:pt x="704" y="340"/>
                </a:cubicBezTo>
                <a:cubicBezTo>
                  <a:pt x="707" y="339"/>
                  <a:pt x="711" y="338"/>
                  <a:pt x="715" y="337"/>
                </a:cubicBezTo>
                <a:cubicBezTo>
                  <a:pt x="720" y="333"/>
                  <a:pt x="725" y="329"/>
                  <a:pt x="731" y="327"/>
                </a:cubicBezTo>
                <a:cubicBezTo>
                  <a:pt x="737" y="324"/>
                  <a:pt x="743" y="322"/>
                  <a:pt x="749" y="320"/>
                </a:cubicBezTo>
                <a:cubicBezTo>
                  <a:pt x="750" y="320"/>
                  <a:pt x="752" y="319"/>
                  <a:pt x="753" y="319"/>
                </a:cubicBezTo>
                <a:cubicBezTo>
                  <a:pt x="758" y="317"/>
                  <a:pt x="762" y="316"/>
                  <a:pt x="767" y="315"/>
                </a:cubicBezTo>
                <a:cubicBezTo>
                  <a:pt x="768" y="314"/>
                  <a:pt x="770" y="314"/>
                  <a:pt x="771" y="313"/>
                </a:cubicBezTo>
                <a:cubicBezTo>
                  <a:pt x="774" y="312"/>
                  <a:pt x="777" y="311"/>
                  <a:pt x="780" y="310"/>
                </a:cubicBezTo>
                <a:cubicBezTo>
                  <a:pt x="782" y="309"/>
                  <a:pt x="783" y="309"/>
                  <a:pt x="784" y="308"/>
                </a:cubicBezTo>
                <a:cubicBezTo>
                  <a:pt x="782" y="308"/>
                  <a:pt x="780" y="308"/>
                  <a:pt x="778" y="308"/>
                </a:cubicBezTo>
                <a:cubicBezTo>
                  <a:pt x="771" y="308"/>
                  <a:pt x="764" y="309"/>
                  <a:pt x="758" y="310"/>
                </a:cubicBezTo>
                <a:cubicBezTo>
                  <a:pt x="757" y="308"/>
                  <a:pt x="757" y="308"/>
                  <a:pt x="757" y="308"/>
                </a:cubicBezTo>
                <a:cubicBezTo>
                  <a:pt x="757" y="308"/>
                  <a:pt x="757" y="308"/>
                  <a:pt x="755" y="309"/>
                </a:cubicBezTo>
                <a:cubicBezTo>
                  <a:pt x="754" y="309"/>
                  <a:pt x="751" y="309"/>
                  <a:pt x="749" y="310"/>
                </a:cubicBezTo>
                <a:cubicBezTo>
                  <a:pt x="747" y="310"/>
                  <a:pt x="746" y="310"/>
                  <a:pt x="744" y="311"/>
                </a:cubicBezTo>
                <a:cubicBezTo>
                  <a:pt x="742" y="311"/>
                  <a:pt x="741" y="312"/>
                  <a:pt x="739" y="312"/>
                </a:cubicBezTo>
                <a:cubicBezTo>
                  <a:pt x="735" y="313"/>
                  <a:pt x="731" y="315"/>
                  <a:pt x="726" y="317"/>
                </a:cubicBezTo>
                <a:cubicBezTo>
                  <a:pt x="722" y="318"/>
                  <a:pt x="717" y="320"/>
                  <a:pt x="712" y="323"/>
                </a:cubicBezTo>
                <a:cubicBezTo>
                  <a:pt x="707" y="325"/>
                  <a:pt x="702" y="328"/>
                  <a:pt x="696" y="331"/>
                </a:cubicBezTo>
                <a:cubicBezTo>
                  <a:pt x="691" y="334"/>
                  <a:pt x="686" y="337"/>
                  <a:pt x="680" y="340"/>
                </a:cubicBezTo>
                <a:cubicBezTo>
                  <a:pt x="679" y="341"/>
                  <a:pt x="678" y="341"/>
                  <a:pt x="676" y="342"/>
                </a:cubicBezTo>
                <a:cubicBezTo>
                  <a:pt x="672" y="344"/>
                  <a:pt x="668" y="346"/>
                  <a:pt x="664" y="348"/>
                </a:cubicBezTo>
                <a:cubicBezTo>
                  <a:pt x="690" y="329"/>
                  <a:pt x="718" y="312"/>
                  <a:pt x="746" y="295"/>
                </a:cubicBezTo>
                <a:cubicBezTo>
                  <a:pt x="778" y="286"/>
                  <a:pt x="806" y="265"/>
                  <a:pt x="842" y="269"/>
                </a:cubicBezTo>
                <a:cubicBezTo>
                  <a:pt x="827" y="260"/>
                  <a:pt x="811" y="265"/>
                  <a:pt x="796" y="264"/>
                </a:cubicBezTo>
                <a:cubicBezTo>
                  <a:pt x="789" y="268"/>
                  <a:pt x="781" y="270"/>
                  <a:pt x="774" y="273"/>
                </a:cubicBezTo>
                <a:cubicBezTo>
                  <a:pt x="774" y="272"/>
                  <a:pt x="774" y="272"/>
                  <a:pt x="774" y="272"/>
                </a:cubicBezTo>
                <a:cubicBezTo>
                  <a:pt x="777" y="271"/>
                  <a:pt x="779" y="270"/>
                  <a:pt x="781" y="269"/>
                </a:cubicBezTo>
                <a:cubicBezTo>
                  <a:pt x="788" y="266"/>
                  <a:pt x="793" y="264"/>
                  <a:pt x="793" y="264"/>
                </a:cubicBezTo>
                <a:cubicBezTo>
                  <a:pt x="792" y="263"/>
                  <a:pt x="792" y="263"/>
                  <a:pt x="792" y="263"/>
                </a:cubicBezTo>
                <a:cubicBezTo>
                  <a:pt x="803" y="259"/>
                  <a:pt x="815" y="255"/>
                  <a:pt x="827" y="255"/>
                </a:cubicBezTo>
                <a:cubicBezTo>
                  <a:pt x="831" y="255"/>
                  <a:pt x="835" y="255"/>
                  <a:pt x="840" y="255"/>
                </a:cubicBezTo>
                <a:cubicBezTo>
                  <a:pt x="839" y="255"/>
                  <a:pt x="838" y="254"/>
                  <a:pt x="837" y="254"/>
                </a:cubicBezTo>
                <a:cubicBezTo>
                  <a:pt x="835" y="253"/>
                  <a:pt x="833" y="252"/>
                  <a:pt x="831" y="252"/>
                </a:cubicBezTo>
                <a:cubicBezTo>
                  <a:pt x="829" y="251"/>
                  <a:pt x="828" y="251"/>
                  <a:pt x="826" y="250"/>
                </a:cubicBezTo>
                <a:cubicBezTo>
                  <a:pt x="824" y="250"/>
                  <a:pt x="822" y="250"/>
                  <a:pt x="820" y="250"/>
                </a:cubicBezTo>
                <a:cubicBezTo>
                  <a:pt x="819" y="250"/>
                  <a:pt x="818" y="250"/>
                  <a:pt x="817" y="250"/>
                </a:cubicBezTo>
                <a:cubicBezTo>
                  <a:pt x="810" y="250"/>
                  <a:pt x="804" y="251"/>
                  <a:pt x="797" y="250"/>
                </a:cubicBezTo>
                <a:cubicBezTo>
                  <a:pt x="796" y="250"/>
                  <a:pt x="795" y="250"/>
                  <a:pt x="794" y="250"/>
                </a:cubicBezTo>
                <a:cubicBezTo>
                  <a:pt x="794" y="250"/>
                  <a:pt x="794" y="250"/>
                  <a:pt x="794" y="250"/>
                </a:cubicBezTo>
                <a:cubicBezTo>
                  <a:pt x="794" y="250"/>
                  <a:pt x="794" y="250"/>
                  <a:pt x="794" y="250"/>
                </a:cubicBezTo>
                <a:cubicBezTo>
                  <a:pt x="788" y="253"/>
                  <a:pt x="782" y="256"/>
                  <a:pt x="776" y="258"/>
                </a:cubicBezTo>
                <a:cubicBezTo>
                  <a:pt x="773" y="259"/>
                  <a:pt x="771" y="259"/>
                  <a:pt x="768" y="260"/>
                </a:cubicBezTo>
                <a:cubicBezTo>
                  <a:pt x="765" y="261"/>
                  <a:pt x="763" y="262"/>
                  <a:pt x="760" y="263"/>
                </a:cubicBezTo>
                <a:cubicBezTo>
                  <a:pt x="751" y="265"/>
                  <a:pt x="743" y="269"/>
                  <a:pt x="735" y="276"/>
                </a:cubicBezTo>
                <a:cubicBezTo>
                  <a:pt x="731" y="277"/>
                  <a:pt x="726" y="279"/>
                  <a:pt x="721" y="281"/>
                </a:cubicBezTo>
                <a:cubicBezTo>
                  <a:pt x="712" y="284"/>
                  <a:pt x="703" y="289"/>
                  <a:pt x="694" y="293"/>
                </a:cubicBezTo>
                <a:cubicBezTo>
                  <a:pt x="672" y="305"/>
                  <a:pt x="652" y="319"/>
                  <a:pt x="631" y="333"/>
                </a:cubicBezTo>
                <a:cubicBezTo>
                  <a:pt x="622" y="342"/>
                  <a:pt x="611" y="348"/>
                  <a:pt x="601" y="355"/>
                </a:cubicBezTo>
                <a:cubicBezTo>
                  <a:pt x="597" y="358"/>
                  <a:pt x="593" y="361"/>
                  <a:pt x="589" y="364"/>
                </a:cubicBezTo>
                <a:cubicBezTo>
                  <a:pt x="587" y="366"/>
                  <a:pt x="585" y="367"/>
                  <a:pt x="583" y="369"/>
                </a:cubicBezTo>
                <a:cubicBezTo>
                  <a:pt x="576" y="374"/>
                  <a:pt x="568" y="379"/>
                  <a:pt x="561" y="384"/>
                </a:cubicBezTo>
                <a:cubicBezTo>
                  <a:pt x="571" y="375"/>
                  <a:pt x="582" y="365"/>
                  <a:pt x="592" y="355"/>
                </a:cubicBezTo>
                <a:cubicBezTo>
                  <a:pt x="603" y="350"/>
                  <a:pt x="609" y="340"/>
                  <a:pt x="619" y="333"/>
                </a:cubicBezTo>
                <a:cubicBezTo>
                  <a:pt x="629" y="323"/>
                  <a:pt x="639" y="313"/>
                  <a:pt x="648" y="302"/>
                </a:cubicBezTo>
                <a:cubicBezTo>
                  <a:pt x="666" y="304"/>
                  <a:pt x="670" y="285"/>
                  <a:pt x="683" y="279"/>
                </a:cubicBezTo>
                <a:cubicBezTo>
                  <a:pt x="693" y="269"/>
                  <a:pt x="705" y="261"/>
                  <a:pt x="717" y="254"/>
                </a:cubicBezTo>
                <a:cubicBezTo>
                  <a:pt x="717" y="253"/>
                  <a:pt x="718" y="251"/>
                  <a:pt x="718" y="250"/>
                </a:cubicBezTo>
                <a:cubicBezTo>
                  <a:pt x="731" y="243"/>
                  <a:pt x="745" y="235"/>
                  <a:pt x="758" y="228"/>
                </a:cubicBezTo>
                <a:cubicBezTo>
                  <a:pt x="757" y="226"/>
                  <a:pt x="756" y="225"/>
                  <a:pt x="755" y="223"/>
                </a:cubicBezTo>
                <a:cubicBezTo>
                  <a:pt x="740" y="228"/>
                  <a:pt x="727" y="235"/>
                  <a:pt x="714" y="245"/>
                </a:cubicBezTo>
                <a:cubicBezTo>
                  <a:pt x="700" y="253"/>
                  <a:pt x="687" y="261"/>
                  <a:pt x="674" y="270"/>
                </a:cubicBezTo>
                <a:cubicBezTo>
                  <a:pt x="675" y="270"/>
                  <a:pt x="676" y="269"/>
                  <a:pt x="676" y="268"/>
                </a:cubicBezTo>
                <a:cubicBezTo>
                  <a:pt x="678" y="267"/>
                  <a:pt x="679" y="266"/>
                  <a:pt x="681" y="266"/>
                </a:cubicBezTo>
                <a:cubicBezTo>
                  <a:pt x="683" y="264"/>
                  <a:pt x="685" y="262"/>
                  <a:pt x="688" y="260"/>
                </a:cubicBezTo>
                <a:cubicBezTo>
                  <a:pt x="690" y="258"/>
                  <a:pt x="693" y="256"/>
                  <a:pt x="695" y="254"/>
                </a:cubicBezTo>
                <a:cubicBezTo>
                  <a:pt x="700" y="250"/>
                  <a:pt x="705" y="247"/>
                  <a:pt x="710" y="244"/>
                </a:cubicBezTo>
                <a:cubicBezTo>
                  <a:pt x="711" y="243"/>
                  <a:pt x="712" y="242"/>
                  <a:pt x="713" y="241"/>
                </a:cubicBezTo>
                <a:cubicBezTo>
                  <a:pt x="714" y="241"/>
                  <a:pt x="715" y="241"/>
                  <a:pt x="715" y="240"/>
                </a:cubicBezTo>
                <a:cubicBezTo>
                  <a:pt x="715" y="240"/>
                  <a:pt x="715" y="240"/>
                  <a:pt x="715" y="240"/>
                </a:cubicBezTo>
                <a:cubicBezTo>
                  <a:pt x="716" y="240"/>
                  <a:pt x="716" y="240"/>
                  <a:pt x="716" y="239"/>
                </a:cubicBezTo>
                <a:cubicBezTo>
                  <a:pt x="718" y="238"/>
                  <a:pt x="720" y="237"/>
                  <a:pt x="722" y="236"/>
                </a:cubicBezTo>
                <a:cubicBezTo>
                  <a:pt x="729" y="232"/>
                  <a:pt x="732" y="230"/>
                  <a:pt x="732" y="230"/>
                </a:cubicBezTo>
                <a:cubicBezTo>
                  <a:pt x="732" y="228"/>
                  <a:pt x="732" y="228"/>
                  <a:pt x="732" y="228"/>
                </a:cubicBezTo>
                <a:cubicBezTo>
                  <a:pt x="740" y="224"/>
                  <a:pt x="748" y="219"/>
                  <a:pt x="756" y="214"/>
                </a:cubicBezTo>
                <a:cubicBezTo>
                  <a:pt x="755" y="213"/>
                  <a:pt x="754" y="211"/>
                  <a:pt x="753" y="210"/>
                </a:cubicBezTo>
                <a:cubicBezTo>
                  <a:pt x="750" y="211"/>
                  <a:pt x="746" y="212"/>
                  <a:pt x="742" y="214"/>
                </a:cubicBezTo>
                <a:cubicBezTo>
                  <a:pt x="738" y="215"/>
                  <a:pt x="733" y="218"/>
                  <a:pt x="728" y="220"/>
                </a:cubicBezTo>
                <a:cubicBezTo>
                  <a:pt x="723" y="223"/>
                  <a:pt x="717" y="227"/>
                  <a:pt x="712" y="231"/>
                </a:cubicBezTo>
                <a:cubicBezTo>
                  <a:pt x="697" y="240"/>
                  <a:pt x="683" y="249"/>
                  <a:pt x="669" y="259"/>
                </a:cubicBezTo>
                <a:cubicBezTo>
                  <a:pt x="665" y="262"/>
                  <a:pt x="661" y="265"/>
                  <a:pt x="658" y="267"/>
                </a:cubicBezTo>
                <a:cubicBezTo>
                  <a:pt x="657" y="268"/>
                  <a:pt x="655" y="269"/>
                  <a:pt x="654" y="270"/>
                </a:cubicBezTo>
                <a:cubicBezTo>
                  <a:pt x="649" y="275"/>
                  <a:pt x="643" y="279"/>
                  <a:pt x="638" y="284"/>
                </a:cubicBezTo>
                <a:cubicBezTo>
                  <a:pt x="630" y="288"/>
                  <a:pt x="623" y="294"/>
                  <a:pt x="616" y="300"/>
                </a:cubicBezTo>
                <a:cubicBezTo>
                  <a:pt x="604" y="309"/>
                  <a:pt x="593" y="320"/>
                  <a:pt x="581" y="329"/>
                </a:cubicBezTo>
                <a:cubicBezTo>
                  <a:pt x="580" y="329"/>
                  <a:pt x="579" y="329"/>
                  <a:pt x="578" y="330"/>
                </a:cubicBezTo>
                <a:cubicBezTo>
                  <a:pt x="576" y="330"/>
                  <a:pt x="574" y="332"/>
                  <a:pt x="572" y="333"/>
                </a:cubicBezTo>
                <a:cubicBezTo>
                  <a:pt x="570" y="336"/>
                  <a:pt x="569" y="338"/>
                  <a:pt x="568" y="342"/>
                </a:cubicBezTo>
                <a:cubicBezTo>
                  <a:pt x="566" y="343"/>
                  <a:pt x="564" y="343"/>
                  <a:pt x="562" y="345"/>
                </a:cubicBezTo>
                <a:cubicBezTo>
                  <a:pt x="556" y="348"/>
                  <a:pt x="551" y="353"/>
                  <a:pt x="547" y="359"/>
                </a:cubicBezTo>
                <a:cubicBezTo>
                  <a:pt x="538" y="367"/>
                  <a:pt x="528" y="375"/>
                  <a:pt x="519" y="384"/>
                </a:cubicBezTo>
                <a:cubicBezTo>
                  <a:pt x="537" y="365"/>
                  <a:pt x="554" y="346"/>
                  <a:pt x="571" y="326"/>
                </a:cubicBezTo>
                <a:cubicBezTo>
                  <a:pt x="632" y="261"/>
                  <a:pt x="632" y="261"/>
                  <a:pt x="632" y="261"/>
                </a:cubicBezTo>
                <a:cubicBezTo>
                  <a:pt x="642" y="256"/>
                  <a:pt x="650" y="247"/>
                  <a:pt x="659" y="240"/>
                </a:cubicBezTo>
                <a:cubicBezTo>
                  <a:pt x="688" y="217"/>
                  <a:pt x="718" y="194"/>
                  <a:pt x="756" y="186"/>
                </a:cubicBezTo>
                <a:cubicBezTo>
                  <a:pt x="760" y="186"/>
                  <a:pt x="766" y="186"/>
                  <a:pt x="763" y="180"/>
                </a:cubicBezTo>
                <a:cubicBezTo>
                  <a:pt x="762" y="178"/>
                  <a:pt x="758" y="178"/>
                  <a:pt x="756" y="177"/>
                </a:cubicBezTo>
                <a:cubicBezTo>
                  <a:pt x="743" y="183"/>
                  <a:pt x="728" y="186"/>
                  <a:pt x="714" y="190"/>
                </a:cubicBezTo>
                <a:cubicBezTo>
                  <a:pt x="714" y="190"/>
                  <a:pt x="714" y="190"/>
                  <a:pt x="714" y="190"/>
                </a:cubicBezTo>
                <a:cubicBezTo>
                  <a:pt x="683" y="209"/>
                  <a:pt x="653" y="229"/>
                  <a:pt x="628" y="255"/>
                </a:cubicBezTo>
                <a:cubicBezTo>
                  <a:pt x="621" y="260"/>
                  <a:pt x="615" y="266"/>
                  <a:pt x="608" y="271"/>
                </a:cubicBezTo>
                <a:cubicBezTo>
                  <a:pt x="630" y="248"/>
                  <a:pt x="630" y="248"/>
                  <a:pt x="630" y="248"/>
                </a:cubicBezTo>
                <a:cubicBezTo>
                  <a:pt x="631" y="247"/>
                  <a:pt x="633" y="246"/>
                  <a:pt x="634" y="246"/>
                </a:cubicBezTo>
                <a:cubicBezTo>
                  <a:pt x="641" y="241"/>
                  <a:pt x="647" y="235"/>
                  <a:pt x="654" y="229"/>
                </a:cubicBezTo>
                <a:cubicBezTo>
                  <a:pt x="655" y="229"/>
                  <a:pt x="656" y="228"/>
                  <a:pt x="657" y="227"/>
                </a:cubicBezTo>
                <a:cubicBezTo>
                  <a:pt x="677" y="210"/>
                  <a:pt x="697" y="195"/>
                  <a:pt x="721" y="184"/>
                </a:cubicBezTo>
                <a:cubicBezTo>
                  <a:pt x="731" y="179"/>
                  <a:pt x="742" y="175"/>
                  <a:pt x="754" y="173"/>
                </a:cubicBezTo>
                <a:cubicBezTo>
                  <a:pt x="758" y="172"/>
                  <a:pt x="764" y="173"/>
                  <a:pt x="761" y="166"/>
                </a:cubicBezTo>
                <a:cubicBezTo>
                  <a:pt x="760" y="165"/>
                  <a:pt x="760" y="165"/>
                  <a:pt x="759" y="165"/>
                </a:cubicBezTo>
                <a:cubicBezTo>
                  <a:pt x="757" y="164"/>
                  <a:pt x="755" y="164"/>
                  <a:pt x="754" y="163"/>
                </a:cubicBezTo>
                <a:cubicBezTo>
                  <a:pt x="749" y="166"/>
                  <a:pt x="744" y="168"/>
                  <a:pt x="738" y="169"/>
                </a:cubicBezTo>
                <a:cubicBezTo>
                  <a:pt x="730" y="172"/>
                  <a:pt x="721" y="174"/>
                  <a:pt x="712" y="176"/>
                </a:cubicBezTo>
                <a:cubicBezTo>
                  <a:pt x="712" y="176"/>
                  <a:pt x="712" y="176"/>
                  <a:pt x="712" y="176"/>
                </a:cubicBezTo>
                <a:cubicBezTo>
                  <a:pt x="700" y="183"/>
                  <a:pt x="689" y="191"/>
                  <a:pt x="677" y="198"/>
                </a:cubicBezTo>
                <a:cubicBezTo>
                  <a:pt x="659" y="211"/>
                  <a:pt x="641" y="225"/>
                  <a:pt x="626" y="242"/>
                </a:cubicBezTo>
                <a:cubicBezTo>
                  <a:pt x="614" y="251"/>
                  <a:pt x="602" y="260"/>
                  <a:pt x="591" y="270"/>
                </a:cubicBezTo>
                <a:cubicBezTo>
                  <a:pt x="586" y="275"/>
                  <a:pt x="581" y="280"/>
                  <a:pt x="576" y="284"/>
                </a:cubicBezTo>
                <a:cubicBezTo>
                  <a:pt x="573" y="287"/>
                  <a:pt x="571" y="290"/>
                  <a:pt x="568" y="292"/>
                </a:cubicBezTo>
                <a:cubicBezTo>
                  <a:pt x="565" y="295"/>
                  <a:pt x="563" y="298"/>
                  <a:pt x="560" y="300"/>
                </a:cubicBezTo>
                <a:cubicBezTo>
                  <a:pt x="558" y="302"/>
                  <a:pt x="556" y="304"/>
                  <a:pt x="554" y="306"/>
                </a:cubicBezTo>
                <a:cubicBezTo>
                  <a:pt x="566" y="292"/>
                  <a:pt x="578" y="277"/>
                  <a:pt x="591" y="263"/>
                </a:cubicBezTo>
                <a:cubicBezTo>
                  <a:pt x="612" y="240"/>
                  <a:pt x="637" y="220"/>
                  <a:pt x="662" y="201"/>
                </a:cubicBezTo>
                <a:cubicBezTo>
                  <a:pt x="677" y="196"/>
                  <a:pt x="687" y="179"/>
                  <a:pt x="705" y="178"/>
                </a:cubicBezTo>
                <a:cubicBezTo>
                  <a:pt x="724" y="162"/>
                  <a:pt x="750" y="157"/>
                  <a:pt x="766" y="139"/>
                </a:cubicBezTo>
                <a:cubicBezTo>
                  <a:pt x="756" y="141"/>
                  <a:pt x="746" y="143"/>
                  <a:pt x="735" y="145"/>
                </a:cubicBezTo>
                <a:cubicBezTo>
                  <a:pt x="741" y="143"/>
                  <a:pt x="746" y="140"/>
                  <a:pt x="750" y="137"/>
                </a:cubicBezTo>
                <a:cubicBezTo>
                  <a:pt x="752" y="136"/>
                  <a:pt x="753" y="135"/>
                  <a:pt x="754" y="134"/>
                </a:cubicBezTo>
                <a:cubicBezTo>
                  <a:pt x="757" y="133"/>
                  <a:pt x="759" y="131"/>
                  <a:pt x="761" y="129"/>
                </a:cubicBezTo>
                <a:cubicBezTo>
                  <a:pt x="762" y="127"/>
                  <a:pt x="763" y="126"/>
                  <a:pt x="764" y="125"/>
                </a:cubicBezTo>
                <a:cubicBezTo>
                  <a:pt x="756" y="127"/>
                  <a:pt x="749" y="128"/>
                  <a:pt x="741" y="130"/>
                </a:cubicBezTo>
                <a:cubicBezTo>
                  <a:pt x="725" y="134"/>
                  <a:pt x="710" y="138"/>
                  <a:pt x="694" y="143"/>
                </a:cubicBezTo>
                <a:cubicBezTo>
                  <a:pt x="686" y="145"/>
                  <a:pt x="679" y="147"/>
                  <a:pt x="671" y="149"/>
                </a:cubicBezTo>
                <a:cubicBezTo>
                  <a:pt x="670" y="150"/>
                  <a:pt x="669" y="150"/>
                  <a:pt x="668" y="151"/>
                </a:cubicBezTo>
                <a:cubicBezTo>
                  <a:pt x="668" y="151"/>
                  <a:pt x="668" y="151"/>
                  <a:pt x="668" y="151"/>
                </a:cubicBezTo>
                <a:cubicBezTo>
                  <a:pt x="667" y="152"/>
                  <a:pt x="666" y="152"/>
                  <a:pt x="665" y="153"/>
                </a:cubicBezTo>
                <a:cubicBezTo>
                  <a:pt x="665" y="153"/>
                  <a:pt x="665" y="153"/>
                  <a:pt x="665" y="153"/>
                </a:cubicBezTo>
                <a:cubicBezTo>
                  <a:pt x="664" y="153"/>
                  <a:pt x="663" y="154"/>
                  <a:pt x="662" y="154"/>
                </a:cubicBezTo>
                <a:cubicBezTo>
                  <a:pt x="662" y="154"/>
                  <a:pt x="661" y="154"/>
                  <a:pt x="661" y="155"/>
                </a:cubicBezTo>
                <a:cubicBezTo>
                  <a:pt x="660" y="155"/>
                  <a:pt x="660" y="155"/>
                  <a:pt x="660" y="155"/>
                </a:cubicBezTo>
                <a:cubicBezTo>
                  <a:pt x="652" y="158"/>
                  <a:pt x="643" y="161"/>
                  <a:pt x="637" y="168"/>
                </a:cubicBezTo>
                <a:cubicBezTo>
                  <a:pt x="594" y="182"/>
                  <a:pt x="563" y="212"/>
                  <a:pt x="534" y="245"/>
                </a:cubicBezTo>
                <a:cubicBezTo>
                  <a:pt x="534" y="245"/>
                  <a:pt x="534" y="245"/>
                  <a:pt x="534" y="245"/>
                </a:cubicBezTo>
                <a:cubicBezTo>
                  <a:pt x="533" y="244"/>
                  <a:pt x="533" y="244"/>
                  <a:pt x="533" y="244"/>
                </a:cubicBezTo>
                <a:cubicBezTo>
                  <a:pt x="533" y="244"/>
                  <a:pt x="530" y="247"/>
                  <a:pt x="525" y="252"/>
                </a:cubicBezTo>
                <a:cubicBezTo>
                  <a:pt x="524" y="253"/>
                  <a:pt x="522" y="254"/>
                  <a:pt x="521" y="255"/>
                </a:cubicBezTo>
                <a:cubicBezTo>
                  <a:pt x="519" y="257"/>
                  <a:pt x="518" y="259"/>
                  <a:pt x="516" y="260"/>
                </a:cubicBezTo>
                <a:cubicBezTo>
                  <a:pt x="514" y="262"/>
                  <a:pt x="512" y="264"/>
                  <a:pt x="510" y="267"/>
                </a:cubicBezTo>
                <a:cubicBezTo>
                  <a:pt x="492" y="285"/>
                  <a:pt x="475" y="305"/>
                  <a:pt x="458" y="324"/>
                </a:cubicBezTo>
                <a:cubicBezTo>
                  <a:pt x="455" y="328"/>
                  <a:pt x="453" y="333"/>
                  <a:pt x="450" y="337"/>
                </a:cubicBezTo>
                <a:cubicBezTo>
                  <a:pt x="426" y="371"/>
                  <a:pt x="401" y="403"/>
                  <a:pt x="382" y="440"/>
                </a:cubicBezTo>
                <a:cubicBezTo>
                  <a:pt x="376" y="446"/>
                  <a:pt x="373" y="457"/>
                  <a:pt x="365" y="458"/>
                </a:cubicBezTo>
                <a:cubicBezTo>
                  <a:pt x="390" y="427"/>
                  <a:pt x="411" y="393"/>
                  <a:pt x="431" y="358"/>
                </a:cubicBezTo>
                <a:cubicBezTo>
                  <a:pt x="441" y="349"/>
                  <a:pt x="444" y="334"/>
                  <a:pt x="455" y="326"/>
                </a:cubicBezTo>
                <a:cubicBezTo>
                  <a:pt x="475" y="294"/>
                  <a:pt x="493" y="261"/>
                  <a:pt x="517" y="232"/>
                </a:cubicBezTo>
                <a:cubicBezTo>
                  <a:pt x="551" y="193"/>
                  <a:pt x="591" y="161"/>
                  <a:pt x="633" y="131"/>
                </a:cubicBezTo>
                <a:cubicBezTo>
                  <a:pt x="645" y="126"/>
                  <a:pt x="656" y="118"/>
                  <a:pt x="663" y="107"/>
                </a:cubicBezTo>
                <a:cubicBezTo>
                  <a:pt x="651" y="112"/>
                  <a:pt x="638" y="115"/>
                  <a:pt x="629" y="125"/>
                </a:cubicBezTo>
                <a:cubicBezTo>
                  <a:pt x="608" y="138"/>
                  <a:pt x="586" y="152"/>
                  <a:pt x="567" y="167"/>
                </a:cubicBezTo>
                <a:cubicBezTo>
                  <a:pt x="587" y="150"/>
                  <a:pt x="609" y="133"/>
                  <a:pt x="631" y="117"/>
                </a:cubicBezTo>
                <a:cubicBezTo>
                  <a:pt x="643" y="112"/>
                  <a:pt x="654" y="105"/>
                  <a:pt x="661" y="93"/>
                </a:cubicBezTo>
                <a:cubicBezTo>
                  <a:pt x="649" y="98"/>
                  <a:pt x="636" y="102"/>
                  <a:pt x="627" y="111"/>
                </a:cubicBezTo>
                <a:cubicBezTo>
                  <a:pt x="584" y="138"/>
                  <a:pt x="542" y="166"/>
                  <a:pt x="511" y="207"/>
                </a:cubicBezTo>
                <a:cubicBezTo>
                  <a:pt x="497" y="223"/>
                  <a:pt x="481" y="239"/>
                  <a:pt x="468" y="256"/>
                </a:cubicBezTo>
                <a:cubicBezTo>
                  <a:pt x="448" y="286"/>
                  <a:pt x="423" y="312"/>
                  <a:pt x="408" y="345"/>
                </a:cubicBezTo>
                <a:cubicBezTo>
                  <a:pt x="396" y="363"/>
                  <a:pt x="383" y="380"/>
                  <a:pt x="373" y="398"/>
                </a:cubicBezTo>
                <a:cubicBezTo>
                  <a:pt x="360" y="421"/>
                  <a:pt x="345" y="443"/>
                  <a:pt x="338" y="468"/>
                </a:cubicBezTo>
                <a:cubicBezTo>
                  <a:pt x="334" y="470"/>
                  <a:pt x="329" y="472"/>
                  <a:pt x="325" y="474"/>
                </a:cubicBezTo>
                <a:cubicBezTo>
                  <a:pt x="328" y="470"/>
                  <a:pt x="331" y="466"/>
                  <a:pt x="334" y="461"/>
                </a:cubicBezTo>
                <a:cubicBezTo>
                  <a:pt x="357" y="426"/>
                  <a:pt x="374" y="389"/>
                  <a:pt x="392" y="352"/>
                </a:cubicBezTo>
                <a:cubicBezTo>
                  <a:pt x="398" y="346"/>
                  <a:pt x="401" y="338"/>
                  <a:pt x="405" y="331"/>
                </a:cubicBezTo>
                <a:cubicBezTo>
                  <a:pt x="426" y="294"/>
                  <a:pt x="442" y="254"/>
                  <a:pt x="465" y="218"/>
                </a:cubicBezTo>
                <a:cubicBezTo>
                  <a:pt x="490" y="192"/>
                  <a:pt x="511" y="164"/>
                  <a:pt x="537" y="140"/>
                </a:cubicBezTo>
                <a:cubicBezTo>
                  <a:pt x="560" y="119"/>
                  <a:pt x="582" y="99"/>
                  <a:pt x="605" y="79"/>
                </a:cubicBezTo>
                <a:cubicBezTo>
                  <a:pt x="577" y="90"/>
                  <a:pt x="556" y="110"/>
                  <a:pt x="533" y="129"/>
                </a:cubicBezTo>
                <a:cubicBezTo>
                  <a:pt x="531" y="131"/>
                  <a:pt x="528" y="133"/>
                  <a:pt x="526" y="135"/>
                </a:cubicBezTo>
                <a:cubicBezTo>
                  <a:pt x="529" y="132"/>
                  <a:pt x="532" y="129"/>
                  <a:pt x="535" y="126"/>
                </a:cubicBezTo>
                <a:cubicBezTo>
                  <a:pt x="558" y="106"/>
                  <a:pt x="580" y="86"/>
                  <a:pt x="603" y="65"/>
                </a:cubicBezTo>
                <a:cubicBezTo>
                  <a:pt x="592" y="69"/>
                  <a:pt x="583" y="75"/>
                  <a:pt x="574" y="81"/>
                </a:cubicBezTo>
                <a:cubicBezTo>
                  <a:pt x="569" y="85"/>
                  <a:pt x="563" y="89"/>
                  <a:pt x="558" y="93"/>
                </a:cubicBezTo>
                <a:cubicBezTo>
                  <a:pt x="549" y="100"/>
                  <a:pt x="540" y="108"/>
                  <a:pt x="531" y="115"/>
                </a:cubicBezTo>
                <a:cubicBezTo>
                  <a:pt x="520" y="124"/>
                  <a:pt x="508" y="134"/>
                  <a:pt x="498" y="144"/>
                </a:cubicBezTo>
                <a:cubicBezTo>
                  <a:pt x="494" y="147"/>
                  <a:pt x="491" y="151"/>
                  <a:pt x="487" y="154"/>
                </a:cubicBezTo>
                <a:cubicBezTo>
                  <a:pt x="477" y="165"/>
                  <a:pt x="468" y="176"/>
                  <a:pt x="459" y="189"/>
                </a:cubicBezTo>
                <a:cubicBezTo>
                  <a:pt x="456" y="193"/>
                  <a:pt x="454" y="197"/>
                  <a:pt x="451" y="201"/>
                </a:cubicBezTo>
                <a:cubicBezTo>
                  <a:pt x="439" y="217"/>
                  <a:pt x="428" y="233"/>
                  <a:pt x="417" y="249"/>
                </a:cubicBezTo>
                <a:cubicBezTo>
                  <a:pt x="403" y="270"/>
                  <a:pt x="390" y="293"/>
                  <a:pt x="378" y="315"/>
                </a:cubicBezTo>
                <a:cubicBezTo>
                  <a:pt x="375" y="321"/>
                  <a:pt x="372" y="327"/>
                  <a:pt x="369" y="333"/>
                </a:cubicBezTo>
                <a:cubicBezTo>
                  <a:pt x="366" y="338"/>
                  <a:pt x="363" y="343"/>
                  <a:pt x="361" y="348"/>
                </a:cubicBezTo>
                <a:cubicBezTo>
                  <a:pt x="360" y="349"/>
                  <a:pt x="359" y="351"/>
                  <a:pt x="358" y="352"/>
                </a:cubicBezTo>
                <a:cubicBezTo>
                  <a:pt x="356" y="356"/>
                  <a:pt x="354" y="360"/>
                  <a:pt x="352" y="363"/>
                </a:cubicBezTo>
                <a:cubicBezTo>
                  <a:pt x="351" y="365"/>
                  <a:pt x="351" y="367"/>
                  <a:pt x="350" y="368"/>
                </a:cubicBezTo>
                <a:cubicBezTo>
                  <a:pt x="347" y="373"/>
                  <a:pt x="345" y="378"/>
                  <a:pt x="342" y="383"/>
                </a:cubicBezTo>
                <a:cubicBezTo>
                  <a:pt x="342" y="384"/>
                  <a:pt x="341" y="386"/>
                  <a:pt x="340" y="387"/>
                </a:cubicBezTo>
                <a:cubicBezTo>
                  <a:pt x="339" y="391"/>
                  <a:pt x="337" y="395"/>
                  <a:pt x="335" y="398"/>
                </a:cubicBezTo>
                <a:cubicBezTo>
                  <a:pt x="334" y="400"/>
                  <a:pt x="333" y="402"/>
                  <a:pt x="332" y="405"/>
                </a:cubicBezTo>
                <a:cubicBezTo>
                  <a:pt x="331" y="408"/>
                  <a:pt x="330" y="411"/>
                  <a:pt x="328" y="415"/>
                </a:cubicBezTo>
                <a:cubicBezTo>
                  <a:pt x="327" y="416"/>
                  <a:pt x="326" y="418"/>
                  <a:pt x="326" y="420"/>
                </a:cubicBezTo>
                <a:cubicBezTo>
                  <a:pt x="324" y="425"/>
                  <a:pt x="322" y="430"/>
                  <a:pt x="320" y="434"/>
                </a:cubicBezTo>
                <a:cubicBezTo>
                  <a:pt x="320" y="434"/>
                  <a:pt x="320" y="434"/>
                  <a:pt x="320" y="434"/>
                </a:cubicBezTo>
                <a:cubicBezTo>
                  <a:pt x="320" y="434"/>
                  <a:pt x="320" y="435"/>
                  <a:pt x="320" y="435"/>
                </a:cubicBezTo>
                <a:cubicBezTo>
                  <a:pt x="320" y="435"/>
                  <a:pt x="320" y="434"/>
                  <a:pt x="320" y="434"/>
                </a:cubicBezTo>
                <a:cubicBezTo>
                  <a:pt x="308" y="452"/>
                  <a:pt x="308" y="452"/>
                  <a:pt x="308" y="452"/>
                </a:cubicBezTo>
                <a:cubicBezTo>
                  <a:pt x="322" y="421"/>
                  <a:pt x="334" y="390"/>
                  <a:pt x="345" y="358"/>
                </a:cubicBezTo>
                <a:cubicBezTo>
                  <a:pt x="362" y="328"/>
                  <a:pt x="372" y="296"/>
                  <a:pt x="386" y="265"/>
                </a:cubicBezTo>
                <a:cubicBezTo>
                  <a:pt x="405" y="233"/>
                  <a:pt x="423" y="201"/>
                  <a:pt x="441" y="169"/>
                </a:cubicBezTo>
                <a:cubicBezTo>
                  <a:pt x="453" y="157"/>
                  <a:pt x="459" y="142"/>
                  <a:pt x="469" y="129"/>
                </a:cubicBezTo>
                <a:cubicBezTo>
                  <a:pt x="485" y="111"/>
                  <a:pt x="499" y="92"/>
                  <a:pt x="511" y="72"/>
                </a:cubicBezTo>
                <a:cubicBezTo>
                  <a:pt x="509" y="71"/>
                  <a:pt x="508" y="69"/>
                  <a:pt x="507" y="68"/>
                </a:cubicBezTo>
                <a:cubicBezTo>
                  <a:pt x="500" y="76"/>
                  <a:pt x="493" y="84"/>
                  <a:pt x="487" y="92"/>
                </a:cubicBezTo>
                <a:cubicBezTo>
                  <a:pt x="495" y="81"/>
                  <a:pt x="502" y="70"/>
                  <a:pt x="509" y="58"/>
                </a:cubicBezTo>
                <a:cubicBezTo>
                  <a:pt x="509" y="58"/>
                  <a:pt x="509" y="58"/>
                  <a:pt x="509" y="58"/>
                </a:cubicBezTo>
                <a:cubicBezTo>
                  <a:pt x="509" y="58"/>
                  <a:pt x="509" y="58"/>
                  <a:pt x="509" y="58"/>
                </a:cubicBezTo>
                <a:cubicBezTo>
                  <a:pt x="507" y="57"/>
                  <a:pt x="506" y="56"/>
                  <a:pt x="505" y="55"/>
                </a:cubicBezTo>
                <a:cubicBezTo>
                  <a:pt x="491" y="71"/>
                  <a:pt x="477" y="87"/>
                  <a:pt x="463" y="104"/>
                </a:cubicBezTo>
                <a:cubicBezTo>
                  <a:pt x="454" y="114"/>
                  <a:pt x="444" y="124"/>
                  <a:pt x="436" y="135"/>
                </a:cubicBezTo>
                <a:cubicBezTo>
                  <a:pt x="434" y="138"/>
                  <a:pt x="432" y="140"/>
                  <a:pt x="430" y="143"/>
                </a:cubicBezTo>
                <a:cubicBezTo>
                  <a:pt x="429" y="145"/>
                  <a:pt x="427" y="147"/>
                  <a:pt x="426" y="149"/>
                </a:cubicBezTo>
                <a:cubicBezTo>
                  <a:pt x="425" y="150"/>
                  <a:pt x="425" y="151"/>
                  <a:pt x="424" y="152"/>
                </a:cubicBezTo>
                <a:cubicBezTo>
                  <a:pt x="423" y="153"/>
                  <a:pt x="423" y="154"/>
                  <a:pt x="422" y="155"/>
                </a:cubicBezTo>
                <a:cubicBezTo>
                  <a:pt x="403" y="180"/>
                  <a:pt x="386" y="207"/>
                  <a:pt x="371" y="235"/>
                </a:cubicBezTo>
                <a:cubicBezTo>
                  <a:pt x="369" y="239"/>
                  <a:pt x="367" y="243"/>
                  <a:pt x="365" y="248"/>
                </a:cubicBezTo>
                <a:cubicBezTo>
                  <a:pt x="346" y="278"/>
                  <a:pt x="331" y="310"/>
                  <a:pt x="318" y="342"/>
                </a:cubicBezTo>
                <a:cubicBezTo>
                  <a:pt x="313" y="355"/>
                  <a:pt x="308" y="369"/>
                  <a:pt x="303" y="382"/>
                </a:cubicBezTo>
                <a:cubicBezTo>
                  <a:pt x="303" y="382"/>
                  <a:pt x="303" y="382"/>
                  <a:pt x="303" y="382"/>
                </a:cubicBezTo>
                <a:cubicBezTo>
                  <a:pt x="302" y="385"/>
                  <a:pt x="301" y="387"/>
                  <a:pt x="301" y="389"/>
                </a:cubicBezTo>
                <a:cubicBezTo>
                  <a:pt x="300" y="390"/>
                  <a:pt x="300" y="390"/>
                  <a:pt x="300" y="391"/>
                </a:cubicBezTo>
                <a:cubicBezTo>
                  <a:pt x="299" y="393"/>
                  <a:pt x="299" y="394"/>
                  <a:pt x="298" y="396"/>
                </a:cubicBezTo>
                <a:cubicBezTo>
                  <a:pt x="298" y="396"/>
                  <a:pt x="298" y="397"/>
                  <a:pt x="297" y="397"/>
                </a:cubicBezTo>
                <a:cubicBezTo>
                  <a:pt x="294" y="407"/>
                  <a:pt x="290" y="417"/>
                  <a:pt x="286" y="427"/>
                </a:cubicBezTo>
                <a:cubicBezTo>
                  <a:pt x="286" y="427"/>
                  <a:pt x="286" y="427"/>
                  <a:pt x="286" y="428"/>
                </a:cubicBezTo>
                <a:cubicBezTo>
                  <a:pt x="285" y="430"/>
                  <a:pt x="284" y="432"/>
                  <a:pt x="284" y="434"/>
                </a:cubicBezTo>
                <a:cubicBezTo>
                  <a:pt x="283" y="434"/>
                  <a:pt x="283" y="434"/>
                  <a:pt x="283" y="434"/>
                </a:cubicBezTo>
                <a:cubicBezTo>
                  <a:pt x="283" y="436"/>
                  <a:pt x="282" y="438"/>
                  <a:pt x="281" y="440"/>
                </a:cubicBezTo>
                <a:cubicBezTo>
                  <a:pt x="281" y="440"/>
                  <a:pt x="281" y="440"/>
                  <a:pt x="281" y="441"/>
                </a:cubicBezTo>
                <a:cubicBezTo>
                  <a:pt x="280" y="443"/>
                  <a:pt x="280" y="445"/>
                  <a:pt x="279" y="447"/>
                </a:cubicBezTo>
                <a:cubicBezTo>
                  <a:pt x="279" y="447"/>
                  <a:pt x="279" y="447"/>
                  <a:pt x="279" y="447"/>
                </a:cubicBezTo>
                <a:cubicBezTo>
                  <a:pt x="275" y="460"/>
                  <a:pt x="271" y="473"/>
                  <a:pt x="269" y="487"/>
                </a:cubicBezTo>
                <a:cubicBezTo>
                  <a:pt x="269" y="487"/>
                  <a:pt x="269" y="487"/>
                  <a:pt x="269" y="487"/>
                </a:cubicBezTo>
                <a:cubicBezTo>
                  <a:pt x="269" y="487"/>
                  <a:pt x="269" y="487"/>
                  <a:pt x="269" y="487"/>
                </a:cubicBezTo>
                <a:cubicBezTo>
                  <a:pt x="269" y="487"/>
                  <a:pt x="269" y="487"/>
                  <a:pt x="269" y="487"/>
                </a:cubicBezTo>
                <a:cubicBezTo>
                  <a:pt x="269" y="487"/>
                  <a:pt x="269" y="487"/>
                  <a:pt x="269" y="487"/>
                </a:cubicBezTo>
                <a:cubicBezTo>
                  <a:pt x="256" y="494"/>
                  <a:pt x="256" y="494"/>
                  <a:pt x="256" y="494"/>
                </a:cubicBezTo>
                <a:cubicBezTo>
                  <a:pt x="250" y="498"/>
                  <a:pt x="250" y="498"/>
                  <a:pt x="250" y="498"/>
                </a:cubicBezTo>
                <a:cubicBezTo>
                  <a:pt x="262" y="460"/>
                  <a:pt x="271" y="422"/>
                  <a:pt x="277" y="383"/>
                </a:cubicBezTo>
                <a:cubicBezTo>
                  <a:pt x="279" y="378"/>
                  <a:pt x="281" y="372"/>
                  <a:pt x="283" y="367"/>
                </a:cubicBezTo>
                <a:cubicBezTo>
                  <a:pt x="285" y="361"/>
                  <a:pt x="286" y="354"/>
                  <a:pt x="287" y="348"/>
                </a:cubicBezTo>
                <a:cubicBezTo>
                  <a:pt x="290" y="326"/>
                  <a:pt x="292" y="304"/>
                  <a:pt x="302" y="284"/>
                </a:cubicBezTo>
                <a:cubicBezTo>
                  <a:pt x="304" y="263"/>
                  <a:pt x="313" y="243"/>
                  <a:pt x="318" y="223"/>
                </a:cubicBezTo>
                <a:cubicBezTo>
                  <a:pt x="320" y="219"/>
                  <a:pt x="323" y="216"/>
                  <a:pt x="324" y="212"/>
                </a:cubicBezTo>
                <a:cubicBezTo>
                  <a:pt x="338" y="164"/>
                  <a:pt x="360" y="120"/>
                  <a:pt x="378" y="73"/>
                </a:cubicBezTo>
                <a:cubicBezTo>
                  <a:pt x="390" y="55"/>
                  <a:pt x="397" y="35"/>
                  <a:pt x="405" y="15"/>
                </a:cubicBezTo>
                <a:cubicBezTo>
                  <a:pt x="404" y="15"/>
                  <a:pt x="402" y="14"/>
                  <a:pt x="401" y="13"/>
                </a:cubicBezTo>
                <a:cubicBezTo>
                  <a:pt x="397" y="20"/>
                  <a:pt x="394" y="26"/>
                  <a:pt x="390" y="33"/>
                </a:cubicBezTo>
                <a:cubicBezTo>
                  <a:pt x="391" y="30"/>
                  <a:pt x="393" y="27"/>
                  <a:pt x="394" y="24"/>
                </a:cubicBezTo>
                <a:cubicBezTo>
                  <a:pt x="396" y="19"/>
                  <a:pt x="398" y="14"/>
                  <a:pt x="400" y="9"/>
                </a:cubicBezTo>
                <a:cubicBezTo>
                  <a:pt x="401" y="7"/>
                  <a:pt x="402" y="4"/>
                  <a:pt x="403" y="2"/>
                </a:cubicBezTo>
                <a:cubicBezTo>
                  <a:pt x="402" y="1"/>
                  <a:pt x="400" y="0"/>
                  <a:pt x="399" y="0"/>
                </a:cubicBezTo>
                <a:cubicBezTo>
                  <a:pt x="390" y="16"/>
                  <a:pt x="381" y="32"/>
                  <a:pt x="373" y="49"/>
                </a:cubicBezTo>
                <a:cubicBezTo>
                  <a:pt x="365" y="55"/>
                  <a:pt x="363" y="65"/>
                  <a:pt x="359" y="74"/>
                </a:cubicBezTo>
                <a:cubicBezTo>
                  <a:pt x="345" y="102"/>
                  <a:pt x="328" y="129"/>
                  <a:pt x="315" y="158"/>
                </a:cubicBezTo>
                <a:cubicBezTo>
                  <a:pt x="314" y="160"/>
                  <a:pt x="314" y="162"/>
                  <a:pt x="313" y="163"/>
                </a:cubicBezTo>
                <a:cubicBezTo>
                  <a:pt x="310" y="170"/>
                  <a:pt x="308" y="176"/>
                  <a:pt x="306" y="183"/>
                </a:cubicBezTo>
                <a:cubicBezTo>
                  <a:pt x="297" y="203"/>
                  <a:pt x="289" y="223"/>
                  <a:pt x="282" y="243"/>
                </a:cubicBezTo>
                <a:cubicBezTo>
                  <a:pt x="275" y="264"/>
                  <a:pt x="269" y="285"/>
                  <a:pt x="265" y="306"/>
                </a:cubicBezTo>
                <a:cubicBezTo>
                  <a:pt x="245" y="369"/>
                  <a:pt x="235" y="433"/>
                  <a:pt x="227" y="498"/>
                </a:cubicBezTo>
                <a:cubicBezTo>
                  <a:pt x="226" y="503"/>
                  <a:pt x="226" y="508"/>
                  <a:pt x="228" y="512"/>
                </a:cubicBezTo>
                <a:cubicBezTo>
                  <a:pt x="202" y="537"/>
                  <a:pt x="202" y="537"/>
                  <a:pt x="202" y="537"/>
                </a:cubicBezTo>
                <a:cubicBezTo>
                  <a:pt x="202" y="526"/>
                  <a:pt x="202" y="526"/>
                  <a:pt x="202" y="526"/>
                </a:cubicBezTo>
                <a:cubicBezTo>
                  <a:pt x="204" y="514"/>
                  <a:pt x="206" y="502"/>
                  <a:pt x="208" y="490"/>
                </a:cubicBezTo>
                <a:cubicBezTo>
                  <a:pt x="209" y="459"/>
                  <a:pt x="213" y="429"/>
                  <a:pt x="209" y="399"/>
                </a:cubicBezTo>
                <a:cubicBezTo>
                  <a:pt x="210" y="361"/>
                  <a:pt x="211" y="323"/>
                  <a:pt x="211" y="285"/>
                </a:cubicBezTo>
                <a:cubicBezTo>
                  <a:pt x="216" y="267"/>
                  <a:pt x="214" y="249"/>
                  <a:pt x="216" y="231"/>
                </a:cubicBezTo>
                <a:cubicBezTo>
                  <a:pt x="225" y="160"/>
                  <a:pt x="251" y="92"/>
                  <a:pt x="269" y="23"/>
                </a:cubicBezTo>
                <a:cubicBezTo>
                  <a:pt x="265" y="31"/>
                  <a:pt x="260" y="39"/>
                  <a:pt x="256" y="47"/>
                </a:cubicBezTo>
                <a:cubicBezTo>
                  <a:pt x="260" y="35"/>
                  <a:pt x="264" y="22"/>
                  <a:pt x="267" y="9"/>
                </a:cubicBezTo>
                <a:cubicBezTo>
                  <a:pt x="254" y="33"/>
                  <a:pt x="243" y="57"/>
                  <a:pt x="233" y="82"/>
                </a:cubicBezTo>
                <a:cubicBezTo>
                  <a:pt x="232" y="85"/>
                  <a:pt x="231" y="88"/>
                  <a:pt x="230" y="90"/>
                </a:cubicBezTo>
                <a:cubicBezTo>
                  <a:pt x="229" y="92"/>
                  <a:pt x="228" y="94"/>
                  <a:pt x="227" y="96"/>
                </a:cubicBezTo>
                <a:cubicBezTo>
                  <a:pt x="224" y="103"/>
                  <a:pt x="221" y="110"/>
                  <a:pt x="218" y="117"/>
                </a:cubicBezTo>
                <a:cubicBezTo>
                  <a:pt x="218" y="118"/>
                  <a:pt x="218" y="119"/>
                  <a:pt x="217" y="120"/>
                </a:cubicBezTo>
                <a:cubicBezTo>
                  <a:pt x="216" y="123"/>
                  <a:pt x="215" y="127"/>
                  <a:pt x="214" y="131"/>
                </a:cubicBezTo>
                <a:cubicBezTo>
                  <a:pt x="213" y="133"/>
                  <a:pt x="213" y="135"/>
                  <a:pt x="213" y="138"/>
                </a:cubicBezTo>
                <a:cubicBezTo>
                  <a:pt x="213" y="138"/>
                  <a:pt x="212" y="138"/>
                  <a:pt x="212" y="139"/>
                </a:cubicBezTo>
                <a:cubicBezTo>
                  <a:pt x="212" y="142"/>
                  <a:pt x="212" y="144"/>
                  <a:pt x="212" y="147"/>
                </a:cubicBezTo>
                <a:cubicBezTo>
                  <a:pt x="198" y="187"/>
                  <a:pt x="184" y="226"/>
                  <a:pt x="185" y="269"/>
                </a:cubicBezTo>
                <a:cubicBezTo>
                  <a:pt x="181" y="293"/>
                  <a:pt x="179" y="318"/>
                  <a:pt x="177" y="342"/>
                </a:cubicBezTo>
                <a:cubicBezTo>
                  <a:pt x="177" y="355"/>
                  <a:pt x="176" y="367"/>
                  <a:pt x="176" y="379"/>
                </a:cubicBezTo>
                <a:cubicBezTo>
                  <a:pt x="176" y="392"/>
                  <a:pt x="177" y="404"/>
                  <a:pt x="177" y="416"/>
                </a:cubicBezTo>
                <a:cubicBezTo>
                  <a:pt x="176" y="425"/>
                  <a:pt x="176" y="434"/>
                  <a:pt x="176" y="442"/>
                </a:cubicBezTo>
                <a:cubicBezTo>
                  <a:pt x="176" y="442"/>
                  <a:pt x="176" y="443"/>
                  <a:pt x="176" y="443"/>
                </a:cubicBezTo>
                <a:cubicBezTo>
                  <a:pt x="176" y="460"/>
                  <a:pt x="178" y="476"/>
                  <a:pt x="179" y="493"/>
                </a:cubicBezTo>
                <a:cubicBezTo>
                  <a:pt x="179" y="494"/>
                  <a:pt x="179" y="494"/>
                  <a:pt x="179" y="495"/>
                </a:cubicBezTo>
                <a:cubicBezTo>
                  <a:pt x="180" y="503"/>
                  <a:pt x="181" y="512"/>
                  <a:pt x="182" y="520"/>
                </a:cubicBezTo>
                <a:cubicBezTo>
                  <a:pt x="180" y="557"/>
                  <a:pt x="180" y="557"/>
                  <a:pt x="180" y="557"/>
                </a:cubicBezTo>
                <a:cubicBezTo>
                  <a:pt x="168" y="568"/>
                  <a:pt x="168" y="568"/>
                  <a:pt x="168" y="568"/>
                </a:cubicBezTo>
                <a:cubicBezTo>
                  <a:pt x="167" y="558"/>
                  <a:pt x="167" y="558"/>
                  <a:pt x="167" y="558"/>
                </a:cubicBezTo>
                <a:cubicBezTo>
                  <a:pt x="167" y="558"/>
                  <a:pt x="167" y="558"/>
                  <a:pt x="167" y="558"/>
                </a:cubicBezTo>
                <a:cubicBezTo>
                  <a:pt x="167" y="552"/>
                  <a:pt x="166" y="547"/>
                  <a:pt x="165" y="542"/>
                </a:cubicBezTo>
                <a:cubicBezTo>
                  <a:pt x="165" y="541"/>
                  <a:pt x="165" y="541"/>
                  <a:pt x="165" y="541"/>
                </a:cubicBezTo>
                <a:cubicBezTo>
                  <a:pt x="165" y="541"/>
                  <a:pt x="165" y="541"/>
                  <a:pt x="165" y="541"/>
                </a:cubicBezTo>
                <a:cubicBezTo>
                  <a:pt x="164" y="533"/>
                  <a:pt x="163" y="525"/>
                  <a:pt x="162" y="518"/>
                </a:cubicBezTo>
                <a:cubicBezTo>
                  <a:pt x="160" y="503"/>
                  <a:pt x="157" y="488"/>
                  <a:pt x="154" y="473"/>
                </a:cubicBezTo>
                <a:cubicBezTo>
                  <a:pt x="152" y="461"/>
                  <a:pt x="149" y="449"/>
                  <a:pt x="146" y="437"/>
                </a:cubicBezTo>
                <a:cubicBezTo>
                  <a:pt x="145" y="431"/>
                  <a:pt x="143" y="425"/>
                  <a:pt x="142" y="419"/>
                </a:cubicBezTo>
                <a:cubicBezTo>
                  <a:pt x="139" y="407"/>
                  <a:pt x="135" y="395"/>
                  <a:pt x="132" y="383"/>
                </a:cubicBezTo>
                <a:cubicBezTo>
                  <a:pt x="129" y="366"/>
                  <a:pt x="126" y="349"/>
                  <a:pt x="122" y="332"/>
                </a:cubicBezTo>
                <a:cubicBezTo>
                  <a:pt x="120" y="318"/>
                  <a:pt x="117" y="305"/>
                  <a:pt x="115" y="291"/>
                </a:cubicBezTo>
                <a:cubicBezTo>
                  <a:pt x="115" y="283"/>
                  <a:pt x="114" y="274"/>
                  <a:pt x="112" y="266"/>
                </a:cubicBezTo>
                <a:cubicBezTo>
                  <a:pt x="111" y="259"/>
                  <a:pt x="110" y="252"/>
                  <a:pt x="109" y="245"/>
                </a:cubicBezTo>
                <a:cubicBezTo>
                  <a:pt x="110" y="239"/>
                  <a:pt x="108" y="232"/>
                  <a:pt x="107" y="226"/>
                </a:cubicBezTo>
                <a:cubicBezTo>
                  <a:pt x="107" y="225"/>
                  <a:pt x="107" y="223"/>
                  <a:pt x="107" y="222"/>
                </a:cubicBezTo>
                <a:cubicBezTo>
                  <a:pt x="106" y="219"/>
                  <a:pt x="106" y="216"/>
                  <a:pt x="105" y="213"/>
                </a:cubicBezTo>
                <a:cubicBezTo>
                  <a:pt x="105" y="212"/>
                  <a:pt x="105" y="211"/>
                  <a:pt x="104" y="210"/>
                </a:cubicBezTo>
                <a:cubicBezTo>
                  <a:pt x="99" y="176"/>
                  <a:pt x="93" y="141"/>
                  <a:pt x="87" y="107"/>
                </a:cubicBezTo>
                <a:cubicBezTo>
                  <a:pt x="81" y="81"/>
                  <a:pt x="75" y="56"/>
                  <a:pt x="70" y="31"/>
                </a:cubicBezTo>
                <a:cubicBezTo>
                  <a:pt x="70" y="31"/>
                  <a:pt x="70" y="31"/>
                  <a:pt x="70" y="31"/>
                </a:cubicBezTo>
                <a:cubicBezTo>
                  <a:pt x="70" y="31"/>
                  <a:pt x="70" y="31"/>
                  <a:pt x="70" y="31"/>
                </a:cubicBezTo>
                <a:cubicBezTo>
                  <a:pt x="69" y="46"/>
                  <a:pt x="69" y="60"/>
                  <a:pt x="70" y="75"/>
                </a:cubicBezTo>
                <a:cubicBezTo>
                  <a:pt x="70" y="75"/>
                  <a:pt x="70" y="76"/>
                  <a:pt x="70" y="76"/>
                </a:cubicBezTo>
                <a:cubicBezTo>
                  <a:pt x="70" y="86"/>
                  <a:pt x="71" y="95"/>
                  <a:pt x="73" y="105"/>
                </a:cubicBezTo>
                <a:cubicBezTo>
                  <a:pt x="74" y="112"/>
                  <a:pt x="75" y="119"/>
                  <a:pt x="77" y="127"/>
                </a:cubicBezTo>
                <a:cubicBezTo>
                  <a:pt x="79" y="150"/>
                  <a:pt x="79" y="173"/>
                  <a:pt x="80" y="196"/>
                </a:cubicBezTo>
                <a:cubicBezTo>
                  <a:pt x="81" y="210"/>
                  <a:pt x="82" y="225"/>
                  <a:pt x="85" y="239"/>
                </a:cubicBezTo>
                <a:cubicBezTo>
                  <a:pt x="85" y="240"/>
                  <a:pt x="85" y="241"/>
                  <a:pt x="85" y="241"/>
                </a:cubicBezTo>
                <a:cubicBezTo>
                  <a:pt x="84" y="252"/>
                  <a:pt x="84" y="262"/>
                  <a:pt x="86" y="272"/>
                </a:cubicBezTo>
                <a:cubicBezTo>
                  <a:pt x="86" y="273"/>
                  <a:pt x="86" y="275"/>
                  <a:pt x="87" y="276"/>
                </a:cubicBezTo>
                <a:cubicBezTo>
                  <a:pt x="87" y="279"/>
                  <a:pt x="87" y="282"/>
                  <a:pt x="88" y="284"/>
                </a:cubicBezTo>
                <a:cubicBezTo>
                  <a:pt x="87" y="287"/>
                  <a:pt x="86" y="291"/>
                  <a:pt x="86" y="294"/>
                </a:cubicBezTo>
                <a:cubicBezTo>
                  <a:pt x="86" y="295"/>
                  <a:pt x="86" y="296"/>
                  <a:pt x="86" y="297"/>
                </a:cubicBezTo>
                <a:cubicBezTo>
                  <a:pt x="86" y="304"/>
                  <a:pt x="88" y="311"/>
                  <a:pt x="89" y="318"/>
                </a:cubicBezTo>
                <a:cubicBezTo>
                  <a:pt x="89" y="323"/>
                  <a:pt x="90" y="327"/>
                  <a:pt x="91" y="331"/>
                </a:cubicBezTo>
                <a:cubicBezTo>
                  <a:pt x="92" y="345"/>
                  <a:pt x="94" y="358"/>
                  <a:pt x="96" y="371"/>
                </a:cubicBezTo>
                <a:cubicBezTo>
                  <a:pt x="103" y="414"/>
                  <a:pt x="111" y="457"/>
                  <a:pt x="122" y="499"/>
                </a:cubicBezTo>
                <a:cubicBezTo>
                  <a:pt x="126" y="508"/>
                  <a:pt x="129" y="517"/>
                  <a:pt x="133" y="527"/>
                </a:cubicBezTo>
                <a:cubicBezTo>
                  <a:pt x="136" y="546"/>
                  <a:pt x="145" y="562"/>
                  <a:pt x="153" y="580"/>
                </a:cubicBezTo>
                <a:cubicBezTo>
                  <a:pt x="153" y="580"/>
                  <a:pt x="153" y="580"/>
                  <a:pt x="153" y="580"/>
                </a:cubicBezTo>
                <a:cubicBezTo>
                  <a:pt x="154" y="582"/>
                  <a:pt x="154" y="582"/>
                  <a:pt x="154" y="582"/>
                </a:cubicBezTo>
                <a:cubicBezTo>
                  <a:pt x="154" y="582"/>
                  <a:pt x="154" y="582"/>
                  <a:pt x="154" y="582"/>
                </a:cubicBezTo>
                <a:cubicBezTo>
                  <a:pt x="154" y="582"/>
                  <a:pt x="154" y="582"/>
                  <a:pt x="154" y="582"/>
                </a:cubicBezTo>
                <a:cubicBezTo>
                  <a:pt x="154" y="582"/>
                  <a:pt x="154" y="582"/>
                  <a:pt x="154" y="582"/>
                </a:cubicBezTo>
                <a:cubicBezTo>
                  <a:pt x="154" y="582"/>
                  <a:pt x="154" y="582"/>
                  <a:pt x="154" y="582"/>
                </a:cubicBezTo>
                <a:cubicBezTo>
                  <a:pt x="139" y="595"/>
                  <a:pt x="139" y="595"/>
                  <a:pt x="139" y="595"/>
                </a:cubicBezTo>
                <a:cubicBezTo>
                  <a:pt x="131" y="558"/>
                  <a:pt x="131" y="558"/>
                  <a:pt x="131" y="558"/>
                </a:cubicBezTo>
                <a:cubicBezTo>
                  <a:pt x="131" y="558"/>
                  <a:pt x="131" y="558"/>
                  <a:pt x="131" y="558"/>
                </a:cubicBezTo>
                <a:cubicBezTo>
                  <a:pt x="127" y="542"/>
                  <a:pt x="122" y="526"/>
                  <a:pt x="115" y="511"/>
                </a:cubicBezTo>
                <a:cubicBezTo>
                  <a:pt x="113" y="502"/>
                  <a:pt x="110" y="494"/>
                  <a:pt x="108" y="485"/>
                </a:cubicBezTo>
                <a:cubicBezTo>
                  <a:pt x="102" y="472"/>
                  <a:pt x="97" y="460"/>
                  <a:pt x="91" y="447"/>
                </a:cubicBezTo>
                <a:cubicBezTo>
                  <a:pt x="81" y="417"/>
                  <a:pt x="73" y="386"/>
                  <a:pt x="61" y="357"/>
                </a:cubicBezTo>
                <a:cubicBezTo>
                  <a:pt x="57" y="344"/>
                  <a:pt x="53" y="331"/>
                  <a:pt x="50" y="317"/>
                </a:cubicBezTo>
                <a:cubicBezTo>
                  <a:pt x="47" y="304"/>
                  <a:pt x="44" y="291"/>
                  <a:pt x="42" y="277"/>
                </a:cubicBezTo>
                <a:cubicBezTo>
                  <a:pt x="37" y="255"/>
                  <a:pt x="34" y="232"/>
                  <a:pt x="30" y="209"/>
                </a:cubicBezTo>
                <a:cubicBezTo>
                  <a:pt x="30" y="175"/>
                  <a:pt x="20" y="142"/>
                  <a:pt x="22" y="109"/>
                </a:cubicBezTo>
                <a:cubicBezTo>
                  <a:pt x="23" y="96"/>
                  <a:pt x="22" y="84"/>
                  <a:pt x="20" y="72"/>
                </a:cubicBezTo>
                <a:cubicBezTo>
                  <a:pt x="19" y="64"/>
                  <a:pt x="17" y="55"/>
                  <a:pt x="15" y="47"/>
                </a:cubicBezTo>
                <a:cubicBezTo>
                  <a:pt x="14" y="52"/>
                  <a:pt x="14" y="57"/>
                  <a:pt x="13" y="61"/>
                </a:cubicBezTo>
                <a:cubicBezTo>
                  <a:pt x="11" y="75"/>
                  <a:pt x="11" y="90"/>
                  <a:pt x="13" y="104"/>
                </a:cubicBezTo>
                <a:cubicBezTo>
                  <a:pt x="11" y="115"/>
                  <a:pt x="10" y="126"/>
                  <a:pt x="10" y="136"/>
                </a:cubicBezTo>
                <a:cubicBezTo>
                  <a:pt x="9" y="147"/>
                  <a:pt x="10" y="158"/>
                  <a:pt x="12" y="169"/>
                </a:cubicBezTo>
                <a:cubicBezTo>
                  <a:pt x="12" y="169"/>
                  <a:pt x="12" y="169"/>
                  <a:pt x="12" y="169"/>
                </a:cubicBezTo>
                <a:cubicBezTo>
                  <a:pt x="12" y="172"/>
                  <a:pt x="11" y="176"/>
                  <a:pt x="11" y="179"/>
                </a:cubicBezTo>
                <a:cubicBezTo>
                  <a:pt x="10" y="188"/>
                  <a:pt x="10" y="198"/>
                  <a:pt x="11" y="208"/>
                </a:cubicBezTo>
                <a:cubicBezTo>
                  <a:pt x="16" y="244"/>
                  <a:pt x="18" y="281"/>
                  <a:pt x="23" y="317"/>
                </a:cubicBezTo>
                <a:cubicBezTo>
                  <a:pt x="24" y="321"/>
                  <a:pt x="24" y="326"/>
                  <a:pt x="25" y="330"/>
                </a:cubicBezTo>
                <a:cubicBezTo>
                  <a:pt x="25" y="332"/>
                  <a:pt x="25" y="334"/>
                  <a:pt x="26" y="336"/>
                </a:cubicBezTo>
                <a:cubicBezTo>
                  <a:pt x="27" y="346"/>
                  <a:pt x="28" y="357"/>
                  <a:pt x="30" y="367"/>
                </a:cubicBezTo>
                <a:cubicBezTo>
                  <a:pt x="33" y="388"/>
                  <a:pt x="36" y="408"/>
                  <a:pt x="44" y="427"/>
                </a:cubicBezTo>
                <a:cubicBezTo>
                  <a:pt x="45" y="438"/>
                  <a:pt x="49" y="448"/>
                  <a:pt x="53" y="459"/>
                </a:cubicBezTo>
                <a:cubicBezTo>
                  <a:pt x="60" y="483"/>
                  <a:pt x="70" y="506"/>
                  <a:pt x="80" y="529"/>
                </a:cubicBezTo>
                <a:cubicBezTo>
                  <a:pt x="88" y="556"/>
                  <a:pt x="104" y="577"/>
                  <a:pt x="120" y="600"/>
                </a:cubicBezTo>
                <a:cubicBezTo>
                  <a:pt x="121" y="604"/>
                  <a:pt x="122" y="609"/>
                  <a:pt x="124" y="613"/>
                </a:cubicBezTo>
                <a:cubicBezTo>
                  <a:pt x="123" y="616"/>
                  <a:pt x="122" y="618"/>
                  <a:pt x="121" y="621"/>
                </a:cubicBezTo>
                <a:cubicBezTo>
                  <a:pt x="98" y="645"/>
                  <a:pt x="58" y="694"/>
                  <a:pt x="39" y="752"/>
                </a:cubicBezTo>
                <a:cubicBezTo>
                  <a:pt x="29" y="775"/>
                  <a:pt x="19" y="798"/>
                  <a:pt x="10" y="821"/>
                </a:cubicBezTo>
                <a:cubicBezTo>
                  <a:pt x="7" y="827"/>
                  <a:pt x="4" y="834"/>
                  <a:pt x="2" y="841"/>
                </a:cubicBezTo>
                <a:cubicBezTo>
                  <a:pt x="0" y="846"/>
                  <a:pt x="1" y="850"/>
                  <a:pt x="4" y="853"/>
                </a:cubicBezTo>
                <a:cubicBezTo>
                  <a:pt x="4" y="854"/>
                  <a:pt x="4" y="854"/>
                  <a:pt x="4" y="855"/>
                </a:cubicBezTo>
                <a:cubicBezTo>
                  <a:pt x="2" y="861"/>
                  <a:pt x="3" y="866"/>
                  <a:pt x="10" y="869"/>
                </a:cubicBezTo>
                <a:cubicBezTo>
                  <a:pt x="15" y="871"/>
                  <a:pt x="19" y="868"/>
                  <a:pt x="22" y="863"/>
                </a:cubicBezTo>
                <a:cubicBezTo>
                  <a:pt x="24" y="860"/>
                  <a:pt x="26" y="856"/>
                  <a:pt x="27" y="852"/>
                </a:cubicBezTo>
                <a:cubicBezTo>
                  <a:pt x="44" y="801"/>
                  <a:pt x="68" y="752"/>
                  <a:pt x="94" y="704"/>
                </a:cubicBezTo>
                <a:cubicBezTo>
                  <a:pt x="109" y="677"/>
                  <a:pt x="124" y="650"/>
                  <a:pt x="149" y="630"/>
                </a:cubicBezTo>
                <a:cubicBezTo>
                  <a:pt x="151" y="634"/>
                  <a:pt x="154" y="638"/>
                  <a:pt x="156" y="642"/>
                </a:cubicBezTo>
                <a:cubicBezTo>
                  <a:pt x="162" y="657"/>
                  <a:pt x="166" y="672"/>
                  <a:pt x="173" y="686"/>
                </a:cubicBezTo>
                <a:cubicBezTo>
                  <a:pt x="210" y="765"/>
                  <a:pt x="261" y="837"/>
                  <a:pt x="309" y="911"/>
                </a:cubicBezTo>
                <a:cubicBezTo>
                  <a:pt x="310" y="913"/>
                  <a:pt x="313" y="914"/>
                  <a:pt x="316" y="911"/>
                </a:cubicBezTo>
                <a:cubicBezTo>
                  <a:pt x="314" y="907"/>
                  <a:pt x="312" y="903"/>
                  <a:pt x="310" y="899"/>
                </a:cubicBezTo>
                <a:cubicBezTo>
                  <a:pt x="311" y="899"/>
                  <a:pt x="312" y="899"/>
                  <a:pt x="314" y="897"/>
                </a:cubicBezTo>
                <a:cubicBezTo>
                  <a:pt x="314" y="897"/>
                  <a:pt x="314" y="897"/>
                  <a:pt x="314" y="897"/>
                </a:cubicBezTo>
                <a:cubicBezTo>
                  <a:pt x="314" y="897"/>
                  <a:pt x="314" y="897"/>
                  <a:pt x="314" y="897"/>
                </a:cubicBezTo>
                <a:cubicBezTo>
                  <a:pt x="311" y="892"/>
                  <a:pt x="309" y="887"/>
                  <a:pt x="306" y="882"/>
                </a:cubicBezTo>
                <a:cubicBezTo>
                  <a:pt x="304" y="877"/>
                  <a:pt x="301" y="872"/>
                  <a:pt x="299" y="867"/>
                </a:cubicBezTo>
                <a:cubicBezTo>
                  <a:pt x="293" y="854"/>
                  <a:pt x="287" y="842"/>
                  <a:pt x="281" y="829"/>
                </a:cubicBezTo>
                <a:cubicBezTo>
                  <a:pt x="258" y="782"/>
                  <a:pt x="236" y="736"/>
                  <a:pt x="215" y="688"/>
                </a:cubicBezTo>
                <a:cubicBezTo>
                  <a:pt x="211" y="679"/>
                  <a:pt x="208" y="670"/>
                  <a:pt x="204" y="662"/>
                </a:cubicBezTo>
                <a:cubicBezTo>
                  <a:pt x="203" y="661"/>
                  <a:pt x="202" y="659"/>
                  <a:pt x="202" y="658"/>
                </a:cubicBezTo>
                <a:cubicBezTo>
                  <a:pt x="201" y="658"/>
                  <a:pt x="201" y="658"/>
                  <a:pt x="201" y="657"/>
                </a:cubicBezTo>
                <a:cubicBezTo>
                  <a:pt x="200" y="656"/>
                  <a:pt x="200" y="656"/>
                  <a:pt x="199" y="655"/>
                </a:cubicBezTo>
                <a:cubicBezTo>
                  <a:pt x="199" y="654"/>
                  <a:pt x="199" y="654"/>
                  <a:pt x="199" y="654"/>
                </a:cubicBezTo>
                <a:cubicBezTo>
                  <a:pt x="198" y="653"/>
                  <a:pt x="197" y="652"/>
                  <a:pt x="197" y="651"/>
                </a:cubicBezTo>
                <a:cubicBezTo>
                  <a:pt x="197" y="651"/>
                  <a:pt x="197" y="651"/>
                  <a:pt x="197" y="650"/>
                </a:cubicBezTo>
                <a:cubicBezTo>
                  <a:pt x="196" y="649"/>
                  <a:pt x="195" y="648"/>
                  <a:pt x="195" y="647"/>
                </a:cubicBezTo>
                <a:cubicBezTo>
                  <a:pt x="195" y="647"/>
                  <a:pt x="195" y="647"/>
                  <a:pt x="195" y="647"/>
                </a:cubicBezTo>
                <a:cubicBezTo>
                  <a:pt x="187" y="632"/>
                  <a:pt x="182" y="616"/>
                  <a:pt x="170" y="605"/>
                </a:cubicBezTo>
                <a:cubicBezTo>
                  <a:pt x="169" y="605"/>
                  <a:pt x="169" y="604"/>
                  <a:pt x="169" y="604"/>
                </a:cubicBezTo>
                <a:cubicBezTo>
                  <a:pt x="176" y="598"/>
                  <a:pt x="176" y="598"/>
                  <a:pt x="176" y="598"/>
                </a:cubicBezTo>
                <a:cubicBezTo>
                  <a:pt x="177" y="597"/>
                  <a:pt x="179" y="596"/>
                  <a:pt x="180" y="596"/>
                </a:cubicBezTo>
                <a:cubicBezTo>
                  <a:pt x="193" y="618"/>
                  <a:pt x="206" y="640"/>
                  <a:pt x="219" y="662"/>
                </a:cubicBezTo>
                <a:cubicBezTo>
                  <a:pt x="232" y="675"/>
                  <a:pt x="244" y="689"/>
                  <a:pt x="255" y="704"/>
                </a:cubicBezTo>
                <a:cubicBezTo>
                  <a:pt x="294" y="754"/>
                  <a:pt x="333" y="803"/>
                  <a:pt x="372" y="852"/>
                </a:cubicBezTo>
                <a:cubicBezTo>
                  <a:pt x="387" y="873"/>
                  <a:pt x="402" y="894"/>
                  <a:pt x="417" y="915"/>
                </a:cubicBezTo>
                <a:cubicBezTo>
                  <a:pt x="422" y="928"/>
                  <a:pt x="431" y="938"/>
                  <a:pt x="441" y="948"/>
                </a:cubicBezTo>
                <a:cubicBezTo>
                  <a:pt x="440" y="942"/>
                  <a:pt x="438" y="937"/>
                  <a:pt x="436" y="931"/>
                </a:cubicBezTo>
                <a:cubicBezTo>
                  <a:pt x="437" y="932"/>
                  <a:pt x="438" y="933"/>
                  <a:pt x="439" y="934"/>
                </a:cubicBezTo>
                <a:cubicBezTo>
                  <a:pt x="436" y="920"/>
                  <a:pt x="430" y="908"/>
                  <a:pt x="421" y="897"/>
                </a:cubicBezTo>
                <a:cubicBezTo>
                  <a:pt x="399" y="862"/>
                  <a:pt x="382" y="825"/>
                  <a:pt x="358" y="792"/>
                </a:cubicBezTo>
                <a:cubicBezTo>
                  <a:pt x="353" y="784"/>
                  <a:pt x="348" y="777"/>
                  <a:pt x="344" y="770"/>
                </a:cubicBezTo>
                <a:cubicBezTo>
                  <a:pt x="342" y="767"/>
                  <a:pt x="340" y="764"/>
                  <a:pt x="338" y="761"/>
                </a:cubicBezTo>
                <a:cubicBezTo>
                  <a:pt x="335" y="756"/>
                  <a:pt x="332" y="752"/>
                  <a:pt x="330" y="748"/>
                </a:cubicBezTo>
                <a:cubicBezTo>
                  <a:pt x="327" y="744"/>
                  <a:pt x="325" y="740"/>
                  <a:pt x="322" y="736"/>
                </a:cubicBezTo>
                <a:cubicBezTo>
                  <a:pt x="320" y="733"/>
                  <a:pt x="318" y="730"/>
                  <a:pt x="315" y="726"/>
                </a:cubicBezTo>
                <a:cubicBezTo>
                  <a:pt x="313" y="722"/>
                  <a:pt x="310" y="718"/>
                  <a:pt x="307" y="713"/>
                </a:cubicBezTo>
                <a:cubicBezTo>
                  <a:pt x="305" y="711"/>
                  <a:pt x="303" y="708"/>
                  <a:pt x="301" y="705"/>
                </a:cubicBezTo>
                <a:cubicBezTo>
                  <a:pt x="298" y="700"/>
                  <a:pt x="295" y="696"/>
                  <a:pt x="292" y="691"/>
                </a:cubicBezTo>
                <a:cubicBezTo>
                  <a:pt x="290" y="689"/>
                  <a:pt x="288" y="686"/>
                  <a:pt x="287" y="684"/>
                </a:cubicBezTo>
                <a:cubicBezTo>
                  <a:pt x="283" y="679"/>
                  <a:pt x="280" y="674"/>
                  <a:pt x="276" y="669"/>
                </a:cubicBezTo>
                <a:cubicBezTo>
                  <a:pt x="275" y="667"/>
                  <a:pt x="274" y="666"/>
                  <a:pt x="272" y="664"/>
                </a:cubicBezTo>
                <a:cubicBezTo>
                  <a:pt x="269" y="658"/>
                  <a:pt x="265" y="653"/>
                  <a:pt x="261" y="648"/>
                </a:cubicBezTo>
                <a:cubicBezTo>
                  <a:pt x="260" y="647"/>
                  <a:pt x="259" y="645"/>
                  <a:pt x="258" y="644"/>
                </a:cubicBezTo>
                <a:cubicBezTo>
                  <a:pt x="249" y="632"/>
                  <a:pt x="240" y="620"/>
                  <a:pt x="231" y="608"/>
                </a:cubicBezTo>
                <a:cubicBezTo>
                  <a:pt x="222" y="597"/>
                  <a:pt x="212" y="585"/>
                  <a:pt x="200" y="577"/>
                </a:cubicBezTo>
                <a:cubicBezTo>
                  <a:pt x="208" y="567"/>
                  <a:pt x="213" y="569"/>
                  <a:pt x="222" y="582"/>
                </a:cubicBezTo>
                <a:cubicBezTo>
                  <a:pt x="261" y="638"/>
                  <a:pt x="307" y="688"/>
                  <a:pt x="349" y="742"/>
                </a:cubicBezTo>
                <a:cubicBezTo>
                  <a:pt x="362" y="760"/>
                  <a:pt x="377" y="778"/>
                  <a:pt x="391" y="796"/>
                </a:cubicBezTo>
                <a:cubicBezTo>
                  <a:pt x="408" y="817"/>
                  <a:pt x="424" y="838"/>
                  <a:pt x="441" y="859"/>
                </a:cubicBezTo>
                <a:cubicBezTo>
                  <a:pt x="440" y="861"/>
                  <a:pt x="440" y="862"/>
                  <a:pt x="440" y="864"/>
                </a:cubicBezTo>
                <a:cubicBezTo>
                  <a:pt x="449" y="869"/>
                  <a:pt x="451" y="881"/>
                  <a:pt x="464" y="884"/>
                </a:cubicBezTo>
                <a:cubicBezTo>
                  <a:pt x="464" y="879"/>
                  <a:pt x="462" y="874"/>
                  <a:pt x="460" y="870"/>
                </a:cubicBezTo>
                <a:cubicBezTo>
                  <a:pt x="460" y="871"/>
                  <a:pt x="461" y="871"/>
                  <a:pt x="462" y="871"/>
                </a:cubicBezTo>
                <a:cubicBezTo>
                  <a:pt x="462" y="870"/>
                  <a:pt x="462" y="868"/>
                  <a:pt x="462" y="867"/>
                </a:cubicBezTo>
                <a:cubicBezTo>
                  <a:pt x="462" y="865"/>
                  <a:pt x="461" y="863"/>
                  <a:pt x="460" y="861"/>
                </a:cubicBezTo>
                <a:cubicBezTo>
                  <a:pt x="460" y="860"/>
                  <a:pt x="459" y="859"/>
                  <a:pt x="459" y="858"/>
                </a:cubicBezTo>
                <a:cubicBezTo>
                  <a:pt x="458" y="857"/>
                  <a:pt x="457" y="855"/>
                  <a:pt x="456" y="853"/>
                </a:cubicBezTo>
                <a:cubicBezTo>
                  <a:pt x="455" y="852"/>
                  <a:pt x="454" y="850"/>
                  <a:pt x="453" y="848"/>
                </a:cubicBezTo>
                <a:cubicBezTo>
                  <a:pt x="451" y="846"/>
                  <a:pt x="448" y="843"/>
                  <a:pt x="445" y="841"/>
                </a:cubicBezTo>
                <a:cubicBezTo>
                  <a:pt x="439" y="832"/>
                  <a:pt x="434" y="822"/>
                  <a:pt x="428" y="813"/>
                </a:cubicBezTo>
                <a:cubicBezTo>
                  <a:pt x="424" y="807"/>
                  <a:pt x="420" y="801"/>
                  <a:pt x="417" y="794"/>
                </a:cubicBezTo>
                <a:cubicBezTo>
                  <a:pt x="411" y="785"/>
                  <a:pt x="404" y="776"/>
                  <a:pt x="398" y="768"/>
                </a:cubicBezTo>
                <a:cubicBezTo>
                  <a:pt x="393" y="761"/>
                  <a:pt x="389" y="753"/>
                  <a:pt x="384" y="746"/>
                </a:cubicBezTo>
                <a:cubicBezTo>
                  <a:pt x="382" y="743"/>
                  <a:pt x="380" y="740"/>
                  <a:pt x="378" y="737"/>
                </a:cubicBezTo>
                <a:cubicBezTo>
                  <a:pt x="376" y="733"/>
                  <a:pt x="373" y="729"/>
                  <a:pt x="370" y="725"/>
                </a:cubicBezTo>
                <a:cubicBezTo>
                  <a:pt x="368" y="721"/>
                  <a:pt x="365" y="717"/>
                  <a:pt x="363" y="713"/>
                </a:cubicBezTo>
                <a:cubicBezTo>
                  <a:pt x="361" y="711"/>
                  <a:pt x="359" y="708"/>
                  <a:pt x="357" y="705"/>
                </a:cubicBezTo>
                <a:cubicBezTo>
                  <a:pt x="354" y="700"/>
                  <a:pt x="351" y="696"/>
                  <a:pt x="348" y="691"/>
                </a:cubicBezTo>
                <a:cubicBezTo>
                  <a:pt x="347" y="689"/>
                  <a:pt x="345" y="687"/>
                  <a:pt x="344" y="686"/>
                </a:cubicBezTo>
                <a:cubicBezTo>
                  <a:pt x="327" y="661"/>
                  <a:pt x="310" y="637"/>
                  <a:pt x="291" y="613"/>
                </a:cubicBezTo>
                <a:cubicBezTo>
                  <a:pt x="291" y="613"/>
                  <a:pt x="291" y="613"/>
                  <a:pt x="291" y="613"/>
                </a:cubicBezTo>
                <a:cubicBezTo>
                  <a:pt x="291" y="613"/>
                  <a:pt x="291" y="613"/>
                  <a:pt x="291" y="613"/>
                </a:cubicBezTo>
                <a:cubicBezTo>
                  <a:pt x="284" y="603"/>
                  <a:pt x="277" y="594"/>
                  <a:pt x="270" y="585"/>
                </a:cubicBezTo>
                <a:cubicBezTo>
                  <a:pt x="260" y="573"/>
                  <a:pt x="249" y="562"/>
                  <a:pt x="236" y="553"/>
                </a:cubicBezTo>
                <a:cubicBezTo>
                  <a:pt x="235" y="552"/>
                  <a:pt x="234" y="551"/>
                  <a:pt x="233" y="551"/>
                </a:cubicBezTo>
                <a:cubicBezTo>
                  <a:pt x="233" y="550"/>
                  <a:pt x="234" y="550"/>
                  <a:pt x="234" y="549"/>
                </a:cubicBezTo>
                <a:cubicBezTo>
                  <a:pt x="242" y="543"/>
                  <a:pt x="248" y="541"/>
                  <a:pt x="255" y="551"/>
                </a:cubicBezTo>
                <a:cubicBezTo>
                  <a:pt x="262" y="561"/>
                  <a:pt x="271" y="571"/>
                  <a:pt x="279" y="581"/>
                </a:cubicBezTo>
                <a:cubicBezTo>
                  <a:pt x="329" y="641"/>
                  <a:pt x="375" y="703"/>
                  <a:pt x="421" y="766"/>
                </a:cubicBezTo>
                <a:cubicBezTo>
                  <a:pt x="435" y="787"/>
                  <a:pt x="448" y="808"/>
                  <a:pt x="461" y="830"/>
                </a:cubicBezTo>
                <a:cubicBezTo>
                  <a:pt x="462" y="828"/>
                  <a:pt x="464" y="827"/>
                  <a:pt x="466" y="826"/>
                </a:cubicBezTo>
                <a:cubicBezTo>
                  <a:pt x="464" y="822"/>
                  <a:pt x="462" y="819"/>
                  <a:pt x="461" y="815"/>
                </a:cubicBezTo>
                <a:cubicBezTo>
                  <a:pt x="462" y="814"/>
                  <a:pt x="463" y="813"/>
                  <a:pt x="464" y="813"/>
                </a:cubicBezTo>
                <a:cubicBezTo>
                  <a:pt x="452" y="786"/>
                  <a:pt x="440" y="760"/>
                  <a:pt x="428" y="733"/>
                </a:cubicBezTo>
                <a:cubicBezTo>
                  <a:pt x="425" y="729"/>
                  <a:pt x="423" y="725"/>
                  <a:pt x="420" y="721"/>
                </a:cubicBezTo>
                <a:cubicBezTo>
                  <a:pt x="416" y="718"/>
                  <a:pt x="413" y="715"/>
                  <a:pt x="411" y="711"/>
                </a:cubicBezTo>
                <a:cubicBezTo>
                  <a:pt x="397" y="687"/>
                  <a:pt x="383" y="663"/>
                  <a:pt x="369" y="638"/>
                </a:cubicBezTo>
                <a:cubicBezTo>
                  <a:pt x="365" y="633"/>
                  <a:pt x="360" y="627"/>
                  <a:pt x="356" y="621"/>
                </a:cubicBezTo>
                <a:cubicBezTo>
                  <a:pt x="355" y="620"/>
                  <a:pt x="354" y="618"/>
                  <a:pt x="352" y="616"/>
                </a:cubicBezTo>
                <a:cubicBezTo>
                  <a:pt x="349" y="612"/>
                  <a:pt x="346" y="608"/>
                  <a:pt x="343" y="604"/>
                </a:cubicBezTo>
                <a:cubicBezTo>
                  <a:pt x="342" y="603"/>
                  <a:pt x="342" y="602"/>
                  <a:pt x="341" y="601"/>
                </a:cubicBezTo>
                <a:cubicBezTo>
                  <a:pt x="341" y="601"/>
                  <a:pt x="341" y="601"/>
                  <a:pt x="341" y="601"/>
                </a:cubicBezTo>
                <a:cubicBezTo>
                  <a:pt x="320" y="574"/>
                  <a:pt x="297" y="549"/>
                  <a:pt x="269" y="528"/>
                </a:cubicBezTo>
                <a:cubicBezTo>
                  <a:pt x="269" y="528"/>
                  <a:pt x="269" y="527"/>
                  <a:pt x="269" y="527"/>
                </a:cubicBezTo>
                <a:cubicBezTo>
                  <a:pt x="273" y="523"/>
                  <a:pt x="279" y="519"/>
                  <a:pt x="285" y="524"/>
                </a:cubicBezTo>
                <a:cubicBezTo>
                  <a:pt x="291" y="528"/>
                  <a:pt x="296" y="534"/>
                  <a:pt x="300" y="540"/>
                </a:cubicBezTo>
                <a:cubicBezTo>
                  <a:pt x="335" y="578"/>
                  <a:pt x="368" y="617"/>
                  <a:pt x="396" y="661"/>
                </a:cubicBezTo>
                <a:cubicBezTo>
                  <a:pt x="419" y="693"/>
                  <a:pt x="443" y="724"/>
                  <a:pt x="468" y="754"/>
                </a:cubicBezTo>
                <a:cubicBezTo>
                  <a:pt x="478" y="768"/>
                  <a:pt x="487" y="782"/>
                  <a:pt x="497" y="797"/>
                </a:cubicBezTo>
                <a:cubicBezTo>
                  <a:pt x="497" y="791"/>
                  <a:pt x="497" y="785"/>
                  <a:pt x="495" y="780"/>
                </a:cubicBezTo>
                <a:cubicBezTo>
                  <a:pt x="495" y="775"/>
                  <a:pt x="494" y="770"/>
                  <a:pt x="493" y="766"/>
                </a:cubicBezTo>
                <a:cubicBezTo>
                  <a:pt x="488" y="755"/>
                  <a:pt x="479" y="746"/>
                  <a:pt x="473" y="735"/>
                </a:cubicBezTo>
                <a:cubicBezTo>
                  <a:pt x="463" y="716"/>
                  <a:pt x="453" y="696"/>
                  <a:pt x="442" y="676"/>
                </a:cubicBezTo>
                <a:cubicBezTo>
                  <a:pt x="441" y="675"/>
                  <a:pt x="439" y="673"/>
                  <a:pt x="438" y="672"/>
                </a:cubicBezTo>
                <a:cubicBezTo>
                  <a:pt x="429" y="663"/>
                  <a:pt x="423" y="651"/>
                  <a:pt x="417" y="640"/>
                </a:cubicBezTo>
                <a:cubicBezTo>
                  <a:pt x="417" y="640"/>
                  <a:pt x="417" y="640"/>
                  <a:pt x="417" y="640"/>
                </a:cubicBezTo>
                <a:cubicBezTo>
                  <a:pt x="412" y="633"/>
                  <a:pt x="407" y="625"/>
                  <a:pt x="402" y="618"/>
                </a:cubicBezTo>
                <a:cubicBezTo>
                  <a:pt x="402" y="617"/>
                  <a:pt x="401" y="617"/>
                  <a:pt x="401" y="616"/>
                </a:cubicBezTo>
                <a:cubicBezTo>
                  <a:pt x="396" y="608"/>
                  <a:pt x="391" y="601"/>
                  <a:pt x="386" y="594"/>
                </a:cubicBezTo>
                <a:cubicBezTo>
                  <a:pt x="386" y="594"/>
                  <a:pt x="386" y="594"/>
                  <a:pt x="386" y="594"/>
                </a:cubicBezTo>
                <a:cubicBezTo>
                  <a:pt x="386" y="594"/>
                  <a:pt x="386" y="594"/>
                  <a:pt x="386" y="594"/>
                </a:cubicBezTo>
                <a:cubicBezTo>
                  <a:pt x="363" y="562"/>
                  <a:pt x="338" y="532"/>
                  <a:pt x="307" y="507"/>
                </a:cubicBezTo>
                <a:cubicBezTo>
                  <a:pt x="314" y="502"/>
                  <a:pt x="319" y="500"/>
                  <a:pt x="329" y="509"/>
                </a:cubicBezTo>
                <a:cubicBezTo>
                  <a:pt x="372" y="553"/>
                  <a:pt x="417" y="596"/>
                  <a:pt x="456" y="646"/>
                </a:cubicBezTo>
                <a:cubicBezTo>
                  <a:pt x="470" y="664"/>
                  <a:pt x="486" y="682"/>
                  <a:pt x="498" y="703"/>
                </a:cubicBezTo>
                <a:cubicBezTo>
                  <a:pt x="506" y="713"/>
                  <a:pt x="514" y="723"/>
                  <a:pt x="522" y="733"/>
                </a:cubicBezTo>
                <a:cubicBezTo>
                  <a:pt x="527" y="747"/>
                  <a:pt x="539" y="757"/>
                  <a:pt x="546" y="770"/>
                </a:cubicBezTo>
                <a:cubicBezTo>
                  <a:pt x="547" y="764"/>
                  <a:pt x="547" y="759"/>
                  <a:pt x="545" y="754"/>
                </a:cubicBezTo>
                <a:cubicBezTo>
                  <a:pt x="545" y="747"/>
                  <a:pt x="544" y="741"/>
                  <a:pt x="541" y="736"/>
                </a:cubicBezTo>
                <a:cubicBezTo>
                  <a:pt x="537" y="729"/>
                  <a:pt x="531" y="722"/>
                  <a:pt x="527" y="714"/>
                </a:cubicBezTo>
                <a:cubicBezTo>
                  <a:pt x="527" y="714"/>
                  <a:pt x="527" y="714"/>
                  <a:pt x="527" y="714"/>
                </a:cubicBezTo>
                <a:cubicBezTo>
                  <a:pt x="524" y="709"/>
                  <a:pt x="522" y="704"/>
                  <a:pt x="519" y="699"/>
                </a:cubicBezTo>
                <a:cubicBezTo>
                  <a:pt x="518" y="698"/>
                  <a:pt x="517" y="696"/>
                  <a:pt x="516" y="694"/>
                </a:cubicBezTo>
                <a:cubicBezTo>
                  <a:pt x="514" y="691"/>
                  <a:pt x="513" y="687"/>
                  <a:pt x="511" y="684"/>
                </a:cubicBezTo>
                <a:cubicBezTo>
                  <a:pt x="510" y="682"/>
                  <a:pt x="509" y="680"/>
                  <a:pt x="508" y="679"/>
                </a:cubicBezTo>
                <a:cubicBezTo>
                  <a:pt x="506" y="675"/>
                  <a:pt x="504" y="672"/>
                  <a:pt x="502" y="668"/>
                </a:cubicBezTo>
                <a:cubicBezTo>
                  <a:pt x="501" y="667"/>
                  <a:pt x="500" y="665"/>
                  <a:pt x="499" y="664"/>
                </a:cubicBezTo>
                <a:cubicBezTo>
                  <a:pt x="496" y="659"/>
                  <a:pt x="493" y="654"/>
                  <a:pt x="490" y="649"/>
                </a:cubicBezTo>
                <a:cubicBezTo>
                  <a:pt x="490" y="649"/>
                  <a:pt x="490" y="649"/>
                  <a:pt x="490" y="649"/>
                </a:cubicBezTo>
                <a:cubicBezTo>
                  <a:pt x="487" y="644"/>
                  <a:pt x="484" y="640"/>
                  <a:pt x="481" y="635"/>
                </a:cubicBezTo>
                <a:cubicBezTo>
                  <a:pt x="480" y="634"/>
                  <a:pt x="479" y="632"/>
                  <a:pt x="478" y="631"/>
                </a:cubicBezTo>
                <a:cubicBezTo>
                  <a:pt x="476" y="628"/>
                  <a:pt x="473" y="624"/>
                  <a:pt x="471" y="620"/>
                </a:cubicBezTo>
                <a:cubicBezTo>
                  <a:pt x="470" y="619"/>
                  <a:pt x="469" y="618"/>
                  <a:pt x="468" y="616"/>
                </a:cubicBezTo>
                <a:cubicBezTo>
                  <a:pt x="466" y="613"/>
                  <a:pt x="463" y="609"/>
                  <a:pt x="460" y="606"/>
                </a:cubicBezTo>
                <a:cubicBezTo>
                  <a:pt x="460" y="604"/>
                  <a:pt x="459" y="603"/>
                  <a:pt x="458" y="602"/>
                </a:cubicBezTo>
                <a:cubicBezTo>
                  <a:pt x="455" y="598"/>
                  <a:pt x="451" y="593"/>
                  <a:pt x="448" y="589"/>
                </a:cubicBezTo>
                <a:cubicBezTo>
                  <a:pt x="448" y="589"/>
                  <a:pt x="448" y="589"/>
                  <a:pt x="448" y="588"/>
                </a:cubicBezTo>
                <a:cubicBezTo>
                  <a:pt x="448" y="588"/>
                  <a:pt x="448" y="588"/>
                  <a:pt x="448" y="588"/>
                </a:cubicBezTo>
                <a:cubicBezTo>
                  <a:pt x="429" y="565"/>
                  <a:pt x="409" y="542"/>
                  <a:pt x="388" y="520"/>
                </a:cubicBezTo>
                <a:cubicBezTo>
                  <a:pt x="376" y="507"/>
                  <a:pt x="361" y="497"/>
                  <a:pt x="344" y="489"/>
                </a:cubicBezTo>
                <a:cubicBezTo>
                  <a:pt x="344" y="489"/>
                  <a:pt x="343" y="488"/>
                  <a:pt x="343" y="488"/>
                </a:cubicBezTo>
                <a:cubicBezTo>
                  <a:pt x="343" y="486"/>
                  <a:pt x="344" y="485"/>
                  <a:pt x="345" y="483"/>
                </a:cubicBezTo>
                <a:cubicBezTo>
                  <a:pt x="346" y="483"/>
                  <a:pt x="348" y="483"/>
                  <a:pt x="349" y="483"/>
                </a:cubicBezTo>
                <a:cubicBezTo>
                  <a:pt x="359" y="484"/>
                  <a:pt x="366" y="489"/>
                  <a:pt x="373" y="496"/>
                </a:cubicBezTo>
                <a:cubicBezTo>
                  <a:pt x="443" y="566"/>
                  <a:pt x="508" y="641"/>
                  <a:pt x="572" y="716"/>
                </a:cubicBezTo>
                <a:cubicBezTo>
                  <a:pt x="577" y="721"/>
                  <a:pt x="581" y="726"/>
                  <a:pt x="588" y="728"/>
                </a:cubicBezTo>
                <a:cubicBezTo>
                  <a:pt x="587" y="727"/>
                  <a:pt x="588" y="726"/>
                  <a:pt x="588" y="725"/>
                </a:cubicBezTo>
                <a:cubicBezTo>
                  <a:pt x="585" y="720"/>
                  <a:pt x="582" y="715"/>
                  <a:pt x="578" y="711"/>
                </a:cubicBezTo>
                <a:cubicBezTo>
                  <a:pt x="581" y="712"/>
                  <a:pt x="583" y="714"/>
                  <a:pt x="586" y="715"/>
                </a:cubicBezTo>
                <a:cubicBezTo>
                  <a:pt x="586" y="715"/>
                  <a:pt x="586" y="715"/>
                  <a:pt x="586" y="715"/>
                </a:cubicBezTo>
                <a:cubicBezTo>
                  <a:pt x="586" y="715"/>
                  <a:pt x="586" y="715"/>
                  <a:pt x="586" y="715"/>
                </a:cubicBezTo>
                <a:cubicBezTo>
                  <a:pt x="586" y="714"/>
                  <a:pt x="586" y="713"/>
                  <a:pt x="586" y="713"/>
                </a:cubicBezTo>
                <a:cubicBezTo>
                  <a:pt x="586" y="712"/>
                  <a:pt x="586" y="712"/>
                  <a:pt x="586" y="711"/>
                </a:cubicBezTo>
                <a:cubicBezTo>
                  <a:pt x="565" y="681"/>
                  <a:pt x="545" y="650"/>
                  <a:pt x="523" y="620"/>
                </a:cubicBezTo>
                <a:cubicBezTo>
                  <a:pt x="516" y="610"/>
                  <a:pt x="509" y="600"/>
                  <a:pt x="501" y="590"/>
                </a:cubicBezTo>
                <a:cubicBezTo>
                  <a:pt x="501" y="590"/>
                  <a:pt x="501" y="590"/>
                  <a:pt x="501" y="590"/>
                </a:cubicBezTo>
                <a:cubicBezTo>
                  <a:pt x="500" y="590"/>
                  <a:pt x="500" y="589"/>
                  <a:pt x="500" y="589"/>
                </a:cubicBezTo>
                <a:cubicBezTo>
                  <a:pt x="500" y="589"/>
                  <a:pt x="500" y="589"/>
                  <a:pt x="500" y="589"/>
                </a:cubicBezTo>
                <a:cubicBezTo>
                  <a:pt x="466" y="547"/>
                  <a:pt x="431" y="507"/>
                  <a:pt x="389" y="474"/>
                </a:cubicBezTo>
                <a:cubicBezTo>
                  <a:pt x="398" y="469"/>
                  <a:pt x="404" y="474"/>
                  <a:pt x="412" y="482"/>
                </a:cubicBezTo>
                <a:cubicBezTo>
                  <a:pt x="439" y="512"/>
                  <a:pt x="470" y="538"/>
                  <a:pt x="500" y="564"/>
                </a:cubicBezTo>
                <a:cubicBezTo>
                  <a:pt x="503" y="567"/>
                  <a:pt x="505" y="571"/>
                  <a:pt x="508" y="574"/>
                </a:cubicBezTo>
                <a:cubicBezTo>
                  <a:pt x="548" y="617"/>
                  <a:pt x="588" y="660"/>
                  <a:pt x="620" y="710"/>
                </a:cubicBezTo>
                <a:cubicBezTo>
                  <a:pt x="624" y="716"/>
                  <a:pt x="628" y="720"/>
                  <a:pt x="635" y="722"/>
                </a:cubicBezTo>
                <a:cubicBezTo>
                  <a:pt x="635" y="720"/>
                  <a:pt x="635" y="719"/>
                  <a:pt x="634" y="717"/>
                </a:cubicBezTo>
                <a:cubicBezTo>
                  <a:pt x="630" y="714"/>
                  <a:pt x="628" y="709"/>
                  <a:pt x="626" y="705"/>
                </a:cubicBezTo>
                <a:cubicBezTo>
                  <a:pt x="628" y="706"/>
                  <a:pt x="630" y="708"/>
                  <a:pt x="633" y="708"/>
                </a:cubicBezTo>
                <a:cubicBezTo>
                  <a:pt x="633" y="708"/>
                  <a:pt x="633" y="708"/>
                  <a:pt x="633" y="708"/>
                </a:cubicBezTo>
                <a:cubicBezTo>
                  <a:pt x="633" y="708"/>
                  <a:pt x="633" y="708"/>
                  <a:pt x="633" y="708"/>
                </a:cubicBezTo>
                <a:cubicBezTo>
                  <a:pt x="633" y="707"/>
                  <a:pt x="633" y="705"/>
                  <a:pt x="632" y="703"/>
                </a:cubicBezTo>
                <a:cubicBezTo>
                  <a:pt x="630" y="702"/>
                  <a:pt x="629" y="699"/>
                  <a:pt x="627" y="697"/>
                </a:cubicBezTo>
                <a:cubicBezTo>
                  <a:pt x="626" y="696"/>
                  <a:pt x="625" y="694"/>
                  <a:pt x="624" y="692"/>
                </a:cubicBezTo>
                <a:cubicBezTo>
                  <a:pt x="623" y="691"/>
                  <a:pt x="623" y="689"/>
                  <a:pt x="622" y="688"/>
                </a:cubicBezTo>
                <a:cubicBezTo>
                  <a:pt x="621" y="687"/>
                  <a:pt x="621" y="686"/>
                  <a:pt x="621" y="685"/>
                </a:cubicBezTo>
                <a:cubicBezTo>
                  <a:pt x="617" y="679"/>
                  <a:pt x="614" y="673"/>
                  <a:pt x="611" y="666"/>
                </a:cubicBezTo>
                <a:cubicBezTo>
                  <a:pt x="610" y="665"/>
                  <a:pt x="610" y="664"/>
                  <a:pt x="609" y="663"/>
                </a:cubicBezTo>
                <a:cubicBezTo>
                  <a:pt x="606" y="658"/>
                  <a:pt x="602" y="652"/>
                  <a:pt x="599" y="646"/>
                </a:cubicBezTo>
                <a:cubicBezTo>
                  <a:pt x="598" y="645"/>
                  <a:pt x="597" y="644"/>
                  <a:pt x="597" y="643"/>
                </a:cubicBezTo>
                <a:cubicBezTo>
                  <a:pt x="593" y="637"/>
                  <a:pt x="590" y="632"/>
                  <a:pt x="586" y="626"/>
                </a:cubicBezTo>
                <a:cubicBezTo>
                  <a:pt x="585" y="625"/>
                  <a:pt x="584" y="624"/>
                  <a:pt x="584" y="623"/>
                </a:cubicBezTo>
                <a:cubicBezTo>
                  <a:pt x="580" y="618"/>
                  <a:pt x="577" y="613"/>
                  <a:pt x="574" y="608"/>
                </a:cubicBezTo>
                <a:cubicBezTo>
                  <a:pt x="573" y="607"/>
                  <a:pt x="572" y="606"/>
                  <a:pt x="571" y="605"/>
                </a:cubicBezTo>
                <a:cubicBezTo>
                  <a:pt x="569" y="602"/>
                  <a:pt x="566" y="598"/>
                  <a:pt x="564" y="595"/>
                </a:cubicBezTo>
                <a:cubicBezTo>
                  <a:pt x="564" y="595"/>
                  <a:pt x="563" y="595"/>
                  <a:pt x="563" y="595"/>
                </a:cubicBezTo>
                <a:cubicBezTo>
                  <a:pt x="548" y="574"/>
                  <a:pt x="530" y="555"/>
                  <a:pt x="512" y="536"/>
                </a:cubicBezTo>
                <a:cubicBezTo>
                  <a:pt x="487" y="508"/>
                  <a:pt x="459" y="481"/>
                  <a:pt x="428" y="461"/>
                </a:cubicBezTo>
                <a:cubicBezTo>
                  <a:pt x="433" y="460"/>
                  <a:pt x="438" y="458"/>
                  <a:pt x="443" y="457"/>
                </a:cubicBezTo>
                <a:cubicBezTo>
                  <a:pt x="448" y="460"/>
                  <a:pt x="451" y="465"/>
                  <a:pt x="455" y="468"/>
                </a:cubicBezTo>
                <a:cubicBezTo>
                  <a:pt x="506" y="514"/>
                  <a:pt x="555" y="562"/>
                  <a:pt x="602" y="612"/>
                </a:cubicBezTo>
                <a:cubicBezTo>
                  <a:pt x="616" y="634"/>
                  <a:pt x="631" y="657"/>
                  <a:pt x="646" y="679"/>
                </a:cubicBezTo>
                <a:cubicBezTo>
                  <a:pt x="647" y="678"/>
                  <a:pt x="649" y="677"/>
                  <a:pt x="650" y="676"/>
                </a:cubicBezTo>
                <a:cubicBezTo>
                  <a:pt x="648" y="672"/>
                  <a:pt x="647" y="668"/>
                  <a:pt x="645" y="665"/>
                </a:cubicBezTo>
                <a:cubicBezTo>
                  <a:pt x="646" y="664"/>
                  <a:pt x="647" y="663"/>
                  <a:pt x="648" y="663"/>
                </a:cubicBezTo>
                <a:cubicBezTo>
                  <a:pt x="647" y="660"/>
                  <a:pt x="646" y="657"/>
                  <a:pt x="644" y="654"/>
                </a:cubicBezTo>
                <a:cubicBezTo>
                  <a:pt x="644" y="653"/>
                  <a:pt x="644" y="652"/>
                  <a:pt x="643" y="651"/>
                </a:cubicBezTo>
                <a:cubicBezTo>
                  <a:pt x="642" y="649"/>
                  <a:pt x="641" y="647"/>
                  <a:pt x="640" y="645"/>
                </a:cubicBezTo>
                <a:cubicBezTo>
                  <a:pt x="640" y="644"/>
                  <a:pt x="640" y="643"/>
                  <a:pt x="639" y="642"/>
                </a:cubicBezTo>
                <a:cubicBezTo>
                  <a:pt x="638" y="640"/>
                  <a:pt x="637" y="637"/>
                  <a:pt x="635" y="634"/>
                </a:cubicBezTo>
                <a:cubicBezTo>
                  <a:pt x="635" y="634"/>
                  <a:pt x="635" y="634"/>
                  <a:pt x="635" y="634"/>
                </a:cubicBezTo>
                <a:cubicBezTo>
                  <a:pt x="634" y="631"/>
                  <a:pt x="632" y="628"/>
                  <a:pt x="631" y="626"/>
                </a:cubicBezTo>
                <a:cubicBezTo>
                  <a:pt x="630" y="625"/>
                  <a:pt x="630" y="624"/>
                  <a:pt x="629" y="623"/>
                </a:cubicBezTo>
                <a:cubicBezTo>
                  <a:pt x="628" y="621"/>
                  <a:pt x="627" y="619"/>
                  <a:pt x="626" y="617"/>
                </a:cubicBezTo>
                <a:cubicBezTo>
                  <a:pt x="625" y="616"/>
                  <a:pt x="625" y="615"/>
                  <a:pt x="624" y="614"/>
                </a:cubicBezTo>
                <a:cubicBezTo>
                  <a:pt x="623" y="612"/>
                  <a:pt x="621" y="609"/>
                  <a:pt x="620" y="607"/>
                </a:cubicBezTo>
                <a:cubicBezTo>
                  <a:pt x="619" y="607"/>
                  <a:pt x="619" y="607"/>
                  <a:pt x="619" y="606"/>
                </a:cubicBezTo>
                <a:cubicBezTo>
                  <a:pt x="619" y="606"/>
                  <a:pt x="619" y="606"/>
                  <a:pt x="619" y="606"/>
                </a:cubicBezTo>
                <a:cubicBezTo>
                  <a:pt x="619" y="606"/>
                  <a:pt x="619" y="606"/>
                  <a:pt x="619" y="606"/>
                </a:cubicBezTo>
                <a:cubicBezTo>
                  <a:pt x="615" y="601"/>
                  <a:pt x="611" y="595"/>
                  <a:pt x="607" y="589"/>
                </a:cubicBezTo>
                <a:cubicBezTo>
                  <a:pt x="603" y="586"/>
                  <a:pt x="600" y="581"/>
                  <a:pt x="598" y="576"/>
                </a:cubicBezTo>
                <a:cubicBezTo>
                  <a:pt x="598" y="576"/>
                  <a:pt x="598" y="576"/>
                  <a:pt x="598" y="576"/>
                </a:cubicBezTo>
                <a:cubicBezTo>
                  <a:pt x="598" y="574"/>
                  <a:pt x="597" y="573"/>
                  <a:pt x="597" y="571"/>
                </a:cubicBezTo>
                <a:cubicBezTo>
                  <a:pt x="596" y="570"/>
                  <a:pt x="596" y="568"/>
                  <a:pt x="595" y="567"/>
                </a:cubicBezTo>
                <a:cubicBezTo>
                  <a:pt x="572" y="541"/>
                  <a:pt x="550" y="513"/>
                  <a:pt x="524" y="490"/>
                </a:cubicBezTo>
                <a:cubicBezTo>
                  <a:pt x="516" y="482"/>
                  <a:pt x="507" y="474"/>
                  <a:pt x="497" y="468"/>
                </a:cubicBezTo>
                <a:cubicBezTo>
                  <a:pt x="490" y="462"/>
                  <a:pt x="482" y="457"/>
                  <a:pt x="475" y="451"/>
                </a:cubicBezTo>
                <a:cubicBezTo>
                  <a:pt x="477" y="451"/>
                  <a:pt x="480" y="450"/>
                  <a:pt x="482" y="450"/>
                </a:cubicBezTo>
                <a:cubicBezTo>
                  <a:pt x="490" y="451"/>
                  <a:pt x="498" y="456"/>
                  <a:pt x="506" y="463"/>
                </a:cubicBezTo>
                <a:cubicBezTo>
                  <a:pt x="535" y="490"/>
                  <a:pt x="568" y="513"/>
                  <a:pt x="597" y="540"/>
                </a:cubicBezTo>
                <a:cubicBezTo>
                  <a:pt x="604" y="547"/>
                  <a:pt x="612" y="553"/>
                  <a:pt x="616" y="562"/>
                </a:cubicBezTo>
                <a:cubicBezTo>
                  <a:pt x="641" y="581"/>
                  <a:pt x="657" y="606"/>
                  <a:pt x="673" y="631"/>
                </a:cubicBezTo>
                <a:cubicBezTo>
                  <a:pt x="677" y="637"/>
                  <a:pt x="678" y="646"/>
                  <a:pt x="688" y="645"/>
                </a:cubicBezTo>
                <a:cubicBezTo>
                  <a:pt x="686" y="641"/>
                  <a:pt x="684" y="636"/>
                  <a:pt x="682" y="631"/>
                </a:cubicBezTo>
                <a:cubicBezTo>
                  <a:pt x="683" y="632"/>
                  <a:pt x="683" y="632"/>
                  <a:pt x="683" y="632"/>
                </a:cubicBezTo>
                <a:cubicBezTo>
                  <a:pt x="683" y="632"/>
                  <a:pt x="683" y="632"/>
                  <a:pt x="684" y="632"/>
                </a:cubicBezTo>
                <a:cubicBezTo>
                  <a:pt x="684" y="632"/>
                  <a:pt x="685" y="632"/>
                  <a:pt x="686" y="632"/>
                </a:cubicBezTo>
                <a:cubicBezTo>
                  <a:pt x="685" y="630"/>
                  <a:pt x="685" y="628"/>
                  <a:pt x="684" y="627"/>
                </a:cubicBezTo>
                <a:cubicBezTo>
                  <a:pt x="684" y="627"/>
                  <a:pt x="684" y="627"/>
                  <a:pt x="684" y="627"/>
                </a:cubicBezTo>
                <a:cubicBezTo>
                  <a:pt x="672" y="596"/>
                  <a:pt x="656" y="568"/>
                  <a:pt x="636" y="543"/>
                </a:cubicBezTo>
                <a:cubicBezTo>
                  <a:pt x="606" y="505"/>
                  <a:pt x="567" y="473"/>
                  <a:pt x="524" y="443"/>
                </a:cubicBezTo>
                <a:cubicBezTo>
                  <a:pt x="528" y="443"/>
                  <a:pt x="533" y="442"/>
                  <a:pt x="537" y="441"/>
                </a:cubicBezTo>
                <a:cubicBezTo>
                  <a:pt x="547" y="453"/>
                  <a:pt x="560" y="460"/>
                  <a:pt x="572" y="468"/>
                </a:cubicBezTo>
                <a:cubicBezTo>
                  <a:pt x="613" y="493"/>
                  <a:pt x="652" y="519"/>
                  <a:pt x="688" y="550"/>
                </a:cubicBezTo>
                <a:cubicBezTo>
                  <a:pt x="697" y="564"/>
                  <a:pt x="709" y="574"/>
                  <a:pt x="725" y="584"/>
                </a:cubicBezTo>
                <a:cubicBezTo>
                  <a:pt x="725" y="578"/>
                  <a:pt x="723" y="574"/>
                  <a:pt x="722" y="570"/>
                </a:cubicBezTo>
                <a:cubicBezTo>
                  <a:pt x="722" y="570"/>
                  <a:pt x="722" y="570"/>
                  <a:pt x="723" y="570"/>
                </a:cubicBezTo>
                <a:cubicBezTo>
                  <a:pt x="723" y="562"/>
                  <a:pt x="720" y="557"/>
                  <a:pt x="718" y="552"/>
                </a:cubicBezTo>
                <a:cubicBezTo>
                  <a:pt x="697" y="533"/>
                  <a:pt x="697" y="533"/>
                  <a:pt x="697" y="533"/>
                </a:cubicBezTo>
                <a:cubicBezTo>
                  <a:pt x="694" y="530"/>
                  <a:pt x="691" y="528"/>
                  <a:pt x="688" y="525"/>
                </a:cubicBezTo>
                <a:cubicBezTo>
                  <a:pt x="680" y="516"/>
                  <a:pt x="671" y="507"/>
                  <a:pt x="662" y="497"/>
                </a:cubicBezTo>
                <a:cubicBezTo>
                  <a:pt x="673" y="503"/>
                  <a:pt x="682" y="513"/>
                  <a:pt x="693" y="516"/>
                </a:cubicBezTo>
                <a:cubicBezTo>
                  <a:pt x="710" y="533"/>
                  <a:pt x="732" y="544"/>
                  <a:pt x="745" y="565"/>
                </a:cubicBezTo>
                <a:cubicBezTo>
                  <a:pt x="750" y="568"/>
                  <a:pt x="753" y="576"/>
                  <a:pt x="758" y="574"/>
                </a:cubicBezTo>
                <a:cubicBezTo>
                  <a:pt x="764" y="571"/>
                  <a:pt x="756" y="566"/>
                  <a:pt x="756" y="562"/>
                </a:cubicBezTo>
                <a:cubicBezTo>
                  <a:pt x="756" y="561"/>
                  <a:pt x="755" y="561"/>
                  <a:pt x="755" y="561"/>
                </a:cubicBezTo>
                <a:cubicBezTo>
                  <a:pt x="755" y="561"/>
                  <a:pt x="756" y="561"/>
                  <a:pt x="756" y="560"/>
                </a:cubicBezTo>
                <a:cubicBezTo>
                  <a:pt x="758" y="560"/>
                  <a:pt x="758" y="558"/>
                  <a:pt x="758" y="557"/>
                </a:cubicBezTo>
                <a:cubicBezTo>
                  <a:pt x="758" y="556"/>
                  <a:pt x="756" y="554"/>
                  <a:pt x="755" y="552"/>
                </a:cubicBezTo>
                <a:cubicBezTo>
                  <a:pt x="755" y="551"/>
                  <a:pt x="755" y="551"/>
                  <a:pt x="755" y="551"/>
                </a:cubicBezTo>
                <a:cubicBezTo>
                  <a:pt x="754" y="550"/>
                  <a:pt x="754" y="550"/>
                  <a:pt x="754" y="549"/>
                </a:cubicBezTo>
                <a:cubicBezTo>
                  <a:pt x="754" y="549"/>
                  <a:pt x="754" y="548"/>
                  <a:pt x="754" y="548"/>
                </a:cubicBezTo>
                <a:cubicBezTo>
                  <a:pt x="752" y="546"/>
                  <a:pt x="749" y="543"/>
                  <a:pt x="747" y="541"/>
                </a:cubicBezTo>
                <a:cubicBezTo>
                  <a:pt x="747" y="540"/>
                  <a:pt x="746" y="539"/>
                  <a:pt x="746" y="539"/>
                </a:cubicBezTo>
                <a:cubicBezTo>
                  <a:pt x="744" y="536"/>
                  <a:pt x="742" y="533"/>
                  <a:pt x="740" y="530"/>
                </a:cubicBezTo>
                <a:cubicBezTo>
                  <a:pt x="738" y="527"/>
                  <a:pt x="735" y="523"/>
                  <a:pt x="732" y="520"/>
                </a:cubicBezTo>
                <a:cubicBezTo>
                  <a:pt x="725" y="513"/>
                  <a:pt x="717" y="505"/>
                  <a:pt x="708" y="497"/>
                </a:cubicBezTo>
                <a:cubicBezTo>
                  <a:pt x="703" y="493"/>
                  <a:pt x="698" y="489"/>
                  <a:pt x="693" y="485"/>
                </a:cubicBezTo>
                <a:cubicBezTo>
                  <a:pt x="688" y="482"/>
                  <a:pt x="683" y="479"/>
                  <a:pt x="679" y="475"/>
                </a:cubicBezTo>
                <a:cubicBezTo>
                  <a:pt x="707" y="489"/>
                  <a:pt x="733" y="506"/>
                  <a:pt x="757" y="527"/>
                </a:cubicBezTo>
                <a:cubicBezTo>
                  <a:pt x="761" y="532"/>
                  <a:pt x="765" y="538"/>
                  <a:pt x="769" y="543"/>
                </a:cubicBezTo>
                <a:cubicBezTo>
                  <a:pt x="772" y="545"/>
                  <a:pt x="775" y="548"/>
                  <a:pt x="777" y="547"/>
                </a:cubicBezTo>
                <a:cubicBezTo>
                  <a:pt x="780" y="547"/>
                  <a:pt x="779" y="543"/>
                  <a:pt x="778" y="541"/>
                </a:cubicBezTo>
                <a:cubicBezTo>
                  <a:pt x="776" y="538"/>
                  <a:pt x="774" y="536"/>
                  <a:pt x="772" y="533"/>
                </a:cubicBezTo>
                <a:cubicBezTo>
                  <a:pt x="772" y="533"/>
                  <a:pt x="772" y="533"/>
                  <a:pt x="772" y="533"/>
                </a:cubicBezTo>
                <a:cubicBezTo>
                  <a:pt x="773" y="534"/>
                  <a:pt x="774" y="534"/>
                  <a:pt x="775" y="534"/>
                </a:cubicBezTo>
                <a:cubicBezTo>
                  <a:pt x="777" y="534"/>
                  <a:pt x="777" y="533"/>
                  <a:pt x="777" y="531"/>
                </a:cubicBezTo>
                <a:cubicBezTo>
                  <a:pt x="777" y="530"/>
                  <a:pt x="777" y="529"/>
                  <a:pt x="776" y="528"/>
                </a:cubicBezTo>
                <a:cubicBezTo>
                  <a:pt x="774" y="525"/>
                  <a:pt x="773" y="523"/>
                  <a:pt x="771" y="521"/>
                </a:cubicBezTo>
                <a:cubicBezTo>
                  <a:pt x="768" y="516"/>
                  <a:pt x="765" y="512"/>
                  <a:pt x="761" y="509"/>
                </a:cubicBezTo>
                <a:cubicBezTo>
                  <a:pt x="759" y="507"/>
                  <a:pt x="758" y="505"/>
                  <a:pt x="757" y="503"/>
                </a:cubicBezTo>
                <a:cubicBezTo>
                  <a:pt x="751" y="498"/>
                  <a:pt x="746" y="493"/>
                  <a:pt x="740" y="488"/>
                </a:cubicBezTo>
                <a:cubicBezTo>
                  <a:pt x="751" y="494"/>
                  <a:pt x="761" y="501"/>
                  <a:pt x="770" y="509"/>
                </a:cubicBezTo>
                <a:cubicBezTo>
                  <a:pt x="772" y="509"/>
                  <a:pt x="773" y="510"/>
                  <a:pt x="774" y="510"/>
                </a:cubicBezTo>
                <a:cubicBezTo>
                  <a:pt x="785" y="519"/>
                  <a:pt x="793" y="531"/>
                  <a:pt x="809" y="537"/>
                </a:cubicBezTo>
                <a:cubicBezTo>
                  <a:pt x="807" y="531"/>
                  <a:pt x="805" y="525"/>
                  <a:pt x="801" y="521"/>
                </a:cubicBezTo>
                <a:cubicBezTo>
                  <a:pt x="803" y="522"/>
                  <a:pt x="805" y="523"/>
                  <a:pt x="807" y="524"/>
                </a:cubicBezTo>
                <a:cubicBezTo>
                  <a:pt x="803" y="510"/>
                  <a:pt x="796" y="502"/>
                  <a:pt x="787" y="496"/>
                </a:cubicBezTo>
                <a:cubicBezTo>
                  <a:pt x="786" y="495"/>
                  <a:pt x="784" y="494"/>
                  <a:pt x="783" y="493"/>
                </a:cubicBezTo>
                <a:cubicBezTo>
                  <a:pt x="772" y="483"/>
                  <a:pt x="760" y="472"/>
                  <a:pt x="749" y="461"/>
                </a:cubicBezTo>
                <a:cubicBezTo>
                  <a:pt x="746" y="460"/>
                  <a:pt x="743" y="458"/>
                  <a:pt x="740" y="456"/>
                </a:cubicBezTo>
                <a:cubicBezTo>
                  <a:pt x="748" y="460"/>
                  <a:pt x="755" y="463"/>
                  <a:pt x="763" y="467"/>
                </a:cubicBezTo>
                <a:cubicBezTo>
                  <a:pt x="799" y="476"/>
                  <a:pt x="832" y="498"/>
                  <a:pt x="872" y="504"/>
                </a:cubicBezTo>
                <a:cubicBezTo>
                  <a:pt x="869" y="498"/>
                  <a:pt x="866" y="493"/>
                  <a:pt x="863" y="490"/>
                </a:cubicBezTo>
                <a:cubicBezTo>
                  <a:pt x="865" y="490"/>
                  <a:pt x="867" y="491"/>
                  <a:pt x="870" y="491"/>
                </a:cubicBezTo>
                <a:cubicBezTo>
                  <a:pt x="870" y="491"/>
                  <a:pt x="870" y="491"/>
                  <a:pt x="870" y="491"/>
                </a:cubicBezTo>
                <a:cubicBezTo>
                  <a:pt x="870" y="491"/>
                  <a:pt x="870" y="491"/>
                  <a:pt x="870" y="491"/>
                </a:cubicBezTo>
                <a:cubicBezTo>
                  <a:pt x="869" y="490"/>
                  <a:pt x="869" y="489"/>
                  <a:pt x="869" y="488"/>
                </a:cubicBezTo>
                <a:cubicBezTo>
                  <a:pt x="864" y="477"/>
                  <a:pt x="857" y="472"/>
                  <a:pt x="850" y="466"/>
                </a:cubicBezTo>
                <a:cubicBezTo>
                  <a:pt x="848" y="464"/>
                  <a:pt x="846" y="463"/>
                  <a:pt x="843" y="461"/>
                </a:cubicBezTo>
                <a:cubicBezTo>
                  <a:pt x="836" y="457"/>
                  <a:pt x="829" y="454"/>
                  <a:pt x="825" y="446"/>
                </a:cubicBezTo>
                <a:cubicBezTo>
                  <a:pt x="821" y="444"/>
                  <a:pt x="817" y="443"/>
                  <a:pt x="813" y="441"/>
                </a:cubicBezTo>
                <a:cubicBezTo>
                  <a:pt x="808" y="439"/>
                  <a:pt x="803" y="437"/>
                  <a:pt x="798" y="435"/>
                </a:cubicBezTo>
                <a:cubicBezTo>
                  <a:pt x="803" y="435"/>
                  <a:pt x="807" y="436"/>
                  <a:pt x="812" y="436"/>
                </a:cubicBezTo>
                <a:cubicBezTo>
                  <a:pt x="820" y="438"/>
                  <a:pt x="828" y="439"/>
                  <a:pt x="836" y="441"/>
                </a:cubicBezTo>
                <a:cubicBezTo>
                  <a:pt x="852" y="443"/>
                  <a:pt x="867" y="446"/>
                  <a:pt x="883" y="448"/>
                </a:cubicBezTo>
                <a:cubicBezTo>
                  <a:pt x="892" y="449"/>
                  <a:pt x="889" y="443"/>
                  <a:pt x="887" y="439"/>
                </a:cubicBezTo>
                <a:close/>
                <a:moveTo>
                  <a:pt x="487" y="417"/>
                </a:moveTo>
                <a:cubicBezTo>
                  <a:pt x="486" y="419"/>
                  <a:pt x="485" y="422"/>
                  <a:pt x="484" y="425"/>
                </a:cubicBezTo>
                <a:cubicBezTo>
                  <a:pt x="482" y="426"/>
                  <a:pt x="479" y="426"/>
                  <a:pt x="477" y="427"/>
                </a:cubicBezTo>
                <a:cubicBezTo>
                  <a:pt x="481" y="424"/>
                  <a:pt x="484" y="420"/>
                  <a:pt x="487" y="417"/>
                </a:cubicBezTo>
                <a:close/>
                <a:moveTo>
                  <a:pt x="419" y="427"/>
                </a:moveTo>
                <a:cubicBezTo>
                  <a:pt x="419" y="427"/>
                  <a:pt x="419" y="427"/>
                  <a:pt x="419" y="427"/>
                </a:cubicBezTo>
                <a:cubicBezTo>
                  <a:pt x="419" y="427"/>
                  <a:pt x="419" y="427"/>
                  <a:pt x="419" y="427"/>
                </a:cubicBezTo>
                <a:cubicBezTo>
                  <a:pt x="419" y="427"/>
                  <a:pt x="419" y="427"/>
                  <a:pt x="419" y="427"/>
                </a:cubicBezTo>
                <a:close/>
                <a:moveTo>
                  <a:pt x="484" y="342"/>
                </a:moveTo>
                <a:cubicBezTo>
                  <a:pt x="484" y="342"/>
                  <a:pt x="484" y="341"/>
                  <a:pt x="484" y="341"/>
                </a:cubicBezTo>
                <a:cubicBezTo>
                  <a:pt x="484" y="341"/>
                  <a:pt x="484" y="342"/>
                  <a:pt x="484" y="342"/>
                </a:cubicBezTo>
                <a:cubicBezTo>
                  <a:pt x="484" y="342"/>
                  <a:pt x="484" y="342"/>
                  <a:pt x="484" y="342"/>
                </a:cubicBezTo>
                <a:close/>
                <a:moveTo>
                  <a:pt x="422" y="437"/>
                </a:moveTo>
                <a:cubicBezTo>
                  <a:pt x="423" y="436"/>
                  <a:pt x="425" y="434"/>
                  <a:pt x="426" y="433"/>
                </a:cubicBezTo>
                <a:cubicBezTo>
                  <a:pt x="425" y="435"/>
                  <a:pt x="424" y="436"/>
                  <a:pt x="423" y="438"/>
                </a:cubicBezTo>
                <a:cubicBezTo>
                  <a:pt x="423" y="438"/>
                  <a:pt x="422" y="437"/>
                  <a:pt x="422" y="437"/>
                </a:cubicBezTo>
                <a:close/>
                <a:moveTo>
                  <a:pt x="414" y="433"/>
                </a:moveTo>
                <a:cubicBezTo>
                  <a:pt x="411" y="437"/>
                  <a:pt x="409" y="441"/>
                  <a:pt x="406" y="444"/>
                </a:cubicBezTo>
                <a:cubicBezTo>
                  <a:pt x="405" y="444"/>
                  <a:pt x="404" y="444"/>
                  <a:pt x="404" y="444"/>
                </a:cubicBezTo>
                <a:cubicBezTo>
                  <a:pt x="407" y="441"/>
                  <a:pt x="411" y="437"/>
                  <a:pt x="414" y="433"/>
                </a:cubicBezTo>
                <a:close/>
                <a:moveTo>
                  <a:pt x="452" y="423"/>
                </a:moveTo>
                <a:cubicBezTo>
                  <a:pt x="450" y="425"/>
                  <a:pt x="449" y="428"/>
                  <a:pt x="448" y="431"/>
                </a:cubicBezTo>
                <a:cubicBezTo>
                  <a:pt x="448" y="431"/>
                  <a:pt x="448" y="431"/>
                  <a:pt x="448" y="431"/>
                </a:cubicBezTo>
                <a:cubicBezTo>
                  <a:pt x="448" y="431"/>
                  <a:pt x="448" y="431"/>
                  <a:pt x="448" y="431"/>
                </a:cubicBezTo>
                <a:cubicBezTo>
                  <a:pt x="446" y="432"/>
                  <a:pt x="444" y="433"/>
                  <a:pt x="442" y="435"/>
                </a:cubicBezTo>
                <a:cubicBezTo>
                  <a:pt x="441" y="435"/>
                  <a:pt x="440" y="435"/>
                  <a:pt x="439" y="436"/>
                </a:cubicBezTo>
                <a:cubicBezTo>
                  <a:pt x="443" y="431"/>
                  <a:pt x="447" y="427"/>
                  <a:pt x="452" y="423"/>
                </a:cubicBezTo>
                <a:close/>
                <a:moveTo>
                  <a:pt x="526" y="415"/>
                </a:moveTo>
                <a:cubicBezTo>
                  <a:pt x="526" y="415"/>
                  <a:pt x="526" y="415"/>
                  <a:pt x="526" y="415"/>
                </a:cubicBezTo>
                <a:cubicBezTo>
                  <a:pt x="526" y="415"/>
                  <a:pt x="526" y="415"/>
                  <a:pt x="526" y="415"/>
                </a:cubicBezTo>
                <a:cubicBezTo>
                  <a:pt x="526" y="415"/>
                  <a:pt x="526" y="415"/>
                  <a:pt x="526" y="415"/>
                </a:cubicBezTo>
                <a:close/>
                <a:moveTo>
                  <a:pt x="560" y="424"/>
                </a:moveTo>
                <a:cubicBezTo>
                  <a:pt x="563" y="424"/>
                  <a:pt x="565" y="424"/>
                  <a:pt x="568" y="423"/>
                </a:cubicBezTo>
                <a:cubicBezTo>
                  <a:pt x="566" y="424"/>
                  <a:pt x="565" y="425"/>
                  <a:pt x="563" y="427"/>
                </a:cubicBezTo>
                <a:cubicBezTo>
                  <a:pt x="560" y="427"/>
                  <a:pt x="557" y="427"/>
                  <a:pt x="554" y="427"/>
                </a:cubicBezTo>
                <a:cubicBezTo>
                  <a:pt x="553" y="427"/>
                  <a:pt x="552" y="426"/>
                  <a:pt x="551" y="425"/>
                </a:cubicBezTo>
                <a:cubicBezTo>
                  <a:pt x="554" y="425"/>
                  <a:pt x="557" y="425"/>
                  <a:pt x="560" y="424"/>
                </a:cubicBezTo>
                <a:close/>
                <a:moveTo>
                  <a:pt x="557" y="403"/>
                </a:moveTo>
                <a:cubicBezTo>
                  <a:pt x="552" y="406"/>
                  <a:pt x="547" y="410"/>
                  <a:pt x="543" y="414"/>
                </a:cubicBezTo>
                <a:cubicBezTo>
                  <a:pt x="542" y="414"/>
                  <a:pt x="542" y="413"/>
                  <a:pt x="542" y="412"/>
                </a:cubicBezTo>
                <a:lnTo>
                  <a:pt x="557" y="403"/>
                </a:lnTo>
                <a:close/>
                <a:moveTo>
                  <a:pt x="671" y="470"/>
                </a:moveTo>
                <a:cubicBezTo>
                  <a:pt x="672" y="471"/>
                  <a:pt x="674" y="471"/>
                  <a:pt x="675" y="472"/>
                </a:cubicBezTo>
                <a:cubicBezTo>
                  <a:pt x="676" y="472"/>
                  <a:pt x="676" y="473"/>
                  <a:pt x="677" y="474"/>
                </a:cubicBezTo>
                <a:cubicBezTo>
                  <a:pt x="675" y="472"/>
                  <a:pt x="673" y="471"/>
                  <a:pt x="671" y="470"/>
                </a:cubicBezTo>
                <a:close/>
                <a:moveTo>
                  <a:pt x="663" y="408"/>
                </a:moveTo>
                <a:cubicBezTo>
                  <a:pt x="671" y="404"/>
                  <a:pt x="679" y="401"/>
                  <a:pt x="686" y="398"/>
                </a:cubicBezTo>
                <a:cubicBezTo>
                  <a:pt x="680" y="402"/>
                  <a:pt x="673" y="405"/>
                  <a:pt x="665" y="408"/>
                </a:cubicBezTo>
                <a:cubicBezTo>
                  <a:pt x="664" y="408"/>
                  <a:pt x="664" y="408"/>
                  <a:pt x="663" y="408"/>
                </a:cubicBezTo>
                <a:close/>
                <a:moveTo>
                  <a:pt x="717" y="359"/>
                </a:moveTo>
                <a:cubicBezTo>
                  <a:pt x="709" y="365"/>
                  <a:pt x="700" y="369"/>
                  <a:pt x="691" y="372"/>
                </a:cubicBezTo>
                <a:cubicBezTo>
                  <a:pt x="699" y="368"/>
                  <a:pt x="708" y="363"/>
                  <a:pt x="717" y="359"/>
                </a:cubicBezTo>
                <a:close/>
                <a:moveTo>
                  <a:pt x="660" y="496"/>
                </a:moveTo>
                <a:cubicBezTo>
                  <a:pt x="659" y="496"/>
                  <a:pt x="659" y="496"/>
                  <a:pt x="659" y="495"/>
                </a:cubicBezTo>
                <a:cubicBezTo>
                  <a:pt x="659" y="495"/>
                  <a:pt x="658" y="495"/>
                  <a:pt x="658" y="495"/>
                </a:cubicBezTo>
                <a:cubicBezTo>
                  <a:pt x="659" y="496"/>
                  <a:pt x="660" y="496"/>
                  <a:pt x="661" y="496"/>
                </a:cubicBezTo>
                <a:cubicBezTo>
                  <a:pt x="661" y="496"/>
                  <a:pt x="660" y="496"/>
                  <a:pt x="660" y="496"/>
                </a:cubicBezTo>
                <a:close/>
                <a:moveTo>
                  <a:pt x="793" y="383"/>
                </a:moveTo>
                <a:cubicBezTo>
                  <a:pt x="793" y="383"/>
                  <a:pt x="793" y="383"/>
                  <a:pt x="793" y="383"/>
                </a:cubicBezTo>
                <a:cubicBezTo>
                  <a:pt x="785" y="384"/>
                  <a:pt x="778" y="385"/>
                  <a:pt x="771" y="385"/>
                </a:cubicBezTo>
                <a:cubicBezTo>
                  <a:pt x="772" y="385"/>
                  <a:pt x="774" y="385"/>
                  <a:pt x="776" y="385"/>
                </a:cubicBezTo>
                <a:cubicBezTo>
                  <a:pt x="781" y="384"/>
                  <a:pt x="787" y="384"/>
                  <a:pt x="793" y="383"/>
                </a:cubicBezTo>
                <a:close/>
                <a:moveTo>
                  <a:pt x="657" y="195"/>
                </a:moveTo>
                <a:cubicBezTo>
                  <a:pt x="632" y="211"/>
                  <a:pt x="608" y="231"/>
                  <a:pt x="588" y="254"/>
                </a:cubicBezTo>
                <a:cubicBezTo>
                  <a:pt x="584" y="257"/>
                  <a:pt x="581" y="260"/>
                  <a:pt x="577" y="263"/>
                </a:cubicBezTo>
                <a:cubicBezTo>
                  <a:pt x="581" y="258"/>
                  <a:pt x="585" y="254"/>
                  <a:pt x="589" y="249"/>
                </a:cubicBezTo>
                <a:cubicBezTo>
                  <a:pt x="594" y="244"/>
                  <a:pt x="599" y="238"/>
                  <a:pt x="605" y="233"/>
                </a:cubicBezTo>
                <a:cubicBezTo>
                  <a:pt x="608" y="230"/>
                  <a:pt x="611" y="228"/>
                  <a:pt x="614" y="225"/>
                </a:cubicBezTo>
                <a:cubicBezTo>
                  <a:pt x="619" y="220"/>
                  <a:pt x="625" y="215"/>
                  <a:pt x="631" y="211"/>
                </a:cubicBezTo>
                <a:cubicBezTo>
                  <a:pt x="638" y="205"/>
                  <a:pt x="645" y="199"/>
                  <a:pt x="652" y="193"/>
                </a:cubicBezTo>
                <a:cubicBezTo>
                  <a:pt x="655" y="191"/>
                  <a:pt x="657" y="189"/>
                  <a:pt x="660" y="187"/>
                </a:cubicBezTo>
                <a:cubicBezTo>
                  <a:pt x="663" y="186"/>
                  <a:pt x="666" y="185"/>
                  <a:pt x="669" y="183"/>
                </a:cubicBezTo>
                <a:cubicBezTo>
                  <a:pt x="666" y="188"/>
                  <a:pt x="660" y="190"/>
                  <a:pt x="657" y="195"/>
                </a:cubicBezTo>
                <a:close/>
                <a:moveTo>
                  <a:pt x="610" y="193"/>
                </a:moveTo>
                <a:cubicBezTo>
                  <a:pt x="608" y="194"/>
                  <a:pt x="607" y="196"/>
                  <a:pt x="605" y="197"/>
                </a:cubicBezTo>
                <a:cubicBezTo>
                  <a:pt x="603" y="199"/>
                  <a:pt x="602" y="200"/>
                  <a:pt x="600" y="201"/>
                </a:cubicBezTo>
                <a:cubicBezTo>
                  <a:pt x="603" y="198"/>
                  <a:pt x="606" y="196"/>
                  <a:pt x="609" y="194"/>
                </a:cubicBezTo>
                <a:cubicBezTo>
                  <a:pt x="609" y="193"/>
                  <a:pt x="610" y="193"/>
                  <a:pt x="610" y="193"/>
                </a:cubicBezTo>
                <a:close/>
                <a:moveTo>
                  <a:pt x="548" y="245"/>
                </a:moveTo>
                <a:cubicBezTo>
                  <a:pt x="544" y="250"/>
                  <a:pt x="540" y="254"/>
                  <a:pt x="536" y="259"/>
                </a:cubicBezTo>
                <a:cubicBezTo>
                  <a:pt x="535" y="260"/>
                  <a:pt x="534" y="260"/>
                  <a:pt x="534" y="261"/>
                </a:cubicBezTo>
                <a:cubicBezTo>
                  <a:pt x="535" y="259"/>
                  <a:pt x="536" y="257"/>
                  <a:pt x="538" y="256"/>
                </a:cubicBezTo>
                <a:cubicBezTo>
                  <a:pt x="541" y="252"/>
                  <a:pt x="545" y="249"/>
                  <a:pt x="548" y="245"/>
                </a:cubicBezTo>
                <a:close/>
                <a:moveTo>
                  <a:pt x="301" y="498"/>
                </a:moveTo>
                <a:cubicBezTo>
                  <a:pt x="301" y="498"/>
                  <a:pt x="300" y="498"/>
                  <a:pt x="300" y="498"/>
                </a:cubicBezTo>
                <a:cubicBezTo>
                  <a:pt x="302" y="496"/>
                  <a:pt x="303" y="495"/>
                  <a:pt x="304" y="494"/>
                </a:cubicBezTo>
                <a:cubicBezTo>
                  <a:pt x="303" y="496"/>
                  <a:pt x="302" y="497"/>
                  <a:pt x="301" y="498"/>
                </a:cubicBezTo>
                <a:close/>
                <a:moveTo>
                  <a:pt x="313" y="454"/>
                </a:moveTo>
                <a:cubicBezTo>
                  <a:pt x="313" y="453"/>
                  <a:pt x="314" y="451"/>
                  <a:pt x="314" y="450"/>
                </a:cubicBezTo>
                <a:cubicBezTo>
                  <a:pt x="314" y="451"/>
                  <a:pt x="313" y="453"/>
                  <a:pt x="313" y="454"/>
                </a:cubicBezTo>
                <a:close/>
                <a:moveTo>
                  <a:pt x="467" y="115"/>
                </a:moveTo>
                <a:cubicBezTo>
                  <a:pt x="467" y="115"/>
                  <a:pt x="467" y="115"/>
                  <a:pt x="467" y="115"/>
                </a:cubicBezTo>
                <a:cubicBezTo>
                  <a:pt x="467" y="115"/>
                  <a:pt x="467" y="115"/>
                  <a:pt x="467" y="115"/>
                </a:cubicBezTo>
                <a:cubicBezTo>
                  <a:pt x="467" y="115"/>
                  <a:pt x="467" y="115"/>
                  <a:pt x="467" y="115"/>
                </a:cubicBezTo>
                <a:close/>
                <a:moveTo>
                  <a:pt x="263" y="518"/>
                </a:moveTo>
                <a:cubicBezTo>
                  <a:pt x="263" y="517"/>
                  <a:pt x="264" y="516"/>
                  <a:pt x="266" y="514"/>
                </a:cubicBezTo>
                <a:cubicBezTo>
                  <a:pt x="267" y="513"/>
                  <a:pt x="268" y="513"/>
                  <a:pt x="269" y="512"/>
                </a:cubicBezTo>
                <a:cubicBezTo>
                  <a:pt x="267" y="514"/>
                  <a:pt x="265" y="516"/>
                  <a:pt x="263" y="518"/>
                </a:cubicBezTo>
                <a:close/>
                <a:moveTo>
                  <a:pt x="139" y="597"/>
                </a:moveTo>
                <a:cubicBezTo>
                  <a:pt x="149" y="587"/>
                  <a:pt x="149" y="587"/>
                  <a:pt x="149" y="587"/>
                </a:cubicBezTo>
                <a:cubicBezTo>
                  <a:pt x="139" y="597"/>
                  <a:pt x="139" y="597"/>
                  <a:pt x="139" y="597"/>
                </a:cubicBezTo>
                <a:cubicBezTo>
                  <a:pt x="139" y="596"/>
                  <a:pt x="139" y="596"/>
                  <a:pt x="139" y="596"/>
                </a:cubicBezTo>
                <a:lnTo>
                  <a:pt x="139" y="597"/>
                </a:lnTo>
                <a:close/>
                <a:moveTo>
                  <a:pt x="343" y="469"/>
                </a:moveTo>
                <a:cubicBezTo>
                  <a:pt x="343" y="469"/>
                  <a:pt x="344" y="470"/>
                  <a:pt x="344" y="470"/>
                </a:cubicBezTo>
                <a:cubicBezTo>
                  <a:pt x="342" y="473"/>
                  <a:pt x="341" y="478"/>
                  <a:pt x="340" y="482"/>
                </a:cubicBezTo>
                <a:cubicBezTo>
                  <a:pt x="340" y="482"/>
                  <a:pt x="340" y="482"/>
                  <a:pt x="340" y="482"/>
                </a:cubicBezTo>
                <a:cubicBezTo>
                  <a:pt x="339" y="478"/>
                  <a:pt x="341" y="474"/>
                  <a:pt x="343" y="469"/>
                </a:cubicBezTo>
                <a:close/>
                <a:moveTo>
                  <a:pt x="392" y="461"/>
                </a:moveTo>
                <a:cubicBezTo>
                  <a:pt x="391" y="461"/>
                  <a:pt x="390" y="461"/>
                  <a:pt x="388" y="460"/>
                </a:cubicBezTo>
                <a:cubicBezTo>
                  <a:pt x="389" y="460"/>
                  <a:pt x="389" y="459"/>
                  <a:pt x="389" y="459"/>
                </a:cubicBezTo>
                <a:cubicBezTo>
                  <a:pt x="393" y="458"/>
                  <a:pt x="396" y="458"/>
                  <a:pt x="399" y="460"/>
                </a:cubicBezTo>
                <a:cubicBezTo>
                  <a:pt x="396" y="460"/>
                  <a:pt x="394" y="461"/>
                  <a:pt x="392" y="461"/>
                </a:cubicBezTo>
                <a:close/>
                <a:moveTo>
                  <a:pt x="426" y="453"/>
                </a:moveTo>
                <a:cubicBezTo>
                  <a:pt x="425" y="452"/>
                  <a:pt x="425" y="451"/>
                  <a:pt x="424" y="450"/>
                </a:cubicBezTo>
                <a:cubicBezTo>
                  <a:pt x="425" y="449"/>
                  <a:pt x="427" y="448"/>
                  <a:pt x="428" y="447"/>
                </a:cubicBezTo>
                <a:cubicBezTo>
                  <a:pt x="432" y="446"/>
                  <a:pt x="437" y="445"/>
                  <a:pt x="441" y="444"/>
                </a:cubicBezTo>
                <a:cubicBezTo>
                  <a:pt x="443" y="445"/>
                  <a:pt x="444" y="446"/>
                  <a:pt x="446" y="447"/>
                </a:cubicBezTo>
                <a:cubicBezTo>
                  <a:pt x="445" y="448"/>
                  <a:pt x="445" y="448"/>
                  <a:pt x="444" y="448"/>
                </a:cubicBezTo>
                <a:cubicBezTo>
                  <a:pt x="438" y="450"/>
                  <a:pt x="432" y="451"/>
                  <a:pt x="426" y="453"/>
                </a:cubicBezTo>
                <a:close/>
                <a:moveTo>
                  <a:pt x="473" y="442"/>
                </a:moveTo>
                <a:cubicBezTo>
                  <a:pt x="470" y="442"/>
                  <a:pt x="466" y="442"/>
                  <a:pt x="462" y="442"/>
                </a:cubicBezTo>
                <a:cubicBezTo>
                  <a:pt x="462" y="442"/>
                  <a:pt x="462" y="442"/>
                  <a:pt x="462" y="441"/>
                </a:cubicBezTo>
                <a:cubicBezTo>
                  <a:pt x="462" y="441"/>
                  <a:pt x="463" y="440"/>
                  <a:pt x="464" y="439"/>
                </a:cubicBezTo>
                <a:cubicBezTo>
                  <a:pt x="469" y="438"/>
                  <a:pt x="475" y="437"/>
                  <a:pt x="480" y="436"/>
                </a:cubicBezTo>
                <a:cubicBezTo>
                  <a:pt x="482" y="437"/>
                  <a:pt x="484" y="437"/>
                  <a:pt x="486" y="438"/>
                </a:cubicBezTo>
                <a:cubicBezTo>
                  <a:pt x="486" y="438"/>
                  <a:pt x="486" y="439"/>
                  <a:pt x="486" y="439"/>
                </a:cubicBezTo>
                <a:cubicBezTo>
                  <a:pt x="482" y="440"/>
                  <a:pt x="478" y="441"/>
                  <a:pt x="473" y="442"/>
                </a:cubicBezTo>
                <a:close/>
                <a:moveTo>
                  <a:pt x="507" y="432"/>
                </a:moveTo>
                <a:cubicBezTo>
                  <a:pt x="514" y="431"/>
                  <a:pt x="520" y="430"/>
                  <a:pt x="527" y="429"/>
                </a:cubicBezTo>
                <a:cubicBezTo>
                  <a:pt x="524" y="430"/>
                  <a:pt x="522" y="431"/>
                  <a:pt x="519" y="433"/>
                </a:cubicBezTo>
                <a:cubicBezTo>
                  <a:pt x="516" y="433"/>
                  <a:pt x="513" y="434"/>
                  <a:pt x="510" y="434"/>
                </a:cubicBezTo>
                <a:cubicBezTo>
                  <a:pt x="509" y="433"/>
                  <a:pt x="508" y="433"/>
                  <a:pt x="507" y="432"/>
                </a:cubicBezTo>
                <a:close/>
                <a:moveTo>
                  <a:pt x="671" y="419"/>
                </a:moveTo>
                <a:cubicBezTo>
                  <a:pt x="674" y="417"/>
                  <a:pt x="677" y="416"/>
                  <a:pt x="680" y="415"/>
                </a:cubicBezTo>
                <a:cubicBezTo>
                  <a:pt x="681" y="415"/>
                  <a:pt x="682" y="415"/>
                  <a:pt x="682" y="415"/>
                </a:cubicBezTo>
                <a:cubicBezTo>
                  <a:pt x="685" y="416"/>
                  <a:pt x="687" y="417"/>
                  <a:pt x="690" y="419"/>
                </a:cubicBezTo>
                <a:cubicBezTo>
                  <a:pt x="687" y="420"/>
                  <a:pt x="684" y="421"/>
                  <a:pt x="681" y="422"/>
                </a:cubicBezTo>
                <a:cubicBezTo>
                  <a:pt x="680" y="422"/>
                  <a:pt x="679" y="422"/>
                  <a:pt x="677" y="422"/>
                </a:cubicBezTo>
                <a:cubicBezTo>
                  <a:pt x="675" y="421"/>
                  <a:pt x="673" y="420"/>
                  <a:pt x="671" y="419"/>
                </a:cubicBezTo>
                <a:close/>
              </a:path>
            </a:pathLst>
          </a:custGeom>
          <a:solidFill>
            <a:schemeClr val="bg1">
              <a:lumMod val="65000"/>
              <a:alpha val="24000"/>
            </a:schemeClr>
          </a:solidFill>
          <a:ln>
            <a:noFill/>
          </a:ln>
        </p:spPr>
        <p:txBody>
          <a:bodyPr vert="horz" wrap="square" lIns="91440" tIns="45720" rIns="91440" bIns="45720" numCol="1" anchor="t" anchorCtr="0" compatLnSpc="1"/>
          <a:lstStyle/>
          <a:p>
            <a:endParaRPr lang="en-US"/>
          </a:p>
        </p:txBody>
      </p:sp>
      <p:sp>
        <p:nvSpPr>
          <p:cNvPr id="25" name="Freeform 5"/>
          <p:cNvSpPr>
            <a:spLocks noEditPoints="1"/>
          </p:cNvSpPr>
          <p:nvPr userDrawn="1"/>
        </p:nvSpPr>
        <p:spPr bwMode="auto">
          <a:xfrm rot="3254476">
            <a:off x="561209" y="2526442"/>
            <a:ext cx="1623371" cy="1695343"/>
          </a:xfrm>
          <a:custGeom>
            <a:avLst/>
            <a:gdLst>
              <a:gd name="T0" fmla="*/ 668 w 1078"/>
              <a:gd name="T1" fmla="*/ 349 h 1127"/>
              <a:gd name="T2" fmla="*/ 534 w 1078"/>
              <a:gd name="T3" fmla="*/ 284 h 1127"/>
              <a:gd name="T4" fmla="*/ 635 w 1078"/>
              <a:gd name="T5" fmla="*/ 51 h 1127"/>
              <a:gd name="T6" fmla="*/ 568 w 1078"/>
              <a:gd name="T7" fmla="*/ 239 h 1127"/>
              <a:gd name="T8" fmla="*/ 559 w 1078"/>
              <a:gd name="T9" fmla="*/ 155 h 1127"/>
              <a:gd name="T10" fmla="*/ 550 w 1078"/>
              <a:gd name="T11" fmla="*/ 200 h 1127"/>
              <a:gd name="T12" fmla="*/ 544 w 1078"/>
              <a:gd name="T13" fmla="*/ 232 h 1127"/>
              <a:gd name="T14" fmla="*/ 537 w 1078"/>
              <a:gd name="T15" fmla="*/ 272 h 1127"/>
              <a:gd name="T16" fmla="*/ 535 w 1078"/>
              <a:gd name="T17" fmla="*/ 282 h 1127"/>
              <a:gd name="T18" fmla="*/ 534 w 1078"/>
              <a:gd name="T19" fmla="*/ 276 h 1127"/>
              <a:gd name="T20" fmla="*/ 533 w 1078"/>
              <a:gd name="T21" fmla="*/ 262 h 1127"/>
              <a:gd name="T22" fmla="*/ 530 w 1078"/>
              <a:gd name="T23" fmla="*/ 217 h 1127"/>
              <a:gd name="T24" fmla="*/ 546 w 1078"/>
              <a:gd name="T25" fmla="*/ 42 h 1127"/>
              <a:gd name="T26" fmla="*/ 447 w 1078"/>
              <a:gd name="T27" fmla="*/ 319 h 1127"/>
              <a:gd name="T28" fmla="*/ 383 w 1078"/>
              <a:gd name="T29" fmla="*/ 265 h 1127"/>
              <a:gd name="T30" fmla="*/ 316 w 1078"/>
              <a:gd name="T31" fmla="*/ 191 h 1127"/>
              <a:gd name="T32" fmla="*/ 234 w 1078"/>
              <a:gd name="T33" fmla="*/ 169 h 1127"/>
              <a:gd name="T34" fmla="*/ 212 w 1078"/>
              <a:gd name="T35" fmla="*/ 256 h 1127"/>
              <a:gd name="T36" fmla="*/ 158 w 1078"/>
              <a:gd name="T37" fmla="*/ 279 h 1127"/>
              <a:gd name="T38" fmla="*/ 137 w 1078"/>
              <a:gd name="T39" fmla="*/ 354 h 1127"/>
              <a:gd name="T40" fmla="*/ 111 w 1078"/>
              <a:gd name="T41" fmla="*/ 422 h 1127"/>
              <a:gd name="T42" fmla="*/ 109 w 1078"/>
              <a:gd name="T43" fmla="*/ 496 h 1127"/>
              <a:gd name="T44" fmla="*/ 186 w 1078"/>
              <a:gd name="T45" fmla="*/ 643 h 1127"/>
              <a:gd name="T46" fmla="*/ 44 w 1078"/>
              <a:gd name="T47" fmla="*/ 533 h 1127"/>
              <a:gd name="T48" fmla="*/ 3 w 1078"/>
              <a:gd name="T49" fmla="*/ 546 h 1127"/>
              <a:gd name="T50" fmla="*/ 62 w 1078"/>
              <a:gd name="T51" fmla="*/ 644 h 1127"/>
              <a:gd name="T52" fmla="*/ 139 w 1078"/>
              <a:gd name="T53" fmla="*/ 730 h 1127"/>
              <a:gd name="T54" fmla="*/ 196 w 1078"/>
              <a:gd name="T55" fmla="*/ 789 h 1127"/>
              <a:gd name="T56" fmla="*/ 362 w 1078"/>
              <a:gd name="T57" fmla="*/ 889 h 1127"/>
              <a:gd name="T58" fmla="*/ 502 w 1078"/>
              <a:gd name="T59" fmla="*/ 944 h 1127"/>
              <a:gd name="T60" fmla="*/ 532 w 1078"/>
              <a:gd name="T61" fmla="*/ 956 h 1127"/>
              <a:gd name="T62" fmla="*/ 670 w 1078"/>
              <a:gd name="T63" fmla="*/ 923 h 1127"/>
              <a:gd name="T64" fmla="*/ 699 w 1078"/>
              <a:gd name="T65" fmla="*/ 916 h 1127"/>
              <a:gd name="T66" fmla="*/ 725 w 1078"/>
              <a:gd name="T67" fmla="*/ 909 h 1127"/>
              <a:gd name="T68" fmla="*/ 745 w 1078"/>
              <a:gd name="T69" fmla="*/ 903 h 1127"/>
              <a:gd name="T70" fmla="*/ 769 w 1078"/>
              <a:gd name="T71" fmla="*/ 897 h 1127"/>
              <a:gd name="T72" fmla="*/ 795 w 1078"/>
              <a:gd name="T73" fmla="*/ 890 h 1127"/>
              <a:gd name="T74" fmla="*/ 811 w 1078"/>
              <a:gd name="T75" fmla="*/ 885 h 1127"/>
              <a:gd name="T76" fmla="*/ 840 w 1078"/>
              <a:gd name="T77" fmla="*/ 876 h 1127"/>
              <a:gd name="T78" fmla="*/ 798 w 1078"/>
              <a:gd name="T79" fmla="*/ 878 h 1127"/>
              <a:gd name="T80" fmla="*/ 794 w 1078"/>
              <a:gd name="T81" fmla="*/ 862 h 1127"/>
              <a:gd name="T82" fmla="*/ 1013 w 1078"/>
              <a:gd name="T83" fmla="*/ 723 h 1127"/>
              <a:gd name="T84" fmla="*/ 1055 w 1078"/>
              <a:gd name="T85" fmla="*/ 628 h 1127"/>
              <a:gd name="T86" fmla="*/ 981 w 1078"/>
              <a:gd name="T87" fmla="*/ 633 h 1127"/>
              <a:gd name="T88" fmla="*/ 808 w 1078"/>
              <a:gd name="T89" fmla="*/ 731 h 1127"/>
              <a:gd name="T90" fmla="*/ 816 w 1078"/>
              <a:gd name="T91" fmla="*/ 673 h 1127"/>
              <a:gd name="T92" fmla="*/ 809 w 1078"/>
              <a:gd name="T93" fmla="*/ 623 h 1127"/>
              <a:gd name="T94" fmla="*/ 836 w 1078"/>
              <a:gd name="T95" fmla="*/ 536 h 1127"/>
              <a:gd name="T96" fmla="*/ 966 w 1078"/>
              <a:gd name="T97" fmla="*/ 319 h 1127"/>
              <a:gd name="T98" fmla="*/ 856 w 1078"/>
              <a:gd name="T99" fmla="*/ 402 h 1127"/>
              <a:gd name="T100" fmla="*/ 764 w 1078"/>
              <a:gd name="T101" fmla="*/ 496 h 1127"/>
              <a:gd name="T102" fmla="*/ 840 w 1078"/>
              <a:gd name="T103" fmla="*/ 303 h 1127"/>
              <a:gd name="T104" fmla="*/ 718 w 1078"/>
              <a:gd name="T105" fmla="*/ 418 h 1127"/>
              <a:gd name="T106" fmla="*/ 693 w 1078"/>
              <a:gd name="T107" fmla="*/ 371 h 1127"/>
              <a:gd name="T108" fmla="*/ 667 w 1078"/>
              <a:gd name="T109" fmla="*/ 355 h 1127"/>
              <a:gd name="T110" fmla="*/ 672 w 1078"/>
              <a:gd name="T111" fmla="*/ 310 h 1127"/>
              <a:gd name="T112" fmla="*/ 676 w 1078"/>
              <a:gd name="T113" fmla="*/ 287 h 1127"/>
              <a:gd name="T114" fmla="*/ 677 w 1078"/>
              <a:gd name="T115" fmla="*/ 276 h 1127"/>
              <a:gd name="T116" fmla="*/ 692 w 1078"/>
              <a:gd name="T117" fmla="*/ 51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78" h="1127">
                <a:moveTo>
                  <a:pt x="667" y="352"/>
                </a:moveTo>
                <a:cubicBezTo>
                  <a:pt x="667" y="352"/>
                  <a:pt x="667" y="351"/>
                  <a:pt x="667" y="350"/>
                </a:cubicBezTo>
                <a:cubicBezTo>
                  <a:pt x="667" y="351"/>
                  <a:pt x="667" y="352"/>
                  <a:pt x="667" y="352"/>
                </a:cubicBezTo>
                <a:moveTo>
                  <a:pt x="667" y="349"/>
                </a:moveTo>
                <a:cubicBezTo>
                  <a:pt x="667" y="349"/>
                  <a:pt x="667" y="349"/>
                  <a:pt x="667" y="349"/>
                </a:cubicBezTo>
                <a:cubicBezTo>
                  <a:pt x="667" y="349"/>
                  <a:pt x="667" y="349"/>
                  <a:pt x="667" y="349"/>
                </a:cubicBezTo>
                <a:moveTo>
                  <a:pt x="668" y="349"/>
                </a:moveTo>
                <a:cubicBezTo>
                  <a:pt x="668" y="347"/>
                  <a:pt x="668" y="344"/>
                  <a:pt x="669" y="341"/>
                </a:cubicBezTo>
                <a:cubicBezTo>
                  <a:pt x="668" y="344"/>
                  <a:pt x="668" y="347"/>
                  <a:pt x="668" y="349"/>
                </a:cubicBezTo>
                <a:moveTo>
                  <a:pt x="669" y="336"/>
                </a:moveTo>
                <a:cubicBezTo>
                  <a:pt x="669" y="336"/>
                  <a:pt x="669" y="336"/>
                  <a:pt x="669" y="336"/>
                </a:cubicBezTo>
                <a:cubicBezTo>
                  <a:pt x="669" y="336"/>
                  <a:pt x="669" y="336"/>
                  <a:pt x="669" y="336"/>
                </a:cubicBezTo>
                <a:moveTo>
                  <a:pt x="534" y="284"/>
                </a:moveTo>
                <a:cubicBezTo>
                  <a:pt x="534" y="284"/>
                  <a:pt x="534" y="284"/>
                  <a:pt x="534" y="284"/>
                </a:cubicBezTo>
                <a:cubicBezTo>
                  <a:pt x="534" y="284"/>
                  <a:pt x="534" y="284"/>
                  <a:pt x="534" y="284"/>
                </a:cubicBezTo>
                <a:moveTo>
                  <a:pt x="675" y="0"/>
                </a:moveTo>
                <a:cubicBezTo>
                  <a:pt x="661" y="27"/>
                  <a:pt x="661" y="27"/>
                  <a:pt x="661" y="27"/>
                </a:cubicBezTo>
                <a:cubicBezTo>
                  <a:pt x="661" y="27"/>
                  <a:pt x="627" y="164"/>
                  <a:pt x="625" y="175"/>
                </a:cubicBezTo>
                <a:cubicBezTo>
                  <a:pt x="626" y="167"/>
                  <a:pt x="637" y="80"/>
                  <a:pt x="637" y="80"/>
                </a:cubicBezTo>
                <a:cubicBezTo>
                  <a:pt x="661" y="4"/>
                  <a:pt x="661" y="4"/>
                  <a:pt x="661" y="4"/>
                </a:cubicBezTo>
                <a:cubicBezTo>
                  <a:pt x="635" y="51"/>
                  <a:pt x="635" y="51"/>
                  <a:pt x="635" y="51"/>
                </a:cubicBezTo>
                <a:cubicBezTo>
                  <a:pt x="635" y="51"/>
                  <a:pt x="614" y="116"/>
                  <a:pt x="610" y="129"/>
                </a:cubicBezTo>
                <a:cubicBezTo>
                  <a:pt x="610" y="129"/>
                  <a:pt x="610" y="129"/>
                  <a:pt x="610" y="129"/>
                </a:cubicBezTo>
                <a:cubicBezTo>
                  <a:pt x="613" y="116"/>
                  <a:pt x="625" y="52"/>
                  <a:pt x="625" y="52"/>
                </a:cubicBezTo>
                <a:cubicBezTo>
                  <a:pt x="646" y="16"/>
                  <a:pt x="646" y="16"/>
                  <a:pt x="646" y="16"/>
                </a:cubicBezTo>
                <a:cubicBezTo>
                  <a:pt x="619" y="54"/>
                  <a:pt x="619" y="54"/>
                  <a:pt x="619" y="54"/>
                </a:cubicBezTo>
                <a:cubicBezTo>
                  <a:pt x="587" y="163"/>
                  <a:pt x="587" y="163"/>
                  <a:pt x="587" y="163"/>
                </a:cubicBezTo>
                <a:cubicBezTo>
                  <a:pt x="587" y="163"/>
                  <a:pt x="571" y="227"/>
                  <a:pt x="568" y="239"/>
                </a:cubicBezTo>
                <a:cubicBezTo>
                  <a:pt x="568" y="239"/>
                  <a:pt x="568" y="239"/>
                  <a:pt x="568" y="239"/>
                </a:cubicBezTo>
                <a:cubicBezTo>
                  <a:pt x="568" y="239"/>
                  <a:pt x="568" y="239"/>
                  <a:pt x="568" y="239"/>
                </a:cubicBezTo>
                <a:cubicBezTo>
                  <a:pt x="570" y="223"/>
                  <a:pt x="577" y="121"/>
                  <a:pt x="578" y="119"/>
                </a:cubicBezTo>
                <a:cubicBezTo>
                  <a:pt x="579" y="116"/>
                  <a:pt x="602" y="54"/>
                  <a:pt x="602" y="54"/>
                </a:cubicBezTo>
                <a:cubicBezTo>
                  <a:pt x="619" y="21"/>
                  <a:pt x="619" y="21"/>
                  <a:pt x="619" y="21"/>
                </a:cubicBezTo>
                <a:cubicBezTo>
                  <a:pt x="590" y="63"/>
                  <a:pt x="590" y="63"/>
                  <a:pt x="590" y="63"/>
                </a:cubicBezTo>
                <a:cubicBezTo>
                  <a:pt x="559" y="155"/>
                  <a:pt x="559" y="155"/>
                  <a:pt x="559" y="155"/>
                </a:cubicBezTo>
                <a:cubicBezTo>
                  <a:pt x="559" y="155"/>
                  <a:pt x="558" y="157"/>
                  <a:pt x="558" y="161"/>
                </a:cubicBezTo>
                <a:cubicBezTo>
                  <a:pt x="557" y="163"/>
                  <a:pt x="557" y="165"/>
                  <a:pt x="556" y="167"/>
                </a:cubicBezTo>
                <a:cubicBezTo>
                  <a:pt x="556" y="171"/>
                  <a:pt x="555" y="175"/>
                  <a:pt x="554" y="179"/>
                </a:cubicBezTo>
                <a:cubicBezTo>
                  <a:pt x="554" y="182"/>
                  <a:pt x="553" y="185"/>
                  <a:pt x="553" y="188"/>
                </a:cubicBezTo>
                <a:cubicBezTo>
                  <a:pt x="553" y="188"/>
                  <a:pt x="553" y="188"/>
                  <a:pt x="553" y="188"/>
                </a:cubicBezTo>
                <a:cubicBezTo>
                  <a:pt x="552" y="189"/>
                  <a:pt x="552" y="190"/>
                  <a:pt x="552" y="192"/>
                </a:cubicBezTo>
                <a:cubicBezTo>
                  <a:pt x="551" y="194"/>
                  <a:pt x="551" y="197"/>
                  <a:pt x="550" y="200"/>
                </a:cubicBezTo>
                <a:cubicBezTo>
                  <a:pt x="550" y="201"/>
                  <a:pt x="550" y="202"/>
                  <a:pt x="550" y="203"/>
                </a:cubicBezTo>
                <a:cubicBezTo>
                  <a:pt x="549" y="206"/>
                  <a:pt x="549" y="209"/>
                  <a:pt x="548" y="213"/>
                </a:cubicBezTo>
                <a:cubicBezTo>
                  <a:pt x="548" y="214"/>
                  <a:pt x="548" y="214"/>
                  <a:pt x="548" y="215"/>
                </a:cubicBezTo>
                <a:cubicBezTo>
                  <a:pt x="548" y="215"/>
                  <a:pt x="547" y="216"/>
                  <a:pt x="547" y="217"/>
                </a:cubicBezTo>
                <a:cubicBezTo>
                  <a:pt x="547" y="220"/>
                  <a:pt x="546" y="223"/>
                  <a:pt x="545" y="227"/>
                </a:cubicBezTo>
                <a:cubicBezTo>
                  <a:pt x="545" y="228"/>
                  <a:pt x="545" y="230"/>
                  <a:pt x="545" y="231"/>
                </a:cubicBezTo>
                <a:cubicBezTo>
                  <a:pt x="544" y="231"/>
                  <a:pt x="544" y="232"/>
                  <a:pt x="544" y="232"/>
                </a:cubicBezTo>
                <a:cubicBezTo>
                  <a:pt x="542" y="242"/>
                  <a:pt x="541" y="252"/>
                  <a:pt x="539" y="260"/>
                </a:cubicBezTo>
                <a:cubicBezTo>
                  <a:pt x="539" y="261"/>
                  <a:pt x="539" y="261"/>
                  <a:pt x="539" y="261"/>
                </a:cubicBezTo>
                <a:cubicBezTo>
                  <a:pt x="539" y="262"/>
                  <a:pt x="538" y="263"/>
                  <a:pt x="538" y="264"/>
                </a:cubicBezTo>
                <a:cubicBezTo>
                  <a:pt x="538" y="265"/>
                  <a:pt x="538" y="266"/>
                  <a:pt x="538" y="266"/>
                </a:cubicBezTo>
                <a:cubicBezTo>
                  <a:pt x="538" y="267"/>
                  <a:pt x="538" y="268"/>
                  <a:pt x="537" y="268"/>
                </a:cubicBezTo>
                <a:cubicBezTo>
                  <a:pt x="537" y="269"/>
                  <a:pt x="537" y="270"/>
                  <a:pt x="537" y="270"/>
                </a:cubicBezTo>
                <a:cubicBezTo>
                  <a:pt x="537" y="271"/>
                  <a:pt x="537" y="272"/>
                  <a:pt x="537" y="272"/>
                </a:cubicBezTo>
                <a:cubicBezTo>
                  <a:pt x="537" y="273"/>
                  <a:pt x="537" y="273"/>
                  <a:pt x="536" y="274"/>
                </a:cubicBezTo>
                <a:cubicBezTo>
                  <a:pt x="536" y="274"/>
                  <a:pt x="536" y="275"/>
                  <a:pt x="536" y="276"/>
                </a:cubicBezTo>
                <a:cubicBezTo>
                  <a:pt x="536" y="276"/>
                  <a:pt x="536" y="276"/>
                  <a:pt x="536" y="277"/>
                </a:cubicBezTo>
                <a:cubicBezTo>
                  <a:pt x="536" y="277"/>
                  <a:pt x="536" y="278"/>
                  <a:pt x="535" y="279"/>
                </a:cubicBezTo>
                <a:cubicBezTo>
                  <a:pt x="535" y="279"/>
                  <a:pt x="535" y="279"/>
                  <a:pt x="535" y="279"/>
                </a:cubicBezTo>
                <a:cubicBezTo>
                  <a:pt x="535" y="280"/>
                  <a:pt x="535" y="280"/>
                  <a:pt x="535" y="281"/>
                </a:cubicBezTo>
                <a:cubicBezTo>
                  <a:pt x="535" y="282"/>
                  <a:pt x="535" y="282"/>
                  <a:pt x="535" y="282"/>
                </a:cubicBezTo>
                <a:cubicBezTo>
                  <a:pt x="535" y="283"/>
                  <a:pt x="535" y="283"/>
                  <a:pt x="535" y="283"/>
                </a:cubicBezTo>
                <a:cubicBezTo>
                  <a:pt x="535" y="283"/>
                  <a:pt x="535" y="283"/>
                  <a:pt x="535" y="283"/>
                </a:cubicBezTo>
                <a:cubicBezTo>
                  <a:pt x="535" y="283"/>
                  <a:pt x="535" y="283"/>
                  <a:pt x="535" y="283"/>
                </a:cubicBezTo>
                <a:cubicBezTo>
                  <a:pt x="534" y="283"/>
                  <a:pt x="534" y="283"/>
                  <a:pt x="534" y="283"/>
                </a:cubicBezTo>
                <a:cubicBezTo>
                  <a:pt x="534" y="283"/>
                  <a:pt x="534" y="283"/>
                  <a:pt x="534" y="283"/>
                </a:cubicBezTo>
                <a:cubicBezTo>
                  <a:pt x="534" y="283"/>
                  <a:pt x="534" y="283"/>
                  <a:pt x="534" y="283"/>
                </a:cubicBezTo>
                <a:cubicBezTo>
                  <a:pt x="534" y="281"/>
                  <a:pt x="534" y="279"/>
                  <a:pt x="534" y="276"/>
                </a:cubicBezTo>
                <a:cubicBezTo>
                  <a:pt x="534" y="276"/>
                  <a:pt x="534" y="276"/>
                  <a:pt x="534" y="276"/>
                </a:cubicBezTo>
                <a:cubicBezTo>
                  <a:pt x="534" y="274"/>
                  <a:pt x="534" y="273"/>
                  <a:pt x="534" y="271"/>
                </a:cubicBezTo>
                <a:cubicBezTo>
                  <a:pt x="534" y="271"/>
                  <a:pt x="534" y="270"/>
                  <a:pt x="534" y="269"/>
                </a:cubicBezTo>
                <a:cubicBezTo>
                  <a:pt x="534" y="269"/>
                  <a:pt x="534" y="269"/>
                  <a:pt x="534" y="269"/>
                </a:cubicBezTo>
                <a:cubicBezTo>
                  <a:pt x="533" y="268"/>
                  <a:pt x="533" y="268"/>
                  <a:pt x="533" y="267"/>
                </a:cubicBezTo>
                <a:cubicBezTo>
                  <a:pt x="533" y="266"/>
                  <a:pt x="533" y="264"/>
                  <a:pt x="533" y="262"/>
                </a:cubicBezTo>
                <a:cubicBezTo>
                  <a:pt x="533" y="262"/>
                  <a:pt x="533" y="262"/>
                  <a:pt x="533" y="262"/>
                </a:cubicBezTo>
                <a:cubicBezTo>
                  <a:pt x="533" y="261"/>
                  <a:pt x="533" y="260"/>
                  <a:pt x="533" y="259"/>
                </a:cubicBezTo>
                <a:cubicBezTo>
                  <a:pt x="533" y="257"/>
                  <a:pt x="533" y="256"/>
                  <a:pt x="533" y="254"/>
                </a:cubicBezTo>
                <a:cubicBezTo>
                  <a:pt x="533" y="253"/>
                  <a:pt x="532" y="251"/>
                  <a:pt x="532" y="249"/>
                </a:cubicBezTo>
                <a:cubicBezTo>
                  <a:pt x="532" y="247"/>
                  <a:pt x="532" y="244"/>
                  <a:pt x="532" y="242"/>
                </a:cubicBezTo>
                <a:cubicBezTo>
                  <a:pt x="532" y="241"/>
                  <a:pt x="532" y="240"/>
                  <a:pt x="532" y="239"/>
                </a:cubicBezTo>
                <a:cubicBezTo>
                  <a:pt x="532" y="238"/>
                  <a:pt x="532" y="237"/>
                  <a:pt x="532" y="236"/>
                </a:cubicBezTo>
                <a:cubicBezTo>
                  <a:pt x="531" y="229"/>
                  <a:pt x="531" y="222"/>
                  <a:pt x="530" y="217"/>
                </a:cubicBezTo>
                <a:cubicBezTo>
                  <a:pt x="530" y="216"/>
                  <a:pt x="530" y="216"/>
                  <a:pt x="530" y="216"/>
                </a:cubicBezTo>
                <a:cubicBezTo>
                  <a:pt x="530" y="215"/>
                  <a:pt x="530" y="215"/>
                  <a:pt x="530" y="214"/>
                </a:cubicBezTo>
                <a:cubicBezTo>
                  <a:pt x="530" y="212"/>
                  <a:pt x="530" y="210"/>
                  <a:pt x="530" y="209"/>
                </a:cubicBezTo>
                <a:cubicBezTo>
                  <a:pt x="530" y="208"/>
                  <a:pt x="530" y="208"/>
                  <a:pt x="530" y="208"/>
                </a:cubicBezTo>
                <a:cubicBezTo>
                  <a:pt x="530" y="207"/>
                  <a:pt x="530" y="207"/>
                  <a:pt x="530" y="207"/>
                </a:cubicBezTo>
                <a:cubicBezTo>
                  <a:pt x="535" y="95"/>
                  <a:pt x="535" y="95"/>
                  <a:pt x="535" y="95"/>
                </a:cubicBezTo>
                <a:cubicBezTo>
                  <a:pt x="546" y="42"/>
                  <a:pt x="546" y="42"/>
                  <a:pt x="546" y="42"/>
                </a:cubicBezTo>
                <a:cubicBezTo>
                  <a:pt x="516" y="126"/>
                  <a:pt x="516" y="126"/>
                  <a:pt x="516" y="126"/>
                </a:cubicBezTo>
                <a:cubicBezTo>
                  <a:pt x="501" y="207"/>
                  <a:pt x="501" y="207"/>
                  <a:pt x="501" y="207"/>
                </a:cubicBezTo>
                <a:cubicBezTo>
                  <a:pt x="490" y="302"/>
                  <a:pt x="490" y="302"/>
                  <a:pt x="490" y="302"/>
                </a:cubicBezTo>
                <a:cubicBezTo>
                  <a:pt x="475" y="162"/>
                  <a:pt x="475" y="162"/>
                  <a:pt x="475" y="162"/>
                </a:cubicBezTo>
                <a:cubicBezTo>
                  <a:pt x="475" y="58"/>
                  <a:pt x="475" y="58"/>
                  <a:pt x="475" y="58"/>
                </a:cubicBezTo>
                <a:cubicBezTo>
                  <a:pt x="453" y="174"/>
                  <a:pt x="453" y="174"/>
                  <a:pt x="453" y="174"/>
                </a:cubicBezTo>
                <a:cubicBezTo>
                  <a:pt x="447" y="319"/>
                  <a:pt x="447" y="319"/>
                  <a:pt x="447" y="319"/>
                </a:cubicBezTo>
                <a:cubicBezTo>
                  <a:pt x="428" y="225"/>
                  <a:pt x="428" y="225"/>
                  <a:pt x="428" y="225"/>
                </a:cubicBezTo>
                <a:cubicBezTo>
                  <a:pt x="417" y="129"/>
                  <a:pt x="417" y="129"/>
                  <a:pt x="417" y="129"/>
                </a:cubicBezTo>
                <a:cubicBezTo>
                  <a:pt x="417" y="80"/>
                  <a:pt x="417" y="80"/>
                  <a:pt x="417" y="80"/>
                </a:cubicBezTo>
                <a:cubicBezTo>
                  <a:pt x="403" y="169"/>
                  <a:pt x="403" y="169"/>
                  <a:pt x="403" y="169"/>
                </a:cubicBezTo>
                <a:cubicBezTo>
                  <a:pt x="403" y="276"/>
                  <a:pt x="403" y="276"/>
                  <a:pt x="403" y="276"/>
                </a:cubicBezTo>
                <a:cubicBezTo>
                  <a:pt x="403" y="276"/>
                  <a:pt x="407" y="335"/>
                  <a:pt x="407" y="342"/>
                </a:cubicBezTo>
                <a:cubicBezTo>
                  <a:pt x="406" y="334"/>
                  <a:pt x="383" y="265"/>
                  <a:pt x="383" y="265"/>
                </a:cubicBezTo>
                <a:cubicBezTo>
                  <a:pt x="370" y="166"/>
                  <a:pt x="370" y="166"/>
                  <a:pt x="370" y="166"/>
                </a:cubicBezTo>
                <a:cubicBezTo>
                  <a:pt x="364" y="98"/>
                  <a:pt x="364" y="98"/>
                  <a:pt x="364" y="98"/>
                </a:cubicBezTo>
                <a:cubicBezTo>
                  <a:pt x="355" y="212"/>
                  <a:pt x="355" y="212"/>
                  <a:pt x="355" y="212"/>
                </a:cubicBezTo>
                <a:cubicBezTo>
                  <a:pt x="360" y="298"/>
                  <a:pt x="360" y="298"/>
                  <a:pt x="360" y="298"/>
                </a:cubicBezTo>
                <a:cubicBezTo>
                  <a:pt x="370" y="373"/>
                  <a:pt x="370" y="373"/>
                  <a:pt x="370" y="373"/>
                </a:cubicBezTo>
                <a:cubicBezTo>
                  <a:pt x="342" y="285"/>
                  <a:pt x="342" y="285"/>
                  <a:pt x="342" y="285"/>
                </a:cubicBezTo>
                <a:cubicBezTo>
                  <a:pt x="316" y="191"/>
                  <a:pt x="316" y="191"/>
                  <a:pt x="316" y="191"/>
                </a:cubicBezTo>
                <a:cubicBezTo>
                  <a:pt x="303" y="135"/>
                  <a:pt x="303" y="135"/>
                  <a:pt x="303" y="135"/>
                </a:cubicBezTo>
                <a:cubicBezTo>
                  <a:pt x="303" y="234"/>
                  <a:pt x="303" y="234"/>
                  <a:pt x="303" y="234"/>
                </a:cubicBezTo>
                <a:cubicBezTo>
                  <a:pt x="322" y="341"/>
                  <a:pt x="322" y="341"/>
                  <a:pt x="322" y="341"/>
                </a:cubicBezTo>
                <a:cubicBezTo>
                  <a:pt x="337" y="401"/>
                  <a:pt x="337" y="401"/>
                  <a:pt x="337" y="401"/>
                </a:cubicBezTo>
                <a:cubicBezTo>
                  <a:pt x="295" y="315"/>
                  <a:pt x="295" y="315"/>
                  <a:pt x="295" y="315"/>
                </a:cubicBezTo>
                <a:cubicBezTo>
                  <a:pt x="260" y="217"/>
                  <a:pt x="260" y="217"/>
                  <a:pt x="260" y="217"/>
                </a:cubicBezTo>
                <a:cubicBezTo>
                  <a:pt x="234" y="169"/>
                  <a:pt x="234" y="169"/>
                  <a:pt x="234" y="169"/>
                </a:cubicBezTo>
                <a:cubicBezTo>
                  <a:pt x="245" y="210"/>
                  <a:pt x="245" y="210"/>
                  <a:pt x="245" y="210"/>
                </a:cubicBezTo>
                <a:cubicBezTo>
                  <a:pt x="269" y="321"/>
                  <a:pt x="269" y="321"/>
                  <a:pt x="269" y="321"/>
                </a:cubicBezTo>
                <a:cubicBezTo>
                  <a:pt x="272" y="339"/>
                  <a:pt x="272" y="339"/>
                  <a:pt x="272" y="339"/>
                </a:cubicBezTo>
                <a:cubicBezTo>
                  <a:pt x="299" y="422"/>
                  <a:pt x="299" y="422"/>
                  <a:pt x="299" y="422"/>
                </a:cubicBezTo>
                <a:cubicBezTo>
                  <a:pt x="254" y="332"/>
                  <a:pt x="254" y="332"/>
                  <a:pt x="254" y="332"/>
                </a:cubicBezTo>
                <a:cubicBezTo>
                  <a:pt x="227" y="281"/>
                  <a:pt x="227" y="281"/>
                  <a:pt x="227" y="281"/>
                </a:cubicBezTo>
                <a:cubicBezTo>
                  <a:pt x="212" y="256"/>
                  <a:pt x="212" y="256"/>
                  <a:pt x="212" y="256"/>
                </a:cubicBezTo>
                <a:cubicBezTo>
                  <a:pt x="198" y="215"/>
                  <a:pt x="198" y="215"/>
                  <a:pt x="198" y="215"/>
                </a:cubicBezTo>
                <a:cubicBezTo>
                  <a:pt x="198" y="215"/>
                  <a:pt x="212" y="297"/>
                  <a:pt x="212" y="301"/>
                </a:cubicBezTo>
                <a:cubicBezTo>
                  <a:pt x="212" y="305"/>
                  <a:pt x="247" y="392"/>
                  <a:pt x="247" y="392"/>
                </a:cubicBezTo>
                <a:cubicBezTo>
                  <a:pt x="273" y="462"/>
                  <a:pt x="273" y="462"/>
                  <a:pt x="273" y="462"/>
                </a:cubicBezTo>
                <a:cubicBezTo>
                  <a:pt x="218" y="368"/>
                  <a:pt x="218" y="368"/>
                  <a:pt x="218" y="368"/>
                </a:cubicBezTo>
                <a:cubicBezTo>
                  <a:pt x="142" y="240"/>
                  <a:pt x="142" y="240"/>
                  <a:pt x="142" y="240"/>
                </a:cubicBezTo>
                <a:cubicBezTo>
                  <a:pt x="158" y="279"/>
                  <a:pt x="158" y="279"/>
                  <a:pt x="158" y="279"/>
                </a:cubicBezTo>
                <a:cubicBezTo>
                  <a:pt x="175" y="341"/>
                  <a:pt x="175" y="341"/>
                  <a:pt x="175" y="341"/>
                </a:cubicBezTo>
                <a:cubicBezTo>
                  <a:pt x="216" y="425"/>
                  <a:pt x="216" y="425"/>
                  <a:pt x="216" y="425"/>
                </a:cubicBezTo>
                <a:cubicBezTo>
                  <a:pt x="248" y="496"/>
                  <a:pt x="248" y="496"/>
                  <a:pt x="248" y="496"/>
                </a:cubicBezTo>
                <a:cubicBezTo>
                  <a:pt x="175" y="384"/>
                  <a:pt x="175" y="384"/>
                  <a:pt x="175" y="384"/>
                </a:cubicBezTo>
                <a:cubicBezTo>
                  <a:pt x="134" y="318"/>
                  <a:pt x="134" y="318"/>
                  <a:pt x="134" y="318"/>
                </a:cubicBezTo>
                <a:cubicBezTo>
                  <a:pt x="114" y="285"/>
                  <a:pt x="114" y="285"/>
                  <a:pt x="114" y="285"/>
                </a:cubicBezTo>
                <a:cubicBezTo>
                  <a:pt x="137" y="354"/>
                  <a:pt x="137" y="354"/>
                  <a:pt x="137" y="354"/>
                </a:cubicBezTo>
                <a:cubicBezTo>
                  <a:pt x="189" y="460"/>
                  <a:pt x="189" y="460"/>
                  <a:pt x="189" y="460"/>
                </a:cubicBezTo>
                <a:cubicBezTo>
                  <a:pt x="225" y="526"/>
                  <a:pt x="225" y="526"/>
                  <a:pt x="225" y="526"/>
                </a:cubicBezTo>
                <a:cubicBezTo>
                  <a:pt x="144" y="432"/>
                  <a:pt x="144" y="432"/>
                  <a:pt x="144" y="432"/>
                </a:cubicBezTo>
                <a:cubicBezTo>
                  <a:pt x="88" y="362"/>
                  <a:pt x="88" y="362"/>
                  <a:pt x="88" y="362"/>
                </a:cubicBezTo>
                <a:cubicBezTo>
                  <a:pt x="54" y="328"/>
                  <a:pt x="54" y="328"/>
                  <a:pt x="54" y="328"/>
                </a:cubicBezTo>
                <a:cubicBezTo>
                  <a:pt x="83" y="377"/>
                  <a:pt x="83" y="377"/>
                  <a:pt x="83" y="377"/>
                </a:cubicBezTo>
                <a:cubicBezTo>
                  <a:pt x="111" y="422"/>
                  <a:pt x="111" y="422"/>
                  <a:pt x="111" y="422"/>
                </a:cubicBezTo>
                <a:cubicBezTo>
                  <a:pt x="150" y="478"/>
                  <a:pt x="150" y="478"/>
                  <a:pt x="150" y="478"/>
                </a:cubicBezTo>
                <a:cubicBezTo>
                  <a:pt x="193" y="550"/>
                  <a:pt x="193" y="550"/>
                  <a:pt x="193" y="550"/>
                </a:cubicBezTo>
                <a:cubicBezTo>
                  <a:pt x="122" y="478"/>
                  <a:pt x="122" y="478"/>
                  <a:pt x="122" y="478"/>
                </a:cubicBezTo>
                <a:cubicBezTo>
                  <a:pt x="69" y="422"/>
                  <a:pt x="69" y="422"/>
                  <a:pt x="69" y="422"/>
                </a:cubicBezTo>
                <a:cubicBezTo>
                  <a:pt x="31" y="383"/>
                  <a:pt x="31" y="383"/>
                  <a:pt x="31" y="383"/>
                </a:cubicBezTo>
                <a:cubicBezTo>
                  <a:pt x="54" y="422"/>
                  <a:pt x="54" y="422"/>
                  <a:pt x="54" y="422"/>
                </a:cubicBezTo>
                <a:cubicBezTo>
                  <a:pt x="54" y="422"/>
                  <a:pt x="107" y="495"/>
                  <a:pt x="109" y="496"/>
                </a:cubicBezTo>
                <a:cubicBezTo>
                  <a:pt x="111" y="496"/>
                  <a:pt x="198" y="611"/>
                  <a:pt x="198" y="611"/>
                </a:cubicBezTo>
                <a:cubicBezTo>
                  <a:pt x="120" y="538"/>
                  <a:pt x="120" y="538"/>
                  <a:pt x="120" y="538"/>
                </a:cubicBezTo>
                <a:cubicBezTo>
                  <a:pt x="59" y="478"/>
                  <a:pt x="59" y="478"/>
                  <a:pt x="59" y="478"/>
                </a:cubicBezTo>
                <a:cubicBezTo>
                  <a:pt x="16" y="442"/>
                  <a:pt x="16" y="442"/>
                  <a:pt x="16" y="442"/>
                </a:cubicBezTo>
                <a:cubicBezTo>
                  <a:pt x="16" y="442"/>
                  <a:pt x="45" y="484"/>
                  <a:pt x="47" y="485"/>
                </a:cubicBezTo>
                <a:cubicBezTo>
                  <a:pt x="49" y="487"/>
                  <a:pt x="114" y="564"/>
                  <a:pt x="114" y="564"/>
                </a:cubicBezTo>
                <a:cubicBezTo>
                  <a:pt x="186" y="643"/>
                  <a:pt x="186" y="643"/>
                  <a:pt x="186" y="643"/>
                </a:cubicBezTo>
                <a:cubicBezTo>
                  <a:pt x="150" y="617"/>
                  <a:pt x="150" y="617"/>
                  <a:pt x="150" y="617"/>
                </a:cubicBezTo>
                <a:cubicBezTo>
                  <a:pt x="142" y="609"/>
                  <a:pt x="138" y="605"/>
                  <a:pt x="138" y="605"/>
                </a:cubicBezTo>
                <a:cubicBezTo>
                  <a:pt x="138" y="605"/>
                  <a:pt x="137" y="605"/>
                  <a:pt x="136" y="605"/>
                </a:cubicBezTo>
                <a:cubicBezTo>
                  <a:pt x="136" y="605"/>
                  <a:pt x="135" y="605"/>
                  <a:pt x="135" y="605"/>
                </a:cubicBezTo>
                <a:cubicBezTo>
                  <a:pt x="135" y="606"/>
                  <a:pt x="135" y="606"/>
                  <a:pt x="135" y="606"/>
                </a:cubicBezTo>
                <a:cubicBezTo>
                  <a:pt x="110" y="588"/>
                  <a:pt x="110" y="588"/>
                  <a:pt x="110" y="588"/>
                </a:cubicBezTo>
                <a:cubicBezTo>
                  <a:pt x="44" y="533"/>
                  <a:pt x="44" y="533"/>
                  <a:pt x="44" y="533"/>
                </a:cubicBezTo>
                <a:cubicBezTo>
                  <a:pt x="0" y="496"/>
                  <a:pt x="0" y="496"/>
                  <a:pt x="0" y="496"/>
                </a:cubicBezTo>
                <a:cubicBezTo>
                  <a:pt x="48" y="557"/>
                  <a:pt x="48" y="557"/>
                  <a:pt x="48" y="557"/>
                </a:cubicBezTo>
                <a:cubicBezTo>
                  <a:pt x="124" y="628"/>
                  <a:pt x="124" y="628"/>
                  <a:pt x="124" y="628"/>
                </a:cubicBezTo>
                <a:cubicBezTo>
                  <a:pt x="178" y="675"/>
                  <a:pt x="178" y="675"/>
                  <a:pt x="178" y="675"/>
                </a:cubicBezTo>
                <a:cubicBezTo>
                  <a:pt x="94" y="627"/>
                  <a:pt x="94" y="627"/>
                  <a:pt x="94" y="627"/>
                </a:cubicBezTo>
                <a:cubicBezTo>
                  <a:pt x="32" y="577"/>
                  <a:pt x="32" y="577"/>
                  <a:pt x="32" y="577"/>
                </a:cubicBezTo>
                <a:cubicBezTo>
                  <a:pt x="3" y="546"/>
                  <a:pt x="3" y="546"/>
                  <a:pt x="3" y="546"/>
                </a:cubicBezTo>
                <a:cubicBezTo>
                  <a:pt x="28" y="584"/>
                  <a:pt x="28" y="584"/>
                  <a:pt x="28" y="584"/>
                </a:cubicBezTo>
                <a:cubicBezTo>
                  <a:pt x="104" y="650"/>
                  <a:pt x="104" y="650"/>
                  <a:pt x="104" y="650"/>
                </a:cubicBezTo>
                <a:cubicBezTo>
                  <a:pt x="145" y="679"/>
                  <a:pt x="145" y="679"/>
                  <a:pt x="145" y="679"/>
                </a:cubicBezTo>
                <a:cubicBezTo>
                  <a:pt x="168" y="699"/>
                  <a:pt x="168" y="699"/>
                  <a:pt x="168" y="699"/>
                </a:cubicBezTo>
                <a:cubicBezTo>
                  <a:pt x="204" y="734"/>
                  <a:pt x="204" y="734"/>
                  <a:pt x="204" y="734"/>
                </a:cubicBezTo>
                <a:cubicBezTo>
                  <a:pt x="153" y="698"/>
                  <a:pt x="153" y="698"/>
                  <a:pt x="153" y="698"/>
                </a:cubicBezTo>
                <a:cubicBezTo>
                  <a:pt x="62" y="644"/>
                  <a:pt x="62" y="644"/>
                  <a:pt x="62" y="644"/>
                </a:cubicBezTo>
                <a:cubicBezTo>
                  <a:pt x="79" y="657"/>
                  <a:pt x="79" y="657"/>
                  <a:pt x="79" y="657"/>
                </a:cubicBezTo>
                <a:cubicBezTo>
                  <a:pt x="150" y="704"/>
                  <a:pt x="150" y="704"/>
                  <a:pt x="150" y="704"/>
                </a:cubicBezTo>
                <a:cubicBezTo>
                  <a:pt x="200" y="754"/>
                  <a:pt x="200" y="754"/>
                  <a:pt x="200" y="754"/>
                </a:cubicBezTo>
                <a:cubicBezTo>
                  <a:pt x="124" y="704"/>
                  <a:pt x="124" y="704"/>
                  <a:pt x="124" y="704"/>
                </a:cubicBezTo>
                <a:cubicBezTo>
                  <a:pt x="75" y="668"/>
                  <a:pt x="75" y="668"/>
                  <a:pt x="75" y="668"/>
                </a:cubicBezTo>
                <a:cubicBezTo>
                  <a:pt x="114" y="704"/>
                  <a:pt x="114" y="704"/>
                  <a:pt x="114" y="704"/>
                </a:cubicBezTo>
                <a:cubicBezTo>
                  <a:pt x="139" y="730"/>
                  <a:pt x="139" y="730"/>
                  <a:pt x="139" y="730"/>
                </a:cubicBezTo>
                <a:cubicBezTo>
                  <a:pt x="173" y="750"/>
                  <a:pt x="173" y="750"/>
                  <a:pt x="173" y="750"/>
                </a:cubicBezTo>
                <a:cubicBezTo>
                  <a:pt x="205" y="779"/>
                  <a:pt x="205" y="779"/>
                  <a:pt x="205" y="779"/>
                </a:cubicBezTo>
                <a:cubicBezTo>
                  <a:pt x="167" y="753"/>
                  <a:pt x="167" y="753"/>
                  <a:pt x="167" y="753"/>
                </a:cubicBezTo>
                <a:cubicBezTo>
                  <a:pt x="172" y="764"/>
                  <a:pt x="172" y="764"/>
                  <a:pt x="172" y="764"/>
                </a:cubicBezTo>
                <a:cubicBezTo>
                  <a:pt x="234" y="809"/>
                  <a:pt x="234" y="809"/>
                  <a:pt x="234" y="809"/>
                </a:cubicBezTo>
                <a:cubicBezTo>
                  <a:pt x="233" y="810"/>
                  <a:pt x="233" y="812"/>
                  <a:pt x="232" y="813"/>
                </a:cubicBezTo>
                <a:cubicBezTo>
                  <a:pt x="216" y="802"/>
                  <a:pt x="197" y="789"/>
                  <a:pt x="196" y="789"/>
                </a:cubicBezTo>
                <a:cubicBezTo>
                  <a:pt x="195" y="789"/>
                  <a:pt x="195" y="789"/>
                  <a:pt x="195" y="789"/>
                </a:cubicBezTo>
                <a:cubicBezTo>
                  <a:pt x="195" y="791"/>
                  <a:pt x="216" y="810"/>
                  <a:pt x="216" y="810"/>
                </a:cubicBezTo>
                <a:cubicBezTo>
                  <a:pt x="228" y="817"/>
                  <a:pt x="228" y="817"/>
                  <a:pt x="228" y="817"/>
                </a:cubicBezTo>
                <a:cubicBezTo>
                  <a:pt x="275" y="848"/>
                  <a:pt x="275" y="848"/>
                  <a:pt x="275" y="848"/>
                </a:cubicBezTo>
                <a:cubicBezTo>
                  <a:pt x="275" y="848"/>
                  <a:pt x="291" y="855"/>
                  <a:pt x="311" y="864"/>
                </a:cubicBezTo>
                <a:cubicBezTo>
                  <a:pt x="311" y="864"/>
                  <a:pt x="311" y="864"/>
                  <a:pt x="311" y="864"/>
                </a:cubicBezTo>
                <a:cubicBezTo>
                  <a:pt x="328" y="872"/>
                  <a:pt x="347" y="881"/>
                  <a:pt x="362" y="889"/>
                </a:cubicBezTo>
                <a:cubicBezTo>
                  <a:pt x="371" y="894"/>
                  <a:pt x="384" y="899"/>
                  <a:pt x="398" y="905"/>
                </a:cubicBezTo>
                <a:cubicBezTo>
                  <a:pt x="404" y="908"/>
                  <a:pt x="410" y="911"/>
                  <a:pt x="416" y="914"/>
                </a:cubicBezTo>
                <a:cubicBezTo>
                  <a:pt x="420" y="915"/>
                  <a:pt x="424" y="917"/>
                  <a:pt x="428" y="919"/>
                </a:cubicBezTo>
                <a:cubicBezTo>
                  <a:pt x="432" y="920"/>
                  <a:pt x="436" y="922"/>
                  <a:pt x="440" y="923"/>
                </a:cubicBezTo>
                <a:cubicBezTo>
                  <a:pt x="443" y="924"/>
                  <a:pt x="446" y="925"/>
                  <a:pt x="449" y="926"/>
                </a:cubicBezTo>
                <a:cubicBezTo>
                  <a:pt x="478" y="936"/>
                  <a:pt x="501" y="945"/>
                  <a:pt x="501" y="945"/>
                </a:cubicBezTo>
                <a:cubicBezTo>
                  <a:pt x="502" y="944"/>
                  <a:pt x="502" y="944"/>
                  <a:pt x="502" y="944"/>
                </a:cubicBezTo>
                <a:cubicBezTo>
                  <a:pt x="503" y="944"/>
                  <a:pt x="503" y="944"/>
                  <a:pt x="503" y="944"/>
                </a:cubicBezTo>
                <a:cubicBezTo>
                  <a:pt x="502" y="945"/>
                  <a:pt x="502" y="946"/>
                  <a:pt x="501" y="947"/>
                </a:cubicBezTo>
                <a:cubicBezTo>
                  <a:pt x="492" y="1125"/>
                  <a:pt x="492" y="1125"/>
                  <a:pt x="492" y="1125"/>
                </a:cubicBezTo>
                <a:cubicBezTo>
                  <a:pt x="492" y="1125"/>
                  <a:pt x="506" y="1127"/>
                  <a:pt x="515" y="1127"/>
                </a:cubicBezTo>
                <a:cubicBezTo>
                  <a:pt x="519" y="1127"/>
                  <a:pt x="523" y="1126"/>
                  <a:pt x="523" y="1125"/>
                </a:cubicBezTo>
                <a:cubicBezTo>
                  <a:pt x="523" y="1121"/>
                  <a:pt x="532" y="958"/>
                  <a:pt x="532" y="958"/>
                </a:cubicBezTo>
                <a:cubicBezTo>
                  <a:pt x="532" y="958"/>
                  <a:pt x="532" y="957"/>
                  <a:pt x="532" y="956"/>
                </a:cubicBezTo>
                <a:cubicBezTo>
                  <a:pt x="539" y="955"/>
                  <a:pt x="539" y="955"/>
                  <a:pt x="539" y="955"/>
                </a:cubicBezTo>
                <a:cubicBezTo>
                  <a:pt x="560" y="950"/>
                  <a:pt x="560" y="950"/>
                  <a:pt x="560" y="950"/>
                </a:cubicBezTo>
                <a:cubicBezTo>
                  <a:pt x="544" y="955"/>
                  <a:pt x="544" y="955"/>
                  <a:pt x="544" y="955"/>
                </a:cubicBezTo>
                <a:cubicBezTo>
                  <a:pt x="565" y="949"/>
                  <a:pt x="611" y="938"/>
                  <a:pt x="662" y="925"/>
                </a:cubicBezTo>
                <a:cubicBezTo>
                  <a:pt x="662" y="925"/>
                  <a:pt x="662" y="925"/>
                  <a:pt x="662" y="925"/>
                </a:cubicBezTo>
                <a:cubicBezTo>
                  <a:pt x="662" y="925"/>
                  <a:pt x="662" y="925"/>
                  <a:pt x="662" y="925"/>
                </a:cubicBezTo>
                <a:cubicBezTo>
                  <a:pt x="665" y="924"/>
                  <a:pt x="667" y="924"/>
                  <a:pt x="670" y="923"/>
                </a:cubicBezTo>
                <a:cubicBezTo>
                  <a:pt x="671" y="923"/>
                  <a:pt x="672" y="923"/>
                  <a:pt x="673" y="922"/>
                </a:cubicBezTo>
                <a:cubicBezTo>
                  <a:pt x="675" y="922"/>
                  <a:pt x="677" y="921"/>
                  <a:pt x="679" y="921"/>
                </a:cubicBezTo>
                <a:cubicBezTo>
                  <a:pt x="680" y="921"/>
                  <a:pt x="680" y="920"/>
                  <a:pt x="681" y="920"/>
                </a:cubicBezTo>
                <a:cubicBezTo>
                  <a:pt x="683" y="920"/>
                  <a:pt x="685" y="919"/>
                  <a:pt x="688" y="918"/>
                </a:cubicBezTo>
                <a:cubicBezTo>
                  <a:pt x="688" y="918"/>
                  <a:pt x="689" y="918"/>
                  <a:pt x="690" y="918"/>
                </a:cubicBezTo>
                <a:cubicBezTo>
                  <a:pt x="693" y="917"/>
                  <a:pt x="696" y="916"/>
                  <a:pt x="698" y="916"/>
                </a:cubicBezTo>
                <a:cubicBezTo>
                  <a:pt x="699" y="916"/>
                  <a:pt x="699" y="916"/>
                  <a:pt x="699" y="916"/>
                </a:cubicBezTo>
                <a:cubicBezTo>
                  <a:pt x="702" y="915"/>
                  <a:pt x="704" y="914"/>
                  <a:pt x="707" y="913"/>
                </a:cubicBezTo>
                <a:cubicBezTo>
                  <a:pt x="707" y="913"/>
                  <a:pt x="707" y="913"/>
                  <a:pt x="707" y="913"/>
                </a:cubicBezTo>
                <a:cubicBezTo>
                  <a:pt x="707" y="913"/>
                  <a:pt x="707" y="913"/>
                  <a:pt x="707" y="913"/>
                </a:cubicBezTo>
                <a:cubicBezTo>
                  <a:pt x="708" y="913"/>
                  <a:pt x="708" y="913"/>
                  <a:pt x="709" y="913"/>
                </a:cubicBezTo>
                <a:cubicBezTo>
                  <a:pt x="711" y="912"/>
                  <a:pt x="714" y="912"/>
                  <a:pt x="716" y="911"/>
                </a:cubicBezTo>
                <a:cubicBezTo>
                  <a:pt x="716" y="911"/>
                  <a:pt x="717" y="911"/>
                  <a:pt x="718" y="911"/>
                </a:cubicBezTo>
                <a:cubicBezTo>
                  <a:pt x="720" y="910"/>
                  <a:pt x="723" y="909"/>
                  <a:pt x="725" y="909"/>
                </a:cubicBezTo>
                <a:cubicBezTo>
                  <a:pt x="726" y="908"/>
                  <a:pt x="726" y="908"/>
                  <a:pt x="726" y="908"/>
                </a:cubicBezTo>
                <a:cubicBezTo>
                  <a:pt x="728" y="908"/>
                  <a:pt x="729" y="908"/>
                  <a:pt x="731" y="907"/>
                </a:cubicBezTo>
                <a:cubicBezTo>
                  <a:pt x="731" y="907"/>
                  <a:pt x="731" y="907"/>
                  <a:pt x="731" y="907"/>
                </a:cubicBezTo>
                <a:cubicBezTo>
                  <a:pt x="732" y="907"/>
                  <a:pt x="734" y="906"/>
                  <a:pt x="735" y="906"/>
                </a:cubicBezTo>
                <a:cubicBezTo>
                  <a:pt x="735" y="906"/>
                  <a:pt x="735" y="906"/>
                  <a:pt x="735" y="906"/>
                </a:cubicBezTo>
                <a:cubicBezTo>
                  <a:pt x="738" y="905"/>
                  <a:pt x="741" y="905"/>
                  <a:pt x="743" y="904"/>
                </a:cubicBezTo>
                <a:cubicBezTo>
                  <a:pt x="744" y="904"/>
                  <a:pt x="744" y="904"/>
                  <a:pt x="745" y="903"/>
                </a:cubicBezTo>
                <a:cubicBezTo>
                  <a:pt x="747" y="903"/>
                  <a:pt x="748" y="902"/>
                  <a:pt x="750" y="902"/>
                </a:cubicBezTo>
                <a:cubicBezTo>
                  <a:pt x="751" y="902"/>
                  <a:pt x="751" y="902"/>
                  <a:pt x="751" y="902"/>
                </a:cubicBezTo>
                <a:cubicBezTo>
                  <a:pt x="751" y="902"/>
                  <a:pt x="752" y="902"/>
                  <a:pt x="752" y="901"/>
                </a:cubicBezTo>
                <a:cubicBezTo>
                  <a:pt x="753" y="901"/>
                  <a:pt x="753" y="901"/>
                  <a:pt x="753" y="901"/>
                </a:cubicBezTo>
                <a:cubicBezTo>
                  <a:pt x="755" y="901"/>
                  <a:pt x="758" y="900"/>
                  <a:pt x="760" y="899"/>
                </a:cubicBezTo>
                <a:cubicBezTo>
                  <a:pt x="760" y="899"/>
                  <a:pt x="760" y="899"/>
                  <a:pt x="760" y="899"/>
                </a:cubicBezTo>
                <a:cubicBezTo>
                  <a:pt x="763" y="898"/>
                  <a:pt x="766" y="898"/>
                  <a:pt x="769" y="897"/>
                </a:cubicBezTo>
                <a:cubicBezTo>
                  <a:pt x="770" y="897"/>
                  <a:pt x="770" y="897"/>
                  <a:pt x="770" y="897"/>
                </a:cubicBezTo>
                <a:cubicBezTo>
                  <a:pt x="772" y="896"/>
                  <a:pt x="775" y="895"/>
                  <a:pt x="777" y="895"/>
                </a:cubicBezTo>
                <a:cubicBezTo>
                  <a:pt x="778" y="894"/>
                  <a:pt x="778" y="894"/>
                  <a:pt x="778" y="894"/>
                </a:cubicBezTo>
                <a:cubicBezTo>
                  <a:pt x="778" y="894"/>
                  <a:pt x="779" y="894"/>
                  <a:pt x="779" y="894"/>
                </a:cubicBezTo>
                <a:cubicBezTo>
                  <a:pt x="781" y="894"/>
                  <a:pt x="783" y="893"/>
                  <a:pt x="785" y="892"/>
                </a:cubicBezTo>
                <a:cubicBezTo>
                  <a:pt x="786" y="892"/>
                  <a:pt x="786" y="892"/>
                  <a:pt x="786" y="892"/>
                </a:cubicBezTo>
                <a:cubicBezTo>
                  <a:pt x="789" y="891"/>
                  <a:pt x="792" y="891"/>
                  <a:pt x="795" y="890"/>
                </a:cubicBezTo>
                <a:cubicBezTo>
                  <a:pt x="795" y="890"/>
                  <a:pt x="796" y="889"/>
                  <a:pt x="796" y="889"/>
                </a:cubicBezTo>
                <a:cubicBezTo>
                  <a:pt x="798" y="889"/>
                  <a:pt x="799" y="889"/>
                  <a:pt x="800" y="888"/>
                </a:cubicBezTo>
                <a:cubicBezTo>
                  <a:pt x="800" y="888"/>
                  <a:pt x="800" y="888"/>
                  <a:pt x="800" y="888"/>
                </a:cubicBezTo>
                <a:cubicBezTo>
                  <a:pt x="801" y="888"/>
                  <a:pt x="802" y="888"/>
                  <a:pt x="803" y="888"/>
                </a:cubicBezTo>
                <a:cubicBezTo>
                  <a:pt x="803" y="887"/>
                  <a:pt x="803" y="887"/>
                  <a:pt x="804" y="887"/>
                </a:cubicBezTo>
                <a:cubicBezTo>
                  <a:pt x="806" y="886"/>
                  <a:pt x="808" y="886"/>
                  <a:pt x="811" y="885"/>
                </a:cubicBezTo>
                <a:cubicBezTo>
                  <a:pt x="811" y="885"/>
                  <a:pt x="811" y="885"/>
                  <a:pt x="811" y="885"/>
                </a:cubicBezTo>
                <a:cubicBezTo>
                  <a:pt x="813" y="884"/>
                  <a:pt x="815" y="884"/>
                  <a:pt x="817" y="883"/>
                </a:cubicBezTo>
                <a:cubicBezTo>
                  <a:pt x="818" y="883"/>
                  <a:pt x="818" y="883"/>
                  <a:pt x="819" y="883"/>
                </a:cubicBezTo>
                <a:cubicBezTo>
                  <a:pt x="823" y="882"/>
                  <a:pt x="826" y="880"/>
                  <a:pt x="830" y="879"/>
                </a:cubicBezTo>
                <a:cubicBezTo>
                  <a:pt x="830" y="879"/>
                  <a:pt x="831" y="879"/>
                  <a:pt x="831" y="879"/>
                </a:cubicBezTo>
                <a:cubicBezTo>
                  <a:pt x="833" y="879"/>
                  <a:pt x="834" y="878"/>
                  <a:pt x="835" y="878"/>
                </a:cubicBezTo>
                <a:cubicBezTo>
                  <a:pt x="836" y="877"/>
                  <a:pt x="836" y="877"/>
                  <a:pt x="836" y="877"/>
                </a:cubicBezTo>
                <a:cubicBezTo>
                  <a:pt x="838" y="877"/>
                  <a:pt x="839" y="876"/>
                  <a:pt x="840" y="876"/>
                </a:cubicBezTo>
                <a:cubicBezTo>
                  <a:pt x="841" y="876"/>
                  <a:pt x="841" y="876"/>
                  <a:pt x="841" y="876"/>
                </a:cubicBezTo>
                <a:cubicBezTo>
                  <a:pt x="842" y="875"/>
                  <a:pt x="843" y="875"/>
                  <a:pt x="844" y="875"/>
                </a:cubicBezTo>
                <a:cubicBezTo>
                  <a:pt x="845" y="874"/>
                  <a:pt x="845" y="874"/>
                  <a:pt x="845" y="874"/>
                </a:cubicBezTo>
                <a:cubicBezTo>
                  <a:pt x="846" y="874"/>
                  <a:pt x="847" y="873"/>
                  <a:pt x="848" y="873"/>
                </a:cubicBezTo>
                <a:cubicBezTo>
                  <a:pt x="892" y="855"/>
                  <a:pt x="944" y="836"/>
                  <a:pt x="944" y="836"/>
                </a:cubicBezTo>
                <a:cubicBezTo>
                  <a:pt x="799" y="880"/>
                  <a:pt x="799" y="880"/>
                  <a:pt x="799" y="880"/>
                </a:cubicBezTo>
                <a:cubicBezTo>
                  <a:pt x="798" y="879"/>
                  <a:pt x="798" y="879"/>
                  <a:pt x="798" y="878"/>
                </a:cubicBezTo>
                <a:cubicBezTo>
                  <a:pt x="826" y="868"/>
                  <a:pt x="826" y="868"/>
                  <a:pt x="826" y="868"/>
                </a:cubicBezTo>
                <a:cubicBezTo>
                  <a:pt x="974" y="809"/>
                  <a:pt x="974" y="809"/>
                  <a:pt x="974" y="809"/>
                </a:cubicBezTo>
                <a:cubicBezTo>
                  <a:pt x="1019" y="779"/>
                  <a:pt x="1019" y="779"/>
                  <a:pt x="1019" y="779"/>
                </a:cubicBezTo>
                <a:cubicBezTo>
                  <a:pt x="969" y="806"/>
                  <a:pt x="969" y="806"/>
                  <a:pt x="969" y="806"/>
                </a:cubicBezTo>
                <a:cubicBezTo>
                  <a:pt x="844" y="853"/>
                  <a:pt x="844" y="853"/>
                  <a:pt x="844" y="853"/>
                </a:cubicBezTo>
                <a:cubicBezTo>
                  <a:pt x="796" y="868"/>
                  <a:pt x="796" y="868"/>
                  <a:pt x="796" y="868"/>
                </a:cubicBezTo>
                <a:cubicBezTo>
                  <a:pt x="795" y="866"/>
                  <a:pt x="795" y="864"/>
                  <a:pt x="794" y="862"/>
                </a:cubicBezTo>
                <a:cubicBezTo>
                  <a:pt x="894" y="821"/>
                  <a:pt x="894" y="821"/>
                  <a:pt x="894" y="821"/>
                </a:cubicBezTo>
                <a:cubicBezTo>
                  <a:pt x="995" y="772"/>
                  <a:pt x="995" y="772"/>
                  <a:pt x="995" y="772"/>
                </a:cubicBezTo>
                <a:cubicBezTo>
                  <a:pt x="1030" y="745"/>
                  <a:pt x="1030" y="745"/>
                  <a:pt x="1030" y="745"/>
                </a:cubicBezTo>
                <a:cubicBezTo>
                  <a:pt x="936" y="792"/>
                  <a:pt x="936" y="792"/>
                  <a:pt x="936" y="792"/>
                </a:cubicBezTo>
                <a:cubicBezTo>
                  <a:pt x="936" y="792"/>
                  <a:pt x="841" y="834"/>
                  <a:pt x="794" y="848"/>
                </a:cubicBezTo>
                <a:cubicBezTo>
                  <a:pt x="922" y="779"/>
                  <a:pt x="922" y="779"/>
                  <a:pt x="922" y="779"/>
                </a:cubicBezTo>
                <a:cubicBezTo>
                  <a:pt x="1013" y="723"/>
                  <a:pt x="1013" y="723"/>
                  <a:pt x="1013" y="723"/>
                </a:cubicBezTo>
                <a:cubicBezTo>
                  <a:pt x="1068" y="676"/>
                  <a:pt x="1068" y="676"/>
                  <a:pt x="1068" y="676"/>
                </a:cubicBezTo>
                <a:cubicBezTo>
                  <a:pt x="1001" y="720"/>
                  <a:pt x="1001" y="720"/>
                  <a:pt x="1001" y="720"/>
                </a:cubicBezTo>
                <a:cubicBezTo>
                  <a:pt x="909" y="766"/>
                  <a:pt x="909" y="766"/>
                  <a:pt x="909" y="766"/>
                </a:cubicBezTo>
                <a:cubicBezTo>
                  <a:pt x="808" y="811"/>
                  <a:pt x="808" y="811"/>
                  <a:pt x="808" y="811"/>
                </a:cubicBezTo>
                <a:cubicBezTo>
                  <a:pt x="913" y="740"/>
                  <a:pt x="913" y="740"/>
                  <a:pt x="913" y="740"/>
                </a:cubicBezTo>
                <a:cubicBezTo>
                  <a:pt x="913" y="740"/>
                  <a:pt x="1014" y="668"/>
                  <a:pt x="1015" y="667"/>
                </a:cubicBezTo>
                <a:cubicBezTo>
                  <a:pt x="1016" y="666"/>
                  <a:pt x="1055" y="628"/>
                  <a:pt x="1055" y="628"/>
                </a:cubicBezTo>
                <a:cubicBezTo>
                  <a:pt x="1078" y="611"/>
                  <a:pt x="1078" y="611"/>
                  <a:pt x="1078" y="611"/>
                </a:cubicBezTo>
                <a:cubicBezTo>
                  <a:pt x="1052" y="626"/>
                  <a:pt x="1052" y="626"/>
                  <a:pt x="1052" y="626"/>
                </a:cubicBezTo>
                <a:cubicBezTo>
                  <a:pt x="987" y="670"/>
                  <a:pt x="987" y="670"/>
                  <a:pt x="987" y="670"/>
                </a:cubicBezTo>
                <a:cubicBezTo>
                  <a:pt x="914" y="713"/>
                  <a:pt x="914" y="713"/>
                  <a:pt x="914" y="713"/>
                </a:cubicBezTo>
                <a:cubicBezTo>
                  <a:pt x="824" y="764"/>
                  <a:pt x="824" y="764"/>
                  <a:pt x="824" y="764"/>
                </a:cubicBezTo>
                <a:cubicBezTo>
                  <a:pt x="901" y="699"/>
                  <a:pt x="901" y="699"/>
                  <a:pt x="901" y="699"/>
                </a:cubicBezTo>
                <a:cubicBezTo>
                  <a:pt x="981" y="633"/>
                  <a:pt x="981" y="633"/>
                  <a:pt x="981" y="633"/>
                </a:cubicBezTo>
                <a:cubicBezTo>
                  <a:pt x="1021" y="598"/>
                  <a:pt x="1021" y="598"/>
                  <a:pt x="1021" y="598"/>
                </a:cubicBezTo>
                <a:cubicBezTo>
                  <a:pt x="1048" y="572"/>
                  <a:pt x="1048" y="572"/>
                  <a:pt x="1048" y="572"/>
                </a:cubicBezTo>
                <a:cubicBezTo>
                  <a:pt x="1078" y="550"/>
                  <a:pt x="1078" y="550"/>
                  <a:pt x="1078" y="550"/>
                </a:cubicBezTo>
                <a:cubicBezTo>
                  <a:pt x="1037" y="574"/>
                  <a:pt x="1037" y="574"/>
                  <a:pt x="1037" y="574"/>
                </a:cubicBezTo>
                <a:cubicBezTo>
                  <a:pt x="917" y="657"/>
                  <a:pt x="917" y="657"/>
                  <a:pt x="917" y="657"/>
                </a:cubicBezTo>
                <a:cubicBezTo>
                  <a:pt x="830" y="714"/>
                  <a:pt x="830" y="714"/>
                  <a:pt x="830" y="714"/>
                </a:cubicBezTo>
                <a:cubicBezTo>
                  <a:pt x="808" y="731"/>
                  <a:pt x="808" y="731"/>
                  <a:pt x="808" y="731"/>
                </a:cubicBezTo>
                <a:cubicBezTo>
                  <a:pt x="808" y="730"/>
                  <a:pt x="808" y="730"/>
                  <a:pt x="808" y="730"/>
                </a:cubicBezTo>
                <a:cubicBezTo>
                  <a:pt x="819" y="720"/>
                  <a:pt x="874" y="668"/>
                  <a:pt x="875" y="667"/>
                </a:cubicBezTo>
                <a:cubicBezTo>
                  <a:pt x="876" y="666"/>
                  <a:pt x="968" y="574"/>
                  <a:pt x="968" y="574"/>
                </a:cubicBezTo>
                <a:cubicBezTo>
                  <a:pt x="1030" y="507"/>
                  <a:pt x="1030" y="507"/>
                  <a:pt x="1030" y="507"/>
                </a:cubicBezTo>
                <a:cubicBezTo>
                  <a:pt x="923" y="587"/>
                  <a:pt x="923" y="587"/>
                  <a:pt x="923" y="587"/>
                </a:cubicBezTo>
                <a:cubicBezTo>
                  <a:pt x="816" y="674"/>
                  <a:pt x="816" y="674"/>
                  <a:pt x="816" y="674"/>
                </a:cubicBezTo>
                <a:cubicBezTo>
                  <a:pt x="816" y="673"/>
                  <a:pt x="816" y="673"/>
                  <a:pt x="816" y="673"/>
                </a:cubicBezTo>
                <a:cubicBezTo>
                  <a:pt x="904" y="566"/>
                  <a:pt x="904" y="566"/>
                  <a:pt x="904" y="566"/>
                </a:cubicBezTo>
                <a:cubicBezTo>
                  <a:pt x="1001" y="456"/>
                  <a:pt x="1001" y="456"/>
                  <a:pt x="1001" y="456"/>
                </a:cubicBezTo>
                <a:cubicBezTo>
                  <a:pt x="1026" y="432"/>
                  <a:pt x="1026" y="432"/>
                  <a:pt x="1026" y="432"/>
                </a:cubicBezTo>
                <a:cubicBezTo>
                  <a:pt x="1050" y="418"/>
                  <a:pt x="1050" y="418"/>
                  <a:pt x="1050" y="418"/>
                </a:cubicBezTo>
                <a:cubicBezTo>
                  <a:pt x="1018" y="433"/>
                  <a:pt x="1018" y="433"/>
                  <a:pt x="1018" y="433"/>
                </a:cubicBezTo>
                <a:cubicBezTo>
                  <a:pt x="936" y="505"/>
                  <a:pt x="936" y="505"/>
                  <a:pt x="936" y="505"/>
                </a:cubicBezTo>
                <a:cubicBezTo>
                  <a:pt x="809" y="623"/>
                  <a:pt x="809" y="623"/>
                  <a:pt x="809" y="623"/>
                </a:cubicBezTo>
                <a:cubicBezTo>
                  <a:pt x="887" y="517"/>
                  <a:pt x="887" y="517"/>
                  <a:pt x="887" y="517"/>
                </a:cubicBezTo>
                <a:cubicBezTo>
                  <a:pt x="979" y="401"/>
                  <a:pt x="979" y="401"/>
                  <a:pt x="979" y="401"/>
                </a:cubicBezTo>
                <a:cubicBezTo>
                  <a:pt x="997" y="386"/>
                  <a:pt x="997" y="386"/>
                  <a:pt x="997" y="386"/>
                </a:cubicBezTo>
                <a:cubicBezTo>
                  <a:pt x="1030" y="368"/>
                  <a:pt x="1030" y="368"/>
                  <a:pt x="1030" y="368"/>
                </a:cubicBezTo>
                <a:cubicBezTo>
                  <a:pt x="997" y="382"/>
                  <a:pt x="997" y="382"/>
                  <a:pt x="997" y="382"/>
                </a:cubicBezTo>
                <a:cubicBezTo>
                  <a:pt x="966" y="402"/>
                  <a:pt x="966" y="402"/>
                  <a:pt x="966" y="402"/>
                </a:cubicBezTo>
                <a:cubicBezTo>
                  <a:pt x="836" y="536"/>
                  <a:pt x="836" y="536"/>
                  <a:pt x="836" y="536"/>
                </a:cubicBezTo>
                <a:cubicBezTo>
                  <a:pt x="788" y="590"/>
                  <a:pt x="788" y="590"/>
                  <a:pt x="788" y="590"/>
                </a:cubicBezTo>
                <a:cubicBezTo>
                  <a:pt x="788" y="590"/>
                  <a:pt x="788" y="590"/>
                  <a:pt x="788" y="590"/>
                </a:cubicBezTo>
                <a:cubicBezTo>
                  <a:pt x="790" y="587"/>
                  <a:pt x="790" y="587"/>
                  <a:pt x="790" y="587"/>
                </a:cubicBezTo>
                <a:cubicBezTo>
                  <a:pt x="791" y="586"/>
                  <a:pt x="856" y="482"/>
                  <a:pt x="856" y="482"/>
                </a:cubicBezTo>
                <a:cubicBezTo>
                  <a:pt x="908" y="405"/>
                  <a:pt x="908" y="405"/>
                  <a:pt x="908" y="405"/>
                </a:cubicBezTo>
                <a:cubicBezTo>
                  <a:pt x="942" y="356"/>
                  <a:pt x="942" y="356"/>
                  <a:pt x="942" y="356"/>
                </a:cubicBezTo>
                <a:cubicBezTo>
                  <a:pt x="966" y="319"/>
                  <a:pt x="966" y="319"/>
                  <a:pt x="966" y="319"/>
                </a:cubicBezTo>
                <a:cubicBezTo>
                  <a:pt x="981" y="301"/>
                  <a:pt x="981" y="301"/>
                  <a:pt x="981" y="301"/>
                </a:cubicBezTo>
                <a:cubicBezTo>
                  <a:pt x="1009" y="258"/>
                  <a:pt x="1009" y="258"/>
                  <a:pt x="1009" y="258"/>
                </a:cubicBezTo>
                <a:cubicBezTo>
                  <a:pt x="974" y="304"/>
                  <a:pt x="974" y="304"/>
                  <a:pt x="974" y="304"/>
                </a:cubicBezTo>
                <a:cubicBezTo>
                  <a:pt x="928" y="351"/>
                  <a:pt x="928" y="351"/>
                  <a:pt x="928" y="351"/>
                </a:cubicBezTo>
                <a:cubicBezTo>
                  <a:pt x="843" y="458"/>
                  <a:pt x="843" y="458"/>
                  <a:pt x="843" y="458"/>
                </a:cubicBezTo>
                <a:cubicBezTo>
                  <a:pt x="770" y="550"/>
                  <a:pt x="770" y="550"/>
                  <a:pt x="770" y="550"/>
                </a:cubicBezTo>
                <a:cubicBezTo>
                  <a:pt x="770" y="546"/>
                  <a:pt x="856" y="402"/>
                  <a:pt x="856" y="402"/>
                </a:cubicBezTo>
                <a:cubicBezTo>
                  <a:pt x="907" y="319"/>
                  <a:pt x="907" y="319"/>
                  <a:pt x="907" y="319"/>
                </a:cubicBezTo>
                <a:cubicBezTo>
                  <a:pt x="915" y="299"/>
                  <a:pt x="915" y="299"/>
                  <a:pt x="915" y="299"/>
                </a:cubicBezTo>
                <a:cubicBezTo>
                  <a:pt x="936" y="269"/>
                  <a:pt x="936" y="269"/>
                  <a:pt x="936" y="269"/>
                </a:cubicBezTo>
                <a:cubicBezTo>
                  <a:pt x="970" y="227"/>
                  <a:pt x="970" y="227"/>
                  <a:pt x="970" y="227"/>
                </a:cubicBezTo>
                <a:cubicBezTo>
                  <a:pt x="918" y="283"/>
                  <a:pt x="918" y="283"/>
                  <a:pt x="918" y="283"/>
                </a:cubicBezTo>
                <a:cubicBezTo>
                  <a:pt x="850" y="373"/>
                  <a:pt x="850" y="373"/>
                  <a:pt x="850" y="373"/>
                </a:cubicBezTo>
                <a:cubicBezTo>
                  <a:pt x="764" y="496"/>
                  <a:pt x="764" y="496"/>
                  <a:pt x="764" y="496"/>
                </a:cubicBezTo>
                <a:cubicBezTo>
                  <a:pt x="829" y="364"/>
                  <a:pt x="829" y="364"/>
                  <a:pt x="829" y="364"/>
                </a:cubicBezTo>
                <a:cubicBezTo>
                  <a:pt x="869" y="277"/>
                  <a:pt x="869" y="277"/>
                  <a:pt x="869" y="277"/>
                </a:cubicBezTo>
                <a:cubicBezTo>
                  <a:pt x="907" y="210"/>
                  <a:pt x="907" y="210"/>
                  <a:pt x="907" y="210"/>
                </a:cubicBezTo>
                <a:cubicBezTo>
                  <a:pt x="917" y="190"/>
                  <a:pt x="917" y="190"/>
                  <a:pt x="917" y="190"/>
                </a:cubicBezTo>
                <a:cubicBezTo>
                  <a:pt x="957" y="162"/>
                  <a:pt x="957" y="162"/>
                  <a:pt x="957" y="162"/>
                </a:cubicBezTo>
                <a:cubicBezTo>
                  <a:pt x="915" y="190"/>
                  <a:pt x="915" y="190"/>
                  <a:pt x="915" y="190"/>
                </a:cubicBezTo>
                <a:cubicBezTo>
                  <a:pt x="840" y="303"/>
                  <a:pt x="840" y="303"/>
                  <a:pt x="840" y="303"/>
                </a:cubicBezTo>
                <a:cubicBezTo>
                  <a:pt x="782" y="399"/>
                  <a:pt x="782" y="399"/>
                  <a:pt x="782" y="399"/>
                </a:cubicBezTo>
                <a:cubicBezTo>
                  <a:pt x="740" y="469"/>
                  <a:pt x="740" y="469"/>
                  <a:pt x="740" y="469"/>
                </a:cubicBezTo>
                <a:cubicBezTo>
                  <a:pt x="740" y="468"/>
                  <a:pt x="740" y="468"/>
                  <a:pt x="740" y="468"/>
                </a:cubicBezTo>
                <a:cubicBezTo>
                  <a:pt x="809" y="279"/>
                  <a:pt x="809" y="279"/>
                  <a:pt x="809" y="279"/>
                </a:cubicBezTo>
                <a:cubicBezTo>
                  <a:pt x="841" y="182"/>
                  <a:pt x="841" y="182"/>
                  <a:pt x="841" y="182"/>
                </a:cubicBezTo>
                <a:cubicBezTo>
                  <a:pt x="774" y="304"/>
                  <a:pt x="774" y="304"/>
                  <a:pt x="774" y="304"/>
                </a:cubicBezTo>
                <a:cubicBezTo>
                  <a:pt x="718" y="418"/>
                  <a:pt x="718" y="418"/>
                  <a:pt x="718" y="418"/>
                </a:cubicBezTo>
                <a:cubicBezTo>
                  <a:pt x="761" y="272"/>
                  <a:pt x="761" y="272"/>
                  <a:pt x="761" y="272"/>
                </a:cubicBezTo>
                <a:cubicBezTo>
                  <a:pt x="794" y="102"/>
                  <a:pt x="794" y="102"/>
                  <a:pt x="794" y="102"/>
                </a:cubicBezTo>
                <a:cubicBezTo>
                  <a:pt x="738" y="256"/>
                  <a:pt x="738" y="256"/>
                  <a:pt x="738" y="256"/>
                </a:cubicBezTo>
                <a:cubicBezTo>
                  <a:pt x="695" y="374"/>
                  <a:pt x="695" y="374"/>
                  <a:pt x="695" y="374"/>
                </a:cubicBezTo>
                <a:cubicBezTo>
                  <a:pt x="694" y="373"/>
                  <a:pt x="694" y="372"/>
                  <a:pt x="693" y="371"/>
                </a:cubicBezTo>
                <a:cubicBezTo>
                  <a:pt x="690" y="386"/>
                  <a:pt x="690" y="386"/>
                  <a:pt x="690" y="386"/>
                </a:cubicBezTo>
                <a:cubicBezTo>
                  <a:pt x="693" y="371"/>
                  <a:pt x="693" y="371"/>
                  <a:pt x="693" y="371"/>
                </a:cubicBezTo>
                <a:cubicBezTo>
                  <a:pt x="724" y="223"/>
                  <a:pt x="724" y="223"/>
                  <a:pt x="724" y="223"/>
                </a:cubicBezTo>
                <a:cubicBezTo>
                  <a:pt x="737" y="116"/>
                  <a:pt x="737" y="116"/>
                  <a:pt x="737" y="116"/>
                </a:cubicBezTo>
                <a:cubicBezTo>
                  <a:pt x="733" y="91"/>
                  <a:pt x="733" y="91"/>
                  <a:pt x="733" y="91"/>
                </a:cubicBezTo>
                <a:cubicBezTo>
                  <a:pt x="731" y="119"/>
                  <a:pt x="731" y="119"/>
                  <a:pt x="731" y="119"/>
                </a:cubicBezTo>
                <a:cubicBezTo>
                  <a:pt x="702" y="215"/>
                  <a:pt x="702" y="215"/>
                  <a:pt x="702" y="215"/>
                </a:cubicBezTo>
                <a:cubicBezTo>
                  <a:pt x="671" y="337"/>
                  <a:pt x="671" y="337"/>
                  <a:pt x="671" y="337"/>
                </a:cubicBezTo>
                <a:cubicBezTo>
                  <a:pt x="667" y="355"/>
                  <a:pt x="667" y="355"/>
                  <a:pt x="667" y="355"/>
                </a:cubicBezTo>
                <a:cubicBezTo>
                  <a:pt x="667" y="355"/>
                  <a:pt x="667" y="355"/>
                  <a:pt x="667" y="355"/>
                </a:cubicBezTo>
                <a:cubicBezTo>
                  <a:pt x="671" y="337"/>
                  <a:pt x="671" y="337"/>
                  <a:pt x="671" y="337"/>
                </a:cubicBezTo>
                <a:cubicBezTo>
                  <a:pt x="671" y="336"/>
                  <a:pt x="670" y="335"/>
                  <a:pt x="669" y="334"/>
                </a:cubicBezTo>
                <a:cubicBezTo>
                  <a:pt x="670" y="332"/>
                  <a:pt x="670" y="330"/>
                  <a:pt x="670" y="328"/>
                </a:cubicBezTo>
                <a:cubicBezTo>
                  <a:pt x="671" y="325"/>
                  <a:pt x="671" y="320"/>
                  <a:pt x="672" y="316"/>
                </a:cubicBezTo>
                <a:cubicBezTo>
                  <a:pt x="672" y="316"/>
                  <a:pt x="672" y="315"/>
                  <a:pt x="672" y="314"/>
                </a:cubicBezTo>
                <a:cubicBezTo>
                  <a:pt x="672" y="313"/>
                  <a:pt x="672" y="312"/>
                  <a:pt x="672" y="310"/>
                </a:cubicBezTo>
                <a:cubicBezTo>
                  <a:pt x="672" y="310"/>
                  <a:pt x="672" y="310"/>
                  <a:pt x="672" y="310"/>
                </a:cubicBezTo>
                <a:cubicBezTo>
                  <a:pt x="673" y="305"/>
                  <a:pt x="674" y="301"/>
                  <a:pt x="674" y="296"/>
                </a:cubicBezTo>
                <a:cubicBezTo>
                  <a:pt x="674" y="296"/>
                  <a:pt x="674" y="296"/>
                  <a:pt x="674" y="295"/>
                </a:cubicBezTo>
                <a:cubicBezTo>
                  <a:pt x="675" y="294"/>
                  <a:pt x="675" y="293"/>
                  <a:pt x="675" y="292"/>
                </a:cubicBezTo>
                <a:cubicBezTo>
                  <a:pt x="675" y="292"/>
                  <a:pt x="675" y="292"/>
                  <a:pt x="675" y="291"/>
                </a:cubicBezTo>
                <a:cubicBezTo>
                  <a:pt x="675" y="290"/>
                  <a:pt x="675" y="289"/>
                  <a:pt x="675" y="288"/>
                </a:cubicBezTo>
                <a:cubicBezTo>
                  <a:pt x="676" y="287"/>
                  <a:pt x="676" y="287"/>
                  <a:pt x="676" y="287"/>
                </a:cubicBezTo>
                <a:cubicBezTo>
                  <a:pt x="676" y="286"/>
                  <a:pt x="676" y="285"/>
                  <a:pt x="676" y="284"/>
                </a:cubicBezTo>
                <a:cubicBezTo>
                  <a:pt x="676" y="283"/>
                  <a:pt x="676" y="283"/>
                  <a:pt x="676" y="283"/>
                </a:cubicBezTo>
                <a:cubicBezTo>
                  <a:pt x="676" y="283"/>
                  <a:pt x="676" y="282"/>
                  <a:pt x="676" y="281"/>
                </a:cubicBezTo>
                <a:cubicBezTo>
                  <a:pt x="676" y="280"/>
                  <a:pt x="676" y="280"/>
                  <a:pt x="676" y="280"/>
                </a:cubicBezTo>
                <a:cubicBezTo>
                  <a:pt x="677" y="279"/>
                  <a:pt x="677" y="279"/>
                  <a:pt x="677" y="278"/>
                </a:cubicBezTo>
                <a:cubicBezTo>
                  <a:pt x="677" y="278"/>
                  <a:pt x="677" y="278"/>
                  <a:pt x="677" y="278"/>
                </a:cubicBezTo>
                <a:cubicBezTo>
                  <a:pt x="677" y="277"/>
                  <a:pt x="677" y="276"/>
                  <a:pt x="677" y="276"/>
                </a:cubicBezTo>
                <a:cubicBezTo>
                  <a:pt x="677" y="275"/>
                  <a:pt x="677" y="275"/>
                  <a:pt x="677" y="275"/>
                </a:cubicBezTo>
                <a:cubicBezTo>
                  <a:pt x="677" y="275"/>
                  <a:pt x="677" y="275"/>
                  <a:pt x="677" y="274"/>
                </a:cubicBezTo>
                <a:cubicBezTo>
                  <a:pt x="677" y="274"/>
                  <a:pt x="677" y="274"/>
                  <a:pt x="677" y="274"/>
                </a:cubicBezTo>
                <a:cubicBezTo>
                  <a:pt x="677" y="273"/>
                  <a:pt x="677" y="273"/>
                  <a:pt x="677" y="273"/>
                </a:cubicBezTo>
                <a:cubicBezTo>
                  <a:pt x="678" y="269"/>
                  <a:pt x="693" y="207"/>
                  <a:pt x="693" y="207"/>
                </a:cubicBezTo>
                <a:cubicBezTo>
                  <a:pt x="697" y="77"/>
                  <a:pt x="697" y="77"/>
                  <a:pt x="697" y="77"/>
                </a:cubicBezTo>
                <a:cubicBezTo>
                  <a:pt x="692" y="51"/>
                  <a:pt x="692" y="51"/>
                  <a:pt x="692" y="51"/>
                </a:cubicBezTo>
                <a:cubicBezTo>
                  <a:pt x="692" y="89"/>
                  <a:pt x="692" y="89"/>
                  <a:pt x="692" y="89"/>
                </a:cubicBezTo>
                <a:cubicBezTo>
                  <a:pt x="681" y="145"/>
                  <a:pt x="681" y="145"/>
                  <a:pt x="681" y="145"/>
                </a:cubicBezTo>
                <a:cubicBezTo>
                  <a:pt x="681" y="47"/>
                  <a:pt x="681" y="47"/>
                  <a:pt x="681" y="47"/>
                </a:cubicBezTo>
                <a:cubicBezTo>
                  <a:pt x="677" y="33"/>
                  <a:pt x="677" y="33"/>
                  <a:pt x="677" y="33"/>
                </a:cubicBezTo>
                <a:cubicBezTo>
                  <a:pt x="675" y="0"/>
                  <a:pt x="675" y="0"/>
                  <a:pt x="675" y="0"/>
                </a:cubicBezTo>
              </a:path>
            </a:pathLst>
          </a:custGeom>
          <a:solidFill>
            <a:schemeClr val="bg1">
              <a:lumMod val="65000"/>
              <a:alpha val="19000"/>
            </a:schemeClr>
          </a:solidFill>
          <a:ln>
            <a:noFill/>
          </a:ln>
        </p:spPr>
        <p:txBody>
          <a:bodyPr vert="horz" wrap="square" lIns="91440" tIns="45720" rIns="91440" bIns="45720" numCol="1" anchor="t" anchorCtr="0" compatLnSpc="1"/>
          <a:lstStyle/>
          <a:p>
            <a:endParaRPr lang="en-US"/>
          </a:p>
        </p:txBody>
      </p:sp>
      <p:sp>
        <p:nvSpPr>
          <p:cNvPr id="26" name="Freeform 16"/>
          <p:cNvSpPr/>
          <p:nvPr userDrawn="1"/>
        </p:nvSpPr>
        <p:spPr bwMode="auto">
          <a:xfrm rot="11700000">
            <a:off x="10498790" y="-700498"/>
            <a:ext cx="1493838" cy="2312988"/>
          </a:xfrm>
          <a:custGeom>
            <a:avLst/>
            <a:gdLst>
              <a:gd name="T0" fmla="*/ 693 w 933"/>
              <a:gd name="T1" fmla="*/ 473 h 1447"/>
              <a:gd name="T2" fmla="*/ 527 w 933"/>
              <a:gd name="T3" fmla="*/ 526 h 1447"/>
              <a:gd name="T4" fmla="*/ 725 w 933"/>
              <a:gd name="T5" fmla="*/ 375 h 1447"/>
              <a:gd name="T6" fmla="*/ 827 w 933"/>
              <a:gd name="T7" fmla="*/ 259 h 1447"/>
              <a:gd name="T8" fmla="*/ 729 w 933"/>
              <a:gd name="T9" fmla="*/ 319 h 1447"/>
              <a:gd name="T10" fmla="*/ 720 w 933"/>
              <a:gd name="T11" fmla="*/ 326 h 1447"/>
              <a:gd name="T12" fmla="*/ 703 w 933"/>
              <a:gd name="T13" fmla="*/ 339 h 1447"/>
              <a:gd name="T14" fmla="*/ 672 w 933"/>
              <a:gd name="T15" fmla="*/ 362 h 1447"/>
              <a:gd name="T16" fmla="*/ 713 w 933"/>
              <a:gd name="T17" fmla="*/ 294 h 1447"/>
              <a:gd name="T18" fmla="*/ 727 w 933"/>
              <a:gd name="T19" fmla="*/ 213 h 1447"/>
              <a:gd name="T20" fmla="*/ 656 w 933"/>
              <a:gd name="T21" fmla="*/ 289 h 1447"/>
              <a:gd name="T22" fmla="*/ 592 w 933"/>
              <a:gd name="T23" fmla="*/ 269 h 1447"/>
              <a:gd name="T24" fmla="*/ 634 w 933"/>
              <a:gd name="T25" fmla="*/ 183 h 1447"/>
              <a:gd name="T26" fmla="*/ 600 w 933"/>
              <a:gd name="T27" fmla="*/ 159 h 1447"/>
              <a:gd name="T28" fmla="*/ 518 w 933"/>
              <a:gd name="T29" fmla="*/ 265 h 1447"/>
              <a:gd name="T30" fmla="*/ 547 w 933"/>
              <a:gd name="T31" fmla="*/ 167 h 1447"/>
              <a:gd name="T32" fmla="*/ 569 w 933"/>
              <a:gd name="T33" fmla="*/ 15 h 1447"/>
              <a:gd name="T34" fmla="*/ 426 w 933"/>
              <a:gd name="T35" fmla="*/ 412 h 1447"/>
              <a:gd name="T36" fmla="*/ 412 w 933"/>
              <a:gd name="T37" fmla="*/ 200 h 1447"/>
              <a:gd name="T38" fmla="*/ 402 w 933"/>
              <a:gd name="T39" fmla="*/ 67 h 1447"/>
              <a:gd name="T40" fmla="*/ 370 w 933"/>
              <a:gd name="T41" fmla="*/ 111 h 1447"/>
              <a:gd name="T42" fmla="*/ 371 w 933"/>
              <a:gd name="T43" fmla="*/ 198 h 1447"/>
              <a:gd name="T44" fmla="*/ 340 w 933"/>
              <a:gd name="T45" fmla="*/ 331 h 1447"/>
              <a:gd name="T46" fmla="*/ 246 w 933"/>
              <a:gd name="T47" fmla="*/ 80 h 1447"/>
              <a:gd name="T48" fmla="*/ 287 w 933"/>
              <a:gd name="T49" fmla="*/ 308 h 1447"/>
              <a:gd name="T50" fmla="*/ 323 w 933"/>
              <a:gd name="T51" fmla="*/ 454 h 1447"/>
              <a:gd name="T52" fmla="*/ 137 w 933"/>
              <a:gd name="T53" fmla="*/ 212 h 1447"/>
              <a:gd name="T54" fmla="*/ 249 w 933"/>
              <a:gd name="T55" fmla="*/ 438 h 1447"/>
              <a:gd name="T56" fmla="*/ 65 w 933"/>
              <a:gd name="T57" fmla="*/ 364 h 1447"/>
              <a:gd name="T58" fmla="*/ 282 w 933"/>
              <a:gd name="T59" fmla="*/ 518 h 1447"/>
              <a:gd name="T60" fmla="*/ 298 w 933"/>
              <a:gd name="T61" fmla="*/ 529 h 1447"/>
              <a:gd name="T62" fmla="*/ 311 w 933"/>
              <a:gd name="T63" fmla="*/ 537 h 1447"/>
              <a:gd name="T64" fmla="*/ 316 w 933"/>
              <a:gd name="T65" fmla="*/ 541 h 1447"/>
              <a:gd name="T66" fmla="*/ 312 w 933"/>
              <a:gd name="T67" fmla="*/ 541 h 1447"/>
              <a:gd name="T68" fmla="*/ 296 w 933"/>
              <a:gd name="T69" fmla="*/ 539 h 1447"/>
              <a:gd name="T70" fmla="*/ 154 w 933"/>
              <a:gd name="T71" fmla="*/ 553 h 1447"/>
              <a:gd name="T72" fmla="*/ 319 w 933"/>
              <a:gd name="T73" fmla="*/ 585 h 1447"/>
              <a:gd name="T74" fmla="*/ 344 w 933"/>
              <a:gd name="T75" fmla="*/ 668 h 1447"/>
              <a:gd name="T76" fmla="*/ 154 w 933"/>
              <a:gd name="T77" fmla="*/ 1052 h 1447"/>
              <a:gd name="T78" fmla="*/ 64 w 933"/>
              <a:gd name="T79" fmla="*/ 1377 h 1447"/>
              <a:gd name="T80" fmla="*/ 379 w 933"/>
              <a:gd name="T81" fmla="*/ 617 h 1447"/>
              <a:gd name="T82" fmla="*/ 389 w 933"/>
              <a:gd name="T83" fmla="*/ 598 h 1447"/>
              <a:gd name="T84" fmla="*/ 429 w 933"/>
              <a:gd name="T85" fmla="*/ 625 h 1447"/>
              <a:gd name="T86" fmla="*/ 476 w 933"/>
              <a:gd name="T87" fmla="*/ 719 h 1447"/>
              <a:gd name="T88" fmla="*/ 514 w 933"/>
              <a:gd name="T89" fmla="*/ 778 h 1447"/>
              <a:gd name="T90" fmla="*/ 554 w 933"/>
              <a:gd name="T91" fmla="*/ 776 h 1447"/>
              <a:gd name="T92" fmla="*/ 506 w 933"/>
              <a:gd name="T93" fmla="*/ 690 h 1447"/>
              <a:gd name="T94" fmla="*/ 498 w 933"/>
              <a:gd name="T95" fmla="*/ 642 h 1447"/>
              <a:gd name="T96" fmla="*/ 625 w 933"/>
              <a:gd name="T97" fmla="*/ 697 h 1447"/>
              <a:gd name="T98" fmla="*/ 743 w 933"/>
              <a:gd name="T99" fmla="*/ 735 h 1447"/>
              <a:gd name="T100" fmla="*/ 780 w 933"/>
              <a:gd name="T101" fmla="*/ 719 h 1447"/>
              <a:gd name="T102" fmla="*/ 733 w 933"/>
              <a:gd name="T103" fmla="*/ 693 h 1447"/>
              <a:gd name="T104" fmla="*/ 620 w 933"/>
              <a:gd name="T105" fmla="*/ 647 h 1447"/>
              <a:gd name="T106" fmla="*/ 549 w 933"/>
              <a:gd name="T107" fmla="*/ 617 h 1447"/>
              <a:gd name="T108" fmla="*/ 542 w 933"/>
              <a:gd name="T109" fmla="*/ 604 h 1447"/>
              <a:gd name="T110" fmla="*/ 726 w 933"/>
              <a:gd name="T111" fmla="*/ 611 h 1447"/>
              <a:gd name="T112" fmla="*/ 820 w 933"/>
              <a:gd name="T113" fmla="*/ 581 h 1447"/>
              <a:gd name="T114" fmla="*/ 757 w 933"/>
              <a:gd name="T115" fmla="*/ 570 h 1447"/>
              <a:gd name="T116" fmla="*/ 704 w 933"/>
              <a:gd name="T117" fmla="*/ 567 h 1447"/>
              <a:gd name="T118" fmla="*/ 688 w 933"/>
              <a:gd name="T119" fmla="*/ 524 h 1447"/>
              <a:gd name="T120" fmla="*/ 882 w 933"/>
              <a:gd name="T121" fmla="*/ 459 h 1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3" h="1447">
                <a:moveTo>
                  <a:pt x="933" y="428"/>
                </a:moveTo>
                <a:cubicBezTo>
                  <a:pt x="905" y="433"/>
                  <a:pt x="877" y="437"/>
                  <a:pt x="848" y="437"/>
                </a:cubicBezTo>
                <a:cubicBezTo>
                  <a:pt x="818" y="444"/>
                  <a:pt x="787" y="450"/>
                  <a:pt x="757" y="456"/>
                </a:cubicBezTo>
                <a:cubicBezTo>
                  <a:pt x="753" y="457"/>
                  <a:pt x="750" y="458"/>
                  <a:pt x="747" y="459"/>
                </a:cubicBezTo>
                <a:cubicBezTo>
                  <a:pt x="745" y="459"/>
                  <a:pt x="743" y="459"/>
                  <a:pt x="741" y="460"/>
                </a:cubicBezTo>
                <a:cubicBezTo>
                  <a:pt x="739" y="460"/>
                  <a:pt x="737" y="460"/>
                  <a:pt x="735" y="461"/>
                </a:cubicBezTo>
                <a:cubicBezTo>
                  <a:pt x="730" y="462"/>
                  <a:pt x="724" y="463"/>
                  <a:pt x="719" y="464"/>
                </a:cubicBezTo>
                <a:cubicBezTo>
                  <a:pt x="712" y="466"/>
                  <a:pt x="705" y="469"/>
                  <a:pt x="698" y="471"/>
                </a:cubicBezTo>
                <a:cubicBezTo>
                  <a:pt x="697" y="472"/>
                  <a:pt x="695" y="472"/>
                  <a:pt x="693" y="473"/>
                </a:cubicBezTo>
                <a:cubicBezTo>
                  <a:pt x="686" y="475"/>
                  <a:pt x="680" y="477"/>
                  <a:pt x="673" y="480"/>
                </a:cubicBezTo>
                <a:cubicBezTo>
                  <a:pt x="673" y="480"/>
                  <a:pt x="673" y="480"/>
                  <a:pt x="673" y="480"/>
                </a:cubicBezTo>
                <a:cubicBezTo>
                  <a:pt x="673" y="480"/>
                  <a:pt x="673" y="480"/>
                  <a:pt x="673" y="480"/>
                </a:cubicBezTo>
                <a:cubicBezTo>
                  <a:pt x="668" y="482"/>
                  <a:pt x="662" y="484"/>
                  <a:pt x="657" y="486"/>
                </a:cubicBezTo>
                <a:cubicBezTo>
                  <a:pt x="648" y="490"/>
                  <a:pt x="638" y="495"/>
                  <a:pt x="628" y="497"/>
                </a:cubicBezTo>
                <a:cubicBezTo>
                  <a:pt x="618" y="499"/>
                  <a:pt x="607" y="502"/>
                  <a:pt x="597" y="505"/>
                </a:cubicBezTo>
                <a:cubicBezTo>
                  <a:pt x="585" y="509"/>
                  <a:pt x="573" y="512"/>
                  <a:pt x="562" y="516"/>
                </a:cubicBezTo>
                <a:cubicBezTo>
                  <a:pt x="559" y="517"/>
                  <a:pt x="532" y="526"/>
                  <a:pt x="528" y="526"/>
                </a:cubicBezTo>
                <a:cubicBezTo>
                  <a:pt x="528" y="526"/>
                  <a:pt x="527" y="526"/>
                  <a:pt x="527" y="526"/>
                </a:cubicBezTo>
                <a:cubicBezTo>
                  <a:pt x="527" y="525"/>
                  <a:pt x="526" y="524"/>
                  <a:pt x="526" y="523"/>
                </a:cubicBezTo>
                <a:cubicBezTo>
                  <a:pt x="526" y="523"/>
                  <a:pt x="525" y="522"/>
                  <a:pt x="525" y="521"/>
                </a:cubicBezTo>
                <a:cubicBezTo>
                  <a:pt x="529" y="518"/>
                  <a:pt x="533" y="514"/>
                  <a:pt x="537" y="511"/>
                </a:cubicBezTo>
                <a:cubicBezTo>
                  <a:pt x="551" y="499"/>
                  <a:pt x="564" y="488"/>
                  <a:pt x="578" y="477"/>
                </a:cubicBezTo>
                <a:cubicBezTo>
                  <a:pt x="578" y="477"/>
                  <a:pt x="578" y="477"/>
                  <a:pt x="578" y="477"/>
                </a:cubicBezTo>
                <a:cubicBezTo>
                  <a:pt x="580" y="476"/>
                  <a:pt x="581" y="475"/>
                  <a:pt x="582" y="474"/>
                </a:cubicBezTo>
                <a:cubicBezTo>
                  <a:pt x="621" y="447"/>
                  <a:pt x="660" y="421"/>
                  <a:pt x="698" y="394"/>
                </a:cubicBezTo>
                <a:cubicBezTo>
                  <a:pt x="698" y="394"/>
                  <a:pt x="698" y="394"/>
                  <a:pt x="698" y="394"/>
                </a:cubicBezTo>
                <a:cubicBezTo>
                  <a:pt x="707" y="388"/>
                  <a:pt x="716" y="381"/>
                  <a:pt x="725" y="375"/>
                </a:cubicBezTo>
                <a:cubicBezTo>
                  <a:pt x="725" y="375"/>
                  <a:pt x="725" y="375"/>
                  <a:pt x="725" y="375"/>
                </a:cubicBezTo>
                <a:cubicBezTo>
                  <a:pt x="733" y="368"/>
                  <a:pt x="742" y="361"/>
                  <a:pt x="750" y="354"/>
                </a:cubicBezTo>
                <a:cubicBezTo>
                  <a:pt x="753" y="351"/>
                  <a:pt x="756" y="349"/>
                  <a:pt x="759" y="347"/>
                </a:cubicBezTo>
                <a:cubicBezTo>
                  <a:pt x="765" y="342"/>
                  <a:pt x="771" y="338"/>
                  <a:pt x="777" y="333"/>
                </a:cubicBezTo>
                <a:cubicBezTo>
                  <a:pt x="783" y="329"/>
                  <a:pt x="788" y="324"/>
                  <a:pt x="794" y="320"/>
                </a:cubicBezTo>
                <a:cubicBezTo>
                  <a:pt x="795" y="319"/>
                  <a:pt x="795" y="319"/>
                  <a:pt x="796" y="318"/>
                </a:cubicBezTo>
                <a:cubicBezTo>
                  <a:pt x="796" y="318"/>
                  <a:pt x="796" y="318"/>
                  <a:pt x="796" y="318"/>
                </a:cubicBezTo>
                <a:cubicBezTo>
                  <a:pt x="820" y="297"/>
                  <a:pt x="838" y="272"/>
                  <a:pt x="853" y="243"/>
                </a:cubicBezTo>
                <a:cubicBezTo>
                  <a:pt x="844" y="249"/>
                  <a:pt x="836" y="254"/>
                  <a:pt x="827" y="259"/>
                </a:cubicBezTo>
                <a:cubicBezTo>
                  <a:pt x="812" y="267"/>
                  <a:pt x="796" y="272"/>
                  <a:pt x="782" y="280"/>
                </a:cubicBezTo>
                <a:cubicBezTo>
                  <a:pt x="776" y="283"/>
                  <a:pt x="771" y="287"/>
                  <a:pt x="766" y="291"/>
                </a:cubicBezTo>
                <a:cubicBezTo>
                  <a:pt x="766" y="291"/>
                  <a:pt x="766" y="291"/>
                  <a:pt x="766" y="291"/>
                </a:cubicBezTo>
                <a:cubicBezTo>
                  <a:pt x="766" y="291"/>
                  <a:pt x="766" y="291"/>
                  <a:pt x="766" y="291"/>
                </a:cubicBezTo>
                <a:cubicBezTo>
                  <a:pt x="761" y="294"/>
                  <a:pt x="756" y="298"/>
                  <a:pt x="751" y="302"/>
                </a:cubicBezTo>
                <a:cubicBezTo>
                  <a:pt x="751" y="302"/>
                  <a:pt x="750" y="303"/>
                  <a:pt x="750" y="303"/>
                </a:cubicBezTo>
                <a:cubicBezTo>
                  <a:pt x="745" y="307"/>
                  <a:pt x="740" y="311"/>
                  <a:pt x="735" y="315"/>
                </a:cubicBezTo>
                <a:cubicBezTo>
                  <a:pt x="734" y="316"/>
                  <a:pt x="733" y="316"/>
                  <a:pt x="732" y="317"/>
                </a:cubicBezTo>
                <a:cubicBezTo>
                  <a:pt x="731" y="318"/>
                  <a:pt x="730" y="318"/>
                  <a:pt x="729" y="319"/>
                </a:cubicBezTo>
                <a:cubicBezTo>
                  <a:pt x="729" y="319"/>
                  <a:pt x="729" y="319"/>
                  <a:pt x="729" y="319"/>
                </a:cubicBezTo>
                <a:cubicBezTo>
                  <a:pt x="729" y="320"/>
                  <a:pt x="728" y="320"/>
                  <a:pt x="728" y="320"/>
                </a:cubicBezTo>
                <a:cubicBezTo>
                  <a:pt x="728" y="320"/>
                  <a:pt x="728" y="320"/>
                  <a:pt x="727" y="320"/>
                </a:cubicBezTo>
                <a:cubicBezTo>
                  <a:pt x="727" y="321"/>
                  <a:pt x="727" y="321"/>
                  <a:pt x="726" y="321"/>
                </a:cubicBezTo>
                <a:cubicBezTo>
                  <a:pt x="726" y="321"/>
                  <a:pt x="726" y="322"/>
                  <a:pt x="725" y="322"/>
                </a:cubicBezTo>
                <a:cubicBezTo>
                  <a:pt x="725" y="322"/>
                  <a:pt x="724" y="322"/>
                  <a:pt x="724" y="323"/>
                </a:cubicBezTo>
                <a:cubicBezTo>
                  <a:pt x="724" y="323"/>
                  <a:pt x="723" y="324"/>
                  <a:pt x="722" y="324"/>
                </a:cubicBezTo>
                <a:cubicBezTo>
                  <a:pt x="722" y="324"/>
                  <a:pt x="722" y="324"/>
                  <a:pt x="721" y="325"/>
                </a:cubicBezTo>
                <a:cubicBezTo>
                  <a:pt x="721" y="325"/>
                  <a:pt x="720" y="326"/>
                  <a:pt x="720" y="326"/>
                </a:cubicBezTo>
                <a:cubicBezTo>
                  <a:pt x="719" y="326"/>
                  <a:pt x="719" y="327"/>
                  <a:pt x="718" y="327"/>
                </a:cubicBezTo>
                <a:cubicBezTo>
                  <a:pt x="718" y="328"/>
                  <a:pt x="717" y="328"/>
                  <a:pt x="716" y="328"/>
                </a:cubicBezTo>
                <a:cubicBezTo>
                  <a:pt x="716" y="329"/>
                  <a:pt x="715" y="329"/>
                  <a:pt x="715" y="330"/>
                </a:cubicBezTo>
                <a:cubicBezTo>
                  <a:pt x="714" y="330"/>
                  <a:pt x="713" y="331"/>
                  <a:pt x="713" y="331"/>
                </a:cubicBezTo>
                <a:cubicBezTo>
                  <a:pt x="712" y="332"/>
                  <a:pt x="712" y="332"/>
                  <a:pt x="711" y="333"/>
                </a:cubicBezTo>
                <a:cubicBezTo>
                  <a:pt x="710" y="333"/>
                  <a:pt x="709" y="334"/>
                  <a:pt x="708" y="335"/>
                </a:cubicBezTo>
                <a:cubicBezTo>
                  <a:pt x="708" y="335"/>
                  <a:pt x="707" y="335"/>
                  <a:pt x="707" y="336"/>
                </a:cubicBezTo>
                <a:cubicBezTo>
                  <a:pt x="706" y="336"/>
                  <a:pt x="705" y="337"/>
                  <a:pt x="704" y="338"/>
                </a:cubicBezTo>
                <a:cubicBezTo>
                  <a:pt x="704" y="338"/>
                  <a:pt x="703" y="339"/>
                  <a:pt x="703" y="339"/>
                </a:cubicBezTo>
                <a:cubicBezTo>
                  <a:pt x="702" y="340"/>
                  <a:pt x="701" y="341"/>
                  <a:pt x="699" y="341"/>
                </a:cubicBezTo>
                <a:cubicBezTo>
                  <a:pt x="699" y="342"/>
                  <a:pt x="699" y="342"/>
                  <a:pt x="698" y="342"/>
                </a:cubicBezTo>
                <a:cubicBezTo>
                  <a:pt x="697" y="343"/>
                  <a:pt x="696" y="344"/>
                  <a:pt x="695" y="345"/>
                </a:cubicBezTo>
                <a:cubicBezTo>
                  <a:pt x="694" y="346"/>
                  <a:pt x="693" y="346"/>
                  <a:pt x="693" y="347"/>
                </a:cubicBezTo>
                <a:cubicBezTo>
                  <a:pt x="690" y="349"/>
                  <a:pt x="686" y="351"/>
                  <a:pt x="683" y="354"/>
                </a:cubicBezTo>
                <a:cubicBezTo>
                  <a:pt x="682" y="354"/>
                  <a:pt x="682" y="355"/>
                  <a:pt x="681" y="355"/>
                </a:cubicBezTo>
                <a:cubicBezTo>
                  <a:pt x="679" y="357"/>
                  <a:pt x="678" y="358"/>
                  <a:pt x="676" y="359"/>
                </a:cubicBezTo>
                <a:cubicBezTo>
                  <a:pt x="676" y="359"/>
                  <a:pt x="676" y="359"/>
                  <a:pt x="676" y="359"/>
                </a:cubicBezTo>
                <a:cubicBezTo>
                  <a:pt x="675" y="360"/>
                  <a:pt x="673" y="361"/>
                  <a:pt x="672" y="362"/>
                </a:cubicBezTo>
                <a:cubicBezTo>
                  <a:pt x="671" y="363"/>
                  <a:pt x="671" y="363"/>
                  <a:pt x="670" y="364"/>
                </a:cubicBezTo>
                <a:cubicBezTo>
                  <a:pt x="669" y="364"/>
                  <a:pt x="668" y="365"/>
                  <a:pt x="667" y="366"/>
                </a:cubicBezTo>
                <a:cubicBezTo>
                  <a:pt x="641" y="386"/>
                  <a:pt x="616" y="405"/>
                  <a:pt x="615" y="404"/>
                </a:cubicBezTo>
                <a:cubicBezTo>
                  <a:pt x="614" y="403"/>
                  <a:pt x="613" y="401"/>
                  <a:pt x="612" y="400"/>
                </a:cubicBezTo>
                <a:cubicBezTo>
                  <a:pt x="629" y="382"/>
                  <a:pt x="646" y="364"/>
                  <a:pt x="663" y="346"/>
                </a:cubicBezTo>
                <a:cubicBezTo>
                  <a:pt x="668" y="341"/>
                  <a:pt x="673" y="335"/>
                  <a:pt x="678" y="330"/>
                </a:cubicBezTo>
                <a:cubicBezTo>
                  <a:pt x="681" y="327"/>
                  <a:pt x="684" y="324"/>
                  <a:pt x="687" y="321"/>
                </a:cubicBezTo>
                <a:cubicBezTo>
                  <a:pt x="694" y="315"/>
                  <a:pt x="699" y="307"/>
                  <a:pt x="706" y="300"/>
                </a:cubicBezTo>
                <a:cubicBezTo>
                  <a:pt x="708" y="298"/>
                  <a:pt x="711" y="296"/>
                  <a:pt x="713" y="294"/>
                </a:cubicBezTo>
                <a:cubicBezTo>
                  <a:pt x="715" y="291"/>
                  <a:pt x="718" y="289"/>
                  <a:pt x="720" y="287"/>
                </a:cubicBezTo>
                <a:cubicBezTo>
                  <a:pt x="726" y="281"/>
                  <a:pt x="732" y="274"/>
                  <a:pt x="738" y="268"/>
                </a:cubicBezTo>
                <a:cubicBezTo>
                  <a:pt x="750" y="249"/>
                  <a:pt x="763" y="231"/>
                  <a:pt x="774" y="213"/>
                </a:cubicBezTo>
                <a:cubicBezTo>
                  <a:pt x="785" y="195"/>
                  <a:pt x="792" y="177"/>
                  <a:pt x="801" y="159"/>
                </a:cubicBezTo>
                <a:cubicBezTo>
                  <a:pt x="791" y="166"/>
                  <a:pt x="780" y="173"/>
                  <a:pt x="770" y="181"/>
                </a:cubicBezTo>
                <a:cubicBezTo>
                  <a:pt x="770" y="181"/>
                  <a:pt x="770" y="181"/>
                  <a:pt x="770" y="181"/>
                </a:cubicBezTo>
                <a:cubicBezTo>
                  <a:pt x="769" y="182"/>
                  <a:pt x="767" y="183"/>
                  <a:pt x="766" y="184"/>
                </a:cubicBezTo>
                <a:cubicBezTo>
                  <a:pt x="766" y="183"/>
                  <a:pt x="766" y="183"/>
                  <a:pt x="766" y="183"/>
                </a:cubicBezTo>
                <a:cubicBezTo>
                  <a:pt x="753" y="193"/>
                  <a:pt x="740" y="203"/>
                  <a:pt x="727" y="213"/>
                </a:cubicBezTo>
                <a:cubicBezTo>
                  <a:pt x="725" y="217"/>
                  <a:pt x="723" y="219"/>
                  <a:pt x="720" y="221"/>
                </a:cubicBezTo>
                <a:cubicBezTo>
                  <a:pt x="714" y="228"/>
                  <a:pt x="709" y="232"/>
                  <a:pt x="705" y="235"/>
                </a:cubicBezTo>
                <a:cubicBezTo>
                  <a:pt x="705" y="235"/>
                  <a:pt x="704" y="236"/>
                  <a:pt x="704" y="237"/>
                </a:cubicBezTo>
                <a:cubicBezTo>
                  <a:pt x="704" y="237"/>
                  <a:pt x="704" y="237"/>
                  <a:pt x="704" y="237"/>
                </a:cubicBezTo>
                <a:cubicBezTo>
                  <a:pt x="702" y="239"/>
                  <a:pt x="700" y="241"/>
                  <a:pt x="698" y="243"/>
                </a:cubicBezTo>
                <a:cubicBezTo>
                  <a:pt x="691" y="250"/>
                  <a:pt x="684" y="258"/>
                  <a:pt x="677" y="265"/>
                </a:cubicBezTo>
                <a:cubicBezTo>
                  <a:pt x="675" y="267"/>
                  <a:pt x="673" y="270"/>
                  <a:pt x="671" y="273"/>
                </a:cubicBezTo>
                <a:cubicBezTo>
                  <a:pt x="669" y="275"/>
                  <a:pt x="668" y="278"/>
                  <a:pt x="665" y="280"/>
                </a:cubicBezTo>
                <a:cubicBezTo>
                  <a:pt x="662" y="283"/>
                  <a:pt x="659" y="286"/>
                  <a:pt x="656" y="289"/>
                </a:cubicBezTo>
                <a:cubicBezTo>
                  <a:pt x="655" y="291"/>
                  <a:pt x="653" y="292"/>
                  <a:pt x="651" y="294"/>
                </a:cubicBezTo>
                <a:cubicBezTo>
                  <a:pt x="643" y="302"/>
                  <a:pt x="635" y="310"/>
                  <a:pt x="627" y="318"/>
                </a:cubicBezTo>
                <a:cubicBezTo>
                  <a:pt x="625" y="321"/>
                  <a:pt x="622" y="323"/>
                  <a:pt x="619" y="326"/>
                </a:cubicBezTo>
                <a:cubicBezTo>
                  <a:pt x="599" y="347"/>
                  <a:pt x="578" y="368"/>
                  <a:pt x="558" y="389"/>
                </a:cubicBezTo>
                <a:cubicBezTo>
                  <a:pt x="543" y="403"/>
                  <a:pt x="529" y="418"/>
                  <a:pt x="515" y="432"/>
                </a:cubicBezTo>
                <a:cubicBezTo>
                  <a:pt x="515" y="432"/>
                  <a:pt x="515" y="432"/>
                  <a:pt x="515" y="432"/>
                </a:cubicBezTo>
                <a:cubicBezTo>
                  <a:pt x="515" y="432"/>
                  <a:pt x="514" y="433"/>
                  <a:pt x="514" y="433"/>
                </a:cubicBezTo>
                <a:cubicBezTo>
                  <a:pt x="512" y="432"/>
                  <a:pt x="510" y="430"/>
                  <a:pt x="508" y="429"/>
                </a:cubicBezTo>
                <a:cubicBezTo>
                  <a:pt x="536" y="376"/>
                  <a:pt x="564" y="322"/>
                  <a:pt x="592" y="269"/>
                </a:cubicBezTo>
                <a:cubicBezTo>
                  <a:pt x="601" y="252"/>
                  <a:pt x="610" y="235"/>
                  <a:pt x="619" y="218"/>
                </a:cubicBezTo>
                <a:cubicBezTo>
                  <a:pt x="620" y="216"/>
                  <a:pt x="621" y="214"/>
                  <a:pt x="622" y="212"/>
                </a:cubicBezTo>
                <a:cubicBezTo>
                  <a:pt x="625" y="205"/>
                  <a:pt x="628" y="199"/>
                  <a:pt x="631" y="192"/>
                </a:cubicBezTo>
                <a:cubicBezTo>
                  <a:pt x="631" y="192"/>
                  <a:pt x="631" y="192"/>
                  <a:pt x="631" y="192"/>
                </a:cubicBezTo>
                <a:cubicBezTo>
                  <a:pt x="632" y="191"/>
                  <a:pt x="632" y="189"/>
                  <a:pt x="633" y="188"/>
                </a:cubicBezTo>
                <a:cubicBezTo>
                  <a:pt x="633" y="188"/>
                  <a:pt x="633" y="187"/>
                  <a:pt x="633" y="187"/>
                </a:cubicBezTo>
                <a:cubicBezTo>
                  <a:pt x="634" y="186"/>
                  <a:pt x="634" y="184"/>
                  <a:pt x="634" y="183"/>
                </a:cubicBezTo>
                <a:cubicBezTo>
                  <a:pt x="634" y="183"/>
                  <a:pt x="634" y="183"/>
                  <a:pt x="634" y="183"/>
                </a:cubicBezTo>
                <a:cubicBezTo>
                  <a:pt x="634" y="183"/>
                  <a:pt x="634" y="183"/>
                  <a:pt x="634" y="183"/>
                </a:cubicBezTo>
                <a:cubicBezTo>
                  <a:pt x="636" y="177"/>
                  <a:pt x="638" y="171"/>
                  <a:pt x="640" y="166"/>
                </a:cubicBezTo>
                <a:cubicBezTo>
                  <a:pt x="650" y="150"/>
                  <a:pt x="657" y="131"/>
                  <a:pt x="661" y="113"/>
                </a:cubicBezTo>
                <a:cubicBezTo>
                  <a:pt x="665" y="100"/>
                  <a:pt x="670" y="86"/>
                  <a:pt x="671" y="72"/>
                </a:cubicBezTo>
                <a:cubicBezTo>
                  <a:pt x="663" y="81"/>
                  <a:pt x="653" y="88"/>
                  <a:pt x="644" y="96"/>
                </a:cubicBezTo>
                <a:cubicBezTo>
                  <a:pt x="637" y="102"/>
                  <a:pt x="631" y="110"/>
                  <a:pt x="626" y="117"/>
                </a:cubicBezTo>
                <a:cubicBezTo>
                  <a:pt x="624" y="121"/>
                  <a:pt x="622" y="125"/>
                  <a:pt x="619" y="128"/>
                </a:cubicBezTo>
                <a:cubicBezTo>
                  <a:pt x="616" y="132"/>
                  <a:pt x="613" y="134"/>
                  <a:pt x="611" y="138"/>
                </a:cubicBezTo>
                <a:cubicBezTo>
                  <a:pt x="607" y="145"/>
                  <a:pt x="604" y="152"/>
                  <a:pt x="600" y="159"/>
                </a:cubicBezTo>
                <a:cubicBezTo>
                  <a:pt x="600" y="159"/>
                  <a:pt x="600" y="159"/>
                  <a:pt x="600" y="159"/>
                </a:cubicBezTo>
                <a:cubicBezTo>
                  <a:pt x="595" y="169"/>
                  <a:pt x="590" y="180"/>
                  <a:pt x="584" y="190"/>
                </a:cubicBezTo>
                <a:cubicBezTo>
                  <a:pt x="579" y="200"/>
                  <a:pt x="574" y="211"/>
                  <a:pt x="568" y="221"/>
                </a:cubicBezTo>
                <a:cubicBezTo>
                  <a:pt x="557" y="242"/>
                  <a:pt x="547" y="264"/>
                  <a:pt x="536" y="285"/>
                </a:cubicBezTo>
                <a:cubicBezTo>
                  <a:pt x="536" y="285"/>
                  <a:pt x="536" y="285"/>
                  <a:pt x="536" y="285"/>
                </a:cubicBezTo>
                <a:cubicBezTo>
                  <a:pt x="535" y="287"/>
                  <a:pt x="534" y="289"/>
                  <a:pt x="533" y="290"/>
                </a:cubicBezTo>
                <a:cubicBezTo>
                  <a:pt x="521" y="314"/>
                  <a:pt x="510" y="337"/>
                  <a:pt x="498" y="360"/>
                </a:cubicBezTo>
                <a:cubicBezTo>
                  <a:pt x="496" y="364"/>
                  <a:pt x="493" y="368"/>
                  <a:pt x="491" y="372"/>
                </a:cubicBezTo>
                <a:cubicBezTo>
                  <a:pt x="489" y="371"/>
                  <a:pt x="488" y="371"/>
                  <a:pt x="486" y="370"/>
                </a:cubicBezTo>
                <a:cubicBezTo>
                  <a:pt x="496" y="335"/>
                  <a:pt x="507" y="300"/>
                  <a:pt x="518" y="265"/>
                </a:cubicBezTo>
                <a:cubicBezTo>
                  <a:pt x="519" y="261"/>
                  <a:pt x="521" y="257"/>
                  <a:pt x="522" y="253"/>
                </a:cubicBezTo>
                <a:cubicBezTo>
                  <a:pt x="523" y="250"/>
                  <a:pt x="524" y="247"/>
                  <a:pt x="525" y="244"/>
                </a:cubicBezTo>
                <a:cubicBezTo>
                  <a:pt x="526" y="240"/>
                  <a:pt x="527" y="237"/>
                  <a:pt x="528" y="233"/>
                </a:cubicBezTo>
                <a:cubicBezTo>
                  <a:pt x="529" y="230"/>
                  <a:pt x="530" y="227"/>
                  <a:pt x="531" y="224"/>
                </a:cubicBezTo>
                <a:cubicBezTo>
                  <a:pt x="532" y="221"/>
                  <a:pt x="533" y="218"/>
                  <a:pt x="533" y="214"/>
                </a:cubicBezTo>
                <a:cubicBezTo>
                  <a:pt x="534" y="211"/>
                  <a:pt x="535" y="208"/>
                  <a:pt x="536" y="204"/>
                </a:cubicBezTo>
                <a:cubicBezTo>
                  <a:pt x="537" y="201"/>
                  <a:pt x="538" y="198"/>
                  <a:pt x="539" y="195"/>
                </a:cubicBezTo>
                <a:cubicBezTo>
                  <a:pt x="540" y="192"/>
                  <a:pt x="541" y="188"/>
                  <a:pt x="542" y="185"/>
                </a:cubicBezTo>
                <a:cubicBezTo>
                  <a:pt x="543" y="179"/>
                  <a:pt x="545" y="173"/>
                  <a:pt x="547" y="167"/>
                </a:cubicBezTo>
                <a:cubicBezTo>
                  <a:pt x="547" y="164"/>
                  <a:pt x="548" y="160"/>
                  <a:pt x="549" y="157"/>
                </a:cubicBezTo>
                <a:cubicBezTo>
                  <a:pt x="550" y="154"/>
                  <a:pt x="551" y="151"/>
                  <a:pt x="551" y="147"/>
                </a:cubicBezTo>
                <a:cubicBezTo>
                  <a:pt x="552" y="144"/>
                  <a:pt x="553" y="141"/>
                  <a:pt x="554" y="137"/>
                </a:cubicBezTo>
                <a:cubicBezTo>
                  <a:pt x="554" y="135"/>
                  <a:pt x="555" y="133"/>
                  <a:pt x="555" y="131"/>
                </a:cubicBezTo>
                <a:cubicBezTo>
                  <a:pt x="555" y="131"/>
                  <a:pt x="555" y="131"/>
                  <a:pt x="555" y="131"/>
                </a:cubicBezTo>
                <a:cubicBezTo>
                  <a:pt x="562" y="100"/>
                  <a:pt x="567" y="68"/>
                  <a:pt x="569" y="36"/>
                </a:cubicBezTo>
                <a:cubicBezTo>
                  <a:pt x="569" y="33"/>
                  <a:pt x="569" y="30"/>
                  <a:pt x="569" y="27"/>
                </a:cubicBezTo>
                <a:cubicBezTo>
                  <a:pt x="569" y="24"/>
                  <a:pt x="569" y="20"/>
                  <a:pt x="569" y="17"/>
                </a:cubicBezTo>
                <a:cubicBezTo>
                  <a:pt x="569" y="16"/>
                  <a:pt x="569" y="16"/>
                  <a:pt x="569" y="15"/>
                </a:cubicBezTo>
                <a:cubicBezTo>
                  <a:pt x="568" y="14"/>
                  <a:pt x="567" y="14"/>
                  <a:pt x="566" y="13"/>
                </a:cubicBezTo>
                <a:cubicBezTo>
                  <a:pt x="547" y="44"/>
                  <a:pt x="533" y="77"/>
                  <a:pt x="521" y="112"/>
                </a:cubicBezTo>
                <a:cubicBezTo>
                  <a:pt x="521" y="112"/>
                  <a:pt x="521" y="112"/>
                  <a:pt x="521" y="112"/>
                </a:cubicBezTo>
                <a:cubicBezTo>
                  <a:pt x="521" y="112"/>
                  <a:pt x="521" y="112"/>
                  <a:pt x="521" y="112"/>
                </a:cubicBezTo>
                <a:cubicBezTo>
                  <a:pt x="515" y="131"/>
                  <a:pt x="509" y="151"/>
                  <a:pt x="502" y="170"/>
                </a:cubicBezTo>
                <a:cubicBezTo>
                  <a:pt x="494" y="198"/>
                  <a:pt x="485" y="225"/>
                  <a:pt x="477" y="253"/>
                </a:cubicBezTo>
                <a:cubicBezTo>
                  <a:pt x="477" y="253"/>
                  <a:pt x="477" y="253"/>
                  <a:pt x="477" y="253"/>
                </a:cubicBezTo>
                <a:cubicBezTo>
                  <a:pt x="460" y="306"/>
                  <a:pt x="443" y="359"/>
                  <a:pt x="426" y="412"/>
                </a:cubicBezTo>
                <a:cubicBezTo>
                  <a:pt x="426" y="412"/>
                  <a:pt x="426" y="412"/>
                  <a:pt x="426" y="412"/>
                </a:cubicBezTo>
                <a:cubicBezTo>
                  <a:pt x="426" y="413"/>
                  <a:pt x="425" y="414"/>
                  <a:pt x="425" y="416"/>
                </a:cubicBezTo>
                <a:cubicBezTo>
                  <a:pt x="424" y="419"/>
                  <a:pt x="423" y="421"/>
                  <a:pt x="421" y="424"/>
                </a:cubicBezTo>
                <a:cubicBezTo>
                  <a:pt x="420" y="424"/>
                  <a:pt x="418" y="424"/>
                  <a:pt x="416" y="423"/>
                </a:cubicBezTo>
                <a:cubicBezTo>
                  <a:pt x="416" y="420"/>
                  <a:pt x="416" y="416"/>
                  <a:pt x="416" y="412"/>
                </a:cubicBezTo>
                <a:cubicBezTo>
                  <a:pt x="416" y="412"/>
                  <a:pt x="416" y="412"/>
                  <a:pt x="416" y="412"/>
                </a:cubicBezTo>
                <a:cubicBezTo>
                  <a:pt x="415" y="381"/>
                  <a:pt x="414" y="351"/>
                  <a:pt x="413" y="320"/>
                </a:cubicBezTo>
                <a:cubicBezTo>
                  <a:pt x="412" y="286"/>
                  <a:pt x="412" y="253"/>
                  <a:pt x="412" y="219"/>
                </a:cubicBezTo>
                <a:cubicBezTo>
                  <a:pt x="412" y="219"/>
                  <a:pt x="412" y="219"/>
                  <a:pt x="412" y="219"/>
                </a:cubicBezTo>
                <a:cubicBezTo>
                  <a:pt x="412" y="213"/>
                  <a:pt x="412" y="206"/>
                  <a:pt x="412" y="200"/>
                </a:cubicBezTo>
                <a:cubicBezTo>
                  <a:pt x="411" y="191"/>
                  <a:pt x="411" y="182"/>
                  <a:pt x="411" y="173"/>
                </a:cubicBezTo>
                <a:cubicBezTo>
                  <a:pt x="411" y="157"/>
                  <a:pt x="410" y="141"/>
                  <a:pt x="410" y="125"/>
                </a:cubicBezTo>
                <a:cubicBezTo>
                  <a:pt x="410" y="122"/>
                  <a:pt x="410" y="119"/>
                  <a:pt x="409" y="116"/>
                </a:cubicBezTo>
                <a:cubicBezTo>
                  <a:pt x="409" y="115"/>
                  <a:pt x="409" y="115"/>
                  <a:pt x="409" y="114"/>
                </a:cubicBezTo>
                <a:cubicBezTo>
                  <a:pt x="409" y="112"/>
                  <a:pt x="409" y="109"/>
                  <a:pt x="408" y="107"/>
                </a:cubicBezTo>
                <a:cubicBezTo>
                  <a:pt x="408" y="107"/>
                  <a:pt x="408" y="106"/>
                  <a:pt x="408" y="105"/>
                </a:cubicBezTo>
                <a:cubicBezTo>
                  <a:pt x="408" y="102"/>
                  <a:pt x="408" y="100"/>
                  <a:pt x="407" y="97"/>
                </a:cubicBezTo>
                <a:cubicBezTo>
                  <a:pt x="407" y="97"/>
                  <a:pt x="407" y="97"/>
                  <a:pt x="407" y="97"/>
                </a:cubicBezTo>
                <a:cubicBezTo>
                  <a:pt x="406" y="87"/>
                  <a:pt x="404" y="77"/>
                  <a:pt x="402" y="67"/>
                </a:cubicBezTo>
                <a:cubicBezTo>
                  <a:pt x="402" y="67"/>
                  <a:pt x="402" y="67"/>
                  <a:pt x="402" y="67"/>
                </a:cubicBezTo>
                <a:cubicBezTo>
                  <a:pt x="401" y="61"/>
                  <a:pt x="401" y="56"/>
                  <a:pt x="400" y="51"/>
                </a:cubicBezTo>
                <a:cubicBezTo>
                  <a:pt x="399" y="46"/>
                  <a:pt x="399" y="40"/>
                  <a:pt x="400" y="35"/>
                </a:cubicBezTo>
                <a:cubicBezTo>
                  <a:pt x="399" y="29"/>
                  <a:pt x="399" y="23"/>
                  <a:pt x="397" y="16"/>
                </a:cubicBezTo>
                <a:cubicBezTo>
                  <a:pt x="393" y="11"/>
                  <a:pt x="390" y="6"/>
                  <a:pt x="386" y="0"/>
                </a:cubicBezTo>
                <a:cubicBezTo>
                  <a:pt x="382" y="28"/>
                  <a:pt x="377" y="55"/>
                  <a:pt x="370" y="81"/>
                </a:cubicBezTo>
                <a:cubicBezTo>
                  <a:pt x="369" y="86"/>
                  <a:pt x="370" y="92"/>
                  <a:pt x="370" y="96"/>
                </a:cubicBezTo>
                <a:cubicBezTo>
                  <a:pt x="370" y="101"/>
                  <a:pt x="370" y="106"/>
                  <a:pt x="370" y="111"/>
                </a:cubicBezTo>
                <a:cubicBezTo>
                  <a:pt x="370" y="111"/>
                  <a:pt x="370" y="111"/>
                  <a:pt x="370" y="111"/>
                </a:cubicBezTo>
                <a:cubicBezTo>
                  <a:pt x="370" y="111"/>
                  <a:pt x="370" y="111"/>
                  <a:pt x="370" y="111"/>
                </a:cubicBezTo>
                <a:cubicBezTo>
                  <a:pt x="370" y="111"/>
                  <a:pt x="370" y="111"/>
                  <a:pt x="370" y="111"/>
                </a:cubicBezTo>
                <a:cubicBezTo>
                  <a:pt x="370" y="120"/>
                  <a:pt x="370" y="129"/>
                  <a:pt x="372" y="138"/>
                </a:cubicBezTo>
                <a:cubicBezTo>
                  <a:pt x="372" y="140"/>
                  <a:pt x="372" y="142"/>
                  <a:pt x="371" y="144"/>
                </a:cubicBezTo>
                <a:cubicBezTo>
                  <a:pt x="371" y="144"/>
                  <a:pt x="371" y="144"/>
                  <a:pt x="371" y="145"/>
                </a:cubicBezTo>
                <a:cubicBezTo>
                  <a:pt x="370" y="156"/>
                  <a:pt x="370" y="167"/>
                  <a:pt x="370" y="178"/>
                </a:cubicBezTo>
                <a:cubicBezTo>
                  <a:pt x="371" y="180"/>
                  <a:pt x="371" y="182"/>
                  <a:pt x="371" y="185"/>
                </a:cubicBezTo>
                <a:cubicBezTo>
                  <a:pt x="371" y="189"/>
                  <a:pt x="371" y="193"/>
                  <a:pt x="371" y="198"/>
                </a:cubicBezTo>
                <a:cubicBezTo>
                  <a:pt x="371" y="198"/>
                  <a:pt x="371" y="198"/>
                  <a:pt x="371" y="198"/>
                </a:cubicBezTo>
                <a:cubicBezTo>
                  <a:pt x="371" y="198"/>
                  <a:pt x="371" y="198"/>
                  <a:pt x="371" y="199"/>
                </a:cubicBezTo>
                <a:cubicBezTo>
                  <a:pt x="371" y="199"/>
                  <a:pt x="371" y="199"/>
                  <a:pt x="371" y="199"/>
                </a:cubicBezTo>
                <a:cubicBezTo>
                  <a:pt x="372" y="217"/>
                  <a:pt x="372" y="236"/>
                  <a:pt x="373" y="255"/>
                </a:cubicBezTo>
                <a:cubicBezTo>
                  <a:pt x="374" y="310"/>
                  <a:pt x="376" y="365"/>
                  <a:pt x="377" y="420"/>
                </a:cubicBezTo>
                <a:cubicBezTo>
                  <a:pt x="377" y="420"/>
                  <a:pt x="377" y="420"/>
                  <a:pt x="377" y="420"/>
                </a:cubicBezTo>
                <a:cubicBezTo>
                  <a:pt x="377" y="425"/>
                  <a:pt x="377" y="431"/>
                  <a:pt x="377" y="436"/>
                </a:cubicBezTo>
                <a:cubicBezTo>
                  <a:pt x="376" y="436"/>
                  <a:pt x="374" y="436"/>
                  <a:pt x="373" y="436"/>
                </a:cubicBezTo>
                <a:cubicBezTo>
                  <a:pt x="367" y="418"/>
                  <a:pt x="361" y="399"/>
                  <a:pt x="355" y="380"/>
                </a:cubicBezTo>
                <a:cubicBezTo>
                  <a:pt x="350" y="364"/>
                  <a:pt x="345" y="347"/>
                  <a:pt x="340" y="331"/>
                </a:cubicBezTo>
                <a:cubicBezTo>
                  <a:pt x="337" y="322"/>
                  <a:pt x="335" y="313"/>
                  <a:pt x="332" y="305"/>
                </a:cubicBezTo>
                <a:cubicBezTo>
                  <a:pt x="329" y="298"/>
                  <a:pt x="328" y="289"/>
                  <a:pt x="325" y="282"/>
                </a:cubicBezTo>
                <a:cubicBezTo>
                  <a:pt x="323" y="274"/>
                  <a:pt x="321" y="266"/>
                  <a:pt x="319" y="258"/>
                </a:cubicBezTo>
                <a:cubicBezTo>
                  <a:pt x="317" y="249"/>
                  <a:pt x="316" y="238"/>
                  <a:pt x="312" y="230"/>
                </a:cubicBezTo>
                <a:cubicBezTo>
                  <a:pt x="291" y="185"/>
                  <a:pt x="271" y="141"/>
                  <a:pt x="249" y="95"/>
                </a:cubicBezTo>
                <a:cubicBezTo>
                  <a:pt x="250" y="95"/>
                  <a:pt x="250" y="95"/>
                  <a:pt x="251" y="95"/>
                </a:cubicBezTo>
                <a:cubicBezTo>
                  <a:pt x="249" y="91"/>
                  <a:pt x="249" y="87"/>
                  <a:pt x="248" y="84"/>
                </a:cubicBezTo>
                <a:cubicBezTo>
                  <a:pt x="248" y="83"/>
                  <a:pt x="248" y="83"/>
                  <a:pt x="248" y="82"/>
                </a:cubicBezTo>
                <a:cubicBezTo>
                  <a:pt x="247" y="81"/>
                  <a:pt x="247" y="81"/>
                  <a:pt x="246" y="80"/>
                </a:cubicBezTo>
                <a:cubicBezTo>
                  <a:pt x="240" y="70"/>
                  <a:pt x="233" y="61"/>
                  <a:pt x="226" y="52"/>
                </a:cubicBezTo>
                <a:cubicBezTo>
                  <a:pt x="230" y="72"/>
                  <a:pt x="232" y="93"/>
                  <a:pt x="234" y="113"/>
                </a:cubicBezTo>
                <a:cubicBezTo>
                  <a:pt x="234" y="121"/>
                  <a:pt x="236" y="130"/>
                  <a:pt x="237" y="138"/>
                </a:cubicBezTo>
                <a:cubicBezTo>
                  <a:pt x="237" y="147"/>
                  <a:pt x="238" y="155"/>
                  <a:pt x="239" y="164"/>
                </a:cubicBezTo>
                <a:cubicBezTo>
                  <a:pt x="240" y="173"/>
                  <a:pt x="242" y="182"/>
                  <a:pt x="245" y="190"/>
                </a:cubicBezTo>
                <a:cubicBezTo>
                  <a:pt x="249" y="201"/>
                  <a:pt x="253" y="211"/>
                  <a:pt x="257" y="222"/>
                </a:cubicBezTo>
                <a:cubicBezTo>
                  <a:pt x="263" y="240"/>
                  <a:pt x="271" y="257"/>
                  <a:pt x="278" y="275"/>
                </a:cubicBezTo>
                <a:cubicBezTo>
                  <a:pt x="280" y="282"/>
                  <a:pt x="282" y="289"/>
                  <a:pt x="284" y="296"/>
                </a:cubicBezTo>
                <a:cubicBezTo>
                  <a:pt x="285" y="300"/>
                  <a:pt x="286" y="304"/>
                  <a:pt x="287" y="308"/>
                </a:cubicBezTo>
                <a:cubicBezTo>
                  <a:pt x="288" y="310"/>
                  <a:pt x="288" y="312"/>
                  <a:pt x="288" y="314"/>
                </a:cubicBezTo>
                <a:cubicBezTo>
                  <a:pt x="289" y="316"/>
                  <a:pt x="289" y="319"/>
                  <a:pt x="290" y="322"/>
                </a:cubicBezTo>
                <a:cubicBezTo>
                  <a:pt x="292" y="329"/>
                  <a:pt x="297" y="335"/>
                  <a:pt x="299" y="342"/>
                </a:cubicBezTo>
                <a:cubicBezTo>
                  <a:pt x="301" y="349"/>
                  <a:pt x="301" y="356"/>
                  <a:pt x="304" y="363"/>
                </a:cubicBezTo>
                <a:cubicBezTo>
                  <a:pt x="307" y="374"/>
                  <a:pt x="310" y="384"/>
                  <a:pt x="314" y="395"/>
                </a:cubicBezTo>
                <a:cubicBezTo>
                  <a:pt x="320" y="414"/>
                  <a:pt x="326" y="434"/>
                  <a:pt x="333" y="453"/>
                </a:cubicBezTo>
                <a:cubicBezTo>
                  <a:pt x="333" y="455"/>
                  <a:pt x="334" y="456"/>
                  <a:pt x="334" y="458"/>
                </a:cubicBezTo>
                <a:cubicBezTo>
                  <a:pt x="332" y="459"/>
                  <a:pt x="330" y="460"/>
                  <a:pt x="328" y="461"/>
                </a:cubicBezTo>
                <a:cubicBezTo>
                  <a:pt x="326" y="459"/>
                  <a:pt x="325" y="457"/>
                  <a:pt x="323" y="454"/>
                </a:cubicBezTo>
                <a:cubicBezTo>
                  <a:pt x="323" y="454"/>
                  <a:pt x="323" y="454"/>
                  <a:pt x="323" y="454"/>
                </a:cubicBezTo>
                <a:cubicBezTo>
                  <a:pt x="317" y="446"/>
                  <a:pt x="311" y="437"/>
                  <a:pt x="305" y="428"/>
                </a:cubicBezTo>
                <a:cubicBezTo>
                  <a:pt x="298" y="418"/>
                  <a:pt x="293" y="408"/>
                  <a:pt x="287" y="398"/>
                </a:cubicBezTo>
                <a:cubicBezTo>
                  <a:pt x="273" y="374"/>
                  <a:pt x="254" y="353"/>
                  <a:pt x="238" y="330"/>
                </a:cubicBezTo>
                <a:cubicBezTo>
                  <a:pt x="224" y="309"/>
                  <a:pt x="210" y="287"/>
                  <a:pt x="193" y="268"/>
                </a:cubicBezTo>
                <a:cubicBezTo>
                  <a:pt x="185" y="257"/>
                  <a:pt x="176" y="248"/>
                  <a:pt x="167" y="239"/>
                </a:cubicBezTo>
                <a:cubicBezTo>
                  <a:pt x="162" y="234"/>
                  <a:pt x="157" y="229"/>
                  <a:pt x="152" y="225"/>
                </a:cubicBezTo>
                <a:cubicBezTo>
                  <a:pt x="150" y="222"/>
                  <a:pt x="147" y="220"/>
                  <a:pt x="144" y="218"/>
                </a:cubicBezTo>
                <a:cubicBezTo>
                  <a:pt x="143" y="217"/>
                  <a:pt x="137" y="213"/>
                  <a:pt x="137" y="212"/>
                </a:cubicBezTo>
                <a:cubicBezTo>
                  <a:pt x="138" y="219"/>
                  <a:pt x="137" y="221"/>
                  <a:pt x="138" y="223"/>
                </a:cubicBezTo>
                <a:cubicBezTo>
                  <a:pt x="160" y="275"/>
                  <a:pt x="183" y="325"/>
                  <a:pt x="218" y="369"/>
                </a:cubicBezTo>
                <a:cubicBezTo>
                  <a:pt x="231" y="385"/>
                  <a:pt x="241" y="403"/>
                  <a:pt x="252" y="419"/>
                </a:cubicBezTo>
                <a:cubicBezTo>
                  <a:pt x="254" y="422"/>
                  <a:pt x="256" y="425"/>
                  <a:pt x="258" y="427"/>
                </a:cubicBezTo>
                <a:cubicBezTo>
                  <a:pt x="261" y="432"/>
                  <a:pt x="262" y="437"/>
                  <a:pt x="265" y="442"/>
                </a:cubicBezTo>
                <a:cubicBezTo>
                  <a:pt x="265" y="442"/>
                  <a:pt x="266" y="443"/>
                  <a:pt x="266" y="444"/>
                </a:cubicBezTo>
                <a:cubicBezTo>
                  <a:pt x="266" y="445"/>
                  <a:pt x="266" y="446"/>
                  <a:pt x="266" y="448"/>
                </a:cubicBezTo>
                <a:cubicBezTo>
                  <a:pt x="263" y="447"/>
                  <a:pt x="260" y="446"/>
                  <a:pt x="257" y="444"/>
                </a:cubicBezTo>
                <a:cubicBezTo>
                  <a:pt x="254" y="443"/>
                  <a:pt x="251" y="440"/>
                  <a:pt x="249" y="438"/>
                </a:cubicBezTo>
                <a:cubicBezTo>
                  <a:pt x="245" y="436"/>
                  <a:pt x="241" y="434"/>
                  <a:pt x="237" y="431"/>
                </a:cubicBezTo>
                <a:cubicBezTo>
                  <a:pt x="230" y="426"/>
                  <a:pt x="223" y="422"/>
                  <a:pt x="216" y="417"/>
                </a:cubicBezTo>
                <a:cubicBezTo>
                  <a:pt x="202" y="407"/>
                  <a:pt x="187" y="399"/>
                  <a:pt x="174" y="388"/>
                </a:cubicBezTo>
                <a:cubicBezTo>
                  <a:pt x="152" y="374"/>
                  <a:pt x="129" y="359"/>
                  <a:pt x="106" y="345"/>
                </a:cubicBezTo>
                <a:cubicBezTo>
                  <a:pt x="102" y="343"/>
                  <a:pt x="97" y="340"/>
                  <a:pt x="92" y="338"/>
                </a:cubicBezTo>
                <a:cubicBezTo>
                  <a:pt x="88" y="337"/>
                  <a:pt x="84" y="336"/>
                  <a:pt x="80" y="335"/>
                </a:cubicBezTo>
                <a:cubicBezTo>
                  <a:pt x="70" y="332"/>
                  <a:pt x="59" y="329"/>
                  <a:pt x="48" y="327"/>
                </a:cubicBezTo>
                <a:cubicBezTo>
                  <a:pt x="43" y="325"/>
                  <a:pt x="37" y="324"/>
                  <a:pt x="32" y="323"/>
                </a:cubicBezTo>
                <a:cubicBezTo>
                  <a:pt x="41" y="337"/>
                  <a:pt x="52" y="353"/>
                  <a:pt x="65" y="364"/>
                </a:cubicBezTo>
                <a:cubicBezTo>
                  <a:pt x="77" y="373"/>
                  <a:pt x="92" y="378"/>
                  <a:pt x="104" y="387"/>
                </a:cubicBezTo>
                <a:cubicBezTo>
                  <a:pt x="111" y="391"/>
                  <a:pt x="117" y="396"/>
                  <a:pt x="122" y="402"/>
                </a:cubicBezTo>
                <a:cubicBezTo>
                  <a:pt x="128" y="407"/>
                  <a:pt x="134" y="411"/>
                  <a:pt x="140" y="415"/>
                </a:cubicBezTo>
                <a:cubicBezTo>
                  <a:pt x="152" y="424"/>
                  <a:pt x="165" y="432"/>
                  <a:pt x="177" y="440"/>
                </a:cubicBezTo>
                <a:cubicBezTo>
                  <a:pt x="192" y="451"/>
                  <a:pt x="208" y="463"/>
                  <a:pt x="223" y="475"/>
                </a:cubicBezTo>
                <a:cubicBezTo>
                  <a:pt x="237" y="485"/>
                  <a:pt x="250" y="499"/>
                  <a:pt x="265" y="508"/>
                </a:cubicBezTo>
                <a:cubicBezTo>
                  <a:pt x="267" y="509"/>
                  <a:pt x="272" y="513"/>
                  <a:pt x="279" y="517"/>
                </a:cubicBezTo>
                <a:cubicBezTo>
                  <a:pt x="279" y="517"/>
                  <a:pt x="279" y="517"/>
                  <a:pt x="279" y="517"/>
                </a:cubicBezTo>
                <a:cubicBezTo>
                  <a:pt x="280" y="517"/>
                  <a:pt x="281" y="518"/>
                  <a:pt x="282" y="518"/>
                </a:cubicBezTo>
                <a:cubicBezTo>
                  <a:pt x="282" y="518"/>
                  <a:pt x="282" y="519"/>
                  <a:pt x="282" y="519"/>
                </a:cubicBezTo>
                <a:cubicBezTo>
                  <a:pt x="283" y="519"/>
                  <a:pt x="284" y="520"/>
                  <a:pt x="285" y="520"/>
                </a:cubicBezTo>
                <a:cubicBezTo>
                  <a:pt x="285" y="520"/>
                  <a:pt x="285" y="520"/>
                  <a:pt x="285" y="520"/>
                </a:cubicBezTo>
                <a:cubicBezTo>
                  <a:pt x="287" y="522"/>
                  <a:pt x="289" y="523"/>
                  <a:pt x="291" y="524"/>
                </a:cubicBezTo>
                <a:cubicBezTo>
                  <a:pt x="291" y="524"/>
                  <a:pt x="291" y="524"/>
                  <a:pt x="291" y="525"/>
                </a:cubicBezTo>
                <a:cubicBezTo>
                  <a:pt x="292" y="525"/>
                  <a:pt x="293" y="526"/>
                  <a:pt x="294" y="526"/>
                </a:cubicBezTo>
                <a:cubicBezTo>
                  <a:pt x="294" y="526"/>
                  <a:pt x="294" y="526"/>
                  <a:pt x="294" y="526"/>
                </a:cubicBezTo>
                <a:cubicBezTo>
                  <a:pt x="295" y="527"/>
                  <a:pt x="296" y="528"/>
                  <a:pt x="297" y="528"/>
                </a:cubicBezTo>
                <a:cubicBezTo>
                  <a:pt x="297" y="528"/>
                  <a:pt x="298" y="528"/>
                  <a:pt x="298" y="529"/>
                </a:cubicBezTo>
                <a:cubicBezTo>
                  <a:pt x="299" y="529"/>
                  <a:pt x="299" y="529"/>
                  <a:pt x="300" y="530"/>
                </a:cubicBezTo>
                <a:cubicBezTo>
                  <a:pt x="300" y="530"/>
                  <a:pt x="301" y="530"/>
                  <a:pt x="301" y="530"/>
                </a:cubicBezTo>
                <a:cubicBezTo>
                  <a:pt x="302" y="531"/>
                  <a:pt x="302" y="531"/>
                  <a:pt x="303" y="532"/>
                </a:cubicBezTo>
                <a:cubicBezTo>
                  <a:pt x="303" y="532"/>
                  <a:pt x="303" y="532"/>
                  <a:pt x="303" y="532"/>
                </a:cubicBezTo>
                <a:cubicBezTo>
                  <a:pt x="304" y="533"/>
                  <a:pt x="305" y="533"/>
                  <a:pt x="306" y="534"/>
                </a:cubicBezTo>
                <a:cubicBezTo>
                  <a:pt x="306" y="534"/>
                  <a:pt x="306" y="534"/>
                  <a:pt x="306" y="534"/>
                </a:cubicBezTo>
                <a:cubicBezTo>
                  <a:pt x="307" y="534"/>
                  <a:pt x="308" y="535"/>
                  <a:pt x="308" y="535"/>
                </a:cubicBezTo>
                <a:cubicBezTo>
                  <a:pt x="308" y="535"/>
                  <a:pt x="309" y="535"/>
                  <a:pt x="309" y="536"/>
                </a:cubicBezTo>
                <a:cubicBezTo>
                  <a:pt x="309" y="536"/>
                  <a:pt x="310" y="536"/>
                  <a:pt x="311" y="537"/>
                </a:cubicBezTo>
                <a:cubicBezTo>
                  <a:pt x="311" y="537"/>
                  <a:pt x="311" y="537"/>
                  <a:pt x="311" y="537"/>
                </a:cubicBezTo>
                <a:cubicBezTo>
                  <a:pt x="312" y="537"/>
                  <a:pt x="312" y="538"/>
                  <a:pt x="312" y="538"/>
                </a:cubicBezTo>
                <a:cubicBezTo>
                  <a:pt x="313" y="538"/>
                  <a:pt x="313" y="538"/>
                  <a:pt x="313" y="538"/>
                </a:cubicBezTo>
                <a:cubicBezTo>
                  <a:pt x="313" y="539"/>
                  <a:pt x="314" y="539"/>
                  <a:pt x="314" y="539"/>
                </a:cubicBezTo>
                <a:cubicBezTo>
                  <a:pt x="314" y="539"/>
                  <a:pt x="314" y="539"/>
                  <a:pt x="314" y="539"/>
                </a:cubicBezTo>
                <a:cubicBezTo>
                  <a:pt x="315" y="540"/>
                  <a:pt x="315" y="540"/>
                  <a:pt x="315" y="540"/>
                </a:cubicBezTo>
                <a:cubicBezTo>
                  <a:pt x="315" y="540"/>
                  <a:pt x="315" y="540"/>
                  <a:pt x="315" y="540"/>
                </a:cubicBezTo>
                <a:cubicBezTo>
                  <a:pt x="316" y="540"/>
                  <a:pt x="316" y="541"/>
                  <a:pt x="316" y="541"/>
                </a:cubicBezTo>
                <a:cubicBezTo>
                  <a:pt x="316" y="541"/>
                  <a:pt x="316" y="541"/>
                  <a:pt x="316" y="541"/>
                </a:cubicBezTo>
                <a:cubicBezTo>
                  <a:pt x="316" y="541"/>
                  <a:pt x="316" y="541"/>
                  <a:pt x="316" y="541"/>
                </a:cubicBezTo>
                <a:cubicBezTo>
                  <a:pt x="316" y="541"/>
                  <a:pt x="316" y="541"/>
                  <a:pt x="316" y="541"/>
                </a:cubicBezTo>
                <a:cubicBezTo>
                  <a:pt x="316" y="541"/>
                  <a:pt x="316" y="541"/>
                  <a:pt x="316" y="541"/>
                </a:cubicBezTo>
                <a:cubicBezTo>
                  <a:pt x="316" y="541"/>
                  <a:pt x="315" y="541"/>
                  <a:pt x="315" y="541"/>
                </a:cubicBezTo>
                <a:cubicBezTo>
                  <a:pt x="315" y="541"/>
                  <a:pt x="315" y="541"/>
                  <a:pt x="315" y="541"/>
                </a:cubicBezTo>
                <a:cubicBezTo>
                  <a:pt x="315" y="541"/>
                  <a:pt x="314" y="541"/>
                  <a:pt x="314" y="541"/>
                </a:cubicBezTo>
                <a:cubicBezTo>
                  <a:pt x="314" y="541"/>
                  <a:pt x="314" y="541"/>
                  <a:pt x="314" y="541"/>
                </a:cubicBezTo>
                <a:cubicBezTo>
                  <a:pt x="313" y="541"/>
                  <a:pt x="313" y="541"/>
                  <a:pt x="313" y="541"/>
                </a:cubicBezTo>
                <a:cubicBezTo>
                  <a:pt x="312" y="541"/>
                  <a:pt x="312" y="541"/>
                  <a:pt x="312" y="541"/>
                </a:cubicBezTo>
                <a:cubicBezTo>
                  <a:pt x="312" y="541"/>
                  <a:pt x="311" y="541"/>
                  <a:pt x="311" y="541"/>
                </a:cubicBezTo>
                <a:cubicBezTo>
                  <a:pt x="310" y="541"/>
                  <a:pt x="310" y="541"/>
                  <a:pt x="310" y="541"/>
                </a:cubicBezTo>
                <a:cubicBezTo>
                  <a:pt x="310" y="541"/>
                  <a:pt x="309" y="541"/>
                  <a:pt x="308" y="540"/>
                </a:cubicBezTo>
                <a:cubicBezTo>
                  <a:pt x="308" y="540"/>
                  <a:pt x="308" y="540"/>
                  <a:pt x="308" y="540"/>
                </a:cubicBezTo>
                <a:cubicBezTo>
                  <a:pt x="306" y="540"/>
                  <a:pt x="304" y="540"/>
                  <a:pt x="302" y="540"/>
                </a:cubicBezTo>
                <a:cubicBezTo>
                  <a:pt x="302" y="540"/>
                  <a:pt x="302" y="540"/>
                  <a:pt x="302" y="540"/>
                </a:cubicBezTo>
                <a:cubicBezTo>
                  <a:pt x="301" y="540"/>
                  <a:pt x="300" y="539"/>
                  <a:pt x="299" y="539"/>
                </a:cubicBezTo>
                <a:cubicBezTo>
                  <a:pt x="299" y="539"/>
                  <a:pt x="299" y="539"/>
                  <a:pt x="298" y="539"/>
                </a:cubicBezTo>
                <a:cubicBezTo>
                  <a:pt x="298" y="539"/>
                  <a:pt x="297" y="539"/>
                  <a:pt x="296" y="539"/>
                </a:cubicBezTo>
                <a:cubicBezTo>
                  <a:pt x="295" y="539"/>
                  <a:pt x="295" y="539"/>
                  <a:pt x="295" y="539"/>
                </a:cubicBezTo>
                <a:cubicBezTo>
                  <a:pt x="294" y="539"/>
                  <a:pt x="293" y="538"/>
                  <a:pt x="292" y="538"/>
                </a:cubicBezTo>
                <a:cubicBezTo>
                  <a:pt x="292" y="538"/>
                  <a:pt x="291" y="538"/>
                  <a:pt x="291" y="538"/>
                </a:cubicBezTo>
                <a:cubicBezTo>
                  <a:pt x="285" y="537"/>
                  <a:pt x="278" y="536"/>
                  <a:pt x="270" y="535"/>
                </a:cubicBezTo>
                <a:cubicBezTo>
                  <a:pt x="270" y="535"/>
                  <a:pt x="270" y="535"/>
                  <a:pt x="270" y="535"/>
                </a:cubicBezTo>
                <a:cubicBezTo>
                  <a:pt x="252" y="532"/>
                  <a:pt x="232" y="529"/>
                  <a:pt x="218" y="527"/>
                </a:cubicBezTo>
                <a:cubicBezTo>
                  <a:pt x="187" y="523"/>
                  <a:pt x="157" y="516"/>
                  <a:pt x="125" y="515"/>
                </a:cubicBezTo>
                <a:cubicBezTo>
                  <a:pt x="110" y="514"/>
                  <a:pt x="92" y="514"/>
                  <a:pt x="78" y="519"/>
                </a:cubicBezTo>
                <a:cubicBezTo>
                  <a:pt x="101" y="533"/>
                  <a:pt x="126" y="547"/>
                  <a:pt x="154" y="553"/>
                </a:cubicBezTo>
                <a:cubicBezTo>
                  <a:pt x="177" y="558"/>
                  <a:pt x="201" y="561"/>
                  <a:pt x="223" y="568"/>
                </a:cubicBezTo>
                <a:cubicBezTo>
                  <a:pt x="234" y="572"/>
                  <a:pt x="244" y="574"/>
                  <a:pt x="255" y="576"/>
                </a:cubicBezTo>
                <a:cubicBezTo>
                  <a:pt x="255" y="576"/>
                  <a:pt x="255" y="576"/>
                  <a:pt x="255" y="576"/>
                </a:cubicBezTo>
                <a:cubicBezTo>
                  <a:pt x="255" y="576"/>
                  <a:pt x="256" y="576"/>
                  <a:pt x="256" y="576"/>
                </a:cubicBezTo>
                <a:cubicBezTo>
                  <a:pt x="266" y="578"/>
                  <a:pt x="276" y="580"/>
                  <a:pt x="286" y="581"/>
                </a:cubicBezTo>
                <a:cubicBezTo>
                  <a:pt x="287" y="581"/>
                  <a:pt x="288" y="582"/>
                  <a:pt x="289" y="582"/>
                </a:cubicBezTo>
                <a:cubicBezTo>
                  <a:pt x="293" y="582"/>
                  <a:pt x="297" y="583"/>
                  <a:pt x="301" y="583"/>
                </a:cubicBezTo>
                <a:cubicBezTo>
                  <a:pt x="302" y="583"/>
                  <a:pt x="303" y="583"/>
                  <a:pt x="305" y="584"/>
                </a:cubicBezTo>
                <a:cubicBezTo>
                  <a:pt x="310" y="584"/>
                  <a:pt x="314" y="585"/>
                  <a:pt x="319" y="585"/>
                </a:cubicBezTo>
                <a:cubicBezTo>
                  <a:pt x="323" y="585"/>
                  <a:pt x="327" y="586"/>
                  <a:pt x="331" y="586"/>
                </a:cubicBezTo>
                <a:cubicBezTo>
                  <a:pt x="331" y="586"/>
                  <a:pt x="332" y="586"/>
                  <a:pt x="332" y="586"/>
                </a:cubicBezTo>
                <a:cubicBezTo>
                  <a:pt x="332" y="586"/>
                  <a:pt x="332" y="586"/>
                  <a:pt x="332" y="586"/>
                </a:cubicBezTo>
                <a:cubicBezTo>
                  <a:pt x="333" y="586"/>
                  <a:pt x="333" y="586"/>
                  <a:pt x="333" y="586"/>
                </a:cubicBezTo>
                <a:cubicBezTo>
                  <a:pt x="338" y="586"/>
                  <a:pt x="343" y="586"/>
                  <a:pt x="348" y="587"/>
                </a:cubicBezTo>
                <a:cubicBezTo>
                  <a:pt x="349" y="587"/>
                  <a:pt x="351" y="587"/>
                  <a:pt x="352" y="587"/>
                </a:cubicBezTo>
                <a:cubicBezTo>
                  <a:pt x="357" y="587"/>
                  <a:pt x="361" y="587"/>
                  <a:pt x="366" y="587"/>
                </a:cubicBezTo>
                <a:cubicBezTo>
                  <a:pt x="381" y="587"/>
                  <a:pt x="385" y="591"/>
                  <a:pt x="378" y="604"/>
                </a:cubicBezTo>
                <a:cubicBezTo>
                  <a:pt x="367" y="626"/>
                  <a:pt x="355" y="647"/>
                  <a:pt x="344" y="668"/>
                </a:cubicBezTo>
                <a:cubicBezTo>
                  <a:pt x="340" y="675"/>
                  <a:pt x="336" y="682"/>
                  <a:pt x="332" y="689"/>
                </a:cubicBezTo>
                <a:cubicBezTo>
                  <a:pt x="329" y="695"/>
                  <a:pt x="325" y="701"/>
                  <a:pt x="322" y="707"/>
                </a:cubicBezTo>
                <a:cubicBezTo>
                  <a:pt x="317" y="717"/>
                  <a:pt x="311" y="727"/>
                  <a:pt x="305" y="737"/>
                </a:cubicBezTo>
                <a:cubicBezTo>
                  <a:pt x="301" y="746"/>
                  <a:pt x="296" y="755"/>
                  <a:pt x="291" y="764"/>
                </a:cubicBezTo>
                <a:cubicBezTo>
                  <a:pt x="287" y="772"/>
                  <a:pt x="283" y="779"/>
                  <a:pt x="279" y="787"/>
                </a:cubicBezTo>
                <a:cubicBezTo>
                  <a:pt x="275" y="794"/>
                  <a:pt x="272" y="801"/>
                  <a:pt x="268" y="807"/>
                </a:cubicBezTo>
                <a:cubicBezTo>
                  <a:pt x="268" y="807"/>
                  <a:pt x="268" y="807"/>
                  <a:pt x="268" y="807"/>
                </a:cubicBezTo>
                <a:cubicBezTo>
                  <a:pt x="241" y="861"/>
                  <a:pt x="214" y="914"/>
                  <a:pt x="190" y="969"/>
                </a:cubicBezTo>
                <a:cubicBezTo>
                  <a:pt x="177" y="996"/>
                  <a:pt x="166" y="1024"/>
                  <a:pt x="154" y="1052"/>
                </a:cubicBezTo>
                <a:cubicBezTo>
                  <a:pt x="144" y="1077"/>
                  <a:pt x="131" y="1101"/>
                  <a:pt x="120" y="1126"/>
                </a:cubicBezTo>
                <a:cubicBezTo>
                  <a:pt x="114" y="1141"/>
                  <a:pt x="107" y="1156"/>
                  <a:pt x="99" y="1171"/>
                </a:cubicBezTo>
                <a:cubicBezTo>
                  <a:pt x="92" y="1195"/>
                  <a:pt x="85" y="1221"/>
                  <a:pt x="75" y="1245"/>
                </a:cubicBezTo>
                <a:cubicBezTo>
                  <a:pt x="65" y="1269"/>
                  <a:pt x="51" y="1290"/>
                  <a:pt x="39" y="1312"/>
                </a:cubicBezTo>
                <a:cubicBezTo>
                  <a:pt x="30" y="1327"/>
                  <a:pt x="27" y="1345"/>
                  <a:pt x="22" y="1361"/>
                </a:cubicBezTo>
                <a:cubicBezTo>
                  <a:pt x="16" y="1378"/>
                  <a:pt x="11" y="1396"/>
                  <a:pt x="5" y="1413"/>
                </a:cubicBezTo>
                <a:cubicBezTo>
                  <a:pt x="0" y="1429"/>
                  <a:pt x="7" y="1443"/>
                  <a:pt x="24" y="1445"/>
                </a:cubicBezTo>
                <a:cubicBezTo>
                  <a:pt x="35" y="1447"/>
                  <a:pt x="45" y="1442"/>
                  <a:pt x="48" y="1428"/>
                </a:cubicBezTo>
                <a:cubicBezTo>
                  <a:pt x="52" y="1411"/>
                  <a:pt x="59" y="1394"/>
                  <a:pt x="64" y="1377"/>
                </a:cubicBezTo>
                <a:cubicBezTo>
                  <a:pt x="71" y="1358"/>
                  <a:pt x="76" y="1338"/>
                  <a:pt x="82" y="1319"/>
                </a:cubicBezTo>
                <a:cubicBezTo>
                  <a:pt x="87" y="1301"/>
                  <a:pt x="89" y="1282"/>
                  <a:pt x="90" y="1263"/>
                </a:cubicBezTo>
                <a:cubicBezTo>
                  <a:pt x="92" y="1236"/>
                  <a:pt x="106" y="1208"/>
                  <a:pt x="114" y="1183"/>
                </a:cubicBezTo>
                <a:cubicBezTo>
                  <a:pt x="123" y="1155"/>
                  <a:pt x="133" y="1128"/>
                  <a:pt x="143" y="1100"/>
                </a:cubicBezTo>
                <a:cubicBezTo>
                  <a:pt x="164" y="1045"/>
                  <a:pt x="187" y="991"/>
                  <a:pt x="212" y="938"/>
                </a:cubicBezTo>
                <a:cubicBezTo>
                  <a:pt x="212" y="938"/>
                  <a:pt x="212" y="938"/>
                  <a:pt x="212" y="938"/>
                </a:cubicBezTo>
                <a:cubicBezTo>
                  <a:pt x="212" y="938"/>
                  <a:pt x="212" y="938"/>
                  <a:pt x="212" y="938"/>
                </a:cubicBezTo>
                <a:cubicBezTo>
                  <a:pt x="262" y="830"/>
                  <a:pt x="318" y="725"/>
                  <a:pt x="376" y="622"/>
                </a:cubicBezTo>
                <a:cubicBezTo>
                  <a:pt x="377" y="620"/>
                  <a:pt x="378" y="618"/>
                  <a:pt x="379" y="617"/>
                </a:cubicBezTo>
                <a:cubicBezTo>
                  <a:pt x="379" y="617"/>
                  <a:pt x="379" y="617"/>
                  <a:pt x="379" y="617"/>
                </a:cubicBezTo>
                <a:cubicBezTo>
                  <a:pt x="379" y="616"/>
                  <a:pt x="380" y="615"/>
                  <a:pt x="380" y="614"/>
                </a:cubicBezTo>
                <a:cubicBezTo>
                  <a:pt x="383" y="610"/>
                  <a:pt x="384" y="607"/>
                  <a:pt x="386" y="604"/>
                </a:cubicBezTo>
                <a:cubicBezTo>
                  <a:pt x="387" y="603"/>
                  <a:pt x="387" y="603"/>
                  <a:pt x="387" y="602"/>
                </a:cubicBezTo>
                <a:cubicBezTo>
                  <a:pt x="387" y="602"/>
                  <a:pt x="387" y="602"/>
                  <a:pt x="387" y="602"/>
                </a:cubicBezTo>
                <a:cubicBezTo>
                  <a:pt x="387" y="602"/>
                  <a:pt x="388" y="601"/>
                  <a:pt x="388" y="601"/>
                </a:cubicBezTo>
                <a:cubicBezTo>
                  <a:pt x="388" y="601"/>
                  <a:pt x="388" y="600"/>
                  <a:pt x="388" y="600"/>
                </a:cubicBezTo>
                <a:cubicBezTo>
                  <a:pt x="389" y="600"/>
                  <a:pt x="389" y="599"/>
                  <a:pt x="389" y="599"/>
                </a:cubicBezTo>
                <a:cubicBezTo>
                  <a:pt x="389" y="599"/>
                  <a:pt x="389" y="598"/>
                  <a:pt x="389" y="598"/>
                </a:cubicBezTo>
                <a:cubicBezTo>
                  <a:pt x="390" y="597"/>
                  <a:pt x="391" y="596"/>
                  <a:pt x="391" y="595"/>
                </a:cubicBezTo>
                <a:cubicBezTo>
                  <a:pt x="392" y="594"/>
                  <a:pt x="392" y="594"/>
                  <a:pt x="392" y="594"/>
                </a:cubicBezTo>
                <a:cubicBezTo>
                  <a:pt x="392" y="593"/>
                  <a:pt x="393" y="592"/>
                  <a:pt x="393" y="591"/>
                </a:cubicBezTo>
                <a:cubicBezTo>
                  <a:pt x="395" y="592"/>
                  <a:pt x="396" y="592"/>
                  <a:pt x="398" y="592"/>
                </a:cubicBezTo>
                <a:cubicBezTo>
                  <a:pt x="400" y="593"/>
                  <a:pt x="403" y="594"/>
                  <a:pt x="405" y="595"/>
                </a:cubicBezTo>
                <a:cubicBezTo>
                  <a:pt x="410" y="596"/>
                  <a:pt x="414" y="599"/>
                  <a:pt x="417" y="602"/>
                </a:cubicBezTo>
                <a:cubicBezTo>
                  <a:pt x="419" y="604"/>
                  <a:pt x="421" y="607"/>
                  <a:pt x="422" y="609"/>
                </a:cubicBezTo>
                <a:cubicBezTo>
                  <a:pt x="424" y="614"/>
                  <a:pt x="426" y="618"/>
                  <a:pt x="428" y="622"/>
                </a:cubicBezTo>
                <a:cubicBezTo>
                  <a:pt x="428" y="623"/>
                  <a:pt x="429" y="624"/>
                  <a:pt x="429" y="625"/>
                </a:cubicBezTo>
                <a:cubicBezTo>
                  <a:pt x="433" y="634"/>
                  <a:pt x="438" y="643"/>
                  <a:pt x="442" y="652"/>
                </a:cubicBezTo>
                <a:cubicBezTo>
                  <a:pt x="442" y="652"/>
                  <a:pt x="442" y="652"/>
                  <a:pt x="442" y="652"/>
                </a:cubicBezTo>
                <a:cubicBezTo>
                  <a:pt x="442" y="652"/>
                  <a:pt x="442" y="652"/>
                  <a:pt x="442" y="652"/>
                </a:cubicBezTo>
                <a:cubicBezTo>
                  <a:pt x="443" y="656"/>
                  <a:pt x="445" y="660"/>
                  <a:pt x="447" y="664"/>
                </a:cubicBezTo>
                <a:cubicBezTo>
                  <a:pt x="450" y="671"/>
                  <a:pt x="454" y="678"/>
                  <a:pt x="458" y="685"/>
                </a:cubicBezTo>
                <a:cubicBezTo>
                  <a:pt x="459" y="686"/>
                  <a:pt x="460" y="687"/>
                  <a:pt x="460" y="688"/>
                </a:cubicBezTo>
                <a:cubicBezTo>
                  <a:pt x="465" y="694"/>
                  <a:pt x="467" y="700"/>
                  <a:pt x="470" y="706"/>
                </a:cubicBezTo>
                <a:cubicBezTo>
                  <a:pt x="470" y="708"/>
                  <a:pt x="471" y="709"/>
                  <a:pt x="472" y="711"/>
                </a:cubicBezTo>
                <a:cubicBezTo>
                  <a:pt x="473" y="714"/>
                  <a:pt x="474" y="716"/>
                  <a:pt x="476" y="719"/>
                </a:cubicBezTo>
                <a:cubicBezTo>
                  <a:pt x="476" y="719"/>
                  <a:pt x="476" y="719"/>
                  <a:pt x="476" y="719"/>
                </a:cubicBezTo>
                <a:cubicBezTo>
                  <a:pt x="476" y="719"/>
                  <a:pt x="476" y="719"/>
                  <a:pt x="476" y="719"/>
                </a:cubicBezTo>
                <a:cubicBezTo>
                  <a:pt x="480" y="725"/>
                  <a:pt x="484" y="731"/>
                  <a:pt x="488" y="737"/>
                </a:cubicBezTo>
                <a:cubicBezTo>
                  <a:pt x="490" y="740"/>
                  <a:pt x="491" y="742"/>
                  <a:pt x="493" y="744"/>
                </a:cubicBezTo>
                <a:cubicBezTo>
                  <a:pt x="496" y="750"/>
                  <a:pt x="500" y="756"/>
                  <a:pt x="503" y="761"/>
                </a:cubicBezTo>
                <a:cubicBezTo>
                  <a:pt x="503" y="761"/>
                  <a:pt x="503" y="761"/>
                  <a:pt x="503" y="761"/>
                </a:cubicBezTo>
                <a:cubicBezTo>
                  <a:pt x="507" y="767"/>
                  <a:pt x="511" y="772"/>
                  <a:pt x="514" y="778"/>
                </a:cubicBezTo>
                <a:cubicBezTo>
                  <a:pt x="514" y="778"/>
                  <a:pt x="514" y="778"/>
                  <a:pt x="514" y="778"/>
                </a:cubicBezTo>
                <a:cubicBezTo>
                  <a:pt x="514" y="778"/>
                  <a:pt x="514" y="778"/>
                  <a:pt x="514" y="778"/>
                </a:cubicBezTo>
                <a:cubicBezTo>
                  <a:pt x="515" y="779"/>
                  <a:pt x="516" y="781"/>
                  <a:pt x="518" y="783"/>
                </a:cubicBezTo>
                <a:cubicBezTo>
                  <a:pt x="526" y="795"/>
                  <a:pt x="535" y="806"/>
                  <a:pt x="545" y="817"/>
                </a:cubicBezTo>
                <a:cubicBezTo>
                  <a:pt x="550" y="823"/>
                  <a:pt x="556" y="828"/>
                  <a:pt x="561" y="833"/>
                </a:cubicBezTo>
                <a:cubicBezTo>
                  <a:pt x="563" y="835"/>
                  <a:pt x="581" y="854"/>
                  <a:pt x="583" y="853"/>
                </a:cubicBezTo>
                <a:cubicBezTo>
                  <a:pt x="585" y="852"/>
                  <a:pt x="578" y="831"/>
                  <a:pt x="577" y="828"/>
                </a:cubicBezTo>
                <a:cubicBezTo>
                  <a:pt x="575" y="821"/>
                  <a:pt x="573" y="814"/>
                  <a:pt x="570" y="807"/>
                </a:cubicBezTo>
                <a:cubicBezTo>
                  <a:pt x="565" y="797"/>
                  <a:pt x="560" y="788"/>
                  <a:pt x="554" y="778"/>
                </a:cubicBezTo>
                <a:cubicBezTo>
                  <a:pt x="554" y="778"/>
                  <a:pt x="554" y="778"/>
                  <a:pt x="554" y="778"/>
                </a:cubicBezTo>
                <a:cubicBezTo>
                  <a:pt x="554" y="777"/>
                  <a:pt x="554" y="777"/>
                  <a:pt x="554" y="776"/>
                </a:cubicBezTo>
                <a:cubicBezTo>
                  <a:pt x="547" y="765"/>
                  <a:pt x="541" y="753"/>
                  <a:pt x="535" y="742"/>
                </a:cubicBezTo>
                <a:cubicBezTo>
                  <a:pt x="535" y="741"/>
                  <a:pt x="535" y="741"/>
                  <a:pt x="535" y="741"/>
                </a:cubicBezTo>
                <a:cubicBezTo>
                  <a:pt x="533" y="738"/>
                  <a:pt x="531" y="735"/>
                  <a:pt x="529" y="732"/>
                </a:cubicBezTo>
                <a:cubicBezTo>
                  <a:pt x="524" y="721"/>
                  <a:pt x="518" y="710"/>
                  <a:pt x="512" y="699"/>
                </a:cubicBezTo>
                <a:cubicBezTo>
                  <a:pt x="512" y="699"/>
                  <a:pt x="512" y="699"/>
                  <a:pt x="512" y="699"/>
                </a:cubicBezTo>
                <a:cubicBezTo>
                  <a:pt x="512" y="699"/>
                  <a:pt x="512" y="699"/>
                  <a:pt x="512" y="699"/>
                </a:cubicBezTo>
                <a:cubicBezTo>
                  <a:pt x="510" y="696"/>
                  <a:pt x="508" y="693"/>
                  <a:pt x="506" y="690"/>
                </a:cubicBezTo>
                <a:cubicBezTo>
                  <a:pt x="506" y="690"/>
                  <a:pt x="506" y="690"/>
                  <a:pt x="506" y="690"/>
                </a:cubicBezTo>
                <a:cubicBezTo>
                  <a:pt x="506" y="690"/>
                  <a:pt x="506" y="690"/>
                  <a:pt x="506" y="690"/>
                </a:cubicBezTo>
                <a:cubicBezTo>
                  <a:pt x="504" y="686"/>
                  <a:pt x="502" y="683"/>
                  <a:pt x="500" y="680"/>
                </a:cubicBezTo>
                <a:cubicBezTo>
                  <a:pt x="494" y="671"/>
                  <a:pt x="488" y="662"/>
                  <a:pt x="482" y="652"/>
                </a:cubicBezTo>
                <a:cubicBezTo>
                  <a:pt x="481" y="651"/>
                  <a:pt x="480" y="649"/>
                  <a:pt x="479" y="647"/>
                </a:cubicBezTo>
                <a:cubicBezTo>
                  <a:pt x="477" y="644"/>
                  <a:pt x="475" y="641"/>
                  <a:pt x="475" y="639"/>
                </a:cubicBezTo>
                <a:cubicBezTo>
                  <a:pt x="475" y="639"/>
                  <a:pt x="475" y="638"/>
                  <a:pt x="475" y="638"/>
                </a:cubicBezTo>
                <a:cubicBezTo>
                  <a:pt x="476" y="636"/>
                  <a:pt x="477" y="635"/>
                  <a:pt x="480" y="635"/>
                </a:cubicBezTo>
                <a:cubicBezTo>
                  <a:pt x="482" y="635"/>
                  <a:pt x="484" y="636"/>
                  <a:pt x="487" y="636"/>
                </a:cubicBezTo>
                <a:cubicBezTo>
                  <a:pt x="487" y="637"/>
                  <a:pt x="488" y="637"/>
                  <a:pt x="488" y="637"/>
                </a:cubicBezTo>
                <a:cubicBezTo>
                  <a:pt x="492" y="639"/>
                  <a:pt x="495" y="641"/>
                  <a:pt x="498" y="642"/>
                </a:cubicBezTo>
                <a:cubicBezTo>
                  <a:pt x="499" y="643"/>
                  <a:pt x="500" y="643"/>
                  <a:pt x="501" y="644"/>
                </a:cubicBezTo>
                <a:cubicBezTo>
                  <a:pt x="508" y="647"/>
                  <a:pt x="514" y="650"/>
                  <a:pt x="520" y="654"/>
                </a:cubicBezTo>
                <a:cubicBezTo>
                  <a:pt x="522" y="655"/>
                  <a:pt x="524" y="656"/>
                  <a:pt x="527" y="657"/>
                </a:cubicBezTo>
                <a:cubicBezTo>
                  <a:pt x="532" y="660"/>
                  <a:pt x="538" y="662"/>
                  <a:pt x="544" y="665"/>
                </a:cubicBezTo>
                <a:cubicBezTo>
                  <a:pt x="545" y="665"/>
                  <a:pt x="546" y="665"/>
                  <a:pt x="547" y="666"/>
                </a:cubicBezTo>
                <a:cubicBezTo>
                  <a:pt x="558" y="670"/>
                  <a:pt x="569" y="674"/>
                  <a:pt x="579" y="678"/>
                </a:cubicBezTo>
                <a:cubicBezTo>
                  <a:pt x="588" y="682"/>
                  <a:pt x="598" y="686"/>
                  <a:pt x="607" y="689"/>
                </a:cubicBezTo>
                <a:cubicBezTo>
                  <a:pt x="608" y="690"/>
                  <a:pt x="609" y="690"/>
                  <a:pt x="609" y="690"/>
                </a:cubicBezTo>
                <a:cubicBezTo>
                  <a:pt x="615" y="693"/>
                  <a:pt x="620" y="695"/>
                  <a:pt x="625" y="697"/>
                </a:cubicBezTo>
                <a:cubicBezTo>
                  <a:pt x="627" y="698"/>
                  <a:pt x="629" y="698"/>
                  <a:pt x="632" y="699"/>
                </a:cubicBezTo>
                <a:cubicBezTo>
                  <a:pt x="636" y="701"/>
                  <a:pt x="640" y="703"/>
                  <a:pt x="644" y="704"/>
                </a:cubicBezTo>
                <a:cubicBezTo>
                  <a:pt x="647" y="705"/>
                  <a:pt x="649" y="706"/>
                  <a:pt x="652" y="707"/>
                </a:cubicBezTo>
                <a:cubicBezTo>
                  <a:pt x="656" y="709"/>
                  <a:pt x="660" y="710"/>
                  <a:pt x="664" y="712"/>
                </a:cubicBezTo>
                <a:cubicBezTo>
                  <a:pt x="666" y="712"/>
                  <a:pt x="669" y="713"/>
                  <a:pt x="671" y="714"/>
                </a:cubicBezTo>
                <a:cubicBezTo>
                  <a:pt x="675" y="716"/>
                  <a:pt x="680" y="717"/>
                  <a:pt x="684" y="719"/>
                </a:cubicBezTo>
                <a:cubicBezTo>
                  <a:pt x="686" y="720"/>
                  <a:pt x="688" y="720"/>
                  <a:pt x="690" y="721"/>
                </a:cubicBezTo>
                <a:cubicBezTo>
                  <a:pt x="697" y="723"/>
                  <a:pt x="703" y="726"/>
                  <a:pt x="710" y="728"/>
                </a:cubicBezTo>
                <a:cubicBezTo>
                  <a:pt x="721" y="731"/>
                  <a:pt x="732" y="734"/>
                  <a:pt x="743" y="735"/>
                </a:cubicBezTo>
                <a:cubicBezTo>
                  <a:pt x="748" y="736"/>
                  <a:pt x="754" y="737"/>
                  <a:pt x="759" y="738"/>
                </a:cubicBezTo>
                <a:cubicBezTo>
                  <a:pt x="760" y="738"/>
                  <a:pt x="760" y="738"/>
                  <a:pt x="761" y="738"/>
                </a:cubicBezTo>
                <a:cubicBezTo>
                  <a:pt x="761" y="738"/>
                  <a:pt x="761" y="738"/>
                  <a:pt x="761" y="738"/>
                </a:cubicBezTo>
                <a:cubicBezTo>
                  <a:pt x="769" y="739"/>
                  <a:pt x="777" y="740"/>
                  <a:pt x="785" y="741"/>
                </a:cubicBezTo>
                <a:cubicBezTo>
                  <a:pt x="789" y="742"/>
                  <a:pt x="794" y="742"/>
                  <a:pt x="798" y="743"/>
                </a:cubicBezTo>
                <a:cubicBezTo>
                  <a:pt x="801" y="743"/>
                  <a:pt x="806" y="745"/>
                  <a:pt x="809" y="744"/>
                </a:cubicBezTo>
                <a:cubicBezTo>
                  <a:pt x="809" y="741"/>
                  <a:pt x="807" y="740"/>
                  <a:pt x="805" y="738"/>
                </a:cubicBezTo>
                <a:cubicBezTo>
                  <a:pt x="802" y="736"/>
                  <a:pt x="799" y="732"/>
                  <a:pt x="796" y="730"/>
                </a:cubicBezTo>
                <a:cubicBezTo>
                  <a:pt x="790" y="726"/>
                  <a:pt x="785" y="722"/>
                  <a:pt x="780" y="719"/>
                </a:cubicBezTo>
                <a:cubicBezTo>
                  <a:pt x="779" y="718"/>
                  <a:pt x="778" y="718"/>
                  <a:pt x="778" y="718"/>
                </a:cubicBezTo>
                <a:cubicBezTo>
                  <a:pt x="778" y="718"/>
                  <a:pt x="778" y="718"/>
                  <a:pt x="778" y="718"/>
                </a:cubicBezTo>
                <a:cubicBezTo>
                  <a:pt x="778" y="718"/>
                  <a:pt x="778" y="718"/>
                  <a:pt x="778" y="718"/>
                </a:cubicBezTo>
                <a:cubicBezTo>
                  <a:pt x="773" y="714"/>
                  <a:pt x="768" y="711"/>
                  <a:pt x="763" y="708"/>
                </a:cubicBezTo>
                <a:cubicBezTo>
                  <a:pt x="762" y="708"/>
                  <a:pt x="762" y="708"/>
                  <a:pt x="762" y="708"/>
                </a:cubicBezTo>
                <a:cubicBezTo>
                  <a:pt x="757" y="705"/>
                  <a:pt x="752" y="702"/>
                  <a:pt x="747" y="700"/>
                </a:cubicBezTo>
                <a:cubicBezTo>
                  <a:pt x="747" y="700"/>
                  <a:pt x="747" y="700"/>
                  <a:pt x="747" y="700"/>
                </a:cubicBezTo>
                <a:cubicBezTo>
                  <a:pt x="747" y="700"/>
                  <a:pt x="747" y="700"/>
                  <a:pt x="747" y="700"/>
                </a:cubicBezTo>
                <a:cubicBezTo>
                  <a:pt x="742" y="697"/>
                  <a:pt x="738" y="695"/>
                  <a:pt x="733" y="693"/>
                </a:cubicBezTo>
                <a:cubicBezTo>
                  <a:pt x="732" y="692"/>
                  <a:pt x="731" y="692"/>
                  <a:pt x="730" y="691"/>
                </a:cubicBezTo>
                <a:cubicBezTo>
                  <a:pt x="725" y="689"/>
                  <a:pt x="721" y="687"/>
                  <a:pt x="716" y="685"/>
                </a:cubicBezTo>
                <a:cubicBezTo>
                  <a:pt x="716" y="685"/>
                  <a:pt x="715" y="684"/>
                  <a:pt x="714" y="684"/>
                </a:cubicBezTo>
                <a:cubicBezTo>
                  <a:pt x="710" y="682"/>
                  <a:pt x="706" y="681"/>
                  <a:pt x="702" y="679"/>
                </a:cubicBezTo>
                <a:cubicBezTo>
                  <a:pt x="701" y="679"/>
                  <a:pt x="700" y="678"/>
                  <a:pt x="699" y="678"/>
                </a:cubicBezTo>
                <a:cubicBezTo>
                  <a:pt x="694" y="676"/>
                  <a:pt x="690" y="674"/>
                  <a:pt x="685" y="672"/>
                </a:cubicBezTo>
                <a:cubicBezTo>
                  <a:pt x="684" y="672"/>
                  <a:pt x="682" y="671"/>
                  <a:pt x="680" y="671"/>
                </a:cubicBezTo>
                <a:cubicBezTo>
                  <a:pt x="677" y="669"/>
                  <a:pt x="674" y="668"/>
                  <a:pt x="671" y="667"/>
                </a:cubicBezTo>
                <a:cubicBezTo>
                  <a:pt x="654" y="661"/>
                  <a:pt x="637" y="654"/>
                  <a:pt x="620" y="647"/>
                </a:cubicBezTo>
                <a:cubicBezTo>
                  <a:pt x="608" y="643"/>
                  <a:pt x="597" y="639"/>
                  <a:pt x="586" y="634"/>
                </a:cubicBezTo>
                <a:cubicBezTo>
                  <a:pt x="586" y="633"/>
                  <a:pt x="586" y="633"/>
                  <a:pt x="586" y="633"/>
                </a:cubicBezTo>
                <a:cubicBezTo>
                  <a:pt x="581" y="631"/>
                  <a:pt x="577" y="629"/>
                  <a:pt x="572" y="627"/>
                </a:cubicBezTo>
                <a:cubicBezTo>
                  <a:pt x="569" y="626"/>
                  <a:pt x="565" y="624"/>
                  <a:pt x="562" y="623"/>
                </a:cubicBezTo>
                <a:cubicBezTo>
                  <a:pt x="561" y="622"/>
                  <a:pt x="560" y="622"/>
                  <a:pt x="560" y="622"/>
                </a:cubicBezTo>
                <a:cubicBezTo>
                  <a:pt x="558" y="621"/>
                  <a:pt x="557" y="621"/>
                  <a:pt x="556" y="620"/>
                </a:cubicBezTo>
                <a:cubicBezTo>
                  <a:pt x="555" y="620"/>
                  <a:pt x="555" y="620"/>
                  <a:pt x="554" y="619"/>
                </a:cubicBezTo>
                <a:cubicBezTo>
                  <a:pt x="553" y="619"/>
                  <a:pt x="551" y="618"/>
                  <a:pt x="550" y="618"/>
                </a:cubicBezTo>
                <a:cubicBezTo>
                  <a:pt x="550" y="617"/>
                  <a:pt x="549" y="617"/>
                  <a:pt x="549" y="617"/>
                </a:cubicBezTo>
                <a:cubicBezTo>
                  <a:pt x="547" y="616"/>
                  <a:pt x="545" y="615"/>
                  <a:pt x="544" y="614"/>
                </a:cubicBezTo>
                <a:cubicBezTo>
                  <a:pt x="543" y="614"/>
                  <a:pt x="543" y="614"/>
                  <a:pt x="543" y="614"/>
                </a:cubicBezTo>
                <a:cubicBezTo>
                  <a:pt x="541" y="613"/>
                  <a:pt x="540" y="612"/>
                  <a:pt x="539" y="611"/>
                </a:cubicBezTo>
                <a:cubicBezTo>
                  <a:pt x="538" y="611"/>
                  <a:pt x="538" y="610"/>
                  <a:pt x="537" y="610"/>
                </a:cubicBezTo>
                <a:cubicBezTo>
                  <a:pt x="536" y="609"/>
                  <a:pt x="535" y="609"/>
                  <a:pt x="534" y="608"/>
                </a:cubicBezTo>
                <a:cubicBezTo>
                  <a:pt x="533" y="607"/>
                  <a:pt x="533" y="607"/>
                  <a:pt x="533" y="607"/>
                </a:cubicBezTo>
                <a:cubicBezTo>
                  <a:pt x="531" y="606"/>
                  <a:pt x="530" y="604"/>
                  <a:pt x="528" y="603"/>
                </a:cubicBezTo>
                <a:cubicBezTo>
                  <a:pt x="531" y="603"/>
                  <a:pt x="533" y="603"/>
                  <a:pt x="535" y="603"/>
                </a:cubicBezTo>
                <a:cubicBezTo>
                  <a:pt x="538" y="604"/>
                  <a:pt x="540" y="604"/>
                  <a:pt x="542" y="604"/>
                </a:cubicBezTo>
                <a:cubicBezTo>
                  <a:pt x="626" y="608"/>
                  <a:pt x="626" y="608"/>
                  <a:pt x="626" y="608"/>
                </a:cubicBezTo>
                <a:cubicBezTo>
                  <a:pt x="633" y="608"/>
                  <a:pt x="641" y="608"/>
                  <a:pt x="648" y="608"/>
                </a:cubicBezTo>
                <a:cubicBezTo>
                  <a:pt x="653" y="608"/>
                  <a:pt x="659" y="608"/>
                  <a:pt x="664" y="609"/>
                </a:cubicBezTo>
                <a:cubicBezTo>
                  <a:pt x="675" y="609"/>
                  <a:pt x="685" y="609"/>
                  <a:pt x="696" y="610"/>
                </a:cubicBezTo>
                <a:cubicBezTo>
                  <a:pt x="698" y="610"/>
                  <a:pt x="700" y="610"/>
                  <a:pt x="702" y="610"/>
                </a:cubicBezTo>
                <a:cubicBezTo>
                  <a:pt x="703" y="610"/>
                  <a:pt x="705" y="610"/>
                  <a:pt x="707" y="610"/>
                </a:cubicBezTo>
                <a:cubicBezTo>
                  <a:pt x="709" y="610"/>
                  <a:pt x="712" y="610"/>
                  <a:pt x="714" y="610"/>
                </a:cubicBezTo>
                <a:cubicBezTo>
                  <a:pt x="715" y="610"/>
                  <a:pt x="716" y="610"/>
                  <a:pt x="717" y="610"/>
                </a:cubicBezTo>
                <a:cubicBezTo>
                  <a:pt x="720" y="610"/>
                  <a:pt x="723" y="611"/>
                  <a:pt x="726" y="611"/>
                </a:cubicBezTo>
                <a:cubicBezTo>
                  <a:pt x="726" y="611"/>
                  <a:pt x="727" y="611"/>
                  <a:pt x="727" y="611"/>
                </a:cubicBezTo>
                <a:cubicBezTo>
                  <a:pt x="745" y="611"/>
                  <a:pt x="762" y="611"/>
                  <a:pt x="779" y="610"/>
                </a:cubicBezTo>
                <a:cubicBezTo>
                  <a:pt x="779" y="610"/>
                  <a:pt x="779" y="610"/>
                  <a:pt x="780" y="610"/>
                </a:cubicBezTo>
                <a:cubicBezTo>
                  <a:pt x="783" y="610"/>
                  <a:pt x="786" y="610"/>
                  <a:pt x="790" y="610"/>
                </a:cubicBezTo>
                <a:cubicBezTo>
                  <a:pt x="790" y="610"/>
                  <a:pt x="790" y="610"/>
                  <a:pt x="790" y="610"/>
                </a:cubicBezTo>
                <a:cubicBezTo>
                  <a:pt x="809" y="609"/>
                  <a:pt x="829" y="607"/>
                  <a:pt x="848" y="604"/>
                </a:cubicBezTo>
                <a:cubicBezTo>
                  <a:pt x="853" y="603"/>
                  <a:pt x="859" y="601"/>
                  <a:pt x="864" y="599"/>
                </a:cubicBezTo>
                <a:cubicBezTo>
                  <a:pt x="850" y="592"/>
                  <a:pt x="836" y="586"/>
                  <a:pt x="821" y="582"/>
                </a:cubicBezTo>
                <a:cubicBezTo>
                  <a:pt x="821" y="581"/>
                  <a:pt x="820" y="581"/>
                  <a:pt x="820" y="581"/>
                </a:cubicBezTo>
                <a:cubicBezTo>
                  <a:pt x="817" y="580"/>
                  <a:pt x="815" y="580"/>
                  <a:pt x="813" y="579"/>
                </a:cubicBezTo>
                <a:cubicBezTo>
                  <a:pt x="812" y="579"/>
                  <a:pt x="811" y="579"/>
                  <a:pt x="811" y="579"/>
                </a:cubicBezTo>
                <a:cubicBezTo>
                  <a:pt x="805" y="577"/>
                  <a:pt x="799" y="576"/>
                  <a:pt x="794" y="575"/>
                </a:cubicBezTo>
                <a:cubicBezTo>
                  <a:pt x="793" y="575"/>
                  <a:pt x="792" y="575"/>
                  <a:pt x="792" y="574"/>
                </a:cubicBezTo>
                <a:cubicBezTo>
                  <a:pt x="789" y="574"/>
                  <a:pt x="787" y="574"/>
                  <a:pt x="785" y="573"/>
                </a:cubicBezTo>
                <a:cubicBezTo>
                  <a:pt x="784" y="573"/>
                  <a:pt x="783" y="573"/>
                  <a:pt x="783" y="573"/>
                </a:cubicBezTo>
                <a:cubicBezTo>
                  <a:pt x="777" y="572"/>
                  <a:pt x="771" y="571"/>
                  <a:pt x="766" y="571"/>
                </a:cubicBezTo>
                <a:cubicBezTo>
                  <a:pt x="765" y="570"/>
                  <a:pt x="764" y="570"/>
                  <a:pt x="763" y="570"/>
                </a:cubicBezTo>
                <a:cubicBezTo>
                  <a:pt x="761" y="570"/>
                  <a:pt x="759" y="570"/>
                  <a:pt x="757" y="570"/>
                </a:cubicBezTo>
                <a:cubicBezTo>
                  <a:pt x="756" y="570"/>
                  <a:pt x="755" y="570"/>
                  <a:pt x="754" y="569"/>
                </a:cubicBezTo>
                <a:cubicBezTo>
                  <a:pt x="749" y="569"/>
                  <a:pt x="743" y="569"/>
                  <a:pt x="737" y="568"/>
                </a:cubicBezTo>
                <a:cubicBezTo>
                  <a:pt x="737" y="568"/>
                  <a:pt x="736" y="568"/>
                  <a:pt x="735" y="568"/>
                </a:cubicBezTo>
                <a:cubicBezTo>
                  <a:pt x="733" y="568"/>
                  <a:pt x="731" y="568"/>
                  <a:pt x="729" y="568"/>
                </a:cubicBezTo>
                <a:cubicBezTo>
                  <a:pt x="728" y="568"/>
                  <a:pt x="727" y="568"/>
                  <a:pt x="726" y="568"/>
                </a:cubicBezTo>
                <a:cubicBezTo>
                  <a:pt x="723" y="568"/>
                  <a:pt x="721" y="568"/>
                  <a:pt x="719" y="567"/>
                </a:cubicBezTo>
                <a:cubicBezTo>
                  <a:pt x="718" y="567"/>
                  <a:pt x="716" y="567"/>
                  <a:pt x="715" y="567"/>
                </a:cubicBezTo>
                <a:cubicBezTo>
                  <a:pt x="713" y="567"/>
                  <a:pt x="711" y="567"/>
                  <a:pt x="709" y="567"/>
                </a:cubicBezTo>
                <a:cubicBezTo>
                  <a:pt x="708" y="567"/>
                  <a:pt x="706" y="567"/>
                  <a:pt x="704" y="567"/>
                </a:cubicBezTo>
                <a:cubicBezTo>
                  <a:pt x="704" y="567"/>
                  <a:pt x="703" y="567"/>
                  <a:pt x="702" y="567"/>
                </a:cubicBezTo>
                <a:cubicBezTo>
                  <a:pt x="694" y="567"/>
                  <a:pt x="687" y="567"/>
                  <a:pt x="680" y="566"/>
                </a:cubicBezTo>
                <a:cubicBezTo>
                  <a:pt x="666" y="566"/>
                  <a:pt x="653" y="565"/>
                  <a:pt x="639" y="564"/>
                </a:cubicBezTo>
                <a:cubicBezTo>
                  <a:pt x="569" y="560"/>
                  <a:pt x="569" y="560"/>
                  <a:pt x="569" y="560"/>
                </a:cubicBezTo>
                <a:cubicBezTo>
                  <a:pt x="593" y="553"/>
                  <a:pt x="593" y="553"/>
                  <a:pt x="593" y="553"/>
                </a:cubicBezTo>
                <a:cubicBezTo>
                  <a:pt x="593" y="553"/>
                  <a:pt x="593" y="553"/>
                  <a:pt x="593" y="553"/>
                </a:cubicBezTo>
                <a:cubicBezTo>
                  <a:pt x="678" y="527"/>
                  <a:pt x="678" y="527"/>
                  <a:pt x="678" y="527"/>
                </a:cubicBezTo>
                <a:cubicBezTo>
                  <a:pt x="680" y="527"/>
                  <a:pt x="682" y="526"/>
                  <a:pt x="685" y="525"/>
                </a:cubicBezTo>
                <a:cubicBezTo>
                  <a:pt x="686" y="525"/>
                  <a:pt x="687" y="525"/>
                  <a:pt x="688" y="524"/>
                </a:cubicBezTo>
                <a:cubicBezTo>
                  <a:pt x="689" y="524"/>
                  <a:pt x="689" y="524"/>
                  <a:pt x="690" y="524"/>
                </a:cubicBezTo>
                <a:cubicBezTo>
                  <a:pt x="690" y="524"/>
                  <a:pt x="690" y="524"/>
                  <a:pt x="691" y="523"/>
                </a:cubicBezTo>
                <a:cubicBezTo>
                  <a:pt x="691" y="523"/>
                  <a:pt x="691" y="523"/>
                  <a:pt x="691" y="523"/>
                </a:cubicBezTo>
                <a:cubicBezTo>
                  <a:pt x="695" y="522"/>
                  <a:pt x="699" y="521"/>
                  <a:pt x="703" y="520"/>
                </a:cubicBezTo>
                <a:cubicBezTo>
                  <a:pt x="709" y="518"/>
                  <a:pt x="714" y="517"/>
                  <a:pt x="719" y="515"/>
                </a:cubicBezTo>
                <a:cubicBezTo>
                  <a:pt x="724" y="514"/>
                  <a:pt x="729" y="512"/>
                  <a:pt x="734" y="511"/>
                </a:cubicBezTo>
                <a:cubicBezTo>
                  <a:pt x="735" y="511"/>
                  <a:pt x="736" y="510"/>
                  <a:pt x="737" y="510"/>
                </a:cubicBezTo>
                <a:cubicBezTo>
                  <a:pt x="742" y="509"/>
                  <a:pt x="746" y="507"/>
                  <a:pt x="751" y="506"/>
                </a:cubicBezTo>
                <a:cubicBezTo>
                  <a:pt x="796" y="494"/>
                  <a:pt x="841" y="483"/>
                  <a:pt x="882" y="459"/>
                </a:cubicBezTo>
                <a:cubicBezTo>
                  <a:pt x="883" y="459"/>
                  <a:pt x="884" y="459"/>
                  <a:pt x="884" y="458"/>
                </a:cubicBezTo>
                <a:cubicBezTo>
                  <a:pt x="901" y="449"/>
                  <a:pt x="917" y="440"/>
                  <a:pt x="933" y="430"/>
                </a:cubicBezTo>
                <a:cubicBezTo>
                  <a:pt x="933" y="429"/>
                  <a:pt x="933" y="429"/>
                  <a:pt x="933" y="428"/>
                </a:cubicBezTo>
                <a:close/>
              </a:path>
            </a:pathLst>
          </a:custGeom>
          <a:solidFill>
            <a:schemeClr val="bg1">
              <a:lumMod val="65000"/>
              <a:alpha val="24000"/>
            </a:schemeClr>
          </a:solidFill>
          <a:ln>
            <a:noFill/>
          </a:ln>
        </p:spPr>
        <p:txBody>
          <a:bodyPr vert="horz" wrap="square" lIns="91440" tIns="45720" rIns="91440" bIns="45720" numCol="1" anchor="t" anchorCtr="0" compatLnSpc="1"/>
          <a:lstStyle/>
          <a:p>
            <a:endParaRPr lang="en-US"/>
          </a:p>
        </p:txBody>
      </p:sp>
      <p:grpSp>
        <p:nvGrpSpPr>
          <p:cNvPr id="27" name="Group 24"/>
          <p:cNvGrpSpPr>
            <a:grpSpLocks noChangeAspect="1"/>
          </p:cNvGrpSpPr>
          <p:nvPr userDrawn="1"/>
        </p:nvGrpSpPr>
        <p:grpSpPr bwMode="auto">
          <a:xfrm>
            <a:off x="-3142" y="-3951"/>
            <a:ext cx="1462088" cy="1488438"/>
            <a:chOff x="701" y="1631"/>
            <a:chExt cx="1942" cy="1977"/>
          </a:xfrm>
          <a:solidFill>
            <a:schemeClr val="bg1">
              <a:lumMod val="65000"/>
              <a:alpha val="24000"/>
            </a:schemeClr>
          </a:solidFill>
        </p:grpSpPr>
        <p:sp>
          <p:nvSpPr>
            <p:cNvPr id="28" name="Freeform 25"/>
            <p:cNvSpPr/>
            <p:nvPr/>
          </p:nvSpPr>
          <p:spPr bwMode="auto">
            <a:xfrm>
              <a:off x="1266" y="2848"/>
              <a:ext cx="4" cy="6"/>
            </a:xfrm>
            <a:custGeom>
              <a:avLst/>
              <a:gdLst>
                <a:gd name="T0" fmla="*/ 1 w 2"/>
                <a:gd name="T1" fmla="*/ 3 h 3"/>
                <a:gd name="T2" fmla="*/ 2 w 2"/>
                <a:gd name="T3" fmla="*/ 0 h 3"/>
                <a:gd name="T4" fmla="*/ 0 w 2"/>
                <a:gd name="T5" fmla="*/ 3 h 3"/>
                <a:gd name="T6" fmla="*/ 1 w 2"/>
                <a:gd name="T7" fmla="*/ 3 h 3"/>
              </a:gdLst>
              <a:ahLst/>
              <a:cxnLst>
                <a:cxn ang="0">
                  <a:pos x="T0" y="T1"/>
                </a:cxn>
                <a:cxn ang="0">
                  <a:pos x="T2" y="T3"/>
                </a:cxn>
                <a:cxn ang="0">
                  <a:pos x="T4" y="T5"/>
                </a:cxn>
                <a:cxn ang="0">
                  <a:pos x="T6" y="T7"/>
                </a:cxn>
              </a:cxnLst>
              <a:rect l="0" t="0" r="r" b="b"/>
              <a:pathLst>
                <a:path w="2" h="3">
                  <a:moveTo>
                    <a:pt x="1" y="3"/>
                  </a:moveTo>
                  <a:cubicBezTo>
                    <a:pt x="2" y="2"/>
                    <a:pt x="2" y="1"/>
                    <a:pt x="2" y="0"/>
                  </a:cubicBezTo>
                  <a:cubicBezTo>
                    <a:pt x="2" y="1"/>
                    <a:pt x="1" y="2"/>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26"/>
            <p:cNvSpPr/>
            <p:nvPr/>
          </p:nvSpPr>
          <p:spPr bwMode="auto">
            <a:xfrm>
              <a:off x="1611" y="3110"/>
              <a:ext cx="5" cy="5"/>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1"/>
                    <a:pt x="2" y="1"/>
                    <a:pt x="3" y="0"/>
                  </a:cubicBezTo>
                  <a:cubicBezTo>
                    <a:pt x="2" y="1"/>
                    <a:pt x="1" y="2"/>
                    <a:pt x="0" y="3"/>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27"/>
            <p:cNvSpPr/>
            <p:nvPr/>
          </p:nvSpPr>
          <p:spPr bwMode="auto">
            <a:xfrm>
              <a:off x="2029" y="3032"/>
              <a:ext cx="6" cy="31"/>
            </a:xfrm>
            <a:custGeom>
              <a:avLst/>
              <a:gdLst>
                <a:gd name="T0" fmla="*/ 0 w 3"/>
                <a:gd name="T1" fmla="*/ 16 h 16"/>
                <a:gd name="T2" fmla="*/ 3 w 3"/>
                <a:gd name="T3" fmla="*/ 0 h 16"/>
                <a:gd name="T4" fmla="*/ 0 w 3"/>
                <a:gd name="T5" fmla="*/ 16 h 16"/>
              </a:gdLst>
              <a:ahLst/>
              <a:cxnLst>
                <a:cxn ang="0">
                  <a:pos x="T0" y="T1"/>
                </a:cxn>
                <a:cxn ang="0">
                  <a:pos x="T2" y="T3"/>
                </a:cxn>
                <a:cxn ang="0">
                  <a:pos x="T4" y="T5"/>
                </a:cxn>
              </a:cxnLst>
              <a:rect l="0" t="0" r="r" b="b"/>
              <a:pathLst>
                <a:path w="3" h="16">
                  <a:moveTo>
                    <a:pt x="0" y="16"/>
                  </a:moveTo>
                  <a:cubicBezTo>
                    <a:pt x="3" y="0"/>
                    <a:pt x="3" y="0"/>
                    <a:pt x="3" y="0"/>
                  </a:cubicBezTo>
                  <a:cubicBezTo>
                    <a:pt x="2" y="5"/>
                    <a:pt x="1" y="11"/>
                    <a:pt x="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28"/>
            <p:cNvSpPr/>
            <p:nvPr/>
          </p:nvSpPr>
          <p:spPr bwMode="auto">
            <a:xfrm>
              <a:off x="1974" y="3484"/>
              <a:ext cx="8" cy="15"/>
            </a:xfrm>
            <a:custGeom>
              <a:avLst/>
              <a:gdLst>
                <a:gd name="T0" fmla="*/ 0 w 4"/>
                <a:gd name="T1" fmla="*/ 8 h 8"/>
                <a:gd name="T2" fmla="*/ 4 w 4"/>
                <a:gd name="T3" fmla="*/ 0 h 8"/>
                <a:gd name="T4" fmla="*/ 0 w 4"/>
                <a:gd name="T5" fmla="*/ 7 h 8"/>
                <a:gd name="T6" fmla="*/ 0 w 4"/>
                <a:gd name="T7" fmla="*/ 8 h 8"/>
              </a:gdLst>
              <a:ahLst/>
              <a:cxnLst>
                <a:cxn ang="0">
                  <a:pos x="T0" y="T1"/>
                </a:cxn>
                <a:cxn ang="0">
                  <a:pos x="T2" y="T3"/>
                </a:cxn>
                <a:cxn ang="0">
                  <a:pos x="T4" y="T5"/>
                </a:cxn>
                <a:cxn ang="0">
                  <a:pos x="T6" y="T7"/>
                </a:cxn>
              </a:cxnLst>
              <a:rect l="0" t="0" r="r" b="b"/>
              <a:pathLst>
                <a:path w="4" h="8">
                  <a:moveTo>
                    <a:pt x="0" y="8"/>
                  </a:moveTo>
                  <a:cubicBezTo>
                    <a:pt x="1" y="5"/>
                    <a:pt x="3" y="3"/>
                    <a:pt x="4" y="0"/>
                  </a:cubicBezTo>
                  <a:cubicBezTo>
                    <a:pt x="3" y="3"/>
                    <a:pt x="1" y="5"/>
                    <a:pt x="0" y="7"/>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29"/>
            <p:cNvSpPr/>
            <p:nvPr/>
          </p:nvSpPr>
          <p:spPr bwMode="auto">
            <a:xfrm>
              <a:off x="2605" y="2491"/>
              <a:ext cx="2" cy="1"/>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 name="Freeform 30"/>
            <p:cNvSpPr/>
            <p:nvPr/>
          </p:nvSpPr>
          <p:spPr bwMode="auto">
            <a:xfrm>
              <a:off x="1274" y="2829"/>
              <a:ext cx="3"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1" y="2"/>
                    <a:pt x="1" y="1"/>
                    <a:pt x="2" y="0"/>
                  </a:cubicBezTo>
                  <a:cubicBezTo>
                    <a:pt x="1"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31"/>
            <p:cNvSpPr/>
            <p:nvPr/>
          </p:nvSpPr>
          <p:spPr bwMode="auto">
            <a:xfrm>
              <a:off x="1616" y="3091"/>
              <a:ext cx="6" cy="5"/>
            </a:xfrm>
            <a:custGeom>
              <a:avLst/>
              <a:gdLst>
                <a:gd name="T0" fmla="*/ 1 w 3"/>
                <a:gd name="T1" fmla="*/ 2 h 3"/>
                <a:gd name="T2" fmla="*/ 3 w 3"/>
                <a:gd name="T3" fmla="*/ 0 h 3"/>
                <a:gd name="T4" fmla="*/ 0 w 3"/>
                <a:gd name="T5" fmla="*/ 3 h 3"/>
                <a:gd name="T6" fmla="*/ 1 w 3"/>
                <a:gd name="T7" fmla="*/ 2 h 3"/>
              </a:gdLst>
              <a:ahLst/>
              <a:cxnLst>
                <a:cxn ang="0">
                  <a:pos x="T0" y="T1"/>
                </a:cxn>
                <a:cxn ang="0">
                  <a:pos x="T2" y="T3"/>
                </a:cxn>
                <a:cxn ang="0">
                  <a:pos x="T4" y="T5"/>
                </a:cxn>
                <a:cxn ang="0">
                  <a:pos x="T6" y="T7"/>
                </a:cxn>
              </a:cxnLst>
              <a:rect l="0" t="0" r="r" b="b"/>
              <a:pathLst>
                <a:path w="3" h="3">
                  <a:moveTo>
                    <a:pt x="1" y="2"/>
                  </a:moveTo>
                  <a:cubicBezTo>
                    <a:pt x="2" y="2"/>
                    <a:pt x="2" y="1"/>
                    <a:pt x="3" y="0"/>
                  </a:cubicBezTo>
                  <a:cubicBezTo>
                    <a:pt x="2" y="1"/>
                    <a:pt x="1" y="2"/>
                    <a:pt x="0" y="3"/>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32"/>
            <p:cNvSpPr/>
            <p:nvPr/>
          </p:nvSpPr>
          <p:spPr bwMode="auto">
            <a:xfrm>
              <a:off x="1980" y="3465"/>
              <a:ext cx="7" cy="15"/>
            </a:xfrm>
            <a:custGeom>
              <a:avLst/>
              <a:gdLst>
                <a:gd name="T0" fmla="*/ 0 w 4"/>
                <a:gd name="T1" fmla="*/ 8 h 8"/>
                <a:gd name="T2" fmla="*/ 4 w 4"/>
                <a:gd name="T3" fmla="*/ 0 h 8"/>
                <a:gd name="T4" fmla="*/ 0 w 4"/>
                <a:gd name="T5" fmla="*/ 7 h 8"/>
                <a:gd name="T6" fmla="*/ 0 w 4"/>
                <a:gd name="T7" fmla="*/ 8 h 8"/>
              </a:gdLst>
              <a:ahLst/>
              <a:cxnLst>
                <a:cxn ang="0">
                  <a:pos x="T0" y="T1"/>
                </a:cxn>
                <a:cxn ang="0">
                  <a:pos x="T2" y="T3"/>
                </a:cxn>
                <a:cxn ang="0">
                  <a:pos x="T4" y="T5"/>
                </a:cxn>
                <a:cxn ang="0">
                  <a:pos x="T6" y="T7"/>
                </a:cxn>
              </a:cxnLst>
              <a:rect l="0" t="0" r="r" b="b"/>
              <a:pathLst>
                <a:path w="4" h="8">
                  <a:moveTo>
                    <a:pt x="0" y="8"/>
                  </a:moveTo>
                  <a:cubicBezTo>
                    <a:pt x="2" y="5"/>
                    <a:pt x="3" y="3"/>
                    <a:pt x="4" y="0"/>
                  </a:cubicBezTo>
                  <a:cubicBezTo>
                    <a:pt x="3" y="3"/>
                    <a:pt x="2" y="5"/>
                    <a:pt x="0" y="7"/>
                  </a:cubicBez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33"/>
            <p:cNvSpPr>
              <a:spLocks noEditPoints="1"/>
            </p:cNvSpPr>
            <p:nvPr/>
          </p:nvSpPr>
          <p:spPr bwMode="auto">
            <a:xfrm>
              <a:off x="701" y="1631"/>
              <a:ext cx="1942" cy="1977"/>
            </a:xfrm>
            <a:custGeom>
              <a:avLst/>
              <a:gdLst>
                <a:gd name="T0" fmla="*/ 927 w 1031"/>
                <a:gd name="T1" fmla="*/ 505 h 1051"/>
                <a:gd name="T2" fmla="*/ 801 w 1031"/>
                <a:gd name="T3" fmla="*/ 352 h 1051"/>
                <a:gd name="T4" fmla="*/ 983 w 1031"/>
                <a:gd name="T5" fmla="*/ 345 h 1051"/>
                <a:gd name="T6" fmla="*/ 925 w 1031"/>
                <a:gd name="T7" fmla="*/ 227 h 1051"/>
                <a:gd name="T8" fmla="*/ 909 w 1031"/>
                <a:gd name="T9" fmla="*/ 115 h 1051"/>
                <a:gd name="T10" fmla="*/ 8 w 1031"/>
                <a:gd name="T11" fmla="*/ 0 h 1051"/>
                <a:gd name="T12" fmla="*/ 233 w 1031"/>
                <a:gd name="T13" fmla="*/ 508 h 1051"/>
                <a:gd name="T14" fmla="*/ 373 w 1031"/>
                <a:gd name="T15" fmla="*/ 272 h 1051"/>
                <a:gd name="T16" fmla="*/ 317 w 1031"/>
                <a:gd name="T17" fmla="*/ 523 h 1051"/>
                <a:gd name="T18" fmla="*/ 423 w 1031"/>
                <a:gd name="T19" fmla="*/ 287 h 1051"/>
                <a:gd name="T20" fmla="*/ 349 w 1031"/>
                <a:gd name="T21" fmla="*/ 578 h 1051"/>
                <a:gd name="T22" fmla="*/ 434 w 1031"/>
                <a:gd name="T23" fmla="*/ 272 h 1051"/>
                <a:gd name="T24" fmla="*/ 352 w 1031"/>
                <a:gd name="T25" fmla="*/ 669 h 1051"/>
                <a:gd name="T26" fmla="*/ 473 w 1031"/>
                <a:gd name="T27" fmla="*/ 311 h 1051"/>
                <a:gd name="T28" fmla="*/ 469 w 1031"/>
                <a:gd name="T29" fmla="*/ 571 h 1051"/>
                <a:gd name="T30" fmla="*/ 540 w 1031"/>
                <a:gd name="T31" fmla="*/ 393 h 1051"/>
                <a:gd name="T32" fmla="*/ 444 w 1031"/>
                <a:gd name="T33" fmla="*/ 746 h 1051"/>
                <a:gd name="T34" fmla="*/ 552 w 1031"/>
                <a:gd name="T35" fmla="*/ 603 h 1051"/>
                <a:gd name="T36" fmla="*/ 552 w 1031"/>
                <a:gd name="T37" fmla="*/ 668 h 1051"/>
                <a:gd name="T38" fmla="*/ 511 w 1031"/>
                <a:gd name="T39" fmla="*/ 839 h 1051"/>
                <a:gd name="T40" fmla="*/ 621 w 1031"/>
                <a:gd name="T41" fmla="*/ 634 h 1051"/>
                <a:gd name="T42" fmla="*/ 549 w 1031"/>
                <a:gd name="T43" fmla="*/ 870 h 1051"/>
                <a:gd name="T44" fmla="*/ 657 w 1031"/>
                <a:gd name="T45" fmla="*/ 597 h 1051"/>
                <a:gd name="T46" fmla="*/ 581 w 1031"/>
                <a:gd name="T47" fmla="*/ 886 h 1051"/>
                <a:gd name="T48" fmla="*/ 662 w 1031"/>
                <a:gd name="T49" fmla="*/ 612 h 1051"/>
                <a:gd name="T50" fmla="*/ 650 w 1031"/>
                <a:gd name="T51" fmla="*/ 901 h 1051"/>
                <a:gd name="T52" fmla="*/ 649 w 1031"/>
                <a:gd name="T53" fmla="*/ 942 h 1051"/>
                <a:gd name="T54" fmla="*/ 709 w 1031"/>
                <a:gd name="T55" fmla="*/ 751 h 1051"/>
                <a:gd name="T56" fmla="*/ 672 w 1031"/>
                <a:gd name="T57" fmla="*/ 974 h 1051"/>
                <a:gd name="T58" fmla="*/ 710 w 1031"/>
                <a:gd name="T59" fmla="*/ 924 h 1051"/>
                <a:gd name="T60" fmla="*/ 743 w 1031"/>
                <a:gd name="T61" fmla="*/ 984 h 1051"/>
                <a:gd name="T62" fmla="*/ 769 w 1031"/>
                <a:gd name="T63" fmla="*/ 909 h 1051"/>
                <a:gd name="T64" fmla="*/ 799 w 1031"/>
                <a:gd name="T65" fmla="*/ 1041 h 1051"/>
                <a:gd name="T66" fmla="*/ 748 w 1031"/>
                <a:gd name="T67" fmla="*/ 769 h 1051"/>
                <a:gd name="T68" fmla="*/ 860 w 1031"/>
                <a:gd name="T69" fmla="*/ 997 h 1051"/>
                <a:gd name="T70" fmla="*/ 878 w 1031"/>
                <a:gd name="T71" fmla="*/ 821 h 1051"/>
                <a:gd name="T72" fmla="*/ 961 w 1031"/>
                <a:gd name="T73" fmla="*/ 934 h 1051"/>
                <a:gd name="T74" fmla="*/ 881 w 1031"/>
                <a:gd name="T75" fmla="*/ 702 h 1051"/>
                <a:gd name="T76" fmla="*/ 855 w 1031"/>
                <a:gd name="T77" fmla="*/ 645 h 1051"/>
                <a:gd name="T78" fmla="*/ 850 w 1031"/>
                <a:gd name="T79" fmla="*/ 600 h 1051"/>
                <a:gd name="T80" fmla="*/ 698 w 1031"/>
                <a:gd name="T81" fmla="*/ 485 h 1051"/>
                <a:gd name="T82" fmla="*/ 648 w 1031"/>
                <a:gd name="T83" fmla="*/ 422 h 1051"/>
                <a:gd name="T84" fmla="*/ 421 w 1031"/>
                <a:gd name="T85" fmla="*/ 230 h 1051"/>
                <a:gd name="T86" fmla="*/ 506 w 1031"/>
                <a:gd name="T87" fmla="*/ 337 h 1051"/>
                <a:gd name="T88" fmla="*/ 585 w 1031"/>
                <a:gd name="T89" fmla="*/ 447 h 1051"/>
                <a:gd name="T90" fmla="*/ 637 w 1031"/>
                <a:gd name="T91" fmla="*/ 526 h 1051"/>
                <a:gd name="T92" fmla="*/ 648 w 1031"/>
                <a:gd name="T93" fmla="*/ 491 h 1051"/>
                <a:gd name="T94" fmla="*/ 640 w 1031"/>
                <a:gd name="T95" fmla="*/ 543 h 1051"/>
                <a:gd name="T96" fmla="*/ 688 w 1031"/>
                <a:gd name="T97" fmla="*/ 664 h 1051"/>
                <a:gd name="T98" fmla="*/ 706 w 1031"/>
                <a:gd name="T99" fmla="*/ 694 h 1051"/>
                <a:gd name="T100" fmla="*/ 700 w 1031"/>
                <a:gd name="T101" fmla="*/ 701 h 1051"/>
                <a:gd name="T102" fmla="*/ 735 w 1031"/>
                <a:gd name="T103" fmla="*/ 808 h 1051"/>
                <a:gd name="T104" fmla="*/ 727 w 1031"/>
                <a:gd name="T105" fmla="*/ 784 h 1051"/>
                <a:gd name="T106" fmla="*/ 729 w 1031"/>
                <a:gd name="T107" fmla="*/ 810 h 1051"/>
                <a:gd name="T108" fmla="*/ 716 w 1031"/>
                <a:gd name="T109" fmla="*/ 816 h 1051"/>
                <a:gd name="T110" fmla="*/ 794 w 1031"/>
                <a:gd name="T111" fmla="*/ 978 h 1051"/>
                <a:gd name="T112" fmla="*/ 713 w 1031"/>
                <a:gd name="T113" fmla="*/ 727 h 1051"/>
                <a:gd name="T114" fmla="*/ 678 w 1031"/>
                <a:gd name="T115" fmla="*/ 622 h 1051"/>
                <a:gd name="T116" fmla="*/ 652 w 1031"/>
                <a:gd name="T117" fmla="*/ 558 h 1051"/>
                <a:gd name="T118" fmla="*/ 868 w 1031"/>
                <a:gd name="T119" fmla="*/ 626 h 1051"/>
                <a:gd name="T120" fmla="*/ 906 w 1031"/>
                <a:gd name="T121" fmla="*/ 601 h 1051"/>
                <a:gd name="T122" fmla="*/ 539 w 1031"/>
                <a:gd name="T123" fmla="*/ 366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1" h="1051">
                  <a:moveTo>
                    <a:pt x="1030" y="661"/>
                  </a:moveTo>
                  <a:cubicBezTo>
                    <a:pt x="1029" y="659"/>
                    <a:pt x="939" y="550"/>
                    <a:pt x="918" y="526"/>
                  </a:cubicBezTo>
                  <a:cubicBezTo>
                    <a:pt x="897" y="502"/>
                    <a:pt x="862" y="483"/>
                    <a:pt x="785" y="443"/>
                  </a:cubicBezTo>
                  <a:cubicBezTo>
                    <a:pt x="708" y="403"/>
                    <a:pt x="527" y="350"/>
                    <a:pt x="527" y="350"/>
                  </a:cubicBezTo>
                  <a:cubicBezTo>
                    <a:pt x="528" y="351"/>
                    <a:pt x="528" y="351"/>
                    <a:pt x="528" y="351"/>
                  </a:cubicBezTo>
                  <a:cubicBezTo>
                    <a:pt x="524" y="346"/>
                    <a:pt x="520" y="340"/>
                    <a:pt x="516" y="335"/>
                  </a:cubicBezTo>
                  <a:cubicBezTo>
                    <a:pt x="522" y="337"/>
                    <a:pt x="578" y="359"/>
                    <a:pt x="617" y="372"/>
                  </a:cubicBezTo>
                  <a:cubicBezTo>
                    <a:pt x="658" y="386"/>
                    <a:pt x="768" y="416"/>
                    <a:pt x="799" y="430"/>
                  </a:cubicBezTo>
                  <a:cubicBezTo>
                    <a:pt x="831" y="444"/>
                    <a:pt x="868" y="463"/>
                    <a:pt x="898" y="488"/>
                  </a:cubicBezTo>
                  <a:cubicBezTo>
                    <a:pt x="928" y="512"/>
                    <a:pt x="1022" y="615"/>
                    <a:pt x="1022" y="615"/>
                  </a:cubicBezTo>
                  <a:cubicBezTo>
                    <a:pt x="1022" y="615"/>
                    <a:pt x="974" y="554"/>
                    <a:pt x="927" y="505"/>
                  </a:cubicBezTo>
                  <a:cubicBezTo>
                    <a:pt x="913" y="490"/>
                    <a:pt x="899" y="477"/>
                    <a:pt x="887" y="467"/>
                  </a:cubicBezTo>
                  <a:cubicBezTo>
                    <a:pt x="892" y="470"/>
                    <a:pt x="897" y="474"/>
                    <a:pt x="901" y="478"/>
                  </a:cubicBezTo>
                  <a:cubicBezTo>
                    <a:pt x="931" y="502"/>
                    <a:pt x="1025" y="605"/>
                    <a:pt x="1025" y="605"/>
                  </a:cubicBezTo>
                  <a:cubicBezTo>
                    <a:pt x="1025" y="605"/>
                    <a:pt x="977" y="544"/>
                    <a:pt x="930" y="495"/>
                  </a:cubicBezTo>
                  <a:cubicBezTo>
                    <a:pt x="900" y="463"/>
                    <a:pt x="867" y="438"/>
                    <a:pt x="859" y="432"/>
                  </a:cubicBezTo>
                  <a:cubicBezTo>
                    <a:pt x="837" y="417"/>
                    <a:pt x="764" y="378"/>
                    <a:pt x="682" y="354"/>
                  </a:cubicBezTo>
                  <a:cubicBezTo>
                    <a:pt x="605" y="331"/>
                    <a:pt x="510" y="314"/>
                    <a:pt x="498" y="312"/>
                  </a:cubicBezTo>
                  <a:cubicBezTo>
                    <a:pt x="491" y="305"/>
                    <a:pt x="485" y="297"/>
                    <a:pt x="479" y="290"/>
                  </a:cubicBezTo>
                  <a:cubicBezTo>
                    <a:pt x="481" y="290"/>
                    <a:pt x="483" y="291"/>
                    <a:pt x="486" y="292"/>
                  </a:cubicBezTo>
                  <a:cubicBezTo>
                    <a:pt x="497" y="295"/>
                    <a:pt x="515" y="304"/>
                    <a:pt x="555" y="309"/>
                  </a:cubicBezTo>
                  <a:cubicBezTo>
                    <a:pt x="595" y="313"/>
                    <a:pt x="738" y="331"/>
                    <a:pt x="801" y="352"/>
                  </a:cubicBezTo>
                  <a:cubicBezTo>
                    <a:pt x="859" y="372"/>
                    <a:pt x="996" y="448"/>
                    <a:pt x="1011" y="457"/>
                  </a:cubicBezTo>
                  <a:cubicBezTo>
                    <a:pt x="1004" y="452"/>
                    <a:pt x="964" y="424"/>
                    <a:pt x="923" y="397"/>
                  </a:cubicBezTo>
                  <a:cubicBezTo>
                    <a:pt x="968" y="421"/>
                    <a:pt x="1007" y="442"/>
                    <a:pt x="1014" y="447"/>
                  </a:cubicBezTo>
                  <a:cubicBezTo>
                    <a:pt x="1000" y="438"/>
                    <a:pt x="876" y="350"/>
                    <a:pt x="837" y="335"/>
                  </a:cubicBezTo>
                  <a:cubicBezTo>
                    <a:pt x="796" y="320"/>
                    <a:pt x="668" y="285"/>
                    <a:pt x="607" y="280"/>
                  </a:cubicBezTo>
                  <a:cubicBezTo>
                    <a:pt x="546" y="274"/>
                    <a:pt x="481" y="267"/>
                    <a:pt x="473" y="267"/>
                  </a:cubicBezTo>
                  <a:cubicBezTo>
                    <a:pt x="468" y="268"/>
                    <a:pt x="464" y="269"/>
                    <a:pt x="461" y="270"/>
                  </a:cubicBezTo>
                  <a:cubicBezTo>
                    <a:pt x="451" y="260"/>
                    <a:pt x="442" y="250"/>
                    <a:pt x="432" y="241"/>
                  </a:cubicBezTo>
                  <a:cubicBezTo>
                    <a:pt x="453" y="244"/>
                    <a:pt x="513" y="253"/>
                    <a:pt x="546" y="252"/>
                  </a:cubicBezTo>
                  <a:cubicBezTo>
                    <a:pt x="585" y="250"/>
                    <a:pt x="752" y="241"/>
                    <a:pt x="811" y="262"/>
                  </a:cubicBezTo>
                  <a:cubicBezTo>
                    <a:pt x="870" y="283"/>
                    <a:pt x="983" y="345"/>
                    <a:pt x="983" y="345"/>
                  </a:cubicBezTo>
                  <a:cubicBezTo>
                    <a:pt x="983" y="345"/>
                    <a:pt x="939" y="314"/>
                    <a:pt x="894" y="288"/>
                  </a:cubicBezTo>
                  <a:cubicBezTo>
                    <a:pt x="942" y="311"/>
                    <a:pt x="986" y="335"/>
                    <a:pt x="986" y="335"/>
                  </a:cubicBezTo>
                  <a:cubicBezTo>
                    <a:pt x="986" y="335"/>
                    <a:pt x="878" y="259"/>
                    <a:pt x="829" y="243"/>
                  </a:cubicBezTo>
                  <a:cubicBezTo>
                    <a:pt x="780" y="226"/>
                    <a:pt x="697" y="210"/>
                    <a:pt x="620" y="213"/>
                  </a:cubicBezTo>
                  <a:cubicBezTo>
                    <a:pt x="542" y="216"/>
                    <a:pt x="413" y="221"/>
                    <a:pt x="413" y="221"/>
                  </a:cubicBezTo>
                  <a:cubicBezTo>
                    <a:pt x="411" y="222"/>
                    <a:pt x="411" y="222"/>
                    <a:pt x="411" y="222"/>
                  </a:cubicBezTo>
                  <a:cubicBezTo>
                    <a:pt x="404" y="215"/>
                    <a:pt x="396" y="208"/>
                    <a:pt x="388" y="202"/>
                  </a:cubicBezTo>
                  <a:cubicBezTo>
                    <a:pt x="393" y="202"/>
                    <a:pt x="393" y="202"/>
                    <a:pt x="393" y="202"/>
                  </a:cubicBezTo>
                  <a:cubicBezTo>
                    <a:pt x="393" y="202"/>
                    <a:pt x="443" y="203"/>
                    <a:pt x="483" y="197"/>
                  </a:cubicBezTo>
                  <a:cubicBezTo>
                    <a:pt x="524" y="190"/>
                    <a:pt x="684" y="156"/>
                    <a:pt x="744" y="167"/>
                  </a:cubicBezTo>
                  <a:cubicBezTo>
                    <a:pt x="803" y="179"/>
                    <a:pt x="925" y="227"/>
                    <a:pt x="925" y="227"/>
                  </a:cubicBezTo>
                  <a:cubicBezTo>
                    <a:pt x="925" y="227"/>
                    <a:pt x="887" y="205"/>
                    <a:pt x="842" y="185"/>
                  </a:cubicBezTo>
                  <a:cubicBezTo>
                    <a:pt x="888" y="201"/>
                    <a:pt x="929" y="217"/>
                    <a:pt x="929" y="217"/>
                  </a:cubicBezTo>
                  <a:cubicBezTo>
                    <a:pt x="929" y="217"/>
                    <a:pt x="808" y="150"/>
                    <a:pt x="745" y="140"/>
                  </a:cubicBezTo>
                  <a:cubicBezTo>
                    <a:pt x="681" y="130"/>
                    <a:pt x="535" y="146"/>
                    <a:pt x="471" y="161"/>
                  </a:cubicBezTo>
                  <a:cubicBezTo>
                    <a:pt x="407" y="176"/>
                    <a:pt x="366" y="186"/>
                    <a:pt x="366" y="186"/>
                  </a:cubicBezTo>
                  <a:cubicBezTo>
                    <a:pt x="366" y="186"/>
                    <a:pt x="366" y="186"/>
                    <a:pt x="366" y="186"/>
                  </a:cubicBezTo>
                  <a:cubicBezTo>
                    <a:pt x="356" y="179"/>
                    <a:pt x="347" y="173"/>
                    <a:pt x="337" y="166"/>
                  </a:cubicBezTo>
                  <a:cubicBezTo>
                    <a:pt x="368" y="164"/>
                    <a:pt x="446" y="158"/>
                    <a:pt x="474" y="150"/>
                  </a:cubicBezTo>
                  <a:cubicBezTo>
                    <a:pt x="509" y="140"/>
                    <a:pt x="666" y="96"/>
                    <a:pt x="726" y="100"/>
                  </a:cubicBezTo>
                  <a:cubicBezTo>
                    <a:pt x="747" y="101"/>
                    <a:pt x="774" y="99"/>
                    <a:pt x="802" y="101"/>
                  </a:cubicBezTo>
                  <a:cubicBezTo>
                    <a:pt x="855" y="106"/>
                    <a:pt x="909" y="115"/>
                    <a:pt x="909" y="115"/>
                  </a:cubicBezTo>
                  <a:cubicBezTo>
                    <a:pt x="909" y="115"/>
                    <a:pt x="839" y="100"/>
                    <a:pt x="768" y="90"/>
                  </a:cubicBezTo>
                  <a:cubicBezTo>
                    <a:pt x="780" y="90"/>
                    <a:pt x="792" y="90"/>
                    <a:pt x="805" y="91"/>
                  </a:cubicBezTo>
                  <a:cubicBezTo>
                    <a:pt x="859" y="96"/>
                    <a:pt x="913" y="105"/>
                    <a:pt x="913" y="105"/>
                  </a:cubicBezTo>
                  <a:cubicBezTo>
                    <a:pt x="913" y="105"/>
                    <a:pt x="725" y="64"/>
                    <a:pt x="649" y="75"/>
                  </a:cubicBezTo>
                  <a:cubicBezTo>
                    <a:pt x="573" y="86"/>
                    <a:pt x="446" y="107"/>
                    <a:pt x="402" y="123"/>
                  </a:cubicBezTo>
                  <a:cubicBezTo>
                    <a:pt x="363" y="138"/>
                    <a:pt x="326" y="152"/>
                    <a:pt x="319" y="154"/>
                  </a:cubicBezTo>
                  <a:cubicBezTo>
                    <a:pt x="315" y="152"/>
                    <a:pt x="311" y="149"/>
                    <a:pt x="307" y="147"/>
                  </a:cubicBezTo>
                  <a:cubicBezTo>
                    <a:pt x="303" y="144"/>
                    <a:pt x="298" y="141"/>
                    <a:pt x="294" y="138"/>
                  </a:cubicBezTo>
                  <a:cubicBezTo>
                    <a:pt x="289" y="135"/>
                    <a:pt x="284" y="132"/>
                    <a:pt x="279" y="129"/>
                  </a:cubicBezTo>
                  <a:cubicBezTo>
                    <a:pt x="278" y="129"/>
                    <a:pt x="278" y="129"/>
                    <a:pt x="278" y="128"/>
                  </a:cubicBezTo>
                  <a:cubicBezTo>
                    <a:pt x="130" y="39"/>
                    <a:pt x="8" y="0"/>
                    <a:pt x="8" y="0"/>
                  </a:cubicBezTo>
                  <a:cubicBezTo>
                    <a:pt x="4" y="8"/>
                    <a:pt x="4" y="8"/>
                    <a:pt x="4" y="8"/>
                  </a:cubicBezTo>
                  <a:cubicBezTo>
                    <a:pt x="4" y="8"/>
                    <a:pt x="21" y="14"/>
                    <a:pt x="50" y="26"/>
                  </a:cubicBezTo>
                  <a:cubicBezTo>
                    <a:pt x="22" y="15"/>
                    <a:pt x="5" y="10"/>
                    <a:pt x="5" y="10"/>
                  </a:cubicBezTo>
                  <a:cubicBezTo>
                    <a:pt x="0" y="17"/>
                    <a:pt x="0" y="17"/>
                    <a:pt x="0" y="17"/>
                  </a:cubicBezTo>
                  <a:cubicBezTo>
                    <a:pt x="0" y="17"/>
                    <a:pt x="135" y="69"/>
                    <a:pt x="260" y="142"/>
                  </a:cubicBezTo>
                  <a:cubicBezTo>
                    <a:pt x="288" y="158"/>
                    <a:pt x="315" y="176"/>
                    <a:pt x="340" y="194"/>
                  </a:cubicBezTo>
                  <a:cubicBezTo>
                    <a:pt x="334" y="215"/>
                    <a:pt x="330" y="237"/>
                    <a:pt x="326" y="259"/>
                  </a:cubicBezTo>
                  <a:cubicBezTo>
                    <a:pt x="320" y="286"/>
                    <a:pt x="315" y="312"/>
                    <a:pt x="308" y="338"/>
                  </a:cubicBezTo>
                  <a:cubicBezTo>
                    <a:pt x="307" y="342"/>
                    <a:pt x="306" y="346"/>
                    <a:pt x="305" y="349"/>
                  </a:cubicBezTo>
                  <a:cubicBezTo>
                    <a:pt x="285" y="408"/>
                    <a:pt x="256" y="462"/>
                    <a:pt x="226" y="516"/>
                  </a:cubicBezTo>
                  <a:cubicBezTo>
                    <a:pt x="229" y="513"/>
                    <a:pt x="231" y="510"/>
                    <a:pt x="233" y="508"/>
                  </a:cubicBezTo>
                  <a:cubicBezTo>
                    <a:pt x="230" y="514"/>
                    <a:pt x="226" y="520"/>
                    <a:pt x="223" y="526"/>
                  </a:cubicBezTo>
                  <a:cubicBezTo>
                    <a:pt x="231" y="516"/>
                    <a:pt x="239" y="505"/>
                    <a:pt x="248" y="495"/>
                  </a:cubicBezTo>
                  <a:cubicBezTo>
                    <a:pt x="258" y="482"/>
                    <a:pt x="269" y="468"/>
                    <a:pt x="278" y="454"/>
                  </a:cubicBezTo>
                  <a:cubicBezTo>
                    <a:pt x="295" y="429"/>
                    <a:pt x="307" y="401"/>
                    <a:pt x="320" y="373"/>
                  </a:cubicBezTo>
                  <a:cubicBezTo>
                    <a:pt x="327" y="356"/>
                    <a:pt x="334" y="339"/>
                    <a:pt x="340" y="321"/>
                  </a:cubicBezTo>
                  <a:cubicBezTo>
                    <a:pt x="346" y="303"/>
                    <a:pt x="350" y="284"/>
                    <a:pt x="351" y="265"/>
                  </a:cubicBezTo>
                  <a:cubicBezTo>
                    <a:pt x="352" y="244"/>
                    <a:pt x="349" y="223"/>
                    <a:pt x="350" y="202"/>
                  </a:cubicBezTo>
                  <a:cubicBezTo>
                    <a:pt x="360" y="210"/>
                    <a:pt x="370" y="217"/>
                    <a:pt x="380" y="225"/>
                  </a:cubicBezTo>
                  <a:cubicBezTo>
                    <a:pt x="380" y="226"/>
                    <a:pt x="380" y="227"/>
                    <a:pt x="380" y="228"/>
                  </a:cubicBezTo>
                  <a:cubicBezTo>
                    <a:pt x="378" y="227"/>
                    <a:pt x="378" y="227"/>
                    <a:pt x="378" y="227"/>
                  </a:cubicBezTo>
                  <a:cubicBezTo>
                    <a:pt x="378" y="242"/>
                    <a:pt x="376" y="257"/>
                    <a:pt x="373" y="272"/>
                  </a:cubicBezTo>
                  <a:cubicBezTo>
                    <a:pt x="370" y="291"/>
                    <a:pt x="366" y="311"/>
                    <a:pt x="363" y="330"/>
                  </a:cubicBezTo>
                  <a:cubicBezTo>
                    <a:pt x="360" y="349"/>
                    <a:pt x="356" y="367"/>
                    <a:pt x="351" y="385"/>
                  </a:cubicBezTo>
                  <a:cubicBezTo>
                    <a:pt x="347" y="398"/>
                    <a:pt x="342" y="410"/>
                    <a:pt x="338" y="423"/>
                  </a:cubicBezTo>
                  <a:cubicBezTo>
                    <a:pt x="338" y="424"/>
                    <a:pt x="337" y="424"/>
                    <a:pt x="337" y="425"/>
                  </a:cubicBezTo>
                  <a:cubicBezTo>
                    <a:pt x="336" y="428"/>
                    <a:pt x="335" y="430"/>
                    <a:pt x="335" y="433"/>
                  </a:cubicBezTo>
                  <a:cubicBezTo>
                    <a:pt x="330" y="448"/>
                    <a:pt x="327" y="463"/>
                    <a:pt x="322" y="478"/>
                  </a:cubicBezTo>
                  <a:cubicBezTo>
                    <a:pt x="305" y="527"/>
                    <a:pt x="271" y="569"/>
                    <a:pt x="250" y="617"/>
                  </a:cubicBezTo>
                  <a:cubicBezTo>
                    <a:pt x="251" y="616"/>
                    <a:pt x="253" y="614"/>
                    <a:pt x="254" y="612"/>
                  </a:cubicBezTo>
                  <a:cubicBezTo>
                    <a:pt x="251" y="617"/>
                    <a:pt x="249" y="622"/>
                    <a:pt x="247" y="627"/>
                  </a:cubicBezTo>
                  <a:cubicBezTo>
                    <a:pt x="258" y="613"/>
                    <a:pt x="269" y="598"/>
                    <a:pt x="281" y="583"/>
                  </a:cubicBezTo>
                  <a:cubicBezTo>
                    <a:pt x="294" y="565"/>
                    <a:pt x="307" y="543"/>
                    <a:pt x="317" y="523"/>
                  </a:cubicBezTo>
                  <a:cubicBezTo>
                    <a:pt x="334" y="488"/>
                    <a:pt x="351" y="455"/>
                    <a:pt x="365" y="419"/>
                  </a:cubicBezTo>
                  <a:cubicBezTo>
                    <a:pt x="370" y="406"/>
                    <a:pt x="375" y="394"/>
                    <a:pt x="379" y="382"/>
                  </a:cubicBezTo>
                  <a:cubicBezTo>
                    <a:pt x="381" y="375"/>
                    <a:pt x="383" y="369"/>
                    <a:pt x="385" y="362"/>
                  </a:cubicBezTo>
                  <a:cubicBezTo>
                    <a:pt x="392" y="332"/>
                    <a:pt x="393" y="300"/>
                    <a:pt x="393" y="268"/>
                  </a:cubicBezTo>
                  <a:cubicBezTo>
                    <a:pt x="394" y="258"/>
                    <a:pt x="394" y="247"/>
                    <a:pt x="394" y="237"/>
                  </a:cubicBezTo>
                  <a:cubicBezTo>
                    <a:pt x="406" y="247"/>
                    <a:pt x="417" y="257"/>
                    <a:pt x="427" y="266"/>
                  </a:cubicBezTo>
                  <a:cubicBezTo>
                    <a:pt x="427" y="266"/>
                    <a:pt x="427" y="266"/>
                    <a:pt x="427" y="266"/>
                  </a:cubicBezTo>
                  <a:cubicBezTo>
                    <a:pt x="427" y="266"/>
                    <a:pt x="426" y="266"/>
                    <a:pt x="426" y="265"/>
                  </a:cubicBezTo>
                  <a:cubicBezTo>
                    <a:pt x="425" y="265"/>
                    <a:pt x="424" y="264"/>
                    <a:pt x="423" y="263"/>
                  </a:cubicBezTo>
                  <a:cubicBezTo>
                    <a:pt x="423" y="264"/>
                    <a:pt x="423" y="264"/>
                    <a:pt x="423" y="264"/>
                  </a:cubicBezTo>
                  <a:cubicBezTo>
                    <a:pt x="425" y="272"/>
                    <a:pt x="424" y="279"/>
                    <a:pt x="423" y="287"/>
                  </a:cubicBezTo>
                  <a:cubicBezTo>
                    <a:pt x="420" y="321"/>
                    <a:pt x="415" y="354"/>
                    <a:pt x="409" y="387"/>
                  </a:cubicBezTo>
                  <a:cubicBezTo>
                    <a:pt x="405" y="404"/>
                    <a:pt x="402" y="421"/>
                    <a:pt x="397" y="437"/>
                  </a:cubicBezTo>
                  <a:cubicBezTo>
                    <a:pt x="397" y="438"/>
                    <a:pt x="397" y="438"/>
                    <a:pt x="397" y="438"/>
                  </a:cubicBezTo>
                  <a:cubicBezTo>
                    <a:pt x="393" y="450"/>
                    <a:pt x="386" y="462"/>
                    <a:pt x="381" y="474"/>
                  </a:cubicBezTo>
                  <a:cubicBezTo>
                    <a:pt x="379" y="482"/>
                    <a:pt x="376" y="490"/>
                    <a:pt x="373" y="497"/>
                  </a:cubicBezTo>
                  <a:cubicBezTo>
                    <a:pt x="368" y="511"/>
                    <a:pt x="362" y="523"/>
                    <a:pt x="356" y="536"/>
                  </a:cubicBezTo>
                  <a:cubicBezTo>
                    <a:pt x="340" y="570"/>
                    <a:pt x="323" y="604"/>
                    <a:pt x="306" y="637"/>
                  </a:cubicBezTo>
                  <a:cubicBezTo>
                    <a:pt x="308" y="633"/>
                    <a:pt x="311" y="629"/>
                    <a:pt x="314" y="625"/>
                  </a:cubicBezTo>
                  <a:cubicBezTo>
                    <a:pt x="310" y="633"/>
                    <a:pt x="306" y="640"/>
                    <a:pt x="302" y="647"/>
                  </a:cubicBezTo>
                  <a:cubicBezTo>
                    <a:pt x="313" y="631"/>
                    <a:pt x="324" y="615"/>
                    <a:pt x="335" y="599"/>
                  </a:cubicBezTo>
                  <a:cubicBezTo>
                    <a:pt x="340" y="592"/>
                    <a:pt x="345" y="585"/>
                    <a:pt x="349" y="578"/>
                  </a:cubicBezTo>
                  <a:cubicBezTo>
                    <a:pt x="352" y="573"/>
                    <a:pt x="356" y="567"/>
                    <a:pt x="359" y="561"/>
                  </a:cubicBezTo>
                  <a:cubicBezTo>
                    <a:pt x="369" y="544"/>
                    <a:pt x="378" y="526"/>
                    <a:pt x="386" y="508"/>
                  </a:cubicBezTo>
                  <a:cubicBezTo>
                    <a:pt x="394" y="493"/>
                    <a:pt x="402" y="476"/>
                    <a:pt x="408" y="459"/>
                  </a:cubicBezTo>
                  <a:cubicBezTo>
                    <a:pt x="409" y="457"/>
                    <a:pt x="409" y="454"/>
                    <a:pt x="410" y="452"/>
                  </a:cubicBezTo>
                  <a:cubicBezTo>
                    <a:pt x="410" y="451"/>
                    <a:pt x="411" y="450"/>
                    <a:pt x="411" y="449"/>
                  </a:cubicBezTo>
                  <a:cubicBezTo>
                    <a:pt x="415" y="438"/>
                    <a:pt x="418" y="427"/>
                    <a:pt x="421" y="416"/>
                  </a:cubicBezTo>
                  <a:cubicBezTo>
                    <a:pt x="428" y="393"/>
                    <a:pt x="434" y="371"/>
                    <a:pt x="437" y="348"/>
                  </a:cubicBezTo>
                  <a:cubicBezTo>
                    <a:pt x="438" y="344"/>
                    <a:pt x="438" y="340"/>
                    <a:pt x="439" y="335"/>
                  </a:cubicBezTo>
                  <a:cubicBezTo>
                    <a:pt x="439" y="330"/>
                    <a:pt x="439" y="324"/>
                    <a:pt x="438" y="319"/>
                  </a:cubicBezTo>
                  <a:cubicBezTo>
                    <a:pt x="438" y="306"/>
                    <a:pt x="437" y="294"/>
                    <a:pt x="435" y="281"/>
                  </a:cubicBezTo>
                  <a:cubicBezTo>
                    <a:pt x="435" y="278"/>
                    <a:pt x="435" y="275"/>
                    <a:pt x="434" y="272"/>
                  </a:cubicBezTo>
                  <a:cubicBezTo>
                    <a:pt x="447" y="284"/>
                    <a:pt x="458" y="295"/>
                    <a:pt x="467" y="305"/>
                  </a:cubicBezTo>
                  <a:cubicBezTo>
                    <a:pt x="467" y="306"/>
                    <a:pt x="467" y="306"/>
                    <a:pt x="467" y="307"/>
                  </a:cubicBezTo>
                  <a:cubicBezTo>
                    <a:pt x="466" y="306"/>
                    <a:pt x="466" y="306"/>
                    <a:pt x="466" y="306"/>
                  </a:cubicBezTo>
                  <a:cubicBezTo>
                    <a:pt x="468" y="322"/>
                    <a:pt x="462" y="339"/>
                    <a:pt x="460" y="355"/>
                  </a:cubicBezTo>
                  <a:cubicBezTo>
                    <a:pt x="459" y="363"/>
                    <a:pt x="459" y="371"/>
                    <a:pt x="459" y="379"/>
                  </a:cubicBezTo>
                  <a:cubicBezTo>
                    <a:pt x="457" y="421"/>
                    <a:pt x="446" y="461"/>
                    <a:pt x="433" y="501"/>
                  </a:cubicBezTo>
                  <a:cubicBezTo>
                    <a:pt x="431" y="507"/>
                    <a:pt x="429" y="514"/>
                    <a:pt x="427" y="521"/>
                  </a:cubicBezTo>
                  <a:cubicBezTo>
                    <a:pt x="423" y="531"/>
                    <a:pt x="420" y="541"/>
                    <a:pt x="416" y="552"/>
                  </a:cubicBezTo>
                  <a:cubicBezTo>
                    <a:pt x="414" y="558"/>
                    <a:pt x="412" y="565"/>
                    <a:pt x="409" y="571"/>
                  </a:cubicBezTo>
                  <a:cubicBezTo>
                    <a:pt x="405" y="580"/>
                    <a:pt x="400" y="588"/>
                    <a:pt x="395" y="596"/>
                  </a:cubicBezTo>
                  <a:cubicBezTo>
                    <a:pt x="380" y="620"/>
                    <a:pt x="366" y="644"/>
                    <a:pt x="352" y="669"/>
                  </a:cubicBezTo>
                  <a:cubicBezTo>
                    <a:pt x="353" y="668"/>
                    <a:pt x="353" y="668"/>
                    <a:pt x="353" y="668"/>
                  </a:cubicBezTo>
                  <a:cubicBezTo>
                    <a:pt x="355" y="665"/>
                    <a:pt x="358" y="661"/>
                    <a:pt x="361" y="658"/>
                  </a:cubicBezTo>
                  <a:cubicBezTo>
                    <a:pt x="357" y="665"/>
                    <a:pt x="353" y="672"/>
                    <a:pt x="349" y="679"/>
                  </a:cubicBezTo>
                  <a:cubicBezTo>
                    <a:pt x="349" y="678"/>
                    <a:pt x="349" y="678"/>
                    <a:pt x="349" y="678"/>
                  </a:cubicBezTo>
                  <a:cubicBezTo>
                    <a:pt x="377" y="646"/>
                    <a:pt x="401" y="611"/>
                    <a:pt x="423" y="575"/>
                  </a:cubicBezTo>
                  <a:cubicBezTo>
                    <a:pt x="434" y="555"/>
                    <a:pt x="440" y="533"/>
                    <a:pt x="448" y="512"/>
                  </a:cubicBezTo>
                  <a:cubicBezTo>
                    <a:pt x="452" y="500"/>
                    <a:pt x="457" y="488"/>
                    <a:pt x="460" y="475"/>
                  </a:cubicBezTo>
                  <a:cubicBezTo>
                    <a:pt x="467" y="454"/>
                    <a:pt x="473" y="433"/>
                    <a:pt x="475" y="411"/>
                  </a:cubicBezTo>
                  <a:cubicBezTo>
                    <a:pt x="476" y="391"/>
                    <a:pt x="478" y="371"/>
                    <a:pt x="476" y="350"/>
                  </a:cubicBezTo>
                  <a:cubicBezTo>
                    <a:pt x="476" y="345"/>
                    <a:pt x="475" y="340"/>
                    <a:pt x="475" y="335"/>
                  </a:cubicBezTo>
                  <a:cubicBezTo>
                    <a:pt x="474" y="328"/>
                    <a:pt x="474" y="320"/>
                    <a:pt x="473" y="311"/>
                  </a:cubicBezTo>
                  <a:cubicBezTo>
                    <a:pt x="485" y="325"/>
                    <a:pt x="497" y="338"/>
                    <a:pt x="507" y="351"/>
                  </a:cubicBezTo>
                  <a:cubicBezTo>
                    <a:pt x="507" y="353"/>
                    <a:pt x="508" y="354"/>
                    <a:pt x="508" y="356"/>
                  </a:cubicBezTo>
                  <a:cubicBezTo>
                    <a:pt x="503" y="352"/>
                    <a:pt x="503" y="352"/>
                    <a:pt x="503" y="352"/>
                  </a:cubicBezTo>
                  <a:cubicBezTo>
                    <a:pt x="508" y="396"/>
                    <a:pt x="503" y="440"/>
                    <a:pt x="493" y="483"/>
                  </a:cubicBezTo>
                  <a:cubicBezTo>
                    <a:pt x="493" y="484"/>
                    <a:pt x="493" y="484"/>
                    <a:pt x="493" y="484"/>
                  </a:cubicBezTo>
                  <a:cubicBezTo>
                    <a:pt x="493" y="485"/>
                    <a:pt x="493" y="486"/>
                    <a:pt x="493" y="487"/>
                  </a:cubicBezTo>
                  <a:cubicBezTo>
                    <a:pt x="489" y="501"/>
                    <a:pt x="486" y="516"/>
                    <a:pt x="481" y="530"/>
                  </a:cubicBezTo>
                  <a:cubicBezTo>
                    <a:pt x="481" y="532"/>
                    <a:pt x="481" y="533"/>
                    <a:pt x="480" y="534"/>
                  </a:cubicBezTo>
                  <a:cubicBezTo>
                    <a:pt x="480" y="537"/>
                    <a:pt x="479" y="540"/>
                    <a:pt x="478" y="542"/>
                  </a:cubicBezTo>
                  <a:cubicBezTo>
                    <a:pt x="475" y="551"/>
                    <a:pt x="472" y="560"/>
                    <a:pt x="470" y="569"/>
                  </a:cubicBezTo>
                  <a:cubicBezTo>
                    <a:pt x="469" y="570"/>
                    <a:pt x="469" y="570"/>
                    <a:pt x="469" y="571"/>
                  </a:cubicBezTo>
                  <a:cubicBezTo>
                    <a:pt x="469" y="572"/>
                    <a:pt x="468" y="574"/>
                    <a:pt x="468" y="576"/>
                  </a:cubicBezTo>
                  <a:cubicBezTo>
                    <a:pt x="464" y="586"/>
                    <a:pt x="461" y="596"/>
                    <a:pt x="457" y="606"/>
                  </a:cubicBezTo>
                  <a:cubicBezTo>
                    <a:pt x="447" y="636"/>
                    <a:pt x="434" y="665"/>
                    <a:pt x="419" y="693"/>
                  </a:cubicBezTo>
                  <a:cubicBezTo>
                    <a:pt x="421" y="689"/>
                    <a:pt x="424" y="686"/>
                    <a:pt x="426" y="683"/>
                  </a:cubicBezTo>
                  <a:cubicBezTo>
                    <a:pt x="423" y="689"/>
                    <a:pt x="419" y="696"/>
                    <a:pt x="416" y="703"/>
                  </a:cubicBezTo>
                  <a:cubicBezTo>
                    <a:pt x="455" y="647"/>
                    <a:pt x="485" y="586"/>
                    <a:pt x="505" y="521"/>
                  </a:cubicBezTo>
                  <a:cubicBezTo>
                    <a:pt x="508" y="515"/>
                    <a:pt x="510" y="509"/>
                    <a:pt x="511" y="502"/>
                  </a:cubicBezTo>
                  <a:cubicBezTo>
                    <a:pt x="515" y="491"/>
                    <a:pt x="518" y="479"/>
                    <a:pt x="519" y="467"/>
                  </a:cubicBezTo>
                  <a:cubicBezTo>
                    <a:pt x="520" y="457"/>
                    <a:pt x="519" y="447"/>
                    <a:pt x="519" y="436"/>
                  </a:cubicBezTo>
                  <a:cubicBezTo>
                    <a:pt x="517" y="414"/>
                    <a:pt x="518" y="388"/>
                    <a:pt x="517" y="364"/>
                  </a:cubicBezTo>
                  <a:cubicBezTo>
                    <a:pt x="526" y="374"/>
                    <a:pt x="533" y="384"/>
                    <a:pt x="540" y="393"/>
                  </a:cubicBezTo>
                  <a:cubicBezTo>
                    <a:pt x="540" y="394"/>
                    <a:pt x="540" y="394"/>
                    <a:pt x="540" y="394"/>
                  </a:cubicBezTo>
                  <a:cubicBezTo>
                    <a:pt x="537" y="390"/>
                    <a:pt x="537" y="390"/>
                    <a:pt x="537" y="390"/>
                  </a:cubicBezTo>
                  <a:cubicBezTo>
                    <a:pt x="537" y="420"/>
                    <a:pt x="536" y="449"/>
                    <a:pt x="535" y="479"/>
                  </a:cubicBezTo>
                  <a:cubicBezTo>
                    <a:pt x="535" y="502"/>
                    <a:pt x="534" y="526"/>
                    <a:pt x="530" y="549"/>
                  </a:cubicBezTo>
                  <a:cubicBezTo>
                    <a:pt x="527" y="562"/>
                    <a:pt x="523" y="575"/>
                    <a:pt x="519" y="587"/>
                  </a:cubicBezTo>
                  <a:cubicBezTo>
                    <a:pt x="517" y="595"/>
                    <a:pt x="515" y="602"/>
                    <a:pt x="512" y="610"/>
                  </a:cubicBezTo>
                  <a:cubicBezTo>
                    <a:pt x="505" y="631"/>
                    <a:pt x="497" y="652"/>
                    <a:pt x="487" y="672"/>
                  </a:cubicBezTo>
                  <a:cubicBezTo>
                    <a:pt x="481" y="683"/>
                    <a:pt x="474" y="693"/>
                    <a:pt x="468" y="704"/>
                  </a:cubicBezTo>
                  <a:cubicBezTo>
                    <a:pt x="461" y="715"/>
                    <a:pt x="454" y="726"/>
                    <a:pt x="448" y="736"/>
                  </a:cubicBezTo>
                  <a:cubicBezTo>
                    <a:pt x="452" y="732"/>
                    <a:pt x="455" y="727"/>
                    <a:pt x="459" y="723"/>
                  </a:cubicBezTo>
                  <a:cubicBezTo>
                    <a:pt x="454" y="731"/>
                    <a:pt x="449" y="738"/>
                    <a:pt x="444" y="746"/>
                  </a:cubicBezTo>
                  <a:cubicBezTo>
                    <a:pt x="486" y="699"/>
                    <a:pt x="518" y="643"/>
                    <a:pt x="536" y="582"/>
                  </a:cubicBezTo>
                  <a:cubicBezTo>
                    <a:pt x="542" y="567"/>
                    <a:pt x="546" y="552"/>
                    <a:pt x="549" y="537"/>
                  </a:cubicBezTo>
                  <a:cubicBezTo>
                    <a:pt x="554" y="516"/>
                    <a:pt x="553" y="495"/>
                    <a:pt x="553" y="474"/>
                  </a:cubicBezTo>
                  <a:cubicBezTo>
                    <a:pt x="552" y="465"/>
                    <a:pt x="553" y="454"/>
                    <a:pt x="551" y="446"/>
                  </a:cubicBezTo>
                  <a:cubicBezTo>
                    <a:pt x="548" y="437"/>
                    <a:pt x="549" y="427"/>
                    <a:pt x="549" y="418"/>
                  </a:cubicBezTo>
                  <a:cubicBezTo>
                    <a:pt x="549" y="413"/>
                    <a:pt x="548" y="409"/>
                    <a:pt x="548" y="404"/>
                  </a:cubicBezTo>
                  <a:cubicBezTo>
                    <a:pt x="557" y="417"/>
                    <a:pt x="564" y="428"/>
                    <a:pt x="572" y="440"/>
                  </a:cubicBezTo>
                  <a:cubicBezTo>
                    <a:pt x="572" y="440"/>
                    <a:pt x="572" y="440"/>
                    <a:pt x="572" y="440"/>
                  </a:cubicBezTo>
                  <a:cubicBezTo>
                    <a:pt x="568" y="475"/>
                    <a:pt x="565" y="511"/>
                    <a:pt x="561" y="547"/>
                  </a:cubicBezTo>
                  <a:cubicBezTo>
                    <a:pt x="560" y="559"/>
                    <a:pt x="559" y="571"/>
                    <a:pt x="557" y="583"/>
                  </a:cubicBezTo>
                  <a:cubicBezTo>
                    <a:pt x="556" y="590"/>
                    <a:pt x="554" y="597"/>
                    <a:pt x="552" y="603"/>
                  </a:cubicBezTo>
                  <a:cubicBezTo>
                    <a:pt x="552" y="604"/>
                    <a:pt x="551" y="605"/>
                    <a:pt x="551" y="606"/>
                  </a:cubicBezTo>
                  <a:cubicBezTo>
                    <a:pt x="551" y="605"/>
                    <a:pt x="551" y="605"/>
                    <a:pt x="551" y="605"/>
                  </a:cubicBezTo>
                  <a:cubicBezTo>
                    <a:pt x="551" y="606"/>
                    <a:pt x="551" y="606"/>
                    <a:pt x="551" y="606"/>
                  </a:cubicBezTo>
                  <a:cubicBezTo>
                    <a:pt x="548" y="614"/>
                    <a:pt x="545" y="622"/>
                    <a:pt x="542" y="630"/>
                  </a:cubicBezTo>
                  <a:cubicBezTo>
                    <a:pt x="534" y="653"/>
                    <a:pt x="530" y="677"/>
                    <a:pt x="523" y="700"/>
                  </a:cubicBezTo>
                  <a:cubicBezTo>
                    <a:pt x="522" y="702"/>
                    <a:pt x="522" y="704"/>
                    <a:pt x="521" y="706"/>
                  </a:cubicBezTo>
                  <a:cubicBezTo>
                    <a:pt x="518" y="715"/>
                    <a:pt x="513" y="724"/>
                    <a:pt x="509" y="732"/>
                  </a:cubicBezTo>
                  <a:cubicBezTo>
                    <a:pt x="502" y="747"/>
                    <a:pt x="496" y="761"/>
                    <a:pt x="489" y="776"/>
                  </a:cubicBezTo>
                  <a:cubicBezTo>
                    <a:pt x="490" y="774"/>
                    <a:pt x="492" y="771"/>
                    <a:pt x="493" y="769"/>
                  </a:cubicBezTo>
                  <a:cubicBezTo>
                    <a:pt x="491" y="775"/>
                    <a:pt x="488" y="780"/>
                    <a:pt x="486" y="786"/>
                  </a:cubicBezTo>
                  <a:cubicBezTo>
                    <a:pt x="511" y="749"/>
                    <a:pt x="537" y="711"/>
                    <a:pt x="552" y="668"/>
                  </a:cubicBezTo>
                  <a:cubicBezTo>
                    <a:pt x="554" y="664"/>
                    <a:pt x="555" y="659"/>
                    <a:pt x="556" y="655"/>
                  </a:cubicBezTo>
                  <a:cubicBezTo>
                    <a:pt x="578" y="592"/>
                    <a:pt x="580" y="521"/>
                    <a:pt x="581" y="454"/>
                  </a:cubicBezTo>
                  <a:cubicBezTo>
                    <a:pt x="588" y="466"/>
                    <a:pt x="594" y="477"/>
                    <a:pt x="600" y="487"/>
                  </a:cubicBezTo>
                  <a:cubicBezTo>
                    <a:pt x="600" y="488"/>
                    <a:pt x="600" y="489"/>
                    <a:pt x="600" y="490"/>
                  </a:cubicBezTo>
                  <a:cubicBezTo>
                    <a:pt x="598" y="487"/>
                    <a:pt x="598" y="487"/>
                    <a:pt x="598" y="487"/>
                  </a:cubicBezTo>
                  <a:cubicBezTo>
                    <a:pt x="591" y="526"/>
                    <a:pt x="587" y="565"/>
                    <a:pt x="584" y="604"/>
                  </a:cubicBezTo>
                  <a:cubicBezTo>
                    <a:pt x="581" y="648"/>
                    <a:pt x="568" y="690"/>
                    <a:pt x="555" y="732"/>
                  </a:cubicBezTo>
                  <a:cubicBezTo>
                    <a:pt x="554" y="735"/>
                    <a:pt x="554" y="738"/>
                    <a:pt x="553" y="741"/>
                  </a:cubicBezTo>
                  <a:cubicBezTo>
                    <a:pt x="546" y="762"/>
                    <a:pt x="537" y="783"/>
                    <a:pt x="527" y="803"/>
                  </a:cubicBezTo>
                  <a:cubicBezTo>
                    <a:pt x="520" y="818"/>
                    <a:pt x="512" y="833"/>
                    <a:pt x="505" y="848"/>
                  </a:cubicBezTo>
                  <a:cubicBezTo>
                    <a:pt x="507" y="844"/>
                    <a:pt x="509" y="842"/>
                    <a:pt x="511" y="839"/>
                  </a:cubicBezTo>
                  <a:cubicBezTo>
                    <a:pt x="508" y="845"/>
                    <a:pt x="505" y="851"/>
                    <a:pt x="502" y="857"/>
                  </a:cubicBezTo>
                  <a:cubicBezTo>
                    <a:pt x="507" y="849"/>
                    <a:pt x="512" y="843"/>
                    <a:pt x="517" y="835"/>
                  </a:cubicBezTo>
                  <a:cubicBezTo>
                    <a:pt x="521" y="829"/>
                    <a:pt x="526" y="823"/>
                    <a:pt x="531" y="816"/>
                  </a:cubicBezTo>
                  <a:cubicBezTo>
                    <a:pt x="552" y="784"/>
                    <a:pt x="567" y="749"/>
                    <a:pt x="578" y="713"/>
                  </a:cubicBezTo>
                  <a:cubicBezTo>
                    <a:pt x="584" y="698"/>
                    <a:pt x="588" y="682"/>
                    <a:pt x="592" y="666"/>
                  </a:cubicBezTo>
                  <a:cubicBezTo>
                    <a:pt x="603" y="617"/>
                    <a:pt x="609" y="566"/>
                    <a:pt x="608" y="516"/>
                  </a:cubicBezTo>
                  <a:cubicBezTo>
                    <a:pt x="608" y="512"/>
                    <a:pt x="609" y="508"/>
                    <a:pt x="609" y="503"/>
                  </a:cubicBezTo>
                  <a:cubicBezTo>
                    <a:pt x="616" y="516"/>
                    <a:pt x="623" y="528"/>
                    <a:pt x="628" y="538"/>
                  </a:cubicBezTo>
                  <a:cubicBezTo>
                    <a:pt x="628" y="541"/>
                    <a:pt x="628" y="543"/>
                    <a:pt x="628" y="545"/>
                  </a:cubicBezTo>
                  <a:cubicBezTo>
                    <a:pt x="623" y="568"/>
                    <a:pt x="625" y="591"/>
                    <a:pt x="623" y="614"/>
                  </a:cubicBezTo>
                  <a:cubicBezTo>
                    <a:pt x="623" y="621"/>
                    <a:pt x="622" y="628"/>
                    <a:pt x="621" y="634"/>
                  </a:cubicBezTo>
                  <a:cubicBezTo>
                    <a:pt x="616" y="679"/>
                    <a:pt x="610" y="724"/>
                    <a:pt x="597" y="768"/>
                  </a:cubicBezTo>
                  <a:cubicBezTo>
                    <a:pt x="595" y="778"/>
                    <a:pt x="592" y="787"/>
                    <a:pt x="589" y="797"/>
                  </a:cubicBezTo>
                  <a:cubicBezTo>
                    <a:pt x="589" y="798"/>
                    <a:pt x="588" y="799"/>
                    <a:pt x="588" y="799"/>
                  </a:cubicBezTo>
                  <a:cubicBezTo>
                    <a:pt x="587" y="803"/>
                    <a:pt x="585" y="806"/>
                    <a:pt x="584" y="810"/>
                  </a:cubicBezTo>
                  <a:cubicBezTo>
                    <a:pt x="581" y="815"/>
                    <a:pt x="577" y="820"/>
                    <a:pt x="573" y="825"/>
                  </a:cubicBezTo>
                  <a:cubicBezTo>
                    <a:pt x="564" y="837"/>
                    <a:pt x="557" y="849"/>
                    <a:pt x="550" y="862"/>
                  </a:cubicBezTo>
                  <a:cubicBezTo>
                    <a:pt x="551" y="862"/>
                    <a:pt x="552" y="861"/>
                    <a:pt x="552" y="860"/>
                  </a:cubicBezTo>
                  <a:cubicBezTo>
                    <a:pt x="551" y="861"/>
                    <a:pt x="551" y="861"/>
                    <a:pt x="551" y="861"/>
                  </a:cubicBezTo>
                  <a:cubicBezTo>
                    <a:pt x="553" y="859"/>
                    <a:pt x="554" y="857"/>
                    <a:pt x="556" y="856"/>
                  </a:cubicBezTo>
                  <a:cubicBezTo>
                    <a:pt x="553" y="861"/>
                    <a:pt x="550" y="866"/>
                    <a:pt x="547" y="872"/>
                  </a:cubicBezTo>
                  <a:cubicBezTo>
                    <a:pt x="548" y="872"/>
                    <a:pt x="549" y="871"/>
                    <a:pt x="549" y="870"/>
                  </a:cubicBezTo>
                  <a:cubicBezTo>
                    <a:pt x="548" y="871"/>
                    <a:pt x="548" y="871"/>
                    <a:pt x="548" y="871"/>
                  </a:cubicBezTo>
                  <a:cubicBezTo>
                    <a:pt x="569" y="848"/>
                    <a:pt x="587" y="823"/>
                    <a:pt x="600" y="795"/>
                  </a:cubicBezTo>
                  <a:cubicBezTo>
                    <a:pt x="604" y="787"/>
                    <a:pt x="607" y="779"/>
                    <a:pt x="610" y="771"/>
                  </a:cubicBezTo>
                  <a:cubicBezTo>
                    <a:pt x="612" y="766"/>
                    <a:pt x="614" y="761"/>
                    <a:pt x="615" y="756"/>
                  </a:cubicBezTo>
                  <a:cubicBezTo>
                    <a:pt x="625" y="729"/>
                    <a:pt x="628" y="699"/>
                    <a:pt x="633" y="671"/>
                  </a:cubicBezTo>
                  <a:cubicBezTo>
                    <a:pt x="635" y="661"/>
                    <a:pt x="637" y="650"/>
                    <a:pt x="638" y="640"/>
                  </a:cubicBezTo>
                  <a:cubicBezTo>
                    <a:pt x="639" y="629"/>
                    <a:pt x="639" y="618"/>
                    <a:pt x="638" y="608"/>
                  </a:cubicBezTo>
                  <a:cubicBezTo>
                    <a:pt x="638" y="603"/>
                    <a:pt x="637" y="598"/>
                    <a:pt x="637" y="594"/>
                  </a:cubicBezTo>
                  <a:cubicBezTo>
                    <a:pt x="637" y="587"/>
                    <a:pt x="639" y="581"/>
                    <a:pt x="639" y="574"/>
                  </a:cubicBezTo>
                  <a:cubicBezTo>
                    <a:pt x="639" y="569"/>
                    <a:pt x="639" y="564"/>
                    <a:pt x="639" y="558"/>
                  </a:cubicBezTo>
                  <a:cubicBezTo>
                    <a:pt x="644" y="568"/>
                    <a:pt x="650" y="582"/>
                    <a:pt x="657" y="597"/>
                  </a:cubicBezTo>
                  <a:cubicBezTo>
                    <a:pt x="656" y="598"/>
                    <a:pt x="656" y="599"/>
                    <a:pt x="656" y="600"/>
                  </a:cubicBezTo>
                  <a:cubicBezTo>
                    <a:pt x="654" y="593"/>
                    <a:pt x="654" y="593"/>
                    <a:pt x="654" y="593"/>
                  </a:cubicBezTo>
                  <a:cubicBezTo>
                    <a:pt x="652" y="618"/>
                    <a:pt x="649" y="643"/>
                    <a:pt x="646" y="667"/>
                  </a:cubicBezTo>
                  <a:cubicBezTo>
                    <a:pt x="646" y="674"/>
                    <a:pt x="645" y="680"/>
                    <a:pt x="644" y="686"/>
                  </a:cubicBezTo>
                  <a:cubicBezTo>
                    <a:pt x="643" y="697"/>
                    <a:pt x="642" y="707"/>
                    <a:pt x="641" y="717"/>
                  </a:cubicBezTo>
                  <a:cubicBezTo>
                    <a:pt x="639" y="726"/>
                    <a:pt x="638" y="735"/>
                    <a:pt x="638" y="743"/>
                  </a:cubicBezTo>
                  <a:cubicBezTo>
                    <a:pt x="637" y="748"/>
                    <a:pt x="637" y="753"/>
                    <a:pt x="636" y="758"/>
                  </a:cubicBezTo>
                  <a:cubicBezTo>
                    <a:pt x="636" y="762"/>
                    <a:pt x="635" y="766"/>
                    <a:pt x="634" y="769"/>
                  </a:cubicBezTo>
                  <a:cubicBezTo>
                    <a:pt x="633" y="773"/>
                    <a:pt x="633" y="778"/>
                    <a:pt x="632" y="782"/>
                  </a:cubicBezTo>
                  <a:cubicBezTo>
                    <a:pt x="619" y="818"/>
                    <a:pt x="603" y="853"/>
                    <a:pt x="581" y="885"/>
                  </a:cubicBezTo>
                  <a:cubicBezTo>
                    <a:pt x="581" y="886"/>
                    <a:pt x="581" y="886"/>
                    <a:pt x="581" y="886"/>
                  </a:cubicBezTo>
                  <a:cubicBezTo>
                    <a:pt x="584" y="883"/>
                    <a:pt x="587" y="879"/>
                    <a:pt x="590" y="875"/>
                  </a:cubicBezTo>
                  <a:cubicBezTo>
                    <a:pt x="586" y="882"/>
                    <a:pt x="582" y="889"/>
                    <a:pt x="578" y="895"/>
                  </a:cubicBezTo>
                  <a:cubicBezTo>
                    <a:pt x="577" y="896"/>
                    <a:pt x="577" y="896"/>
                    <a:pt x="577" y="896"/>
                  </a:cubicBezTo>
                  <a:cubicBezTo>
                    <a:pt x="593" y="879"/>
                    <a:pt x="608" y="863"/>
                    <a:pt x="620" y="842"/>
                  </a:cubicBezTo>
                  <a:cubicBezTo>
                    <a:pt x="628" y="829"/>
                    <a:pt x="634" y="814"/>
                    <a:pt x="638" y="799"/>
                  </a:cubicBezTo>
                  <a:cubicBezTo>
                    <a:pt x="650" y="765"/>
                    <a:pt x="654" y="729"/>
                    <a:pt x="655" y="692"/>
                  </a:cubicBezTo>
                  <a:cubicBezTo>
                    <a:pt x="655" y="685"/>
                    <a:pt x="657" y="678"/>
                    <a:pt x="657" y="671"/>
                  </a:cubicBezTo>
                  <a:cubicBezTo>
                    <a:pt x="658" y="663"/>
                    <a:pt x="657" y="656"/>
                    <a:pt x="658" y="648"/>
                  </a:cubicBezTo>
                  <a:cubicBezTo>
                    <a:pt x="659" y="644"/>
                    <a:pt x="660" y="640"/>
                    <a:pt x="660" y="636"/>
                  </a:cubicBezTo>
                  <a:cubicBezTo>
                    <a:pt x="661" y="632"/>
                    <a:pt x="661" y="628"/>
                    <a:pt x="662" y="623"/>
                  </a:cubicBezTo>
                  <a:cubicBezTo>
                    <a:pt x="662" y="621"/>
                    <a:pt x="662" y="616"/>
                    <a:pt x="662" y="612"/>
                  </a:cubicBezTo>
                  <a:cubicBezTo>
                    <a:pt x="668" y="628"/>
                    <a:pt x="674" y="645"/>
                    <a:pt x="681" y="662"/>
                  </a:cubicBezTo>
                  <a:cubicBezTo>
                    <a:pt x="680" y="663"/>
                    <a:pt x="680" y="664"/>
                    <a:pt x="680" y="665"/>
                  </a:cubicBezTo>
                  <a:cubicBezTo>
                    <a:pt x="679" y="663"/>
                    <a:pt x="679" y="663"/>
                    <a:pt x="679" y="663"/>
                  </a:cubicBezTo>
                  <a:cubicBezTo>
                    <a:pt x="674" y="686"/>
                    <a:pt x="672" y="709"/>
                    <a:pt x="673" y="733"/>
                  </a:cubicBezTo>
                  <a:cubicBezTo>
                    <a:pt x="673" y="739"/>
                    <a:pt x="674" y="746"/>
                    <a:pt x="674" y="753"/>
                  </a:cubicBezTo>
                  <a:cubicBezTo>
                    <a:pt x="673" y="759"/>
                    <a:pt x="673" y="766"/>
                    <a:pt x="672" y="772"/>
                  </a:cubicBezTo>
                  <a:cubicBezTo>
                    <a:pt x="668" y="798"/>
                    <a:pt x="664" y="824"/>
                    <a:pt x="659" y="849"/>
                  </a:cubicBezTo>
                  <a:cubicBezTo>
                    <a:pt x="656" y="862"/>
                    <a:pt x="653" y="874"/>
                    <a:pt x="650" y="887"/>
                  </a:cubicBezTo>
                  <a:cubicBezTo>
                    <a:pt x="648" y="898"/>
                    <a:pt x="643" y="908"/>
                    <a:pt x="641" y="919"/>
                  </a:cubicBezTo>
                  <a:cubicBezTo>
                    <a:pt x="641" y="920"/>
                    <a:pt x="642" y="921"/>
                    <a:pt x="641" y="922"/>
                  </a:cubicBezTo>
                  <a:cubicBezTo>
                    <a:pt x="643" y="915"/>
                    <a:pt x="647" y="907"/>
                    <a:pt x="650" y="901"/>
                  </a:cubicBezTo>
                  <a:cubicBezTo>
                    <a:pt x="653" y="893"/>
                    <a:pt x="656" y="885"/>
                    <a:pt x="659" y="877"/>
                  </a:cubicBezTo>
                  <a:cubicBezTo>
                    <a:pt x="661" y="871"/>
                    <a:pt x="663" y="865"/>
                    <a:pt x="665" y="859"/>
                  </a:cubicBezTo>
                  <a:cubicBezTo>
                    <a:pt x="669" y="846"/>
                    <a:pt x="673" y="833"/>
                    <a:pt x="677" y="820"/>
                  </a:cubicBezTo>
                  <a:cubicBezTo>
                    <a:pt x="680" y="805"/>
                    <a:pt x="683" y="791"/>
                    <a:pt x="686" y="776"/>
                  </a:cubicBezTo>
                  <a:cubicBezTo>
                    <a:pt x="685" y="781"/>
                    <a:pt x="685" y="787"/>
                    <a:pt x="684" y="792"/>
                  </a:cubicBezTo>
                  <a:cubicBezTo>
                    <a:pt x="681" y="820"/>
                    <a:pt x="677" y="848"/>
                    <a:pt x="674" y="876"/>
                  </a:cubicBezTo>
                  <a:cubicBezTo>
                    <a:pt x="673" y="883"/>
                    <a:pt x="672" y="889"/>
                    <a:pt x="670" y="896"/>
                  </a:cubicBezTo>
                  <a:cubicBezTo>
                    <a:pt x="669" y="900"/>
                    <a:pt x="666" y="904"/>
                    <a:pt x="664" y="909"/>
                  </a:cubicBezTo>
                  <a:cubicBezTo>
                    <a:pt x="658" y="921"/>
                    <a:pt x="652" y="933"/>
                    <a:pt x="645" y="945"/>
                  </a:cubicBezTo>
                  <a:cubicBezTo>
                    <a:pt x="644" y="947"/>
                    <a:pt x="644" y="947"/>
                    <a:pt x="644" y="947"/>
                  </a:cubicBezTo>
                  <a:cubicBezTo>
                    <a:pt x="646" y="945"/>
                    <a:pt x="647" y="944"/>
                    <a:pt x="649" y="942"/>
                  </a:cubicBezTo>
                  <a:cubicBezTo>
                    <a:pt x="646" y="947"/>
                    <a:pt x="644" y="951"/>
                    <a:pt x="642" y="955"/>
                  </a:cubicBezTo>
                  <a:cubicBezTo>
                    <a:pt x="641" y="957"/>
                    <a:pt x="641" y="957"/>
                    <a:pt x="641" y="957"/>
                  </a:cubicBezTo>
                  <a:cubicBezTo>
                    <a:pt x="644" y="954"/>
                    <a:pt x="647" y="951"/>
                    <a:pt x="649" y="947"/>
                  </a:cubicBezTo>
                  <a:cubicBezTo>
                    <a:pt x="663" y="926"/>
                    <a:pt x="677" y="905"/>
                    <a:pt x="684" y="881"/>
                  </a:cubicBezTo>
                  <a:cubicBezTo>
                    <a:pt x="686" y="874"/>
                    <a:pt x="688" y="867"/>
                    <a:pt x="689" y="860"/>
                  </a:cubicBezTo>
                  <a:cubicBezTo>
                    <a:pt x="691" y="848"/>
                    <a:pt x="691" y="836"/>
                    <a:pt x="693" y="824"/>
                  </a:cubicBezTo>
                  <a:cubicBezTo>
                    <a:pt x="695" y="805"/>
                    <a:pt x="701" y="788"/>
                    <a:pt x="703" y="770"/>
                  </a:cubicBezTo>
                  <a:cubicBezTo>
                    <a:pt x="704" y="760"/>
                    <a:pt x="703" y="751"/>
                    <a:pt x="703" y="742"/>
                  </a:cubicBezTo>
                  <a:cubicBezTo>
                    <a:pt x="703" y="737"/>
                    <a:pt x="703" y="733"/>
                    <a:pt x="703" y="728"/>
                  </a:cubicBezTo>
                  <a:cubicBezTo>
                    <a:pt x="705" y="735"/>
                    <a:pt x="707" y="741"/>
                    <a:pt x="709" y="747"/>
                  </a:cubicBezTo>
                  <a:cubicBezTo>
                    <a:pt x="709" y="748"/>
                    <a:pt x="709" y="750"/>
                    <a:pt x="709" y="751"/>
                  </a:cubicBezTo>
                  <a:cubicBezTo>
                    <a:pt x="709" y="748"/>
                    <a:pt x="709" y="748"/>
                    <a:pt x="709" y="748"/>
                  </a:cubicBezTo>
                  <a:cubicBezTo>
                    <a:pt x="711" y="753"/>
                    <a:pt x="713" y="759"/>
                    <a:pt x="714" y="764"/>
                  </a:cubicBezTo>
                  <a:cubicBezTo>
                    <a:pt x="713" y="771"/>
                    <a:pt x="713" y="771"/>
                    <a:pt x="713" y="771"/>
                  </a:cubicBezTo>
                  <a:cubicBezTo>
                    <a:pt x="713" y="771"/>
                    <a:pt x="713" y="771"/>
                    <a:pt x="713" y="771"/>
                  </a:cubicBezTo>
                  <a:cubicBezTo>
                    <a:pt x="713" y="768"/>
                    <a:pt x="713" y="766"/>
                    <a:pt x="713" y="763"/>
                  </a:cubicBezTo>
                  <a:cubicBezTo>
                    <a:pt x="708" y="792"/>
                    <a:pt x="708" y="792"/>
                    <a:pt x="708" y="792"/>
                  </a:cubicBezTo>
                  <a:cubicBezTo>
                    <a:pt x="708" y="778"/>
                    <a:pt x="708" y="765"/>
                    <a:pt x="709" y="751"/>
                  </a:cubicBezTo>
                  <a:cubicBezTo>
                    <a:pt x="705" y="774"/>
                    <a:pt x="705" y="774"/>
                    <a:pt x="705" y="774"/>
                  </a:cubicBezTo>
                  <a:cubicBezTo>
                    <a:pt x="705" y="770"/>
                    <a:pt x="705" y="765"/>
                    <a:pt x="705" y="761"/>
                  </a:cubicBezTo>
                  <a:cubicBezTo>
                    <a:pt x="671" y="976"/>
                    <a:pt x="671" y="976"/>
                    <a:pt x="671" y="976"/>
                  </a:cubicBezTo>
                  <a:cubicBezTo>
                    <a:pt x="671" y="975"/>
                    <a:pt x="672" y="974"/>
                    <a:pt x="672" y="974"/>
                  </a:cubicBezTo>
                  <a:cubicBezTo>
                    <a:pt x="671" y="976"/>
                    <a:pt x="671" y="976"/>
                    <a:pt x="671" y="976"/>
                  </a:cubicBezTo>
                  <a:cubicBezTo>
                    <a:pt x="683" y="962"/>
                    <a:pt x="691" y="947"/>
                    <a:pt x="698" y="931"/>
                  </a:cubicBezTo>
                  <a:cubicBezTo>
                    <a:pt x="697" y="936"/>
                    <a:pt x="696" y="942"/>
                    <a:pt x="695" y="947"/>
                  </a:cubicBezTo>
                  <a:cubicBezTo>
                    <a:pt x="694" y="949"/>
                    <a:pt x="693" y="951"/>
                    <a:pt x="693" y="953"/>
                  </a:cubicBezTo>
                  <a:cubicBezTo>
                    <a:pt x="690" y="961"/>
                    <a:pt x="687" y="968"/>
                    <a:pt x="683" y="975"/>
                  </a:cubicBezTo>
                  <a:cubicBezTo>
                    <a:pt x="685" y="972"/>
                    <a:pt x="687" y="969"/>
                    <a:pt x="689" y="966"/>
                  </a:cubicBezTo>
                  <a:cubicBezTo>
                    <a:pt x="686" y="973"/>
                    <a:pt x="683" y="979"/>
                    <a:pt x="680" y="985"/>
                  </a:cubicBezTo>
                  <a:cubicBezTo>
                    <a:pt x="684" y="978"/>
                    <a:pt x="689" y="970"/>
                    <a:pt x="693" y="963"/>
                  </a:cubicBezTo>
                  <a:cubicBezTo>
                    <a:pt x="698" y="954"/>
                    <a:pt x="704" y="944"/>
                    <a:pt x="707" y="933"/>
                  </a:cubicBezTo>
                  <a:cubicBezTo>
                    <a:pt x="707" y="933"/>
                    <a:pt x="707" y="932"/>
                    <a:pt x="707" y="931"/>
                  </a:cubicBezTo>
                  <a:cubicBezTo>
                    <a:pt x="708" y="929"/>
                    <a:pt x="709" y="926"/>
                    <a:pt x="710" y="924"/>
                  </a:cubicBezTo>
                  <a:cubicBezTo>
                    <a:pt x="711" y="918"/>
                    <a:pt x="712" y="912"/>
                    <a:pt x="714" y="906"/>
                  </a:cubicBezTo>
                  <a:cubicBezTo>
                    <a:pt x="716" y="901"/>
                    <a:pt x="717" y="897"/>
                    <a:pt x="718" y="892"/>
                  </a:cubicBezTo>
                  <a:cubicBezTo>
                    <a:pt x="720" y="887"/>
                    <a:pt x="722" y="881"/>
                    <a:pt x="723" y="875"/>
                  </a:cubicBezTo>
                  <a:cubicBezTo>
                    <a:pt x="724" y="871"/>
                    <a:pt x="723" y="867"/>
                    <a:pt x="724" y="863"/>
                  </a:cubicBezTo>
                  <a:cubicBezTo>
                    <a:pt x="724" y="848"/>
                    <a:pt x="727" y="834"/>
                    <a:pt x="728" y="819"/>
                  </a:cubicBezTo>
                  <a:cubicBezTo>
                    <a:pt x="711" y="1014"/>
                    <a:pt x="711" y="1014"/>
                    <a:pt x="711" y="1014"/>
                  </a:cubicBezTo>
                  <a:cubicBezTo>
                    <a:pt x="707" y="1049"/>
                    <a:pt x="707" y="1049"/>
                    <a:pt x="707" y="1049"/>
                  </a:cubicBezTo>
                  <a:cubicBezTo>
                    <a:pt x="707" y="1049"/>
                    <a:pt x="707" y="1049"/>
                    <a:pt x="708" y="1048"/>
                  </a:cubicBezTo>
                  <a:cubicBezTo>
                    <a:pt x="708" y="1049"/>
                    <a:pt x="708" y="1049"/>
                    <a:pt x="708" y="1049"/>
                  </a:cubicBezTo>
                  <a:cubicBezTo>
                    <a:pt x="708" y="1049"/>
                    <a:pt x="708" y="1049"/>
                    <a:pt x="708" y="1048"/>
                  </a:cubicBezTo>
                  <a:cubicBezTo>
                    <a:pt x="725" y="1030"/>
                    <a:pt x="736" y="1008"/>
                    <a:pt x="743" y="984"/>
                  </a:cubicBezTo>
                  <a:cubicBezTo>
                    <a:pt x="745" y="980"/>
                    <a:pt x="746" y="976"/>
                    <a:pt x="747" y="972"/>
                  </a:cubicBezTo>
                  <a:cubicBezTo>
                    <a:pt x="749" y="967"/>
                    <a:pt x="750" y="961"/>
                    <a:pt x="751" y="956"/>
                  </a:cubicBezTo>
                  <a:cubicBezTo>
                    <a:pt x="753" y="942"/>
                    <a:pt x="752" y="928"/>
                    <a:pt x="752" y="915"/>
                  </a:cubicBezTo>
                  <a:cubicBezTo>
                    <a:pt x="752" y="914"/>
                    <a:pt x="751" y="913"/>
                    <a:pt x="751" y="912"/>
                  </a:cubicBezTo>
                  <a:cubicBezTo>
                    <a:pt x="756" y="942"/>
                    <a:pt x="761" y="972"/>
                    <a:pt x="764" y="1003"/>
                  </a:cubicBezTo>
                  <a:cubicBezTo>
                    <a:pt x="764" y="1012"/>
                    <a:pt x="765" y="1021"/>
                    <a:pt x="763" y="1030"/>
                  </a:cubicBezTo>
                  <a:cubicBezTo>
                    <a:pt x="762" y="1036"/>
                    <a:pt x="759" y="1043"/>
                    <a:pt x="760" y="1050"/>
                  </a:cubicBezTo>
                  <a:cubicBezTo>
                    <a:pt x="761" y="1049"/>
                    <a:pt x="761" y="1049"/>
                    <a:pt x="761" y="1049"/>
                  </a:cubicBezTo>
                  <a:cubicBezTo>
                    <a:pt x="763" y="1043"/>
                    <a:pt x="765" y="1038"/>
                    <a:pt x="766" y="1032"/>
                  </a:cubicBezTo>
                  <a:cubicBezTo>
                    <a:pt x="774" y="1010"/>
                    <a:pt x="777" y="986"/>
                    <a:pt x="776" y="962"/>
                  </a:cubicBezTo>
                  <a:cubicBezTo>
                    <a:pt x="775" y="945"/>
                    <a:pt x="772" y="927"/>
                    <a:pt x="769" y="909"/>
                  </a:cubicBezTo>
                  <a:cubicBezTo>
                    <a:pt x="768" y="903"/>
                    <a:pt x="767" y="896"/>
                    <a:pt x="765" y="890"/>
                  </a:cubicBezTo>
                  <a:cubicBezTo>
                    <a:pt x="763" y="886"/>
                    <a:pt x="762" y="883"/>
                    <a:pt x="760" y="879"/>
                  </a:cubicBezTo>
                  <a:cubicBezTo>
                    <a:pt x="759" y="875"/>
                    <a:pt x="758" y="872"/>
                    <a:pt x="757" y="868"/>
                  </a:cubicBezTo>
                  <a:cubicBezTo>
                    <a:pt x="755" y="863"/>
                    <a:pt x="754" y="857"/>
                    <a:pt x="752" y="852"/>
                  </a:cubicBezTo>
                  <a:cubicBezTo>
                    <a:pt x="780" y="926"/>
                    <a:pt x="780" y="926"/>
                    <a:pt x="780" y="926"/>
                  </a:cubicBezTo>
                  <a:cubicBezTo>
                    <a:pt x="784" y="941"/>
                    <a:pt x="788" y="957"/>
                    <a:pt x="790" y="973"/>
                  </a:cubicBezTo>
                  <a:cubicBezTo>
                    <a:pt x="790" y="978"/>
                    <a:pt x="791" y="983"/>
                    <a:pt x="791" y="988"/>
                  </a:cubicBezTo>
                  <a:cubicBezTo>
                    <a:pt x="792" y="1001"/>
                    <a:pt x="794" y="1013"/>
                    <a:pt x="794" y="1026"/>
                  </a:cubicBezTo>
                  <a:cubicBezTo>
                    <a:pt x="794" y="1034"/>
                    <a:pt x="792" y="1044"/>
                    <a:pt x="796" y="1051"/>
                  </a:cubicBezTo>
                  <a:cubicBezTo>
                    <a:pt x="798" y="1048"/>
                    <a:pt x="798" y="1042"/>
                    <a:pt x="798" y="1038"/>
                  </a:cubicBezTo>
                  <a:cubicBezTo>
                    <a:pt x="798" y="1039"/>
                    <a:pt x="799" y="1040"/>
                    <a:pt x="799" y="1041"/>
                  </a:cubicBezTo>
                  <a:cubicBezTo>
                    <a:pt x="802" y="1038"/>
                    <a:pt x="801" y="1030"/>
                    <a:pt x="801" y="1027"/>
                  </a:cubicBezTo>
                  <a:cubicBezTo>
                    <a:pt x="801" y="1015"/>
                    <a:pt x="801" y="1004"/>
                    <a:pt x="800" y="992"/>
                  </a:cubicBezTo>
                  <a:cubicBezTo>
                    <a:pt x="799" y="986"/>
                    <a:pt x="799" y="980"/>
                    <a:pt x="798" y="973"/>
                  </a:cubicBezTo>
                  <a:cubicBezTo>
                    <a:pt x="823" y="1040"/>
                    <a:pt x="823" y="1040"/>
                    <a:pt x="823" y="1040"/>
                  </a:cubicBezTo>
                  <a:cubicBezTo>
                    <a:pt x="825" y="1048"/>
                    <a:pt x="825" y="1048"/>
                    <a:pt x="825" y="1048"/>
                  </a:cubicBezTo>
                  <a:cubicBezTo>
                    <a:pt x="825" y="1048"/>
                    <a:pt x="826" y="1040"/>
                    <a:pt x="826" y="1029"/>
                  </a:cubicBezTo>
                  <a:cubicBezTo>
                    <a:pt x="826" y="1030"/>
                    <a:pt x="826" y="1030"/>
                    <a:pt x="826" y="1030"/>
                  </a:cubicBezTo>
                  <a:cubicBezTo>
                    <a:pt x="829" y="1038"/>
                    <a:pt x="829" y="1038"/>
                    <a:pt x="829" y="1038"/>
                  </a:cubicBezTo>
                  <a:cubicBezTo>
                    <a:pt x="829" y="1038"/>
                    <a:pt x="831" y="955"/>
                    <a:pt x="821" y="926"/>
                  </a:cubicBezTo>
                  <a:cubicBezTo>
                    <a:pt x="811" y="897"/>
                    <a:pt x="775" y="814"/>
                    <a:pt x="762" y="794"/>
                  </a:cubicBezTo>
                  <a:cubicBezTo>
                    <a:pt x="758" y="787"/>
                    <a:pt x="753" y="778"/>
                    <a:pt x="748" y="769"/>
                  </a:cubicBezTo>
                  <a:cubicBezTo>
                    <a:pt x="761" y="788"/>
                    <a:pt x="774" y="806"/>
                    <a:pt x="778" y="813"/>
                  </a:cubicBezTo>
                  <a:cubicBezTo>
                    <a:pt x="791" y="831"/>
                    <a:pt x="820" y="874"/>
                    <a:pt x="829" y="900"/>
                  </a:cubicBezTo>
                  <a:cubicBezTo>
                    <a:pt x="838" y="925"/>
                    <a:pt x="846" y="1000"/>
                    <a:pt x="846" y="1000"/>
                  </a:cubicBezTo>
                  <a:cubicBezTo>
                    <a:pt x="846" y="1000"/>
                    <a:pt x="846" y="975"/>
                    <a:pt x="844" y="949"/>
                  </a:cubicBezTo>
                  <a:cubicBezTo>
                    <a:pt x="847" y="971"/>
                    <a:pt x="850" y="990"/>
                    <a:pt x="850" y="990"/>
                  </a:cubicBezTo>
                  <a:cubicBezTo>
                    <a:pt x="850" y="990"/>
                    <a:pt x="849" y="909"/>
                    <a:pt x="839" y="886"/>
                  </a:cubicBezTo>
                  <a:cubicBezTo>
                    <a:pt x="830" y="862"/>
                    <a:pt x="794" y="800"/>
                    <a:pt x="776" y="773"/>
                  </a:cubicBezTo>
                  <a:cubicBezTo>
                    <a:pt x="784" y="782"/>
                    <a:pt x="790" y="790"/>
                    <a:pt x="794" y="796"/>
                  </a:cubicBezTo>
                  <a:cubicBezTo>
                    <a:pt x="818" y="832"/>
                    <a:pt x="824" y="822"/>
                    <a:pt x="847" y="876"/>
                  </a:cubicBezTo>
                  <a:cubicBezTo>
                    <a:pt x="871" y="930"/>
                    <a:pt x="855" y="1012"/>
                    <a:pt x="855" y="1012"/>
                  </a:cubicBezTo>
                  <a:cubicBezTo>
                    <a:pt x="855" y="1012"/>
                    <a:pt x="858" y="1007"/>
                    <a:pt x="860" y="997"/>
                  </a:cubicBezTo>
                  <a:cubicBezTo>
                    <a:pt x="864" y="987"/>
                    <a:pt x="873" y="959"/>
                    <a:pt x="870" y="919"/>
                  </a:cubicBezTo>
                  <a:cubicBezTo>
                    <a:pt x="866" y="866"/>
                    <a:pt x="823" y="802"/>
                    <a:pt x="804" y="774"/>
                  </a:cubicBezTo>
                  <a:cubicBezTo>
                    <a:pt x="786" y="748"/>
                    <a:pt x="701" y="660"/>
                    <a:pt x="687" y="646"/>
                  </a:cubicBezTo>
                  <a:cubicBezTo>
                    <a:pt x="686" y="642"/>
                    <a:pt x="684" y="638"/>
                    <a:pt x="683" y="634"/>
                  </a:cubicBezTo>
                  <a:cubicBezTo>
                    <a:pt x="700" y="653"/>
                    <a:pt x="759" y="724"/>
                    <a:pt x="783" y="744"/>
                  </a:cubicBezTo>
                  <a:cubicBezTo>
                    <a:pt x="810" y="768"/>
                    <a:pt x="877" y="857"/>
                    <a:pt x="898" y="889"/>
                  </a:cubicBezTo>
                  <a:cubicBezTo>
                    <a:pt x="920" y="920"/>
                    <a:pt x="914" y="973"/>
                    <a:pt x="916" y="962"/>
                  </a:cubicBezTo>
                  <a:cubicBezTo>
                    <a:pt x="917" y="956"/>
                    <a:pt x="918" y="950"/>
                    <a:pt x="919" y="944"/>
                  </a:cubicBezTo>
                  <a:cubicBezTo>
                    <a:pt x="919" y="952"/>
                    <a:pt x="918" y="956"/>
                    <a:pt x="919" y="952"/>
                  </a:cubicBezTo>
                  <a:cubicBezTo>
                    <a:pt x="922" y="936"/>
                    <a:pt x="925" y="913"/>
                    <a:pt x="922" y="904"/>
                  </a:cubicBezTo>
                  <a:cubicBezTo>
                    <a:pt x="918" y="890"/>
                    <a:pt x="895" y="845"/>
                    <a:pt x="878" y="821"/>
                  </a:cubicBezTo>
                  <a:cubicBezTo>
                    <a:pt x="862" y="797"/>
                    <a:pt x="771" y="691"/>
                    <a:pt x="739" y="659"/>
                  </a:cubicBezTo>
                  <a:cubicBezTo>
                    <a:pt x="707" y="626"/>
                    <a:pt x="672" y="606"/>
                    <a:pt x="672" y="606"/>
                  </a:cubicBezTo>
                  <a:cubicBezTo>
                    <a:pt x="672" y="606"/>
                    <a:pt x="672" y="606"/>
                    <a:pt x="672" y="606"/>
                  </a:cubicBezTo>
                  <a:cubicBezTo>
                    <a:pt x="670" y="599"/>
                    <a:pt x="667" y="592"/>
                    <a:pt x="664" y="585"/>
                  </a:cubicBezTo>
                  <a:cubicBezTo>
                    <a:pt x="666" y="586"/>
                    <a:pt x="669" y="588"/>
                    <a:pt x="674" y="592"/>
                  </a:cubicBezTo>
                  <a:cubicBezTo>
                    <a:pt x="688" y="602"/>
                    <a:pt x="726" y="640"/>
                    <a:pt x="747" y="658"/>
                  </a:cubicBezTo>
                  <a:cubicBezTo>
                    <a:pt x="767" y="676"/>
                    <a:pt x="824" y="717"/>
                    <a:pt x="852" y="747"/>
                  </a:cubicBezTo>
                  <a:cubicBezTo>
                    <a:pt x="881" y="777"/>
                    <a:pt x="944" y="850"/>
                    <a:pt x="953" y="872"/>
                  </a:cubicBezTo>
                  <a:cubicBezTo>
                    <a:pt x="961" y="893"/>
                    <a:pt x="958" y="944"/>
                    <a:pt x="958" y="944"/>
                  </a:cubicBezTo>
                  <a:cubicBezTo>
                    <a:pt x="958" y="944"/>
                    <a:pt x="961" y="925"/>
                    <a:pt x="961" y="906"/>
                  </a:cubicBezTo>
                  <a:cubicBezTo>
                    <a:pt x="962" y="921"/>
                    <a:pt x="961" y="934"/>
                    <a:pt x="961" y="934"/>
                  </a:cubicBezTo>
                  <a:cubicBezTo>
                    <a:pt x="961" y="934"/>
                    <a:pt x="969" y="879"/>
                    <a:pt x="962" y="858"/>
                  </a:cubicBezTo>
                  <a:cubicBezTo>
                    <a:pt x="955" y="837"/>
                    <a:pt x="878" y="743"/>
                    <a:pt x="848" y="716"/>
                  </a:cubicBezTo>
                  <a:cubicBezTo>
                    <a:pt x="819" y="690"/>
                    <a:pt x="732" y="613"/>
                    <a:pt x="710" y="593"/>
                  </a:cubicBezTo>
                  <a:cubicBezTo>
                    <a:pt x="720" y="601"/>
                    <a:pt x="730" y="608"/>
                    <a:pt x="738" y="613"/>
                  </a:cubicBezTo>
                  <a:cubicBezTo>
                    <a:pt x="762" y="628"/>
                    <a:pt x="851" y="686"/>
                    <a:pt x="878" y="712"/>
                  </a:cubicBezTo>
                  <a:cubicBezTo>
                    <a:pt x="905" y="738"/>
                    <a:pt x="944" y="771"/>
                    <a:pt x="960" y="803"/>
                  </a:cubicBezTo>
                  <a:cubicBezTo>
                    <a:pt x="976" y="835"/>
                    <a:pt x="983" y="907"/>
                    <a:pt x="983" y="907"/>
                  </a:cubicBezTo>
                  <a:cubicBezTo>
                    <a:pt x="983" y="907"/>
                    <a:pt x="985" y="849"/>
                    <a:pt x="968" y="813"/>
                  </a:cubicBezTo>
                  <a:cubicBezTo>
                    <a:pt x="951" y="777"/>
                    <a:pt x="901" y="727"/>
                    <a:pt x="880" y="702"/>
                  </a:cubicBezTo>
                  <a:cubicBezTo>
                    <a:pt x="878" y="699"/>
                    <a:pt x="875" y="697"/>
                    <a:pt x="872" y="694"/>
                  </a:cubicBezTo>
                  <a:cubicBezTo>
                    <a:pt x="876" y="697"/>
                    <a:pt x="879" y="699"/>
                    <a:pt x="881" y="702"/>
                  </a:cubicBezTo>
                  <a:cubicBezTo>
                    <a:pt x="909" y="728"/>
                    <a:pt x="947" y="761"/>
                    <a:pt x="963" y="793"/>
                  </a:cubicBezTo>
                  <a:cubicBezTo>
                    <a:pt x="979" y="825"/>
                    <a:pt x="987" y="897"/>
                    <a:pt x="987" y="897"/>
                  </a:cubicBezTo>
                  <a:cubicBezTo>
                    <a:pt x="987" y="897"/>
                    <a:pt x="988" y="839"/>
                    <a:pt x="971" y="803"/>
                  </a:cubicBezTo>
                  <a:cubicBezTo>
                    <a:pt x="955" y="767"/>
                    <a:pt x="904" y="717"/>
                    <a:pt x="883" y="692"/>
                  </a:cubicBezTo>
                  <a:cubicBezTo>
                    <a:pt x="867" y="672"/>
                    <a:pt x="797" y="620"/>
                    <a:pt x="752" y="587"/>
                  </a:cubicBezTo>
                  <a:cubicBezTo>
                    <a:pt x="793" y="614"/>
                    <a:pt x="846" y="649"/>
                    <a:pt x="863" y="664"/>
                  </a:cubicBezTo>
                  <a:cubicBezTo>
                    <a:pt x="889" y="687"/>
                    <a:pt x="929" y="737"/>
                    <a:pt x="948" y="758"/>
                  </a:cubicBezTo>
                  <a:cubicBezTo>
                    <a:pt x="967" y="780"/>
                    <a:pt x="1003" y="874"/>
                    <a:pt x="1003" y="874"/>
                  </a:cubicBezTo>
                  <a:cubicBezTo>
                    <a:pt x="1003" y="874"/>
                    <a:pt x="977" y="788"/>
                    <a:pt x="953" y="757"/>
                  </a:cubicBezTo>
                  <a:cubicBezTo>
                    <a:pt x="930" y="726"/>
                    <a:pt x="889" y="677"/>
                    <a:pt x="864" y="653"/>
                  </a:cubicBezTo>
                  <a:cubicBezTo>
                    <a:pt x="861" y="650"/>
                    <a:pt x="859" y="648"/>
                    <a:pt x="855" y="645"/>
                  </a:cubicBezTo>
                  <a:cubicBezTo>
                    <a:pt x="860" y="648"/>
                    <a:pt x="864" y="652"/>
                    <a:pt x="866" y="654"/>
                  </a:cubicBezTo>
                  <a:cubicBezTo>
                    <a:pt x="892" y="677"/>
                    <a:pt x="932" y="727"/>
                    <a:pt x="951" y="748"/>
                  </a:cubicBezTo>
                  <a:cubicBezTo>
                    <a:pt x="954" y="752"/>
                    <a:pt x="958" y="758"/>
                    <a:pt x="962" y="766"/>
                  </a:cubicBezTo>
                  <a:cubicBezTo>
                    <a:pt x="963" y="767"/>
                    <a:pt x="964" y="768"/>
                    <a:pt x="964" y="768"/>
                  </a:cubicBezTo>
                  <a:cubicBezTo>
                    <a:pt x="964" y="768"/>
                    <a:pt x="964" y="768"/>
                    <a:pt x="963" y="767"/>
                  </a:cubicBezTo>
                  <a:cubicBezTo>
                    <a:pt x="982" y="802"/>
                    <a:pt x="1006" y="864"/>
                    <a:pt x="1006" y="864"/>
                  </a:cubicBezTo>
                  <a:cubicBezTo>
                    <a:pt x="1006" y="864"/>
                    <a:pt x="980" y="778"/>
                    <a:pt x="957" y="747"/>
                  </a:cubicBezTo>
                  <a:cubicBezTo>
                    <a:pt x="956" y="747"/>
                    <a:pt x="956" y="747"/>
                    <a:pt x="956" y="747"/>
                  </a:cubicBezTo>
                  <a:cubicBezTo>
                    <a:pt x="950" y="729"/>
                    <a:pt x="940" y="705"/>
                    <a:pt x="931" y="690"/>
                  </a:cubicBezTo>
                  <a:cubicBezTo>
                    <a:pt x="923" y="678"/>
                    <a:pt x="899" y="645"/>
                    <a:pt x="865" y="613"/>
                  </a:cubicBezTo>
                  <a:cubicBezTo>
                    <a:pt x="860" y="609"/>
                    <a:pt x="855" y="604"/>
                    <a:pt x="850" y="600"/>
                  </a:cubicBezTo>
                  <a:cubicBezTo>
                    <a:pt x="858" y="605"/>
                    <a:pt x="865" y="611"/>
                    <a:pt x="871" y="616"/>
                  </a:cubicBezTo>
                  <a:cubicBezTo>
                    <a:pt x="907" y="650"/>
                    <a:pt x="914" y="661"/>
                    <a:pt x="927" y="680"/>
                  </a:cubicBezTo>
                  <a:cubicBezTo>
                    <a:pt x="940" y="699"/>
                    <a:pt x="967" y="759"/>
                    <a:pt x="967" y="759"/>
                  </a:cubicBezTo>
                  <a:cubicBezTo>
                    <a:pt x="967" y="759"/>
                    <a:pt x="950" y="706"/>
                    <a:pt x="934" y="681"/>
                  </a:cubicBezTo>
                  <a:cubicBezTo>
                    <a:pt x="926" y="668"/>
                    <a:pt x="902" y="635"/>
                    <a:pt x="868" y="603"/>
                  </a:cubicBezTo>
                  <a:cubicBezTo>
                    <a:pt x="833" y="570"/>
                    <a:pt x="788" y="539"/>
                    <a:pt x="768" y="527"/>
                  </a:cubicBezTo>
                  <a:cubicBezTo>
                    <a:pt x="729" y="504"/>
                    <a:pt x="640" y="452"/>
                    <a:pt x="620" y="446"/>
                  </a:cubicBezTo>
                  <a:cubicBezTo>
                    <a:pt x="605" y="441"/>
                    <a:pt x="593" y="439"/>
                    <a:pt x="588" y="438"/>
                  </a:cubicBezTo>
                  <a:cubicBezTo>
                    <a:pt x="584" y="432"/>
                    <a:pt x="579" y="425"/>
                    <a:pt x="575" y="418"/>
                  </a:cubicBezTo>
                  <a:cubicBezTo>
                    <a:pt x="579" y="420"/>
                    <a:pt x="582" y="421"/>
                    <a:pt x="582" y="421"/>
                  </a:cubicBezTo>
                  <a:cubicBezTo>
                    <a:pt x="582" y="421"/>
                    <a:pt x="661" y="463"/>
                    <a:pt x="698" y="485"/>
                  </a:cubicBezTo>
                  <a:cubicBezTo>
                    <a:pt x="735" y="507"/>
                    <a:pt x="829" y="536"/>
                    <a:pt x="882" y="587"/>
                  </a:cubicBezTo>
                  <a:cubicBezTo>
                    <a:pt x="934" y="639"/>
                    <a:pt x="1016" y="768"/>
                    <a:pt x="1016" y="768"/>
                  </a:cubicBezTo>
                  <a:cubicBezTo>
                    <a:pt x="1016" y="768"/>
                    <a:pt x="976" y="696"/>
                    <a:pt x="947" y="652"/>
                  </a:cubicBezTo>
                  <a:cubicBezTo>
                    <a:pt x="985" y="704"/>
                    <a:pt x="1019" y="758"/>
                    <a:pt x="1019" y="758"/>
                  </a:cubicBezTo>
                  <a:cubicBezTo>
                    <a:pt x="1019" y="758"/>
                    <a:pt x="956" y="646"/>
                    <a:pt x="931" y="615"/>
                  </a:cubicBezTo>
                  <a:cubicBezTo>
                    <a:pt x="906" y="584"/>
                    <a:pt x="887" y="568"/>
                    <a:pt x="850" y="539"/>
                  </a:cubicBezTo>
                  <a:cubicBezTo>
                    <a:pt x="813" y="510"/>
                    <a:pt x="670" y="439"/>
                    <a:pt x="670" y="439"/>
                  </a:cubicBezTo>
                  <a:cubicBezTo>
                    <a:pt x="670" y="439"/>
                    <a:pt x="590" y="397"/>
                    <a:pt x="579" y="397"/>
                  </a:cubicBezTo>
                  <a:cubicBezTo>
                    <a:pt x="571" y="396"/>
                    <a:pt x="564" y="397"/>
                    <a:pt x="561" y="397"/>
                  </a:cubicBezTo>
                  <a:cubicBezTo>
                    <a:pt x="557" y="391"/>
                    <a:pt x="552" y="384"/>
                    <a:pt x="548" y="378"/>
                  </a:cubicBezTo>
                  <a:cubicBezTo>
                    <a:pt x="569" y="388"/>
                    <a:pt x="647" y="422"/>
                    <a:pt x="648" y="422"/>
                  </a:cubicBezTo>
                  <a:cubicBezTo>
                    <a:pt x="650" y="422"/>
                    <a:pt x="778" y="470"/>
                    <a:pt x="801" y="480"/>
                  </a:cubicBezTo>
                  <a:cubicBezTo>
                    <a:pt x="824" y="490"/>
                    <a:pt x="879" y="519"/>
                    <a:pt x="905" y="541"/>
                  </a:cubicBezTo>
                  <a:cubicBezTo>
                    <a:pt x="930" y="563"/>
                    <a:pt x="1028" y="673"/>
                    <a:pt x="1027" y="671"/>
                  </a:cubicBezTo>
                  <a:cubicBezTo>
                    <a:pt x="1026" y="669"/>
                    <a:pt x="947" y="574"/>
                    <a:pt x="919" y="542"/>
                  </a:cubicBezTo>
                  <a:cubicBezTo>
                    <a:pt x="955" y="577"/>
                    <a:pt x="1031" y="663"/>
                    <a:pt x="1030" y="661"/>
                  </a:cubicBezTo>
                  <a:close/>
                  <a:moveTo>
                    <a:pt x="519" y="325"/>
                  </a:moveTo>
                  <a:cubicBezTo>
                    <a:pt x="519" y="325"/>
                    <a:pt x="521" y="326"/>
                    <a:pt x="523" y="327"/>
                  </a:cubicBezTo>
                  <a:cubicBezTo>
                    <a:pt x="520" y="326"/>
                    <a:pt x="518" y="326"/>
                    <a:pt x="515" y="325"/>
                  </a:cubicBezTo>
                  <a:cubicBezTo>
                    <a:pt x="517" y="325"/>
                    <a:pt x="518" y="325"/>
                    <a:pt x="519" y="325"/>
                  </a:cubicBezTo>
                  <a:close/>
                  <a:moveTo>
                    <a:pt x="421" y="230"/>
                  </a:moveTo>
                  <a:cubicBezTo>
                    <a:pt x="421" y="230"/>
                    <a:pt x="421" y="230"/>
                    <a:pt x="421" y="230"/>
                  </a:cubicBezTo>
                  <a:cubicBezTo>
                    <a:pt x="421" y="230"/>
                    <a:pt x="421" y="230"/>
                    <a:pt x="421" y="230"/>
                  </a:cubicBezTo>
                  <a:close/>
                  <a:moveTo>
                    <a:pt x="258" y="129"/>
                  </a:moveTo>
                  <a:cubicBezTo>
                    <a:pt x="260" y="130"/>
                    <a:pt x="262" y="131"/>
                    <a:pt x="264" y="132"/>
                  </a:cubicBezTo>
                  <a:cubicBezTo>
                    <a:pt x="269" y="135"/>
                    <a:pt x="275" y="139"/>
                    <a:pt x="281" y="142"/>
                  </a:cubicBezTo>
                  <a:cubicBezTo>
                    <a:pt x="273" y="138"/>
                    <a:pt x="266" y="133"/>
                    <a:pt x="258" y="129"/>
                  </a:cubicBezTo>
                  <a:close/>
                  <a:moveTo>
                    <a:pt x="493" y="320"/>
                  </a:moveTo>
                  <a:cubicBezTo>
                    <a:pt x="496" y="324"/>
                    <a:pt x="500" y="328"/>
                    <a:pt x="504" y="333"/>
                  </a:cubicBezTo>
                  <a:cubicBezTo>
                    <a:pt x="504" y="334"/>
                    <a:pt x="504" y="334"/>
                    <a:pt x="504" y="334"/>
                  </a:cubicBezTo>
                  <a:cubicBezTo>
                    <a:pt x="504" y="334"/>
                    <a:pt x="504" y="334"/>
                    <a:pt x="505" y="334"/>
                  </a:cubicBezTo>
                  <a:cubicBezTo>
                    <a:pt x="505" y="335"/>
                    <a:pt x="506" y="335"/>
                    <a:pt x="506" y="336"/>
                  </a:cubicBezTo>
                  <a:cubicBezTo>
                    <a:pt x="506" y="336"/>
                    <a:pt x="506" y="336"/>
                    <a:pt x="506" y="337"/>
                  </a:cubicBezTo>
                  <a:cubicBezTo>
                    <a:pt x="502" y="331"/>
                    <a:pt x="497" y="325"/>
                    <a:pt x="493" y="320"/>
                  </a:cubicBezTo>
                  <a:close/>
                  <a:moveTo>
                    <a:pt x="517" y="351"/>
                  </a:moveTo>
                  <a:cubicBezTo>
                    <a:pt x="517" y="350"/>
                    <a:pt x="517" y="350"/>
                    <a:pt x="517" y="349"/>
                  </a:cubicBezTo>
                  <a:cubicBezTo>
                    <a:pt x="527" y="361"/>
                    <a:pt x="535" y="373"/>
                    <a:pt x="544" y="384"/>
                  </a:cubicBezTo>
                  <a:cubicBezTo>
                    <a:pt x="540" y="380"/>
                    <a:pt x="540" y="380"/>
                    <a:pt x="540" y="380"/>
                  </a:cubicBezTo>
                  <a:cubicBezTo>
                    <a:pt x="540" y="381"/>
                    <a:pt x="540" y="381"/>
                    <a:pt x="540" y="382"/>
                  </a:cubicBezTo>
                  <a:cubicBezTo>
                    <a:pt x="533" y="371"/>
                    <a:pt x="525" y="361"/>
                    <a:pt x="517" y="351"/>
                  </a:cubicBezTo>
                  <a:close/>
                  <a:moveTo>
                    <a:pt x="581" y="443"/>
                  </a:moveTo>
                  <a:cubicBezTo>
                    <a:pt x="581" y="442"/>
                    <a:pt x="581" y="440"/>
                    <a:pt x="581" y="439"/>
                  </a:cubicBezTo>
                  <a:cubicBezTo>
                    <a:pt x="583" y="442"/>
                    <a:pt x="584" y="445"/>
                    <a:pt x="586" y="448"/>
                  </a:cubicBezTo>
                  <a:cubicBezTo>
                    <a:pt x="585" y="448"/>
                    <a:pt x="585" y="447"/>
                    <a:pt x="585" y="447"/>
                  </a:cubicBezTo>
                  <a:cubicBezTo>
                    <a:pt x="591" y="458"/>
                    <a:pt x="591" y="458"/>
                    <a:pt x="591" y="458"/>
                  </a:cubicBezTo>
                  <a:cubicBezTo>
                    <a:pt x="591" y="458"/>
                    <a:pt x="592" y="458"/>
                    <a:pt x="593" y="459"/>
                  </a:cubicBezTo>
                  <a:cubicBezTo>
                    <a:pt x="596" y="464"/>
                    <a:pt x="599" y="470"/>
                    <a:pt x="602" y="475"/>
                  </a:cubicBezTo>
                  <a:cubicBezTo>
                    <a:pt x="602" y="476"/>
                    <a:pt x="602" y="477"/>
                    <a:pt x="602" y="477"/>
                  </a:cubicBezTo>
                  <a:cubicBezTo>
                    <a:pt x="595" y="466"/>
                    <a:pt x="588" y="454"/>
                    <a:pt x="581" y="443"/>
                  </a:cubicBezTo>
                  <a:close/>
                  <a:moveTo>
                    <a:pt x="637" y="526"/>
                  </a:moveTo>
                  <a:cubicBezTo>
                    <a:pt x="637" y="526"/>
                    <a:pt x="637" y="526"/>
                    <a:pt x="637" y="525"/>
                  </a:cubicBezTo>
                  <a:cubicBezTo>
                    <a:pt x="639" y="526"/>
                    <a:pt x="643" y="528"/>
                    <a:pt x="656" y="538"/>
                  </a:cubicBezTo>
                  <a:cubicBezTo>
                    <a:pt x="656" y="538"/>
                    <a:pt x="657" y="538"/>
                    <a:pt x="658" y="539"/>
                  </a:cubicBezTo>
                  <a:cubicBezTo>
                    <a:pt x="650" y="535"/>
                    <a:pt x="643" y="532"/>
                    <a:pt x="639" y="529"/>
                  </a:cubicBezTo>
                  <a:cubicBezTo>
                    <a:pt x="638" y="528"/>
                    <a:pt x="638" y="527"/>
                    <a:pt x="637" y="526"/>
                  </a:cubicBezTo>
                  <a:close/>
                  <a:moveTo>
                    <a:pt x="631" y="513"/>
                  </a:moveTo>
                  <a:cubicBezTo>
                    <a:pt x="628" y="509"/>
                    <a:pt x="626" y="506"/>
                    <a:pt x="624" y="502"/>
                  </a:cubicBezTo>
                  <a:cubicBezTo>
                    <a:pt x="637" y="509"/>
                    <a:pt x="658" y="524"/>
                    <a:pt x="677" y="537"/>
                  </a:cubicBezTo>
                  <a:cubicBezTo>
                    <a:pt x="655" y="525"/>
                    <a:pt x="635" y="515"/>
                    <a:pt x="631" y="513"/>
                  </a:cubicBezTo>
                  <a:close/>
                  <a:moveTo>
                    <a:pt x="616" y="486"/>
                  </a:moveTo>
                  <a:cubicBezTo>
                    <a:pt x="620" y="487"/>
                    <a:pt x="627" y="491"/>
                    <a:pt x="636" y="497"/>
                  </a:cubicBezTo>
                  <a:cubicBezTo>
                    <a:pt x="628" y="494"/>
                    <a:pt x="623" y="492"/>
                    <a:pt x="618" y="490"/>
                  </a:cubicBezTo>
                  <a:cubicBezTo>
                    <a:pt x="617" y="489"/>
                    <a:pt x="616" y="487"/>
                    <a:pt x="616" y="486"/>
                  </a:cubicBezTo>
                  <a:close/>
                  <a:moveTo>
                    <a:pt x="602" y="462"/>
                  </a:moveTo>
                  <a:cubicBezTo>
                    <a:pt x="609" y="465"/>
                    <a:pt x="619" y="470"/>
                    <a:pt x="625" y="475"/>
                  </a:cubicBezTo>
                  <a:cubicBezTo>
                    <a:pt x="629" y="478"/>
                    <a:pt x="638" y="484"/>
                    <a:pt x="648" y="491"/>
                  </a:cubicBezTo>
                  <a:cubicBezTo>
                    <a:pt x="625" y="480"/>
                    <a:pt x="611" y="477"/>
                    <a:pt x="611" y="477"/>
                  </a:cubicBezTo>
                  <a:cubicBezTo>
                    <a:pt x="611" y="477"/>
                    <a:pt x="611" y="477"/>
                    <a:pt x="611" y="477"/>
                  </a:cubicBezTo>
                  <a:cubicBezTo>
                    <a:pt x="608" y="472"/>
                    <a:pt x="605" y="467"/>
                    <a:pt x="602" y="462"/>
                  </a:cubicBezTo>
                  <a:close/>
                  <a:moveTo>
                    <a:pt x="610" y="492"/>
                  </a:moveTo>
                  <a:cubicBezTo>
                    <a:pt x="610" y="491"/>
                    <a:pt x="610" y="491"/>
                    <a:pt x="610" y="491"/>
                  </a:cubicBezTo>
                  <a:cubicBezTo>
                    <a:pt x="614" y="497"/>
                    <a:pt x="614" y="497"/>
                    <a:pt x="614" y="497"/>
                  </a:cubicBezTo>
                  <a:cubicBezTo>
                    <a:pt x="620" y="507"/>
                    <a:pt x="626" y="517"/>
                    <a:pt x="631" y="527"/>
                  </a:cubicBezTo>
                  <a:cubicBezTo>
                    <a:pt x="630" y="527"/>
                    <a:pt x="630" y="528"/>
                    <a:pt x="630" y="529"/>
                  </a:cubicBezTo>
                  <a:cubicBezTo>
                    <a:pt x="624" y="517"/>
                    <a:pt x="617" y="504"/>
                    <a:pt x="610" y="492"/>
                  </a:cubicBezTo>
                  <a:close/>
                  <a:moveTo>
                    <a:pt x="639" y="547"/>
                  </a:moveTo>
                  <a:cubicBezTo>
                    <a:pt x="640" y="546"/>
                    <a:pt x="640" y="545"/>
                    <a:pt x="640" y="543"/>
                  </a:cubicBezTo>
                  <a:cubicBezTo>
                    <a:pt x="640" y="544"/>
                    <a:pt x="640" y="544"/>
                    <a:pt x="640" y="544"/>
                  </a:cubicBezTo>
                  <a:cubicBezTo>
                    <a:pt x="645" y="553"/>
                    <a:pt x="651" y="567"/>
                    <a:pt x="658" y="583"/>
                  </a:cubicBezTo>
                  <a:cubicBezTo>
                    <a:pt x="658" y="584"/>
                    <a:pt x="658" y="586"/>
                    <a:pt x="658" y="588"/>
                  </a:cubicBezTo>
                  <a:cubicBezTo>
                    <a:pt x="652" y="574"/>
                    <a:pt x="646" y="561"/>
                    <a:pt x="639" y="547"/>
                  </a:cubicBezTo>
                  <a:close/>
                  <a:moveTo>
                    <a:pt x="663" y="595"/>
                  </a:moveTo>
                  <a:cubicBezTo>
                    <a:pt x="666" y="602"/>
                    <a:pt x="668" y="610"/>
                    <a:pt x="671" y="617"/>
                  </a:cubicBezTo>
                  <a:cubicBezTo>
                    <a:pt x="670" y="616"/>
                    <a:pt x="669" y="616"/>
                    <a:pt x="669" y="616"/>
                  </a:cubicBezTo>
                  <a:cubicBezTo>
                    <a:pt x="673" y="622"/>
                    <a:pt x="673" y="622"/>
                    <a:pt x="673" y="622"/>
                  </a:cubicBezTo>
                  <a:cubicBezTo>
                    <a:pt x="677" y="633"/>
                    <a:pt x="681" y="644"/>
                    <a:pt x="685" y="656"/>
                  </a:cubicBezTo>
                  <a:cubicBezTo>
                    <a:pt x="685" y="656"/>
                    <a:pt x="685" y="656"/>
                    <a:pt x="685" y="656"/>
                  </a:cubicBezTo>
                  <a:cubicBezTo>
                    <a:pt x="688" y="664"/>
                    <a:pt x="688" y="664"/>
                    <a:pt x="688" y="664"/>
                  </a:cubicBezTo>
                  <a:cubicBezTo>
                    <a:pt x="684" y="656"/>
                    <a:pt x="684" y="656"/>
                    <a:pt x="684" y="656"/>
                  </a:cubicBezTo>
                  <a:cubicBezTo>
                    <a:pt x="677" y="638"/>
                    <a:pt x="670" y="619"/>
                    <a:pt x="663" y="600"/>
                  </a:cubicBezTo>
                  <a:cubicBezTo>
                    <a:pt x="663" y="599"/>
                    <a:pt x="663" y="597"/>
                    <a:pt x="663" y="595"/>
                  </a:cubicBezTo>
                  <a:close/>
                  <a:moveTo>
                    <a:pt x="691" y="676"/>
                  </a:moveTo>
                  <a:cubicBezTo>
                    <a:pt x="690" y="674"/>
                    <a:pt x="690" y="673"/>
                    <a:pt x="689" y="671"/>
                  </a:cubicBezTo>
                  <a:cubicBezTo>
                    <a:pt x="689" y="670"/>
                    <a:pt x="689" y="670"/>
                    <a:pt x="690" y="669"/>
                  </a:cubicBezTo>
                  <a:cubicBezTo>
                    <a:pt x="691" y="672"/>
                    <a:pt x="692" y="676"/>
                    <a:pt x="693" y="679"/>
                  </a:cubicBezTo>
                  <a:cubicBezTo>
                    <a:pt x="692" y="677"/>
                    <a:pt x="691" y="676"/>
                    <a:pt x="691" y="676"/>
                  </a:cubicBezTo>
                  <a:close/>
                  <a:moveTo>
                    <a:pt x="701" y="687"/>
                  </a:moveTo>
                  <a:cubicBezTo>
                    <a:pt x="701" y="688"/>
                    <a:pt x="701" y="688"/>
                    <a:pt x="701" y="688"/>
                  </a:cubicBezTo>
                  <a:cubicBezTo>
                    <a:pt x="701" y="688"/>
                    <a:pt x="703" y="690"/>
                    <a:pt x="706" y="694"/>
                  </a:cubicBezTo>
                  <a:cubicBezTo>
                    <a:pt x="704" y="693"/>
                    <a:pt x="703" y="691"/>
                    <a:pt x="701" y="689"/>
                  </a:cubicBezTo>
                  <a:cubicBezTo>
                    <a:pt x="701" y="689"/>
                    <a:pt x="701" y="688"/>
                    <a:pt x="701" y="687"/>
                  </a:cubicBezTo>
                  <a:close/>
                  <a:moveTo>
                    <a:pt x="693" y="699"/>
                  </a:moveTo>
                  <a:cubicBezTo>
                    <a:pt x="689" y="689"/>
                    <a:pt x="689" y="689"/>
                    <a:pt x="689" y="689"/>
                  </a:cubicBezTo>
                  <a:cubicBezTo>
                    <a:pt x="689" y="693"/>
                    <a:pt x="689" y="697"/>
                    <a:pt x="689" y="700"/>
                  </a:cubicBezTo>
                  <a:cubicBezTo>
                    <a:pt x="688" y="695"/>
                    <a:pt x="688" y="689"/>
                    <a:pt x="688" y="683"/>
                  </a:cubicBezTo>
                  <a:cubicBezTo>
                    <a:pt x="689" y="688"/>
                    <a:pt x="691" y="692"/>
                    <a:pt x="693" y="697"/>
                  </a:cubicBezTo>
                  <a:cubicBezTo>
                    <a:pt x="693" y="698"/>
                    <a:pt x="693" y="699"/>
                    <a:pt x="693" y="699"/>
                  </a:cubicBezTo>
                  <a:close/>
                  <a:moveTo>
                    <a:pt x="703" y="713"/>
                  </a:moveTo>
                  <a:cubicBezTo>
                    <a:pt x="703" y="712"/>
                    <a:pt x="703" y="710"/>
                    <a:pt x="703" y="708"/>
                  </a:cubicBezTo>
                  <a:cubicBezTo>
                    <a:pt x="700" y="701"/>
                    <a:pt x="700" y="701"/>
                    <a:pt x="700" y="701"/>
                  </a:cubicBezTo>
                  <a:cubicBezTo>
                    <a:pt x="700" y="701"/>
                    <a:pt x="701" y="702"/>
                    <a:pt x="701" y="702"/>
                  </a:cubicBezTo>
                  <a:cubicBezTo>
                    <a:pt x="705" y="715"/>
                    <a:pt x="709" y="727"/>
                    <a:pt x="713" y="738"/>
                  </a:cubicBezTo>
                  <a:cubicBezTo>
                    <a:pt x="712" y="738"/>
                    <a:pt x="711" y="738"/>
                    <a:pt x="711" y="737"/>
                  </a:cubicBezTo>
                  <a:cubicBezTo>
                    <a:pt x="711" y="735"/>
                    <a:pt x="711" y="735"/>
                    <a:pt x="711" y="735"/>
                  </a:cubicBezTo>
                  <a:cubicBezTo>
                    <a:pt x="711" y="736"/>
                    <a:pt x="711" y="737"/>
                    <a:pt x="711" y="737"/>
                  </a:cubicBezTo>
                  <a:cubicBezTo>
                    <a:pt x="710" y="737"/>
                    <a:pt x="710" y="737"/>
                    <a:pt x="710" y="737"/>
                  </a:cubicBezTo>
                  <a:cubicBezTo>
                    <a:pt x="710" y="739"/>
                    <a:pt x="710" y="739"/>
                    <a:pt x="710" y="739"/>
                  </a:cubicBezTo>
                  <a:cubicBezTo>
                    <a:pt x="710" y="739"/>
                    <a:pt x="710" y="739"/>
                    <a:pt x="710" y="739"/>
                  </a:cubicBezTo>
                  <a:cubicBezTo>
                    <a:pt x="708" y="731"/>
                    <a:pt x="705" y="722"/>
                    <a:pt x="703" y="713"/>
                  </a:cubicBezTo>
                  <a:close/>
                  <a:moveTo>
                    <a:pt x="736" y="812"/>
                  </a:moveTo>
                  <a:cubicBezTo>
                    <a:pt x="736" y="811"/>
                    <a:pt x="736" y="810"/>
                    <a:pt x="735" y="808"/>
                  </a:cubicBezTo>
                  <a:cubicBezTo>
                    <a:pt x="736" y="809"/>
                    <a:pt x="736" y="809"/>
                    <a:pt x="736" y="810"/>
                  </a:cubicBezTo>
                  <a:lnTo>
                    <a:pt x="736" y="812"/>
                  </a:lnTo>
                  <a:close/>
                  <a:moveTo>
                    <a:pt x="729" y="795"/>
                  </a:moveTo>
                  <a:cubicBezTo>
                    <a:pt x="729" y="794"/>
                    <a:pt x="729" y="793"/>
                    <a:pt x="729" y="792"/>
                  </a:cubicBezTo>
                  <a:cubicBezTo>
                    <a:pt x="728" y="787"/>
                    <a:pt x="728" y="787"/>
                    <a:pt x="728" y="787"/>
                  </a:cubicBezTo>
                  <a:cubicBezTo>
                    <a:pt x="728" y="788"/>
                    <a:pt x="728" y="788"/>
                    <a:pt x="728" y="788"/>
                  </a:cubicBezTo>
                  <a:cubicBezTo>
                    <a:pt x="730" y="793"/>
                    <a:pt x="730" y="793"/>
                    <a:pt x="730" y="793"/>
                  </a:cubicBezTo>
                  <a:cubicBezTo>
                    <a:pt x="730" y="794"/>
                    <a:pt x="731" y="795"/>
                    <a:pt x="731" y="796"/>
                  </a:cubicBezTo>
                  <a:cubicBezTo>
                    <a:pt x="730" y="796"/>
                    <a:pt x="730" y="795"/>
                    <a:pt x="729" y="795"/>
                  </a:cubicBezTo>
                  <a:close/>
                  <a:moveTo>
                    <a:pt x="727" y="786"/>
                  </a:moveTo>
                  <a:cubicBezTo>
                    <a:pt x="727" y="784"/>
                    <a:pt x="727" y="784"/>
                    <a:pt x="727" y="784"/>
                  </a:cubicBezTo>
                  <a:cubicBezTo>
                    <a:pt x="727" y="786"/>
                    <a:pt x="727" y="786"/>
                    <a:pt x="727" y="786"/>
                  </a:cubicBezTo>
                  <a:close/>
                  <a:moveTo>
                    <a:pt x="721" y="769"/>
                  </a:moveTo>
                  <a:cubicBezTo>
                    <a:pt x="721" y="772"/>
                    <a:pt x="721" y="774"/>
                    <a:pt x="721" y="777"/>
                  </a:cubicBezTo>
                  <a:cubicBezTo>
                    <a:pt x="719" y="772"/>
                    <a:pt x="718" y="766"/>
                    <a:pt x="716" y="760"/>
                  </a:cubicBezTo>
                  <a:cubicBezTo>
                    <a:pt x="716" y="759"/>
                    <a:pt x="716" y="758"/>
                    <a:pt x="716" y="757"/>
                  </a:cubicBezTo>
                  <a:lnTo>
                    <a:pt x="721" y="769"/>
                  </a:lnTo>
                  <a:close/>
                  <a:moveTo>
                    <a:pt x="729" y="810"/>
                  </a:moveTo>
                  <a:cubicBezTo>
                    <a:pt x="729" y="807"/>
                    <a:pt x="730" y="804"/>
                    <a:pt x="730" y="801"/>
                  </a:cubicBezTo>
                  <a:cubicBezTo>
                    <a:pt x="730" y="802"/>
                    <a:pt x="731" y="803"/>
                    <a:pt x="732" y="804"/>
                  </a:cubicBezTo>
                  <a:cubicBezTo>
                    <a:pt x="731" y="814"/>
                    <a:pt x="731" y="814"/>
                    <a:pt x="731" y="814"/>
                  </a:cubicBezTo>
                  <a:cubicBezTo>
                    <a:pt x="731" y="813"/>
                    <a:pt x="730" y="811"/>
                    <a:pt x="729" y="810"/>
                  </a:cubicBezTo>
                  <a:close/>
                  <a:moveTo>
                    <a:pt x="711" y="740"/>
                  </a:moveTo>
                  <a:cubicBezTo>
                    <a:pt x="711" y="739"/>
                    <a:pt x="711" y="739"/>
                    <a:pt x="711" y="739"/>
                  </a:cubicBezTo>
                  <a:cubicBezTo>
                    <a:pt x="714" y="748"/>
                    <a:pt x="714" y="748"/>
                    <a:pt x="714" y="748"/>
                  </a:cubicBezTo>
                  <a:cubicBezTo>
                    <a:pt x="713" y="747"/>
                    <a:pt x="713" y="747"/>
                    <a:pt x="713" y="747"/>
                  </a:cubicBezTo>
                  <a:cubicBezTo>
                    <a:pt x="716" y="756"/>
                    <a:pt x="716" y="756"/>
                    <a:pt x="716" y="756"/>
                  </a:cubicBezTo>
                  <a:cubicBezTo>
                    <a:pt x="716" y="758"/>
                    <a:pt x="716" y="758"/>
                    <a:pt x="716" y="758"/>
                  </a:cubicBezTo>
                  <a:cubicBezTo>
                    <a:pt x="714" y="752"/>
                    <a:pt x="712" y="746"/>
                    <a:pt x="711" y="740"/>
                  </a:cubicBezTo>
                  <a:close/>
                  <a:moveTo>
                    <a:pt x="721" y="784"/>
                  </a:moveTo>
                  <a:cubicBezTo>
                    <a:pt x="721" y="784"/>
                    <a:pt x="721" y="785"/>
                    <a:pt x="721" y="786"/>
                  </a:cubicBezTo>
                  <a:cubicBezTo>
                    <a:pt x="718" y="777"/>
                    <a:pt x="718" y="777"/>
                    <a:pt x="718" y="777"/>
                  </a:cubicBezTo>
                  <a:cubicBezTo>
                    <a:pt x="718" y="790"/>
                    <a:pt x="717" y="803"/>
                    <a:pt x="716" y="816"/>
                  </a:cubicBezTo>
                  <a:cubicBezTo>
                    <a:pt x="715" y="809"/>
                    <a:pt x="715" y="801"/>
                    <a:pt x="716" y="794"/>
                  </a:cubicBezTo>
                  <a:cubicBezTo>
                    <a:pt x="716" y="785"/>
                    <a:pt x="716" y="777"/>
                    <a:pt x="716" y="769"/>
                  </a:cubicBezTo>
                  <a:cubicBezTo>
                    <a:pt x="718" y="774"/>
                    <a:pt x="719" y="779"/>
                    <a:pt x="721" y="784"/>
                  </a:cubicBezTo>
                  <a:close/>
                  <a:moveTo>
                    <a:pt x="749" y="863"/>
                  </a:moveTo>
                  <a:cubicBezTo>
                    <a:pt x="749" y="862"/>
                    <a:pt x="749" y="861"/>
                    <a:pt x="749" y="861"/>
                  </a:cubicBezTo>
                  <a:cubicBezTo>
                    <a:pt x="748" y="857"/>
                    <a:pt x="748" y="854"/>
                    <a:pt x="748" y="850"/>
                  </a:cubicBezTo>
                  <a:cubicBezTo>
                    <a:pt x="748" y="846"/>
                    <a:pt x="747" y="842"/>
                    <a:pt x="747" y="838"/>
                  </a:cubicBezTo>
                  <a:cubicBezTo>
                    <a:pt x="748" y="841"/>
                    <a:pt x="748" y="841"/>
                    <a:pt x="748" y="841"/>
                  </a:cubicBezTo>
                  <a:lnTo>
                    <a:pt x="749" y="863"/>
                  </a:lnTo>
                  <a:close/>
                  <a:moveTo>
                    <a:pt x="793" y="963"/>
                  </a:moveTo>
                  <a:cubicBezTo>
                    <a:pt x="793" y="968"/>
                    <a:pt x="794" y="973"/>
                    <a:pt x="794" y="978"/>
                  </a:cubicBezTo>
                  <a:cubicBezTo>
                    <a:pt x="795" y="983"/>
                    <a:pt x="795" y="987"/>
                    <a:pt x="796" y="992"/>
                  </a:cubicBezTo>
                  <a:cubicBezTo>
                    <a:pt x="794" y="980"/>
                    <a:pt x="793" y="968"/>
                    <a:pt x="791" y="956"/>
                  </a:cubicBezTo>
                  <a:cubicBezTo>
                    <a:pt x="792" y="958"/>
                    <a:pt x="792" y="958"/>
                    <a:pt x="792" y="958"/>
                  </a:cubicBezTo>
                  <a:cubicBezTo>
                    <a:pt x="792" y="960"/>
                    <a:pt x="793" y="961"/>
                    <a:pt x="793" y="963"/>
                  </a:cubicBezTo>
                  <a:close/>
                  <a:moveTo>
                    <a:pt x="717" y="738"/>
                  </a:moveTo>
                  <a:cubicBezTo>
                    <a:pt x="716" y="738"/>
                    <a:pt x="716" y="737"/>
                    <a:pt x="716" y="737"/>
                  </a:cubicBezTo>
                  <a:cubicBezTo>
                    <a:pt x="717" y="741"/>
                    <a:pt x="717" y="741"/>
                    <a:pt x="717" y="741"/>
                  </a:cubicBezTo>
                  <a:cubicBezTo>
                    <a:pt x="717" y="741"/>
                    <a:pt x="717" y="741"/>
                    <a:pt x="717" y="741"/>
                  </a:cubicBezTo>
                  <a:cubicBezTo>
                    <a:pt x="714" y="732"/>
                    <a:pt x="712" y="723"/>
                    <a:pt x="709" y="714"/>
                  </a:cubicBezTo>
                  <a:cubicBezTo>
                    <a:pt x="713" y="719"/>
                    <a:pt x="717" y="726"/>
                    <a:pt x="722" y="733"/>
                  </a:cubicBezTo>
                  <a:cubicBezTo>
                    <a:pt x="719" y="730"/>
                    <a:pt x="716" y="728"/>
                    <a:pt x="713" y="727"/>
                  </a:cubicBezTo>
                  <a:lnTo>
                    <a:pt x="717" y="738"/>
                  </a:lnTo>
                  <a:close/>
                  <a:moveTo>
                    <a:pt x="859" y="894"/>
                  </a:moveTo>
                  <a:cubicBezTo>
                    <a:pt x="851" y="867"/>
                    <a:pt x="836" y="840"/>
                    <a:pt x="822" y="818"/>
                  </a:cubicBezTo>
                  <a:cubicBezTo>
                    <a:pt x="830" y="827"/>
                    <a:pt x="838" y="838"/>
                    <a:pt x="851" y="866"/>
                  </a:cubicBezTo>
                  <a:cubicBezTo>
                    <a:pt x="855" y="875"/>
                    <a:pt x="857" y="884"/>
                    <a:pt x="859" y="894"/>
                  </a:cubicBezTo>
                  <a:close/>
                  <a:moveTo>
                    <a:pt x="720" y="692"/>
                  </a:moveTo>
                  <a:cubicBezTo>
                    <a:pt x="709" y="681"/>
                    <a:pt x="700" y="671"/>
                    <a:pt x="693" y="665"/>
                  </a:cubicBezTo>
                  <a:cubicBezTo>
                    <a:pt x="693" y="664"/>
                    <a:pt x="693" y="663"/>
                    <a:pt x="693" y="662"/>
                  </a:cubicBezTo>
                  <a:cubicBezTo>
                    <a:pt x="697" y="667"/>
                    <a:pt x="707" y="678"/>
                    <a:pt x="720" y="692"/>
                  </a:cubicBezTo>
                  <a:close/>
                  <a:moveTo>
                    <a:pt x="684" y="626"/>
                  </a:moveTo>
                  <a:cubicBezTo>
                    <a:pt x="682" y="624"/>
                    <a:pt x="680" y="623"/>
                    <a:pt x="678" y="622"/>
                  </a:cubicBezTo>
                  <a:cubicBezTo>
                    <a:pt x="678" y="621"/>
                    <a:pt x="677" y="619"/>
                    <a:pt x="677" y="618"/>
                  </a:cubicBezTo>
                  <a:cubicBezTo>
                    <a:pt x="679" y="620"/>
                    <a:pt x="681" y="622"/>
                    <a:pt x="684" y="626"/>
                  </a:cubicBezTo>
                  <a:close/>
                  <a:moveTo>
                    <a:pt x="659" y="574"/>
                  </a:moveTo>
                  <a:cubicBezTo>
                    <a:pt x="659" y="573"/>
                    <a:pt x="658" y="572"/>
                    <a:pt x="658" y="570"/>
                  </a:cubicBezTo>
                  <a:cubicBezTo>
                    <a:pt x="661" y="572"/>
                    <a:pt x="668" y="575"/>
                    <a:pt x="677" y="582"/>
                  </a:cubicBezTo>
                  <a:cubicBezTo>
                    <a:pt x="678" y="583"/>
                    <a:pt x="680" y="584"/>
                    <a:pt x="681" y="585"/>
                  </a:cubicBezTo>
                  <a:cubicBezTo>
                    <a:pt x="672" y="580"/>
                    <a:pt x="664" y="576"/>
                    <a:pt x="659" y="574"/>
                  </a:cubicBezTo>
                  <a:close/>
                  <a:moveTo>
                    <a:pt x="919" y="809"/>
                  </a:moveTo>
                  <a:cubicBezTo>
                    <a:pt x="935" y="830"/>
                    <a:pt x="949" y="848"/>
                    <a:pt x="954" y="859"/>
                  </a:cubicBezTo>
                  <a:cubicBezTo>
                    <a:pt x="947" y="847"/>
                    <a:pt x="934" y="829"/>
                    <a:pt x="919" y="809"/>
                  </a:cubicBezTo>
                  <a:close/>
                  <a:moveTo>
                    <a:pt x="652" y="558"/>
                  </a:moveTo>
                  <a:cubicBezTo>
                    <a:pt x="652" y="558"/>
                    <a:pt x="652" y="558"/>
                    <a:pt x="652" y="558"/>
                  </a:cubicBezTo>
                  <a:cubicBezTo>
                    <a:pt x="650" y="553"/>
                    <a:pt x="647" y="547"/>
                    <a:pt x="645" y="542"/>
                  </a:cubicBezTo>
                  <a:cubicBezTo>
                    <a:pt x="647" y="543"/>
                    <a:pt x="649" y="545"/>
                    <a:pt x="653" y="547"/>
                  </a:cubicBezTo>
                  <a:cubicBezTo>
                    <a:pt x="664" y="555"/>
                    <a:pt x="682" y="570"/>
                    <a:pt x="699" y="584"/>
                  </a:cubicBezTo>
                  <a:cubicBezTo>
                    <a:pt x="680" y="571"/>
                    <a:pt x="652" y="558"/>
                    <a:pt x="652" y="558"/>
                  </a:cubicBezTo>
                  <a:close/>
                  <a:moveTo>
                    <a:pt x="868" y="626"/>
                  </a:moveTo>
                  <a:cubicBezTo>
                    <a:pt x="904" y="660"/>
                    <a:pt x="911" y="671"/>
                    <a:pt x="924" y="690"/>
                  </a:cubicBezTo>
                  <a:cubicBezTo>
                    <a:pt x="931" y="700"/>
                    <a:pt x="941" y="721"/>
                    <a:pt x="950" y="739"/>
                  </a:cubicBezTo>
                  <a:cubicBezTo>
                    <a:pt x="926" y="708"/>
                    <a:pt x="890" y="665"/>
                    <a:pt x="867" y="643"/>
                  </a:cubicBezTo>
                  <a:cubicBezTo>
                    <a:pt x="846" y="623"/>
                    <a:pt x="774" y="571"/>
                    <a:pt x="722" y="535"/>
                  </a:cubicBezTo>
                  <a:cubicBezTo>
                    <a:pt x="757" y="554"/>
                    <a:pt x="837" y="597"/>
                    <a:pt x="868" y="626"/>
                  </a:cubicBezTo>
                  <a:close/>
                  <a:moveTo>
                    <a:pt x="575" y="430"/>
                  </a:moveTo>
                  <a:cubicBezTo>
                    <a:pt x="575" y="430"/>
                    <a:pt x="575" y="430"/>
                    <a:pt x="575" y="430"/>
                  </a:cubicBezTo>
                  <a:cubicBezTo>
                    <a:pt x="575" y="431"/>
                    <a:pt x="575" y="431"/>
                    <a:pt x="574" y="432"/>
                  </a:cubicBezTo>
                  <a:cubicBezTo>
                    <a:pt x="566" y="419"/>
                    <a:pt x="557" y="406"/>
                    <a:pt x="548" y="393"/>
                  </a:cubicBezTo>
                  <a:cubicBezTo>
                    <a:pt x="548" y="392"/>
                    <a:pt x="548" y="391"/>
                    <a:pt x="548" y="390"/>
                  </a:cubicBezTo>
                  <a:cubicBezTo>
                    <a:pt x="552" y="396"/>
                    <a:pt x="557" y="402"/>
                    <a:pt x="561" y="408"/>
                  </a:cubicBezTo>
                  <a:cubicBezTo>
                    <a:pt x="563" y="414"/>
                    <a:pt x="563" y="414"/>
                    <a:pt x="563" y="414"/>
                  </a:cubicBezTo>
                  <a:cubicBezTo>
                    <a:pt x="563" y="414"/>
                    <a:pt x="564" y="415"/>
                    <a:pt x="565" y="415"/>
                  </a:cubicBezTo>
                  <a:cubicBezTo>
                    <a:pt x="569" y="420"/>
                    <a:pt x="572" y="425"/>
                    <a:pt x="575" y="430"/>
                  </a:cubicBezTo>
                  <a:close/>
                  <a:moveTo>
                    <a:pt x="885" y="578"/>
                  </a:moveTo>
                  <a:cubicBezTo>
                    <a:pt x="892" y="584"/>
                    <a:pt x="899" y="592"/>
                    <a:pt x="906" y="601"/>
                  </a:cubicBezTo>
                  <a:cubicBezTo>
                    <a:pt x="890" y="584"/>
                    <a:pt x="873" y="570"/>
                    <a:pt x="847" y="549"/>
                  </a:cubicBezTo>
                  <a:cubicBezTo>
                    <a:pt x="843" y="546"/>
                    <a:pt x="838" y="542"/>
                    <a:pt x="832" y="539"/>
                  </a:cubicBezTo>
                  <a:cubicBezTo>
                    <a:pt x="851" y="550"/>
                    <a:pt x="870" y="563"/>
                    <a:pt x="885" y="578"/>
                  </a:cubicBezTo>
                  <a:close/>
                  <a:moveTo>
                    <a:pt x="574" y="406"/>
                  </a:moveTo>
                  <a:cubicBezTo>
                    <a:pt x="571" y="406"/>
                    <a:pt x="569" y="406"/>
                    <a:pt x="567" y="406"/>
                  </a:cubicBezTo>
                  <a:cubicBezTo>
                    <a:pt x="566" y="405"/>
                    <a:pt x="566" y="404"/>
                    <a:pt x="565" y="403"/>
                  </a:cubicBezTo>
                  <a:cubicBezTo>
                    <a:pt x="567" y="404"/>
                    <a:pt x="570" y="405"/>
                    <a:pt x="574" y="406"/>
                  </a:cubicBezTo>
                  <a:close/>
                  <a:moveTo>
                    <a:pt x="536" y="361"/>
                  </a:moveTo>
                  <a:cubicBezTo>
                    <a:pt x="546" y="366"/>
                    <a:pt x="546" y="366"/>
                    <a:pt x="546" y="366"/>
                  </a:cubicBezTo>
                  <a:cubicBezTo>
                    <a:pt x="546" y="366"/>
                    <a:pt x="550" y="368"/>
                    <a:pt x="557" y="371"/>
                  </a:cubicBezTo>
                  <a:cubicBezTo>
                    <a:pt x="550" y="369"/>
                    <a:pt x="543" y="367"/>
                    <a:pt x="539" y="366"/>
                  </a:cubicBezTo>
                  <a:cubicBezTo>
                    <a:pt x="538" y="364"/>
                    <a:pt x="537" y="363"/>
                    <a:pt x="536" y="3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 name="Freeform 34"/>
            <p:cNvSpPr/>
            <p:nvPr/>
          </p:nvSpPr>
          <p:spPr bwMode="auto">
            <a:xfrm>
              <a:off x="2611" y="2472"/>
              <a:ext cx="4" cy="2"/>
            </a:xfrm>
            <a:custGeom>
              <a:avLst/>
              <a:gdLst>
                <a:gd name="T0" fmla="*/ 0 w 2"/>
                <a:gd name="T1" fmla="*/ 0 h 1"/>
                <a:gd name="T2" fmla="*/ 1 w 2"/>
                <a:gd name="T3" fmla="*/ 1 h 1"/>
                <a:gd name="T4" fmla="*/ 0 w 2"/>
                <a:gd name="T5" fmla="*/ 0 h 1"/>
              </a:gdLst>
              <a:ahLst/>
              <a:cxnLst>
                <a:cxn ang="0">
                  <a:pos x="T0" y="T1"/>
                </a:cxn>
                <a:cxn ang="0">
                  <a:pos x="T2" y="T3"/>
                </a:cxn>
                <a:cxn ang="0">
                  <a:pos x="T4" y="T5"/>
                </a:cxn>
              </a:cxnLst>
              <a:rect l="0" t="0" r="r" b="b"/>
              <a:pathLst>
                <a:path w="2" h="1">
                  <a:moveTo>
                    <a:pt x="0" y="0"/>
                  </a:moveTo>
                  <a:cubicBezTo>
                    <a:pt x="1" y="0"/>
                    <a:pt x="1" y="1"/>
                    <a:pt x="1" y="1"/>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8" name="Group 19"/>
          <p:cNvGrpSpPr>
            <a:grpSpLocks noChangeAspect="1"/>
          </p:cNvGrpSpPr>
          <p:nvPr userDrawn="1"/>
        </p:nvGrpSpPr>
        <p:grpSpPr bwMode="auto">
          <a:xfrm rot="11700000">
            <a:off x="4245657" y="3919668"/>
            <a:ext cx="624956" cy="679153"/>
            <a:chOff x="5918" y="940"/>
            <a:chExt cx="738" cy="802"/>
          </a:xfrm>
          <a:solidFill>
            <a:schemeClr val="bg1">
              <a:lumMod val="65000"/>
              <a:alpha val="15000"/>
            </a:schemeClr>
          </a:solidFill>
        </p:grpSpPr>
        <p:sp>
          <p:nvSpPr>
            <p:cNvPr id="39" name="Freeform 20"/>
            <p:cNvSpPr/>
            <p:nvPr/>
          </p:nvSpPr>
          <p:spPr bwMode="auto">
            <a:xfrm>
              <a:off x="6099" y="1532"/>
              <a:ext cx="5" cy="2"/>
            </a:xfrm>
            <a:custGeom>
              <a:avLst/>
              <a:gdLst>
                <a:gd name="T0" fmla="*/ 7 w 7"/>
                <a:gd name="T1" fmla="*/ 0 h 2"/>
                <a:gd name="T2" fmla="*/ 5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6" y="0"/>
                    <a:pt x="6" y="1"/>
                    <a:pt x="5" y="1"/>
                  </a:cubicBezTo>
                  <a:cubicBezTo>
                    <a:pt x="3" y="1"/>
                    <a:pt x="2" y="1"/>
                    <a:pt x="0" y="2"/>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21"/>
            <p:cNvSpPr>
              <a:spLocks noEditPoints="1"/>
            </p:cNvSpPr>
            <p:nvPr/>
          </p:nvSpPr>
          <p:spPr bwMode="auto">
            <a:xfrm>
              <a:off x="5918" y="940"/>
              <a:ext cx="738" cy="802"/>
            </a:xfrm>
            <a:custGeom>
              <a:avLst/>
              <a:gdLst>
                <a:gd name="T0" fmla="*/ 1052 w 1065"/>
                <a:gd name="T1" fmla="*/ 587 h 1159"/>
                <a:gd name="T2" fmla="*/ 973 w 1065"/>
                <a:gd name="T3" fmla="*/ 629 h 1159"/>
                <a:gd name="T4" fmla="*/ 942 w 1065"/>
                <a:gd name="T5" fmla="*/ 648 h 1159"/>
                <a:gd name="T6" fmla="*/ 1030 w 1065"/>
                <a:gd name="T7" fmla="*/ 557 h 1159"/>
                <a:gd name="T8" fmla="*/ 1023 w 1065"/>
                <a:gd name="T9" fmla="*/ 429 h 1159"/>
                <a:gd name="T10" fmla="*/ 975 w 1065"/>
                <a:gd name="T11" fmla="*/ 390 h 1159"/>
                <a:gd name="T12" fmla="*/ 906 w 1065"/>
                <a:gd name="T13" fmla="*/ 486 h 1159"/>
                <a:gd name="T14" fmla="*/ 896 w 1065"/>
                <a:gd name="T15" fmla="*/ 467 h 1159"/>
                <a:gd name="T16" fmla="*/ 941 w 1065"/>
                <a:gd name="T17" fmla="*/ 373 h 1159"/>
                <a:gd name="T18" fmla="*/ 913 w 1065"/>
                <a:gd name="T19" fmla="*/ 286 h 1159"/>
                <a:gd name="T20" fmla="*/ 804 w 1065"/>
                <a:gd name="T21" fmla="*/ 194 h 1159"/>
                <a:gd name="T22" fmla="*/ 661 w 1065"/>
                <a:gd name="T23" fmla="*/ 529 h 1159"/>
                <a:gd name="T24" fmla="*/ 754 w 1065"/>
                <a:gd name="T25" fmla="*/ 274 h 1159"/>
                <a:gd name="T26" fmla="*/ 757 w 1065"/>
                <a:gd name="T27" fmla="*/ 221 h 1159"/>
                <a:gd name="T28" fmla="*/ 684 w 1065"/>
                <a:gd name="T29" fmla="*/ 120 h 1159"/>
                <a:gd name="T30" fmla="*/ 588 w 1065"/>
                <a:gd name="T31" fmla="*/ 75 h 1159"/>
                <a:gd name="T32" fmla="*/ 574 w 1065"/>
                <a:gd name="T33" fmla="*/ 86 h 1159"/>
                <a:gd name="T34" fmla="*/ 602 w 1065"/>
                <a:gd name="T35" fmla="*/ 165 h 1159"/>
                <a:gd name="T36" fmla="*/ 527 w 1065"/>
                <a:gd name="T37" fmla="*/ 482 h 1159"/>
                <a:gd name="T38" fmla="*/ 566 w 1065"/>
                <a:gd name="T39" fmla="*/ 179 h 1159"/>
                <a:gd name="T40" fmla="*/ 542 w 1065"/>
                <a:gd name="T41" fmla="*/ 105 h 1159"/>
                <a:gd name="T42" fmla="*/ 381 w 1065"/>
                <a:gd name="T43" fmla="*/ 51 h 1159"/>
                <a:gd name="T44" fmla="*/ 449 w 1065"/>
                <a:gd name="T45" fmla="*/ 156 h 1159"/>
                <a:gd name="T46" fmla="*/ 384 w 1065"/>
                <a:gd name="T47" fmla="*/ 341 h 1159"/>
                <a:gd name="T48" fmla="*/ 366 w 1065"/>
                <a:gd name="T49" fmla="*/ 125 h 1159"/>
                <a:gd name="T50" fmla="*/ 70 w 1065"/>
                <a:gd name="T51" fmla="*/ 3 h 1159"/>
                <a:gd name="T52" fmla="*/ 67 w 1065"/>
                <a:gd name="T53" fmla="*/ 6 h 1159"/>
                <a:gd name="T54" fmla="*/ 53 w 1065"/>
                <a:gd name="T55" fmla="*/ 184 h 1159"/>
                <a:gd name="T56" fmla="*/ 151 w 1065"/>
                <a:gd name="T57" fmla="*/ 318 h 1159"/>
                <a:gd name="T58" fmla="*/ 151 w 1065"/>
                <a:gd name="T59" fmla="*/ 371 h 1159"/>
                <a:gd name="T60" fmla="*/ 61 w 1065"/>
                <a:gd name="T61" fmla="*/ 272 h 1159"/>
                <a:gd name="T62" fmla="*/ 40 w 1065"/>
                <a:gd name="T63" fmla="*/ 412 h 1159"/>
                <a:gd name="T64" fmla="*/ 269 w 1065"/>
                <a:gd name="T65" fmla="*/ 524 h 1159"/>
                <a:gd name="T66" fmla="*/ 134 w 1065"/>
                <a:gd name="T67" fmla="*/ 538 h 1159"/>
                <a:gd name="T68" fmla="*/ 76 w 1065"/>
                <a:gd name="T69" fmla="*/ 504 h 1159"/>
                <a:gd name="T70" fmla="*/ 27 w 1065"/>
                <a:gd name="T71" fmla="*/ 442 h 1159"/>
                <a:gd name="T72" fmla="*/ 9 w 1065"/>
                <a:gd name="T73" fmla="*/ 524 h 1159"/>
                <a:gd name="T74" fmla="*/ 166 w 1065"/>
                <a:gd name="T75" fmla="*/ 694 h 1159"/>
                <a:gd name="T76" fmla="*/ 308 w 1065"/>
                <a:gd name="T77" fmla="*/ 728 h 1159"/>
                <a:gd name="T78" fmla="*/ 146 w 1065"/>
                <a:gd name="T79" fmla="*/ 724 h 1159"/>
                <a:gd name="T80" fmla="*/ 24 w 1065"/>
                <a:gd name="T81" fmla="*/ 657 h 1159"/>
                <a:gd name="T82" fmla="*/ 13 w 1065"/>
                <a:gd name="T83" fmla="*/ 734 h 1159"/>
                <a:gd name="T84" fmla="*/ 184 w 1065"/>
                <a:gd name="T85" fmla="*/ 869 h 1159"/>
                <a:gd name="T86" fmla="*/ 222 w 1065"/>
                <a:gd name="T87" fmla="*/ 864 h 1159"/>
                <a:gd name="T88" fmla="*/ 212 w 1065"/>
                <a:gd name="T89" fmla="*/ 894 h 1159"/>
                <a:gd name="T90" fmla="*/ 73 w 1065"/>
                <a:gd name="T91" fmla="*/ 917 h 1159"/>
                <a:gd name="T92" fmla="*/ 221 w 1065"/>
                <a:gd name="T93" fmla="*/ 1013 h 1159"/>
                <a:gd name="T94" fmla="*/ 460 w 1065"/>
                <a:gd name="T95" fmla="*/ 904 h 1159"/>
                <a:gd name="T96" fmla="*/ 346 w 1065"/>
                <a:gd name="T97" fmla="*/ 978 h 1159"/>
                <a:gd name="T98" fmla="*/ 236 w 1065"/>
                <a:gd name="T99" fmla="*/ 1034 h 1159"/>
                <a:gd name="T100" fmla="*/ 395 w 1065"/>
                <a:gd name="T101" fmla="*/ 1103 h 1159"/>
                <a:gd name="T102" fmla="*/ 552 w 1065"/>
                <a:gd name="T103" fmla="*/ 1157 h 1159"/>
                <a:gd name="T104" fmla="*/ 658 w 1065"/>
                <a:gd name="T105" fmla="*/ 1034 h 1159"/>
                <a:gd name="T106" fmla="*/ 646 w 1065"/>
                <a:gd name="T107" fmla="*/ 924 h 1159"/>
                <a:gd name="T108" fmla="*/ 761 w 1065"/>
                <a:gd name="T109" fmla="*/ 1112 h 1159"/>
                <a:gd name="T110" fmla="*/ 678 w 1065"/>
                <a:gd name="T111" fmla="*/ 914 h 1159"/>
                <a:gd name="T112" fmla="*/ 769 w 1065"/>
                <a:gd name="T113" fmla="*/ 972 h 1159"/>
                <a:gd name="T114" fmla="*/ 868 w 1065"/>
                <a:gd name="T115" fmla="*/ 947 h 1159"/>
                <a:gd name="T116" fmla="*/ 916 w 1065"/>
                <a:gd name="T117" fmla="*/ 917 h 1159"/>
                <a:gd name="T118" fmla="*/ 1034 w 1065"/>
                <a:gd name="T119" fmla="*/ 733 h 1159"/>
                <a:gd name="T120" fmla="*/ 1064 w 1065"/>
                <a:gd name="T121" fmla="*/ 57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5" h="1159">
                  <a:moveTo>
                    <a:pt x="1064" y="577"/>
                  </a:moveTo>
                  <a:cubicBezTo>
                    <a:pt x="1064" y="577"/>
                    <a:pt x="1064" y="577"/>
                    <a:pt x="1064" y="577"/>
                  </a:cubicBezTo>
                  <a:cubicBezTo>
                    <a:pt x="1063" y="576"/>
                    <a:pt x="1062" y="576"/>
                    <a:pt x="1062" y="576"/>
                  </a:cubicBezTo>
                  <a:cubicBezTo>
                    <a:pt x="1061" y="576"/>
                    <a:pt x="1061" y="576"/>
                    <a:pt x="1061" y="576"/>
                  </a:cubicBezTo>
                  <a:cubicBezTo>
                    <a:pt x="1061" y="576"/>
                    <a:pt x="1060" y="576"/>
                    <a:pt x="1060" y="577"/>
                  </a:cubicBezTo>
                  <a:cubicBezTo>
                    <a:pt x="1058" y="578"/>
                    <a:pt x="1057" y="581"/>
                    <a:pt x="1055" y="583"/>
                  </a:cubicBezTo>
                  <a:cubicBezTo>
                    <a:pt x="1055" y="583"/>
                    <a:pt x="1055" y="584"/>
                    <a:pt x="1054" y="584"/>
                  </a:cubicBezTo>
                  <a:cubicBezTo>
                    <a:pt x="1054" y="585"/>
                    <a:pt x="1053" y="586"/>
                    <a:pt x="1052" y="587"/>
                  </a:cubicBezTo>
                  <a:cubicBezTo>
                    <a:pt x="1050" y="589"/>
                    <a:pt x="1048" y="591"/>
                    <a:pt x="1045" y="592"/>
                  </a:cubicBezTo>
                  <a:cubicBezTo>
                    <a:pt x="1042" y="594"/>
                    <a:pt x="1039" y="596"/>
                    <a:pt x="1037" y="598"/>
                  </a:cubicBezTo>
                  <a:cubicBezTo>
                    <a:pt x="1034" y="600"/>
                    <a:pt x="1031" y="602"/>
                    <a:pt x="1028" y="604"/>
                  </a:cubicBezTo>
                  <a:cubicBezTo>
                    <a:pt x="1027" y="604"/>
                    <a:pt x="1027" y="605"/>
                    <a:pt x="1026" y="605"/>
                  </a:cubicBezTo>
                  <a:cubicBezTo>
                    <a:pt x="1025" y="605"/>
                    <a:pt x="1023" y="606"/>
                    <a:pt x="1022" y="606"/>
                  </a:cubicBezTo>
                  <a:cubicBezTo>
                    <a:pt x="1020" y="607"/>
                    <a:pt x="1018" y="608"/>
                    <a:pt x="1017" y="609"/>
                  </a:cubicBezTo>
                  <a:cubicBezTo>
                    <a:pt x="1015" y="609"/>
                    <a:pt x="1013" y="610"/>
                    <a:pt x="1012" y="611"/>
                  </a:cubicBezTo>
                  <a:cubicBezTo>
                    <a:pt x="999" y="617"/>
                    <a:pt x="986" y="623"/>
                    <a:pt x="973" y="629"/>
                  </a:cubicBezTo>
                  <a:cubicBezTo>
                    <a:pt x="970" y="631"/>
                    <a:pt x="967" y="632"/>
                    <a:pt x="964" y="634"/>
                  </a:cubicBezTo>
                  <a:cubicBezTo>
                    <a:pt x="963" y="634"/>
                    <a:pt x="962" y="635"/>
                    <a:pt x="961" y="635"/>
                  </a:cubicBezTo>
                  <a:cubicBezTo>
                    <a:pt x="959" y="637"/>
                    <a:pt x="958" y="638"/>
                    <a:pt x="956" y="639"/>
                  </a:cubicBezTo>
                  <a:cubicBezTo>
                    <a:pt x="955" y="639"/>
                    <a:pt x="954" y="640"/>
                    <a:pt x="952" y="641"/>
                  </a:cubicBezTo>
                  <a:cubicBezTo>
                    <a:pt x="951" y="642"/>
                    <a:pt x="950" y="643"/>
                    <a:pt x="948" y="644"/>
                  </a:cubicBezTo>
                  <a:cubicBezTo>
                    <a:pt x="947" y="645"/>
                    <a:pt x="946" y="645"/>
                    <a:pt x="945" y="646"/>
                  </a:cubicBezTo>
                  <a:cubicBezTo>
                    <a:pt x="944" y="647"/>
                    <a:pt x="943" y="647"/>
                    <a:pt x="942" y="648"/>
                  </a:cubicBezTo>
                  <a:cubicBezTo>
                    <a:pt x="942" y="648"/>
                    <a:pt x="942" y="648"/>
                    <a:pt x="942" y="648"/>
                  </a:cubicBezTo>
                  <a:cubicBezTo>
                    <a:pt x="910" y="672"/>
                    <a:pt x="886" y="702"/>
                    <a:pt x="851" y="727"/>
                  </a:cubicBezTo>
                  <a:cubicBezTo>
                    <a:pt x="832" y="741"/>
                    <a:pt x="823" y="741"/>
                    <a:pt x="801" y="729"/>
                  </a:cubicBezTo>
                  <a:cubicBezTo>
                    <a:pt x="799" y="728"/>
                    <a:pt x="798" y="727"/>
                    <a:pt x="797" y="725"/>
                  </a:cubicBezTo>
                  <a:cubicBezTo>
                    <a:pt x="796" y="723"/>
                    <a:pt x="798" y="720"/>
                    <a:pt x="800" y="719"/>
                  </a:cubicBezTo>
                  <a:cubicBezTo>
                    <a:pt x="811" y="707"/>
                    <a:pt x="824" y="698"/>
                    <a:pt x="837" y="689"/>
                  </a:cubicBezTo>
                  <a:cubicBezTo>
                    <a:pt x="896" y="650"/>
                    <a:pt x="955" y="610"/>
                    <a:pt x="1014" y="571"/>
                  </a:cubicBezTo>
                  <a:cubicBezTo>
                    <a:pt x="1015" y="570"/>
                    <a:pt x="1017" y="569"/>
                    <a:pt x="1018" y="568"/>
                  </a:cubicBezTo>
                  <a:cubicBezTo>
                    <a:pt x="1023" y="565"/>
                    <a:pt x="1027" y="561"/>
                    <a:pt x="1030" y="557"/>
                  </a:cubicBezTo>
                  <a:cubicBezTo>
                    <a:pt x="1031" y="556"/>
                    <a:pt x="1032" y="554"/>
                    <a:pt x="1032" y="553"/>
                  </a:cubicBezTo>
                  <a:cubicBezTo>
                    <a:pt x="1034" y="549"/>
                    <a:pt x="1036" y="544"/>
                    <a:pt x="1037" y="540"/>
                  </a:cubicBezTo>
                  <a:cubicBezTo>
                    <a:pt x="1038" y="537"/>
                    <a:pt x="1038" y="534"/>
                    <a:pt x="1039" y="531"/>
                  </a:cubicBezTo>
                  <a:cubicBezTo>
                    <a:pt x="1041" y="525"/>
                    <a:pt x="1042" y="519"/>
                    <a:pt x="1043" y="513"/>
                  </a:cubicBezTo>
                  <a:cubicBezTo>
                    <a:pt x="1043" y="510"/>
                    <a:pt x="1044" y="507"/>
                    <a:pt x="1044" y="504"/>
                  </a:cubicBezTo>
                  <a:cubicBezTo>
                    <a:pt x="1044" y="498"/>
                    <a:pt x="1044" y="493"/>
                    <a:pt x="1044" y="488"/>
                  </a:cubicBezTo>
                  <a:cubicBezTo>
                    <a:pt x="1042" y="468"/>
                    <a:pt x="1035" y="450"/>
                    <a:pt x="1025" y="432"/>
                  </a:cubicBezTo>
                  <a:cubicBezTo>
                    <a:pt x="1024" y="431"/>
                    <a:pt x="1023" y="430"/>
                    <a:pt x="1023" y="429"/>
                  </a:cubicBezTo>
                  <a:cubicBezTo>
                    <a:pt x="1020" y="423"/>
                    <a:pt x="1016" y="418"/>
                    <a:pt x="1013" y="413"/>
                  </a:cubicBezTo>
                  <a:cubicBezTo>
                    <a:pt x="1009" y="408"/>
                    <a:pt x="1006" y="403"/>
                    <a:pt x="1002" y="398"/>
                  </a:cubicBezTo>
                  <a:cubicBezTo>
                    <a:pt x="998" y="393"/>
                    <a:pt x="994" y="387"/>
                    <a:pt x="989" y="381"/>
                  </a:cubicBezTo>
                  <a:cubicBezTo>
                    <a:pt x="988" y="380"/>
                    <a:pt x="988" y="379"/>
                    <a:pt x="987" y="378"/>
                  </a:cubicBezTo>
                  <a:cubicBezTo>
                    <a:pt x="985" y="376"/>
                    <a:pt x="983" y="375"/>
                    <a:pt x="981" y="373"/>
                  </a:cubicBezTo>
                  <a:cubicBezTo>
                    <a:pt x="980" y="373"/>
                    <a:pt x="980" y="373"/>
                    <a:pt x="979" y="373"/>
                  </a:cubicBezTo>
                  <a:cubicBezTo>
                    <a:pt x="977" y="372"/>
                    <a:pt x="974" y="372"/>
                    <a:pt x="973" y="376"/>
                  </a:cubicBezTo>
                  <a:cubicBezTo>
                    <a:pt x="972" y="378"/>
                    <a:pt x="974" y="384"/>
                    <a:pt x="975" y="390"/>
                  </a:cubicBezTo>
                  <a:cubicBezTo>
                    <a:pt x="976" y="393"/>
                    <a:pt x="977" y="396"/>
                    <a:pt x="977" y="398"/>
                  </a:cubicBezTo>
                  <a:cubicBezTo>
                    <a:pt x="976" y="411"/>
                    <a:pt x="973" y="425"/>
                    <a:pt x="967" y="436"/>
                  </a:cubicBezTo>
                  <a:cubicBezTo>
                    <a:pt x="963" y="443"/>
                    <a:pt x="958" y="449"/>
                    <a:pt x="952" y="455"/>
                  </a:cubicBezTo>
                  <a:cubicBezTo>
                    <a:pt x="949" y="457"/>
                    <a:pt x="946" y="460"/>
                    <a:pt x="942" y="462"/>
                  </a:cubicBezTo>
                  <a:cubicBezTo>
                    <a:pt x="936" y="467"/>
                    <a:pt x="929" y="470"/>
                    <a:pt x="922" y="475"/>
                  </a:cubicBezTo>
                  <a:cubicBezTo>
                    <a:pt x="920" y="476"/>
                    <a:pt x="917" y="478"/>
                    <a:pt x="914" y="480"/>
                  </a:cubicBezTo>
                  <a:cubicBezTo>
                    <a:pt x="914" y="480"/>
                    <a:pt x="914" y="480"/>
                    <a:pt x="914" y="480"/>
                  </a:cubicBezTo>
                  <a:cubicBezTo>
                    <a:pt x="911" y="482"/>
                    <a:pt x="909" y="484"/>
                    <a:pt x="906" y="486"/>
                  </a:cubicBezTo>
                  <a:cubicBezTo>
                    <a:pt x="906" y="486"/>
                    <a:pt x="906" y="486"/>
                    <a:pt x="906" y="486"/>
                  </a:cubicBezTo>
                  <a:cubicBezTo>
                    <a:pt x="906" y="486"/>
                    <a:pt x="906" y="486"/>
                    <a:pt x="906" y="486"/>
                  </a:cubicBezTo>
                  <a:cubicBezTo>
                    <a:pt x="874" y="509"/>
                    <a:pt x="848" y="539"/>
                    <a:pt x="822" y="569"/>
                  </a:cubicBezTo>
                  <a:cubicBezTo>
                    <a:pt x="812" y="581"/>
                    <a:pt x="801" y="593"/>
                    <a:pt x="789" y="604"/>
                  </a:cubicBezTo>
                  <a:cubicBezTo>
                    <a:pt x="784" y="609"/>
                    <a:pt x="775" y="614"/>
                    <a:pt x="770" y="608"/>
                  </a:cubicBezTo>
                  <a:cubicBezTo>
                    <a:pt x="766" y="604"/>
                    <a:pt x="770" y="597"/>
                    <a:pt x="774" y="592"/>
                  </a:cubicBezTo>
                  <a:cubicBezTo>
                    <a:pt x="812" y="548"/>
                    <a:pt x="862" y="513"/>
                    <a:pt x="896" y="467"/>
                  </a:cubicBezTo>
                  <a:cubicBezTo>
                    <a:pt x="896" y="467"/>
                    <a:pt x="896" y="467"/>
                    <a:pt x="896" y="467"/>
                  </a:cubicBezTo>
                  <a:cubicBezTo>
                    <a:pt x="897" y="466"/>
                    <a:pt x="897" y="465"/>
                    <a:pt x="898" y="465"/>
                  </a:cubicBezTo>
                  <a:cubicBezTo>
                    <a:pt x="898" y="464"/>
                    <a:pt x="899" y="463"/>
                    <a:pt x="900" y="462"/>
                  </a:cubicBezTo>
                  <a:cubicBezTo>
                    <a:pt x="902" y="459"/>
                    <a:pt x="904" y="456"/>
                    <a:pt x="905" y="453"/>
                  </a:cubicBezTo>
                  <a:cubicBezTo>
                    <a:pt x="906" y="453"/>
                    <a:pt x="906" y="452"/>
                    <a:pt x="907" y="451"/>
                  </a:cubicBezTo>
                  <a:cubicBezTo>
                    <a:pt x="909" y="448"/>
                    <a:pt x="911" y="445"/>
                    <a:pt x="913" y="442"/>
                  </a:cubicBezTo>
                  <a:cubicBezTo>
                    <a:pt x="920" y="429"/>
                    <a:pt x="925" y="415"/>
                    <a:pt x="931" y="402"/>
                  </a:cubicBezTo>
                  <a:cubicBezTo>
                    <a:pt x="932" y="397"/>
                    <a:pt x="934" y="392"/>
                    <a:pt x="936" y="388"/>
                  </a:cubicBezTo>
                  <a:cubicBezTo>
                    <a:pt x="938" y="383"/>
                    <a:pt x="940" y="378"/>
                    <a:pt x="941" y="373"/>
                  </a:cubicBezTo>
                  <a:cubicBezTo>
                    <a:pt x="943" y="366"/>
                    <a:pt x="945" y="359"/>
                    <a:pt x="945" y="352"/>
                  </a:cubicBezTo>
                  <a:cubicBezTo>
                    <a:pt x="946" y="350"/>
                    <a:pt x="946" y="348"/>
                    <a:pt x="946" y="346"/>
                  </a:cubicBezTo>
                  <a:cubicBezTo>
                    <a:pt x="945" y="344"/>
                    <a:pt x="945" y="342"/>
                    <a:pt x="945" y="339"/>
                  </a:cubicBezTo>
                  <a:cubicBezTo>
                    <a:pt x="944" y="335"/>
                    <a:pt x="943" y="330"/>
                    <a:pt x="941" y="326"/>
                  </a:cubicBezTo>
                  <a:cubicBezTo>
                    <a:pt x="940" y="322"/>
                    <a:pt x="938" y="317"/>
                    <a:pt x="935" y="313"/>
                  </a:cubicBezTo>
                  <a:cubicBezTo>
                    <a:pt x="933" y="309"/>
                    <a:pt x="930" y="305"/>
                    <a:pt x="927" y="302"/>
                  </a:cubicBezTo>
                  <a:cubicBezTo>
                    <a:pt x="926" y="300"/>
                    <a:pt x="924" y="298"/>
                    <a:pt x="923" y="296"/>
                  </a:cubicBezTo>
                  <a:cubicBezTo>
                    <a:pt x="920" y="293"/>
                    <a:pt x="916" y="289"/>
                    <a:pt x="913" y="286"/>
                  </a:cubicBezTo>
                  <a:cubicBezTo>
                    <a:pt x="910" y="283"/>
                    <a:pt x="906" y="280"/>
                    <a:pt x="903" y="276"/>
                  </a:cubicBezTo>
                  <a:cubicBezTo>
                    <a:pt x="901" y="275"/>
                    <a:pt x="900" y="273"/>
                    <a:pt x="898" y="272"/>
                  </a:cubicBezTo>
                  <a:cubicBezTo>
                    <a:pt x="893" y="267"/>
                    <a:pt x="888" y="262"/>
                    <a:pt x="883" y="257"/>
                  </a:cubicBezTo>
                  <a:cubicBezTo>
                    <a:pt x="879" y="253"/>
                    <a:pt x="876" y="249"/>
                    <a:pt x="872" y="246"/>
                  </a:cubicBezTo>
                  <a:cubicBezTo>
                    <a:pt x="861" y="234"/>
                    <a:pt x="851" y="222"/>
                    <a:pt x="838" y="214"/>
                  </a:cubicBezTo>
                  <a:cubicBezTo>
                    <a:pt x="836" y="212"/>
                    <a:pt x="834" y="211"/>
                    <a:pt x="832" y="210"/>
                  </a:cubicBezTo>
                  <a:cubicBezTo>
                    <a:pt x="826" y="207"/>
                    <a:pt x="819" y="204"/>
                    <a:pt x="813" y="201"/>
                  </a:cubicBezTo>
                  <a:cubicBezTo>
                    <a:pt x="810" y="199"/>
                    <a:pt x="807" y="196"/>
                    <a:pt x="804" y="194"/>
                  </a:cubicBezTo>
                  <a:cubicBezTo>
                    <a:pt x="794" y="187"/>
                    <a:pt x="786" y="179"/>
                    <a:pt x="778" y="171"/>
                  </a:cubicBezTo>
                  <a:cubicBezTo>
                    <a:pt x="778" y="171"/>
                    <a:pt x="778" y="171"/>
                    <a:pt x="778" y="171"/>
                  </a:cubicBezTo>
                  <a:cubicBezTo>
                    <a:pt x="776" y="178"/>
                    <a:pt x="778" y="185"/>
                    <a:pt x="781" y="191"/>
                  </a:cubicBezTo>
                  <a:cubicBezTo>
                    <a:pt x="783" y="195"/>
                    <a:pt x="785" y="199"/>
                    <a:pt x="787" y="203"/>
                  </a:cubicBezTo>
                  <a:cubicBezTo>
                    <a:pt x="807" y="242"/>
                    <a:pt x="797" y="289"/>
                    <a:pt x="783" y="330"/>
                  </a:cubicBezTo>
                  <a:cubicBezTo>
                    <a:pt x="761" y="395"/>
                    <a:pt x="733" y="458"/>
                    <a:pt x="698" y="517"/>
                  </a:cubicBezTo>
                  <a:cubicBezTo>
                    <a:pt x="688" y="532"/>
                    <a:pt x="677" y="549"/>
                    <a:pt x="659" y="552"/>
                  </a:cubicBezTo>
                  <a:cubicBezTo>
                    <a:pt x="655" y="544"/>
                    <a:pt x="658" y="537"/>
                    <a:pt x="661" y="529"/>
                  </a:cubicBezTo>
                  <a:cubicBezTo>
                    <a:pt x="664" y="522"/>
                    <a:pt x="666" y="515"/>
                    <a:pt x="669" y="507"/>
                  </a:cubicBezTo>
                  <a:cubicBezTo>
                    <a:pt x="674" y="495"/>
                    <a:pt x="680" y="483"/>
                    <a:pt x="686" y="471"/>
                  </a:cubicBezTo>
                  <a:cubicBezTo>
                    <a:pt x="693" y="457"/>
                    <a:pt x="700" y="443"/>
                    <a:pt x="706" y="429"/>
                  </a:cubicBezTo>
                  <a:cubicBezTo>
                    <a:pt x="719" y="401"/>
                    <a:pt x="732" y="372"/>
                    <a:pt x="741" y="343"/>
                  </a:cubicBezTo>
                  <a:cubicBezTo>
                    <a:pt x="745" y="330"/>
                    <a:pt x="747" y="318"/>
                    <a:pt x="750" y="305"/>
                  </a:cubicBezTo>
                  <a:cubicBezTo>
                    <a:pt x="750" y="305"/>
                    <a:pt x="750" y="305"/>
                    <a:pt x="750" y="305"/>
                  </a:cubicBezTo>
                  <a:cubicBezTo>
                    <a:pt x="750" y="305"/>
                    <a:pt x="750" y="305"/>
                    <a:pt x="750" y="305"/>
                  </a:cubicBezTo>
                  <a:cubicBezTo>
                    <a:pt x="752" y="295"/>
                    <a:pt x="753" y="285"/>
                    <a:pt x="754" y="274"/>
                  </a:cubicBezTo>
                  <a:cubicBezTo>
                    <a:pt x="754" y="274"/>
                    <a:pt x="754" y="273"/>
                    <a:pt x="754" y="273"/>
                  </a:cubicBezTo>
                  <a:cubicBezTo>
                    <a:pt x="754" y="270"/>
                    <a:pt x="755" y="266"/>
                    <a:pt x="755" y="263"/>
                  </a:cubicBezTo>
                  <a:cubicBezTo>
                    <a:pt x="755" y="263"/>
                    <a:pt x="755" y="263"/>
                    <a:pt x="755" y="263"/>
                  </a:cubicBezTo>
                  <a:cubicBezTo>
                    <a:pt x="756" y="257"/>
                    <a:pt x="756" y="252"/>
                    <a:pt x="756" y="247"/>
                  </a:cubicBezTo>
                  <a:cubicBezTo>
                    <a:pt x="756" y="244"/>
                    <a:pt x="757" y="241"/>
                    <a:pt x="757" y="239"/>
                  </a:cubicBezTo>
                  <a:cubicBezTo>
                    <a:pt x="757" y="237"/>
                    <a:pt x="757" y="236"/>
                    <a:pt x="757" y="234"/>
                  </a:cubicBezTo>
                  <a:cubicBezTo>
                    <a:pt x="757" y="229"/>
                    <a:pt x="757" y="225"/>
                    <a:pt x="757" y="221"/>
                  </a:cubicBezTo>
                  <a:cubicBezTo>
                    <a:pt x="757" y="221"/>
                    <a:pt x="757" y="221"/>
                    <a:pt x="757" y="221"/>
                  </a:cubicBezTo>
                  <a:cubicBezTo>
                    <a:pt x="758" y="217"/>
                    <a:pt x="758" y="213"/>
                    <a:pt x="758" y="210"/>
                  </a:cubicBezTo>
                  <a:cubicBezTo>
                    <a:pt x="758" y="210"/>
                    <a:pt x="758" y="210"/>
                    <a:pt x="758" y="210"/>
                  </a:cubicBezTo>
                  <a:cubicBezTo>
                    <a:pt x="758" y="206"/>
                    <a:pt x="757" y="202"/>
                    <a:pt x="757" y="199"/>
                  </a:cubicBezTo>
                  <a:cubicBezTo>
                    <a:pt x="757" y="199"/>
                    <a:pt x="757" y="199"/>
                    <a:pt x="757" y="198"/>
                  </a:cubicBezTo>
                  <a:cubicBezTo>
                    <a:pt x="756" y="186"/>
                    <a:pt x="754" y="174"/>
                    <a:pt x="747" y="164"/>
                  </a:cubicBezTo>
                  <a:cubicBezTo>
                    <a:pt x="741" y="154"/>
                    <a:pt x="733" y="147"/>
                    <a:pt x="723" y="140"/>
                  </a:cubicBezTo>
                  <a:cubicBezTo>
                    <a:pt x="722" y="139"/>
                    <a:pt x="721" y="138"/>
                    <a:pt x="719" y="138"/>
                  </a:cubicBezTo>
                  <a:cubicBezTo>
                    <a:pt x="708" y="131"/>
                    <a:pt x="696" y="125"/>
                    <a:pt x="684" y="120"/>
                  </a:cubicBezTo>
                  <a:cubicBezTo>
                    <a:pt x="673" y="115"/>
                    <a:pt x="661" y="111"/>
                    <a:pt x="649" y="106"/>
                  </a:cubicBezTo>
                  <a:cubicBezTo>
                    <a:pt x="644" y="104"/>
                    <a:pt x="639" y="102"/>
                    <a:pt x="634" y="99"/>
                  </a:cubicBezTo>
                  <a:cubicBezTo>
                    <a:pt x="632" y="98"/>
                    <a:pt x="631" y="97"/>
                    <a:pt x="630" y="96"/>
                  </a:cubicBezTo>
                  <a:cubicBezTo>
                    <a:pt x="626" y="94"/>
                    <a:pt x="623" y="92"/>
                    <a:pt x="619" y="90"/>
                  </a:cubicBezTo>
                  <a:cubicBezTo>
                    <a:pt x="614" y="87"/>
                    <a:pt x="608" y="84"/>
                    <a:pt x="603" y="81"/>
                  </a:cubicBezTo>
                  <a:cubicBezTo>
                    <a:pt x="602" y="80"/>
                    <a:pt x="601" y="79"/>
                    <a:pt x="599" y="78"/>
                  </a:cubicBezTo>
                  <a:cubicBezTo>
                    <a:pt x="598" y="78"/>
                    <a:pt x="596" y="77"/>
                    <a:pt x="595" y="77"/>
                  </a:cubicBezTo>
                  <a:cubicBezTo>
                    <a:pt x="593" y="76"/>
                    <a:pt x="590" y="76"/>
                    <a:pt x="588" y="75"/>
                  </a:cubicBezTo>
                  <a:cubicBezTo>
                    <a:pt x="583" y="73"/>
                    <a:pt x="572" y="64"/>
                    <a:pt x="567" y="69"/>
                  </a:cubicBezTo>
                  <a:cubicBezTo>
                    <a:pt x="566" y="70"/>
                    <a:pt x="566" y="72"/>
                    <a:pt x="565" y="75"/>
                  </a:cubicBezTo>
                  <a:cubicBezTo>
                    <a:pt x="565" y="75"/>
                    <a:pt x="565" y="75"/>
                    <a:pt x="565" y="75"/>
                  </a:cubicBezTo>
                  <a:cubicBezTo>
                    <a:pt x="565" y="76"/>
                    <a:pt x="565" y="76"/>
                    <a:pt x="565" y="77"/>
                  </a:cubicBezTo>
                  <a:cubicBezTo>
                    <a:pt x="565" y="77"/>
                    <a:pt x="565" y="78"/>
                    <a:pt x="565" y="78"/>
                  </a:cubicBezTo>
                  <a:cubicBezTo>
                    <a:pt x="565" y="79"/>
                    <a:pt x="566" y="79"/>
                    <a:pt x="566" y="80"/>
                  </a:cubicBezTo>
                  <a:cubicBezTo>
                    <a:pt x="567" y="82"/>
                    <a:pt x="569" y="84"/>
                    <a:pt x="572" y="85"/>
                  </a:cubicBezTo>
                  <a:cubicBezTo>
                    <a:pt x="573" y="85"/>
                    <a:pt x="573" y="85"/>
                    <a:pt x="574" y="86"/>
                  </a:cubicBezTo>
                  <a:cubicBezTo>
                    <a:pt x="574" y="86"/>
                    <a:pt x="575" y="86"/>
                    <a:pt x="575" y="86"/>
                  </a:cubicBezTo>
                  <a:cubicBezTo>
                    <a:pt x="576" y="87"/>
                    <a:pt x="577" y="87"/>
                    <a:pt x="578" y="88"/>
                  </a:cubicBezTo>
                  <a:cubicBezTo>
                    <a:pt x="580" y="88"/>
                    <a:pt x="581" y="89"/>
                    <a:pt x="582" y="90"/>
                  </a:cubicBezTo>
                  <a:cubicBezTo>
                    <a:pt x="583" y="91"/>
                    <a:pt x="584" y="92"/>
                    <a:pt x="585" y="93"/>
                  </a:cubicBezTo>
                  <a:cubicBezTo>
                    <a:pt x="589" y="97"/>
                    <a:pt x="591" y="102"/>
                    <a:pt x="593" y="107"/>
                  </a:cubicBezTo>
                  <a:cubicBezTo>
                    <a:pt x="595" y="111"/>
                    <a:pt x="596" y="115"/>
                    <a:pt x="597" y="118"/>
                  </a:cubicBezTo>
                  <a:cubicBezTo>
                    <a:pt x="598" y="123"/>
                    <a:pt x="599" y="127"/>
                    <a:pt x="600" y="132"/>
                  </a:cubicBezTo>
                  <a:cubicBezTo>
                    <a:pt x="602" y="143"/>
                    <a:pt x="602" y="154"/>
                    <a:pt x="602" y="165"/>
                  </a:cubicBezTo>
                  <a:cubicBezTo>
                    <a:pt x="602" y="167"/>
                    <a:pt x="602" y="170"/>
                    <a:pt x="602" y="172"/>
                  </a:cubicBezTo>
                  <a:cubicBezTo>
                    <a:pt x="602" y="178"/>
                    <a:pt x="602" y="184"/>
                    <a:pt x="602" y="190"/>
                  </a:cubicBezTo>
                  <a:cubicBezTo>
                    <a:pt x="602" y="191"/>
                    <a:pt x="602" y="191"/>
                    <a:pt x="602" y="191"/>
                  </a:cubicBezTo>
                  <a:cubicBezTo>
                    <a:pt x="603" y="197"/>
                    <a:pt x="603" y="203"/>
                    <a:pt x="603" y="208"/>
                  </a:cubicBezTo>
                  <a:cubicBezTo>
                    <a:pt x="603" y="243"/>
                    <a:pt x="601" y="277"/>
                    <a:pt x="595" y="311"/>
                  </a:cubicBezTo>
                  <a:cubicBezTo>
                    <a:pt x="597" y="304"/>
                    <a:pt x="597" y="304"/>
                    <a:pt x="597" y="304"/>
                  </a:cubicBezTo>
                  <a:cubicBezTo>
                    <a:pt x="592" y="333"/>
                    <a:pt x="587" y="361"/>
                    <a:pt x="580" y="389"/>
                  </a:cubicBezTo>
                  <a:cubicBezTo>
                    <a:pt x="572" y="426"/>
                    <a:pt x="560" y="465"/>
                    <a:pt x="527" y="482"/>
                  </a:cubicBezTo>
                  <a:cubicBezTo>
                    <a:pt x="523" y="484"/>
                    <a:pt x="519" y="486"/>
                    <a:pt x="516" y="484"/>
                  </a:cubicBezTo>
                  <a:cubicBezTo>
                    <a:pt x="514" y="482"/>
                    <a:pt x="512" y="480"/>
                    <a:pt x="512" y="478"/>
                  </a:cubicBezTo>
                  <a:cubicBezTo>
                    <a:pt x="505" y="458"/>
                    <a:pt x="517" y="436"/>
                    <a:pt x="527" y="417"/>
                  </a:cubicBezTo>
                  <a:cubicBezTo>
                    <a:pt x="562" y="350"/>
                    <a:pt x="577" y="272"/>
                    <a:pt x="568" y="197"/>
                  </a:cubicBezTo>
                  <a:cubicBezTo>
                    <a:pt x="568" y="197"/>
                    <a:pt x="568" y="197"/>
                    <a:pt x="568" y="197"/>
                  </a:cubicBezTo>
                  <a:cubicBezTo>
                    <a:pt x="568" y="196"/>
                    <a:pt x="568" y="196"/>
                    <a:pt x="568" y="195"/>
                  </a:cubicBezTo>
                  <a:cubicBezTo>
                    <a:pt x="568" y="193"/>
                    <a:pt x="567" y="190"/>
                    <a:pt x="567" y="188"/>
                  </a:cubicBezTo>
                  <a:cubicBezTo>
                    <a:pt x="567" y="185"/>
                    <a:pt x="566" y="182"/>
                    <a:pt x="566" y="179"/>
                  </a:cubicBezTo>
                  <a:cubicBezTo>
                    <a:pt x="565" y="177"/>
                    <a:pt x="565" y="174"/>
                    <a:pt x="565" y="172"/>
                  </a:cubicBezTo>
                  <a:cubicBezTo>
                    <a:pt x="564" y="169"/>
                    <a:pt x="563" y="165"/>
                    <a:pt x="563" y="162"/>
                  </a:cubicBezTo>
                  <a:cubicBezTo>
                    <a:pt x="562" y="160"/>
                    <a:pt x="562" y="158"/>
                    <a:pt x="562" y="156"/>
                  </a:cubicBezTo>
                  <a:cubicBezTo>
                    <a:pt x="560" y="151"/>
                    <a:pt x="559" y="146"/>
                    <a:pt x="558" y="141"/>
                  </a:cubicBezTo>
                  <a:cubicBezTo>
                    <a:pt x="557" y="137"/>
                    <a:pt x="556" y="134"/>
                    <a:pt x="555" y="131"/>
                  </a:cubicBezTo>
                  <a:cubicBezTo>
                    <a:pt x="553" y="127"/>
                    <a:pt x="552" y="122"/>
                    <a:pt x="550" y="118"/>
                  </a:cubicBezTo>
                  <a:cubicBezTo>
                    <a:pt x="549" y="115"/>
                    <a:pt x="547" y="113"/>
                    <a:pt x="546" y="111"/>
                  </a:cubicBezTo>
                  <a:cubicBezTo>
                    <a:pt x="545" y="109"/>
                    <a:pt x="544" y="107"/>
                    <a:pt x="542" y="105"/>
                  </a:cubicBezTo>
                  <a:cubicBezTo>
                    <a:pt x="540" y="103"/>
                    <a:pt x="539" y="101"/>
                    <a:pt x="537" y="99"/>
                  </a:cubicBezTo>
                  <a:cubicBezTo>
                    <a:pt x="527" y="90"/>
                    <a:pt x="515" y="84"/>
                    <a:pt x="502" y="79"/>
                  </a:cubicBezTo>
                  <a:cubicBezTo>
                    <a:pt x="497" y="77"/>
                    <a:pt x="492" y="75"/>
                    <a:pt x="486" y="73"/>
                  </a:cubicBezTo>
                  <a:cubicBezTo>
                    <a:pt x="463" y="66"/>
                    <a:pt x="440" y="59"/>
                    <a:pt x="417" y="52"/>
                  </a:cubicBezTo>
                  <a:cubicBezTo>
                    <a:pt x="410" y="50"/>
                    <a:pt x="403" y="48"/>
                    <a:pt x="396" y="46"/>
                  </a:cubicBezTo>
                  <a:cubicBezTo>
                    <a:pt x="390" y="44"/>
                    <a:pt x="380" y="45"/>
                    <a:pt x="381" y="51"/>
                  </a:cubicBezTo>
                  <a:cubicBezTo>
                    <a:pt x="381" y="51"/>
                    <a:pt x="381" y="51"/>
                    <a:pt x="381" y="51"/>
                  </a:cubicBezTo>
                  <a:cubicBezTo>
                    <a:pt x="381" y="51"/>
                    <a:pt x="381" y="51"/>
                    <a:pt x="381" y="51"/>
                  </a:cubicBezTo>
                  <a:cubicBezTo>
                    <a:pt x="391" y="56"/>
                    <a:pt x="401" y="63"/>
                    <a:pt x="410" y="71"/>
                  </a:cubicBezTo>
                  <a:cubicBezTo>
                    <a:pt x="414" y="75"/>
                    <a:pt x="417" y="78"/>
                    <a:pt x="420" y="82"/>
                  </a:cubicBezTo>
                  <a:cubicBezTo>
                    <a:pt x="423" y="85"/>
                    <a:pt x="425" y="88"/>
                    <a:pt x="428" y="92"/>
                  </a:cubicBezTo>
                  <a:cubicBezTo>
                    <a:pt x="438" y="106"/>
                    <a:pt x="445" y="122"/>
                    <a:pt x="447" y="140"/>
                  </a:cubicBezTo>
                  <a:cubicBezTo>
                    <a:pt x="448" y="142"/>
                    <a:pt x="448" y="144"/>
                    <a:pt x="448" y="147"/>
                  </a:cubicBezTo>
                  <a:cubicBezTo>
                    <a:pt x="449" y="147"/>
                    <a:pt x="449" y="148"/>
                    <a:pt x="449" y="149"/>
                  </a:cubicBezTo>
                  <a:cubicBezTo>
                    <a:pt x="449" y="151"/>
                    <a:pt x="449" y="152"/>
                    <a:pt x="449" y="154"/>
                  </a:cubicBezTo>
                  <a:cubicBezTo>
                    <a:pt x="449" y="155"/>
                    <a:pt x="449" y="155"/>
                    <a:pt x="449" y="156"/>
                  </a:cubicBezTo>
                  <a:cubicBezTo>
                    <a:pt x="449" y="158"/>
                    <a:pt x="449" y="160"/>
                    <a:pt x="449" y="162"/>
                  </a:cubicBezTo>
                  <a:cubicBezTo>
                    <a:pt x="449" y="162"/>
                    <a:pt x="449" y="163"/>
                    <a:pt x="450" y="163"/>
                  </a:cubicBezTo>
                  <a:cubicBezTo>
                    <a:pt x="450" y="166"/>
                    <a:pt x="450" y="168"/>
                    <a:pt x="450" y="171"/>
                  </a:cubicBezTo>
                  <a:cubicBezTo>
                    <a:pt x="450" y="177"/>
                    <a:pt x="449" y="183"/>
                    <a:pt x="449" y="189"/>
                  </a:cubicBezTo>
                  <a:cubicBezTo>
                    <a:pt x="448" y="216"/>
                    <a:pt x="447" y="243"/>
                    <a:pt x="446" y="270"/>
                  </a:cubicBezTo>
                  <a:cubicBezTo>
                    <a:pt x="446" y="293"/>
                    <a:pt x="445" y="316"/>
                    <a:pt x="438" y="338"/>
                  </a:cubicBezTo>
                  <a:cubicBezTo>
                    <a:pt x="431" y="360"/>
                    <a:pt x="416" y="381"/>
                    <a:pt x="395" y="390"/>
                  </a:cubicBezTo>
                  <a:cubicBezTo>
                    <a:pt x="384" y="377"/>
                    <a:pt x="383" y="358"/>
                    <a:pt x="384" y="341"/>
                  </a:cubicBezTo>
                  <a:cubicBezTo>
                    <a:pt x="384" y="323"/>
                    <a:pt x="384" y="305"/>
                    <a:pt x="385" y="287"/>
                  </a:cubicBezTo>
                  <a:cubicBezTo>
                    <a:pt x="385" y="291"/>
                    <a:pt x="385" y="291"/>
                    <a:pt x="385" y="291"/>
                  </a:cubicBezTo>
                  <a:cubicBezTo>
                    <a:pt x="390" y="246"/>
                    <a:pt x="387" y="200"/>
                    <a:pt x="376" y="157"/>
                  </a:cubicBezTo>
                  <a:cubicBezTo>
                    <a:pt x="376" y="157"/>
                    <a:pt x="376" y="157"/>
                    <a:pt x="376" y="157"/>
                  </a:cubicBezTo>
                  <a:cubicBezTo>
                    <a:pt x="376" y="157"/>
                    <a:pt x="376" y="157"/>
                    <a:pt x="376" y="157"/>
                  </a:cubicBezTo>
                  <a:cubicBezTo>
                    <a:pt x="374" y="149"/>
                    <a:pt x="372" y="142"/>
                    <a:pt x="370" y="135"/>
                  </a:cubicBezTo>
                  <a:cubicBezTo>
                    <a:pt x="370" y="135"/>
                    <a:pt x="370" y="135"/>
                    <a:pt x="370" y="135"/>
                  </a:cubicBezTo>
                  <a:cubicBezTo>
                    <a:pt x="368" y="131"/>
                    <a:pt x="367" y="128"/>
                    <a:pt x="366" y="125"/>
                  </a:cubicBezTo>
                  <a:cubicBezTo>
                    <a:pt x="366" y="124"/>
                    <a:pt x="366" y="124"/>
                    <a:pt x="366" y="124"/>
                  </a:cubicBezTo>
                  <a:cubicBezTo>
                    <a:pt x="365" y="120"/>
                    <a:pt x="363" y="116"/>
                    <a:pt x="362" y="113"/>
                  </a:cubicBezTo>
                  <a:cubicBezTo>
                    <a:pt x="354" y="94"/>
                    <a:pt x="345" y="74"/>
                    <a:pt x="328" y="62"/>
                  </a:cubicBezTo>
                  <a:cubicBezTo>
                    <a:pt x="313" y="52"/>
                    <a:pt x="294" y="48"/>
                    <a:pt x="277" y="41"/>
                  </a:cubicBezTo>
                  <a:cubicBezTo>
                    <a:pt x="263" y="36"/>
                    <a:pt x="250" y="28"/>
                    <a:pt x="237" y="22"/>
                  </a:cubicBezTo>
                  <a:cubicBezTo>
                    <a:pt x="222" y="16"/>
                    <a:pt x="207" y="12"/>
                    <a:pt x="191" y="9"/>
                  </a:cubicBezTo>
                  <a:cubicBezTo>
                    <a:pt x="181" y="7"/>
                    <a:pt x="170" y="5"/>
                    <a:pt x="160" y="4"/>
                  </a:cubicBezTo>
                  <a:cubicBezTo>
                    <a:pt x="130" y="1"/>
                    <a:pt x="100" y="0"/>
                    <a:pt x="70" y="3"/>
                  </a:cubicBezTo>
                  <a:cubicBezTo>
                    <a:pt x="70" y="3"/>
                    <a:pt x="70" y="3"/>
                    <a:pt x="70" y="3"/>
                  </a:cubicBezTo>
                  <a:cubicBezTo>
                    <a:pt x="70" y="3"/>
                    <a:pt x="70" y="3"/>
                    <a:pt x="70" y="3"/>
                  </a:cubicBezTo>
                  <a:cubicBezTo>
                    <a:pt x="71" y="3"/>
                    <a:pt x="71" y="3"/>
                    <a:pt x="71" y="3"/>
                  </a:cubicBezTo>
                  <a:cubicBezTo>
                    <a:pt x="72" y="3"/>
                    <a:pt x="72" y="3"/>
                    <a:pt x="72" y="3"/>
                  </a:cubicBezTo>
                  <a:cubicBezTo>
                    <a:pt x="72" y="3"/>
                    <a:pt x="72" y="3"/>
                    <a:pt x="72" y="3"/>
                  </a:cubicBezTo>
                  <a:cubicBezTo>
                    <a:pt x="70" y="3"/>
                    <a:pt x="69" y="4"/>
                    <a:pt x="68" y="5"/>
                  </a:cubicBezTo>
                  <a:cubicBezTo>
                    <a:pt x="68" y="5"/>
                    <a:pt x="68" y="5"/>
                    <a:pt x="68" y="5"/>
                  </a:cubicBezTo>
                  <a:cubicBezTo>
                    <a:pt x="68" y="5"/>
                    <a:pt x="67" y="5"/>
                    <a:pt x="67" y="6"/>
                  </a:cubicBezTo>
                  <a:cubicBezTo>
                    <a:pt x="67" y="6"/>
                    <a:pt x="67" y="6"/>
                    <a:pt x="67" y="6"/>
                  </a:cubicBezTo>
                  <a:cubicBezTo>
                    <a:pt x="66" y="6"/>
                    <a:pt x="66" y="7"/>
                    <a:pt x="66" y="7"/>
                  </a:cubicBezTo>
                  <a:cubicBezTo>
                    <a:pt x="64" y="10"/>
                    <a:pt x="63" y="14"/>
                    <a:pt x="63" y="17"/>
                  </a:cubicBezTo>
                  <a:cubicBezTo>
                    <a:pt x="62" y="22"/>
                    <a:pt x="62" y="27"/>
                    <a:pt x="61" y="32"/>
                  </a:cubicBezTo>
                  <a:cubicBezTo>
                    <a:pt x="59" y="47"/>
                    <a:pt x="58" y="61"/>
                    <a:pt x="57" y="76"/>
                  </a:cubicBezTo>
                  <a:cubicBezTo>
                    <a:pt x="57" y="82"/>
                    <a:pt x="57" y="87"/>
                    <a:pt x="57" y="93"/>
                  </a:cubicBezTo>
                  <a:cubicBezTo>
                    <a:pt x="57" y="99"/>
                    <a:pt x="56" y="104"/>
                    <a:pt x="56" y="110"/>
                  </a:cubicBezTo>
                  <a:cubicBezTo>
                    <a:pt x="56" y="133"/>
                    <a:pt x="49" y="161"/>
                    <a:pt x="53" y="184"/>
                  </a:cubicBezTo>
                  <a:cubicBezTo>
                    <a:pt x="53" y="186"/>
                    <a:pt x="53" y="189"/>
                    <a:pt x="54" y="191"/>
                  </a:cubicBezTo>
                  <a:cubicBezTo>
                    <a:pt x="57" y="205"/>
                    <a:pt x="64" y="220"/>
                    <a:pt x="70" y="232"/>
                  </a:cubicBezTo>
                  <a:cubicBezTo>
                    <a:pt x="72" y="234"/>
                    <a:pt x="73" y="236"/>
                    <a:pt x="74" y="238"/>
                  </a:cubicBezTo>
                  <a:cubicBezTo>
                    <a:pt x="84" y="256"/>
                    <a:pt x="98" y="271"/>
                    <a:pt x="113" y="285"/>
                  </a:cubicBezTo>
                  <a:cubicBezTo>
                    <a:pt x="118" y="290"/>
                    <a:pt x="123" y="294"/>
                    <a:pt x="128" y="298"/>
                  </a:cubicBezTo>
                  <a:cubicBezTo>
                    <a:pt x="132" y="302"/>
                    <a:pt x="136" y="305"/>
                    <a:pt x="140" y="309"/>
                  </a:cubicBezTo>
                  <a:cubicBezTo>
                    <a:pt x="140" y="309"/>
                    <a:pt x="141" y="309"/>
                    <a:pt x="141" y="310"/>
                  </a:cubicBezTo>
                  <a:cubicBezTo>
                    <a:pt x="144" y="313"/>
                    <a:pt x="148" y="316"/>
                    <a:pt x="151" y="318"/>
                  </a:cubicBezTo>
                  <a:cubicBezTo>
                    <a:pt x="152" y="319"/>
                    <a:pt x="152" y="319"/>
                    <a:pt x="152" y="319"/>
                  </a:cubicBezTo>
                  <a:cubicBezTo>
                    <a:pt x="152" y="319"/>
                    <a:pt x="152" y="319"/>
                    <a:pt x="152" y="319"/>
                  </a:cubicBezTo>
                  <a:cubicBezTo>
                    <a:pt x="159" y="325"/>
                    <a:pt x="165" y="330"/>
                    <a:pt x="172" y="335"/>
                  </a:cubicBezTo>
                  <a:cubicBezTo>
                    <a:pt x="198" y="352"/>
                    <a:pt x="227" y="365"/>
                    <a:pt x="248" y="387"/>
                  </a:cubicBezTo>
                  <a:cubicBezTo>
                    <a:pt x="250" y="390"/>
                    <a:pt x="252" y="393"/>
                    <a:pt x="253" y="396"/>
                  </a:cubicBezTo>
                  <a:cubicBezTo>
                    <a:pt x="256" y="404"/>
                    <a:pt x="252" y="414"/>
                    <a:pt x="245" y="415"/>
                  </a:cubicBezTo>
                  <a:cubicBezTo>
                    <a:pt x="240" y="417"/>
                    <a:pt x="235" y="414"/>
                    <a:pt x="230" y="412"/>
                  </a:cubicBezTo>
                  <a:cubicBezTo>
                    <a:pt x="204" y="398"/>
                    <a:pt x="177" y="385"/>
                    <a:pt x="151" y="371"/>
                  </a:cubicBezTo>
                  <a:cubicBezTo>
                    <a:pt x="151" y="371"/>
                    <a:pt x="151" y="371"/>
                    <a:pt x="151" y="371"/>
                  </a:cubicBezTo>
                  <a:cubicBezTo>
                    <a:pt x="150" y="370"/>
                    <a:pt x="148" y="370"/>
                    <a:pt x="147" y="369"/>
                  </a:cubicBezTo>
                  <a:cubicBezTo>
                    <a:pt x="122" y="356"/>
                    <a:pt x="95" y="341"/>
                    <a:pt x="82" y="315"/>
                  </a:cubicBezTo>
                  <a:cubicBezTo>
                    <a:pt x="80" y="309"/>
                    <a:pt x="78" y="304"/>
                    <a:pt x="76" y="298"/>
                  </a:cubicBezTo>
                  <a:cubicBezTo>
                    <a:pt x="75" y="296"/>
                    <a:pt x="74" y="294"/>
                    <a:pt x="74" y="292"/>
                  </a:cubicBezTo>
                  <a:cubicBezTo>
                    <a:pt x="72" y="289"/>
                    <a:pt x="71" y="285"/>
                    <a:pt x="69" y="281"/>
                  </a:cubicBezTo>
                  <a:cubicBezTo>
                    <a:pt x="67" y="278"/>
                    <a:pt x="65" y="275"/>
                    <a:pt x="62" y="272"/>
                  </a:cubicBezTo>
                  <a:cubicBezTo>
                    <a:pt x="61" y="272"/>
                    <a:pt x="61" y="272"/>
                    <a:pt x="61" y="272"/>
                  </a:cubicBezTo>
                  <a:cubicBezTo>
                    <a:pt x="57" y="277"/>
                    <a:pt x="55" y="283"/>
                    <a:pt x="54" y="290"/>
                  </a:cubicBezTo>
                  <a:cubicBezTo>
                    <a:pt x="53" y="296"/>
                    <a:pt x="52" y="302"/>
                    <a:pt x="52" y="309"/>
                  </a:cubicBezTo>
                  <a:cubicBezTo>
                    <a:pt x="50" y="323"/>
                    <a:pt x="46" y="338"/>
                    <a:pt x="41" y="352"/>
                  </a:cubicBezTo>
                  <a:cubicBezTo>
                    <a:pt x="40" y="353"/>
                    <a:pt x="40" y="354"/>
                    <a:pt x="39" y="355"/>
                  </a:cubicBezTo>
                  <a:cubicBezTo>
                    <a:pt x="36" y="364"/>
                    <a:pt x="31" y="372"/>
                    <a:pt x="29" y="381"/>
                  </a:cubicBezTo>
                  <a:cubicBezTo>
                    <a:pt x="29" y="382"/>
                    <a:pt x="29" y="384"/>
                    <a:pt x="29" y="385"/>
                  </a:cubicBezTo>
                  <a:cubicBezTo>
                    <a:pt x="29" y="393"/>
                    <a:pt x="32" y="400"/>
                    <a:pt x="36" y="406"/>
                  </a:cubicBezTo>
                  <a:cubicBezTo>
                    <a:pt x="37" y="408"/>
                    <a:pt x="39" y="410"/>
                    <a:pt x="40" y="412"/>
                  </a:cubicBezTo>
                  <a:cubicBezTo>
                    <a:pt x="48" y="421"/>
                    <a:pt x="55" y="430"/>
                    <a:pt x="62" y="440"/>
                  </a:cubicBezTo>
                  <a:cubicBezTo>
                    <a:pt x="64" y="442"/>
                    <a:pt x="66" y="444"/>
                    <a:pt x="68" y="446"/>
                  </a:cubicBezTo>
                  <a:cubicBezTo>
                    <a:pt x="73" y="452"/>
                    <a:pt x="78" y="458"/>
                    <a:pt x="83" y="463"/>
                  </a:cubicBezTo>
                  <a:cubicBezTo>
                    <a:pt x="85" y="465"/>
                    <a:pt x="87" y="467"/>
                    <a:pt x="89" y="468"/>
                  </a:cubicBezTo>
                  <a:cubicBezTo>
                    <a:pt x="93" y="471"/>
                    <a:pt x="96" y="473"/>
                    <a:pt x="100" y="475"/>
                  </a:cubicBezTo>
                  <a:cubicBezTo>
                    <a:pt x="106" y="478"/>
                    <a:pt x="113" y="480"/>
                    <a:pt x="120" y="482"/>
                  </a:cubicBezTo>
                  <a:cubicBezTo>
                    <a:pt x="136" y="488"/>
                    <a:pt x="153" y="494"/>
                    <a:pt x="169" y="500"/>
                  </a:cubicBezTo>
                  <a:cubicBezTo>
                    <a:pt x="202" y="511"/>
                    <a:pt x="234" y="523"/>
                    <a:pt x="269" y="524"/>
                  </a:cubicBezTo>
                  <a:cubicBezTo>
                    <a:pt x="286" y="525"/>
                    <a:pt x="303" y="523"/>
                    <a:pt x="320" y="526"/>
                  </a:cubicBezTo>
                  <a:cubicBezTo>
                    <a:pt x="333" y="528"/>
                    <a:pt x="350" y="534"/>
                    <a:pt x="358" y="545"/>
                  </a:cubicBezTo>
                  <a:cubicBezTo>
                    <a:pt x="364" y="554"/>
                    <a:pt x="370" y="562"/>
                    <a:pt x="364" y="573"/>
                  </a:cubicBezTo>
                  <a:cubicBezTo>
                    <a:pt x="355" y="591"/>
                    <a:pt x="331" y="592"/>
                    <a:pt x="311" y="590"/>
                  </a:cubicBezTo>
                  <a:cubicBezTo>
                    <a:pt x="257" y="585"/>
                    <a:pt x="205" y="570"/>
                    <a:pt x="156" y="549"/>
                  </a:cubicBezTo>
                  <a:cubicBezTo>
                    <a:pt x="156" y="549"/>
                    <a:pt x="156" y="549"/>
                    <a:pt x="156" y="549"/>
                  </a:cubicBezTo>
                  <a:cubicBezTo>
                    <a:pt x="150" y="546"/>
                    <a:pt x="144" y="543"/>
                    <a:pt x="138" y="540"/>
                  </a:cubicBezTo>
                  <a:cubicBezTo>
                    <a:pt x="137" y="539"/>
                    <a:pt x="135" y="539"/>
                    <a:pt x="134" y="538"/>
                  </a:cubicBezTo>
                  <a:cubicBezTo>
                    <a:pt x="131" y="537"/>
                    <a:pt x="129" y="536"/>
                    <a:pt x="127" y="534"/>
                  </a:cubicBezTo>
                  <a:cubicBezTo>
                    <a:pt x="125" y="533"/>
                    <a:pt x="123" y="532"/>
                    <a:pt x="121" y="531"/>
                  </a:cubicBezTo>
                  <a:cubicBezTo>
                    <a:pt x="119" y="530"/>
                    <a:pt x="117" y="529"/>
                    <a:pt x="115" y="528"/>
                  </a:cubicBezTo>
                  <a:cubicBezTo>
                    <a:pt x="111" y="526"/>
                    <a:pt x="108" y="524"/>
                    <a:pt x="104" y="522"/>
                  </a:cubicBezTo>
                  <a:cubicBezTo>
                    <a:pt x="103" y="521"/>
                    <a:pt x="101" y="520"/>
                    <a:pt x="100" y="519"/>
                  </a:cubicBezTo>
                  <a:cubicBezTo>
                    <a:pt x="97" y="517"/>
                    <a:pt x="94" y="516"/>
                    <a:pt x="91" y="514"/>
                  </a:cubicBezTo>
                  <a:cubicBezTo>
                    <a:pt x="90" y="513"/>
                    <a:pt x="89" y="512"/>
                    <a:pt x="88" y="511"/>
                  </a:cubicBezTo>
                  <a:cubicBezTo>
                    <a:pt x="84" y="509"/>
                    <a:pt x="80" y="506"/>
                    <a:pt x="76" y="504"/>
                  </a:cubicBezTo>
                  <a:cubicBezTo>
                    <a:pt x="76" y="504"/>
                    <a:pt x="76" y="504"/>
                    <a:pt x="76" y="504"/>
                  </a:cubicBezTo>
                  <a:cubicBezTo>
                    <a:pt x="73" y="502"/>
                    <a:pt x="70" y="500"/>
                    <a:pt x="67" y="497"/>
                  </a:cubicBezTo>
                  <a:cubicBezTo>
                    <a:pt x="64" y="495"/>
                    <a:pt x="61" y="493"/>
                    <a:pt x="58" y="491"/>
                  </a:cubicBezTo>
                  <a:cubicBezTo>
                    <a:pt x="53" y="486"/>
                    <a:pt x="48" y="481"/>
                    <a:pt x="43" y="475"/>
                  </a:cubicBezTo>
                  <a:cubicBezTo>
                    <a:pt x="42" y="472"/>
                    <a:pt x="40" y="470"/>
                    <a:pt x="39" y="467"/>
                  </a:cubicBezTo>
                  <a:cubicBezTo>
                    <a:pt x="34" y="459"/>
                    <a:pt x="31" y="450"/>
                    <a:pt x="27" y="442"/>
                  </a:cubicBezTo>
                  <a:cubicBezTo>
                    <a:pt x="27" y="442"/>
                    <a:pt x="27" y="442"/>
                    <a:pt x="27" y="442"/>
                  </a:cubicBezTo>
                  <a:cubicBezTo>
                    <a:pt x="27" y="442"/>
                    <a:pt x="27" y="442"/>
                    <a:pt x="27" y="442"/>
                  </a:cubicBezTo>
                  <a:cubicBezTo>
                    <a:pt x="25" y="442"/>
                    <a:pt x="23" y="444"/>
                    <a:pt x="22" y="445"/>
                  </a:cubicBezTo>
                  <a:cubicBezTo>
                    <a:pt x="22" y="446"/>
                    <a:pt x="21" y="446"/>
                    <a:pt x="21" y="446"/>
                  </a:cubicBezTo>
                  <a:cubicBezTo>
                    <a:pt x="21" y="446"/>
                    <a:pt x="21" y="447"/>
                    <a:pt x="20" y="448"/>
                  </a:cubicBezTo>
                  <a:cubicBezTo>
                    <a:pt x="20" y="450"/>
                    <a:pt x="20" y="452"/>
                    <a:pt x="20" y="454"/>
                  </a:cubicBezTo>
                  <a:cubicBezTo>
                    <a:pt x="19" y="458"/>
                    <a:pt x="19" y="461"/>
                    <a:pt x="18" y="465"/>
                  </a:cubicBezTo>
                  <a:cubicBezTo>
                    <a:pt x="18" y="469"/>
                    <a:pt x="17" y="472"/>
                    <a:pt x="17" y="476"/>
                  </a:cubicBezTo>
                  <a:cubicBezTo>
                    <a:pt x="15" y="487"/>
                    <a:pt x="13" y="497"/>
                    <a:pt x="12" y="508"/>
                  </a:cubicBezTo>
                  <a:cubicBezTo>
                    <a:pt x="11" y="514"/>
                    <a:pt x="10" y="519"/>
                    <a:pt x="9" y="524"/>
                  </a:cubicBezTo>
                  <a:cubicBezTo>
                    <a:pt x="6" y="544"/>
                    <a:pt x="0" y="564"/>
                    <a:pt x="0" y="584"/>
                  </a:cubicBezTo>
                  <a:cubicBezTo>
                    <a:pt x="0" y="586"/>
                    <a:pt x="0" y="587"/>
                    <a:pt x="0" y="589"/>
                  </a:cubicBezTo>
                  <a:cubicBezTo>
                    <a:pt x="1" y="592"/>
                    <a:pt x="1" y="595"/>
                    <a:pt x="1" y="598"/>
                  </a:cubicBezTo>
                  <a:cubicBezTo>
                    <a:pt x="6" y="625"/>
                    <a:pt x="34" y="642"/>
                    <a:pt x="58" y="653"/>
                  </a:cubicBezTo>
                  <a:cubicBezTo>
                    <a:pt x="60" y="654"/>
                    <a:pt x="63" y="655"/>
                    <a:pt x="65" y="656"/>
                  </a:cubicBezTo>
                  <a:cubicBezTo>
                    <a:pt x="78" y="661"/>
                    <a:pt x="90" y="666"/>
                    <a:pt x="103" y="671"/>
                  </a:cubicBezTo>
                  <a:cubicBezTo>
                    <a:pt x="112" y="674"/>
                    <a:pt x="121" y="678"/>
                    <a:pt x="130" y="682"/>
                  </a:cubicBezTo>
                  <a:cubicBezTo>
                    <a:pt x="142" y="686"/>
                    <a:pt x="154" y="691"/>
                    <a:pt x="166" y="694"/>
                  </a:cubicBezTo>
                  <a:cubicBezTo>
                    <a:pt x="166" y="694"/>
                    <a:pt x="166" y="694"/>
                    <a:pt x="166" y="694"/>
                  </a:cubicBezTo>
                  <a:cubicBezTo>
                    <a:pt x="166" y="694"/>
                    <a:pt x="166" y="694"/>
                    <a:pt x="166" y="694"/>
                  </a:cubicBezTo>
                  <a:cubicBezTo>
                    <a:pt x="167" y="695"/>
                    <a:pt x="168" y="695"/>
                    <a:pt x="169" y="695"/>
                  </a:cubicBezTo>
                  <a:cubicBezTo>
                    <a:pt x="201" y="705"/>
                    <a:pt x="234" y="708"/>
                    <a:pt x="267" y="705"/>
                  </a:cubicBezTo>
                  <a:cubicBezTo>
                    <a:pt x="294" y="703"/>
                    <a:pt x="321" y="704"/>
                    <a:pt x="348" y="699"/>
                  </a:cubicBezTo>
                  <a:cubicBezTo>
                    <a:pt x="355" y="698"/>
                    <a:pt x="373" y="694"/>
                    <a:pt x="379" y="700"/>
                  </a:cubicBezTo>
                  <a:cubicBezTo>
                    <a:pt x="382" y="704"/>
                    <a:pt x="378" y="710"/>
                    <a:pt x="374" y="714"/>
                  </a:cubicBezTo>
                  <a:cubicBezTo>
                    <a:pt x="356" y="728"/>
                    <a:pt x="331" y="728"/>
                    <a:pt x="308" y="728"/>
                  </a:cubicBezTo>
                  <a:cubicBezTo>
                    <a:pt x="269" y="728"/>
                    <a:pt x="231" y="727"/>
                    <a:pt x="192" y="727"/>
                  </a:cubicBezTo>
                  <a:cubicBezTo>
                    <a:pt x="184" y="727"/>
                    <a:pt x="177" y="727"/>
                    <a:pt x="169" y="727"/>
                  </a:cubicBezTo>
                  <a:cubicBezTo>
                    <a:pt x="169" y="727"/>
                    <a:pt x="169" y="727"/>
                    <a:pt x="169" y="727"/>
                  </a:cubicBezTo>
                  <a:cubicBezTo>
                    <a:pt x="167" y="726"/>
                    <a:pt x="164" y="726"/>
                    <a:pt x="162" y="726"/>
                  </a:cubicBezTo>
                  <a:cubicBezTo>
                    <a:pt x="161" y="726"/>
                    <a:pt x="161" y="726"/>
                    <a:pt x="160" y="726"/>
                  </a:cubicBezTo>
                  <a:cubicBezTo>
                    <a:pt x="158" y="726"/>
                    <a:pt x="156" y="725"/>
                    <a:pt x="154" y="725"/>
                  </a:cubicBezTo>
                  <a:cubicBezTo>
                    <a:pt x="153" y="725"/>
                    <a:pt x="153" y="725"/>
                    <a:pt x="152" y="725"/>
                  </a:cubicBezTo>
                  <a:cubicBezTo>
                    <a:pt x="150" y="725"/>
                    <a:pt x="148" y="724"/>
                    <a:pt x="146" y="724"/>
                  </a:cubicBezTo>
                  <a:cubicBezTo>
                    <a:pt x="146" y="724"/>
                    <a:pt x="145" y="724"/>
                    <a:pt x="144" y="723"/>
                  </a:cubicBezTo>
                  <a:cubicBezTo>
                    <a:pt x="142" y="723"/>
                    <a:pt x="139" y="722"/>
                    <a:pt x="137" y="722"/>
                  </a:cubicBezTo>
                  <a:cubicBezTo>
                    <a:pt x="125" y="718"/>
                    <a:pt x="115" y="713"/>
                    <a:pt x="104" y="707"/>
                  </a:cubicBezTo>
                  <a:cubicBezTo>
                    <a:pt x="93" y="702"/>
                    <a:pt x="83" y="696"/>
                    <a:pt x="72" y="691"/>
                  </a:cubicBezTo>
                  <a:cubicBezTo>
                    <a:pt x="69" y="689"/>
                    <a:pt x="66" y="687"/>
                    <a:pt x="62" y="685"/>
                  </a:cubicBezTo>
                  <a:cubicBezTo>
                    <a:pt x="55" y="681"/>
                    <a:pt x="49" y="676"/>
                    <a:pt x="42" y="672"/>
                  </a:cubicBezTo>
                  <a:cubicBezTo>
                    <a:pt x="39" y="669"/>
                    <a:pt x="36" y="667"/>
                    <a:pt x="33" y="664"/>
                  </a:cubicBezTo>
                  <a:cubicBezTo>
                    <a:pt x="30" y="662"/>
                    <a:pt x="27" y="659"/>
                    <a:pt x="24" y="657"/>
                  </a:cubicBezTo>
                  <a:cubicBezTo>
                    <a:pt x="13" y="646"/>
                    <a:pt x="8" y="651"/>
                    <a:pt x="8" y="660"/>
                  </a:cubicBezTo>
                  <a:cubicBezTo>
                    <a:pt x="8" y="663"/>
                    <a:pt x="8" y="667"/>
                    <a:pt x="9" y="670"/>
                  </a:cubicBezTo>
                  <a:cubicBezTo>
                    <a:pt x="10" y="676"/>
                    <a:pt x="11" y="682"/>
                    <a:pt x="11" y="688"/>
                  </a:cubicBezTo>
                  <a:cubicBezTo>
                    <a:pt x="11" y="691"/>
                    <a:pt x="10" y="694"/>
                    <a:pt x="10" y="697"/>
                  </a:cubicBezTo>
                  <a:cubicBezTo>
                    <a:pt x="10" y="699"/>
                    <a:pt x="10" y="700"/>
                    <a:pt x="10" y="702"/>
                  </a:cubicBezTo>
                  <a:cubicBezTo>
                    <a:pt x="10" y="703"/>
                    <a:pt x="10" y="705"/>
                    <a:pt x="10" y="706"/>
                  </a:cubicBezTo>
                  <a:cubicBezTo>
                    <a:pt x="11" y="713"/>
                    <a:pt x="11" y="720"/>
                    <a:pt x="12" y="727"/>
                  </a:cubicBezTo>
                  <a:cubicBezTo>
                    <a:pt x="12" y="729"/>
                    <a:pt x="12" y="732"/>
                    <a:pt x="13" y="734"/>
                  </a:cubicBezTo>
                  <a:cubicBezTo>
                    <a:pt x="16" y="759"/>
                    <a:pt x="22" y="783"/>
                    <a:pt x="33" y="805"/>
                  </a:cubicBezTo>
                  <a:cubicBezTo>
                    <a:pt x="34" y="807"/>
                    <a:pt x="35" y="809"/>
                    <a:pt x="36" y="811"/>
                  </a:cubicBezTo>
                  <a:cubicBezTo>
                    <a:pt x="40" y="819"/>
                    <a:pt x="45" y="827"/>
                    <a:pt x="51" y="833"/>
                  </a:cubicBezTo>
                  <a:cubicBezTo>
                    <a:pt x="55" y="837"/>
                    <a:pt x="59" y="841"/>
                    <a:pt x="64" y="844"/>
                  </a:cubicBezTo>
                  <a:cubicBezTo>
                    <a:pt x="81" y="856"/>
                    <a:pt x="102" y="860"/>
                    <a:pt x="123" y="863"/>
                  </a:cubicBezTo>
                  <a:cubicBezTo>
                    <a:pt x="125" y="864"/>
                    <a:pt x="128" y="864"/>
                    <a:pt x="131" y="865"/>
                  </a:cubicBezTo>
                  <a:cubicBezTo>
                    <a:pt x="143" y="866"/>
                    <a:pt x="155" y="868"/>
                    <a:pt x="167" y="869"/>
                  </a:cubicBezTo>
                  <a:cubicBezTo>
                    <a:pt x="173" y="869"/>
                    <a:pt x="179" y="869"/>
                    <a:pt x="184" y="869"/>
                  </a:cubicBezTo>
                  <a:cubicBezTo>
                    <a:pt x="187" y="869"/>
                    <a:pt x="190" y="869"/>
                    <a:pt x="193" y="868"/>
                  </a:cubicBezTo>
                  <a:cubicBezTo>
                    <a:pt x="196" y="868"/>
                    <a:pt x="199" y="868"/>
                    <a:pt x="202" y="867"/>
                  </a:cubicBezTo>
                  <a:cubicBezTo>
                    <a:pt x="203" y="867"/>
                    <a:pt x="204" y="867"/>
                    <a:pt x="204" y="867"/>
                  </a:cubicBezTo>
                  <a:cubicBezTo>
                    <a:pt x="207" y="867"/>
                    <a:pt x="209" y="866"/>
                    <a:pt x="211" y="866"/>
                  </a:cubicBezTo>
                  <a:cubicBezTo>
                    <a:pt x="211" y="866"/>
                    <a:pt x="212" y="865"/>
                    <a:pt x="213" y="865"/>
                  </a:cubicBezTo>
                  <a:cubicBezTo>
                    <a:pt x="216" y="865"/>
                    <a:pt x="218" y="864"/>
                    <a:pt x="220" y="864"/>
                  </a:cubicBezTo>
                  <a:cubicBezTo>
                    <a:pt x="221" y="864"/>
                    <a:pt x="221" y="864"/>
                    <a:pt x="222" y="864"/>
                  </a:cubicBezTo>
                  <a:cubicBezTo>
                    <a:pt x="222" y="864"/>
                    <a:pt x="222" y="864"/>
                    <a:pt x="222" y="864"/>
                  </a:cubicBezTo>
                  <a:cubicBezTo>
                    <a:pt x="222" y="864"/>
                    <a:pt x="222" y="864"/>
                    <a:pt x="222" y="864"/>
                  </a:cubicBezTo>
                  <a:cubicBezTo>
                    <a:pt x="236" y="860"/>
                    <a:pt x="251" y="857"/>
                    <a:pt x="266" y="857"/>
                  </a:cubicBezTo>
                  <a:cubicBezTo>
                    <a:pt x="301" y="846"/>
                    <a:pt x="336" y="837"/>
                    <a:pt x="371" y="828"/>
                  </a:cubicBezTo>
                  <a:cubicBezTo>
                    <a:pt x="378" y="827"/>
                    <a:pt x="388" y="827"/>
                    <a:pt x="389" y="834"/>
                  </a:cubicBezTo>
                  <a:cubicBezTo>
                    <a:pt x="383" y="848"/>
                    <a:pt x="365" y="854"/>
                    <a:pt x="350" y="858"/>
                  </a:cubicBezTo>
                  <a:cubicBezTo>
                    <a:pt x="313" y="867"/>
                    <a:pt x="277" y="877"/>
                    <a:pt x="241" y="886"/>
                  </a:cubicBezTo>
                  <a:cubicBezTo>
                    <a:pt x="241" y="886"/>
                    <a:pt x="241" y="886"/>
                    <a:pt x="241" y="886"/>
                  </a:cubicBezTo>
                  <a:cubicBezTo>
                    <a:pt x="231" y="889"/>
                    <a:pt x="222" y="891"/>
                    <a:pt x="212" y="894"/>
                  </a:cubicBezTo>
                  <a:cubicBezTo>
                    <a:pt x="204" y="896"/>
                    <a:pt x="196" y="898"/>
                    <a:pt x="187" y="900"/>
                  </a:cubicBezTo>
                  <a:cubicBezTo>
                    <a:pt x="183" y="901"/>
                    <a:pt x="178" y="902"/>
                    <a:pt x="173" y="902"/>
                  </a:cubicBezTo>
                  <a:cubicBezTo>
                    <a:pt x="145" y="907"/>
                    <a:pt x="117" y="908"/>
                    <a:pt x="88" y="904"/>
                  </a:cubicBezTo>
                  <a:cubicBezTo>
                    <a:pt x="84" y="904"/>
                    <a:pt x="79" y="903"/>
                    <a:pt x="74" y="902"/>
                  </a:cubicBezTo>
                  <a:cubicBezTo>
                    <a:pt x="74" y="904"/>
                    <a:pt x="74" y="904"/>
                    <a:pt x="74" y="904"/>
                  </a:cubicBezTo>
                  <a:cubicBezTo>
                    <a:pt x="74" y="905"/>
                    <a:pt x="73" y="906"/>
                    <a:pt x="73" y="907"/>
                  </a:cubicBezTo>
                  <a:cubicBezTo>
                    <a:pt x="73" y="909"/>
                    <a:pt x="73" y="911"/>
                    <a:pt x="73" y="913"/>
                  </a:cubicBezTo>
                  <a:cubicBezTo>
                    <a:pt x="73" y="915"/>
                    <a:pt x="73" y="916"/>
                    <a:pt x="73" y="917"/>
                  </a:cubicBezTo>
                  <a:cubicBezTo>
                    <a:pt x="74" y="919"/>
                    <a:pt x="75" y="921"/>
                    <a:pt x="75" y="923"/>
                  </a:cubicBezTo>
                  <a:cubicBezTo>
                    <a:pt x="76" y="926"/>
                    <a:pt x="77" y="928"/>
                    <a:pt x="78" y="930"/>
                  </a:cubicBezTo>
                  <a:cubicBezTo>
                    <a:pt x="83" y="940"/>
                    <a:pt x="88" y="950"/>
                    <a:pt x="95" y="958"/>
                  </a:cubicBezTo>
                  <a:cubicBezTo>
                    <a:pt x="99" y="964"/>
                    <a:pt x="103" y="969"/>
                    <a:pt x="109" y="973"/>
                  </a:cubicBezTo>
                  <a:cubicBezTo>
                    <a:pt x="117" y="980"/>
                    <a:pt x="127" y="986"/>
                    <a:pt x="137" y="993"/>
                  </a:cubicBezTo>
                  <a:cubicBezTo>
                    <a:pt x="142" y="996"/>
                    <a:pt x="148" y="1000"/>
                    <a:pt x="153" y="1005"/>
                  </a:cubicBezTo>
                  <a:cubicBezTo>
                    <a:pt x="164" y="1014"/>
                    <a:pt x="169" y="1020"/>
                    <a:pt x="183" y="1021"/>
                  </a:cubicBezTo>
                  <a:cubicBezTo>
                    <a:pt x="196" y="1021"/>
                    <a:pt x="209" y="1017"/>
                    <a:pt x="221" y="1013"/>
                  </a:cubicBezTo>
                  <a:cubicBezTo>
                    <a:pt x="233" y="1008"/>
                    <a:pt x="244" y="1003"/>
                    <a:pt x="255" y="997"/>
                  </a:cubicBezTo>
                  <a:cubicBezTo>
                    <a:pt x="266" y="992"/>
                    <a:pt x="277" y="986"/>
                    <a:pt x="288" y="980"/>
                  </a:cubicBezTo>
                  <a:cubicBezTo>
                    <a:pt x="289" y="979"/>
                    <a:pt x="290" y="978"/>
                    <a:pt x="292" y="978"/>
                  </a:cubicBezTo>
                  <a:cubicBezTo>
                    <a:pt x="294" y="977"/>
                    <a:pt x="296" y="975"/>
                    <a:pt x="299" y="974"/>
                  </a:cubicBezTo>
                  <a:cubicBezTo>
                    <a:pt x="309" y="969"/>
                    <a:pt x="319" y="964"/>
                    <a:pt x="329" y="960"/>
                  </a:cubicBezTo>
                  <a:cubicBezTo>
                    <a:pt x="329" y="960"/>
                    <a:pt x="329" y="960"/>
                    <a:pt x="329" y="960"/>
                  </a:cubicBezTo>
                  <a:cubicBezTo>
                    <a:pt x="344" y="953"/>
                    <a:pt x="359" y="948"/>
                    <a:pt x="375" y="943"/>
                  </a:cubicBezTo>
                  <a:cubicBezTo>
                    <a:pt x="405" y="934"/>
                    <a:pt x="428" y="910"/>
                    <a:pt x="460" y="904"/>
                  </a:cubicBezTo>
                  <a:cubicBezTo>
                    <a:pt x="466" y="910"/>
                    <a:pt x="460" y="920"/>
                    <a:pt x="453" y="926"/>
                  </a:cubicBezTo>
                  <a:cubicBezTo>
                    <a:pt x="430" y="945"/>
                    <a:pt x="404" y="960"/>
                    <a:pt x="375" y="969"/>
                  </a:cubicBezTo>
                  <a:cubicBezTo>
                    <a:pt x="368" y="971"/>
                    <a:pt x="362" y="973"/>
                    <a:pt x="355" y="975"/>
                  </a:cubicBezTo>
                  <a:cubicBezTo>
                    <a:pt x="355" y="975"/>
                    <a:pt x="355" y="975"/>
                    <a:pt x="355" y="975"/>
                  </a:cubicBezTo>
                  <a:cubicBezTo>
                    <a:pt x="355" y="975"/>
                    <a:pt x="355" y="975"/>
                    <a:pt x="355" y="975"/>
                  </a:cubicBezTo>
                  <a:cubicBezTo>
                    <a:pt x="353" y="976"/>
                    <a:pt x="352" y="976"/>
                    <a:pt x="351" y="977"/>
                  </a:cubicBezTo>
                  <a:cubicBezTo>
                    <a:pt x="350" y="977"/>
                    <a:pt x="350" y="977"/>
                    <a:pt x="349" y="977"/>
                  </a:cubicBezTo>
                  <a:cubicBezTo>
                    <a:pt x="348" y="978"/>
                    <a:pt x="347" y="978"/>
                    <a:pt x="346" y="978"/>
                  </a:cubicBezTo>
                  <a:cubicBezTo>
                    <a:pt x="345" y="979"/>
                    <a:pt x="344" y="979"/>
                    <a:pt x="343" y="979"/>
                  </a:cubicBezTo>
                  <a:cubicBezTo>
                    <a:pt x="343" y="980"/>
                    <a:pt x="342" y="980"/>
                    <a:pt x="341" y="980"/>
                  </a:cubicBezTo>
                  <a:cubicBezTo>
                    <a:pt x="340" y="981"/>
                    <a:pt x="338" y="981"/>
                    <a:pt x="336" y="982"/>
                  </a:cubicBezTo>
                  <a:cubicBezTo>
                    <a:pt x="334" y="983"/>
                    <a:pt x="331" y="985"/>
                    <a:pt x="328" y="986"/>
                  </a:cubicBezTo>
                  <a:cubicBezTo>
                    <a:pt x="320" y="991"/>
                    <a:pt x="312" y="996"/>
                    <a:pt x="304" y="1001"/>
                  </a:cubicBezTo>
                  <a:cubicBezTo>
                    <a:pt x="292" y="1008"/>
                    <a:pt x="278" y="1015"/>
                    <a:pt x="265" y="1021"/>
                  </a:cubicBezTo>
                  <a:cubicBezTo>
                    <a:pt x="255" y="1026"/>
                    <a:pt x="246" y="1030"/>
                    <a:pt x="236" y="1034"/>
                  </a:cubicBezTo>
                  <a:cubicBezTo>
                    <a:pt x="236" y="1034"/>
                    <a:pt x="236" y="1034"/>
                    <a:pt x="236" y="1034"/>
                  </a:cubicBezTo>
                  <a:cubicBezTo>
                    <a:pt x="236" y="1034"/>
                    <a:pt x="236" y="1034"/>
                    <a:pt x="236" y="1034"/>
                  </a:cubicBezTo>
                  <a:cubicBezTo>
                    <a:pt x="240" y="1041"/>
                    <a:pt x="244" y="1046"/>
                    <a:pt x="250" y="1051"/>
                  </a:cubicBezTo>
                  <a:cubicBezTo>
                    <a:pt x="255" y="1057"/>
                    <a:pt x="261" y="1061"/>
                    <a:pt x="267" y="1065"/>
                  </a:cubicBezTo>
                  <a:cubicBezTo>
                    <a:pt x="272" y="1068"/>
                    <a:pt x="277" y="1071"/>
                    <a:pt x="282" y="1073"/>
                  </a:cubicBezTo>
                  <a:cubicBezTo>
                    <a:pt x="289" y="1077"/>
                    <a:pt x="296" y="1079"/>
                    <a:pt x="303" y="1082"/>
                  </a:cubicBezTo>
                  <a:cubicBezTo>
                    <a:pt x="305" y="1082"/>
                    <a:pt x="306" y="1083"/>
                    <a:pt x="308" y="1084"/>
                  </a:cubicBezTo>
                  <a:cubicBezTo>
                    <a:pt x="336" y="1092"/>
                    <a:pt x="365" y="1096"/>
                    <a:pt x="393" y="1102"/>
                  </a:cubicBezTo>
                  <a:cubicBezTo>
                    <a:pt x="394" y="1103"/>
                    <a:pt x="394" y="1103"/>
                    <a:pt x="395" y="1103"/>
                  </a:cubicBezTo>
                  <a:cubicBezTo>
                    <a:pt x="417" y="1108"/>
                    <a:pt x="434" y="1117"/>
                    <a:pt x="453" y="1129"/>
                  </a:cubicBezTo>
                  <a:cubicBezTo>
                    <a:pt x="461" y="1134"/>
                    <a:pt x="469" y="1139"/>
                    <a:pt x="478" y="1143"/>
                  </a:cubicBezTo>
                  <a:cubicBezTo>
                    <a:pt x="481" y="1144"/>
                    <a:pt x="484" y="1145"/>
                    <a:pt x="487" y="1146"/>
                  </a:cubicBezTo>
                  <a:cubicBezTo>
                    <a:pt x="498" y="1151"/>
                    <a:pt x="511" y="1155"/>
                    <a:pt x="523" y="1157"/>
                  </a:cubicBezTo>
                  <a:cubicBezTo>
                    <a:pt x="527" y="1157"/>
                    <a:pt x="530" y="1158"/>
                    <a:pt x="534" y="1158"/>
                  </a:cubicBezTo>
                  <a:cubicBezTo>
                    <a:pt x="537" y="1159"/>
                    <a:pt x="539" y="1159"/>
                    <a:pt x="541" y="1159"/>
                  </a:cubicBezTo>
                  <a:cubicBezTo>
                    <a:pt x="544" y="1159"/>
                    <a:pt x="546" y="1158"/>
                    <a:pt x="549" y="1158"/>
                  </a:cubicBezTo>
                  <a:cubicBezTo>
                    <a:pt x="550" y="1158"/>
                    <a:pt x="551" y="1158"/>
                    <a:pt x="552" y="1157"/>
                  </a:cubicBezTo>
                  <a:cubicBezTo>
                    <a:pt x="559" y="1156"/>
                    <a:pt x="564" y="1153"/>
                    <a:pt x="570" y="1150"/>
                  </a:cubicBezTo>
                  <a:cubicBezTo>
                    <a:pt x="575" y="1148"/>
                    <a:pt x="579" y="1145"/>
                    <a:pt x="584" y="1142"/>
                  </a:cubicBezTo>
                  <a:cubicBezTo>
                    <a:pt x="589" y="1139"/>
                    <a:pt x="593" y="1136"/>
                    <a:pt x="597" y="1132"/>
                  </a:cubicBezTo>
                  <a:cubicBezTo>
                    <a:pt x="599" y="1130"/>
                    <a:pt x="601" y="1129"/>
                    <a:pt x="603" y="1127"/>
                  </a:cubicBezTo>
                  <a:cubicBezTo>
                    <a:pt x="612" y="1120"/>
                    <a:pt x="619" y="1112"/>
                    <a:pt x="626" y="1103"/>
                  </a:cubicBezTo>
                  <a:cubicBezTo>
                    <a:pt x="637" y="1088"/>
                    <a:pt x="647" y="1071"/>
                    <a:pt x="653" y="1053"/>
                  </a:cubicBezTo>
                  <a:cubicBezTo>
                    <a:pt x="654" y="1050"/>
                    <a:pt x="654" y="1047"/>
                    <a:pt x="655" y="1044"/>
                  </a:cubicBezTo>
                  <a:cubicBezTo>
                    <a:pt x="656" y="1041"/>
                    <a:pt x="657" y="1038"/>
                    <a:pt x="658" y="1034"/>
                  </a:cubicBezTo>
                  <a:cubicBezTo>
                    <a:pt x="658" y="1034"/>
                    <a:pt x="658" y="1033"/>
                    <a:pt x="658" y="1033"/>
                  </a:cubicBezTo>
                  <a:cubicBezTo>
                    <a:pt x="659" y="1030"/>
                    <a:pt x="659" y="1026"/>
                    <a:pt x="660" y="1023"/>
                  </a:cubicBezTo>
                  <a:cubicBezTo>
                    <a:pt x="660" y="1023"/>
                    <a:pt x="660" y="1023"/>
                    <a:pt x="660" y="1023"/>
                  </a:cubicBezTo>
                  <a:cubicBezTo>
                    <a:pt x="660" y="1023"/>
                    <a:pt x="660" y="1023"/>
                    <a:pt x="660" y="1023"/>
                  </a:cubicBezTo>
                  <a:cubicBezTo>
                    <a:pt x="662" y="1009"/>
                    <a:pt x="662" y="996"/>
                    <a:pt x="661" y="982"/>
                  </a:cubicBezTo>
                  <a:cubicBezTo>
                    <a:pt x="660" y="971"/>
                    <a:pt x="658" y="961"/>
                    <a:pt x="655" y="951"/>
                  </a:cubicBezTo>
                  <a:cubicBezTo>
                    <a:pt x="654" y="946"/>
                    <a:pt x="652" y="941"/>
                    <a:pt x="650" y="936"/>
                  </a:cubicBezTo>
                  <a:cubicBezTo>
                    <a:pt x="649" y="932"/>
                    <a:pt x="645" y="928"/>
                    <a:pt x="646" y="924"/>
                  </a:cubicBezTo>
                  <a:cubicBezTo>
                    <a:pt x="646" y="923"/>
                    <a:pt x="646" y="923"/>
                    <a:pt x="646" y="923"/>
                  </a:cubicBezTo>
                  <a:cubicBezTo>
                    <a:pt x="649" y="926"/>
                    <a:pt x="652" y="929"/>
                    <a:pt x="655" y="931"/>
                  </a:cubicBezTo>
                  <a:cubicBezTo>
                    <a:pt x="657" y="935"/>
                    <a:pt x="659" y="939"/>
                    <a:pt x="661" y="943"/>
                  </a:cubicBezTo>
                  <a:cubicBezTo>
                    <a:pt x="666" y="953"/>
                    <a:pt x="671" y="963"/>
                    <a:pt x="676" y="973"/>
                  </a:cubicBezTo>
                  <a:cubicBezTo>
                    <a:pt x="689" y="996"/>
                    <a:pt x="701" y="1020"/>
                    <a:pt x="713" y="1043"/>
                  </a:cubicBezTo>
                  <a:cubicBezTo>
                    <a:pt x="715" y="1047"/>
                    <a:pt x="728" y="1071"/>
                    <a:pt x="738" y="1089"/>
                  </a:cubicBezTo>
                  <a:cubicBezTo>
                    <a:pt x="745" y="1102"/>
                    <a:pt x="750" y="1113"/>
                    <a:pt x="750" y="1113"/>
                  </a:cubicBezTo>
                  <a:cubicBezTo>
                    <a:pt x="753" y="1113"/>
                    <a:pt x="758" y="1112"/>
                    <a:pt x="761" y="1112"/>
                  </a:cubicBezTo>
                  <a:cubicBezTo>
                    <a:pt x="763" y="1111"/>
                    <a:pt x="764" y="1111"/>
                    <a:pt x="765" y="1110"/>
                  </a:cubicBezTo>
                  <a:cubicBezTo>
                    <a:pt x="770" y="1109"/>
                    <a:pt x="774" y="1106"/>
                    <a:pt x="776" y="1101"/>
                  </a:cubicBezTo>
                  <a:cubicBezTo>
                    <a:pt x="779" y="1096"/>
                    <a:pt x="777" y="1090"/>
                    <a:pt x="775" y="1084"/>
                  </a:cubicBezTo>
                  <a:cubicBezTo>
                    <a:pt x="774" y="1082"/>
                    <a:pt x="773" y="1081"/>
                    <a:pt x="772" y="1080"/>
                  </a:cubicBezTo>
                  <a:cubicBezTo>
                    <a:pt x="771" y="1077"/>
                    <a:pt x="769" y="1075"/>
                    <a:pt x="768" y="1073"/>
                  </a:cubicBezTo>
                  <a:cubicBezTo>
                    <a:pt x="755" y="1054"/>
                    <a:pt x="743" y="1033"/>
                    <a:pt x="732" y="1013"/>
                  </a:cubicBezTo>
                  <a:cubicBezTo>
                    <a:pt x="730" y="1010"/>
                    <a:pt x="729" y="1007"/>
                    <a:pt x="727" y="1004"/>
                  </a:cubicBezTo>
                  <a:cubicBezTo>
                    <a:pt x="711" y="974"/>
                    <a:pt x="694" y="944"/>
                    <a:pt x="678" y="914"/>
                  </a:cubicBezTo>
                  <a:cubicBezTo>
                    <a:pt x="678" y="914"/>
                    <a:pt x="678" y="914"/>
                    <a:pt x="678" y="914"/>
                  </a:cubicBezTo>
                  <a:cubicBezTo>
                    <a:pt x="674" y="906"/>
                    <a:pt x="669" y="898"/>
                    <a:pt x="665" y="889"/>
                  </a:cubicBezTo>
                  <a:cubicBezTo>
                    <a:pt x="663" y="887"/>
                    <a:pt x="666" y="882"/>
                    <a:pt x="667" y="885"/>
                  </a:cubicBezTo>
                  <a:cubicBezTo>
                    <a:pt x="669" y="885"/>
                    <a:pt x="669" y="885"/>
                    <a:pt x="669" y="885"/>
                  </a:cubicBezTo>
                  <a:cubicBezTo>
                    <a:pt x="686" y="892"/>
                    <a:pt x="700" y="905"/>
                    <a:pt x="709" y="921"/>
                  </a:cubicBezTo>
                  <a:cubicBezTo>
                    <a:pt x="715" y="931"/>
                    <a:pt x="719" y="942"/>
                    <a:pt x="725" y="952"/>
                  </a:cubicBezTo>
                  <a:cubicBezTo>
                    <a:pt x="732" y="962"/>
                    <a:pt x="741" y="971"/>
                    <a:pt x="753" y="972"/>
                  </a:cubicBezTo>
                  <a:cubicBezTo>
                    <a:pt x="758" y="973"/>
                    <a:pt x="763" y="972"/>
                    <a:pt x="769" y="972"/>
                  </a:cubicBezTo>
                  <a:cubicBezTo>
                    <a:pt x="792" y="968"/>
                    <a:pt x="816" y="964"/>
                    <a:pt x="838" y="958"/>
                  </a:cubicBezTo>
                  <a:cubicBezTo>
                    <a:pt x="839" y="957"/>
                    <a:pt x="840" y="957"/>
                    <a:pt x="841" y="957"/>
                  </a:cubicBezTo>
                  <a:cubicBezTo>
                    <a:pt x="843" y="956"/>
                    <a:pt x="845" y="956"/>
                    <a:pt x="847" y="955"/>
                  </a:cubicBezTo>
                  <a:cubicBezTo>
                    <a:pt x="848" y="955"/>
                    <a:pt x="849" y="954"/>
                    <a:pt x="850" y="954"/>
                  </a:cubicBezTo>
                  <a:cubicBezTo>
                    <a:pt x="852" y="953"/>
                    <a:pt x="854" y="953"/>
                    <a:pt x="856" y="952"/>
                  </a:cubicBezTo>
                  <a:cubicBezTo>
                    <a:pt x="857" y="952"/>
                    <a:pt x="858" y="951"/>
                    <a:pt x="859" y="951"/>
                  </a:cubicBezTo>
                  <a:cubicBezTo>
                    <a:pt x="861" y="950"/>
                    <a:pt x="863" y="949"/>
                    <a:pt x="865" y="949"/>
                  </a:cubicBezTo>
                  <a:cubicBezTo>
                    <a:pt x="866" y="948"/>
                    <a:pt x="867" y="948"/>
                    <a:pt x="868" y="947"/>
                  </a:cubicBezTo>
                  <a:cubicBezTo>
                    <a:pt x="870" y="947"/>
                    <a:pt x="871" y="946"/>
                    <a:pt x="873" y="945"/>
                  </a:cubicBezTo>
                  <a:cubicBezTo>
                    <a:pt x="874" y="944"/>
                    <a:pt x="875" y="944"/>
                    <a:pt x="876" y="943"/>
                  </a:cubicBezTo>
                  <a:cubicBezTo>
                    <a:pt x="878" y="943"/>
                    <a:pt x="880" y="942"/>
                    <a:pt x="882" y="941"/>
                  </a:cubicBezTo>
                  <a:cubicBezTo>
                    <a:pt x="883" y="940"/>
                    <a:pt x="884" y="940"/>
                    <a:pt x="885" y="939"/>
                  </a:cubicBezTo>
                  <a:cubicBezTo>
                    <a:pt x="886" y="938"/>
                    <a:pt x="888" y="937"/>
                    <a:pt x="890" y="936"/>
                  </a:cubicBezTo>
                  <a:cubicBezTo>
                    <a:pt x="891" y="936"/>
                    <a:pt x="892" y="935"/>
                    <a:pt x="893" y="935"/>
                  </a:cubicBezTo>
                  <a:cubicBezTo>
                    <a:pt x="895" y="933"/>
                    <a:pt x="898" y="931"/>
                    <a:pt x="900" y="930"/>
                  </a:cubicBezTo>
                  <a:cubicBezTo>
                    <a:pt x="906" y="926"/>
                    <a:pt x="911" y="922"/>
                    <a:pt x="916" y="917"/>
                  </a:cubicBezTo>
                  <a:cubicBezTo>
                    <a:pt x="926" y="907"/>
                    <a:pt x="936" y="896"/>
                    <a:pt x="943" y="884"/>
                  </a:cubicBezTo>
                  <a:cubicBezTo>
                    <a:pt x="950" y="872"/>
                    <a:pt x="956" y="859"/>
                    <a:pt x="960" y="846"/>
                  </a:cubicBezTo>
                  <a:cubicBezTo>
                    <a:pt x="963" y="837"/>
                    <a:pt x="964" y="827"/>
                    <a:pt x="967" y="818"/>
                  </a:cubicBezTo>
                  <a:cubicBezTo>
                    <a:pt x="969" y="808"/>
                    <a:pt x="973" y="798"/>
                    <a:pt x="978" y="790"/>
                  </a:cubicBezTo>
                  <a:cubicBezTo>
                    <a:pt x="980" y="787"/>
                    <a:pt x="981" y="785"/>
                    <a:pt x="983" y="783"/>
                  </a:cubicBezTo>
                  <a:cubicBezTo>
                    <a:pt x="984" y="781"/>
                    <a:pt x="986" y="780"/>
                    <a:pt x="988" y="778"/>
                  </a:cubicBezTo>
                  <a:cubicBezTo>
                    <a:pt x="998" y="767"/>
                    <a:pt x="1011" y="758"/>
                    <a:pt x="1022" y="748"/>
                  </a:cubicBezTo>
                  <a:cubicBezTo>
                    <a:pt x="1027" y="743"/>
                    <a:pt x="1031" y="738"/>
                    <a:pt x="1034" y="733"/>
                  </a:cubicBezTo>
                  <a:cubicBezTo>
                    <a:pt x="1036" y="731"/>
                    <a:pt x="1037" y="729"/>
                    <a:pt x="1038" y="727"/>
                  </a:cubicBezTo>
                  <a:cubicBezTo>
                    <a:pt x="1040" y="724"/>
                    <a:pt x="1042" y="720"/>
                    <a:pt x="1044" y="717"/>
                  </a:cubicBezTo>
                  <a:cubicBezTo>
                    <a:pt x="1051" y="702"/>
                    <a:pt x="1056" y="685"/>
                    <a:pt x="1058" y="669"/>
                  </a:cubicBezTo>
                  <a:cubicBezTo>
                    <a:pt x="1060" y="655"/>
                    <a:pt x="1061" y="641"/>
                    <a:pt x="1060" y="628"/>
                  </a:cubicBezTo>
                  <a:cubicBezTo>
                    <a:pt x="1060" y="616"/>
                    <a:pt x="1060" y="604"/>
                    <a:pt x="1063" y="592"/>
                  </a:cubicBezTo>
                  <a:cubicBezTo>
                    <a:pt x="1063" y="590"/>
                    <a:pt x="1064" y="589"/>
                    <a:pt x="1064" y="587"/>
                  </a:cubicBezTo>
                  <a:cubicBezTo>
                    <a:pt x="1064" y="586"/>
                    <a:pt x="1065" y="585"/>
                    <a:pt x="1065" y="585"/>
                  </a:cubicBezTo>
                  <a:cubicBezTo>
                    <a:pt x="1065" y="582"/>
                    <a:pt x="1065" y="579"/>
                    <a:pt x="1064" y="577"/>
                  </a:cubicBezTo>
                  <a:close/>
                  <a:moveTo>
                    <a:pt x="239" y="378"/>
                  </a:moveTo>
                  <a:cubicBezTo>
                    <a:pt x="242" y="381"/>
                    <a:pt x="245" y="384"/>
                    <a:pt x="248" y="387"/>
                  </a:cubicBezTo>
                  <a:lnTo>
                    <a:pt x="239" y="3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7" Type="http://schemas.openxmlformats.org/officeDocument/2006/relationships/theme" Target="../theme/theme1.xml"/><Relationship Id="rId46" Type="http://schemas.openxmlformats.org/officeDocument/2006/relationships/image" Target="../media/image2.jpeg"/><Relationship Id="rId45" Type="http://schemas.openxmlformats.org/officeDocument/2006/relationships/image" Target="../media/image1.jpeg"/><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45">
              <a:extLst>
                <a:ext uri="{28A0092B-C50C-407E-A947-70E740481C1C}">
                  <a14:useLocalDpi xmlns:a14="http://schemas.microsoft.com/office/drawing/2010/main" val="0"/>
                </a:ext>
              </a:extLst>
            </a:blip>
            <a:srcRect/>
            <a:stretch>
              <a:fillRect t="-9343" b="-93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矩形 2"/>
          <p:cNvSpPr/>
          <p:nvPr userDrawn="1"/>
        </p:nvSpPr>
        <p:spPr>
          <a:xfrm>
            <a:off x="279748" y="274008"/>
            <a:ext cx="11632504" cy="6309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4" name="组合 3"/>
          <p:cNvGrpSpPr/>
          <p:nvPr userDrawn="1"/>
        </p:nvGrpSpPr>
        <p:grpSpPr>
          <a:xfrm>
            <a:off x="1043912" y="603516"/>
            <a:ext cx="2100767" cy="394013"/>
            <a:chOff x="739112" y="534241"/>
            <a:chExt cx="2100767" cy="394013"/>
          </a:xfrm>
        </p:grpSpPr>
        <p:sp>
          <p:nvSpPr>
            <p:cNvPr id="5" name="椭圆 4"/>
            <p:cNvSpPr/>
            <p:nvPr/>
          </p:nvSpPr>
          <p:spPr>
            <a:xfrm rot="5400000">
              <a:off x="739112" y="534241"/>
              <a:ext cx="394013" cy="39401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6" name="椭圆 5"/>
            <p:cNvSpPr/>
            <p:nvPr/>
          </p:nvSpPr>
          <p:spPr>
            <a:xfrm rot="5400000">
              <a:off x="1592489" y="534241"/>
              <a:ext cx="394013" cy="39401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7" name="椭圆 6"/>
            <p:cNvSpPr/>
            <p:nvPr/>
          </p:nvSpPr>
          <p:spPr>
            <a:xfrm rot="5400000">
              <a:off x="2445866" y="534241"/>
              <a:ext cx="394013" cy="39401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grpSp>
        <p:nvGrpSpPr>
          <p:cNvPr id="8" name="组合 7"/>
          <p:cNvGrpSpPr/>
          <p:nvPr userDrawn="1"/>
        </p:nvGrpSpPr>
        <p:grpSpPr>
          <a:xfrm>
            <a:off x="9037985" y="603516"/>
            <a:ext cx="2100767" cy="394013"/>
            <a:chOff x="739112" y="534241"/>
            <a:chExt cx="2100767" cy="394013"/>
          </a:xfrm>
        </p:grpSpPr>
        <p:sp>
          <p:nvSpPr>
            <p:cNvPr id="9" name="椭圆 8"/>
            <p:cNvSpPr/>
            <p:nvPr/>
          </p:nvSpPr>
          <p:spPr>
            <a:xfrm rot="5400000">
              <a:off x="739112" y="534241"/>
              <a:ext cx="394013" cy="39401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椭圆 9"/>
            <p:cNvSpPr/>
            <p:nvPr/>
          </p:nvSpPr>
          <p:spPr>
            <a:xfrm rot="5400000">
              <a:off x="1592489" y="534241"/>
              <a:ext cx="394013" cy="39401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1" name="椭圆 10"/>
            <p:cNvSpPr/>
            <p:nvPr/>
          </p:nvSpPr>
          <p:spPr>
            <a:xfrm rot="5400000">
              <a:off x="2445866" y="534241"/>
              <a:ext cx="394013" cy="39401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pic>
        <p:nvPicPr>
          <p:cNvPr id="5124" name="图片 6" descr="logo横版 png"/>
          <p:cNvPicPr>
            <a:picLocks noChangeAspect="1"/>
          </p:cNvPicPr>
          <p:nvPr userDrawn="1"/>
        </p:nvPicPr>
        <p:blipFill>
          <a:blip r:embed="rId46"/>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tags" Target="../tags/tag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tags" Target="../tags/tag2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tags" Target="../tags/tag3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slideLayout" Target="../slideLayouts/slideLayout1.xml"/><Relationship Id="rId10" Type="http://schemas.openxmlformats.org/officeDocument/2006/relationships/tags" Target="../tags/tag10.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矩形 5"/>
          <p:cNvSpPr/>
          <p:nvPr/>
        </p:nvSpPr>
        <p:spPr>
          <a:xfrm>
            <a:off x="437515" y="1844675"/>
            <a:ext cx="286512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5269230" y="1451610"/>
            <a:ext cx="2248535"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437515" y="412115"/>
            <a:ext cx="2865120" cy="63690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746365" y="1049020"/>
            <a:ext cx="4065905" cy="4617085"/>
          </a:xfrm>
          <a:prstGeom prst="rect">
            <a:avLst/>
          </a:prstGeom>
          <a:solidFill>
            <a:schemeClr val="accent6">
              <a:lumMod val="40000"/>
              <a:lumOff val="60000"/>
            </a:schemeClr>
          </a:solidFill>
          <a:ln w="12700" cmpd="sng">
            <a:solidFill>
              <a:srgbClr val="FFC000"/>
            </a:solidFill>
            <a:prstDash val="lgDashDot"/>
          </a:ln>
        </p:spPr>
        <p:txBody>
          <a:bodyPr wrap="square" rtlCol="0" anchor="t">
            <a:noAutofit/>
          </a:bodyPr>
          <a:p>
            <a:pPr indent="304800" algn="l"/>
            <a:r>
              <a:rPr sz="2400">
                <a:latin typeface="Times New Roman" panose="02020603050405020304" charset="0"/>
                <a:ea typeface="宋体" panose="02010600030101010101" pitchFamily="2" charset="-122"/>
                <a:cs typeface="Times New Roman" panose="02020603050405020304" charset="0"/>
                <a:sym typeface="+mn-ea"/>
              </a:rPr>
              <a:t>A. I don’t often use this dictionary.</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B. It takes no account of the context.</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C. But I still don’t want to replace them.</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D. But a dictionary can be a pleasure to read.</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E. Of course, a dictionary is not only for spelling.</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G. Dictionaries don’t always give you enough information.</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p:txBody>
      </p:sp>
      <p:sp>
        <p:nvSpPr>
          <p:cNvPr id="10" name="矩形 9"/>
          <p:cNvSpPr/>
          <p:nvPr/>
        </p:nvSpPr>
        <p:spPr>
          <a:xfrm>
            <a:off x="8422640" y="1875155"/>
            <a:ext cx="394970" cy="251460"/>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3593465" y="1718310"/>
            <a:ext cx="730885" cy="645160"/>
          </a:xfrm>
          <a:prstGeom prst="rect">
            <a:avLst/>
          </a:prstGeom>
          <a:noFill/>
        </p:spPr>
        <p:txBody>
          <a:bodyPr wrap="square" rtlCol="0">
            <a:spAutoFit/>
          </a:bodyPr>
          <a:p>
            <a:r>
              <a:rPr lang="en-US" altLang="zh-CN" sz="3600" b="1">
                <a:solidFill>
                  <a:srgbClr val="FF0000"/>
                </a:solidFill>
              </a:rPr>
              <a:t>B</a:t>
            </a:r>
            <a:endParaRPr lang="en-US" altLang="zh-CN" sz="3600" b="1">
              <a:solidFill>
                <a:srgbClr val="FF0000"/>
              </a:solidFill>
            </a:endParaRPr>
          </a:p>
        </p:txBody>
      </p:sp>
      <p:sp>
        <p:nvSpPr>
          <p:cNvPr id="3" name="文本框 2"/>
          <p:cNvSpPr txBox="1"/>
          <p:nvPr/>
        </p:nvSpPr>
        <p:spPr>
          <a:xfrm>
            <a:off x="437515" y="1068070"/>
            <a:ext cx="7308215" cy="2676525"/>
          </a:xfrm>
          <a:prstGeom prst="rect">
            <a:avLst/>
          </a:prstGeom>
          <a:noFill/>
        </p:spPr>
        <p:txBody>
          <a:bodyPr wrap="square" rtlCol="0" anchor="t">
            <a:spAutoFit/>
          </a:bodyPr>
          <a:p>
            <a:r>
              <a:rPr lang="en-US" sz="2400">
                <a:latin typeface="Times New Roman" panose="02020603050405020304" charset="0"/>
                <a:ea typeface="宋体" panose="02010600030101010101" pitchFamily="2" charset="-122"/>
                <a:sym typeface="+mn-ea"/>
              </a:rPr>
              <a:t> I keep two reference books close-by on my desk: dictionary and thesaurus (</a:t>
            </a:r>
            <a:r>
              <a:rPr lang="zh-CN" sz="2400">
                <a:ea typeface="宋体" panose="02010600030101010101" pitchFamily="2" charset="-122"/>
                <a:sym typeface="+mn-ea"/>
              </a:rPr>
              <a:t>同义词词典</a:t>
            </a:r>
            <a:r>
              <a:rPr lang="en-US" sz="2400">
                <a:latin typeface="Times New Roman" panose="02020603050405020304" charset="0"/>
                <a:ea typeface="宋体" panose="02010600030101010101" pitchFamily="2" charset="-122"/>
                <a:sym typeface="+mn-ea"/>
              </a:rPr>
              <a:t>). I don’t trust my laptop’s spellchecker. </a:t>
            </a:r>
            <a:r>
              <a:rPr lang="en-US" sz="2400" u="sng">
                <a:latin typeface="Times New Roman" panose="02020603050405020304" charset="0"/>
                <a:ea typeface="宋体" panose="02010600030101010101" pitchFamily="2" charset="-122"/>
                <a:sym typeface="+mn-ea"/>
              </a:rPr>
              <a:t>   37   </a:t>
            </a:r>
            <a:r>
              <a:rPr lang="en-US" sz="2400">
                <a:latin typeface="Times New Roman" panose="02020603050405020304" charset="0"/>
                <a:ea typeface="宋体" panose="02010600030101010101" pitchFamily="2" charset="-122"/>
                <a:sym typeface="+mn-ea"/>
              </a:rPr>
              <a:t> Of course, these days there are plenty of online dictionaries and thesauruses, but I’m old-fashioned enough to prefer a hard cover and pages I can leaf through with my fingers. I use the </a:t>
            </a:r>
            <a:r>
              <a:rPr lang="en-US" sz="2400" i="1">
                <a:latin typeface="Times New Roman" panose="02020603050405020304" charset="0"/>
                <a:ea typeface="宋体" panose="02010600030101010101" pitchFamily="2" charset="-122"/>
                <a:sym typeface="+mn-ea"/>
              </a:rPr>
              <a:t>Concise Oxford Dictionary</a:t>
            </a:r>
            <a:r>
              <a:rPr lang="en-US" sz="2400">
                <a:latin typeface="Times New Roman" panose="02020603050405020304" charset="0"/>
                <a:ea typeface="宋体" panose="02010600030101010101" pitchFamily="2" charset="-122"/>
                <a:sym typeface="+mn-ea"/>
              </a:rPr>
              <a:t> and the </a:t>
            </a:r>
            <a:r>
              <a:rPr lang="en-US" sz="2400" i="1">
                <a:latin typeface="Times New Roman" panose="02020603050405020304" charset="0"/>
                <a:ea typeface="宋体" panose="02010600030101010101" pitchFamily="2" charset="-122"/>
                <a:sym typeface="+mn-ea"/>
              </a:rPr>
              <a:t>Collins Thesaurus</a:t>
            </a:r>
            <a:r>
              <a:rPr lang="en-US" sz="2400">
                <a:latin typeface="Times New Roman" panose="02020603050405020304" charset="0"/>
                <a:ea typeface="宋体" panose="02010600030101010101" pitchFamily="2" charset="-122"/>
                <a:sym typeface="+mn-ea"/>
              </a:rPr>
              <a:t>.</a:t>
            </a:r>
            <a:endParaRPr lang="en-US" altLang="en-US" sz="2400">
              <a:latin typeface="Times New Roman" panose="02020603050405020304" charset="0"/>
              <a:ea typeface="宋体" panose="02010600030101010101" pitchFamily="2" charset="-122"/>
              <a:sym typeface="+mn-ea"/>
            </a:endParaRPr>
          </a:p>
        </p:txBody>
      </p:sp>
      <p:pic>
        <p:nvPicPr>
          <p:cNvPr id="4" name="图片 3"/>
          <p:cNvPicPr>
            <a:picLocks noChangeAspect="1"/>
          </p:cNvPicPr>
          <p:nvPr/>
        </p:nvPicPr>
        <p:blipFill>
          <a:blip r:embed="rId2"/>
          <a:stretch>
            <a:fillRect/>
          </a:stretch>
        </p:blipFill>
        <p:spPr>
          <a:xfrm>
            <a:off x="331470" y="3763645"/>
            <a:ext cx="3832225" cy="2677160"/>
          </a:xfrm>
          <a:prstGeom prst="rect">
            <a:avLst/>
          </a:prstGeom>
        </p:spPr>
      </p:pic>
      <p:sp>
        <p:nvSpPr>
          <p:cNvPr id="13" name="文本框 12"/>
          <p:cNvSpPr txBox="1"/>
          <p:nvPr/>
        </p:nvSpPr>
        <p:spPr>
          <a:xfrm>
            <a:off x="3990340" y="3557270"/>
            <a:ext cx="3756025" cy="1198880"/>
          </a:xfrm>
          <a:prstGeom prst="rect">
            <a:avLst/>
          </a:prstGeom>
          <a:solidFill>
            <a:schemeClr val="accent1">
              <a:lumMod val="60000"/>
              <a:lumOff val="40000"/>
              <a:alpha val="85000"/>
            </a:schemeClr>
          </a:solidFill>
        </p:spPr>
        <p:txBody>
          <a:bodyPr wrap="square" rtlCol="0">
            <a:spAutoFit/>
          </a:bodyPr>
          <a:p>
            <a:r>
              <a:rPr lang="zh-CN" sz="2400" b="1">
                <a:solidFill>
                  <a:schemeClr val="tx1"/>
                </a:solidFill>
              </a:rPr>
              <a:t>前面一句主位点明自己不喜欢电脑拼写检查程序，述位围绕这个点展开。</a:t>
            </a:r>
            <a:endParaRPr lang="zh-CN" sz="2400" b="1">
              <a:solidFill>
                <a:schemeClr val="tx1"/>
              </a:solidFill>
            </a:endParaRPr>
          </a:p>
        </p:txBody>
      </p:sp>
      <p:sp>
        <p:nvSpPr>
          <p:cNvPr id="14" name="文本框 13"/>
          <p:cNvSpPr txBox="1"/>
          <p:nvPr/>
        </p:nvSpPr>
        <p:spPr>
          <a:xfrm>
            <a:off x="3593465" y="5199380"/>
            <a:ext cx="2954655" cy="829945"/>
          </a:xfrm>
          <a:prstGeom prst="rect">
            <a:avLst/>
          </a:prstGeom>
          <a:solidFill>
            <a:schemeClr val="accent1">
              <a:lumMod val="60000"/>
              <a:lumOff val="40000"/>
              <a:alpha val="85000"/>
            </a:schemeClr>
          </a:solidFill>
        </p:spPr>
        <p:txBody>
          <a:bodyPr wrap="square" rtlCol="0">
            <a:spAutoFit/>
          </a:bodyPr>
          <a:p>
            <a:r>
              <a:rPr lang="en-US" altLang="zh-CN" sz="2400" b="1">
                <a:solidFill>
                  <a:schemeClr val="tx1"/>
                </a:solidFill>
              </a:rPr>
              <a:t>it </a:t>
            </a:r>
            <a:r>
              <a:rPr lang="zh-CN" altLang="en-US" sz="2400" b="1">
                <a:solidFill>
                  <a:schemeClr val="tx1"/>
                </a:solidFill>
              </a:rPr>
              <a:t>指代原文章的</a:t>
            </a:r>
            <a:r>
              <a:rPr lang="en-US" altLang="zh-CN" sz="2400" b="1">
                <a:solidFill>
                  <a:schemeClr val="tx1"/>
                </a:solidFill>
              </a:rPr>
              <a:t>laptop’s spellchecker</a:t>
            </a:r>
            <a:endParaRPr lang="en-US" altLang="zh-CN" sz="2400" b="1">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to="" calcmode="lin" valueType="num">
                                      <p:cBhvr>
                                        <p:cTn id="27" dur="1" fill="hold"/>
                                        <p:tgtEl>
                                          <p:spTgt spid="13"/>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to="" calcmode="lin" valueType="num">
                                      <p:cBhvr>
                                        <p:cTn id="32" dur="1" fill="hold"/>
                                        <p:tgtEl>
                                          <p:spTgt spid="14"/>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to="" calcmode="lin" valueType="num">
                                      <p:cBhvr>
                                        <p:cTn id="37" dur="1" fill="hold"/>
                                        <p:tgtEl>
                                          <p:spTgt spid="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7" grpId="0" bldLvl="0" animBg="1"/>
      <p:bldP spid="7" grpId="1" animBg="1"/>
      <p:bldP spid="14" grpId="0" bldLvl="0" animBg="1"/>
      <p:bldP spid="14" grpId="1" animBg="1"/>
      <p:bldP spid="10" grpId="0" bldLvl="0" animBg="1"/>
      <p:bldP spid="10" grpId="1" animBg="1"/>
      <p:bldP spid="13" grpId="0" bldLvl="0" animBg="1"/>
      <p:bldP spid="13" grpId="1" animBg="1"/>
      <p:bldP spid="16" grpId="0"/>
      <p:bldP spid="16" grpId="1"/>
      <p:bldP spid="6" grpId="0" bldLvl="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7515" y="269240"/>
            <a:ext cx="2865120" cy="78041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269240"/>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099425" y="535305"/>
            <a:ext cx="3860165" cy="4156075"/>
          </a:xfrm>
          <a:prstGeom prst="rect">
            <a:avLst/>
          </a:prstGeom>
          <a:solidFill>
            <a:schemeClr val="accent6">
              <a:lumMod val="40000"/>
              <a:lumOff val="60000"/>
            </a:schemeClr>
          </a:solidFill>
          <a:ln w="12700" cmpd="sng">
            <a:solidFill>
              <a:srgbClr val="FFC000"/>
            </a:solidFill>
            <a:prstDash val="lgDashDot"/>
          </a:ln>
        </p:spPr>
        <p:txBody>
          <a:bodyPr wrap="square" rtlCol="0" anchor="t">
            <a:noAutofit/>
          </a:bodyPr>
          <a:p>
            <a:pPr indent="304800" algn="l"/>
            <a:r>
              <a:rPr sz="2400">
                <a:latin typeface="Times New Roman" panose="02020603050405020304" charset="0"/>
                <a:ea typeface="宋体" panose="02010600030101010101" pitchFamily="2" charset="-122"/>
                <a:cs typeface="Times New Roman" panose="02020603050405020304" charset="0"/>
                <a:sym typeface="+mn-ea"/>
              </a:rPr>
              <a:t>A. I don’t often use this dictionary.</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C. But I still don’t want to replace them.</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D. But a dictionary can be a pleasure to read.</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E. Of course, a dictionary is not only for spelling.</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G. Dictionaries don’t always give you enough information.</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p:txBody>
      </p:sp>
      <p:sp>
        <p:nvSpPr>
          <p:cNvPr id="15" name="矩形 14"/>
          <p:cNvSpPr/>
          <p:nvPr/>
        </p:nvSpPr>
        <p:spPr>
          <a:xfrm>
            <a:off x="10104120" y="3136265"/>
            <a:ext cx="1573530" cy="113030"/>
          </a:xfrm>
          <a:prstGeom prst="rect">
            <a:avLst/>
          </a:prstGeom>
          <a:solidFill>
            <a:srgbClr val="FFC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437515" y="767080"/>
            <a:ext cx="730885" cy="645160"/>
          </a:xfrm>
          <a:prstGeom prst="rect">
            <a:avLst/>
          </a:prstGeom>
          <a:noFill/>
        </p:spPr>
        <p:txBody>
          <a:bodyPr wrap="square" rtlCol="0">
            <a:spAutoFit/>
          </a:bodyPr>
          <a:p>
            <a:r>
              <a:rPr lang="en-US" altLang="zh-CN" sz="3600" b="1">
                <a:solidFill>
                  <a:srgbClr val="FF0000"/>
                </a:solidFill>
              </a:rPr>
              <a:t>E</a:t>
            </a:r>
            <a:endParaRPr lang="en-US" altLang="zh-CN" sz="3600" b="1">
              <a:solidFill>
                <a:srgbClr val="FF0000"/>
              </a:solidFill>
            </a:endParaRPr>
          </a:p>
        </p:txBody>
      </p:sp>
      <p:sp>
        <p:nvSpPr>
          <p:cNvPr id="3" name="文本框 2"/>
          <p:cNvSpPr txBox="1"/>
          <p:nvPr/>
        </p:nvSpPr>
        <p:spPr>
          <a:xfrm>
            <a:off x="246380" y="1049655"/>
            <a:ext cx="7853045" cy="2861310"/>
          </a:xfrm>
          <a:prstGeom prst="rect">
            <a:avLst/>
          </a:prstGeom>
          <a:noFill/>
        </p:spPr>
        <p:txBody>
          <a:bodyPr wrap="square" rtlCol="0" anchor="t">
            <a:spAutoFit/>
          </a:bodyPr>
          <a:p>
            <a:r>
              <a:rPr lang="en-US" sz="2000" u="sng">
                <a:latin typeface="Times New Roman" panose="02020603050405020304" charset="0"/>
                <a:ea typeface="宋体" panose="02010600030101010101" pitchFamily="2" charset="-122"/>
                <a:sym typeface="+mn-ea"/>
              </a:rPr>
              <a:t>       38   </a:t>
            </a:r>
            <a:r>
              <a:rPr lang="en-US" sz="2000">
                <a:latin typeface="Times New Roman" panose="02020603050405020304" charset="0"/>
                <a:ea typeface="宋体" panose="02010600030101010101" pitchFamily="2" charset="-122"/>
                <a:sym typeface="+mn-ea"/>
              </a:rPr>
              <a:t> It should give you a precise definition of each word, thus differentiating it from other words whose meanings are similar, but not identical. It will also usually show how the word is pronounced.In addition, I have an old two-volume copy of the </a:t>
            </a:r>
            <a:r>
              <a:rPr lang="en-US" sz="2000" i="1">
                <a:latin typeface="Times New Roman" panose="02020603050405020304" charset="0"/>
                <a:ea typeface="宋体" panose="02010600030101010101" pitchFamily="2" charset="-122"/>
                <a:sym typeface="+mn-ea"/>
              </a:rPr>
              <a:t>Shorter Oxford Dictionary</a:t>
            </a:r>
            <a:r>
              <a:rPr lang="en-US" sz="2000">
                <a:latin typeface="Times New Roman" panose="02020603050405020304" charset="0"/>
                <a:ea typeface="宋体" panose="02010600030101010101" pitchFamily="2" charset="-122"/>
                <a:sym typeface="+mn-ea"/>
              </a:rPr>
              <a:t>, picked up a few years ago in a bookshop sale for just 99 pence. Of course, with its 2,672 pages, it’s not exactly short. It contains around 163,000 words, plus word combinations and idiomatic phrases. </a:t>
            </a:r>
            <a:r>
              <a:rPr lang="en-US" sz="2000" u="sng">
                <a:latin typeface="Times New Roman" panose="02020603050405020304" charset="0"/>
                <a:ea typeface="宋体" panose="02010600030101010101" pitchFamily="2" charset="-122"/>
                <a:sym typeface="+mn-ea"/>
              </a:rPr>
              <a:t>   39   </a:t>
            </a:r>
            <a:r>
              <a:rPr lang="en-US" sz="2000">
                <a:latin typeface="Times New Roman" panose="02020603050405020304" charset="0"/>
                <a:ea typeface="宋体" panose="02010600030101010101" pitchFamily="2" charset="-122"/>
                <a:sym typeface="+mn-ea"/>
              </a:rPr>
              <a:t> However, if I need to check the origin of a word or to look up examples of its usage, there’s nothing better.</a:t>
            </a:r>
            <a:endParaRPr lang="en-US" altLang="en-US" sz="2000">
              <a:latin typeface="Times New Roman" panose="02020603050405020304" charset="0"/>
              <a:ea typeface="宋体" panose="02010600030101010101" pitchFamily="2" charset="-122"/>
              <a:sym typeface="+mn-ea"/>
            </a:endParaRPr>
          </a:p>
        </p:txBody>
      </p:sp>
      <p:sp>
        <p:nvSpPr>
          <p:cNvPr id="17" name="矩形 16"/>
          <p:cNvSpPr/>
          <p:nvPr/>
        </p:nvSpPr>
        <p:spPr>
          <a:xfrm>
            <a:off x="1168400" y="1049655"/>
            <a:ext cx="360680" cy="36258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1168400" y="1713230"/>
            <a:ext cx="360680" cy="36258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1529080" y="1315085"/>
            <a:ext cx="1131570" cy="97155"/>
          </a:xfrm>
          <a:prstGeom prst="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1657985" y="1978660"/>
            <a:ext cx="1131570" cy="97155"/>
          </a:xfrm>
          <a:prstGeom prst="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矩形 22"/>
          <p:cNvSpPr/>
          <p:nvPr/>
        </p:nvSpPr>
        <p:spPr>
          <a:xfrm>
            <a:off x="9243060" y="2423795"/>
            <a:ext cx="1573530" cy="113030"/>
          </a:xfrm>
          <a:prstGeom prst="rect">
            <a:avLst/>
          </a:prstGeom>
          <a:solidFill>
            <a:srgbClr val="FFC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矩形 23"/>
          <p:cNvSpPr/>
          <p:nvPr/>
        </p:nvSpPr>
        <p:spPr>
          <a:xfrm>
            <a:off x="8681085" y="3797935"/>
            <a:ext cx="1573530" cy="113030"/>
          </a:xfrm>
          <a:prstGeom prst="rect">
            <a:avLst/>
          </a:prstGeom>
          <a:solidFill>
            <a:srgbClr val="FFC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6" name="图片 25"/>
          <p:cNvPicPr>
            <a:picLocks noChangeAspect="1"/>
          </p:cNvPicPr>
          <p:nvPr/>
        </p:nvPicPr>
        <p:blipFill>
          <a:blip r:embed="rId2"/>
          <a:stretch>
            <a:fillRect/>
          </a:stretch>
        </p:blipFill>
        <p:spPr>
          <a:xfrm>
            <a:off x="246380" y="3797935"/>
            <a:ext cx="4766310" cy="2717800"/>
          </a:xfrm>
          <a:prstGeom prst="rect">
            <a:avLst/>
          </a:prstGeom>
        </p:spPr>
      </p:pic>
      <p:sp>
        <p:nvSpPr>
          <p:cNvPr id="13" name="文本框 12"/>
          <p:cNvSpPr txBox="1"/>
          <p:nvPr/>
        </p:nvSpPr>
        <p:spPr>
          <a:xfrm>
            <a:off x="4294505" y="5203190"/>
            <a:ext cx="2383155" cy="460375"/>
          </a:xfrm>
          <a:prstGeom prst="rect">
            <a:avLst/>
          </a:prstGeom>
          <a:solidFill>
            <a:schemeClr val="accent1">
              <a:lumMod val="60000"/>
              <a:lumOff val="40000"/>
              <a:alpha val="85000"/>
            </a:schemeClr>
          </a:solidFill>
        </p:spPr>
        <p:txBody>
          <a:bodyPr wrap="square" rtlCol="0">
            <a:spAutoFit/>
          </a:bodyPr>
          <a:p>
            <a:r>
              <a:rPr lang="en-US" altLang="zh-CN" sz="2400" b="1">
                <a:solidFill>
                  <a:schemeClr val="tx1"/>
                </a:solidFill>
              </a:rPr>
              <a:t>it </a:t>
            </a:r>
            <a:r>
              <a:rPr lang="zh-CN" altLang="en-US" sz="2400" b="1">
                <a:solidFill>
                  <a:schemeClr val="tx1"/>
                </a:solidFill>
              </a:rPr>
              <a:t>指代</a:t>
            </a:r>
            <a:r>
              <a:rPr lang="en-US" altLang="zh-CN" sz="2400" b="1">
                <a:solidFill>
                  <a:schemeClr val="tx1"/>
                </a:solidFill>
              </a:rPr>
              <a:t>dictionary</a:t>
            </a:r>
            <a:endParaRPr lang="en-US" altLang="zh-CN" sz="2400" b="1">
              <a:solidFill>
                <a:schemeClr val="tx1"/>
              </a:solidFill>
            </a:endParaRPr>
          </a:p>
        </p:txBody>
      </p:sp>
      <p:sp>
        <p:nvSpPr>
          <p:cNvPr id="27" name="文本框 26"/>
          <p:cNvSpPr txBox="1"/>
          <p:nvPr/>
        </p:nvSpPr>
        <p:spPr>
          <a:xfrm>
            <a:off x="4781550" y="3639185"/>
            <a:ext cx="3317875" cy="1198880"/>
          </a:xfrm>
          <a:prstGeom prst="rect">
            <a:avLst/>
          </a:prstGeom>
          <a:solidFill>
            <a:schemeClr val="accent1">
              <a:lumMod val="60000"/>
              <a:lumOff val="40000"/>
              <a:alpha val="85000"/>
            </a:schemeClr>
          </a:solidFill>
        </p:spPr>
        <p:txBody>
          <a:bodyPr wrap="square" rtlCol="0">
            <a:spAutoFit/>
          </a:bodyPr>
          <a:p>
            <a:r>
              <a:rPr lang="zh-CN" altLang="en-US" sz="2400" b="1">
                <a:solidFill>
                  <a:schemeClr val="tx1"/>
                </a:solidFill>
              </a:rPr>
              <a:t>空后两句话为平行结构，都是讲词典的功能和作用。</a:t>
            </a:r>
            <a:endParaRPr lang="zh-CN" altLang="en-US" sz="2400" b="1">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to="" calcmode="lin" valueType="num">
                                      <p:cBhvr>
                                        <p:cTn id="12" dur="1" fill="hold"/>
                                        <p:tgtEl>
                                          <p:spTgt spid="1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to="" calcmode="lin" valueType="num">
                                      <p:cBhvr>
                                        <p:cTn id="17" dur="1" fill="hold"/>
                                        <p:tgtEl>
                                          <p:spTgt spid="15"/>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to="" calcmode="lin" valueType="num">
                                      <p:cBhvr>
                                        <p:cTn id="22" dur="1" fill="hold"/>
                                        <p:tgtEl>
                                          <p:spTgt spid="23"/>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to="" calcmode="lin" valueType="num">
                                      <p:cBhvr>
                                        <p:cTn id="27" dur="1" fill="hold"/>
                                        <p:tgtEl>
                                          <p:spTgt spid="24"/>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 to="" calcmode="lin" valueType="num">
                                      <p:cBhvr>
                                        <p:cTn id="32" dur="1" fill="hold"/>
                                        <p:tgtEl>
                                          <p:spTgt spid="26"/>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to="" calcmode="lin" valueType="num">
                                      <p:cBhvr>
                                        <p:cTn id="37" dur="1" fill="hold"/>
                                        <p:tgtEl>
                                          <p:spTgt spid="13"/>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to="" calcmode="lin" valueType="num">
                                      <p:cBhvr>
                                        <p:cTn id="42" dur="1" fill="hold"/>
                                        <p:tgtEl>
                                          <p:spTgt spid="19"/>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to="" calcmode="lin" valueType="num">
                                      <p:cBhvr>
                                        <p:cTn id="47" dur="1" fill="hold"/>
                                        <p:tgtEl>
                                          <p:spTgt spid="20"/>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 to="" calcmode="lin" valueType="num">
                                      <p:cBhvr>
                                        <p:cTn id="52" dur="1" fill="hold"/>
                                        <p:tgtEl>
                                          <p:spTgt spid="27"/>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to="" calcmode="lin" valueType="num">
                                      <p:cBhvr>
                                        <p:cTn id="57" dur="1" fill="hold"/>
                                        <p:tgtEl>
                                          <p:spTgt spid="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5" grpId="0" bldLvl="0" animBg="1"/>
      <p:bldP spid="15" grpId="1" animBg="1"/>
      <p:bldP spid="13" grpId="0" bldLvl="0" animBg="1"/>
      <p:bldP spid="13" grpId="1" animBg="1"/>
      <p:bldP spid="16" grpId="0"/>
      <p:bldP spid="16" grpId="1"/>
      <p:bldP spid="17" grpId="0" bldLvl="0" animBg="1"/>
      <p:bldP spid="17" grpId="1" animBg="1"/>
      <p:bldP spid="18" grpId="0" bldLvl="0" animBg="1"/>
      <p:bldP spid="18" grpId="1" animBg="1"/>
      <p:bldP spid="19" grpId="0" bldLvl="0" animBg="1"/>
      <p:bldP spid="19" grpId="1" animBg="1"/>
      <p:bldP spid="20" grpId="0" bldLvl="0" animBg="1"/>
      <p:bldP spid="20" grpId="1" animBg="1"/>
      <p:bldP spid="23" grpId="0" bldLvl="0" animBg="1"/>
      <p:bldP spid="23" grpId="1" animBg="1"/>
      <p:bldP spid="24" grpId="0" bldLvl="0" animBg="1"/>
      <p:bldP spid="24" grpId="1" animBg="1"/>
      <p:bldP spid="27" grpId="0" bldLvl="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 name="图片 28"/>
          <p:cNvPicPr>
            <a:picLocks noChangeAspect="1"/>
          </p:cNvPicPr>
          <p:nvPr/>
        </p:nvPicPr>
        <p:blipFill>
          <a:blip r:embed="rId1"/>
          <a:stretch>
            <a:fillRect/>
          </a:stretch>
        </p:blipFill>
        <p:spPr>
          <a:xfrm>
            <a:off x="400685" y="3910330"/>
            <a:ext cx="5029200" cy="2695575"/>
          </a:xfrm>
          <a:prstGeom prst="rect">
            <a:avLst/>
          </a:prstGeom>
        </p:spPr>
      </p:pic>
      <p:sp>
        <p:nvSpPr>
          <p:cNvPr id="8" name="矩形 7"/>
          <p:cNvSpPr/>
          <p:nvPr/>
        </p:nvSpPr>
        <p:spPr>
          <a:xfrm>
            <a:off x="262255" y="3279140"/>
            <a:ext cx="923925" cy="360045"/>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矩形 3"/>
          <p:cNvSpPr/>
          <p:nvPr/>
        </p:nvSpPr>
        <p:spPr>
          <a:xfrm>
            <a:off x="246380" y="2283460"/>
            <a:ext cx="115316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5429885" y="2015490"/>
            <a:ext cx="170815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437515" y="269240"/>
            <a:ext cx="2865120" cy="78041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2"/>
            </p:custDataLst>
          </p:nvPr>
        </p:nvSpPr>
        <p:spPr>
          <a:xfrm>
            <a:off x="3446780" y="269240"/>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243570" y="535305"/>
            <a:ext cx="3860165" cy="3489960"/>
          </a:xfrm>
          <a:prstGeom prst="rect">
            <a:avLst/>
          </a:prstGeom>
          <a:solidFill>
            <a:schemeClr val="accent6">
              <a:lumMod val="40000"/>
              <a:lumOff val="60000"/>
            </a:schemeClr>
          </a:solidFill>
          <a:ln w="12700" cmpd="sng">
            <a:solidFill>
              <a:srgbClr val="FFC000"/>
            </a:solidFill>
            <a:prstDash val="lgDashDot"/>
          </a:ln>
        </p:spPr>
        <p:txBody>
          <a:bodyPr wrap="square" rtlCol="0" anchor="t">
            <a:noAutofit/>
          </a:bodyPr>
          <a:p>
            <a:pPr indent="304800" algn="l"/>
            <a:r>
              <a:rPr sz="2400">
                <a:latin typeface="Times New Roman" panose="02020603050405020304" charset="0"/>
                <a:ea typeface="宋体" panose="02010600030101010101" pitchFamily="2" charset="-122"/>
                <a:cs typeface="Times New Roman" panose="02020603050405020304" charset="0"/>
                <a:sym typeface="+mn-ea"/>
              </a:rPr>
              <a:t>A. I don’t often use this dictionary.</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C. But I still don’t want to replace them.</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D. But a dictionary can be a pleasure to read.</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G. Dictionaries don’t always give you enough information.</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15"/>
          <p:cNvSpPr txBox="1"/>
          <p:nvPr/>
        </p:nvSpPr>
        <p:spPr>
          <a:xfrm>
            <a:off x="6829425" y="2672715"/>
            <a:ext cx="730885" cy="645160"/>
          </a:xfrm>
          <a:prstGeom prst="rect">
            <a:avLst/>
          </a:prstGeom>
          <a:noFill/>
        </p:spPr>
        <p:txBody>
          <a:bodyPr wrap="square" rtlCol="0">
            <a:spAutoFit/>
          </a:bodyPr>
          <a:p>
            <a:r>
              <a:rPr lang="en-US" altLang="zh-CN" sz="3600" b="1">
                <a:solidFill>
                  <a:srgbClr val="FF0000"/>
                </a:solidFill>
              </a:rPr>
              <a:t>A</a:t>
            </a:r>
            <a:endParaRPr lang="en-US" altLang="zh-CN" sz="3600" b="1">
              <a:solidFill>
                <a:srgbClr val="FF0000"/>
              </a:solidFill>
            </a:endParaRPr>
          </a:p>
        </p:txBody>
      </p:sp>
      <p:sp>
        <p:nvSpPr>
          <p:cNvPr id="3" name="文本框 2"/>
          <p:cNvSpPr txBox="1"/>
          <p:nvPr/>
        </p:nvSpPr>
        <p:spPr>
          <a:xfrm>
            <a:off x="246380" y="1049655"/>
            <a:ext cx="7853045" cy="2861310"/>
          </a:xfrm>
          <a:prstGeom prst="rect">
            <a:avLst/>
          </a:prstGeom>
          <a:noFill/>
        </p:spPr>
        <p:txBody>
          <a:bodyPr wrap="square" rtlCol="0" anchor="t">
            <a:spAutoFit/>
          </a:bodyPr>
          <a:p>
            <a:r>
              <a:rPr lang="en-US" sz="2000" u="sng">
                <a:latin typeface="Times New Roman" panose="02020603050405020304" charset="0"/>
                <a:ea typeface="宋体" panose="02010600030101010101" pitchFamily="2" charset="-122"/>
                <a:sym typeface="+mn-ea"/>
              </a:rPr>
              <a:t>       38   </a:t>
            </a:r>
            <a:r>
              <a:rPr lang="en-US" sz="2000">
                <a:latin typeface="Times New Roman" panose="02020603050405020304" charset="0"/>
                <a:ea typeface="宋体" panose="02010600030101010101" pitchFamily="2" charset="-122"/>
                <a:sym typeface="+mn-ea"/>
              </a:rPr>
              <a:t> It should give you a precise definition of each word, thus differentiating it from other words whose meanings are similar, but not identical. It will also usually show how the word is pronounced.In addition, I have an old two-volume copy of the </a:t>
            </a:r>
            <a:r>
              <a:rPr lang="en-US" sz="2000" i="1">
                <a:latin typeface="Times New Roman" panose="02020603050405020304" charset="0"/>
                <a:ea typeface="宋体" panose="02010600030101010101" pitchFamily="2" charset="-122"/>
                <a:sym typeface="+mn-ea"/>
              </a:rPr>
              <a:t>Shorter Oxford Dictionary</a:t>
            </a:r>
            <a:r>
              <a:rPr lang="en-US" sz="2000">
                <a:latin typeface="Times New Roman" panose="02020603050405020304" charset="0"/>
                <a:ea typeface="宋体" panose="02010600030101010101" pitchFamily="2" charset="-122"/>
                <a:sym typeface="+mn-ea"/>
              </a:rPr>
              <a:t>, picked up a few years ago in a bookshop sale for just 99 pence. Of course, with its 2,672 pages, it’s not exactly short. It contains around 163,000 words, plus word combinations and idiomatic phrases. </a:t>
            </a:r>
            <a:r>
              <a:rPr lang="en-US" sz="2000" u="sng">
                <a:latin typeface="Times New Roman" panose="02020603050405020304" charset="0"/>
                <a:ea typeface="宋体" panose="02010600030101010101" pitchFamily="2" charset="-122"/>
                <a:sym typeface="+mn-ea"/>
              </a:rPr>
              <a:t>   39   </a:t>
            </a:r>
            <a:r>
              <a:rPr lang="en-US" sz="2000">
                <a:latin typeface="Times New Roman" panose="02020603050405020304" charset="0"/>
                <a:ea typeface="宋体" panose="02010600030101010101" pitchFamily="2" charset="-122"/>
                <a:sym typeface="+mn-ea"/>
              </a:rPr>
              <a:t> However, if I need to check the origin of a word or to look up examples of its usage, there’s nothing better.</a:t>
            </a:r>
            <a:endParaRPr lang="en-US" altLang="en-US" sz="2000">
              <a:latin typeface="Times New Roman" panose="02020603050405020304" charset="0"/>
              <a:ea typeface="宋体" panose="02010600030101010101" pitchFamily="2" charset="-122"/>
              <a:sym typeface="+mn-ea"/>
            </a:endParaRPr>
          </a:p>
        </p:txBody>
      </p:sp>
      <p:sp>
        <p:nvSpPr>
          <p:cNvPr id="17" name="矩形 16"/>
          <p:cNvSpPr/>
          <p:nvPr/>
        </p:nvSpPr>
        <p:spPr>
          <a:xfrm>
            <a:off x="5745480" y="2557780"/>
            <a:ext cx="280035" cy="36258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3554095" y="2920365"/>
            <a:ext cx="2192020" cy="76200"/>
          </a:xfrm>
          <a:prstGeom prst="rect">
            <a:avLst/>
          </a:pr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4754880" y="4924425"/>
            <a:ext cx="6890385" cy="829945"/>
          </a:xfrm>
          <a:prstGeom prst="rect">
            <a:avLst/>
          </a:prstGeom>
          <a:solidFill>
            <a:schemeClr val="accent1">
              <a:lumMod val="60000"/>
              <a:lumOff val="40000"/>
              <a:alpha val="85000"/>
            </a:schemeClr>
          </a:solidFill>
        </p:spPr>
        <p:txBody>
          <a:bodyPr wrap="square" rtlCol="0">
            <a:spAutoFit/>
          </a:bodyPr>
          <a:p>
            <a:r>
              <a:rPr lang="en-US" altLang="zh-CN" sz="2400" b="1">
                <a:solidFill>
                  <a:schemeClr val="tx1"/>
                </a:solidFill>
              </a:rPr>
              <a:t>it </a:t>
            </a:r>
            <a:r>
              <a:rPr lang="zh-CN" altLang="en-US" sz="2400" b="1">
                <a:solidFill>
                  <a:schemeClr val="tx1"/>
                </a:solidFill>
              </a:rPr>
              <a:t>指代</a:t>
            </a:r>
            <a:r>
              <a:rPr lang="en-US" altLang="zh-CN" sz="2400" b="1">
                <a:solidFill>
                  <a:schemeClr val="tx1"/>
                </a:solidFill>
              </a:rPr>
              <a:t>dictionary</a:t>
            </a:r>
            <a:r>
              <a:rPr lang="zh-CN" altLang="en-US" sz="2400" b="1">
                <a:solidFill>
                  <a:schemeClr val="tx1"/>
                </a:solidFill>
              </a:rPr>
              <a:t>；</a:t>
            </a:r>
            <a:r>
              <a:rPr lang="en-US" altLang="zh-CN" sz="2400" b="1">
                <a:solidFill>
                  <a:schemeClr val="tx1"/>
                </a:solidFill>
              </a:rPr>
              <a:t> I </a:t>
            </a:r>
            <a:r>
              <a:rPr lang="zh-CN" altLang="en-US" sz="2400" b="1">
                <a:solidFill>
                  <a:schemeClr val="tx1"/>
                </a:solidFill>
              </a:rPr>
              <a:t>人称一致，都是关于我与词典的事情。</a:t>
            </a:r>
            <a:endParaRPr lang="zh-CN" altLang="en-US" sz="2400" b="1">
              <a:solidFill>
                <a:schemeClr val="tx1"/>
              </a:solidFill>
            </a:endParaRPr>
          </a:p>
        </p:txBody>
      </p:sp>
      <p:sp>
        <p:nvSpPr>
          <p:cNvPr id="27" name="文本框 26"/>
          <p:cNvSpPr txBox="1"/>
          <p:nvPr/>
        </p:nvSpPr>
        <p:spPr>
          <a:xfrm>
            <a:off x="5225415" y="3639185"/>
            <a:ext cx="4409440" cy="1198880"/>
          </a:xfrm>
          <a:prstGeom prst="rect">
            <a:avLst/>
          </a:prstGeom>
          <a:solidFill>
            <a:schemeClr val="accent1">
              <a:lumMod val="60000"/>
              <a:lumOff val="40000"/>
              <a:alpha val="85000"/>
            </a:schemeClr>
          </a:solidFill>
        </p:spPr>
        <p:txBody>
          <a:bodyPr wrap="square" rtlCol="0">
            <a:spAutoFit/>
          </a:bodyPr>
          <a:p>
            <a:r>
              <a:rPr lang="zh-CN" altLang="en-US" sz="2400" b="1">
                <a:solidFill>
                  <a:schemeClr val="tx1"/>
                </a:solidFill>
              </a:rPr>
              <a:t>此处几个句子都是围绕着</a:t>
            </a:r>
            <a:r>
              <a:rPr lang="en-US" altLang="zh-CN" sz="2400" b="1">
                <a:solidFill>
                  <a:schemeClr val="tx1"/>
                </a:solidFill>
              </a:rPr>
              <a:t>Shorter Oxford Dictionary </a:t>
            </a:r>
            <a:r>
              <a:rPr lang="zh-CN" altLang="en-US" sz="2400" b="1">
                <a:solidFill>
                  <a:schemeClr val="tx1"/>
                </a:solidFill>
              </a:rPr>
              <a:t>开展的平行结构</a:t>
            </a:r>
            <a:endParaRPr lang="zh-CN" altLang="en-US" sz="2400" b="1">
              <a:solidFill>
                <a:schemeClr val="tx1"/>
              </a:solidFill>
            </a:endParaRPr>
          </a:p>
        </p:txBody>
      </p:sp>
      <p:sp>
        <p:nvSpPr>
          <p:cNvPr id="6" name="矩形 5"/>
          <p:cNvSpPr/>
          <p:nvPr/>
        </p:nvSpPr>
        <p:spPr>
          <a:xfrm>
            <a:off x="1506220" y="1920875"/>
            <a:ext cx="21717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3554095" y="2633980"/>
            <a:ext cx="280035" cy="36258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1506220" y="3154680"/>
            <a:ext cx="21717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8967470" y="543560"/>
            <a:ext cx="21717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9471025" y="1317625"/>
            <a:ext cx="26416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矩形 21"/>
          <p:cNvSpPr/>
          <p:nvPr/>
        </p:nvSpPr>
        <p:spPr>
          <a:xfrm>
            <a:off x="11047730" y="543560"/>
            <a:ext cx="596900" cy="36258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矩形 24"/>
          <p:cNvSpPr/>
          <p:nvPr/>
        </p:nvSpPr>
        <p:spPr>
          <a:xfrm>
            <a:off x="8243570" y="906145"/>
            <a:ext cx="1390650" cy="36258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矩形 27"/>
          <p:cNvSpPr/>
          <p:nvPr/>
        </p:nvSpPr>
        <p:spPr>
          <a:xfrm>
            <a:off x="9471025" y="2015490"/>
            <a:ext cx="1577340" cy="36258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文本框 29"/>
          <p:cNvSpPr txBox="1"/>
          <p:nvPr/>
        </p:nvSpPr>
        <p:spPr>
          <a:xfrm>
            <a:off x="4881880" y="5840730"/>
            <a:ext cx="6880225" cy="829945"/>
          </a:xfrm>
          <a:prstGeom prst="rect">
            <a:avLst/>
          </a:prstGeom>
          <a:solidFill>
            <a:schemeClr val="accent1">
              <a:lumMod val="60000"/>
              <a:lumOff val="40000"/>
              <a:alpha val="85000"/>
            </a:schemeClr>
          </a:solidFill>
        </p:spPr>
        <p:txBody>
          <a:bodyPr wrap="square" rtlCol="0">
            <a:spAutoFit/>
          </a:bodyPr>
          <a:p>
            <a:r>
              <a:rPr lang="en-US" sz="2400" b="1">
                <a:solidFill>
                  <a:schemeClr val="tx1"/>
                </a:solidFill>
              </a:rPr>
              <a:t>however </a:t>
            </a:r>
            <a:r>
              <a:rPr lang="zh-CN" altLang="en-US" sz="2400" b="1">
                <a:solidFill>
                  <a:schemeClr val="tx1"/>
                </a:solidFill>
              </a:rPr>
              <a:t>前后转折，前面为词典的不足，后面为其优势</a:t>
            </a:r>
            <a:endParaRPr lang="zh-CN" altLang="en-US" sz="2400" b="1">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to="" calcmode="lin" valueType="num">
                                      <p:cBhvr>
                                        <p:cTn id="22" dur="1" fill="hold"/>
                                        <p:tgtEl>
                                          <p:spTgt spid="17"/>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to="" calcmode="lin" valueType="num">
                                      <p:cBhvr>
                                        <p:cTn id="27" dur="1" fill="hold"/>
                                        <p:tgtEl>
                                          <p:spTgt spid="22"/>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to="" calcmode="lin" valueType="num">
                                      <p:cBhvr>
                                        <p:cTn id="32" dur="1" fill="hold"/>
                                        <p:tgtEl>
                                          <p:spTgt spid="25"/>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to="" calcmode="lin" valueType="num">
                                      <p:cBhvr>
                                        <p:cTn id="37" dur="1" fill="hold"/>
                                        <p:tgtEl>
                                          <p:spTgt spid="28"/>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to="" calcmode="lin" valueType="num">
                                      <p:cBhvr>
                                        <p:cTn id="42" dur="1" fill="hold"/>
                                        <p:tgtEl>
                                          <p:spTgt spid="6"/>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to="" calcmode="lin" valueType="num">
                                      <p:cBhvr>
                                        <p:cTn id="52" dur="1" fill="hold"/>
                                        <p:tgtEl>
                                          <p:spTgt spid="14"/>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to="" calcmode="lin" valueType="num">
                                      <p:cBhvr>
                                        <p:cTn id="57" dur="1" fill="hold"/>
                                        <p:tgtEl>
                                          <p:spTgt spid="21"/>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 to="" calcmode="lin" valueType="num">
                                      <p:cBhvr>
                                        <p:cTn id="62" dur="1" fill="hold"/>
                                        <p:tgtEl>
                                          <p:spTgt spid="29"/>
                                        </p:tgtEl>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to="" calcmode="lin" valueType="num">
                                      <p:cBhvr>
                                        <p:cTn id="67" dur="1" fill="hold"/>
                                        <p:tgtEl>
                                          <p:spTgt spid="13"/>
                                        </p:tgtEl>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 to="" calcmode="lin" valueType="num">
                                      <p:cBhvr>
                                        <p:cTn id="72" dur="1" fill="hold"/>
                                        <p:tgtEl>
                                          <p:spTgt spid="27"/>
                                        </p:tgtEl>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 to="" calcmode="lin" valueType="num">
                                      <p:cBhvr>
                                        <p:cTn id="77" dur="1" fill="hold"/>
                                        <p:tgtEl>
                                          <p:spTgt spid="8"/>
                                        </p:tgtEl>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to="" calcmode="lin" valueType="num">
                                      <p:cBhvr>
                                        <p:cTn id="82" dur="1" fill="hold"/>
                                        <p:tgtEl>
                                          <p:spTgt spid="20"/>
                                        </p:tgtEl>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 to="" calcmode="lin" valueType="num">
                                      <p:cBhvr>
                                        <p:cTn id="87" dur="1" fill="hold"/>
                                        <p:tgtEl>
                                          <p:spTgt spid="30"/>
                                        </p:tgtEl>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 to="" calcmode="lin" valueType="num">
                                      <p:cBhvr>
                                        <p:cTn id="92" dur="1" fill="hold"/>
                                        <p:tgtEl>
                                          <p:spTgt spid="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0" bldLvl="0" animBg="1"/>
      <p:bldP spid="13" grpId="1" animBg="1"/>
      <p:bldP spid="16" grpId="0"/>
      <p:bldP spid="16" grpId="1"/>
      <p:bldP spid="17" grpId="0" bldLvl="0" animBg="1"/>
      <p:bldP spid="17" grpId="1" animBg="1"/>
      <p:bldP spid="20" grpId="0" bldLvl="0" animBg="1"/>
      <p:bldP spid="20" grpId="1" animBg="1"/>
      <p:bldP spid="27" grpId="0" bldLvl="0" animBg="1"/>
      <p:bldP spid="27" grpId="1" animBg="1"/>
      <p:bldP spid="7" grpId="0" bldLvl="0" animBg="1"/>
      <p:bldP spid="7" grpId="1" animBg="1"/>
      <p:bldP spid="4" grpId="0" bldLvl="0" animBg="1"/>
      <p:bldP spid="4" grpId="1" animBg="1"/>
      <p:bldP spid="6" grpId="0" bldLvl="0" animBg="1"/>
      <p:bldP spid="6" grpId="1" animBg="1"/>
      <p:bldP spid="8" grpId="0" bldLvl="0" animBg="1"/>
      <p:bldP spid="8" grpId="1" animBg="1"/>
      <p:bldP spid="10" grpId="0" bldLvl="0" animBg="1"/>
      <p:bldP spid="10" grpId="1" animBg="1"/>
      <p:bldP spid="11" grpId="0" bldLvl="0" animBg="1"/>
      <p:bldP spid="11" grpId="1" animBg="1"/>
      <p:bldP spid="14" grpId="0" bldLvl="0" animBg="1"/>
      <p:bldP spid="14" grpId="1" animBg="1"/>
      <p:bldP spid="21" grpId="0" bldLvl="0" animBg="1"/>
      <p:bldP spid="21" grpId="1" animBg="1"/>
      <p:bldP spid="22" grpId="0" bldLvl="0" animBg="1"/>
      <p:bldP spid="22" grpId="1" animBg="1"/>
      <p:bldP spid="25" grpId="0" bldLvl="0" animBg="1"/>
      <p:bldP spid="25" grpId="1" animBg="1"/>
      <p:bldP spid="28" grpId="0" bldLvl="0" animBg="1"/>
      <p:bldP spid="28" grpId="1" animBg="1"/>
      <p:bldP spid="30" grpId="0" bldLvl="0" animBg="1"/>
      <p:bldP spid="3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539750" y="3218815"/>
            <a:ext cx="2762885" cy="393065"/>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4085590" y="2512060"/>
            <a:ext cx="81915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2310130" y="2146300"/>
            <a:ext cx="2223135"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437515" y="412115"/>
            <a:ext cx="2865120" cy="63690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565515" y="899795"/>
            <a:ext cx="58166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539750" y="1004570"/>
            <a:ext cx="7253605" cy="2676525"/>
          </a:xfrm>
          <a:prstGeom prst="rect">
            <a:avLst/>
          </a:prstGeom>
          <a:noFill/>
        </p:spPr>
        <p:txBody>
          <a:bodyPr wrap="square" rtlCol="0" anchor="t">
            <a:spAutoFit/>
          </a:bodyPr>
          <a:p>
            <a:pPr indent="304800"/>
            <a:r>
              <a:rPr lang="en-US" sz="2400">
                <a:latin typeface="Times New Roman" panose="02020603050405020304" charset="0"/>
                <a:ea typeface="宋体" panose="02010600030101010101" pitchFamily="2" charset="-122"/>
                <a:sym typeface="+mn-ea"/>
              </a:rPr>
              <a:t>For well over a hundred years the most influential English dictionary was Samuel Johnson’s </a:t>
            </a:r>
            <a:r>
              <a:rPr lang="en-US" sz="2400" i="1">
                <a:latin typeface="Times New Roman" panose="02020603050405020304" charset="0"/>
                <a:ea typeface="宋体" panose="02010600030101010101" pitchFamily="2" charset="-122"/>
                <a:sym typeface="+mn-ea"/>
              </a:rPr>
              <a:t>Dictionary of the English Language</a:t>
            </a:r>
            <a:r>
              <a:rPr lang="en-US" sz="2400">
                <a:latin typeface="Times New Roman" panose="02020603050405020304" charset="0"/>
                <a:ea typeface="宋体" panose="02010600030101010101" pitchFamily="2" charset="-122"/>
                <a:sym typeface="+mn-ea"/>
              </a:rPr>
              <a:t> published in 1755. “To make dictionaries is dull (</a:t>
            </a:r>
            <a:r>
              <a:rPr lang="zh-CN" sz="2400">
                <a:ea typeface="宋体" panose="02010600030101010101" pitchFamily="2" charset="-122"/>
                <a:sym typeface="+mn-ea"/>
              </a:rPr>
              <a:t>乏味</a:t>
            </a:r>
            <a:r>
              <a:rPr lang="en-US" sz="2400">
                <a:latin typeface="Times New Roman" panose="02020603050405020304" charset="0"/>
                <a:ea typeface="宋体" panose="02010600030101010101" pitchFamily="2" charset="-122"/>
                <a:sym typeface="+mn-ea"/>
              </a:rPr>
              <a:t>) work,” wrote Johnson, illustrating one definition of “dull”. </a:t>
            </a:r>
            <a:r>
              <a:rPr lang="en-US" sz="2400" u="sng">
                <a:latin typeface="Times New Roman" panose="02020603050405020304" charset="0"/>
                <a:ea typeface="宋体" panose="02010600030101010101" pitchFamily="2" charset="-122"/>
                <a:sym typeface="+mn-ea"/>
              </a:rPr>
              <a:t>   40   </a:t>
            </a:r>
            <a:r>
              <a:rPr lang="en-US" sz="2400">
                <a:latin typeface="Times New Roman" panose="02020603050405020304" charset="0"/>
                <a:ea typeface="宋体" panose="02010600030101010101" pitchFamily="2" charset="-122"/>
                <a:sym typeface="+mn-ea"/>
              </a:rPr>
              <a:t> A few minutes spent casting your eye over a page or two can be a rewarding experience.</a:t>
            </a:r>
            <a:endParaRPr lang="en-US" altLang="en-US" sz="2400">
              <a:latin typeface="Times New Roman" panose="02020603050405020304" charset="0"/>
              <a:ea typeface="宋体" panose="02010600030101010101" pitchFamily="2" charset="-122"/>
              <a:sym typeface="+mn-ea"/>
            </a:endParaRPr>
          </a:p>
        </p:txBody>
      </p:sp>
      <p:sp>
        <p:nvSpPr>
          <p:cNvPr id="4" name="文本框 3"/>
          <p:cNvSpPr txBox="1"/>
          <p:nvPr/>
        </p:nvSpPr>
        <p:spPr>
          <a:xfrm>
            <a:off x="7894320" y="899795"/>
            <a:ext cx="3860165" cy="2712085"/>
          </a:xfrm>
          <a:prstGeom prst="rect">
            <a:avLst/>
          </a:prstGeom>
          <a:solidFill>
            <a:schemeClr val="accent6">
              <a:lumMod val="40000"/>
              <a:lumOff val="60000"/>
            </a:schemeClr>
          </a:solidFill>
          <a:ln w="12700" cmpd="sng">
            <a:solidFill>
              <a:srgbClr val="FFC000"/>
            </a:solidFill>
            <a:prstDash val="lgDashDot"/>
          </a:ln>
        </p:spPr>
        <p:txBody>
          <a:bodyPr wrap="square" rtlCol="0" anchor="t">
            <a:noAutofit/>
          </a:bodyPr>
          <a:p>
            <a:pPr indent="304800" algn="l"/>
            <a:r>
              <a:rPr sz="2400">
                <a:latin typeface="Times New Roman" panose="02020603050405020304" charset="0"/>
                <a:ea typeface="宋体" panose="02010600030101010101" pitchFamily="2" charset="-122"/>
                <a:cs typeface="Times New Roman" panose="02020603050405020304" charset="0"/>
                <a:sym typeface="+mn-ea"/>
              </a:rPr>
              <a:t>C. But I still don’t want to replace them.</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D. But a dictionary can be a pleasure to read.</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G. Dictionaries don’t always give you enough information.</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p:txBody>
      </p:sp>
      <p:sp>
        <p:nvSpPr>
          <p:cNvPr id="17" name="矩形 16"/>
          <p:cNvSpPr/>
          <p:nvPr/>
        </p:nvSpPr>
        <p:spPr>
          <a:xfrm>
            <a:off x="8565515" y="1646555"/>
            <a:ext cx="58166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8" name="图片 17"/>
          <p:cNvPicPr>
            <a:picLocks noChangeAspect="1"/>
          </p:cNvPicPr>
          <p:nvPr/>
        </p:nvPicPr>
        <p:blipFill>
          <a:blip r:embed="rId2"/>
          <a:stretch>
            <a:fillRect/>
          </a:stretch>
        </p:blipFill>
        <p:spPr>
          <a:xfrm>
            <a:off x="437515" y="3792855"/>
            <a:ext cx="5000625" cy="2638425"/>
          </a:xfrm>
          <a:prstGeom prst="rect">
            <a:avLst/>
          </a:prstGeom>
        </p:spPr>
      </p:pic>
      <p:sp>
        <p:nvSpPr>
          <p:cNvPr id="14" name="文本框 13"/>
          <p:cNvSpPr txBox="1"/>
          <p:nvPr/>
        </p:nvSpPr>
        <p:spPr>
          <a:xfrm>
            <a:off x="4838700" y="5612130"/>
            <a:ext cx="4511040" cy="460375"/>
          </a:xfrm>
          <a:prstGeom prst="rect">
            <a:avLst/>
          </a:prstGeom>
          <a:solidFill>
            <a:schemeClr val="accent1">
              <a:lumMod val="60000"/>
              <a:lumOff val="40000"/>
              <a:alpha val="85000"/>
            </a:schemeClr>
          </a:solidFill>
        </p:spPr>
        <p:txBody>
          <a:bodyPr wrap="square" rtlCol="0">
            <a:spAutoFit/>
          </a:bodyPr>
          <a:p>
            <a:r>
              <a:rPr lang="zh-CN" sz="2400" b="1">
                <a:solidFill>
                  <a:schemeClr val="tx1"/>
                </a:solidFill>
              </a:rPr>
              <a:t>空前后词意相反，设空处为转折</a:t>
            </a:r>
            <a:endParaRPr lang="zh-CN" sz="2400" b="1">
              <a:solidFill>
                <a:schemeClr val="tx1"/>
              </a:solidFill>
            </a:endParaRPr>
          </a:p>
        </p:txBody>
      </p:sp>
      <p:sp>
        <p:nvSpPr>
          <p:cNvPr id="19" name="矩形 18"/>
          <p:cNvSpPr/>
          <p:nvPr/>
        </p:nvSpPr>
        <p:spPr>
          <a:xfrm>
            <a:off x="8565515" y="1004570"/>
            <a:ext cx="58166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文本框 19"/>
          <p:cNvSpPr txBox="1"/>
          <p:nvPr/>
        </p:nvSpPr>
        <p:spPr>
          <a:xfrm>
            <a:off x="5062855" y="2259965"/>
            <a:ext cx="730885" cy="645160"/>
          </a:xfrm>
          <a:prstGeom prst="rect">
            <a:avLst/>
          </a:prstGeom>
          <a:noFill/>
        </p:spPr>
        <p:txBody>
          <a:bodyPr wrap="square" rtlCol="0">
            <a:spAutoFit/>
          </a:bodyPr>
          <a:p>
            <a:r>
              <a:rPr lang="en-US" altLang="zh-CN" sz="3600" b="1">
                <a:solidFill>
                  <a:srgbClr val="FF0000"/>
                </a:solidFill>
              </a:rPr>
              <a:t>D</a:t>
            </a:r>
            <a:endParaRPr lang="en-US" altLang="zh-CN" sz="3600" b="1">
              <a:solidFill>
                <a:srgbClr val="FF0000"/>
              </a:solidFill>
            </a:endParaRPr>
          </a:p>
        </p:txBody>
      </p:sp>
      <p:sp>
        <p:nvSpPr>
          <p:cNvPr id="21" name="矩形 20"/>
          <p:cNvSpPr/>
          <p:nvPr/>
        </p:nvSpPr>
        <p:spPr>
          <a:xfrm>
            <a:off x="7793355" y="2393315"/>
            <a:ext cx="1556385" cy="76200"/>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to="" calcmode="lin" valueType="num">
                                      <p:cBhvr>
                                        <p:cTn id="22" dur="1" fill="hold"/>
                                        <p:tgtEl>
                                          <p:spTgt spid="1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to="" calcmode="lin" valueType="num">
                                      <p:cBhvr>
                                        <p:cTn id="27" dur="1" fill="hold"/>
                                        <p:tgtEl>
                                          <p:spTgt spid="19"/>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to="" calcmode="lin" valueType="num">
                                      <p:cBhvr>
                                        <p:cTn id="32" dur="1" fill="hold"/>
                                        <p:tgtEl>
                                          <p:spTgt spid="17"/>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to="" calcmode="lin" valueType="num">
                                      <p:cBhvr>
                                        <p:cTn id="37" dur="1" fill="hold"/>
                                        <p:tgtEl>
                                          <p:spTgt spid="21"/>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to="" calcmode="lin" valueType="num">
                                      <p:cBhvr>
                                        <p:cTn id="42" dur="1" fill="hold"/>
                                        <p:tgtEl>
                                          <p:spTgt spid="14"/>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to="" calcmode="lin" valueType="num">
                                      <p:cBhvr>
                                        <p:cTn id="47" dur="1" fill="hold"/>
                                        <p:tgtEl>
                                          <p:spTgt spid="2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4" grpId="0" bldLvl="0" animBg="1"/>
      <p:bldP spid="14" grpId="1" animBg="1"/>
      <p:bldP spid="10" grpId="1" animBg="1"/>
      <p:bldP spid="6" grpId="0" bldLvl="0" animBg="1"/>
      <p:bldP spid="6" grpId="1" animBg="1"/>
      <p:bldP spid="8" grpId="0" bldLvl="0" animBg="1"/>
      <p:bldP spid="8" grpId="1" animBg="1"/>
      <p:bldP spid="9" grpId="0" bldLvl="0" animBg="1"/>
      <p:bldP spid="9" grpId="1" animBg="1"/>
      <p:bldP spid="17" grpId="0" bldLvl="0" animBg="1"/>
      <p:bldP spid="17" grpId="1" animBg="1"/>
      <p:bldP spid="19" grpId="0" bldLvl="0" animBg="1"/>
      <p:bldP spid="19" grpId="1" animBg="1"/>
      <p:bldP spid="20" grpId="0"/>
      <p:bldP spid="20" grpId="1"/>
      <p:bldP spid="21" grpId="0" bldLvl="0" animBg="1"/>
      <p:bldP spid="2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37515" y="922020"/>
            <a:ext cx="11473180" cy="5631180"/>
          </a:xfrm>
          <a:prstGeom prst="rect">
            <a:avLst/>
          </a:prstGeom>
          <a:noFill/>
          <a:ln w="9525">
            <a:noFill/>
          </a:ln>
        </p:spPr>
        <p:txBody>
          <a:bodyPr wrap="square">
            <a:spAutoFit/>
          </a:bodyPr>
          <a:p>
            <a:pPr indent="304800"/>
            <a:r>
              <a:rPr lang="en-US" sz="2000" b="0">
                <a:latin typeface="Times New Roman" panose="02020603050405020304" charset="0"/>
                <a:ea typeface="宋体" panose="02010600030101010101" pitchFamily="2" charset="-122"/>
              </a:rPr>
              <a:t>Not all great writers are great spellers. If you want to be published, it’s vital to submit a perfect, professionally presented manuscript (</a:t>
            </a:r>
            <a:r>
              <a:rPr lang="zh-CN" sz="2000" b="0">
                <a:ea typeface="宋体" panose="02010600030101010101" pitchFamily="2" charset="-122"/>
              </a:rPr>
              <a:t>原稿</a:t>
            </a:r>
            <a:r>
              <a:rPr lang="en-US" sz="2000" b="0">
                <a:latin typeface="Times New Roman" panose="02020603050405020304" charset="0"/>
                <a:ea typeface="宋体" panose="02010600030101010101" pitchFamily="2" charset="-122"/>
              </a:rPr>
              <a:t>). </a:t>
            </a:r>
            <a:r>
              <a:rPr lang="en-US" sz="2000" b="0" u="sng">
                <a:latin typeface="Times New Roman" panose="02020603050405020304" charset="0"/>
                <a:ea typeface="宋体" panose="02010600030101010101" pitchFamily="2" charset="-122"/>
              </a:rPr>
              <a:t>   36______________________________________________   </a:t>
            </a:r>
            <a:r>
              <a:rPr lang="en-US" sz="2000" b="0">
                <a:latin typeface="Times New Roman" panose="02020603050405020304" charset="0"/>
                <a:ea typeface="宋体" panose="02010600030101010101" pitchFamily="2" charset="-122"/>
              </a:rPr>
              <a:t> No editor is likely to tolerate a writer who does not take the trouble to spell words correctly.    I keep two reference books close-by on my desk: dictionary and thesaurus (</a:t>
            </a:r>
            <a:r>
              <a:rPr lang="zh-CN" sz="2000" b="0">
                <a:ea typeface="宋体" panose="02010600030101010101" pitchFamily="2" charset="-122"/>
              </a:rPr>
              <a:t>同义词词典</a:t>
            </a:r>
            <a:r>
              <a:rPr lang="en-US" sz="2000" b="0">
                <a:latin typeface="Times New Roman" panose="02020603050405020304" charset="0"/>
                <a:ea typeface="宋体" panose="02010600030101010101" pitchFamily="2" charset="-122"/>
              </a:rPr>
              <a:t>). I don’t trust my laptop’s spellchecker. </a:t>
            </a:r>
            <a:r>
              <a:rPr lang="en-US" sz="2000" b="0" u="sng">
                <a:latin typeface="Times New Roman" panose="02020603050405020304" charset="0"/>
                <a:ea typeface="宋体" panose="02010600030101010101" pitchFamily="2" charset="-122"/>
              </a:rPr>
              <a:t>   37 _____________________________________</a:t>
            </a:r>
            <a:r>
              <a:rPr lang="en-US" sz="2000" b="0">
                <a:latin typeface="Times New Roman" panose="02020603050405020304" charset="0"/>
                <a:ea typeface="宋体" panose="02010600030101010101" pitchFamily="2" charset="-122"/>
              </a:rPr>
              <a:t> Of course, these days there are plenty of online dictionaries and thesauruses, but I’m old-fashioned enough to prefer a hard cover and pages I can leaf through with my fingers. I use the </a:t>
            </a:r>
            <a:r>
              <a:rPr lang="en-US" sz="2000" b="0" i="1">
                <a:latin typeface="Times New Roman" panose="02020603050405020304" charset="0"/>
                <a:ea typeface="宋体" panose="02010600030101010101" pitchFamily="2" charset="-122"/>
              </a:rPr>
              <a:t>Concise Oxford Dictionary</a:t>
            </a:r>
            <a:r>
              <a:rPr lang="en-US" sz="2000" b="0">
                <a:latin typeface="Times New Roman" panose="02020603050405020304" charset="0"/>
                <a:ea typeface="宋体" panose="02010600030101010101" pitchFamily="2" charset="-122"/>
              </a:rPr>
              <a:t> and the </a:t>
            </a:r>
            <a:r>
              <a:rPr lang="en-US" sz="2000" b="0" i="1">
                <a:latin typeface="Times New Roman" panose="02020603050405020304" charset="0"/>
                <a:ea typeface="宋体" panose="02010600030101010101" pitchFamily="2" charset="-122"/>
              </a:rPr>
              <a:t>Collins Thesaurus</a:t>
            </a:r>
            <a:r>
              <a:rPr lang="en-US" sz="2000" b="0">
                <a:latin typeface="Times New Roman" panose="02020603050405020304" charset="0"/>
                <a:ea typeface="宋体" panose="02010600030101010101" pitchFamily="2" charset="-122"/>
              </a:rPr>
              <a:t>.</a:t>
            </a:r>
            <a:r>
              <a:rPr lang="en-US" sz="2000" b="0" u="sng">
                <a:latin typeface="Times New Roman" panose="02020603050405020304" charset="0"/>
                <a:ea typeface="宋体" panose="02010600030101010101" pitchFamily="2" charset="-122"/>
              </a:rPr>
              <a:t>       38  ____________________________________________ </a:t>
            </a:r>
            <a:r>
              <a:rPr lang="en-US" sz="2000" b="0">
                <a:latin typeface="Times New Roman" panose="02020603050405020304" charset="0"/>
                <a:ea typeface="宋体" panose="02010600030101010101" pitchFamily="2" charset="-122"/>
              </a:rPr>
              <a:t> It should give you a precise definition of each word, thus differentiating it from other words whose meanings are similar, but not identical. It will also usually show how the word is pronounced.In addition, I have an old two-volume copy of the </a:t>
            </a:r>
            <a:r>
              <a:rPr lang="en-US" sz="2000" b="0" i="1">
                <a:latin typeface="Times New Roman" panose="02020603050405020304" charset="0"/>
                <a:ea typeface="宋体" panose="02010600030101010101" pitchFamily="2" charset="-122"/>
              </a:rPr>
              <a:t>Shorter Oxford Dictionary</a:t>
            </a:r>
            <a:r>
              <a:rPr lang="en-US" sz="2000" b="0">
                <a:latin typeface="Times New Roman" panose="02020603050405020304" charset="0"/>
                <a:ea typeface="宋体" panose="02010600030101010101" pitchFamily="2" charset="-122"/>
              </a:rPr>
              <a:t>, picked up a few years ago in a bookshop sale for just 99 pence. Of course, with its 2,672 pages, it’s not exactly short. It contains around 163,000 words, plus word combinations and idiomatic phrases. </a:t>
            </a:r>
            <a:endParaRPr lang="en-US" sz="2000" b="0">
              <a:latin typeface="Times New Roman" panose="02020603050405020304" charset="0"/>
              <a:ea typeface="宋体" panose="02010600030101010101" pitchFamily="2" charset="-122"/>
            </a:endParaRPr>
          </a:p>
          <a:p>
            <a:pPr indent="304800"/>
            <a:r>
              <a:rPr lang="en-US" sz="2000" b="0" u="sng">
                <a:latin typeface="Times New Roman" panose="02020603050405020304" charset="0"/>
                <a:ea typeface="宋体" panose="02010600030101010101" pitchFamily="2" charset="-122"/>
              </a:rPr>
              <a:t>   39 __________________________________________  </a:t>
            </a:r>
            <a:r>
              <a:rPr lang="en-US" sz="2000" b="0">
                <a:latin typeface="Times New Roman" panose="02020603050405020304" charset="0"/>
                <a:ea typeface="宋体" panose="02010600030101010101" pitchFamily="2" charset="-122"/>
              </a:rPr>
              <a:t> However, if I need to check the origin of a word or to look up examples of its usage, there’s nothing better.    For well over a hundred years the most influential English dictionary was Samuel Johnson’s </a:t>
            </a:r>
            <a:r>
              <a:rPr lang="en-US" sz="2000" b="0" i="1">
                <a:latin typeface="Times New Roman" panose="02020603050405020304" charset="0"/>
                <a:ea typeface="宋体" panose="02010600030101010101" pitchFamily="2" charset="-122"/>
              </a:rPr>
              <a:t>Dictionary of the English Language</a:t>
            </a:r>
            <a:r>
              <a:rPr lang="en-US" sz="2000" b="0">
                <a:latin typeface="Times New Roman" panose="02020603050405020304" charset="0"/>
                <a:ea typeface="宋体" panose="02010600030101010101" pitchFamily="2" charset="-122"/>
              </a:rPr>
              <a:t> published in 1755. “To make dictionaries is dull (</a:t>
            </a:r>
            <a:r>
              <a:rPr lang="zh-CN" sz="2000" b="0">
                <a:ea typeface="宋体" panose="02010600030101010101" pitchFamily="2" charset="-122"/>
              </a:rPr>
              <a:t>乏味</a:t>
            </a:r>
            <a:r>
              <a:rPr lang="en-US" sz="2000" b="0">
                <a:latin typeface="Times New Roman" panose="02020603050405020304" charset="0"/>
                <a:ea typeface="宋体" panose="02010600030101010101" pitchFamily="2" charset="-122"/>
              </a:rPr>
              <a:t>) work,” wrote Johnson, illustrating one definition of “dull”. </a:t>
            </a:r>
            <a:r>
              <a:rPr lang="en-US" sz="2000" b="0" u="sng">
                <a:latin typeface="Times New Roman" panose="02020603050405020304" charset="0"/>
                <a:ea typeface="宋体" panose="02010600030101010101" pitchFamily="2" charset="-122"/>
              </a:rPr>
              <a:t>   40 _______________________________________________  </a:t>
            </a:r>
            <a:r>
              <a:rPr lang="en-US" sz="2000" b="0">
                <a:latin typeface="Times New Roman" panose="02020603050405020304" charset="0"/>
                <a:ea typeface="宋体" panose="02010600030101010101" pitchFamily="2" charset="-122"/>
              </a:rPr>
              <a:t> A few minutes spent casting your eye over a page or two can be a rewarding experience.</a:t>
            </a:r>
            <a:endParaRPr lang="en-US" altLang="en-US" sz="2000" b="0">
              <a:latin typeface="Times New Roman" panose="02020603050405020304" charset="0"/>
              <a:ea typeface="宋体" panose="02010600030101010101" pitchFamily="2" charset="-122"/>
            </a:endParaRPr>
          </a:p>
        </p:txBody>
      </p:sp>
      <p:sp>
        <p:nvSpPr>
          <p:cNvPr id="2" name="文本框 1"/>
          <p:cNvSpPr txBox="1"/>
          <p:nvPr/>
        </p:nvSpPr>
        <p:spPr>
          <a:xfrm>
            <a:off x="437515" y="412115"/>
            <a:ext cx="2675255" cy="63690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380740" y="412115"/>
            <a:ext cx="5430520"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05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代入复查</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有保障</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5414010" y="1170305"/>
            <a:ext cx="6496050" cy="398780"/>
          </a:xfrm>
          <a:prstGeom prst="rect">
            <a:avLst/>
          </a:prstGeom>
          <a:noFill/>
        </p:spPr>
        <p:txBody>
          <a:bodyPr wrap="square" rtlCol="0" anchor="t">
            <a:spAutoFit/>
          </a:bodyPr>
          <a:p>
            <a:pPr indent="304800"/>
            <a:r>
              <a:rPr sz="2000" b="1">
                <a:solidFill>
                  <a:srgbClr val="FF0000"/>
                </a:solidFill>
                <a:ea typeface="宋体" panose="02010600030101010101" pitchFamily="2" charset="-122"/>
                <a:sym typeface="+mn-ea"/>
              </a:rPr>
              <a:t>F. That means good grammar and no spelling mistakes.</a:t>
            </a:r>
            <a:endParaRPr lang="zh-CN" altLang="en-US" sz="2000" b="1">
              <a:solidFill>
                <a:srgbClr val="FF0000"/>
              </a:solidFill>
              <a:ea typeface="宋体" panose="02010600030101010101" pitchFamily="2" charset="-122"/>
              <a:sym typeface="+mn-ea"/>
            </a:endParaRPr>
          </a:p>
        </p:txBody>
      </p:sp>
      <p:sp>
        <p:nvSpPr>
          <p:cNvPr id="4" name="文本框 3"/>
          <p:cNvSpPr txBox="1"/>
          <p:nvPr/>
        </p:nvSpPr>
        <p:spPr>
          <a:xfrm>
            <a:off x="3223260" y="2103120"/>
            <a:ext cx="4540250" cy="398780"/>
          </a:xfrm>
          <a:prstGeom prst="rect">
            <a:avLst/>
          </a:prstGeom>
          <a:noFill/>
        </p:spPr>
        <p:txBody>
          <a:bodyPr wrap="square" rtlCol="0" anchor="t">
            <a:spAutoFit/>
          </a:bodyPr>
          <a:p>
            <a:pPr indent="304800"/>
            <a:r>
              <a:rPr sz="2000" b="1">
                <a:solidFill>
                  <a:srgbClr val="FF0000"/>
                </a:solidFill>
                <a:ea typeface="宋体" panose="02010600030101010101" pitchFamily="2" charset="-122"/>
                <a:sym typeface="+mn-ea"/>
              </a:rPr>
              <a:t>B. It takes no account of the context.</a:t>
            </a:r>
            <a:endParaRPr lang="zh-CN" altLang="en-US" sz="2000" b="1">
              <a:solidFill>
                <a:srgbClr val="FF0000"/>
              </a:solidFill>
              <a:ea typeface="宋体" panose="02010600030101010101" pitchFamily="2" charset="-122"/>
              <a:sym typeface="+mn-ea"/>
            </a:endParaRPr>
          </a:p>
        </p:txBody>
      </p:sp>
      <p:sp>
        <p:nvSpPr>
          <p:cNvPr id="6" name="文本框 5"/>
          <p:cNvSpPr txBox="1"/>
          <p:nvPr/>
        </p:nvSpPr>
        <p:spPr>
          <a:xfrm>
            <a:off x="1350010" y="3042285"/>
            <a:ext cx="6096000" cy="398780"/>
          </a:xfrm>
          <a:prstGeom prst="rect">
            <a:avLst/>
          </a:prstGeom>
          <a:noFill/>
        </p:spPr>
        <p:txBody>
          <a:bodyPr wrap="square" rtlCol="0" anchor="t">
            <a:spAutoFit/>
          </a:bodyPr>
          <a:p>
            <a:pPr indent="304800"/>
            <a:r>
              <a:rPr sz="2000" b="1">
                <a:solidFill>
                  <a:srgbClr val="FF0000"/>
                </a:solidFill>
                <a:ea typeface="宋体" panose="02010600030101010101" pitchFamily="2" charset="-122"/>
                <a:sym typeface="+mn-ea"/>
              </a:rPr>
              <a:t>E. Of course, a dictionary is not only for spelling.</a:t>
            </a:r>
            <a:endParaRPr lang="zh-CN" altLang="en-US" sz="2000" b="1">
              <a:solidFill>
                <a:srgbClr val="FF0000"/>
              </a:solidFill>
              <a:ea typeface="宋体" panose="02010600030101010101" pitchFamily="2" charset="-122"/>
              <a:sym typeface="+mn-ea"/>
            </a:endParaRPr>
          </a:p>
        </p:txBody>
      </p:sp>
      <p:sp>
        <p:nvSpPr>
          <p:cNvPr id="7" name="文本框 6"/>
          <p:cNvSpPr txBox="1"/>
          <p:nvPr/>
        </p:nvSpPr>
        <p:spPr>
          <a:xfrm>
            <a:off x="1350010" y="4531995"/>
            <a:ext cx="6096000" cy="398780"/>
          </a:xfrm>
          <a:prstGeom prst="rect">
            <a:avLst/>
          </a:prstGeom>
          <a:noFill/>
        </p:spPr>
        <p:txBody>
          <a:bodyPr wrap="square" rtlCol="0" anchor="t">
            <a:spAutoFit/>
          </a:bodyPr>
          <a:p>
            <a:pPr indent="304800"/>
            <a:r>
              <a:rPr sz="2000" b="1">
                <a:solidFill>
                  <a:srgbClr val="FF0000"/>
                </a:solidFill>
                <a:ea typeface="宋体" panose="02010600030101010101" pitchFamily="2" charset="-122"/>
                <a:sym typeface="+mn-ea"/>
              </a:rPr>
              <a:t>A. I don’t often use this dictionary.</a:t>
            </a:r>
            <a:endParaRPr lang="zh-CN" altLang="en-US" sz="2000" b="1">
              <a:solidFill>
                <a:srgbClr val="FF0000"/>
              </a:solidFill>
              <a:ea typeface="宋体" panose="02010600030101010101" pitchFamily="2" charset="-122"/>
              <a:sym typeface="+mn-ea"/>
            </a:endParaRPr>
          </a:p>
        </p:txBody>
      </p:sp>
      <p:sp>
        <p:nvSpPr>
          <p:cNvPr id="8" name="文本框 7"/>
          <p:cNvSpPr txBox="1"/>
          <p:nvPr/>
        </p:nvSpPr>
        <p:spPr>
          <a:xfrm>
            <a:off x="4650740" y="5754370"/>
            <a:ext cx="6096000" cy="398780"/>
          </a:xfrm>
          <a:prstGeom prst="rect">
            <a:avLst/>
          </a:prstGeom>
          <a:noFill/>
        </p:spPr>
        <p:txBody>
          <a:bodyPr wrap="square" rtlCol="0" anchor="t">
            <a:spAutoFit/>
          </a:bodyPr>
          <a:p>
            <a:pPr indent="304800"/>
            <a:r>
              <a:rPr sz="2000" b="1">
                <a:solidFill>
                  <a:srgbClr val="FF0000"/>
                </a:solidFill>
                <a:ea typeface="宋体" panose="02010600030101010101" pitchFamily="2" charset="-122"/>
                <a:sym typeface="+mn-ea"/>
              </a:rPr>
              <a:t>D. But a dictionary can be a pleasure to read.</a:t>
            </a:r>
            <a:endParaRPr lang="zh-CN" altLang="en-US" sz="2000" b="1">
              <a:solidFill>
                <a:srgbClr val="FF0000"/>
              </a:solidFill>
              <a:ea typeface="宋体" panose="02010600030101010101" pitchFamily="2" charset="-122"/>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529590" y="2314575"/>
            <a:ext cx="974915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9105900" y="1998345"/>
            <a:ext cx="2496820" cy="316230"/>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3128645" y="1049020"/>
            <a:ext cx="538416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437515" y="1049020"/>
            <a:ext cx="11473180" cy="5323205"/>
          </a:xfrm>
          <a:prstGeom prst="rect">
            <a:avLst/>
          </a:prstGeom>
          <a:noFill/>
          <a:ln w="9525">
            <a:noFill/>
          </a:ln>
        </p:spPr>
        <p:txBody>
          <a:bodyPr wrap="square">
            <a:spAutoFit/>
          </a:bodyPr>
          <a:p>
            <a:pPr indent="304800"/>
            <a:r>
              <a:rPr lang="en-US" sz="2000">
                <a:latin typeface="Times New Roman" panose="02020603050405020304" charset="0"/>
                <a:ea typeface="宋体" panose="02010600030101010101" pitchFamily="2" charset="-122"/>
                <a:cs typeface="Times New Roman" panose="02020603050405020304" charset="0"/>
                <a:sym typeface="+mn-ea"/>
              </a:rPr>
              <a:t>                                     </a:t>
            </a:r>
            <a:r>
              <a:rPr sz="2000">
                <a:latin typeface="Times New Roman" panose="02020603050405020304" charset="0"/>
                <a:ea typeface="宋体" panose="02010600030101010101" pitchFamily="2" charset="-122"/>
                <a:cs typeface="Times New Roman" panose="02020603050405020304" charset="0"/>
                <a:sym typeface="+mn-ea"/>
              </a:rPr>
              <a:t>Overtourism Is For Real: How Can You Help?</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Travel promotes understanding, expands our minds, makes us better people, and boosts local economies and communities, but the rapid growth of travel has led to overtourism in certain regions and destinations. 36 Certainly not. The loss of what travel offers would be unacceptable in today's world. Here are some tips on making wise decisions to minimize pressure on the places we visit and improve our experience.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●Choose mindfully. Overvisited destinations are that way for a reason: they're special. With so many online posts featuring the same places, it's easy to feel like you're missing out. Go somewhere only when the landscape, culture or food deeply draws you. 37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●Get creative. The best way to ease pressure on over-touristed destinations is to go somewhere else. Though overtourism is described as a problem affecting the entire world, it's actually concentrated to a small number of extremely popular spots. That means you have tons of less-visited options to choose from. 38 Why not try a regional alternative or check out a popular destination's lesser-known sights?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 39 Minimize impact and maximize experience by skipping major holidays or rush hour. You'll compete with fewer tourists, save money, experience a different side of a popular place, and boost the economy when tourism is traditionally slower.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Visiting a place that others call home is a privilege(荣幸). Do your part to preserve what makes a destination special in the first place. 40 You may be amazed how much closer you'll feel to the people there.</a:t>
            </a:r>
            <a:endParaRPr lang="en-US" altLang="en-US" sz="20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37515" y="412115"/>
            <a:ext cx="3009265" cy="636905"/>
          </a:xfrm>
          <a:prstGeom prst="rect">
            <a:avLst/>
          </a:prstGeom>
          <a:solidFill>
            <a:schemeClr val="bg1"/>
          </a:solidFill>
        </p:spPr>
        <p:txBody>
          <a:bodyPr wrap="square" rtlCol="0" anchor="t">
            <a:noAutofit/>
          </a:bodyPr>
          <a:p>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rgbClr val="FFC000"/>
                </a:solidFill>
                <a:latin typeface="汉仪大宋简" panose="02010609000101010101" pitchFamily="49" charset="-122"/>
                <a:ea typeface="汉仪大宋简" panose="02010609000101010101" pitchFamily="49" charset="-122"/>
                <a:sym typeface="+mn-ea"/>
              </a:rPr>
              <a:t>II</a:t>
            </a:r>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01  </a:t>
            </a:r>
            <a:r>
              <a:rPr lang="zh-CN" altLang="en-US" sz="3600" b="1">
                <a:solidFill>
                  <a:schemeClr val="accent4">
                    <a:lumMod val="50000"/>
                  </a:schemeClr>
                </a:solidFill>
                <a:latin typeface="微软雅黑" panose="020B0503020204020204" pitchFamily="34" charset="-122"/>
                <a:ea typeface="微软雅黑" panose="020B0503020204020204" pitchFamily="34" charset="-122"/>
              </a:rPr>
              <a:t>略读文章抓大意</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a:xfrm>
            <a:off x="750570" y="1461135"/>
            <a:ext cx="10045065" cy="4039870"/>
          </a:xfrm>
          <a:prstGeom prst="roundRect">
            <a:avLst/>
          </a:prstGeom>
          <a:solidFill>
            <a:schemeClr val="accent4">
              <a:lumMod val="40000"/>
              <a:lumOff val="60000"/>
              <a:alpha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285750" indent="-285750" algn="l">
              <a:lnSpc>
                <a:spcPct val="250000"/>
              </a:lnSpc>
              <a:buFont typeface="Wingdings" panose="05000000000000000000" charset="0"/>
              <a:buChar char="Ø"/>
            </a:pPr>
            <a:r>
              <a:rPr lang="zh-CN" altLang="en-US" sz="3200" b="1">
                <a:solidFill>
                  <a:schemeClr val="accent4">
                    <a:lumMod val="50000"/>
                  </a:schemeClr>
                </a:solidFill>
              </a:rPr>
              <a:t>语篇类型：</a:t>
            </a:r>
            <a:endParaRPr lang="zh-CN" altLang="en-US" sz="3200" b="1">
              <a:solidFill>
                <a:schemeClr val="accent4">
                  <a:lumMod val="50000"/>
                </a:schemeClr>
              </a:solidFill>
            </a:endParaRPr>
          </a:p>
          <a:p>
            <a:pPr marL="285750" indent="-285750" algn="l">
              <a:lnSpc>
                <a:spcPct val="250000"/>
              </a:lnSpc>
              <a:buFont typeface="Wingdings" panose="05000000000000000000" charset="0"/>
              <a:buChar char="Ø"/>
            </a:pPr>
            <a:r>
              <a:rPr lang="zh-CN" altLang="en-US" sz="3200" b="1">
                <a:solidFill>
                  <a:schemeClr val="accent4">
                    <a:lumMod val="50000"/>
                  </a:schemeClr>
                </a:solidFill>
              </a:rPr>
              <a:t>主题语境：</a:t>
            </a:r>
            <a:endParaRPr lang="zh-CN" altLang="en-US" sz="3200" b="1">
              <a:solidFill>
                <a:schemeClr val="accent4">
                  <a:lumMod val="50000"/>
                </a:schemeClr>
              </a:solidFill>
            </a:endParaRPr>
          </a:p>
          <a:p>
            <a:pPr marL="285750" indent="-285750" algn="l">
              <a:lnSpc>
                <a:spcPct val="250000"/>
              </a:lnSpc>
              <a:buFont typeface="Wingdings" panose="05000000000000000000" charset="0"/>
              <a:buChar char="Ø"/>
            </a:pPr>
            <a:r>
              <a:rPr lang="zh-CN" altLang="en-US" sz="3200" b="1">
                <a:solidFill>
                  <a:schemeClr val="accent4">
                    <a:lumMod val="50000"/>
                  </a:schemeClr>
                </a:solidFill>
              </a:rPr>
              <a:t>主旨大意：</a:t>
            </a:r>
            <a:endParaRPr lang="en-US" altLang="zh-CN" sz="3200" b="1"/>
          </a:p>
        </p:txBody>
      </p:sp>
      <p:sp>
        <p:nvSpPr>
          <p:cNvPr id="19" name="文本框 18"/>
          <p:cNvSpPr txBox="1"/>
          <p:nvPr/>
        </p:nvSpPr>
        <p:spPr>
          <a:xfrm>
            <a:off x="3276600" y="2220595"/>
            <a:ext cx="2947670" cy="583565"/>
          </a:xfrm>
          <a:prstGeom prst="rect">
            <a:avLst/>
          </a:prstGeom>
          <a:noFill/>
        </p:spPr>
        <p:txBody>
          <a:bodyPr wrap="square" rtlCol="0">
            <a:spAutoFit/>
          </a:bodyPr>
          <a:p>
            <a:r>
              <a:rPr lang="zh-CN" altLang="en-US" sz="3200" b="1">
                <a:solidFill>
                  <a:schemeClr val="accent2">
                    <a:lumMod val="75000"/>
                  </a:schemeClr>
                </a:solidFill>
              </a:rPr>
              <a:t>说明文</a:t>
            </a:r>
            <a:endParaRPr lang="zh-CN" altLang="en-US" sz="3200" b="1">
              <a:solidFill>
                <a:schemeClr val="accent2">
                  <a:lumMod val="75000"/>
                </a:schemeClr>
              </a:solidFill>
            </a:endParaRPr>
          </a:p>
        </p:txBody>
      </p:sp>
      <p:sp>
        <p:nvSpPr>
          <p:cNvPr id="3" name="文本框 2"/>
          <p:cNvSpPr txBox="1"/>
          <p:nvPr/>
        </p:nvSpPr>
        <p:spPr>
          <a:xfrm>
            <a:off x="3338830" y="3429000"/>
            <a:ext cx="6391910" cy="583565"/>
          </a:xfrm>
          <a:prstGeom prst="rect">
            <a:avLst/>
          </a:prstGeom>
          <a:noFill/>
        </p:spPr>
        <p:txBody>
          <a:bodyPr wrap="square" rtlCol="0">
            <a:spAutoFit/>
          </a:bodyPr>
          <a:p>
            <a:r>
              <a:rPr lang="zh-CN" altLang="en-US" sz="3200" b="1">
                <a:solidFill>
                  <a:schemeClr val="accent2">
                    <a:lumMod val="75000"/>
                  </a:schemeClr>
                </a:solidFill>
              </a:rPr>
              <a:t>人与社会</a:t>
            </a:r>
            <a:r>
              <a:rPr lang="en-US" altLang="zh-CN" sz="3200" b="1">
                <a:solidFill>
                  <a:schemeClr val="accent2">
                    <a:lumMod val="75000"/>
                  </a:schemeClr>
                </a:solidFill>
              </a:rPr>
              <a:t>—</a:t>
            </a:r>
            <a:r>
              <a:rPr lang="zh-CN" altLang="en-US" sz="3200" b="1">
                <a:solidFill>
                  <a:schemeClr val="accent2">
                    <a:lumMod val="75000"/>
                  </a:schemeClr>
                </a:solidFill>
              </a:rPr>
              <a:t>社会（社会热点话题）</a:t>
            </a:r>
            <a:endParaRPr lang="zh-CN" altLang="en-US" sz="3200" b="1">
              <a:solidFill>
                <a:schemeClr val="accent2">
                  <a:lumMod val="75000"/>
                </a:schemeClr>
              </a:solidFill>
            </a:endParaRPr>
          </a:p>
        </p:txBody>
      </p:sp>
      <p:sp>
        <p:nvSpPr>
          <p:cNvPr id="4" name="文本框 3"/>
          <p:cNvSpPr txBox="1"/>
          <p:nvPr/>
        </p:nvSpPr>
        <p:spPr>
          <a:xfrm>
            <a:off x="3276600" y="4637405"/>
            <a:ext cx="6391910" cy="583565"/>
          </a:xfrm>
          <a:prstGeom prst="rect">
            <a:avLst/>
          </a:prstGeom>
          <a:noFill/>
        </p:spPr>
        <p:txBody>
          <a:bodyPr wrap="square" rtlCol="0">
            <a:spAutoFit/>
          </a:bodyPr>
          <a:p>
            <a:r>
              <a:rPr lang="zh-CN" sz="3200" b="1">
                <a:solidFill>
                  <a:schemeClr val="accent2">
                    <a:lumMod val="75000"/>
                  </a:schemeClr>
                </a:solidFill>
              </a:rPr>
              <a:t>文章介绍了如何避免过度旅游问题</a:t>
            </a:r>
            <a:endParaRPr lang="zh-CN" sz="3200" b="1">
              <a:solidFill>
                <a:schemeClr val="accent2">
                  <a:lumMod val="7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cBhvr>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2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5" grpId="0" bldLvl="0" animBg="1"/>
      <p:bldP spid="5" grpId="1" animBg="1"/>
      <p:bldP spid="19" grpId="0"/>
      <p:bldP spid="19" grpId="1"/>
      <p:bldP spid="3" grpId="0"/>
      <p:bldP spid="3" grpId="1"/>
      <p:bldP spid="4" grpId="0"/>
      <p:bldP spid="4" grpId="1"/>
      <p:bldP spid="8" grpId="0" bldLvl="0" animBg="1"/>
      <p:bldP spid="8" grpId="1" animBg="1"/>
      <p:bldP spid="9" grpId="0" bldLvl="0" animBg="1"/>
      <p:bldP spid="9" grpId="1" animBg="1"/>
      <p:bldP spid="10" grpId="0" bldLvl="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793750" y="2627630"/>
            <a:ext cx="213042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609600" y="5643880"/>
            <a:ext cx="610552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609600" y="4737735"/>
            <a:ext cx="83883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885825" y="3420745"/>
            <a:ext cx="168465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9131935" y="1958975"/>
            <a:ext cx="234378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437515" y="2234565"/>
            <a:ext cx="9805670"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2390140" y="1703705"/>
            <a:ext cx="888174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矩形 3"/>
          <p:cNvSpPr/>
          <p:nvPr/>
        </p:nvSpPr>
        <p:spPr>
          <a:xfrm>
            <a:off x="3817620" y="1049020"/>
            <a:ext cx="5091430"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437515" y="1049020"/>
            <a:ext cx="11473180" cy="5323205"/>
          </a:xfrm>
          <a:prstGeom prst="rect">
            <a:avLst/>
          </a:prstGeom>
          <a:noFill/>
          <a:ln w="9525">
            <a:noFill/>
          </a:ln>
        </p:spPr>
        <p:txBody>
          <a:bodyPr wrap="square">
            <a:spAutoFit/>
          </a:bodyPr>
          <a:p>
            <a:pPr indent="304800" algn="ctr"/>
            <a:r>
              <a:rPr sz="2000">
                <a:latin typeface="Times New Roman" panose="02020603050405020304" charset="0"/>
                <a:ea typeface="宋体" panose="02010600030101010101" pitchFamily="2" charset="-122"/>
                <a:cs typeface="Times New Roman" panose="02020603050405020304" charset="0"/>
                <a:sym typeface="+mn-ea"/>
              </a:rPr>
              <a:t>Overtourism Is For Real: How Can You Help?</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Travel promotes understanding, expands our minds, makes us better people, and boosts local economies and communities, but the rapid growth of travel has led to overtourism in certain regions and destinations. </a:t>
            </a:r>
            <a:r>
              <a:rPr sz="2000" u="sng">
                <a:latin typeface="Times New Roman" panose="02020603050405020304" charset="0"/>
                <a:ea typeface="宋体" panose="02010600030101010101" pitchFamily="2" charset="-122"/>
                <a:cs typeface="Times New Roman" panose="02020603050405020304" charset="0"/>
                <a:sym typeface="+mn-ea"/>
              </a:rPr>
              <a:t>36 </a:t>
            </a:r>
            <a:r>
              <a:rPr sz="2000">
                <a:latin typeface="Times New Roman" panose="02020603050405020304" charset="0"/>
                <a:ea typeface="宋体" panose="02010600030101010101" pitchFamily="2" charset="-122"/>
                <a:cs typeface="Times New Roman" panose="02020603050405020304" charset="0"/>
                <a:sym typeface="+mn-ea"/>
              </a:rPr>
              <a:t>Certainly not. The loss of what travel offers would be unacceptable in today's world. Here are some tips on making wise decisions to minimize pressure on the places we visit and improve our experience.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●Choose mindfully. Overvisited destinations are that way for a reason: they're special. With so many online posts featuring the same places, it's easy to feel like you're missing out. Go somewhere only when the landscape, culture or food deeply draws you. </a:t>
            </a:r>
            <a:r>
              <a:rPr sz="2000" u="sng">
                <a:latin typeface="Times New Roman" panose="02020603050405020304" charset="0"/>
                <a:ea typeface="宋体" panose="02010600030101010101" pitchFamily="2" charset="-122"/>
                <a:cs typeface="Times New Roman" panose="02020603050405020304" charset="0"/>
                <a:sym typeface="+mn-ea"/>
              </a:rPr>
              <a:t>37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●Get creative. The best way to ease pressure on over-touristed destinations is to go somewhere else. Though overtourism is described as a problem affecting the entire world, it's actually concentrated to a small number of extremely popular spots. That means you have tons of less-visited options to choose from. </a:t>
            </a:r>
            <a:r>
              <a:rPr sz="2000" u="sng">
                <a:latin typeface="Times New Roman" panose="02020603050405020304" charset="0"/>
                <a:ea typeface="宋体" panose="02010600030101010101" pitchFamily="2" charset="-122"/>
                <a:cs typeface="Times New Roman" panose="02020603050405020304" charset="0"/>
                <a:sym typeface="+mn-ea"/>
              </a:rPr>
              <a:t>38 </a:t>
            </a:r>
            <a:r>
              <a:rPr sz="2000">
                <a:latin typeface="Times New Roman" panose="02020603050405020304" charset="0"/>
                <a:ea typeface="宋体" panose="02010600030101010101" pitchFamily="2" charset="-122"/>
                <a:cs typeface="Times New Roman" panose="02020603050405020304" charset="0"/>
                <a:sym typeface="+mn-ea"/>
              </a:rPr>
              <a:t>Why not try a regional alternative or check out a popular destination's lesser-known sights?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a:t>
            </a:r>
            <a:r>
              <a:rPr sz="2000" u="sng">
                <a:latin typeface="Times New Roman" panose="02020603050405020304" charset="0"/>
                <a:ea typeface="宋体" panose="02010600030101010101" pitchFamily="2" charset="-122"/>
                <a:cs typeface="Times New Roman" panose="02020603050405020304" charset="0"/>
                <a:sym typeface="+mn-ea"/>
              </a:rPr>
              <a:t> 39 </a:t>
            </a:r>
            <a:r>
              <a:rPr sz="2000">
                <a:latin typeface="Times New Roman" panose="02020603050405020304" charset="0"/>
                <a:ea typeface="宋体" panose="02010600030101010101" pitchFamily="2" charset="-122"/>
                <a:cs typeface="Times New Roman" panose="02020603050405020304" charset="0"/>
                <a:sym typeface="+mn-ea"/>
              </a:rPr>
              <a:t>Minimize impact and maximize experience by skipping major holidays or rush hour. You'll compete with fewer tourists, save money, experience a different side of a popular place, and boost the economy when tourism is traditionally slower.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Visiting a place that others call home is a privilege(荣幸). Do your part to preserve what makes a destination special in the first place. </a:t>
            </a:r>
            <a:r>
              <a:rPr sz="2000" u="sng">
                <a:latin typeface="Times New Roman" panose="02020603050405020304" charset="0"/>
                <a:ea typeface="宋体" panose="02010600030101010101" pitchFamily="2" charset="-122"/>
                <a:cs typeface="Times New Roman" panose="02020603050405020304" charset="0"/>
                <a:sym typeface="+mn-ea"/>
              </a:rPr>
              <a:t>40 </a:t>
            </a:r>
            <a:r>
              <a:rPr sz="2000">
                <a:latin typeface="Times New Roman" panose="02020603050405020304" charset="0"/>
                <a:ea typeface="宋体" panose="02010600030101010101" pitchFamily="2" charset="-122"/>
                <a:cs typeface="Times New Roman" panose="02020603050405020304" charset="0"/>
                <a:sym typeface="+mn-ea"/>
              </a:rPr>
              <a:t>You may be amazed how much closer you'll feel to the people there.</a:t>
            </a:r>
            <a:endParaRPr lang="en-US" altLang="en-US" sz="2000" b="0">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37515" y="412115"/>
            <a:ext cx="3009265" cy="636905"/>
          </a:xfrm>
          <a:prstGeom prst="rect">
            <a:avLst/>
          </a:prstGeom>
          <a:solidFill>
            <a:schemeClr val="bg1"/>
          </a:solidFill>
        </p:spPr>
        <p:txBody>
          <a:bodyPr wrap="square" rtlCol="0" anchor="t">
            <a:noAutofit/>
          </a:bodyPr>
          <a:p>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rgbClr val="FFC000"/>
                </a:solidFill>
                <a:latin typeface="汉仪大宋简" panose="02010609000101010101" pitchFamily="49" charset="-122"/>
                <a:ea typeface="汉仪大宋简" panose="02010609000101010101" pitchFamily="49" charset="-122"/>
                <a:sym typeface="+mn-ea"/>
              </a:rPr>
              <a:t>II</a:t>
            </a:r>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02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通读段首</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析结构</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437515" y="1442085"/>
            <a:ext cx="11245850" cy="1186180"/>
          </a:xfrm>
          <a:prstGeom prst="rect">
            <a:avLst/>
          </a:prstGeom>
          <a:solidFill>
            <a:schemeClr val="accent3">
              <a:lumMod val="40000"/>
              <a:lumOff val="60000"/>
              <a:alpha val="8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437515" y="2689860"/>
            <a:ext cx="11245850" cy="2597785"/>
          </a:xfrm>
          <a:prstGeom prst="rect">
            <a:avLst/>
          </a:prstGeom>
          <a:solidFill>
            <a:schemeClr val="accent2">
              <a:lumMod val="40000"/>
              <a:lumOff val="60000"/>
              <a:alpha val="9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nvSpPr>
        <p:spPr>
          <a:xfrm>
            <a:off x="437515" y="5472430"/>
            <a:ext cx="11245850" cy="1017905"/>
          </a:xfrm>
          <a:prstGeom prst="rect">
            <a:avLst/>
          </a:prstGeom>
          <a:solidFill>
            <a:schemeClr val="accent3">
              <a:lumMod val="40000"/>
              <a:lumOff val="60000"/>
              <a:alpha val="78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4654550" y="1429385"/>
            <a:ext cx="1670050" cy="1198880"/>
          </a:xfrm>
          <a:prstGeom prst="rect">
            <a:avLst/>
          </a:prstGeom>
          <a:noFill/>
        </p:spPr>
        <p:txBody>
          <a:bodyPr wrap="square" rtlCol="0">
            <a:spAutoFit/>
          </a:bodyPr>
          <a:p>
            <a:r>
              <a:rPr lang="zh-CN" altLang="en-US" sz="7200" b="1">
                <a:solidFill>
                  <a:srgbClr val="C00000"/>
                </a:solidFill>
                <a:latin typeface="微软雅黑" panose="020B0503020204020204" pitchFamily="34" charset="-122"/>
                <a:ea typeface="微软雅黑" panose="020B0503020204020204" pitchFamily="34" charset="-122"/>
              </a:rPr>
              <a:t>总</a:t>
            </a:r>
            <a:endParaRPr lang="zh-CN" altLang="en-US" sz="7200" b="1">
              <a:solidFill>
                <a:srgbClr val="C0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654550" y="3215640"/>
            <a:ext cx="1670050" cy="1198880"/>
          </a:xfrm>
          <a:prstGeom prst="rect">
            <a:avLst/>
          </a:prstGeom>
          <a:noFill/>
        </p:spPr>
        <p:txBody>
          <a:bodyPr wrap="square" rtlCol="0">
            <a:spAutoFit/>
          </a:bodyPr>
          <a:p>
            <a:r>
              <a:rPr lang="zh-CN" altLang="en-US" sz="7200" b="1">
                <a:solidFill>
                  <a:srgbClr val="C00000"/>
                </a:solidFill>
                <a:latin typeface="微软雅黑" panose="020B0503020204020204" pitchFamily="34" charset="-122"/>
                <a:ea typeface="微软雅黑" panose="020B0503020204020204" pitchFamily="34" charset="-122"/>
              </a:rPr>
              <a:t>分</a:t>
            </a:r>
            <a:endParaRPr lang="zh-CN" altLang="en-US" sz="7200" b="1">
              <a:solidFill>
                <a:srgbClr val="C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654550" y="5349240"/>
            <a:ext cx="1670050" cy="1198880"/>
          </a:xfrm>
          <a:prstGeom prst="rect">
            <a:avLst/>
          </a:prstGeom>
          <a:noFill/>
        </p:spPr>
        <p:txBody>
          <a:bodyPr wrap="square" rtlCol="0">
            <a:spAutoFit/>
          </a:bodyPr>
          <a:p>
            <a:r>
              <a:rPr lang="zh-CN" altLang="en-US" sz="7200" b="1">
                <a:solidFill>
                  <a:srgbClr val="C00000"/>
                </a:solidFill>
                <a:latin typeface="微软雅黑" panose="020B0503020204020204" pitchFamily="34" charset="-122"/>
                <a:ea typeface="微软雅黑" panose="020B0503020204020204" pitchFamily="34" charset="-122"/>
              </a:rPr>
              <a:t>总</a:t>
            </a:r>
            <a:endParaRPr lang="zh-CN" altLang="en-US" sz="7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to="" calcmode="lin" valueType="num">
                                      <p:cBhvr>
                                        <p:cTn id="42" dur="1" fill="hold"/>
                                        <p:tgtEl>
                                          <p:spTgt spid="13"/>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to="" calcmode="lin" valueType="num">
                                      <p:cBhvr>
                                        <p:cTn id="47" dur="1" fill="hold"/>
                                        <p:tgtEl>
                                          <p:spTgt spid="6"/>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to="" calcmode="lin" valueType="num">
                                      <p:cBhvr>
                                        <p:cTn id="52" dur="1" fill="hold"/>
                                        <p:tgtEl>
                                          <p:spTgt spid="16"/>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to="" calcmode="lin" valueType="num">
                                      <p:cBhvr>
                                        <p:cTn id="57" dur="1" fill="hold"/>
                                        <p:tgtEl>
                                          <p:spTgt spid="14"/>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 to="" calcmode="lin" valueType="num">
                                      <p:cBhvr>
                                        <p:cTn id="62" dur="1" fill="hold"/>
                                        <p:tgtEl>
                                          <p:spTgt spid="17"/>
                                        </p:tgtEl>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to="" calcmode="lin" valueType="num">
                                      <p:cBhvr>
                                        <p:cTn id="67" dur="1" fill="hold"/>
                                        <p:tgtEl>
                                          <p:spTgt spid="15"/>
                                        </p:tgtEl>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to="" calcmode="lin" valueType="num">
                                      <p:cBhvr>
                                        <p:cTn id="72" dur="1" fill="hold"/>
                                        <p:tgtEl>
                                          <p:spTgt spid="1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6" grpId="0" bldLvl="0" animBg="1"/>
      <p:bldP spid="6" grpId="1" animBg="1"/>
      <p:bldP spid="4" grpId="0" bldLvl="0" animBg="1"/>
      <p:bldP spid="4" grpId="1" animBg="1"/>
      <p:bldP spid="5" grpId="0" bldLvl="0" animBg="1"/>
      <p:bldP spid="5" grpId="1" animBg="1"/>
      <p:bldP spid="7" grpId="0" bldLvl="0" animBg="1"/>
      <p:bldP spid="7" grpId="1" animBg="1"/>
      <p:bldP spid="8" grpId="0" bldLvl="0" animBg="1"/>
      <p:bldP spid="8" grpId="1" animBg="1"/>
      <p:bldP spid="9" grpId="0" bldLvl="0" animBg="1"/>
      <p:bldP spid="9" grpId="1" animBg="1"/>
      <p:bldP spid="10" grpId="0" bldLvl="0" animBg="1"/>
      <p:bldP spid="10" grpId="1" animBg="1"/>
      <p:bldP spid="11" grpId="0" bldLvl="0" animBg="1"/>
      <p:bldP spid="11" grpId="1" animBg="1"/>
      <p:bldP spid="13" grpId="0" bldLvl="0" animBg="1"/>
      <p:bldP spid="13" grpId="1" animBg="1"/>
      <p:bldP spid="14" grpId="0" bldLvl="0" animBg="1"/>
      <p:bldP spid="14" grpId="1" animBg="1"/>
      <p:bldP spid="15" grpId="0" bldLvl="0" animBg="1"/>
      <p:bldP spid="15" grpId="1" animBg="1"/>
      <p:bldP spid="16" grpId="0"/>
      <p:bldP spid="16" grpId="1"/>
      <p:bldP spid="17" grpId="0"/>
      <p:bldP spid="17" grpId="1"/>
      <p:bldP spid="18" grpId="0"/>
      <p:bldP spid="1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7515" y="412115"/>
            <a:ext cx="3009265" cy="636905"/>
          </a:xfrm>
          <a:prstGeom prst="rect">
            <a:avLst/>
          </a:prstGeom>
          <a:solidFill>
            <a:schemeClr val="bg1"/>
          </a:solidFill>
        </p:spPr>
        <p:txBody>
          <a:bodyPr wrap="square" rtlCol="0" anchor="t">
            <a:noAutofit/>
          </a:bodyPr>
          <a:p>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rgbClr val="FFC000"/>
                </a:solidFill>
                <a:latin typeface="汉仪大宋简" panose="02010609000101010101" pitchFamily="49" charset="-122"/>
                <a:ea typeface="汉仪大宋简" panose="02010609000101010101" pitchFamily="49" charset="-122"/>
                <a:sym typeface="+mn-ea"/>
              </a:rPr>
              <a:t>II</a:t>
            </a:r>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03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快速扫读</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七选项</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28015" y="1463675"/>
            <a:ext cx="10290175" cy="3538220"/>
          </a:xfrm>
          <a:prstGeom prst="rect">
            <a:avLst/>
          </a:prstGeom>
          <a:noFill/>
        </p:spPr>
        <p:txBody>
          <a:bodyPr wrap="square" rtlCol="0" anchor="t">
            <a:spAutoFit/>
          </a:bodyPr>
          <a:p>
            <a:pPr indent="304800"/>
            <a:r>
              <a:rPr sz="3200">
                <a:latin typeface="Times New Roman" panose="02020603050405020304" charset="0"/>
                <a:ea typeface="宋体" panose="02010600030101010101" pitchFamily="2" charset="-122"/>
                <a:cs typeface="Times New Roman" panose="02020603050405020304" charset="0"/>
                <a:sym typeface="+mn-ea"/>
              </a:rPr>
              <a:t>A. Visit during off-peak times. </a:t>
            </a:r>
            <a:endParaRPr sz="3200" b="0">
              <a:latin typeface="Times New Roman" panose="02020603050405020304" charset="0"/>
              <a:ea typeface="宋体" panose="02010600030101010101" pitchFamily="2" charset="-122"/>
              <a:cs typeface="Times New Roman" panose="02020603050405020304" charset="0"/>
            </a:endParaRPr>
          </a:p>
          <a:p>
            <a:pPr indent="304800"/>
            <a:r>
              <a:rPr sz="3200">
                <a:latin typeface="Times New Roman" panose="02020603050405020304" charset="0"/>
                <a:ea typeface="宋体" panose="02010600030101010101" pitchFamily="2" charset="-122"/>
                <a:cs typeface="Times New Roman" panose="02020603050405020304" charset="0"/>
                <a:sym typeface="+mn-ea"/>
              </a:rPr>
              <a:t>B. So, should we stop traveling?</a:t>
            </a:r>
            <a:endParaRPr sz="3200" b="0">
              <a:latin typeface="Times New Roman" panose="02020603050405020304" charset="0"/>
              <a:ea typeface="宋体" panose="02010600030101010101" pitchFamily="2" charset="-122"/>
              <a:cs typeface="Times New Roman" panose="02020603050405020304" charset="0"/>
            </a:endParaRPr>
          </a:p>
          <a:p>
            <a:pPr indent="304800"/>
            <a:r>
              <a:rPr sz="3200">
                <a:latin typeface="Times New Roman" panose="02020603050405020304" charset="0"/>
                <a:ea typeface="宋体" panose="02010600030101010101" pitchFamily="2" charset="-122"/>
                <a:cs typeface="Times New Roman" panose="02020603050405020304" charset="0"/>
                <a:sym typeface="+mn-ea"/>
              </a:rPr>
              <a:t>C. Travel for you and no one else. </a:t>
            </a:r>
            <a:endParaRPr sz="3200" b="0">
              <a:latin typeface="Times New Roman" panose="02020603050405020304" charset="0"/>
              <a:ea typeface="宋体" panose="02010600030101010101" pitchFamily="2" charset="-122"/>
              <a:cs typeface="Times New Roman" panose="02020603050405020304" charset="0"/>
            </a:endParaRPr>
          </a:p>
          <a:p>
            <a:pPr indent="304800"/>
            <a:r>
              <a:rPr sz="3200">
                <a:latin typeface="Times New Roman" panose="02020603050405020304" charset="0"/>
                <a:ea typeface="宋体" panose="02010600030101010101" pitchFamily="2" charset="-122"/>
                <a:cs typeface="Times New Roman" panose="02020603050405020304" charset="0"/>
                <a:sym typeface="+mn-ea"/>
              </a:rPr>
              <a:t>D. Can overtourism be avoided then? </a:t>
            </a:r>
            <a:endParaRPr sz="3200" b="0">
              <a:latin typeface="Times New Roman" panose="02020603050405020304" charset="0"/>
              <a:ea typeface="宋体" panose="02010600030101010101" pitchFamily="2" charset="-122"/>
              <a:cs typeface="Times New Roman" panose="02020603050405020304" charset="0"/>
            </a:endParaRPr>
          </a:p>
          <a:p>
            <a:pPr indent="304800"/>
            <a:r>
              <a:rPr sz="3200">
                <a:latin typeface="Times New Roman" panose="02020603050405020304" charset="0"/>
                <a:ea typeface="宋体" panose="02010600030101010101" pitchFamily="2" charset="-122"/>
                <a:cs typeface="Times New Roman" panose="02020603050405020304" charset="0"/>
                <a:sym typeface="+mn-ea"/>
              </a:rPr>
              <a:t>E. You can still find relatively undiscovered places. </a:t>
            </a:r>
            <a:endParaRPr sz="3200" b="0">
              <a:latin typeface="Times New Roman" panose="02020603050405020304" charset="0"/>
              <a:ea typeface="宋体" panose="02010600030101010101" pitchFamily="2" charset="-122"/>
              <a:cs typeface="Times New Roman" panose="02020603050405020304" charset="0"/>
            </a:endParaRPr>
          </a:p>
          <a:p>
            <a:pPr indent="304800"/>
            <a:r>
              <a:rPr sz="3200">
                <a:latin typeface="Times New Roman" panose="02020603050405020304" charset="0"/>
                <a:ea typeface="宋体" panose="02010600030101010101" pitchFamily="2" charset="-122"/>
                <a:cs typeface="Times New Roman" panose="02020603050405020304" charset="0"/>
                <a:sym typeface="+mn-ea"/>
              </a:rPr>
              <a:t>F. You'll find yourself virtually alone, or close to it. </a:t>
            </a:r>
            <a:endParaRPr sz="3200" b="0">
              <a:latin typeface="Times New Roman" panose="02020603050405020304" charset="0"/>
              <a:ea typeface="宋体" panose="02010600030101010101" pitchFamily="2" charset="-122"/>
              <a:cs typeface="Times New Roman" panose="02020603050405020304" charset="0"/>
            </a:endParaRPr>
          </a:p>
          <a:p>
            <a:pPr indent="304800"/>
            <a:r>
              <a:rPr sz="3200">
                <a:latin typeface="Times New Roman" panose="02020603050405020304" charset="0"/>
                <a:ea typeface="宋体" panose="02010600030101010101" pitchFamily="2" charset="-122"/>
                <a:cs typeface="Times New Roman" panose="02020603050405020304" charset="0"/>
                <a:sym typeface="+mn-ea"/>
              </a:rPr>
              <a:t>G. Consider giving back to the communities you're visiting. </a:t>
            </a:r>
            <a:endParaRPr lang="zh-CN" altLang="en-US" sz="3200">
              <a:latin typeface="Times New Roman" panose="02020603050405020304" charset="0"/>
              <a:ea typeface="宋体" panose="02010600030101010101" pitchFamily="2" charset="-122"/>
              <a:cs typeface="Times New Roman" panose="02020603050405020304" charset="0"/>
              <a:sym typeface="+mn-ea"/>
            </a:endParaRPr>
          </a:p>
        </p:txBody>
      </p:sp>
      <p:sp>
        <p:nvSpPr>
          <p:cNvPr id="7" name="矩形 6"/>
          <p:cNvSpPr/>
          <p:nvPr/>
        </p:nvSpPr>
        <p:spPr>
          <a:xfrm>
            <a:off x="8917940" y="3977640"/>
            <a:ext cx="710565" cy="410210"/>
          </a:xfrm>
          <a:prstGeom prst="rect">
            <a:avLst/>
          </a:prstGeom>
          <a:noFill/>
          <a:ln w="50800">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462405" y="2009140"/>
            <a:ext cx="584200" cy="41021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2862580" y="3567430"/>
            <a:ext cx="751840" cy="41021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3484880" y="1463675"/>
            <a:ext cx="2482215" cy="544830"/>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1462405" y="2546985"/>
            <a:ext cx="1106170" cy="410210"/>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1462405" y="1471295"/>
            <a:ext cx="908685" cy="410210"/>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2237105" y="3057525"/>
            <a:ext cx="2071370" cy="410210"/>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9403080" y="4387850"/>
            <a:ext cx="1515110" cy="614045"/>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to="" calcmode="lin" valueType="num">
                                      <p:cBhvr>
                                        <p:cTn id="37" dur="1" fill="hold"/>
                                        <p:tgtEl>
                                          <p:spTgt spid="13"/>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to="" calcmode="lin" valueType="num">
                                      <p:cBhvr>
                                        <p:cTn id="42" dur="1" fill="hold"/>
                                        <p:tgtEl>
                                          <p:spTgt spid="1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7" grpId="0" bldLvl="0" animBg="1"/>
      <p:bldP spid="7" grpId="1" animBg="1"/>
      <p:bldP spid="9" grpId="0" bldLvl="0" animBg="1"/>
      <p:bldP spid="9" grpId="1" animBg="1"/>
      <p:bldP spid="5" grpId="0" bldLvl="0" animBg="1"/>
      <p:bldP spid="5" grpId="1" animBg="1"/>
      <p:bldP spid="8" grpId="0" bldLvl="0" animBg="1"/>
      <p:bldP spid="8" grpId="1" animBg="1"/>
      <p:bldP spid="10" grpId="0" bldLvl="0" animBg="1"/>
      <p:bldP spid="10" grpId="1" animBg="1"/>
      <p:bldP spid="11" grpId="0" bldLvl="0" animBg="1"/>
      <p:bldP spid="11" grpId="1" animBg="1"/>
      <p:bldP spid="13" grpId="0" bldLvl="0" animBg="1"/>
      <p:bldP spid="13" grpId="1" animBg="1"/>
      <p:bldP spid="14" grpId="0" bldLvl="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a:off x="356870" y="3085465"/>
            <a:ext cx="1729740"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872490" y="2656840"/>
            <a:ext cx="682180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356870" y="2263775"/>
            <a:ext cx="5739130"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2087245" y="1870710"/>
            <a:ext cx="4888230"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356870" y="248285"/>
            <a:ext cx="3009265" cy="800100"/>
          </a:xfrm>
          <a:prstGeom prst="rect">
            <a:avLst/>
          </a:prstGeom>
          <a:solidFill>
            <a:schemeClr val="bg1"/>
          </a:solidFill>
        </p:spPr>
        <p:txBody>
          <a:bodyPr wrap="square" rtlCol="0" anchor="t">
            <a:noAutofit/>
          </a:bodyPr>
          <a:p>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rgbClr val="FFC000"/>
                </a:solidFill>
                <a:latin typeface="汉仪大宋简" panose="02010609000101010101" pitchFamily="49" charset="-122"/>
                <a:ea typeface="汉仪大宋简" panose="02010609000101010101" pitchFamily="49" charset="-122"/>
                <a:sym typeface="+mn-ea"/>
              </a:rPr>
              <a:t>II</a:t>
            </a:r>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24828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857490" y="1049020"/>
            <a:ext cx="4129405" cy="5201920"/>
          </a:xfrm>
          <a:prstGeom prst="rect">
            <a:avLst/>
          </a:prstGeom>
          <a:solidFill>
            <a:schemeClr val="accent4">
              <a:lumMod val="40000"/>
              <a:lumOff val="60000"/>
            </a:schemeClr>
          </a:solidFill>
        </p:spPr>
        <p:txBody>
          <a:bodyPr wrap="square" rtlCol="0" anchor="t">
            <a:noAutofit/>
          </a:bodyPr>
          <a:p>
            <a:pPr indent="304800"/>
            <a:r>
              <a:rPr sz="2400">
                <a:latin typeface="Times New Roman" panose="02020603050405020304" charset="0"/>
                <a:ea typeface="宋体" panose="02010600030101010101" pitchFamily="2" charset="-122"/>
                <a:cs typeface="Times New Roman" panose="02020603050405020304" charset="0"/>
                <a:sym typeface="+mn-ea"/>
              </a:rPr>
              <a:t>A. Visit during off-peak times.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B. So, should we stop traveling?</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C. Travel for you and no one else.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D. Can overtourism be avoided then?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E. You can still find relatively undiscovered places.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F. You'll find yourself virtually alone, or close to it.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G. Consider giving back to the communities you're visiting. </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p:txBody>
      </p:sp>
      <p:sp>
        <p:nvSpPr>
          <p:cNvPr id="100" name="文本框 99"/>
          <p:cNvSpPr txBox="1"/>
          <p:nvPr/>
        </p:nvSpPr>
        <p:spPr>
          <a:xfrm>
            <a:off x="257175" y="770255"/>
            <a:ext cx="7599680" cy="2870835"/>
          </a:xfrm>
          <a:prstGeom prst="rect">
            <a:avLst/>
          </a:prstGeom>
          <a:noFill/>
          <a:ln w="9525">
            <a:noFill/>
          </a:ln>
        </p:spPr>
        <p:txBody>
          <a:bodyPr wrap="square">
            <a:noAutofit/>
          </a:bodyPr>
          <a:p>
            <a:pPr indent="304800" algn="ctr"/>
            <a:r>
              <a:rPr sz="2400">
                <a:latin typeface="Times New Roman" panose="02020603050405020304" charset="0"/>
                <a:ea typeface="宋体" panose="02010600030101010101" pitchFamily="2" charset="-122"/>
                <a:cs typeface="Times New Roman" panose="02020603050405020304" charset="0"/>
                <a:sym typeface="+mn-ea"/>
              </a:rPr>
              <a:t>Overtourism Is For Real: How Can You Help?</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Travel promotes understanding, expands our minds, makes us better people, and boosts local economies and communities, but the rapid growth of travel has led to overtourism in certain regions and destinations. </a:t>
            </a:r>
            <a:r>
              <a:rPr sz="2400" u="sng">
                <a:latin typeface="Times New Roman" panose="02020603050405020304" charset="0"/>
                <a:ea typeface="宋体" panose="02010600030101010101" pitchFamily="2" charset="-122"/>
                <a:cs typeface="Times New Roman" panose="02020603050405020304" charset="0"/>
                <a:sym typeface="+mn-ea"/>
              </a:rPr>
              <a:t>36 </a:t>
            </a:r>
            <a:r>
              <a:rPr sz="2400">
                <a:latin typeface="Times New Roman" panose="02020603050405020304" charset="0"/>
                <a:ea typeface="宋体" panose="02010600030101010101" pitchFamily="2" charset="-122"/>
                <a:cs typeface="Times New Roman" panose="02020603050405020304" charset="0"/>
                <a:sym typeface="+mn-ea"/>
              </a:rPr>
              <a:t>Certainly not. The loss of what travel offers would be unacceptable in today's world. Here are some tips on making wise decisions to minimize pressure on the places we visit and improve our experience. </a:t>
            </a:r>
            <a:endParaRPr sz="2400" b="0">
              <a:latin typeface="Times New Roman" panose="02020603050405020304" charset="0"/>
              <a:ea typeface="宋体" panose="02010600030101010101" pitchFamily="2" charset="-122"/>
              <a:cs typeface="Times New Roman" panose="02020603050405020304" charset="0"/>
            </a:endParaRPr>
          </a:p>
          <a:p>
            <a:pPr indent="304800"/>
            <a:endParaRPr lang="en-US" altLang="en-US" sz="2400" b="0">
              <a:latin typeface="Times New Roman" panose="02020603050405020304" charset="0"/>
              <a:ea typeface="宋体" panose="02010600030101010101" pitchFamily="2" charset="-122"/>
              <a:cs typeface="Times New Roman" panose="02020603050405020304" charset="0"/>
            </a:endParaRPr>
          </a:p>
        </p:txBody>
      </p:sp>
      <p:sp>
        <p:nvSpPr>
          <p:cNvPr id="14" name="矩形 13"/>
          <p:cNvSpPr/>
          <p:nvPr/>
        </p:nvSpPr>
        <p:spPr>
          <a:xfrm>
            <a:off x="6563360" y="2279015"/>
            <a:ext cx="129413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356870" y="2641600"/>
            <a:ext cx="51562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8557895" y="1870710"/>
            <a:ext cx="462280" cy="362585"/>
          </a:xfrm>
          <a:prstGeom prst="rect">
            <a:avLst/>
          </a:prstGeom>
          <a:noFill/>
          <a:ln w="50800" cmpd="sng">
            <a:solidFill>
              <a:srgbClr val="C0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2"/>
          <a:stretch>
            <a:fillRect/>
          </a:stretch>
        </p:blipFill>
        <p:spPr>
          <a:xfrm>
            <a:off x="257175" y="4187190"/>
            <a:ext cx="4605020" cy="2318385"/>
          </a:xfrm>
          <a:prstGeom prst="rect">
            <a:avLst/>
          </a:prstGeom>
        </p:spPr>
      </p:pic>
      <p:sp>
        <p:nvSpPr>
          <p:cNvPr id="15" name="矩形 14"/>
          <p:cNvSpPr/>
          <p:nvPr/>
        </p:nvSpPr>
        <p:spPr>
          <a:xfrm>
            <a:off x="4387215" y="5205730"/>
            <a:ext cx="3307080" cy="1299845"/>
          </a:xfrm>
          <a:prstGeom prst="rec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b="1">
                <a:solidFill>
                  <a:schemeClr val="tx1"/>
                </a:solidFill>
              </a:rPr>
              <a:t>36</a:t>
            </a:r>
            <a:r>
              <a:rPr lang="zh-CN" altLang="en-US" sz="2400" b="1">
                <a:solidFill>
                  <a:schemeClr val="tx1"/>
                </a:solidFill>
              </a:rPr>
              <a:t>空前与</a:t>
            </a:r>
            <a:r>
              <a:rPr lang="en-US" altLang="zh-CN" sz="2400" b="1">
                <a:solidFill>
                  <a:schemeClr val="tx1"/>
                </a:solidFill>
              </a:rPr>
              <a:t>so</a:t>
            </a:r>
            <a:r>
              <a:rPr lang="zh-CN" altLang="en-US" sz="2400" b="1">
                <a:solidFill>
                  <a:schemeClr val="tx1"/>
                </a:solidFill>
              </a:rPr>
              <a:t>构成因果关系，而空后</a:t>
            </a:r>
            <a:r>
              <a:rPr lang="en-US" altLang="zh-CN" sz="2400" b="1">
                <a:solidFill>
                  <a:schemeClr val="tx1"/>
                </a:solidFill>
              </a:rPr>
              <a:t>certainly not </a:t>
            </a:r>
            <a:r>
              <a:rPr lang="zh-CN" altLang="en-US" sz="2400" b="1">
                <a:solidFill>
                  <a:schemeClr val="tx1"/>
                </a:solidFill>
              </a:rPr>
              <a:t>又是对问句的回答。</a:t>
            </a:r>
            <a:endParaRPr lang="zh-CN" altLang="en-US" sz="2400" b="1">
              <a:solidFill>
                <a:schemeClr val="tx1"/>
              </a:solidFill>
            </a:endParaRPr>
          </a:p>
        </p:txBody>
      </p:sp>
      <p:sp>
        <p:nvSpPr>
          <p:cNvPr id="16" name="文本框 15"/>
          <p:cNvSpPr txBox="1"/>
          <p:nvPr/>
        </p:nvSpPr>
        <p:spPr>
          <a:xfrm>
            <a:off x="6065520" y="2135505"/>
            <a:ext cx="730885" cy="645160"/>
          </a:xfrm>
          <a:prstGeom prst="rect">
            <a:avLst/>
          </a:prstGeom>
          <a:noFill/>
        </p:spPr>
        <p:txBody>
          <a:bodyPr wrap="square" rtlCol="0">
            <a:spAutoFit/>
          </a:bodyPr>
          <a:p>
            <a:r>
              <a:rPr lang="en-US" altLang="zh-CN" sz="3600" b="1">
                <a:solidFill>
                  <a:srgbClr val="FF0000"/>
                </a:solidFill>
              </a:rPr>
              <a:t>B</a:t>
            </a:r>
            <a:endParaRPr lang="en-US" altLang="zh-CN" sz="36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to="" calcmode="lin" valueType="num">
                                      <p:cBhvr>
                                        <p:cTn id="27" dur="1" fill="hold"/>
                                        <p:tgtEl>
                                          <p:spTgt spid="14"/>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to="" calcmode="lin" valueType="num">
                                      <p:cBhvr>
                                        <p:cTn id="42" dur="1" fill="hold"/>
                                        <p:tgtEl>
                                          <p:spTgt spid="15"/>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to="" calcmode="lin" valueType="num">
                                      <p:cBhvr>
                                        <p:cTn id="47" dur="1" fill="hold"/>
                                        <p:tgtEl>
                                          <p:spTgt spid="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5" grpId="0" bldLvl="0" animBg="1"/>
      <p:bldP spid="5" grpId="1" animBg="1"/>
      <p:bldP spid="7" grpId="0" bldLvl="0" animBg="1"/>
      <p:bldP spid="7" grpId="1" animBg="1"/>
      <p:bldP spid="8" grpId="0" bldLvl="0" animBg="1"/>
      <p:bldP spid="8" grpId="1" animBg="1"/>
      <p:bldP spid="9" grpId="0" bldLvl="0" animBg="1"/>
      <p:bldP spid="9" grpId="1" animBg="1"/>
      <p:bldP spid="14" grpId="0" bldLvl="0" animBg="1"/>
      <p:bldP spid="14" grpId="1" animBg="1"/>
      <p:bldP spid="10" grpId="0" bldLvl="0" animBg="1"/>
      <p:bldP spid="10" grpId="1" animBg="1"/>
      <p:bldP spid="11" grpId="0" bldLvl="0" animBg="1"/>
      <p:bldP spid="11" grpId="1" animBg="1"/>
      <p:bldP spid="15" grpId="0" bldLvl="0" animBg="1"/>
      <p:bldP spid="15" grpId="1" animBg="1"/>
      <p:bldP spid="16" grpId="0"/>
      <p:bldP spid="1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3931285" y="1426210"/>
            <a:ext cx="4888230" cy="382905"/>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endParaRPr lang="zh-CN" altLang="en-US" sz="2400" b="1">
              <a:solidFill>
                <a:schemeClr val="tx1"/>
              </a:solidFill>
            </a:endParaRPr>
          </a:p>
        </p:txBody>
      </p:sp>
      <p:pic>
        <p:nvPicPr>
          <p:cNvPr id="5" name="图片 4"/>
          <p:cNvPicPr>
            <a:picLocks noChangeAspect="1"/>
          </p:cNvPicPr>
          <p:nvPr/>
        </p:nvPicPr>
        <p:blipFill>
          <a:blip r:embed="rId1"/>
          <a:stretch>
            <a:fillRect/>
          </a:stretch>
        </p:blipFill>
        <p:spPr>
          <a:xfrm>
            <a:off x="242570" y="4435475"/>
            <a:ext cx="4323080" cy="2153920"/>
          </a:xfrm>
          <a:prstGeom prst="rect">
            <a:avLst/>
          </a:prstGeom>
        </p:spPr>
      </p:pic>
      <p:sp>
        <p:nvSpPr>
          <p:cNvPr id="36" name="矩形 35"/>
          <p:cNvSpPr/>
          <p:nvPr/>
        </p:nvSpPr>
        <p:spPr>
          <a:xfrm>
            <a:off x="242570" y="3811905"/>
            <a:ext cx="1247775" cy="39306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矩形 34"/>
          <p:cNvSpPr/>
          <p:nvPr/>
        </p:nvSpPr>
        <p:spPr>
          <a:xfrm>
            <a:off x="6046470" y="3569335"/>
            <a:ext cx="2773680" cy="39306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矩形 26"/>
          <p:cNvSpPr/>
          <p:nvPr/>
        </p:nvSpPr>
        <p:spPr>
          <a:xfrm>
            <a:off x="6590030" y="3357880"/>
            <a:ext cx="2040890" cy="24193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矩形 25"/>
          <p:cNvSpPr/>
          <p:nvPr/>
        </p:nvSpPr>
        <p:spPr>
          <a:xfrm>
            <a:off x="2169160" y="2964815"/>
            <a:ext cx="5335270"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矩形 24"/>
          <p:cNvSpPr/>
          <p:nvPr/>
        </p:nvSpPr>
        <p:spPr>
          <a:xfrm>
            <a:off x="864235" y="2075815"/>
            <a:ext cx="1304925"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356870" y="248285"/>
            <a:ext cx="3009265" cy="800100"/>
          </a:xfrm>
          <a:prstGeom prst="rect">
            <a:avLst/>
          </a:prstGeom>
          <a:solidFill>
            <a:schemeClr val="bg1"/>
          </a:solidFill>
        </p:spPr>
        <p:txBody>
          <a:bodyPr wrap="square" rtlCol="0" anchor="t">
            <a:noAutofit/>
          </a:bodyPr>
          <a:p>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rgbClr val="FFC000"/>
                </a:solidFill>
                <a:latin typeface="汉仪大宋简" panose="02010609000101010101" pitchFamily="49" charset="-122"/>
                <a:ea typeface="汉仪大宋简" panose="02010609000101010101" pitchFamily="49" charset="-122"/>
                <a:sym typeface="+mn-ea"/>
              </a:rPr>
              <a:t>II</a:t>
            </a:r>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2"/>
            </p:custDataLst>
          </p:nvPr>
        </p:nvSpPr>
        <p:spPr>
          <a:xfrm>
            <a:off x="3446780" y="24828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959850" y="248285"/>
            <a:ext cx="3065780" cy="5923280"/>
          </a:xfrm>
          <a:prstGeom prst="rect">
            <a:avLst/>
          </a:prstGeom>
          <a:solidFill>
            <a:schemeClr val="accent4">
              <a:lumMod val="40000"/>
              <a:lumOff val="60000"/>
            </a:schemeClr>
          </a:solidFill>
        </p:spPr>
        <p:txBody>
          <a:bodyPr wrap="square" rtlCol="0" anchor="t">
            <a:noAutofit/>
          </a:bodyPr>
          <a:p>
            <a:pPr indent="304800"/>
            <a:r>
              <a:rPr sz="2400">
                <a:latin typeface="Times New Roman" panose="02020603050405020304" charset="0"/>
                <a:ea typeface="宋体" panose="02010600030101010101" pitchFamily="2" charset="-122"/>
                <a:cs typeface="Times New Roman" panose="02020603050405020304" charset="0"/>
                <a:sym typeface="+mn-ea"/>
              </a:rPr>
              <a:t>A. Visit during off-peak times.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C. Travel for you and no one else.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D. Can overtourism be avoided then?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E. You can still find relatively undiscovered places.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F. You'll find yourself virtually alone, or close to it.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G. Consider giving back to the communities you're visiting. </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p:txBody>
      </p:sp>
      <p:sp>
        <p:nvSpPr>
          <p:cNvPr id="15" name="矩形 14"/>
          <p:cNvSpPr/>
          <p:nvPr/>
        </p:nvSpPr>
        <p:spPr>
          <a:xfrm>
            <a:off x="4791710" y="5683885"/>
            <a:ext cx="4168140" cy="382905"/>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b="1">
                <a:solidFill>
                  <a:schemeClr val="tx1"/>
                </a:solidFill>
              </a:rPr>
              <a:t>3</a:t>
            </a:r>
            <a:r>
              <a:rPr lang="en-US" sz="2400" b="1">
                <a:solidFill>
                  <a:schemeClr val="tx1"/>
                </a:solidFill>
              </a:rPr>
              <a:t>7 </a:t>
            </a:r>
            <a:r>
              <a:rPr lang="zh-CN" altLang="en-US" sz="2400" b="1">
                <a:solidFill>
                  <a:schemeClr val="tx1"/>
                </a:solidFill>
              </a:rPr>
              <a:t>词汇复现：</a:t>
            </a:r>
            <a:r>
              <a:rPr lang="en-US" altLang="zh-CN" sz="2400" b="1">
                <a:solidFill>
                  <a:schemeClr val="tx1"/>
                </a:solidFill>
              </a:rPr>
              <a:t>you  </a:t>
            </a:r>
            <a:r>
              <a:rPr lang="zh-CN" altLang="en-US" sz="2400" b="1">
                <a:solidFill>
                  <a:schemeClr val="tx1"/>
                </a:solidFill>
              </a:rPr>
              <a:t>人称一致</a:t>
            </a:r>
            <a:endParaRPr lang="zh-CN" altLang="en-US" sz="2400" b="1">
              <a:solidFill>
                <a:schemeClr val="tx1"/>
              </a:solidFill>
            </a:endParaRPr>
          </a:p>
        </p:txBody>
      </p:sp>
      <p:sp>
        <p:nvSpPr>
          <p:cNvPr id="18" name="矩形 17"/>
          <p:cNvSpPr/>
          <p:nvPr/>
        </p:nvSpPr>
        <p:spPr>
          <a:xfrm>
            <a:off x="864235" y="805815"/>
            <a:ext cx="1902460" cy="393065"/>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242570" y="1440815"/>
            <a:ext cx="2098040" cy="393065"/>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flipV="1">
            <a:off x="356235" y="1833880"/>
            <a:ext cx="1984375" cy="312420"/>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flipV="1">
            <a:off x="11069955" y="1111885"/>
            <a:ext cx="595630" cy="328930"/>
          </a:xfrm>
          <a:prstGeom prst="rect">
            <a:avLst/>
          </a:prstGeom>
          <a:noFill/>
          <a:ln w="50800" cmpd="sng">
            <a:solidFill>
              <a:schemeClr val="accent2">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矩形 21"/>
          <p:cNvSpPr/>
          <p:nvPr/>
        </p:nvSpPr>
        <p:spPr>
          <a:xfrm flipV="1">
            <a:off x="9672955" y="2533650"/>
            <a:ext cx="595630" cy="328930"/>
          </a:xfrm>
          <a:prstGeom prst="rect">
            <a:avLst/>
          </a:prstGeom>
          <a:noFill/>
          <a:ln w="50800" cmpd="sng">
            <a:solidFill>
              <a:schemeClr val="accent2">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矩形 22"/>
          <p:cNvSpPr/>
          <p:nvPr/>
        </p:nvSpPr>
        <p:spPr>
          <a:xfrm flipV="1">
            <a:off x="9574530" y="3599180"/>
            <a:ext cx="595630" cy="328930"/>
          </a:xfrm>
          <a:prstGeom prst="rect">
            <a:avLst/>
          </a:prstGeom>
          <a:noFill/>
          <a:ln w="50800" cmpd="sng">
            <a:solidFill>
              <a:schemeClr val="accent2">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矩形 23"/>
          <p:cNvSpPr/>
          <p:nvPr/>
        </p:nvSpPr>
        <p:spPr>
          <a:xfrm flipV="1">
            <a:off x="10601325" y="5434330"/>
            <a:ext cx="595630" cy="328930"/>
          </a:xfrm>
          <a:prstGeom prst="rect">
            <a:avLst/>
          </a:prstGeom>
          <a:noFill/>
          <a:ln w="50800" cmpd="sng">
            <a:solidFill>
              <a:schemeClr val="accent2">
                <a:lumMod val="60000"/>
                <a:lumOff val="4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242570" y="805815"/>
            <a:ext cx="8717280" cy="3784600"/>
          </a:xfrm>
          <a:prstGeom prst="rect">
            <a:avLst/>
          </a:prstGeom>
          <a:noFill/>
        </p:spPr>
        <p:txBody>
          <a:bodyPr wrap="square" rtlCol="0" anchor="t">
            <a:spAutoFit/>
          </a:bodyPr>
          <a:p>
            <a:pPr indent="304800"/>
            <a:r>
              <a:rPr sz="2000">
                <a:latin typeface="Times New Roman" panose="02020603050405020304" charset="0"/>
                <a:ea typeface="宋体" panose="02010600030101010101" pitchFamily="2" charset="-122"/>
                <a:cs typeface="Times New Roman" panose="02020603050405020304" charset="0"/>
                <a:sym typeface="+mn-ea"/>
              </a:rPr>
              <a:t>●Choose mindfully. Overvisited destinations are that way for a reason: they're special. With so many online posts featuring the same places, it's easy to feel like you're missing out. Go somewhere only when the landscape, culture or food deeply draws you. </a:t>
            </a:r>
            <a:r>
              <a:rPr sz="2000" u="sng">
                <a:latin typeface="Times New Roman" panose="02020603050405020304" charset="0"/>
                <a:ea typeface="宋体" panose="02010600030101010101" pitchFamily="2" charset="-122"/>
                <a:cs typeface="Times New Roman" panose="02020603050405020304" charset="0"/>
                <a:sym typeface="+mn-ea"/>
              </a:rPr>
              <a:t>37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●Get creative. The best way to ease pressure on over-touristed destinations is to go somewhere else. Though overtourism is described as a problem affecting the entire world, it's actually concentrated to a small number of extremely popular spots. That means you have tons of less-visited options to choose from. </a:t>
            </a:r>
            <a:r>
              <a:rPr sz="2000" u="sng">
                <a:latin typeface="Times New Roman" panose="02020603050405020304" charset="0"/>
                <a:ea typeface="宋体" panose="02010600030101010101" pitchFamily="2" charset="-122"/>
                <a:cs typeface="Times New Roman" panose="02020603050405020304" charset="0"/>
                <a:sym typeface="+mn-ea"/>
              </a:rPr>
              <a:t>38 </a:t>
            </a:r>
            <a:r>
              <a:rPr sz="2000">
                <a:latin typeface="Times New Roman" panose="02020603050405020304" charset="0"/>
                <a:ea typeface="宋体" panose="02010600030101010101" pitchFamily="2" charset="-122"/>
                <a:cs typeface="Times New Roman" panose="02020603050405020304" charset="0"/>
                <a:sym typeface="+mn-ea"/>
              </a:rPr>
              <a:t>Why not try a regional alternative or check out a popular destination's lesser-known sights?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a:t>
            </a:r>
            <a:r>
              <a:rPr sz="2000" u="sng">
                <a:latin typeface="Times New Roman" panose="02020603050405020304" charset="0"/>
                <a:ea typeface="宋体" panose="02010600030101010101" pitchFamily="2" charset="-122"/>
                <a:cs typeface="Times New Roman" panose="02020603050405020304" charset="0"/>
                <a:sym typeface="+mn-ea"/>
              </a:rPr>
              <a:t> 39 </a:t>
            </a:r>
            <a:r>
              <a:rPr sz="2000">
                <a:latin typeface="Times New Roman" panose="02020603050405020304" charset="0"/>
                <a:ea typeface="宋体" panose="02010600030101010101" pitchFamily="2" charset="-122"/>
                <a:cs typeface="Times New Roman" panose="02020603050405020304" charset="0"/>
                <a:sym typeface="+mn-ea"/>
              </a:rPr>
              <a:t>Minimize impact and maximize experience by skipping major holidays or rush hour. You'll compete with fewer tourists, save money, experience a different side of a popular place, and boost the economy when tourism is traditionally slower. </a:t>
            </a:r>
            <a:endParaRPr lang="zh-CN" altLang="en-US" sz="2000">
              <a:latin typeface="Times New Roman" panose="02020603050405020304" charset="0"/>
              <a:ea typeface="宋体" panose="02010600030101010101" pitchFamily="2" charset="-122"/>
              <a:cs typeface="Times New Roman" panose="02020603050405020304" charset="0"/>
              <a:sym typeface="+mn-ea"/>
            </a:endParaRPr>
          </a:p>
        </p:txBody>
      </p:sp>
      <p:sp>
        <p:nvSpPr>
          <p:cNvPr id="28" name="矩形 27"/>
          <p:cNvSpPr/>
          <p:nvPr/>
        </p:nvSpPr>
        <p:spPr>
          <a:xfrm>
            <a:off x="10268585" y="2880995"/>
            <a:ext cx="1757680" cy="362585"/>
          </a:xfrm>
          <a:prstGeom prst="rect">
            <a:avLst/>
          </a:prstGeom>
          <a:noFill/>
          <a:ln w="50800" cmpd="sng">
            <a:solidFill>
              <a:schemeClr val="accent1">
                <a:lumMod val="75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矩形 28"/>
          <p:cNvSpPr/>
          <p:nvPr/>
        </p:nvSpPr>
        <p:spPr>
          <a:xfrm>
            <a:off x="8959850" y="3237230"/>
            <a:ext cx="1024890" cy="362585"/>
          </a:xfrm>
          <a:prstGeom prst="rect">
            <a:avLst/>
          </a:prstGeom>
          <a:noFill/>
          <a:ln w="50800" cmpd="sng">
            <a:solidFill>
              <a:schemeClr val="accent1">
                <a:lumMod val="75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nvSpPr>
        <p:spPr>
          <a:xfrm>
            <a:off x="4792345" y="6193155"/>
            <a:ext cx="4027805" cy="382270"/>
          </a:xfrm>
          <a:prstGeom prst="rect">
            <a:avLst/>
          </a:prstGeom>
          <a:solidFill>
            <a:schemeClr val="accent5">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b="1">
                <a:solidFill>
                  <a:schemeClr val="tx1"/>
                </a:solidFill>
              </a:rPr>
              <a:t>3</a:t>
            </a:r>
            <a:r>
              <a:rPr lang="en-US" sz="2400" b="1">
                <a:solidFill>
                  <a:schemeClr val="tx1"/>
                </a:solidFill>
              </a:rPr>
              <a:t>8 </a:t>
            </a:r>
            <a:r>
              <a:rPr lang="zh-CN" altLang="en-US" sz="2400" b="1">
                <a:solidFill>
                  <a:schemeClr val="tx1"/>
                </a:solidFill>
              </a:rPr>
              <a:t>词汇复现：</a:t>
            </a:r>
            <a:r>
              <a:rPr lang="zh-CN" sz="2400" b="1">
                <a:solidFill>
                  <a:schemeClr val="tx1"/>
                </a:solidFill>
              </a:rPr>
              <a:t>同义词复现</a:t>
            </a:r>
            <a:endParaRPr lang="zh-CN" sz="2400" b="1">
              <a:solidFill>
                <a:schemeClr val="tx1"/>
              </a:solidFill>
            </a:endParaRPr>
          </a:p>
        </p:txBody>
      </p:sp>
      <p:sp>
        <p:nvSpPr>
          <p:cNvPr id="31" name="矩形 30"/>
          <p:cNvSpPr/>
          <p:nvPr/>
        </p:nvSpPr>
        <p:spPr>
          <a:xfrm>
            <a:off x="864235" y="799465"/>
            <a:ext cx="1901825" cy="400050"/>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矩形 31"/>
          <p:cNvSpPr/>
          <p:nvPr/>
        </p:nvSpPr>
        <p:spPr>
          <a:xfrm>
            <a:off x="515620" y="2075180"/>
            <a:ext cx="1824355" cy="400050"/>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矩形 32"/>
          <p:cNvSpPr/>
          <p:nvPr/>
        </p:nvSpPr>
        <p:spPr>
          <a:xfrm>
            <a:off x="242570" y="3562350"/>
            <a:ext cx="1369695" cy="400050"/>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矩形 33"/>
          <p:cNvSpPr/>
          <p:nvPr/>
        </p:nvSpPr>
        <p:spPr>
          <a:xfrm>
            <a:off x="4595495" y="4488815"/>
            <a:ext cx="3503930" cy="382270"/>
          </a:xfrm>
          <a:prstGeom prst="rec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b="1">
                <a:solidFill>
                  <a:schemeClr val="tx1"/>
                </a:solidFill>
              </a:rPr>
              <a:t>3</a:t>
            </a:r>
            <a:r>
              <a:rPr lang="en-US" sz="2400" b="1">
                <a:solidFill>
                  <a:schemeClr val="tx1"/>
                </a:solidFill>
              </a:rPr>
              <a:t>9 </a:t>
            </a:r>
            <a:r>
              <a:rPr lang="zh-CN" altLang="en-US" sz="2400" b="1">
                <a:solidFill>
                  <a:schemeClr val="tx1"/>
                </a:solidFill>
              </a:rPr>
              <a:t>结构一致，同义复现</a:t>
            </a:r>
            <a:endParaRPr lang="zh-CN" sz="2400" b="1">
              <a:solidFill>
                <a:schemeClr val="tx1"/>
              </a:solidFill>
            </a:endParaRPr>
          </a:p>
        </p:txBody>
      </p:sp>
      <p:sp>
        <p:nvSpPr>
          <p:cNvPr id="38" name="文本框 37"/>
          <p:cNvSpPr txBox="1"/>
          <p:nvPr/>
        </p:nvSpPr>
        <p:spPr>
          <a:xfrm>
            <a:off x="1612265" y="1501140"/>
            <a:ext cx="730885" cy="645160"/>
          </a:xfrm>
          <a:prstGeom prst="rect">
            <a:avLst/>
          </a:prstGeom>
          <a:noFill/>
        </p:spPr>
        <p:txBody>
          <a:bodyPr wrap="square" rtlCol="0">
            <a:spAutoFit/>
          </a:bodyPr>
          <a:p>
            <a:r>
              <a:rPr lang="en-US" altLang="zh-CN" sz="3600" b="1">
                <a:solidFill>
                  <a:srgbClr val="FF0000"/>
                </a:solidFill>
              </a:rPr>
              <a:t>C</a:t>
            </a:r>
            <a:endParaRPr lang="en-US" altLang="zh-CN" sz="3600" b="1">
              <a:solidFill>
                <a:srgbClr val="FF0000"/>
              </a:solidFill>
            </a:endParaRPr>
          </a:p>
        </p:txBody>
      </p:sp>
      <p:sp>
        <p:nvSpPr>
          <p:cNvPr id="39" name="文本框 38"/>
          <p:cNvSpPr txBox="1"/>
          <p:nvPr/>
        </p:nvSpPr>
        <p:spPr>
          <a:xfrm>
            <a:off x="7504430" y="2712720"/>
            <a:ext cx="730885" cy="645160"/>
          </a:xfrm>
          <a:prstGeom prst="rect">
            <a:avLst/>
          </a:prstGeom>
          <a:noFill/>
        </p:spPr>
        <p:txBody>
          <a:bodyPr wrap="square" rtlCol="0">
            <a:spAutoFit/>
          </a:bodyPr>
          <a:p>
            <a:r>
              <a:rPr lang="en-US" altLang="zh-CN" sz="3600" b="1">
                <a:solidFill>
                  <a:srgbClr val="FF0000"/>
                </a:solidFill>
              </a:rPr>
              <a:t>E</a:t>
            </a:r>
            <a:endParaRPr lang="en-US" altLang="zh-CN" sz="3600" b="1">
              <a:solidFill>
                <a:srgbClr val="FF0000"/>
              </a:solidFill>
            </a:endParaRPr>
          </a:p>
        </p:txBody>
      </p:sp>
      <p:sp>
        <p:nvSpPr>
          <p:cNvPr id="40" name="文本框 39"/>
          <p:cNvSpPr txBox="1"/>
          <p:nvPr/>
        </p:nvSpPr>
        <p:spPr>
          <a:xfrm>
            <a:off x="1612265" y="3350895"/>
            <a:ext cx="730885" cy="645160"/>
          </a:xfrm>
          <a:prstGeom prst="rect">
            <a:avLst/>
          </a:prstGeom>
          <a:noFill/>
        </p:spPr>
        <p:txBody>
          <a:bodyPr wrap="square" rtlCol="0">
            <a:spAutoFit/>
          </a:bodyPr>
          <a:p>
            <a:r>
              <a:rPr lang="en-US" altLang="zh-CN" sz="3600" b="1">
                <a:solidFill>
                  <a:srgbClr val="FF0000"/>
                </a:solidFill>
              </a:rPr>
              <a:t>A</a:t>
            </a:r>
            <a:endParaRPr lang="en-US" altLang="zh-CN" sz="3600" b="1">
              <a:solidFill>
                <a:srgbClr val="FF0000"/>
              </a:solidFill>
            </a:endParaRPr>
          </a:p>
        </p:txBody>
      </p:sp>
      <p:sp>
        <p:nvSpPr>
          <p:cNvPr id="6" name="矩形 5"/>
          <p:cNvSpPr/>
          <p:nvPr/>
        </p:nvSpPr>
        <p:spPr>
          <a:xfrm>
            <a:off x="4565650" y="4946015"/>
            <a:ext cx="4371340" cy="670560"/>
          </a:xfrm>
          <a:prstGeom prst="rect">
            <a:avLst/>
          </a:prstGeom>
          <a:solidFill>
            <a:schemeClr val="accent2">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b="1">
                <a:solidFill>
                  <a:schemeClr val="tx1"/>
                </a:solidFill>
              </a:rPr>
              <a:t>3</a:t>
            </a:r>
            <a:r>
              <a:rPr lang="en-US" sz="2400" b="1">
                <a:solidFill>
                  <a:schemeClr val="tx1"/>
                </a:solidFill>
              </a:rPr>
              <a:t>7 only when...draws </a:t>
            </a:r>
            <a:r>
              <a:rPr lang="zh-CN" altLang="en-US" sz="2400" b="1">
                <a:solidFill>
                  <a:schemeClr val="tx1"/>
                </a:solidFill>
              </a:rPr>
              <a:t>作为述位发展出新的主位</a:t>
            </a:r>
            <a:r>
              <a:rPr lang="en-US" altLang="zh-CN" sz="2400" b="1">
                <a:solidFill>
                  <a:schemeClr val="tx1"/>
                </a:solidFill>
              </a:rPr>
              <a:t> travel for you</a:t>
            </a:r>
            <a:endParaRPr lang="zh-CN" altLang="en-US" sz="2400" b="1">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to="" calcmode="lin" valueType="num">
                                      <p:cBhvr>
                                        <p:cTn id="7" dur="1" fill="hold"/>
                                        <p:tgtEl>
                                          <p:spTgt spid="1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to="" calcmode="lin" valueType="num">
                                      <p:cBhvr>
                                        <p:cTn id="12" dur="1" fill="hold"/>
                                        <p:tgtEl>
                                          <p:spTgt spid="19"/>
                                        </p:tgtEl>
                                      </p:cBhvr>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to="" calcmode="lin" valueType="num">
                                      <p:cBhvr>
                                        <p:cTn id="22" dur="1" fill="hold"/>
                                        <p:tgtEl>
                                          <p:spTgt spid="20"/>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to="" calcmode="lin" valueType="num">
                                      <p:cBhvr>
                                        <p:cTn id="27" dur="1" fill="hold"/>
                                        <p:tgtEl>
                                          <p:spTgt spid="21"/>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to="" calcmode="lin" valueType="num">
                                      <p:cBhvr>
                                        <p:cTn id="32" dur="1" fill="hold"/>
                                        <p:tgtEl>
                                          <p:spTgt spid="22"/>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to="" calcmode="lin" valueType="num">
                                      <p:cBhvr>
                                        <p:cTn id="37" dur="1" fill="hold"/>
                                        <p:tgtEl>
                                          <p:spTgt spid="23"/>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to="" calcmode="lin" valueType="num">
                                      <p:cBhvr>
                                        <p:cTn id="42" dur="1" fill="hold"/>
                                        <p:tgtEl>
                                          <p:spTgt spid="24"/>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to="" calcmode="lin" valueType="num">
                                      <p:cBhvr>
                                        <p:cTn id="47" dur="1" fill="hold"/>
                                        <p:tgtEl>
                                          <p:spTgt spid="5"/>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to="" calcmode="lin" valueType="num">
                                      <p:cBhvr>
                                        <p:cTn id="52" dur="1" fill="hold"/>
                                        <p:tgtEl>
                                          <p:spTgt spid="15"/>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 to="" calcmode="lin" valueType="num">
                                      <p:cBhvr>
                                        <p:cTn id="57" dur="1" fill="hold"/>
                                        <p:tgtEl>
                                          <p:spTgt spid="6"/>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 to="" calcmode="lin" valueType="num">
                                      <p:cBhvr>
                                        <p:cTn id="62" dur="1" fill="hold"/>
                                        <p:tgtEl>
                                          <p:spTgt spid="38"/>
                                        </p:tgtEl>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to="" calcmode="lin" valueType="num">
                                      <p:cBhvr>
                                        <p:cTn id="67" dur="1" fill="hold"/>
                                        <p:tgtEl>
                                          <p:spTgt spid="25"/>
                                        </p:tgtEl>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 to="" calcmode="lin" valueType="num">
                                      <p:cBhvr>
                                        <p:cTn id="72" dur="1" fill="hold"/>
                                        <p:tgtEl>
                                          <p:spTgt spid="26"/>
                                        </p:tgtEl>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to="" calcmode="lin" valueType="num">
                                      <p:cBhvr>
                                        <p:cTn id="77" dur="1" fill="hold"/>
                                        <p:tgtEl>
                                          <p:spTgt spid="27"/>
                                        </p:tgtEl>
                                      </p:cBhvr>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 to="" calcmode="lin" valueType="num">
                                      <p:cBhvr>
                                        <p:cTn id="82" dur="1" fill="hold"/>
                                        <p:tgtEl>
                                          <p:spTgt spid="28"/>
                                        </p:tgtEl>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 to="" calcmode="lin" valueType="num">
                                      <p:cBhvr>
                                        <p:cTn id="87" dur="1" fill="hold"/>
                                        <p:tgtEl>
                                          <p:spTgt spid="29"/>
                                        </p:tgtEl>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30"/>
                                        </p:tgtEl>
                                        <p:attrNameLst>
                                          <p:attrName>style.visibility</p:attrName>
                                        </p:attrNameLst>
                                      </p:cBhvr>
                                      <p:to>
                                        <p:strVal val="visible"/>
                                      </p:to>
                                    </p:set>
                                    <p:anim to="" calcmode="lin" valueType="num">
                                      <p:cBhvr>
                                        <p:cTn id="92" dur="1" fill="hold"/>
                                        <p:tgtEl>
                                          <p:spTgt spid="30"/>
                                        </p:tgtEl>
                                      </p:cBhvr>
                                    </p:anim>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 to="" calcmode="lin" valueType="num">
                                      <p:cBhvr>
                                        <p:cTn id="97" dur="1" fill="hold"/>
                                        <p:tgtEl>
                                          <p:spTgt spid="39"/>
                                        </p:tgtEl>
                                      </p:cBhvr>
                                    </p:anim>
                                  </p:childTnLst>
                                </p:cTn>
                              </p:par>
                            </p:childTnLst>
                          </p:cTn>
                        </p:par>
                      </p:childTnLst>
                    </p:cTn>
                  </p:par>
                  <p:par>
                    <p:cTn id="98" fill="hold">
                      <p:stCondLst>
                        <p:cond delay="indefinite"/>
                      </p:stCondLst>
                      <p:childTnLst>
                        <p:par>
                          <p:cTn id="99" fill="hold">
                            <p:stCondLst>
                              <p:cond delay="0"/>
                            </p:stCondLst>
                            <p:childTnLst>
                              <p:par>
                                <p:cTn id="100" presetID="24" presetClass="entr" presetSubtype="0"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 to="" calcmode="lin" valueType="num">
                                      <p:cBhvr>
                                        <p:cTn id="102" dur="1" fill="hold"/>
                                        <p:tgtEl>
                                          <p:spTgt spid="31"/>
                                        </p:tgtEl>
                                      </p:cBhvr>
                                    </p:anim>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32"/>
                                        </p:tgtEl>
                                        <p:attrNameLst>
                                          <p:attrName>style.visibility</p:attrName>
                                        </p:attrNameLst>
                                      </p:cBhvr>
                                      <p:to>
                                        <p:strVal val="visible"/>
                                      </p:to>
                                    </p:set>
                                    <p:anim to="" calcmode="lin" valueType="num">
                                      <p:cBhvr>
                                        <p:cTn id="107" dur="1" fill="hold"/>
                                        <p:tgtEl>
                                          <p:spTgt spid="32"/>
                                        </p:tgtEl>
                                      </p:cBhvr>
                                    </p:anim>
                                  </p:childTnLst>
                                </p:cTn>
                              </p:par>
                            </p:childTnLst>
                          </p:cTn>
                        </p:par>
                      </p:childTnLst>
                    </p:cTn>
                  </p:par>
                  <p:par>
                    <p:cTn id="108" fill="hold">
                      <p:stCondLst>
                        <p:cond delay="indefinite"/>
                      </p:stCondLst>
                      <p:childTnLst>
                        <p:par>
                          <p:cTn id="109" fill="hold">
                            <p:stCondLst>
                              <p:cond delay="0"/>
                            </p:stCondLst>
                            <p:childTnLst>
                              <p:par>
                                <p:cTn id="110" presetID="24" presetClass="entr" presetSubtype="0" fill="hold" grpId="0" nodeType="clickEffect">
                                  <p:stCondLst>
                                    <p:cond delay="0"/>
                                  </p:stCondLst>
                                  <p:childTnLst>
                                    <p:set>
                                      <p:cBhvr>
                                        <p:cTn id="111" dur="1" fill="hold">
                                          <p:stCondLst>
                                            <p:cond delay="0"/>
                                          </p:stCondLst>
                                        </p:cTn>
                                        <p:tgtEl>
                                          <p:spTgt spid="33"/>
                                        </p:tgtEl>
                                        <p:attrNameLst>
                                          <p:attrName>style.visibility</p:attrName>
                                        </p:attrNameLst>
                                      </p:cBhvr>
                                      <p:to>
                                        <p:strVal val="visible"/>
                                      </p:to>
                                    </p:set>
                                    <p:anim to="" calcmode="lin" valueType="num">
                                      <p:cBhvr>
                                        <p:cTn id="112" dur="1" fill="hold"/>
                                        <p:tgtEl>
                                          <p:spTgt spid="33"/>
                                        </p:tgtEl>
                                      </p:cBhvr>
                                    </p:anim>
                                  </p:childTnLst>
                                </p:cTn>
                              </p:par>
                            </p:childTnLst>
                          </p:cTn>
                        </p:par>
                      </p:childTnLst>
                    </p:cTn>
                  </p:par>
                  <p:par>
                    <p:cTn id="113" fill="hold">
                      <p:stCondLst>
                        <p:cond delay="indefinite"/>
                      </p:stCondLst>
                      <p:childTnLst>
                        <p:par>
                          <p:cTn id="114" fill="hold">
                            <p:stCondLst>
                              <p:cond delay="0"/>
                            </p:stCondLst>
                            <p:childTnLst>
                              <p:par>
                                <p:cTn id="115" presetID="24" presetClass="entr" presetSubtype="0" fill="hold" grpId="0" nodeType="clickEffect">
                                  <p:stCondLst>
                                    <p:cond delay="0"/>
                                  </p:stCondLst>
                                  <p:childTnLst>
                                    <p:set>
                                      <p:cBhvr>
                                        <p:cTn id="116" dur="1" fill="hold">
                                          <p:stCondLst>
                                            <p:cond delay="0"/>
                                          </p:stCondLst>
                                        </p:cTn>
                                        <p:tgtEl>
                                          <p:spTgt spid="35"/>
                                        </p:tgtEl>
                                        <p:attrNameLst>
                                          <p:attrName>style.visibility</p:attrName>
                                        </p:attrNameLst>
                                      </p:cBhvr>
                                      <p:to>
                                        <p:strVal val="visible"/>
                                      </p:to>
                                    </p:set>
                                    <p:anim to="" calcmode="lin" valueType="num">
                                      <p:cBhvr>
                                        <p:cTn id="117" dur="1" fill="hold"/>
                                        <p:tgtEl>
                                          <p:spTgt spid="35"/>
                                        </p:tgtEl>
                                      </p:cBhvr>
                                    </p:anim>
                                  </p:childTnLst>
                                </p:cTn>
                              </p:par>
                            </p:childTnLst>
                          </p:cTn>
                        </p:par>
                      </p:childTnLst>
                    </p:cTn>
                  </p:par>
                  <p:par>
                    <p:cTn id="118" fill="hold">
                      <p:stCondLst>
                        <p:cond delay="indefinite"/>
                      </p:stCondLst>
                      <p:childTnLst>
                        <p:par>
                          <p:cTn id="119" fill="hold">
                            <p:stCondLst>
                              <p:cond delay="0"/>
                            </p:stCondLst>
                            <p:childTnLst>
                              <p:par>
                                <p:cTn id="120" presetID="24" presetClass="entr" presetSubtype="0" fill="hold" grpId="0" nodeType="clickEffect">
                                  <p:stCondLst>
                                    <p:cond delay="0"/>
                                  </p:stCondLst>
                                  <p:childTnLst>
                                    <p:set>
                                      <p:cBhvr>
                                        <p:cTn id="121" dur="1" fill="hold">
                                          <p:stCondLst>
                                            <p:cond delay="0"/>
                                          </p:stCondLst>
                                        </p:cTn>
                                        <p:tgtEl>
                                          <p:spTgt spid="36"/>
                                        </p:tgtEl>
                                        <p:attrNameLst>
                                          <p:attrName>style.visibility</p:attrName>
                                        </p:attrNameLst>
                                      </p:cBhvr>
                                      <p:to>
                                        <p:strVal val="visible"/>
                                      </p:to>
                                    </p:set>
                                    <p:anim to="" calcmode="lin" valueType="num">
                                      <p:cBhvr>
                                        <p:cTn id="122" dur="1" fill="hold"/>
                                        <p:tgtEl>
                                          <p:spTgt spid="36"/>
                                        </p:tgtEl>
                                      </p:cBhvr>
                                    </p:anim>
                                  </p:childTnLst>
                                </p:cTn>
                              </p:par>
                            </p:childTnLst>
                          </p:cTn>
                        </p:par>
                      </p:childTnLst>
                    </p:cTn>
                  </p:par>
                  <p:par>
                    <p:cTn id="123" fill="hold">
                      <p:stCondLst>
                        <p:cond delay="indefinite"/>
                      </p:stCondLst>
                      <p:childTnLst>
                        <p:par>
                          <p:cTn id="124" fill="hold">
                            <p:stCondLst>
                              <p:cond delay="0"/>
                            </p:stCondLst>
                            <p:childTnLst>
                              <p:par>
                                <p:cTn id="125" presetID="24" presetClass="entr" presetSubtype="0" fill="hold" grpId="0" nodeType="clickEffect">
                                  <p:stCondLst>
                                    <p:cond delay="0"/>
                                  </p:stCondLst>
                                  <p:childTnLst>
                                    <p:set>
                                      <p:cBhvr>
                                        <p:cTn id="126" dur="1" fill="hold">
                                          <p:stCondLst>
                                            <p:cond delay="0"/>
                                          </p:stCondLst>
                                        </p:cTn>
                                        <p:tgtEl>
                                          <p:spTgt spid="34"/>
                                        </p:tgtEl>
                                        <p:attrNameLst>
                                          <p:attrName>style.visibility</p:attrName>
                                        </p:attrNameLst>
                                      </p:cBhvr>
                                      <p:to>
                                        <p:strVal val="visible"/>
                                      </p:to>
                                    </p:set>
                                    <p:anim to="" calcmode="lin" valueType="num">
                                      <p:cBhvr>
                                        <p:cTn id="127" dur="1" fill="hold"/>
                                        <p:tgtEl>
                                          <p:spTgt spid="34"/>
                                        </p:tgtEl>
                                      </p:cBhvr>
                                    </p:anim>
                                  </p:childTnLst>
                                </p:cTn>
                              </p:par>
                            </p:childTnLst>
                          </p:cTn>
                        </p:par>
                      </p:childTnLst>
                    </p:cTn>
                  </p:par>
                  <p:par>
                    <p:cTn id="128" fill="hold">
                      <p:stCondLst>
                        <p:cond delay="indefinite"/>
                      </p:stCondLst>
                      <p:childTnLst>
                        <p:par>
                          <p:cTn id="129" fill="hold">
                            <p:stCondLst>
                              <p:cond delay="0"/>
                            </p:stCondLst>
                            <p:childTnLst>
                              <p:par>
                                <p:cTn id="130" presetID="24" presetClass="entr" presetSubtype="0" fill="hold" grpId="0" nodeType="clickEffect">
                                  <p:stCondLst>
                                    <p:cond delay="0"/>
                                  </p:stCondLst>
                                  <p:childTnLst>
                                    <p:set>
                                      <p:cBhvr>
                                        <p:cTn id="131" dur="1" fill="hold">
                                          <p:stCondLst>
                                            <p:cond delay="0"/>
                                          </p:stCondLst>
                                        </p:cTn>
                                        <p:tgtEl>
                                          <p:spTgt spid="40"/>
                                        </p:tgtEl>
                                        <p:attrNameLst>
                                          <p:attrName>style.visibility</p:attrName>
                                        </p:attrNameLst>
                                      </p:cBhvr>
                                      <p:to>
                                        <p:strVal val="visible"/>
                                      </p:to>
                                    </p:set>
                                    <p:anim to="" calcmode="lin" valueType="num">
                                      <p:cBhvr>
                                        <p:cTn id="132" dur="1" fill="hold"/>
                                        <p:tgtEl>
                                          <p:spTgt spid="4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5" grpId="0" bldLvl="0" animBg="1"/>
      <p:bldP spid="15" grpId="1" animBg="1"/>
      <p:bldP spid="18" grpId="0" bldLvl="0" animBg="1"/>
      <p:bldP spid="18" grpId="1" animBg="1"/>
      <p:bldP spid="19" grpId="0" bldLvl="0" animBg="1"/>
      <p:bldP spid="19" grpId="1" animBg="1"/>
      <p:bldP spid="20" grpId="0" bldLvl="0" animBg="1"/>
      <p:bldP spid="20" grpId="1" animBg="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P spid="27" grpId="0" bldLvl="0" animBg="1"/>
      <p:bldP spid="27" grpId="1" animBg="1"/>
      <p:bldP spid="28" grpId="0" bldLvl="0" animBg="1"/>
      <p:bldP spid="28" grpId="1" animBg="1"/>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P spid="34" grpId="0" bldLvl="0" animBg="1"/>
      <p:bldP spid="34" grpId="1" animBg="1"/>
      <p:bldP spid="35" grpId="0" bldLvl="0" animBg="1"/>
      <p:bldP spid="35" grpId="1" animBg="1"/>
      <p:bldP spid="36" grpId="0" bldLvl="0" animBg="1"/>
      <p:bldP spid="36" grpId="1" animBg="1"/>
      <p:bldP spid="38" grpId="0"/>
      <p:bldP spid="38" grpId="1"/>
      <p:bldP spid="39" grpId="0"/>
      <p:bldP spid="39" grpId="1"/>
      <p:bldP spid="40" grpId="0"/>
      <p:bldP spid="40" grpId="1"/>
      <p:bldP spid="6" grpId="0" bldLvl="0" animBg="1"/>
      <p:bldP spid="6" grpId="1"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t="-9343" b="-93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矩形 2"/>
          <p:cNvSpPr/>
          <p:nvPr/>
        </p:nvSpPr>
        <p:spPr>
          <a:xfrm>
            <a:off x="275303" y="254958"/>
            <a:ext cx="11632504" cy="6309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8" name="组合 97"/>
          <p:cNvGrpSpPr/>
          <p:nvPr/>
        </p:nvGrpSpPr>
        <p:grpSpPr>
          <a:xfrm>
            <a:off x="275840" y="572470"/>
            <a:ext cx="556379" cy="5764151"/>
            <a:chOff x="275840" y="554182"/>
            <a:chExt cx="556379" cy="5764151"/>
          </a:xfrm>
        </p:grpSpPr>
        <p:grpSp>
          <p:nvGrpSpPr>
            <p:cNvPr id="21" name="组合 20"/>
            <p:cNvGrpSpPr/>
            <p:nvPr/>
          </p:nvGrpSpPr>
          <p:grpSpPr>
            <a:xfrm>
              <a:off x="275840" y="554182"/>
              <a:ext cx="556379" cy="252767"/>
              <a:chOff x="279748" y="891858"/>
              <a:chExt cx="744437" cy="338203"/>
            </a:xfrm>
            <a:effectLst>
              <a:outerShdw blurRad="50800" dist="38100" dir="2700000" algn="tl" rotWithShape="0">
                <a:prstClr val="black">
                  <a:alpha val="25000"/>
                </a:prstClr>
              </a:outerShdw>
            </a:effectLst>
          </p:grpSpPr>
          <p:sp>
            <p:nvSpPr>
              <p:cNvPr id="5" name="椭圆 4"/>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8" name="直接连接符 17"/>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275840" y="1013464"/>
              <a:ext cx="556379" cy="252767"/>
              <a:chOff x="279748" y="891858"/>
              <a:chExt cx="744437" cy="338203"/>
            </a:xfrm>
            <a:effectLst>
              <a:outerShdw blurRad="50800" dist="38100" dir="2700000" algn="tl" rotWithShape="0">
                <a:prstClr val="black">
                  <a:alpha val="25000"/>
                </a:prstClr>
              </a:outerShdw>
            </a:effectLst>
          </p:grpSpPr>
          <p:sp>
            <p:nvSpPr>
              <p:cNvPr id="47" name="椭圆 46"/>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8" name="直接连接符 47"/>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275840" y="1472746"/>
              <a:ext cx="556379" cy="252767"/>
              <a:chOff x="279748" y="891858"/>
              <a:chExt cx="744437" cy="338203"/>
            </a:xfrm>
            <a:effectLst>
              <a:outerShdw blurRad="50800" dist="38100" dir="2700000" algn="tl" rotWithShape="0">
                <a:prstClr val="black">
                  <a:alpha val="25000"/>
                </a:prstClr>
              </a:outerShdw>
            </a:effectLst>
          </p:grpSpPr>
          <p:sp>
            <p:nvSpPr>
              <p:cNvPr id="51" name="椭圆 50"/>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2" name="直接连接符 51"/>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75840" y="1932028"/>
              <a:ext cx="556379" cy="252767"/>
              <a:chOff x="279748" y="891858"/>
              <a:chExt cx="744437" cy="338203"/>
            </a:xfrm>
            <a:effectLst>
              <a:outerShdw blurRad="50800" dist="38100" dir="2700000" algn="tl" rotWithShape="0">
                <a:prstClr val="black">
                  <a:alpha val="25000"/>
                </a:prstClr>
              </a:outerShdw>
            </a:effectLst>
          </p:grpSpPr>
          <p:sp>
            <p:nvSpPr>
              <p:cNvPr id="55" name="椭圆 54"/>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6" name="直接连接符 55"/>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275840" y="2391310"/>
              <a:ext cx="556379" cy="252767"/>
              <a:chOff x="279748" y="891858"/>
              <a:chExt cx="744437" cy="338203"/>
            </a:xfrm>
            <a:effectLst>
              <a:outerShdw blurRad="50800" dist="38100" dir="2700000" algn="tl" rotWithShape="0">
                <a:prstClr val="black">
                  <a:alpha val="25000"/>
                </a:prstClr>
              </a:outerShdw>
            </a:effectLst>
          </p:grpSpPr>
          <p:sp>
            <p:nvSpPr>
              <p:cNvPr id="59" name="椭圆 58"/>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0" name="直接连接符 59"/>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275840" y="2850592"/>
              <a:ext cx="556379" cy="252767"/>
              <a:chOff x="279748" y="891858"/>
              <a:chExt cx="744437" cy="338203"/>
            </a:xfrm>
            <a:effectLst>
              <a:outerShdw blurRad="50800" dist="38100" dir="2700000" algn="tl" rotWithShape="0">
                <a:prstClr val="black">
                  <a:alpha val="25000"/>
                </a:prstClr>
              </a:outerShdw>
            </a:effectLst>
          </p:grpSpPr>
          <p:sp>
            <p:nvSpPr>
              <p:cNvPr id="63" name="椭圆 62"/>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4" name="直接连接符 63"/>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275840" y="3309874"/>
              <a:ext cx="556379" cy="252767"/>
              <a:chOff x="279748" y="891858"/>
              <a:chExt cx="744437" cy="338203"/>
            </a:xfrm>
            <a:effectLst>
              <a:outerShdw blurRad="50800" dist="38100" dir="2700000" algn="tl" rotWithShape="0">
                <a:prstClr val="black">
                  <a:alpha val="25000"/>
                </a:prstClr>
              </a:outerShdw>
            </a:effectLst>
          </p:grpSpPr>
          <p:sp>
            <p:nvSpPr>
              <p:cNvPr id="67" name="椭圆 66"/>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8" name="直接连接符 67"/>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275840" y="3769156"/>
              <a:ext cx="556379" cy="252767"/>
              <a:chOff x="279748" y="891858"/>
              <a:chExt cx="744437" cy="338203"/>
            </a:xfrm>
            <a:effectLst>
              <a:outerShdw blurRad="50800" dist="38100" dir="2700000" algn="tl" rotWithShape="0">
                <a:prstClr val="black">
                  <a:alpha val="25000"/>
                </a:prstClr>
              </a:outerShdw>
            </a:effectLst>
          </p:grpSpPr>
          <p:sp>
            <p:nvSpPr>
              <p:cNvPr id="71" name="椭圆 70"/>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2" name="直接连接符 71"/>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275840" y="4228438"/>
              <a:ext cx="556379" cy="252767"/>
              <a:chOff x="279748" y="891858"/>
              <a:chExt cx="744437" cy="338203"/>
            </a:xfrm>
            <a:effectLst>
              <a:outerShdw blurRad="50800" dist="38100" dir="2700000" algn="tl" rotWithShape="0">
                <a:prstClr val="black">
                  <a:alpha val="25000"/>
                </a:prstClr>
              </a:outerShdw>
            </a:effectLst>
          </p:grpSpPr>
          <p:sp>
            <p:nvSpPr>
              <p:cNvPr id="75" name="椭圆 74"/>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6" name="直接连接符 75"/>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275840" y="4687720"/>
              <a:ext cx="556379" cy="252767"/>
              <a:chOff x="279748" y="891858"/>
              <a:chExt cx="744437" cy="338203"/>
            </a:xfrm>
            <a:effectLst>
              <a:outerShdw blurRad="50800" dist="38100" dir="2700000" algn="tl" rotWithShape="0">
                <a:prstClr val="black">
                  <a:alpha val="25000"/>
                </a:prstClr>
              </a:outerShdw>
            </a:effectLst>
          </p:grpSpPr>
          <p:sp>
            <p:nvSpPr>
              <p:cNvPr id="79" name="椭圆 78"/>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80" name="直接连接符 79"/>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275840" y="5147002"/>
              <a:ext cx="556379" cy="252767"/>
              <a:chOff x="279748" y="891858"/>
              <a:chExt cx="744437" cy="338203"/>
            </a:xfrm>
            <a:effectLst>
              <a:outerShdw blurRad="50800" dist="38100" dir="2700000" algn="tl" rotWithShape="0">
                <a:prstClr val="black">
                  <a:alpha val="25000"/>
                </a:prstClr>
              </a:outerShdw>
            </a:effectLst>
          </p:grpSpPr>
          <p:sp>
            <p:nvSpPr>
              <p:cNvPr id="83" name="椭圆 82"/>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84" name="直接连接符 83"/>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275840" y="5606284"/>
              <a:ext cx="556379" cy="252767"/>
              <a:chOff x="279748" y="891858"/>
              <a:chExt cx="744437" cy="338203"/>
            </a:xfrm>
            <a:effectLst>
              <a:outerShdw blurRad="50800" dist="38100" dir="2700000" algn="tl" rotWithShape="0">
                <a:prstClr val="black">
                  <a:alpha val="25000"/>
                </a:prstClr>
              </a:outerShdw>
            </a:effectLst>
          </p:grpSpPr>
          <p:sp>
            <p:nvSpPr>
              <p:cNvPr id="87" name="椭圆 86"/>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88" name="直接连接符 87"/>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275840" y="6065566"/>
              <a:ext cx="556379" cy="252767"/>
              <a:chOff x="279748" y="891858"/>
              <a:chExt cx="744437" cy="338203"/>
            </a:xfrm>
            <a:effectLst>
              <a:outerShdw blurRad="50800" dist="38100" dir="2700000" algn="tl" rotWithShape="0">
                <a:prstClr val="black">
                  <a:alpha val="25000"/>
                </a:prstClr>
              </a:outerShdw>
            </a:effectLst>
          </p:grpSpPr>
          <p:sp>
            <p:nvSpPr>
              <p:cNvPr id="91" name="椭圆 90"/>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92" name="直接连接符 91"/>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grpSp>
        <p:nvGrpSpPr>
          <p:cNvPr id="138" name="组合 137"/>
          <p:cNvGrpSpPr/>
          <p:nvPr/>
        </p:nvGrpSpPr>
        <p:grpSpPr>
          <a:xfrm>
            <a:off x="947462" y="563102"/>
            <a:ext cx="10697211" cy="6090428"/>
            <a:chOff x="5288156" y="-39434"/>
            <a:chExt cx="6968628" cy="6090393"/>
          </a:xfrm>
        </p:grpSpPr>
        <p:sp>
          <p:nvSpPr>
            <p:cNvPr id="117" name="文本框 116"/>
            <p:cNvSpPr txBox="1"/>
            <p:nvPr/>
          </p:nvSpPr>
          <p:spPr>
            <a:xfrm>
              <a:off x="5376267" y="-39013"/>
              <a:ext cx="6880517" cy="521967"/>
            </a:xfrm>
            <a:prstGeom prst="rect">
              <a:avLst/>
            </a:prstGeom>
            <a:noFill/>
          </p:spPr>
          <p:txBody>
            <a:bodyPr wrap="square" rtlCol="0">
              <a:spAutoFit/>
            </a:bodyPr>
            <a:lstStyle/>
            <a:p>
              <a:r>
                <a:rPr lang="en-US" altLang="zh-CN" sz="2800" b="1" spc="600" dirty="0" smtClean="0">
                  <a:solidFill>
                    <a:srgbClr val="4B1E02"/>
                  </a:solidFill>
                  <a:latin typeface="汉仪大宋简" panose="02010609000101010101" pitchFamily="49" charset="-122"/>
                  <a:ea typeface="汉仪大宋简" panose="02010609000101010101" pitchFamily="49" charset="-122"/>
                </a:rPr>
                <a:t>2024</a:t>
              </a:r>
              <a:r>
                <a:rPr lang="zh-CN" altLang="en-US" sz="2800" b="1" spc="600" dirty="0" smtClean="0">
                  <a:solidFill>
                    <a:srgbClr val="4B1E02"/>
                  </a:solidFill>
                  <a:latin typeface="汉仪大宋简" panose="02010609000101010101" pitchFamily="49" charset="-122"/>
                  <a:ea typeface="汉仪大宋简" panose="02010609000101010101" pitchFamily="49" charset="-122"/>
                </a:rPr>
                <a:t>年新高考</a:t>
              </a:r>
              <a:r>
                <a:rPr lang="en-US" altLang="zh-CN" sz="2800" b="1" spc="600" dirty="0" smtClean="0">
                  <a:solidFill>
                    <a:srgbClr val="4B1E02"/>
                  </a:solidFill>
                  <a:latin typeface="汉仪大宋简" panose="02010609000101010101" pitchFamily="49" charset="-122"/>
                  <a:ea typeface="汉仪大宋简" panose="02010609000101010101" pitchFamily="49" charset="-122"/>
                </a:rPr>
                <a:t>I</a:t>
              </a:r>
              <a:r>
                <a:rPr lang="zh-CN" altLang="en-US" sz="2800" b="1" spc="600" dirty="0" smtClean="0">
                  <a:solidFill>
                    <a:srgbClr val="4B1E02"/>
                  </a:solidFill>
                  <a:latin typeface="汉仪大宋简" panose="02010609000101010101" pitchFamily="49" charset="-122"/>
                  <a:ea typeface="汉仪大宋简" panose="02010609000101010101" pitchFamily="49" charset="-122"/>
                </a:rPr>
                <a:t>卷、</a:t>
              </a:r>
              <a:r>
                <a:rPr lang="en-US" altLang="zh-CN" sz="2800" b="1" spc="600" dirty="0" smtClean="0">
                  <a:solidFill>
                    <a:srgbClr val="4B1E02"/>
                  </a:solidFill>
                  <a:latin typeface="汉仪大宋简" panose="02010609000101010101" pitchFamily="49" charset="-122"/>
                  <a:ea typeface="汉仪大宋简" panose="02010609000101010101" pitchFamily="49" charset="-122"/>
                </a:rPr>
                <a:t>II</a:t>
              </a:r>
              <a:r>
                <a:rPr lang="zh-CN" altLang="en-US" sz="2800" b="1" spc="600" dirty="0" smtClean="0">
                  <a:solidFill>
                    <a:srgbClr val="4B1E02"/>
                  </a:solidFill>
                  <a:latin typeface="汉仪大宋简" panose="02010609000101010101" pitchFamily="49" charset="-122"/>
                  <a:ea typeface="汉仪大宋简" panose="02010609000101010101" pitchFamily="49" charset="-122"/>
                </a:rPr>
                <a:t>卷、甲卷七选五讲评</a:t>
              </a:r>
              <a:endParaRPr lang="zh-CN" altLang="en-US" sz="2800" b="1" spc="600" dirty="0" smtClean="0">
                <a:solidFill>
                  <a:srgbClr val="4B1E02"/>
                </a:solidFill>
                <a:latin typeface="汉仪大宋简" panose="02010609000101010101" pitchFamily="49" charset="-122"/>
                <a:ea typeface="汉仪大宋简" panose="02010609000101010101" pitchFamily="49" charset="-122"/>
              </a:endParaRPr>
            </a:p>
          </p:txBody>
        </p:sp>
        <p:sp>
          <p:nvSpPr>
            <p:cNvPr id="116" name="文本框 115"/>
            <p:cNvSpPr txBox="1"/>
            <p:nvPr/>
          </p:nvSpPr>
          <p:spPr>
            <a:xfrm>
              <a:off x="5288156" y="1732841"/>
              <a:ext cx="6968627" cy="712466"/>
            </a:xfrm>
            <a:prstGeom prst="rect">
              <a:avLst/>
            </a:prstGeom>
            <a:noFill/>
          </p:spPr>
          <p:txBody>
            <a:bodyPr wrap="square" rtlCol="0">
              <a:noAutofit/>
            </a:bodyPr>
            <a:lstStyle/>
            <a:p>
              <a:pPr algn="ctr"/>
              <a:r>
                <a:rPr lang="zh-CN" altLang="en-US" sz="5400" spc="600" dirty="0" smtClean="0">
                  <a:solidFill>
                    <a:schemeClr val="tx1"/>
                  </a:solidFill>
                  <a:latin typeface="华文行楷" panose="02010800040101010101" charset="-122"/>
                  <a:ea typeface="华文行楷" panose="02010800040101010101" charset="-122"/>
                  <a:cs typeface="华文行楷" panose="02010800040101010101" charset="-122"/>
                </a:rPr>
                <a:t>利用</a:t>
              </a:r>
              <a:r>
                <a:rPr lang="zh-CN" altLang="en-US" sz="7200" spc="600" dirty="0" smtClean="0">
                  <a:solidFill>
                    <a:srgbClr val="4B1E02"/>
                  </a:solidFill>
                  <a:latin typeface="华文行楷" panose="02010800040101010101" charset="-122"/>
                  <a:ea typeface="华文行楷" panose="02010800040101010101" charset="-122"/>
                  <a:cs typeface="华文行楷" panose="02010800040101010101" charset="-122"/>
                </a:rPr>
                <a:t>语篇分析</a:t>
              </a:r>
              <a:r>
                <a:rPr lang="zh-CN" altLang="en-US" sz="5400" spc="600" dirty="0" smtClean="0">
                  <a:latin typeface="华文行楷" panose="02010800040101010101" charset="-122"/>
                  <a:ea typeface="华文行楷" panose="02010800040101010101" charset="-122"/>
                  <a:cs typeface="华文行楷" panose="02010800040101010101" charset="-122"/>
                </a:rPr>
                <a:t>和</a:t>
              </a:r>
              <a:r>
                <a:rPr lang="zh-CN" altLang="en-US" sz="7200" spc="600" dirty="0" smtClean="0">
                  <a:solidFill>
                    <a:srgbClr val="4B1E02"/>
                  </a:solidFill>
                  <a:latin typeface="华文行楷" panose="02010800040101010101" charset="-122"/>
                  <a:ea typeface="华文行楷" panose="02010800040101010101" charset="-122"/>
                  <a:cs typeface="华文行楷" panose="02010800040101010101" charset="-122"/>
                </a:rPr>
                <a:t>衔接理论</a:t>
              </a:r>
              <a:r>
                <a:rPr lang="zh-CN" altLang="en-US" sz="5400" spc="600" dirty="0" smtClean="0">
                  <a:latin typeface="华文行楷" panose="02010800040101010101" charset="-122"/>
                  <a:ea typeface="华文行楷" panose="02010800040101010101" charset="-122"/>
                  <a:cs typeface="华文行楷" panose="02010800040101010101" charset="-122"/>
                </a:rPr>
                <a:t>突破</a:t>
              </a:r>
              <a:r>
                <a:rPr lang="en-US" altLang="zh-CN" sz="5400" spc="600" dirty="0" smtClean="0">
                  <a:latin typeface="华文行楷" panose="02010800040101010101" charset="-122"/>
                  <a:ea typeface="华文行楷" panose="02010800040101010101" charset="-122"/>
                  <a:cs typeface="华文行楷" panose="02010800040101010101" charset="-122"/>
                </a:rPr>
                <a:t>20</a:t>
              </a:r>
              <a:r>
                <a:rPr lang="zh-CN" altLang="en-US" sz="5400" spc="600" dirty="0" smtClean="0">
                  <a:latin typeface="华文行楷" panose="02010800040101010101" charset="-122"/>
                  <a:ea typeface="华文行楷" panose="02010800040101010101" charset="-122"/>
                  <a:cs typeface="华文行楷" panose="02010800040101010101" charset="-122"/>
                </a:rPr>
                <a:t>24年高考七选五</a:t>
              </a:r>
              <a:r>
                <a:rPr lang="zh-CN" altLang="en-US" sz="5400" spc="600" dirty="0" smtClean="0">
                  <a:latin typeface="华文行楷" panose="02010800040101010101" charset="-122"/>
                  <a:ea typeface="华文行楷" panose="02010800040101010101" charset="-122"/>
                  <a:cs typeface="华文行楷" panose="02010800040101010101" charset="-122"/>
                  <a:sym typeface="+mn-ea"/>
                </a:rPr>
                <a:t>真题</a:t>
              </a:r>
              <a:endParaRPr lang="zh-CN" altLang="en-US" sz="5400" spc="600" dirty="0" smtClean="0">
                <a:latin typeface="华文行楷" panose="02010800040101010101" charset="-122"/>
                <a:ea typeface="华文行楷" panose="02010800040101010101" charset="-122"/>
                <a:cs typeface="华文行楷" panose="02010800040101010101" charset="-122"/>
                <a:sym typeface="+mn-ea"/>
              </a:endParaRPr>
            </a:p>
          </p:txBody>
        </p:sp>
        <p:cxnSp>
          <p:nvCxnSpPr>
            <p:cNvPr id="127" name="直接连接符 126"/>
            <p:cNvCxnSpPr/>
            <p:nvPr/>
          </p:nvCxnSpPr>
          <p:spPr>
            <a:xfrm flipH="1" flipV="1">
              <a:off x="10830935" y="5216137"/>
              <a:ext cx="840069" cy="834822"/>
            </a:xfrm>
            <a:prstGeom prst="line">
              <a:avLst/>
            </a:prstGeom>
            <a:ln w="12700">
              <a:solidFill>
                <a:srgbClr val="402F27"/>
              </a:solidFill>
            </a:ln>
          </p:spPr>
          <p:style>
            <a:lnRef idx="1">
              <a:schemeClr val="accent1"/>
            </a:lnRef>
            <a:fillRef idx="0">
              <a:schemeClr val="accent1"/>
            </a:fillRef>
            <a:effectRef idx="0">
              <a:schemeClr val="accent1"/>
            </a:effectRef>
            <a:fontRef idx="minor">
              <a:schemeClr val="tx1"/>
            </a:fontRef>
          </p:style>
        </p:cxnSp>
        <p:sp>
          <p:nvSpPr>
            <p:cNvPr id="134" name="Freeform 12"/>
            <p:cNvSpPr/>
            <p:nvPr/>
          </p:nvSpPr>
          <p:spPr bwMode="auto">
            <a:xfrm>
              <a:off x="11063673" y="-39434"/>
              <a:ext cx="691911" cy="455529"/>
            </a:xfrm>
            <a:custGeom>
              <a:avLst/>
              <a:gdLst>
                <a:gd name="T0" fmla="*/ 64 w 148"/>
                <a:gd name="T1" fmla="*/ 121 h 128"/>
                <a:gd name="T2" fmla="*/ 64 w 148"/>
                <a:gd name="T3" fmla="*/ 123 h 128"/>
                <a:gd name="T4" fmla="*/ 74 w 148"/>
                <a:gd name="T5" fmla="*/ 128 h 128"/>
                <a:gd name="T6" fmla="*/ 83 w 148"/>
                <a:gd name="T7" fmla="*/ 123 h 128"/>
                <a:gd name="T8" fmla="*/ 83 w 148"/>
                <a:gd name="T9" fmla="*/ 121 h 128"/>
                <a:gd name="T10" fmla="*/ 93 w 148"/>
                <a:gd name="T11" fmla="*/ 118 h 128"/>
                <a:gd name="T12" fmla="*/ 148 w 148"/>
                <a:gd name="T13" fmla="*/ 123 h 128"/>
                <a:gd name="T14" fmla="*/ 148 w 148"/>
                <a:gd name="T15" fmla="*/ 24 h 128"/>
                <a:gd name="T16" fmla="*/ 139 w 148"/>
                <a:gd name="T17" fmla="*/ 23 h 128"/>
                <a:gd name="T18" fmla="*/ 139 w 148"/>
                <a:gd name="T19" fmla="*/ 109 h 128"/>
                <a:gd name="T20" fmla="*/ 94 w 148"/>
                <a:gd name="T21" fmla="*/ 104 h 128"/>
                <a:gd name="T22" fmla="*/ 77 w 148"/>
                <a:gd name="T23" fmla="*/ 119 h 128"/>
                <a:gd name="T24" fmla="*/ 75 w 148"/>
                <a:gd name="T25" fmla="*/ 118 h 128"/>
                <a:gd name="T26" fmla="*/ 89 w 148"/>
                <a:gd name="T27" fmla="*/ 99 h 128"/>
                <a:gd name="T28" fmla="*/ 131 w 148"/>
                <a:gd name="T29" fmla="*/ 96 h 128"/>
                <a:gd name="T30" fmla="*/ 131 w 148"/>
                <a:gd name="T31" fmla="*/ 0 h 128"/>
                <a:gd name="T32" fmla="*/ 111 w 148"/>
                <a:gd name="T33" fmla="*/ 5 h 128"/>
                <a:gd name="T34" fmla="*/ 111 w 148"/>
                <a:gd name="T35" fmla="*/ 76 h 128"/>
                <a:gd name="T36" fmla="*/ 100 w 148"/>
                <a:gd name="T37" fmla="*/ 70 h 128"/>
                <a:gd name="T38" fmla="*/ 90 w 148"/>
                <a:gd name="T39" fmla="*/ 83 h 128"/>
                <a:gd name="T40" fmla="*/ 90 w 148"/>
                <a:gd name="T41" fmla="*/ 11 h 128"/>
                <a:gd name="T42" fmla="*/ 90 w 148"/>
                <a:gd name="T43" fmla="*/ 12 h 128"/>
                <a:gd name="T44" fmla="*/ 74 w 148"/>
                <a:gd name="T45" fmla="*/ 26 h 128"/>
                <a:gd name="T46" fmla="*/ 57 w 148"/>
                <a:gd name="T47" fmla="*/ 12 h 128"/>
                <a:gd name="T48" fmla="*/ 16 w 148"/>
                <a:gd name="T49" fmla="*/ 0 h 128"/>
                <a:gd name="T50" fmla="*/ 16 w 148"/>
                <a:gd name="T51" fmla="*/ 96 h 128"/>
                <a:gd name="T52" fmla="*/ 57 w 148"/>
                <a:gd name="T53" fmla="*/ 99 h 128"/>
                <a:gd name="T54" fmla="*/ 72 w 148"/>
                <a:gd name="T55" fmla="*/ 118 h 128"/>
                <a:gd name="T56" fmla="*/ 70 w 148"/>
                <a:gd name="T57" fmla="*/ 119 h 128"/>
                <a:gd name="T58" fmla="*/ 53 w 148"/>
                <a:gd name="T59" fmla="*/ 104 h 128"/>
                <a:gd name="T60" fmla="*/ 8 w 148"/>
                <a:gd name="T61" fmla="*/ 109 h 128"/>
                <a:gd name="T62" fmla="*/ 8 w 148"/>
                <a:gd name="T63" fmla="*/ 23 h 128"/>
                <a:gd name="T64" fmla="*/ 0 w 148"/>
                <a:gd name="T65" fmla="*/ 24 h 128"/>
                <a:gd name="T66" fmla="*/ 0 w 148"/>
                <a:gd name="T67" fmla="*/ 123 h 128"/>
                <a:gd name="T68" fmla="*/ 54 w 148"/>
                <a:gd name="T69" fmla="*/ 118 h 128"/>
                <a:gd name="T70" fmla="*/ 64 w 148"/>
                <a:gd name="T71"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128">
                  <a:moveTo>
                    <a:pt x="64" y="121"/>
                  </a:moveTo>
                  <a:cubicBezTo>
                    <a:pt x="64" y="122"/>
                    <a:pt x="64" y="122"/>
                    <a:pt x="64" y="123"/>
                  </a:cubicBezTo>
                  <a:cubicBezTo>
                    <a:pt x="64" y="126"/>
                    <a:pt x="68" y="128"/>
                    <a:pt x="74" y="128"/>
                  </a:cubicBezTo>
                  <a:cubicBezTo>
                    <a:pt x="79" y="128"/>
                    <a:pt x="83" y="126"/>
                    <a:pt x="83" y="123"/>
                  </a:cubicBezTo>
                  <a:cubicBezTo>
                    <a:pt x="83" y="122"/>
                    <a:pt x="83" y="122"/>
                    <a:pt x="83" y="121"/>
                  </a:cubicBezTo>
                  <a:cubicBezTo>
                    <a:pt x="86" y="120"/>
                    <a:pt x="89" y="118"/>
                    <a:pt x="93" y="118"/>
                  </a:cubicBezTo>
                  <a:cubicBezTo>
                    <a:pt x="115" y="118"/>
                    <a:pt x="148" y="123"/>
                    <a:pt x="148" y="123"/>
                  </a:cubicBezTo>
                  <a:cubicBezTo>
                    <a:pt x="148" y="24"/>
                    <a:pt x="148" y="24"/>
                    <a:pt x="148" y="24"/>
                  </a:cubicBezTo>
                  <a:cubicBezTo>
                    <a:pt x="148" y="24"/>
                    <a:pt x="144" y="23"/>
                    <a:pt x="139" y="23"/>
                  </a:cubicBezTo>
                  <a:cubicBezTo>
                    <a:pt x="139" y="109"/>
                    <a:pt x="139" y="109"/>
                    <a:pt x="139" y="109"/>
                  </a:cubicBezTo>
                  <a:cubicBezTo>
                    <a:pt x="139" y="109"/>
                    <a:pt x="113" y="98"/>
                    <a:pt x="94" y="104"/>
                  </a:cubicBezTo>
                  <a:cubicBezTo>
                    <a:pt x="87" y="106"/>
                    <a:pt x="81" y="114"/>
                    <a:pt x="77" y="119"/>
                  </a:cubicBezTo>
                  <a:cubicBezTo>
                    <a:pt x="76" y="118"/>
                    <a:pt x="76" y="118"/>
                    <a:pt x="75" y="118"/>
                  </a:cubicBezTo>
                  <a:cubicBezTo>
                    <a:pt x="78" y="113"/>
                    <a:pt x="83" y="103"/>
                    <a:pt x="89" y="99"/>
                  </a:cubicBezTo>
                  <a:cubicBezTo>
                    <a:pt x="107" y="91"/>
                    <a:pt x="131" y="96"/>
                    <a:pt x="131" y="96"/>
                  </a:cubicBezTo>
                  <a:cubicBezTo>
                    <a:pt x="131" y="0"/>
                    <a:pt x="131" y="0"/>
                    <a:pt x="131" y="0"/>
                  </a:cubicBezTo>
                  <a:cubicBezTo>
                    <a:pt x="131" y="0"/>
                    <a:pt x="122" y="2"/>
                    <a:pt x="111" y="5"/>
                  </a:cubicBezTo>
                  <a:cubicBezTo>
                    <a:pt x="111" y="76"/>
                    <a:pt x="111" y="76"/>
                    <a:pt x="111" y="76"/>
                  </a:cubicBezTo>
                  <a:cubicBezTo>
                    <a:pt x="100" y="70"/>
                    <a:pt x="100" y="70"/>
                    <a:pt x="100" y="70"/>
                  </a:cubicBezTo>
                  <a:cubicBezTo>
                    <a:pt x="90" y="83"/>
                    <a:pt x="90" y="83"/>
                    <a:pt x="90" y="83"/>
                  </a:cubicBezTo>
                  <a:cubicBezTo>
                    <a:pt x="90" y="11"/>
                    <a:pt x="90" y="11"/>
                    <a:pt x="90" y="11"/>
                  </a:cubicBezTo>
                  <a:cubicBezTo>
                    <a:pt x="90" y="11"/>
                    <a:pt x="90" y="11"/>
                    <a:pt x="90" y="12"/>
                  </a:cubicBezTo>
                  <a:cubicBezTo>
                    <a:pt x="81" y="15"/>
                    <a:pt x="74" y="26"/>
                    <a:pt x="74" y="26"/>
                  </a:cubicBezTo>
                  <a:cubicBezTo>
                    <a:pt x="74" y="26"/>
                    <a:pt x="66" y="15"/>
                    <a:pt x="57" y="12"/>
                  </a:cubicBezTo>
                  <a:cubicBezTo>
                    <a:pt x="40" y="5"/>
                    <a:pt x="16" y="0"/>
                    <a:pt x="16" y="0"/>
                  </a:cubicBezTo>
                  <a:cubicBezTo>
                    <a:pt x="16" y="96"/>
                    <a:pt x="16" y="96"/>
                    <a:pt x="16" y="96"/>
                  </a:cubicBezTo>
                  <a:cubicBezTo>
                    <a:pt x="16" y="96"/>
                    <a:pt x="40" y="91"/>
                    <a:pt x="57" y="99"/>
                  </a:cubicBezTo>
                  <a:cubicBezTo>
                    <a:pt x="64" y="103"/>
                    <a:pt x="69" y="113"/>
                    <a:pt x="72" y="118"/>
                  </a:cubicBezTo>
                  <a:cubicBezTo>
                    <a:pt x="71" y="118"/>
                    <a:pt x="71" y="118"/>
                    <a:pt x="70" y="119"/>
                  </a:cubicBezTo>
                  <a:cubicBezTo>
                    <a:pt x="67" y="114"/>
                    <a:pt x="60" y="106"/>
                    <a:pt x="53" y="104"/>
                  </a:cubicBezTo>
                  <a:cubicBezTo>
                    <a:pt x="34" y="98"/>
                    <a:pt x="8" y="109"/>
                    <a:pt x="8" y="109"/>
                  </a:cubicBezTo>
                  <a:cubicBezTo>
                    <a:pt x="8" y="23"/>
                    <a:pt x="8" y="23"/>
                    <a:pt x="8" y="23"/>
                  </a:cubicBezTo>
                  <a:cubicBezTo>
                    <a:pt x="3" y="23"/>
                    <a:pt x="0" y="24"/>
                    <a:pt x="0" y="24"/>
                  </a:cubicBezTo>
                  <a:cubicBezTo>
                    <a:pt x="0" y="123"/>
                    <a:pt x="0" y="123"/>
                    <a:pt x="0" y="123"/>
                  </a:cubicBezTo>
                  <a:cubicBezTo>
                    <a:pt x="0" y="123"/>
                    <a:pt x="32" y="118"/>
                    <a:pt x="54" y="118"/>
                  </a:cubicBezTo>
                  <a:cubicBezTo>
                    <a:pt x="58" y="118"/>
                    <a:pt x="61" y="120"/>
                    <a:pt x="64" y="121"/>
                  </a:cubicBezTo>
                  <a:close/>
                </a:path>
              </a:pathLst>
            </a:custGeom>
            <a:solidFill>
              <a:srgbClr val="010004"/>
            </a:solidFill>
            <a:ln>
              <a:noFill/>
            </a:ln>
          </p:spPr>
          <p:txBody>
            <a:bodyPr vert="horz" wrap="square" lIns="91440" tIns="45720" rIns="91440" bIns="45720" numCol="1" anchor="t" anchorCtr="0" compatLnSpc="1"/>
            <a:lstStyle/>
            <a:p>
              <a:endParaRPr lang="en-US"/>
            </a:p>
          </p:txBody>
        </p:sp>
      </p:grpSp>
      <p:sp>
        <p:nvSpPr>
          <p:cNvPr id="137" name="Freeform 24"/>
          <p:cNvSpPr>
            <a:spLocks noEditPoints="1"/>
          </p:cNvSpPr>
          <p:nvPr/>
        </p:nvSpPr>
        <p:spPr bwMode="auto">
          <a:xfrm>
            <a:off x="8595360" y="4500245"/>
            <a:ext cx="3204210" cy="2153285"/>
          </a:xfrm>
          <a:custGeom>
            <a:avLst/>
            <a:gdLst>
              <a:gd name="T0" fmla="*/ 319 w 331"/>
              <a:gd name="T1" fmla="*/ 172 h 339"/>
              <a:gd name="T2" fmla="*/ 321 w 331"/>
              <a:gd name="T3" fmla="*/ 159 h 339"/>
              <a:gd name="T4" fmla="*/ 308 w 331"/>
              <a:gd name="T5" fmla="*/ 133 h 339"/>
              <a:gd name="T6" fmla="*/ 296 w 331"/>
              <a:gd name="T7" fmla="*/ 111 h 339"/>
              <a:gd name="T8" fmla="*/ 284 w 331"/>
              <a:gd name="T9" fmla="*/ 99 h 339"/>
              <a:gd name="T10" fmla="*/ 284 w 331"/>
              <a:gd name="T11" fmla="*/ 81 h 339"/>
              <a:gd name="T12" fmla="*/ 279 w 331"/>
              <a:gd name="T13" fmla="*/ 73 h 339"/>
              <a:gd name="T14" fmla="*/ 278 w 331"/>
              <a:gd name="T15" fmla="*/ 58 h 339"/>
              <a:gd name="T16" fmla="*/ 266 w 331"/>
              <a:gd name="T17" fmla="*/ 38 h 339"/>
              <a:gd name="T18" fmla="*/ 238 w 331"/>
              <a:gd name="T19" fmla="*/ 31 h 339"/>
              <a:gd name="T20" fmla="*/ 205 w 331"/>
              <a:gd name="T21" fmla="*/ 27 h 339"/>
              <a:gd name="T22" fmla="*/ 184 w 331"/>
              <a:gd name="T23" fmla="*/ 9 h 339"/>
              <a:gd name="T24" fmla="*/ 165 w 331"/>
              <a:gd name="T25" fmla="*/ 3 h 339"/>
              <a:gd name="T26" fmla="*/ 153 w 331"/>
              <a:gd name="T27" fmla="*/ 25 h 339"/>
              <a:gd name="T28" fmla="*/ 139 w 331"/>
              <a:gd name="T29" fmla="*/ 22 h 339"/>
              <a:gd name="T30" fmla="*/ 132 w 331"/>
              <a:gd name="T31" fmla="*/ 37 h 339"/>
              <a:gd name="T32" fmla="*/ 116 w 331"/>
              <a:gd name="T33" fmla="*/ 44 h 339"/>
              <a:gd name="T34" fmla="*/ 92 w 331"/>
              <a:gd name="T35" fmla="*/ 36 h 339"/>
              <a:gd name="T36" fmla="*/ 81 w 331"/>
              <a:gd name="T37" fmla="*/ 54 h 339"/>
              <a:gd name="T38" fmla="*/ 64 w 331"/>
              <a:gd name="T39" fmla="*/ 91 h 339"/>
              <a:gd name="T40" fmla="*/ 59 w 331"/>
              <a:gd name="T41" fmla="*/ 116 h 339"/>
              <a:gd name="T42" fmla="*/ 83 w 331"/>
              <a:gd name="T43" fmla="*/ 148 h 339"/>
              <a:gd name="T44" fmla="*/ 62 w 331"/>
              <a:gd name="T45" fmla="*/ 160 h 339"/>
              <a:gd name="T46" fmla="*/ 57 w 331"/>
              <a:gd name="T47" fmla="*/ 166 h 339"/>
              <a:gd name="T48" fmla="*/ 42 w 331"/>
              <a:gd name="T49" fmla="*/ 179 h 339"/>
              <a:gd name="T50" fmla="*/ 18 w 331"/>
              <a:gd name="T51" fmla="*/ 185 h 339"/>
              <a:gd name="T52" fmla="*/ 1 w 331"/>
              <a:gd name="T53" fmla="*/ 194 h 339"/>
              <a:gd name="T54" fmla="*/ 17 w 331"/>
              <a:gd name="T55" fmla="*/ 216 h 339"/>
              <a:gd name="T56" fmla="*/ 13 w 331"/>
              <a:gd name="T57" fmla="*/ 247 h 339"/>
              <a:gd name="T58" fmla="*/ 29 w 331"/>
              <a:gd name="T59" fmla="*/ 261 h 339"/>
              <a:gd name="T60" fmla="*/ 55 w 331"/>
              <a:gd name="T61" fmla="*/ 283 h 339"/>
              <a:gd name="T62" fmla="*/ 58 w 331"/>
              <a:gd name="T63" fmla="*/ 302 h 339"/>
              <a:gd name="T64" fmla="*/ 91 w 331"/>
              <a:gd name="T65" fmla="*/ 306 h 339"/>
              <a:gd name="T66" fmla="*/ 110 w 331"/>
              <a:gd name="T67" fmla="*/ 297 h 339"/>
              <a:gd name="T68" fmla="*/ 113 w 331"/>
              <a:gd name="T69" fmla="*/ 297 h 339"/>
              <a:gd name="T70" fmla="*/ 122 w 331"/>
              <a:gd name="T71" fmla="*/ 323 h 339"/>
              <a:gd name="T72" fmla="*/ 144 w 331"/>
              <a:gd name="T73" fmla="*/ 316 h 339"/>
              <a:gd name="T74" fmla="*/ 143 w 331"/>
              <a:gd name="T75" fmla="*/ 331 h 339"/>
              <a:gd name="T76" fmla="*/ 153 w 331"/>
              <a:gd name="T77" fmla="*/ 317 h 339"/>
              <a:gd name="T78" fmla="*/ 171 w 331"/>
              <a:gd name="T79" fmla="*/ 331 h 339"/>
              <a:gd name="T80" fmla="*/ 197 w 331"/>
              <a:gd name="T81" fmla="*/ 329 h 339"/>
              <a:gd name="T82" fmla="*/ 205 w 331"/>
              <a:gd name="T83" fmla="*/ 336 h 339"/>
              <a:gd name="T84" fmla="*/ 221 w 331"/>
              <a:gd name="T85" fmla="*/ 330 h 339"/>
              <a:gd name="T86" fmla="*/ 231 w 331"/>
              <a:gd name="T87" fmla="*/ 327 h 339"/>
              <a:gd name="T88" fmla="*/ 251 w 331"/>
              <a:gd name="T89" fmla="*/ 337 h 339"/>
              <a:gd name="T90" fmla="*/ 257 w 331"/>
              <a:gd name="T91" fmla="*/ 314 h 339"/>
              <a:gd name="T92" fmla="*/ 275 w 331"/>
              <a:gd name="T93" fmla="*/ 323 h 339"/>
              <a:gd name="T94" fmla="*/ 294 w 331"/>
              <a:gd name="T95" fmla="*/ 306 h 339"/>
              <a:gd name="T96" fmla="*/ 294 w 331"/>
              <a:gd name="T97" fmla="*/ 286 h 339"/>
              <a:gd name="T98" fmla="*/ 295 w 331"/>
              <a:gd name="T99" fmla="*/ 271 h 339"/>
              <a:gd name="T100" fmla="*/ 309 w 331"/>
              <a:gd name="T101" fmla="*/ 263 h 339"/>
              <a:gd name="T102" fmla="*/ 322 w 331"/>
              <a:gd name="T103" fmla="*/ 256 h 339"/>
              <a:gd name="T104" fmla="*/ 328 w 331"/>
              <a:gd name="T105" fmla="*/ 234 h 339"/>
              <a:gd name="T106" fmla="*/ 317 w 331"/>
              <a:gd name="T107" fmla="*/ 214 h 339"/>
              <a:gd name="T108" fmla="*/ 131 w 331"/>
              <a:gd name="T109" fmla="*/ 49 h 339"/>
              <a:gd name="T110" fmla="*/ 140 w 331"/>
              <a:gd name="T111" fmla="*/ 36 h 339"/>
              <a:gd name="T112" fmla="*/ 146 w 331"/>
              <a:gd name="T113" fmla="*/ 324 h 339"/>
              <a:gd name="T114" fmla="*/ 211 w 331"/>
              <a:gd name="T115" fmla="*/ 328 h 339"/>
              <a:gd name="T116" fmla="*/ 237 w 331"/>
              <a:gd name="T117" fmla="*/ 322 h 339"/>
              <a:gd name="T118" fmla="*/ 248 w 331"/>
              <a:gd name="T119" fmla="*/ 324 h 339"/>
              <a:gd name="T120" fmla="*/ 302 w 331"/>
              <a:gd name="T121" fmla="*/ 136 h 339"/>
              <a:gd name="T122" fmla="*/ 325 w 331"/>
              <a:gd name="T123" fmla="*/ 23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39">
                <a:moveTo>
                  <a:pt x="325" y="204"/>
                </a:moveTo>
                <a:cubicBezTo>
                  <a:pt x="326" y="203"/>
                  <a:pt x="326" y="203"/>
                  <a:pt x="326" y="203"/>
                </a:cubicBezTo>
                <a:cubicBezTo>
                  <a:pt x="326" y="203"/>
                  <a:pt x="325" y="203"/>
                  <a:pt x="325" y="203"/>
                </a:cubicBezTo>
                <a:cubicBezTo>
                  <a:pt x="325" y="201"/>
                  <a:pt x="324" y="200"/>
                  <a:pt x="325" y="198"/>
                </a:cubicBezTo>
                <a:cubicBezTo>
                  <a:pt x="325" y="199"/>
                  <a:pt x="326" y="199"/>
                  <a:pt x="326" y="199"/>
                </a:cubicBezTo>
                <a:cubicBezTo>
                  <a:pt x="327" y="198"/>
                  <a:pt x="327" y="197"/>
                  <a:pt x="327" y="196"/>
                </a:cubicBezTo>
                <a:cubicBezTo>
                  <a:pt x="327" y="195"/>
                  <a:pt x="327" y="193"/>
                  <a:pt x="327" y="192"/>
                </a:cubicBezTo>
                <a:cubicBezTo>
                  <a:pt x="326" y="191"/>
                  <a:pt x="326" y="188"/>
                  <a:pt x="327" y="187"/>
                </a:cubicBezTo>
                <a:cubicBezTo>
                  <a:pt x="326" y="186"/>
                  <a:pt x="326" y="186"/>
                  <a:pt x="326" y="186"/>
                </a:cubicBezTo>
                <a:cubicBezTo>
                  <a:pt x="326" y="186"/>
                  <a:pt x="326" y="186"/>
                  <a:pt x="326" y="186"/>
                </a:cubicBezTo>
                <a:cubicBezTo>
                  <a:pt x="325" y="186"/>
                  <a:pt x="325" y="185"/>
                  <a:pt x="324" y="185"/>
                </a:cubicBezTo>
                <a:cubicBezTo>
                  <a:pt x="324" y="182"/>
                  <a:pt x="320" y="184"/>
                  <a:pt x="320" y="181"/>
                </a:cubicBezTo>
                <a:cubicBezTo>
                  <a:pt x="321" y="181"/>
                  <a:pt x="321" y="181"/>
                  <a:pt x="321" y="181"/>
                </a:cubicBezTo>
                <a:cubicBezTo>
                  <a:pt x="319" y="180"/>
                  <a:pt x="321" y="179"/>
                  <a:pt x="320" y="178"/>
                </a:cubicBezTo>
                <a:cubicBezTo>
                  <a:pt x="320" y="178"/>
                  <a:pt x="321" y="178"/>
                  <a:pt x="321" y="178"/>
                </a:cubicBezTo>
                <a:cubicBezTo>
                  <a:pt x="320" y="177"/>
                  <a:pt x="321" y="176"/>
                  <a:pt x="320" y="176"/>
                </a:cubicBezTo>
                <a:cubicBezTo>
                  <a:pt x="321" y="174"/>
                  <a:pt x="319" y="173"/>
                  <a:pt x="319" y="172"/>
                </a:cubicBezTo>
                <a:cubicBezTo>
                  <a:pt x="319" y="173"/>
                  <a:pt x="319" y="173"/>
                  <a:pt x="319" y="173"/>
                </a:cubicBezTo>
                <a:cubicBezTo>
                  <a:pt x="319" y="172"/>
                  <a:pt x="319" y="172"/>
                  <a:pt x="319" y="172"/>
                </a:cubicBezTo>
                <a:cubicBezTo>
                  <a:pt x="319" y="172"/>
                  <a:pt x="319" y="171"/>
                  <a:pt x="319" y="172"/>
                </a:cubicBezTo>
                <a:cubicBezTo>
                  <a:pt x="319" y="171"/>
                  <a:pt x="319" y="171"/>
                  <a:pt x="319" y="171"/>
                </a:cubicBezTo>
                <a:cubicBezTo>
                  <a:pt x="318" y="170"/>
                  <a:pt x="319" y="169"/>
                  <a:pt x="318" y="168"/>
                </a:cubicBezTo>
                <a:cubicBezTo>
                  <a:pt x="318" y="168"/>
                  <a:pt x="318" y="168"/>
                  <a:pt x="318" y="168"/>
                </a:cubicBezTo>
                <a:cubicBezTo>
                  <a:pt x="317" y="168"/>
                  <a:pt x="317" y="168"/>
                  <a:pt x="317" y="168"/>
                </a:cubicBezTo>
                <a:cubicBezTo>
                  <a:pt x="316" y="170"/>
                  <a:pt x="315" y="168"/>
                  <a:pt x="314" y="168"/>
                </a:cubicBezTo>
                <a:cubicBezTo>
                  <a:pt x="313" y="167"/>
                  <a:pt x="311" y="166"/>
                  <a:pt x="313" y="164"/>
                </a:cubicBezTo>
                <a:cubicBezTo>
                  <a:pt x="314" y="164"/>
                  <a:pt x="316" y="166"/>
                  <a:pt x="318" y="166"/>
                </a:cubicBezTo>
                <a:cubicBezTo>
                  <a:pt x="318" y="166"/>
                  <a:pt x="319" y="166"/>
                  <a:pt x="319" y="165"/>
                </a:cubicBezTo>
                <a:cubicBezTo>
                  <a:pt x="317" y="163"/>
                  <a:pt x="317" y="163"/>
                  <a:pt x="317" y="163"/>
                </a:cubicBezTo>
                <a:cubicBezTo>
                  <a:pt x="318" y="161"/>
                  <a:pt x="319" y="163"/>
                  <a:pt x="320" y="163"/>
                </a:cubicBezTo>
                <a:cubicBezTo>
                  <a:pt x="320" y="163"/>
                  <a:pt x="319" y="162"/>
                  <a:pt x="319" y="162"/>
                </a:cubicBezTo>
                <a:cubicBezTo>
                  <a:pt x="320" y="162"/>
                  <a:pt x="321" y="162"/>
                  <a:pt x="321" y="161"/>
                </a:cubicBezTo>
                <a:cubicBezTo>
                  <a:pt x="321" y="160"/>
                  <a:pt x="321" y="160"/>
                  <a:pt x="321" y="160"/>
                </a:cubicBezTo>
                <a:cubicBezTo>
                  <a:pt x="321" y="160"/>
                  <a:pt x="321" y="159"/>
                  <a:pt x="321" y="159"/>
                </a:cubicBezTo>
                <a:cubicBezTo>
                  <a:pt x="320" y="158"/>
                  <a:pt x="320" y="158"/>
                  <a:pt x="320" y="158"/>
                </a:cubicBezTo>
                <a:cubicBezTo>
                  <a:pt x="321" y="157"/>
                  <a:pt x="320" y="157"/>
                  <a:pt x="321" y="156"/>
                </a:cubicBezTo>
                <a:cubicBezTo>
                  <a:pt x="320" y="156"/>
                  <a:pt x="320" y="156"/>
                  <a:pt x="320" y="156"/>
                </a:cubicBezTo>
                <a:cubicBezTo>
                  <a:pt x="317" y="156"/>
                  <a:pt x="317" y="154"/>
                  <a:pt x="316" y="153"/>
                </a:cubicBezTo>
                <a:cubicBezTo>
                  <a:pt x="317" y="152"/>
                  <a:pt x="314" y="150"/>
                  <a:pt x="316" y="150"/>
                </a:cubicBezTo>
                <a:cubicBezTo>
                  <a:pt x="314" y="149"/>
                  <a:pt x="316" y="147"/>
                  <a:pt x="314" y="146"/>
                </a:cubicBezTo>
                <a:cubicBezTo>
                  <a:pt x="313" y="147"/>
                  <a:pt x="313" y="145"/>
                  <a:pt x="312" y="146"/>
                </a:cubicBezTo>
                <a:cubicBezTo>
                  <a:pt x="310" y="146"/>
                  <a:pt x="310" y="144"/>
                  <a:pt x="308" y="143"/>
                </a:cubicBezTo>
                <a:cubicBezTo>
                  <a:pt x="308" y="142"/>
                  <a:pt x="309" y="143"/>
                  <a:pt x="309" y="142"/>
                </a:cubicBezTo>
                <a:cubicBezTo>
                  <a:pt x="310" y="142"/>
                  <a:pt x="310" y="142"/>
                  <a:pt x="310" y="142"/>
                </a:cubicBezTo>
                <a:cubicBezTo>
                  <a:pt x="310" y="141"/>
                  <a:pt x="311" y="139"/>
                  <a:pt x="312" y="138"/>
                </a:cubicBezTo>
                <a:cubicBezTo>
                  <a:pt x="312" y="136"/>
                  <a:pt x="313" y="135"/>
                  <a:pt x="311" y="134"/>
                </a:cubicBezTo>
                <a:cubicBezTo>
                  <a:pt x="311" y="134"/>
                  <a:pt x="311" y="134"/>
                  <a:pt x="311" y="134"/>
                </a:cubicBezTo>
                <a:cubicBezTo>
                  <a:pt x="310" y="134"/>
                  <a:pt x="310" y="133"/>
                  <a:pt x="309" y="134"/>
                </a:cubicBezTo>
                <a:cubicBezTo>
                  <a:pt x="309" y="133"/>
                  <a:pt x="309" y="133"/>
                  <a:pt x="309" y="133"/>
                </a:cubicBezTo>
                <a:cubicBezTo>
                  <a:pt x="308" y="133"/>
                  <a:pt x="308" y="133"/>
                  <a:pt x="308" y="134"/>
                </a:cubicBezTo>
                <a:cubicBezTo>
                  <a:pt x="308" y="133"/>
                  <a:pt x="307" y="133"/>
                  <a:pt x="308" y="133"/>
                </a:cubicBezTo>
                <a:cubicBezTo>
                  <a:pt x="306" y="132"/>
                  <a:pt x="304" y="133"/>
                  <a:pt x="304" y="131"/>
                </a:cubicBezTo>
                <a:cubicBezTo>
                  <a:pt x="304" y="130"/>
                  <a:pt x="303" y="129"/>
                  <a:pt x="304" y="129"/>
                </a:cubicBezTo>
                <a:cubicBezTo>
                  <a:pt x="305" y="129"/>
                  <a:pt x="306" y="129"/>
                  <a:pt x="306" y="130"/>
                </a:cubicBezTo>
                <a:cubicBezTo>
                  <a:pt x="309" y="128"/>
                  <a:pt x="304" y="126"/>
                  <a:pt x="307" y="125"/>
                </a:cubicBezTo>
                <a:cubicBezTo>
                  <a:pt x="306" y="124"/>
                  <a:pt x="305" y="125"/>
                  <a:pt x="305" y="126"/>
                </a:cubicBezTo>
                <a:cubicBezTo>
                  <a:pt x="304" y="126"/>
                  <a:pt x="304" y="125"/>
                  <a:pt x="304" y="124"/>
                </a:cubicBezTo>
                <a:cubicBezTo>
                  <a:pt x="304" y="124"/>
                  <a:pt x="305" y="124"/>
                  <a:pt x="305" y="124"/>
                </a:cubicBezTo>
                <a:cubicBezTo>
                  <a:pt x="305" y="123"/>
                  <a:pt x="304" y="123"/>
                  <a:pt x="303" y="122"/>
                </a:cubicBezTo>
                <a:cubicBezTo>
                  <a:pt x="304" y="123"/>
                  <a:pt x="304" y="123"/>
                  <a:pt x="304" y="123"/>
                </a:cubicBezTo>
                <a:cubicBezTo>
                  <a:pt x="304" y="124"/>
                  <a:pt x="304" y="124"/>
                  <a:pt x="304" y="124"/>
                </a:cubicBezTo>
                <a:cubicBezTo>
                  <a:pt x="301" y="123"/>
                  <a:pt x="300" y="121"/>
                  <a:pt x="300" y="119"/>
                </a:cubicBezTo>
                <a:cubicBezTo>
                  <a:pt x="299" y="119"/>
                  <a:pt x="299" y="120"/>
                  <a:pt x="299" y="120"/>
                </a:cubicBezTo>
                <a:cubicBezTo>
                  <a:pt x="298" y="119"/>
                  <a:pt x="298" y="118"/>
                  <a:pt x="299" y="118"/>
                </a:cubicBezTo>
                <a:cubicBezTo>
                  <a:pt x="298" y="118"/>
                  <a:pt x="297" y="117"/>
                  <a:pt x="296" y="117"/>
                </a:cubicBezTo>
                <a:cubicBezTo>
                  <a:pt x="296" y="116"/>
                  <a:pt x="297" y="115"/>
                  <a:pt x="297" y="114"/>
                </a:cubicBezTo>
                <a:cubicBezTo>
                  <a:pt x="297" y="114"/>
                  <a:pt x="297" y="114"/>
                  <a:pt x="297" y="114"/>
                </a:cubicBezTo>
                <a:cubicBezTo>
                  <a:pt x="297" y="113"/>
                  <a:pt x="295" y="112"/>
                  <a:pt x="296" y="111"/>
                </a:cubicBezTo>
                <a:cubicBezTo>
                  <a:pt x="296" y="111"/>
                  <a:pt x="296" y="110"/>
                  <a:pt x="296" y="110"/>
                </a:cubicBezTo>
                <a:cubicBezTo>
                  <a:pt x="295" y="110"/>
                  <a:pt x="294" y="110"/>
                  <a:pt x="294" y="110"/>
                </a:cubicBezTo>
                <a:cubicBezTo>
                  <a:pt x="294" y="110"/>
                  <a:pt x="294" y="110"/>
                  <a:pt x="294" y="110"/>
                </a:cubicBezTo>
                <a:cubicBezTo>
                  <a:pt x="294" y="110"/>
                  <a:pt x="294" y="111"/>
                  <a:pt x="294" y="111"/>
                </a:cubicBezTo>
                <a:cubicBezTo>
                  <a:pt x="294" y="111"/>
                  <a:pt x="293" y="111"/>
                  <a:pt x="293" y="111"/>
                </a:cubicBezTo>
                <a:cubicBezTo>
                  <a:pt x="293" y="110"/>
                  <a:pt x="293" y="109"/>
                  <a:pt x="293" y="109"/>
                </a:cubicBezTo>
                <a:cubicBezTo>
                  <a:pt x="293" y="108"/>
                  <a:pt x="292" y="110"/>
                  <a:pt x="291" y="108"/>
                </a:cubicBezTo>
                <a:cubicBezTo>
                  <a:pt x="291" y="108"/>
                  <a:pt x="290" y="106"/>
                  <a:pt x="292" y="106"/>
                </a:cubicBezTo>
                <a:cubicBezTo>
                  <a:pt x="291" y="105"/>
                  <a:pt x="291" y="105"/>
                  <a:pt x="291" y="105"/>
                </a:cubicBezTo>
                <a:cubicBezTo>
                  <a:pt x="292" y="104"/>
                  <a:pt x="290" y="103"/>
                  <a:pt x="290" y="102"/>
                </a:cubicBezTo>
                <a:cubicBezTo>
                  <a:pt x="290" y="102"/>
                  <a:pt x="289" y="102"/>
                  <a:pt x="288" y="103"/>
                </a:cubicBezTo>
                <a:cubicBezTo>
                  <a:pt x="289" y="103"/>
                  <a:pt x="289" y="103"/>
                  <a:pt x="289" y="103"/>
                </a:cubicBezTo>
                <a:cubicBezTo>
                  <a:pt x="289" y="103"/>
                  <a:pt x="289" y="103"/>
                  <a:pt x="288" y="104"/>
                </a:cubicBezTo>
                <a:cubicBezTo>
                  <a:pt x="287" y="103"/>
                  <a:pt x="285" y="101"/>
                  <a:pt x="285" y="99"/>
                </a:cubicBezTo>
                <a:cubicBezTo>
                  <a:pt x="285" y="99"/>
                  <a:pt x="285" y="99"/>
                  <a:pt x="285" y="99"/>
                </a:cubicBezTo>
                <a:cubicBezTo>
                  <a:pt x="284" y="99"/>
                  <a:pt x="284" y="98"/>
                  <a:pt x="284" y="98"/>
                </a:cubicBezTo>
                <a:cubicBezTo>
                  <a:pt x="284" y="99"/>
                  <a:pt x="284" y="99"/>
                  <a:pt x="284" y="99"/>
                </a:cubicBezTo>
                <a:cubicBezTo>
                  <a:pt x="283" y="98"/>
                  <a:pt x="283" y="98"/>
                  <a:pt x="283" y="98"/>
                </a:cubicBezTo>
                <a:cubicBezTo>
                  <a:pt x="283" y="98"/>
                  <a:pt x="283" y="98"/>
                  <a:pt x="283" y="98"/>
                </a:cubicBezTo>
                <a:cubicBezTo>
                  <a:pt x="282" y="98"/>
                  <a:pt x="282" y="97"/>
                  <a:pt x="282" y="97"/>
                </a:cubicBezTo>
                <a:cubicBezTo>
                  <a:pt x="282" y="97"/>
                  <a:pt x="282" y="96"/>
                  <a:pt x="282" y="96"/>
                </a:cubicBezTo>
                <a:cubicBezTo>
                  <a:pt x="280" y="94"/>
                  <a:pt x="278" y="96"/>
                  <a:pt x="276" y="95"/>
                </a:cubicBezTo>
                <a:cubicBezTo>
                  <a:pt x="277" y="95"/>
                  <a:pt x="276" y="95"/>
                  <a:pt x="276" y="96"/>
                </a:cubicBezTo>
                <a:cubicBezTo>
                  <a:pt x="275" y="95"/>
                  <a:pt x="275" y="95"/>
                  <a:pt x="275" y="95"/>
                </a:cubicBezTo>
                <a:cubicBezTo>
                  <a:pt x="276" y="93"/>
                  <a:pt x="274" y="93"/>
                  <a:pt x="274" y="92"/>
                </a:cubicBezTo>
                <a:cubicBezTo>
                  <a:pt x="273" y="92"/>
                  <a:pt x="273" y="92"/>
                  <a:pt x="273" y="92"/>
                </a:cubicBezTo>
                <a:cubicBezTo>
                  <a:pt x="272" y="91"/>
                  <a:pt x="273" y="90"/>
                  <a:pt x="273" y="88"/>
                </a:cubicBezTo>
                <a:cubicBezTo>
                  <a:pt x="273" y="86"/>
                  <a:pt x="276" y="86"/>
                  <a:pt x="275" y="84"/>
                </a:cubicBezTo>
                <a:cubicBezTo>
                  <a:pt x="276" y="82"/>
                  <a:pt x="279" y="85"/>
                  <a:pt x="280" y="83"/>
                </a:cubicBezTo>
                <a:cubicBezTo>
                  <a:pt x="280" y="83"/>
                  <a:pt x="280" y="83"/>
                  <a:pt x="280" y="83"/>
                </a:cubicBezTo>
                <a:cubicBezTo>
                  <a:pt x="281" y="82"/>
                  <a:pt x="281" y="82"/>
                  <a:pt x="281" y="82"/>
                </a:cubicBezTo>
                <a:cubicBezTo>
                  <a:pt x="281" y="82"/>
                  <a:pt x="282" y="82"/>
                  <a:pt x="282" y="82"/>
                </a:cubicBezTo>
                <a:cubicBezTo>
                  <a:pt x="281" y="81"/>
                  <a:pt x="283" y="81"/>
                  <a:pt x="283" y="80"/>
                </a:cubicBezTo>
                <a:cubicBezTo>
                  <a:pt x="284" y="81"/>
                  <a:pt x="284" y="81"/>
                  <a:pt x="284" y="81"/>
                </a:cubicBezTo>
                <a:cubicBezTo>
                  <a:pt x="283" y="81"/>
                  <a:pt x="283" y="81"/>
                  <a:pt x="283" y="81"/>
                </a:cubicBezTo>
                <a:cubicBezTo>
                  <a:pt x="284" y="82"/>
                  <a:pt x="284" y="82"/>
                  <a:pt x="284" y="82"/>
                </a:cubicBezTo>
                <a:cubicBezTo>
                  <a:pt x="284" y="81"/>
                  <a:pt x="284" y="81"/>
                  <a:pt x="284" y="81"/>
                </a:cubicBezTo>
                <a:cubicBezTo>
                  <a:pt x="285" y="82"/>
                  <a:pt x="286" y="81"/>
                  <a:pt x="287" y="82"/>
                </a:cubicBezTo>
                <a:cubicBezTo>
                  <a:pt x="287" y="81"/>
                  <a:pt x="286" y="81"/>
                  <a:pt x="286" y="81"/>
                </a:cubicBezTo>
                <a:cubicBezTo>
                  <a:pt x="286" y="81"/>
                  <a:pt x="286" y="81"/>
                  <a:pt x="286" y="81"/>
                </a:cubicBezTo>
                <a:cubicBezTo>
                  <a:pt x="286" y="79"/>
                  <a:pt x="285" y="78"/>
                  <a:pt x="285" y="77"/>
                </a:cubicBezTo>
                <a:cubicBezTo>
                  <a:pt x="284" y="77"/>
                  <a:pt x="284" y="77"/>
                  <a:pt x="284" y="77"/>
                </a:cubicBezTo>
                <a:cubicBezTo>
                  <a:pt x="284" y="77"/>
                  <a:pt x="284" y="77"/>
                  <a:pt x="284" y="77"/>
                </a:cubicBezTo>
                <a:cubicBezTo>
                  <a:pt x="284" y="77"/>
                  <a:pt x="284" y="77"/>
                  <a:pt x="283" y="77"/>
                </a:cubicBezTo>
                <a:cubicBezTo>
                  <a:pt x="283" y="77"/>
                  <a:pt x="283" y="77"/>
                  <a:pt x="283" y="77"/>
                </a:cubicBezTo>
                <a:cubicBezTo>
                  <a:pt x="283" y="77"/>
                  <a:pt x="283" y="76"/>
                  <a:pt x="283" y="76"/>
                </a:cubicBezTo>
                <a:cubicBezTo>
                  <a:pt x="283" y="76"/>
                  <a:pt x="283" y="76"/>
                  <a:pt x="283" y="76"/>
                </a:cubicBezTo>
                <a:cubicBezTo>
                  <a:pt x="283" y="76"/>
                  <a:pt x="283" y="76"/>
                  <a:pt x="283" y="75"/>
                </a:cubicBezTo>
                <a:cubicBezTo>
                  <a:pt x="283" y="75"/>
                  <a:pt x="283" y="75"/>
                  <a:pt x="283" y="75"/>
                </a:cubicBezTo>
                <a:cubicBezTo>
                  <a:pt x="282" y="71"/>
                  <a:pt x="282" y="71"/>
                  <a:pt x="282" y="71"/>
                </a:cubicBezTo>
                <a:cubicBezTo>
                  <a:pt x="281" y="73"/>
                  <a:pt x="280" y="72"/>
                  <a:pt x="279" y="73"/>
                </a:cubicBezTo>
                <a:cubicBezTo>
                  <a:pt x="279" y="73"/>
                  <a:pt x="279" y="73"/>
                  <a:pt x="279" y="73"/>
                </a:cubicBezTo>
                <a:cubicBezTo>
                  <a:pt x="279" y="72"/>
                  <a:pt x="279" y="72"/>
                  <a:pt x="279" y="72"/>
                </a:cubicBezTo>
                <a:cubicBezTo>
                  <a:pt x="279" y="72"/>
                  <a:pt x="279" y="71"/>
                  <a:pt x="279" y="71"/>
                </a:cubicBezTo>
                <a:cubicBezTo>
                  <a:pt x="279" y="70"/>
                  <a:pt x="279" y="70"/>
                  <a:pt x="279" y="70"/>
                </a:cubicBezTo>
                <a:cubicBezTo>
                  <a:pt x="279" y="70"/>
                  <a:pt x="279" y="70"/>
                  <a:pt x="279" y="70"/>
                </a:cubicBezTo>
                <a:cubicBezTo>
                  <a:pt x="279" y="69"/>
                  <a:pt x="279" y="69"/>
                  <a:pt x="280" y="69"/>
                </a:cubicBezTo>
                <a:cubicBezTo>
                  <a:pt x="280" y="69"/>
                  <a:pt x="280" y="68"/>
                  <a:pt x="281" y="68"/>
                </a:cubicBezTo>
                <a:cubicBezTo>
                  <a:pt x="281" y="68"/>
                  <a:pt x="281" y="68"/>
                  <a:pt x="281" y="69"/>
                </a:cubicBezTo>
                <a:cubicBezTo>
                  <a:pt x="282" y="68"/>
                  <a:pt x="283" y="68"/>
                  <a:pt x="282" y="67"/>
                </a:cubicBezTo>
                <a:cubicBezTo>
                  <a:pt x="282" y="67"/>
                  <a:pt x="282" y="67"/>
                  <a:pt x="282" y="67"/>
                </a:cubicBezTo>
                <a:cubicBezTo>
                  <a:pt x="283" y="66"/>
                  <a:pt x="283" y="65"/>
                  <a:pt x="284" y="64"/>
                </a:cubicBezTo>
                <a:cubicBezTo>
                  <a:pt x="284" y="64"/>
                  <a:pt x="283" y="64"/>
                  <a:pt x="283" y="64"/>
                </a:cubicBezTo>
                <a:cubicBezTo>
                  <a:pt x="283" y="63"/>
                  <a:pt x="283" y="63"/>
                  <a:pt x="284" y="63"/>
                </a:cubicBezTo>
                <a:cubicBezTo>
                  <a:pt x="283" y="63"/>
                  <a:pt x="283" y="63"/>
                  <a:pt x="283" y="63"/>
                </a:cubicBezTo>
                <a:cubicBezTo>
                  <a:pt x="283" y="63"/>
                  <a:pt x="283" y="63"/>
                  <a:pt x="283" y="63"/>
                </a:cubicBezTo>
                <a:cubicBezTo>
                  <a:pt x="279" y="67"/>
                  <a:pt x="280" y="60"/>
                  <a:pt x="277" y="59"/>
                </a:cubicBezTo>
                <a:cubicBezTo>
                  <a:pt x="277" y="58"/>
                  <a:pt x="278" y="58"/>
                  <a:pt x="278" y="58"/>
                </a:cubicBezTo>
                <a:cubicBezTo>
                  <a:pt x="277" y="58"/>
                  <a:pt x="277" y="58"/>
                  <a:pt x="277" y="57"/>
                </a:cubicBezTo>
                <a:cubicBezTo>
                  <a:pt x="277" y="57"/>
                  <a:pt x="277" y="57"/>
                  <a:pt x="278" y="57"/>
                </a:cubicBezTo>
                <a:cubicBezTo>
                  <a:pt x="275" y="55"/>
                  <a:pt x="275" y="55"/>
                  <a:pt x="275" y="55"/>
                </a:cubicBezTo>
                <a:cubicBezTo>
                  <a:pt x="277" y="53"/>
                  <a:pt x="274" y="53"/>
                  <a:pt x="275" y="51"/>
                </a:cubicBezTo>
                <a:cubicBezTo>
                  <a:pt x="274" y="52"/>
                  <a:pt x="273" y="51"/>
                  <a:pt x="273" y="51"/>
                </a:cubicBezTo>
                <a:cubicBezTo>
                  <a:pt x="271" y="50"/>
                  <a:pt x="272" y="48"/>
                  <a:pt x="272" y="48"/>
                </a:cubicBezTo>
                <a:cubicBezTo>
                  <a:pt x="272" y="48"/>
                  <a:pt x="272" y="48"/>
                  <a:pt x="272" y="48"/>
                </a:cubicBezTo>
                <a:cubicBezTo>
                  <a:pt x="271" y="48"/>
                  <a:pt x="271" y="47"/>
                  <a:pt x="271" y="47"/>
                </a:cubicBezTo>
                <a:cubicBezTo>
                  <a:pt x="270" y="47"/>
                  <a:pt x="269" y="47"/>
                  <a:pt x="268" y="45"/>
                </a:cubicBezTo>
                <a:cubicBezTo>
                  <a:pt x="268" y="45"/>
                  <a:pt x="269" y="45"/>
                  <a:pt x="269" y="45"/>
                </a:cubicBezTo>
                <a:cubicBezTo>
                  <a:pt x="269" y="44"/>
                  <a:pt x="269" y="44"/>
                  <a:pt x="269" y="44"/>
                </a:cubicBezTo>
                <a:cubicBezTo>
                  <a:pt x="268" y="45"/>
                  <a:pt x="268" y="45"/>
                  <a:pt x="268" y="45"/>
                </a:cubicBezTo>
                <a:cubicBezTo>
                  <a:pt x="267" y="43"/>
                  <a:pt x="270" y="43"/>
                  <a:pt x="270" y="41"/>
                </a:cubicBezTo>
                <a:cubicBezTo>
                  <a:pt x="270" y="41"/>
                  <a:pt x="269" y="41"/>
                  <a:pt x="269" y="40"/>
                </a:cubicBezTo>
                <a:cubicBezTo>
                  <a:pt x="269" y="40"/>
                  <a:pt x="269" y="40"/>
                  <a:pt x="269" y="40"/>
                </a:cubicBezTo>
                <a:cubicBezTo>
                  <a:pt x="268" y="39"/>
                  <a:pt x="268" y="40"/>
                  <a:pt x="267" y="40"/>
                </a:cubicBezTo>
                <a:cubicBezTo>
                  <a:pt x="266" y="40"/>
                  <a:pt x="266" y="39"/>
                  <a:pt x="266" y="38"/>
                </a:cubicBezTo>
                <a:cubicBezTo>
                  <a:pt x="266" y="38"/>
                  <a:pt x="266" y="38"/>
                  <a:pt x="266" y="38"/>
                </a:cubicBezTo>
                <a:cubicBezTo>
                  <a:pt x="265" y="37"/>
                  <a:pt x="267" y="35"/>
                  <a:pt x="267" y="34"/>
                </a:cubicBezTo>
                <a:cubicBezTo>
                  <a:pt x="266" y="34"/>
                  <a:pt x="265" y="35"/>
                  <a:pt x="264" y="35"/>
                </a:cubicBezTo>
                <a:cubicBezTo>
                  <a:pt x="264" y="34"/>
                  <a:pt x="264" y="33"/>
                  <a:pt x="264" y="33"/>
                </a:cubicBezTo>
                <a:cubicBezTo>
                  <a:pt x="263" y="32"/>
                  <a:pt x="263" y="30"/>
                  <a:pt x="261" y="31"/>
                </a:cubicBezTo>
                <a:cubicBezTo>
                  <a:pt x="259" y="31"/>
                  <a:pt x="260" y="29"/>
                  <a:pt x="259" y="27"/>
                </a:cubicBezTo>
                <a:cubicBezTo>
                  <a:pt x="259" y="27"/>
                  <a:pt x="259" y="27"/>
                  <a:pt x="260" y="27"/>
                </a:cubicBezTo>
                <a:cubicBezTo>
                  <a:pt x="259" y="27"/>
                  <a:pt x="259" y="27"/>
                  <a:pt x="259" y="27"/>
                </a:cubicBezTo>
                <a:cubicBezTo>
                  <a:pt x="259" y="27"/>
                  <a:pt x="258" y="27"/>
                  <a:pt x="258" y="28"/>
                </a:cubicBezTo>
                <a:cubicBezTo>
                  <a:pt x="257" y="29"/>
                  <a:pt x="255" y="27"/>
                  <a:pt x="253" y="27"/>
                </a:cubicBezTo>
                <a:cubicBezTo>
                  <a:pt x="252" y="27"/>
                  <a:pt x="251" y="28"/>
                  <a:pt x="250" y="29"/>
                </a:cubicBezTo>
                <a:cubicBezTo>
                  <a:pt x="248" y="28"/>
                  <a:pt x="249" y="31"/>
                  <a:pt x="247" y="31"/>
                </a:cubicBezTo>
                <a:cubicBezTo>
                  <a:pt x="246" y="31"/>
                  <a:pt x="244" y="30"/>
                  <a:pt x="244" y="31"/>
                </a:cubicBezTo>
                <a:cubicBezTo>
                  <a:pt x="244" y="31"/>
                  <a:pt x="245" y="31"/>
                  <a:pt x="245" y="32"/>
                </a:cubicBezTo>
                <a:cubicBezTo>
                  <a:pt x="244" y="32"/>
                  <a:pt x="244" y="33"/>
                  <a:pt x="243" y="33"/>
                </a:cubicBezTo>
                <a:cubicBezTo>
                  <a:pt x="242" y="33"/>
                  <a:pt x="241" y="31"/>
                  <a:pt x="240" y="30"/>
                </a:cubicBezTo>
                <a:cubicBezTo>
                  <a:pt x="240" y="30"/>
                  <a:pt x="238" y="30"/>
                  <a:pt x="238" y="31"/>
                </a:cubicBezTo>
                <a:cubicBezTo>
                  <a:pt x="236" y="31"/>
                  <a:pt x="236" y="33"/>
                  <a:pt x="236" y="34"/>
                </a:cubicBezTo>
                <a:cubicBezTo>
                  <a:pt x="235" y="33"/>
                  <a:pt x="235" y="33"/>
                  <a:pt x="235" y="33"/>
                </a:cubicBezTo>
                <a:cubicBezTo>
                  <a:pt x="233" y="29"/>
                  <a:pt x="229" y="33"/>
                  <a:pt x="227" y="30"/>
                </a:cubicBezTo>
                <a:cubicBezTo>
                  <a:pt x="227" y="29"/>
                  <a:pt x="227" y="29"/>
                  <a:pt x="228" y="28"/>
                </a:cubicBezTo>
                <a:cubicBezTo>
                  <a:pt x="226" y="27"/>
                  <a:pt x="228" y="22"/>
                  <a:pt x="224" y="23"/>
                </a:cubicBezTo>
                <a:cubicBezTo>
                  <a:pt x="225" y="23"/>
                  <a:pt x="224" y="24"/>
                  <a:pt x="224" y="24"/>
                </a:cubicBezTo>
                <a:cubicBezTo>
                  <a:pt x="222" y="23"/>
                  <a:pt x="220" y="26"/>
                  <a:pt x="219" y="23"/>
                </a:cubicBezTo>
                <a:cubicBezTo>
                  <a:pt x="214" y="25"/>
                  <a:pt x="215" y="18"/>
                  <a:pt x="210" y="19"/>
                </a:cubicBezTo>
                <a:cubicBezTo>
                  <a:pt x="210" y="21"/>
                  <a:pt x="208" y="21"/>
                  <a:pt x="206" y="20"/>
                </a:cubicBezTo>
                <a:cubicBezTo>
                  <a:pt x="204" y="20"/>
                  <a:pt x="206" y="18"/>
                  <a:pt x="204" y="17"/>
                </a:cubicBezTo>
                <a:cubicBezTo>
                  <a:pt x="203" y="16"/>
                  <a:pt x="203" y="18"/>
                  <a:pt x="202" y="18"/>
                </a:cubicBezTo>
                <a:cubicBezTo>
                  <a:pt x="202" y="18"/>
                  <a:pt x="202" y="18"/>
                  <a:pt x="202" y="18"/>
                </a:cubicBezTo>
                <a:cubicBezTo>
                  <a:pt x="203" y="21"/>
                  <a:pt x="202" y="24"/>
                  <a:pt x="205" y="26"/>
                </a:cubicBezTo>
                <a:cubicBezTo>
                  <a:pt x="205" y="25"/>
                  <a:pt x="205" y="25"/>
                  <a:pt x="205" y="25"/>
                </a:cubicBezTo>
                <a:cubicBezTo>
                  <a:pt x="205" y="26"/>
                  <a:pt x="205" y="26"/>
                  <a:pt x="205" y="26"/>
                </a:cubicBezTo>
                <a:cubicBezTo>
                  <a:pt x="206" y="26"/>
                  <a:pt x="206" y="27"/>
                  <a:pt x="206" y="27"/>
                </a:cubicBezTo>
                <a:cubicBezTo>
                  <a:pt x="205" y="28"/>
                  <a:pt x="205" y="27"/>
                  <a:pt x="205" y="27"/>
                </a:cubicBezTo>
                <a:cubicBezTo>
                  <a:pt x="204" y="29"/>
                  <a:pt x="204" y="29"/>
                  <a:pt x="204" y="29"/>
                </a:cubicBezTo>
                <a:cubicBezTo>
                  <a:pt x="206" y="29"/>
                  <a:pt x="203" y="30"/>
                  <a:pt x="205" y="31"/>
                </a:cubicBezTo>
                <a:cubicBezTo>
                  <a:pt x="204" y="31"/>
                  <a:pt x="204" y="31"/>
                  <a:pt x="204" y="31"/>
                </a:cubicBezTo>
                <a:cubicBezTo>
                  <a:pt x="204" y="30"/>
                  <a:pt x="202" y="30"/>
                  <a:pt x="202" y="29"/>
                </a:cubicBezTo>
                <a:cubicBezTo>
                  <a:pt x="201" y="29"/>
                  <a:pt x="201" y="27"/>
                  <a:pt x="200" y="27"/>
                </a:cubicBezTo>
                <a:cubicBezTo>
                  <a:pt x="201" y="25"/>
                  <a:pt x="198" y="24"/>
                  <a:pt x="198" y="22"/>
                </a:cubicBezTo>
                <a:cubicBezTo>
                  <a:pt x="198" y="22"/>
                  <a:pt x="198" y="23"/>
                  <a:pt x="198" y="23"/>
                </a:cubicBezTo>
                <a:cubicBezTo>
                  <a:pt x="197" y="21"/>
                  <a:pt x="194" y="20"/>
                  <a:pt x="195" y="18"/>
                </a:cubicBezTo>
                <a:cubicBezTo>
                  <a:pt x="194" y="17"/>
                  <a:pt x="195" y="16"/>
                  <a:pt x="196" y="14"/>
                </a:cubicBezTo>
                <a:cubicBezTo>
                  <a:pt x="195" y="12"/>
                  <a:pt x="193" y="13"/>
                  <a:pt x="192" y="13"/>
                </a:cubicBezTo>
                <a:cubicBezTo>
                  <a:pt x="192" y="15"/>
                  <a:pt x="191" y="16"/>
                  <a:pt x="191" y="16"/>
                </a:cubicBezTo>
                <a:cubicBezTo>
                  <a:pt x="189" y="16"/>
                  <a:pt x="187" y="15"/>
                  <a:pt x="187" y="13"/>
                </a:cubicBezTo>
                <a:cubicBezTo>
                  <a:pt x="186" y="13"/>
                  <a:pt x="185" y="11"/>
                  <a:pt x="184" y="11"/>
                </a:cubicBezTo>
                <a:cubicBezTo>
                  <a:pt x="184" y="11"/>
                  <a:pt x="184" y="11"/>
                  <a:pt x="184" y="10"/>
                </a:cubicBezTo>
                <a:cubicBezTo>
                  <a:pt x="184" y="10"/>
                  <a:pt x="184" y="10"/>
                  <a:pt x="184" y="10"/>
                </a:cubicBezTo>
                <a:cubicBezTo>
                  <a:pt x="183" y="10"/>
                  <a:pt x="183" y="10"/>
                  <a:pt x="183" y="10"/>
                </a:cubicBezTo>
                <a:cubicBezTo>
                  <a:pt x="183" y="10"/>
                  <a:pt x="183" y="9"/>
                  <a:pt x="184" y="9"/>
                </a:cubicBezTo>
                <a:cubicBezTo>
                  <a:pt x="182" y="7"/>
                  <a:pt x="182" y="7"/>
                  <a:pt x="182" y="7"/>
                </a:cubicBezTo>
                <a:cubicBezTo>
                  <a:pt x="182" y="6"/>
                  <a:pt x="180" y="6"/>
                  <a:pt x="180" y="5"/>
                </a:cubicBezTo>
                <a:cubicBezTo>
                  <a:pt x="180" y="5"/>
                  <a:pt x="180" y="5"/>
                  <a:pt x="180" y="5"/>
                </a:cubicBezTo>
                <a:cubicBezTo>
                  <a:pt x="179" y="5"/>
                  <a:pt x="180" y="4"/>
                  <a:pt x="180" y="4"/>
                </a:cubicBezTo>
                <a:cubicBezTo>
                  <a:pt x="178" y="3"/>
                  <a:pt x="176" y="4"/>
                  <a:pt x="174" y="3"/>
                </a:cubicBezTo>
                <a:cubicBezTo>
                  <a:pt x="174" y="3"/>
                  <a:pt x="175" y="3"/>
                  <a:pt x="175" y="2"/>
                </a:cubicBezTo>
                <a:cubicBezTo>
                  <a:pt x="174" y="2"/>
                  <a:pt x="174" y="2"/>
                  <a:pt x="174" y="2"/>
                </a:cubicBezTo>
                <a:cubicBezTo>
                  <a:pt x="173" y="1"/>
                  <a:pt x="171" y="1"/>
                  <a:pt x="171" y="1"/>
                </a:cubicBezTo>
                <a:cubicBezTo>
                  <a:pt x="170" y="1"/>
                  <a:pt x="170" y="0"/>
                  <a:pt x="170" y="0"/>
                </a:cubicBezTo>
                <a:cubicBezTo>
                  <a:pt x="170" y="1"/>
                  <a:pt x="170" y="1"/>
                  <a:pt x="170" y="1"/>
                </a:cubicBezTo>
                <a:cubicBezTo>
                  <a:pt x="169" y="0"/>
                  <a:pt x="169" y="0"/>
                  <a:pt x="169" y="0"/>
                </a:cubicBezTo>
                <a:cubicBezTo>
                  <a:pt x="168" y="1"/>
                  <a:pt x="168" y="1"/>
                  <a:pt x="168" y="1"/>
                </a:cubicBezTo>
                <a:cubicBezTo>
                  <a:pt x="169" y="1"/>
                  <a:pt x="169" y="1"/>
                  <a:pt x="169" y="1"/>
                </a:cubicBezTo>
                <a:cubicBezTo>
                  <a:pt x="168" y="1"/>
                  <a:pt x="167" y="2"/>
                  <a:pt x="167" y="2"/>
                </a:cubicBezTo>
                <a:cubicBezTo>
                  <a:pt x="167" y="3"/>
                  <a:pt x="167" y="3"/>
                  <a:pt x="167" y="3"/>
                </a:cubicBezTo>
                <a:cubicBezTo>
                  <a:pt x="167" y="3"/>
                  <a:pt x="167" y="3"/>
                  <a:pt x="167" y="3"/>
                </a:cubicBezTo>
                <a:cubicBezTo>
                  <a:pt x="166" y="3"/>
                  <a:pt x="165" y="3"/>
                  <a:pt x="165" y="3"/>
                </a:cubicBezTo>
                <a:cubicBezTo>
                  <a:pt x="165" y="3"/>
                  <a:pt x="165" y="3"/>
                  <a:pt x="165" y="3"/>
                </a:cubicBezTo>
                <a:cubicBezTo>
                  <a:pt x="164" y="3"/>
                  <a:pt x="163" y="4"/>
                  <a:pt x="163" y="3"/>
                </a:cubicBezTo>
                <a:cubicBezTo>
                  <a:pt x="162" y="5"/>
                  <a:pt x="161" y="7"/>
                  <a:pt x="159" y="9"/>
                </a:cubicBezTo>
                <a:cubicBezTo>
                  <a:pt x="159" y="10"/>
                  <a:pt x="160" y="12"/>
                  <a:pt x="158" y="12"/>
                </a:cubicBezTo>
                <a:cubicBezTo>
                  <a:pt x="158" y="13"/>
                  <a:pt x="158" y="13"/>
                  <a:pt x="158" y="13"/>
                </a:cubicBezTo>
                <a:cubicBezTo>
                  <a:pt x="159" y="13"/>
                  <a:pt x="159" y="13"/>
                  <a:pt x="159" y="13"/>
                </a:cubicBezTo>
                <a:cubicBezTo>
                  <a:pt x="156" y="17"/>
                  <a:pt x="156" y="17"/>
                  <a:pt x="156" y="17"/>
                </a:cubicBezTo>
                <a:cubicBezTo>
                  <a:pt x="157" y="18"/>
                  <a:pt x="157" y="18"/>
                  <a:pt x="157" y="18"/>
                </a:cubicBezTo>
                <a:cubicBezTo>
                  <a:pt x="156" y="19"/>
                  <a:pt x="156" y="19"/>
                  <a:pt x="156" y="19"/>
                </a:cubicBezTo>
                <a:cubicBezTo>
                  <a:pt x="157" y="20"/>
                  <a:pt x="157" y="21"/>
                  <a:pt x="157" y="22"/>
                </a:cubicBezTo>
                <a:cubicBezTo>
                  <a:pt x="157" y="22"/>
                  <a:pt x="157" y="22"/>
                  <a:pt x="157" y="22"/>
                </a:cubicBezTo>
                <a:cubicBezTo>
                  <a:pt x="157" y="25"/>
                  <a:pt x="157" y="25"/>
                  <a:pt x="157" y="25"/>
                </a:cubicBezTo>
                <a:cubicBezTo>
                  <a:pt x="154" y="27"/>
                  <a:pt x="157" y="21"/>
                  <a:pt x="153" y="22"/>
                </a:cubicBezTo>
                <a:cubicBezTo>
                  <a:pt x="154" y="23"/>
                  <a:pt x="154" y="23"/>
                  <a:pt x="154" y="23"/>
                </a:cubicBezTo>
                <a:cubicBezTo>
                  <a:pt x="154" y="23"/>
                  <a:pt x="154" y="23"/>
                  <a:pt x="154" y="23"/>
                </a:cubicBezTo>
                <a:cubicBezTo>
                  <a:pt x="153" y="24"/>
                  <a:pt x="153" y="24"/>
                  <a:pt x="153" y="24"/>
                </a:cubicBezTo>
                <a:cubicBezTo>
                  <a:pt x="153" y="25"/>
                  <a:pt x="153" y="25"/>
                  <a:pt x="153" y="25"/>
                </a:cubicBezTo>
                <a:cubicBezTo>
                  <a:pt x="152" y="27"/>
                  <a:pt x="152" y="27"/>
                  <a:pt x="152" y="27"/>
                </a:cubicBezTo>
                <a:cubicBezTo>
                  <a:pt x="152" y="27"/>
                  <a:pt x="152" y="27"/>
                  <a:pt x="152" y="27"/>
                </a:cubicBezTo>
                <a:cubicBezTo>
                  <a:pt x="151" y="27"/>
                  <a:pt x="152" y="29"/>
                  <a:pt x="151" y="29"/>
                </a:cubicBezTo>
                <a:cubicBezTo>
                  <a:pt x="151" y="29"/>
                  <a:pt x="151" y="30"/>
                  <a:pt x="152" y="30"/>
                </a:cubicBezTo>
                <a:cubicBezTo>
                  <a:pt x="151" y="32"/>
                  <a:pt x="150" y="33"/>
                  <a:pt x="149" y="34"/>
                </a:cubicBezTo>
                <a:cubicBezTo>
                  <a:pt x="147" y="34"/>
                  <a:pt x="149" y="30"/>
                  <a:pt x="146" y="30"/>
                </a:cubicBezTo>
                <a:cubicBezTo>
                  <a:pt x="147" y="30"/>
                  <a:pt x="146" y="29"/>
                  <a:pt x="146" y="29"/>
                </a:cubicBezTo>
                <a:cubicBezTo>
                  <a:pt x="146" y="29"/>
                  <a:pt x="146" y="29"/>
                  <a:pt x="145" y="29"/>
                </a:cubicBezTo>
                <a:cubicBezTo>
                  <a:pt x="146" y="27"/>
                  <a:pt x="144" y="25"/>
                  <a:pt x="145" y="24"/>
                </a:cubicBezTo>
                <a:cubicBezTo>
                  <a:pt x="144" y="25"/>
                  <a:pt x="144" y="25"/>
                  <a:pt x="144" y="25"/>
                </a:cubicBezTo>
                <a:cubicBezTo>
                  <a:pt x="144" y="24"/>
                  <a:pt x="144" y="24"/>
                  <a:pt x="144" y="24"/>
                </a:cubicBezTo>
                <a:cubicBezTo>
                  <a:pt x="143" y="27"/>
                  <a:pt x="141" y="24"/>
                  <a:pt x="141" y="26"/>
                </a:cubicBezTo>
                <a:cubicBezTo>
                  <a:pt x="140" y="26"/>
                  <a:pt x="140" y="26"/>
                  <a:pt x="140" y="26"/>
                </a:cubicBezTo>
                <a:cubicBezTo>
                  <a:pt x="141" y="24"/>
                  <a:pt x="141" y="24"/>
                  <a:pt x="141" y="24"/>
                </a:cubicBezTo>
                <a:cubicBezTo>
                  <a:pt x="139" y="25"/>
                  <a:pt x="139" y="25"/>
                  <a:pt x="139" y="25"/>
                </a:cubicBezTo>
                <a:cubicBezTo>
                  <a:pt x="139" y="24"/>
                  <a:pt x="138" y="23"/>
                  <a:pt x="139" y="22"/>
                </a:cubicBezTo>
                <a:cubicBezTo>
                  <a:pt x="139" y="22"/>
                  <a:pt x="139" y="22"/>
                  <a:pt x="139" y="22"/>
                </a:cubicBezTo>
                <a:cubicBezTo>
                  <a:pt x="138" y="22"/>
                  <a:pt x="138" y="22"/>
                  <a:pt x="138" y="22"/>
                </a:cubicBezTo>
                <a:cubicBezTo>
                  <a:pt x="137" y="22"/>
                  <a:pt x="137" y="23"/>
                  <a:pt x="136" y="23"/>
                </a:cubicBezTo>
                <a:cubicBezTo>
                  <a:pt x="137" y="24"/>
                  <a:pt x="137" y="24"/>
                  <a:pt x="137" y="24"/>
                </a:cubicBezTo>
                <a:cubicBezTo>
                  <a:pt x="137" y="27"/>
                  <a:pt x="134" y="25"/>
                  <a:pt x="133" y="26"/>
                </a:cubicBezTo>
                <a:cubicBezTo>
                  <a:pt x="134" y="26"/>
                  <a:pt x="134" y="25"/>
                  <a:pt x="135" y="26"/>
                </a:cubicBezTo>
                <a:cubicBezTo>
                  <a:pt x="134" y="27"/>
                  <a:pt x="134" y="27"/>
                  <a:pt x="134" y="27"/>
                </a:cubicBezTo>
                <a:cubicBezTo>
                  <a:pt x="135" y="28"/>
                  <a:pt x="137" y="28"/>
                  <a:pt x="139" y="29"/>
                </a:cubicBezTo>
                <a:cubicBezTo>
                  <a:pt x="139" y="29"/>
                  <a:pt x="140" y="30"/>
                  <a:pt x="139" y="31"/>
                </a:cubicBezTo>
                <a:cubicBezTo>
                  <a:pt x="139" y="31"/>
                  <a:pt x="138" y="31"/>
                  <a:pt x="138" y="31"/>
                </a:cubicBezTo>
                <a:cubicBezTo>
                  <a:pt x="138" y="31"/>
                  <a:pt x="137" y="32"/>
                  <a:pt x="137" y="32"/>
                </a:cubicBezTo>
                <a:cubicBezTo>
                  <a:pt x="137" y="32"/>
                  <a:pt x="136" y="32"/>
                  <a:pt x="136" y="31"/>
                </a:cubicBezTo>
                <a:cubicBezTo>
                  <a:pt x="136" y="32"/>
                  <a:pt x="136" y="32"/>
                  <a:pt x="136" y="32"/>
                </a:cubicBezTo>
                <a:cubicBezTo>
                  <a:pt x="136" y="32"/>
                  <a:pt x="136" y="32"/>
                  <a:pt x="135" y="31"/>
                </a:cubicBezTo>
                <a:cubicBezTo>
                  <a:pt x="135" y="33"/>
                  <a:pt x="136" y="35"/>
                  <a:pt x="135" y="36"/>
                </a:cubicBezTo>
                <a:cubicBezTo>
                  <a:pt x="134" y="36"/>
                  <a:pt x="133" y="37"/>
                  <a:pt x="132" y="35"/>
                </a:cubicBezTo>
                <a:cubicBezTo>
                  <a:pt x="132" y="35"/>
                  <a:pt x="132" y="35"/>
                  <a:pt x="132" y="35"/>
                </a:cubicBezTo>
                <a:cubicBezTo>
                  <a:pt x="130" y="37"/>
                  <a:pt x="133" y="35"/>
                  <a:pt x="132" y="37"/>
                </a:cubicBezTo>
                <a:cubicBezTo>
                  <a:pt x="132" y="37"/>
                  <a:pt x="132" y="38"/>
                  <a:pt x="131" y="38"/>
                </a:cubicBezTo>
                <a:cubicBezTo>
                  <a:pt x="131" y="37"/>
                  <a:pt x="131" y="37"/>
                  <a:pt x="131" y="37"/>
                </a:cubicBezTo>
                <a:cubicBezTo>
                  <a:pt x="130" y="38"/>
                  <a:pt x="130" y="38"/>
                  <a:pt x="130" y="38"/>
                </a:cubicBezTo>
                <a:cubicBezTo>
                  <a:pt x="130" y="38"/>
                  <a:pt x="130" y="39"/>
                  <a:pt x="130" y="39"/>
                </a:cubicBezTo>
                <a:cubicBezTo>
                  <a:pt x="128" y="40"/>
                  <a:pt x="128" y="43"/>
                  <a:pt x="126" y="42"/>
                </a:cubicBezTo>
                <a:cubicBezTo>
                  <a:pt x="126" y="43"/>
                  <a:pt x="125" y="44"/>
                  <a:pt x="124" y="44"/>
                </a:cubicBezTo>
                <a:cubicBezTo>
                  <a:pt x="124" y="44"/>
                  <a:pt x="125" y="44"/>
                  <a:pt x="125" y="44"/>
                </a:cubicBezTo>
                <a:cubicBezTo>
                  <a:pt x="125" y="45"/>
                  <a:pt x="125" y="46"/>
                  <a:pt x="124" y="46"/>
                </a:cubicBezTo>
                <a:cubicBezTo>
                  <a:pt x="124" y="46"/>
                  <a:pt x="123" y="46"/>
                  <a:pt x="123" y="45"/>
                </a:cubicBezTo>
                <a:cubicBezTo>
                  <a:pt x="122" y="45"/>
                  <a:pt x="122" y="43"/>
                  <a:pt x="123" y="43"/>
                </a:cubicBezTo>
                <a:cubicBezTo>
                  <a:pt x="122" y="43"/>
                  <a:pt x="122" y="43"/>
                  <a:pt x="122" y="43"/>
                </a:cubicBezTo>
                <a:cubicBezTo>
                  <a:pt x="122" y="44"/>
                  <a:pt x="121" y="43"/>
                  <a:pt x="121" y="43"/>
                </a:cubicBezTo>
                <a:cubicBezTo>
                  <a:pt x="121" y="43"/>
                  <a:pt x="121" y="42"/>
                  <a:pt x="121" y="42"/>
                </a:cubicBezTo>
                <a:cubicBezTo>
                  <a:pt x="120" y="43"/>
                  <a:pt x="119" y="45"/>
                  <a:pt x="118" y="46"/>
                </a:cubicBezTo>
                <a:cubicBezTo>
                  <a:pt x="118" y="45"/>
                  <a:pt x="118" y="45"/>
                  <a:pt x="118" y="45"/>
                </a:cubicBezTo>
                <a:cubicBezTo>
                  <a:pt x="117" y="46"/>
                  <a:pt x="117" y="45"/>
                  <a:pt x="117" y="46"/>
                </a:cubicBezTo>
                <a:cubicBezTo>
                  <a:pt x="116" y="45"/>
                  <a:pt x="116" y="44"/>
                  <a:pt x="116" y="44"/>
                </a:cubicBezTo>
                <a:cubicBezTo>
                  <a:pt x="115" y="44"/>
                  <a:pt x="115" y="44"/>
                  <a:pt x="115" y="44"/>
                </a:cubicBezTo>
                <a:cubicBezTo>
                  <a:pt x="114" y="43"/>
                  <a:pt x="115" y="43"/>
                  <a:pt x="115" y="42"/>
                </a:cubicBezTo>
                <a:cubicBezTo>
                  <a:pt x="115" y="42"/>
                  <a:pt x="115" y="40"/>
                  <a:pt x="114" y="41"/>
                </a:cubicBezTo>
                <a:cubicBezTo>
                  <a:pt x="113" y="41"/>
                  <a:pt x="113" y="40"/>
                  <a:pt x="113" y="40"/>
                </a:cubicBezTo>
                <a:cubicBezTo>
                  <a:pt x="113" y="40"/>
                  <a:pt x="113" y="40"/>
                  <a:pt x="113" y="40"/>
                </a:cubicBezTo>
                <a:cubicBezTo>
                  <a:pt x="112" y="40"/>
                  <a:pt x="112" y="39"/>
                  <a:pt x="112" y="39"/>
                </a:cubicBezTo>
                <a:cubicBezTo>
                  <a:pt x="111" y="40"/>
                  <a:pt x="111" y="40"/>
                  <a:pt x="111" y="40"/>
                </a:cubicBezTo>
                <a:cubicBezTo>
                  <a:pt x="111" y="39"/>
                  <a:pt x="110" y="40"/>
                  <a:pt x="110" y="40"/>
                </a:cubicBezTo>
                <a:cubicBezTo>
                  <a:pt x="108" y="41"/>
                  <a:pt x="107" y="39"/>
                  <a:pt x="106" y="41"/>
                </a:cubicBezTo>
                <a:cubicBezTo>
                  <a:pt x="106" y="39"/>
                  <a:pt x="103" y="41"/>
                  <a:pt x="103" y="38"/>
                </a:cubicBezTo>
                <a:cubicBezTo>
                  <a:pt x="103" y="39"/>
                  <a:pt x="103" y="39"/>
                  <a:pt x="103" y="39"/>
                </a:cubicBezTo>
                <a:cubicBezTo>
                  <a:pt x="102" y="39"/>
                  <a:pt x="102" y="38"/>
                  <a:pt x="102" y="38"/>
                </a:cubicBezTo>
                <a:cubicBezTo>
                  <a:pt x="102" y="38"/>
                  <a:pt x="102" y="38"/>
                  <a:pt x="102" y="38"/>
                </a:cubicBezTo>
                <a:cubicBezTo>
                  <a:pt x="101" y="36"/>
                  <a:pt x="101" y="36"/>
                  <a:pt x="101" y="36"/>
                </a:cubicBezTo>
                <a:cubicBezTo>
                  <a:pt x="99" y="37"/>
                  <a:pt x="97" y="35"/>
                  <a:pt x="97" y="35"/>
                </a:cubicBezTo>
                <a:cubicBezTo>
                  <a:pt x="97" y="36"/>
                  <a:pt x="98" y="36"/>
                  <a:pt x="98" y="36"/>
                </a:cubicBezTo>
                <a:cubicBezTo>
                  <a:pt x="96" y="39"/>
                  <a:pt x="94" y="37"/>
                  <a:pt x="92" y="36"/>
                </a:cubicBezTo>
                <a:cubicBezTo>
                  <a:pt x="91" y="36"/>
                  <a:pt x="90" y="37"/>
                  <a:pt x="90" y="36"/>
                </a:cubicBezTo>
                <a:cubicBezTo>
                  <a:pt x="89" y="37"/>
                  <a:pt x="88" y="36"/>
                  <a:pt x="88" y="36"/>
                </a:cubicBezTo>
                <a:cubicBezTo>
                  <a:pt x="86" y="36"/>
                  <a:pt x="85" y="35"/>
                  <a:pt x="83" y="35"/>
                </a:cubicBezTo>
                <a:cubicBezTo>
                  <a:pt x="83" y="37"/>
                  <a:pt x="83" y="37"/>
                  <a:pt x="83" y="37"/>
                </a:cubicBezTo>
                <a:cubicBezTo>
                  <a:pt x="84" y="38"/>
                  <a:pt x="85" y="39"/>
                  <a:pt x="86" y="39"/>
                </a:cubicBezTo>
                <a:cubicBezTo>
                  <a:pt x="86" y="39"/>
                  <a:pt x="86" y="39"/>
                  <a:pt x="86" y="39"/>
                </a:cubicBezTo>
                <a:cubicBezTo>
                  <a:pt x="86" y="41"/>
                  <a:pt x="88" y="41"/>
                  <a:pt x="88" y="42"/>
                </a:cubicBezTo>
                <a:cubicBezTo>
                  <a:pt x="88" y="44"/>
                  <a:pt x="91" y="45"/>
                  <a:pt x="90" y="47"/>
                </a:cubicBezTo>
                <a:cubicBezTo>
                  <a:pt x="89" y="45"/>
                  <a:pt x="86" y="44"/>
                  <a:pt x="86" y="41"/>
                </a:cubicBezTo>
                <a:cubicBezTo>
                  <a:pt x="85" y="42"/>
                  <a:pt x="85" y="42"/>
                  <a:pt x="85" y="42"/>
                </a:cubicBezTo>
                <a:cubicBezTo>
                  <a:pt x="83" y="38"/>
                  <a:pt x="82" y="43"/>
                  <a:pt x="80" y="43"/>
                </a:cubicBezTo>
                <a:cubicBezTo>
                  <a:pt x="82" y="46"/>
                  <a:pt x="76" y="46"/>
                  <a:pt x="79" y="48"/>
                </a:cubicBezTo>
                <a:cubicBezTo>
                  <a:pt x="79" y="48"/>
                  <a:pt x="79" y="49"/>
                  <a:pt x="79" y="48"/>
                </a:cubicBezTo>
                <a:cubicBezTo>
                  <a:pt x="79" y="49"/>
                  <a:pt x="79" y="49"/>
                  <a:pt x="78" y="49"/>
                </a:cubicBezTo>
                <a:cubicBezTo>
                  <a:pt x="79" y="50"/>
                  <a:pt x="79" y="52"/>
                  <a:pt x="80" y="53"/>
                </a:cubicBezTo>
                <a:cubicBezTo>
                  <a:pt x="80" y="53"/>
                  <a:pt x="80" y="53"/>
                  <a:pt x="80" y="53"/>
                </a:cubicBezTo>
                <a:cubicBezTo>
                  <a:pt x="81" y="54"/>
                  <a:pt x="81" y="54"/>
                  <a:pt x="81" y="54"/>
                </a:cubicBezTo>
                <a:cubicBezTo>
                  <a:pt x="81" y="54"/>
                  <a:pt x="80" y="55"/>
                  <a:pt x="80" y="56"/>
                </a:cubicBezTo>
                <a:cubicBezTo>
                  <a:pt x="80" y="57"/>
                  <a:pt x="82" y="57"/>
                  <a:pt x="83" y="57"/>
                </a:cubicBezTo>
                <a:cubicBezTo>
                  <a:pt x="84" y="57"/>
                  <a:pt x="82" y="56"/>
                  <a:pt x="83" y="55"/>
                </a:cubicBezTo>
                <a:cubicBezTo>
                  <a:pt x="84" y="55"/>
                  <a:pt x="85" y="56"/>
                  <a:pt x="85" y="56"/>
                </a:cubicBezTo>
                <a:cubicBezTo>
                  <a:pt x="87" y="59"/>
                  <a:pt x="83" y="59"/>
                  <a:pt x="83" y="61"/>
                </a:cubicBezTo>
                <a:cubicBezTo>
                  <a:pt x="83" y="62"/>
                  <a:pt x="82" y="62"/>
                  <a:pt x="81" y="62"/>
                </a:cubicBezTo>
                <a:cubicBezTo>
                  <a:pt x="82" y="62"/>
                  <a:pt x="82" y="62"/>
                  <a:pt x="82" y="62"/>
                </a:cubicBezTo>
                <a:cubicBezTo>
                  <a:pt x="82" y="62"/>
                  <a:pt x="81" y="63"/>
                  <a:pt x="81" y="62"/>
                </a:cubicBezTo>
                <a:cubicBezTo>
                  <a:pt x="81" y="63"/>
                  <a:pt x="80" y="64"/>
                  <a:pt x="81" y="64"/>
                </a:cubicBezTo>
                <a:cubicBezTo>
                  <a:pt x="81" y="65"/>
                  <a:pt x="81" y="66"/>
                  <a:pt x="81" y="67"/>
                </a:cubicBezTo>
                <a:cubicBezTo>
                  <a:pt x="79" y="67"/>
                  <a:pt x="78" y="70"/>
                  <a:pt x="75" y="70"/>
                </a:cubicBezTo>
                <a:cubicBezTo>
                  <a:pt x="74" y="70"/>
                  <a:pt x="74" y="71"/>
                  <a:pt x="74" y="72"/>
                </a:cubicBezTo>
                <a:cubicBezTo>
                  <a:pt x="75" y="73"/>
                  <a:pt x="75" y="73"/>
                  <a:pt x="76" y="73"/>
                </a:cubicBezTo>
                <a:cubicBezTo>
                  <a:pt x="78" y="75"/>
                  <a:pt x="76" y="78"/>
                  <a:pt x="76" y="80"/>
                </a:cubicBezTo>
                <a:cubicBezTo>
                  <a:pt x="79" y="83"/>
                  <a:pt x="73" y="86"/>
                  <a:pt x="76" y="89"/>
                </a:cubicBezTo>
                <a:cubicBezTo>
                  <a:pt x="74" y="90"/>
                  <a:pt x="72" y="88"/>
                  <a:pt x="70" y="88"/>
                </a:cubicBezTo>
                <a:cubicBezTo>
                  <a:pt x="69" y="91"/>
                  <a:pt x="66" y="90"/>
                  <a:pt x="64" y="91"/>
                </a:cubicBezTo>
                <a:cubicBezTo>
                  <a:pt x="66" y="92"/>
                  <a:pt x="64" y="92"/>
                  <a:pt x="64" y="93"/>
                </a:cubicBezTo>
                <a:cubicBezTo>
                  <a:pt x="65" y="93"/>
                  <a:pt x="65" y="93"/>
                  <a:pt x="65" y="93"/>
                </a:cubicBezTo>
                <a:cubicBezTo>
                  <a:pt x="66" y="94"/>
                  <a:pt x="67" y="95"/>
                  <a:pt x="67" y="96"/>
                </a:cubicBezTo>
                <a:cubicBezTo>
                  <a:pt x="67" y="97"/>
                  <a:pt x="67" y="97"/>
                  <a:pt x="67" y="97"/>
                </a:cubicBezTo>
                <a:cubicBezTo>
                  <a:pt x="66" y="97"/>
                  <a:pt x="65" y="96"/>
                  <a:pt x="65" y="95"/>
                </a:cubicBezTo>
                <a:cubicBezTo>
                  <a:pt x="63" y="97"/>
                  <a:pt x="63" y="97"/>
                  <a:pt x="63" y="97"/>
                </a:cubicBezTo>
                <a:cubicBezTo>
                  <a:pt x="64" y="100"/>
                  <a:pt x="60" y="101"/>
                  <a:pt x="60" y="103"/>
                </a:cubicBezTo>
                <a:cubicBezTo>
                  <a:pt x="59" y="103"/>
                  <a:pt x="57" y="103"/>
                  <a:pt x="56" y="102"/>
                </a:cubicBezTo>
                <a:cubicBezTo>
                  <a:pt x="54" y="102"/>
                  <a:pt x="52" y="104"/>
                  <a:pt x="50" y="103"/>
                </a:cubicBezTo>
                <a:cubicBezTo>
                  <a:pt x="51" y="103"/>
                  <a:pt x="51" y="104"/>
                  <a:pt x="50" y="104"/>
                </a:cubicBezTo>
                <a:cubicBezTo>
                  <a:pt x="49" y="103"/>
                  <a:pt x="48" y="106"/>
                  <a:pt x="47" y="105"/>
                </a:cubicBezTo>
                <a:cubicBezTo>
                  <a:pt x="47" y="107"/>
                  <a:pt x="49" y="107"/>
                  <a:pt x="50" y="109"/>
                </a:cubicBezTo>
                <a:cubicBezTo>
                  <a:pt x="50" y="110"/>
                  <a:pt x="50" y="110"/>
                  <a:pt x="50" y="110"/>
                </a:cubicBezTo>
                <a:cubicBezTo>
                  <a:pt x="50" y="110"/>
                  <a:pt x="50" y="110"/>
                  <a:pt x="50" y="111"/>
                </a:cubicBezTo>
                <a:cubicBezTo>
                  <a:pt x="51" y="110"/>
                  <a:pt x="51" y="110"/>
                  <a:pt x="51" y="110"/>
                </a:cubicBezTo>
                <a:cubicBezTo>
                  <a:pt x="52" y="111"/>
                  <a:pt x="53" y="113"/>
                  <a:pt x="55" y="113"/>
                </a:cubicBezTo>
                <a:cubicBezTo>
                  <a:pt x="56" y="115"/>
                  <a:pt x="58" y="115"/>
                  <a:pt x="59" y="116"/>
                </a:cubicBezTo>
                <a:cubicBezTo>
                  <a:pt x="61" y="119"/>
                  <a:pt x="64" y="120"/>
                  <a:pt x="67" y="121"/>
                </a:cubicBezTo>
                <a:cubicBezTo>
                  <a:pt x="69" y="123"/>
                  <a:pt x="70" y="123"/>
                  <a:pt x="72" y="124"/>
                </a:cubicBezTo>
                <a:cubicBezTo>
                  <a:pt x="74" y="127"/>
                  <a:pt x="76" y="130"/>
                  <a:pt x="79" y="132"/>
                </a:cubicBezTo>
                <a:cubicBezTo>
                  <a:pt x="80" y="134"/>
                  <a:pt x="80" y="135"/>
                  <a:pt x="82" y="137"/>
                </a:cubicBezTo>
                <a:cubicBezTo>
                  <a:pt x="82" y="137"/>
                  <a:pt x="82" y="138"/>
                  <a:pt x="81" y="138"/>
                </a:cubicBezTo>
                <a:cubicBezTo>
                  <a:pt x="81" y="139"/>
                  <a:pt x="82" y="140"/>
                  <a:pt x="82" y="141"/>
                </a:cubicBezTo>
                <a:cubicBezTo>
                  <a:pt x="83" y="143"/>
                  <a:pt x="85" y="140"/>
                  <a:pt x="86" y="141"/>
                </a:cubicBezTo>
                <a:cubicBezTo>
                  <a:pt x="86" y="141"/>
                  <a:pt x="86" y="142"/>
                  <a:pt x="86" y="142"/>
                </a:cubicBezTo>
                <a:cubicBezTo>
                  <a:pt x="86" y="142"/>
                  <a:pt x="86" y="142"/>
                  <a:pt x="86" y="142"/>
                </a:cubicBezTo>
                <a:cubicBezTo>
                  <a:pt x="86" y="143"/>
                  <a:pt x="86" y="143"/>
                  <a:pt x="86" y="143"/>
                </a:cubicBezTo>
                <a:cubicBezTo>
                  <a:pt x="86" y="144"/>
                  <a:pt x="86" y="144"/>
                  <a:pt x="86" y="144"/>
                </a:cubicBezTo>
                <a:cubicBezTo>
                  <a:pt x="86" y="144"/>
                  <a:pt x="86" y="144"/>
                  <a:pt x="86" y="144"/>
                </a:cubicBezTo>
                <a:cubicBezTo>
                  <a:pt x="86" y="145"/>
                  <a:pt x="86" y="145"/>
                  <a:pt x="87" y="146"/>
                </a:cubicBezTo>
                <a:cubicBezTo>
                  <a:pt x="86" y="146"/>
                  <a:pt x="86" y="146"/>
                  <a:pt x="85" y="146"/>
                </a:cubicBezTo>
                <a:cubicBezTo>
                  <a:pt x="85" y="146"/>
                  <a:pt x="86" y="147"/>
                  <a:pt x="85" y="147"/>
                </a:cubicBezTo>
                <a:cubicBezTo>
                  <a:pt x="85" y="147"/>
                  <a:pt x="85" y="147"/>
                  <a:pt x="85" y="147"/>
                </a:cubicBezTo>
                <a:cubicBezTo>
                  <a:pt x="84" y="147"/>
                  <a:pt x="84" y="148"/>
                  <a:pt x="83" y="148"/>
                </a:cubicBezTo>
                <a:cubicBezTo>
                  <a:pt x="83" y="147"/>
                  <a:pt x="81" y="148"/>
                  <a:pt x="82" y="147"/>
                </a:cubicBezTo>
                <a:cubicBezTo>
                  <a:pt x="79" y="145"/>
                  <a:pt x="79" y="145"/>
                  <a:pt x="79" y="145"/>
                </a:cubicBezTo>
                <a:cubicBezTo>
                  <a:pt x="79" y="146"/>
                  <a:pt x="79" y="146"/>
                  <a:pt x="79" y="146"/>
                </a:cubicBezTo>
                <a:cubicBezTo>
                  <a:pt x="77" y="147"/>
                  <a:pt x="80" y="147"/>
                  <a:pt x="80" y="148"/>
                </a:cubicBezTo>
                <a:cubicBezTo>
                  <a:pt x="81" y="149"/>
                  <a:pt x="81" y="150"/>
                  <a:pt x="80" y="150"/>
                </a:cubicBezTo>
                <a:cubicBezTo>
                  <a:pt x="80" y="151"/>
                  <a:pt x="81" y="151"/>
                  <a:pt x="81" y="152"/>
                </a:cubicBezTo>
                <a:cubicBezTo>
                  <a:pt x="81" y="152"/>
                  <a:pt x="80" y="152"/>
                  <a:pt x="80" y="152"/>
                </a:cubicBezTo>
                <a:cubicBezTo>
                  <a:pt x="80" y="152"/>
                  <a:pt x="80" y="153"/>
                  <a:pt x="80" y="153"/>
                </a:cubicBezTo>
                <a:cubicBezTo>
                  <a:pt x="81" y="154"/>
                  <a:pt x="82" y="156"/>
                  <a:pt x="83" y="156"/>
                </a:cubicBezTo>
                <a:cubicBezTo>
                  <a:pt x="83" y="157"/>
                  <a:pt x="82" y="159"/>
                  <a:pt x="80" y="160"/>
                </a:cubicBezTo>
                <a:cubicBezTo>
                  <a:pt x="77" y="161"/>
                  <a:pt x="78" y="157"/>
                  <a:pt x="76" y="156"/>
                </a:cubicBezTo>
                <a:cubicBezTo>
                  <a:pt x="76" y="156"/>
                  <a:pt x="76" y="156"/>
                  <a:pt x="75" y="156"/>
                </a:cubicBezTo>
                <a:cubicBezTo>
                  <a:pt x="75" y="156"/>
                  <a:pt x="74" y="156"/>
                  <a:pt x="75" y="155"/>
                </a:cubicBezTo>
                <a:cubicBezTo>
                  <a:pt x="73" y="155"/>
                  <a:pt x="73" y="155"/>
                  <a:pt x="73" y="155"/>
                </a:cubicBezTo>
                <a:cubicBezTo>
                  <a:pt x="71" y="157"/>
                  <a:pt x="69" y="153"/>
                  <a:pt x="68" y="156"/>
                </a:cubicBezTo>
                <a:cubicBezTo>
                  <a:pt x="69" y="158"/>
                  <a:pt x="66" y="159"/>
                  <a:pt x="65" y="159"/>
                </a:cubicBezTo>
                <a:cubicBezTo>
                  <a:pt x="64" y="160"/>
                  <a:pt x="63" y="160"/>
                  <a:pt x="62" y="160"/>
                </a:cubicBezTo>
                <a:cubicBezTo>
                  <a:pt x="62" y="160"/>
                  <a:pt x="62" y="160"/>
                  <a:pt x="62" y="160"/>
                </a:cubicBezTo>
                <a:cubicBezTo>
                  <a:pt x="61" y="162"/>
                  <a:pt x="60" y="163"/>
                  <a:pt x="58" y="163"/>
                </a:cubicBezTo>
                <a:cubicBezTo>
                  <a:pt x="59" y="163"/>
                  <a:pt x="59" y="164"/>
                  <a:pt x="59" y="165"/>
                </a:cubicBezTo>
                <a:cubicBezTo>
                  <a:pt x="58" y="165"/>
                  <a:pt x="58" y="165"/>
                  <a:pt x="58" y="165"/>
                </a:cubicBezTo>
                <a:cubicBezTo>
                  <a:pt x="58" y="165"/>
                  <a:pt x="58" y="165"/>
                  <a:pt x="58" y="165"/>
                </a:cubicBezTo>
                <a:cubicBezTo>
                  <a:pt x="59" y="165"/>
                  <a:pt x="59" y="166"/>
                  <a:pt x="60" y="166"/>
                </a:cubicBezTo>
                <a:cubicBezTo>
                  <a:pt x="61" y="166"/>
                  <a:pt x="61" y="166"/>
                  <a:pt x="61" y="166"/>
                </a:cubicBezTo>
                <a:cubicBezTo>
                  <a:pt x="61" y="167"/>
                  <a:pt x="61" y="167"/>
                  <a:pt x="61" y="167"/>
                </a:cubicBezTo>
                <a:cubicBezTo>
                  <a:pt x="61" y="168"/>
                  <a:pt x="60" y="167"/>
                  <a:pt x="60" y="167"/>
                </a:cubicBezTo>
                <a:cubicBezTo>
                  <a:pt x="60" y="168"/>
                  <a:pt x="60" y="168"/>
                  <a:pt x="59" y="168"/>
                </a:cubicBezTo>
                <a:cubicBezTo>
                  <a:pt x="58" y="167"/>
                  <a:pt x="58" y="167"/>
                  <a:pt x="58" y="167"/>
                </a:cubicBezTo>
                <a:cubicBezTo>
                  <a:pt x="59" y="167"/>
                  <a:pt x="59" y="167"/>
                  <a:pt x="59" y="167"/>
                </a:cubicBezTo>
                <a:cubicBezTo>
                  <a:pt x="59" y="167"/>
                  <a:pt x="58" y="166"/>
                  <a:pt x="58" y="166"/>
                </a:cubicBezTo>
                <a:cubicBezTo>
                  <a:pt x="58" y="166"/>
                  <a:pt x="57" y="166"/>
                  <a:pt x="57" y="166"/>
                </a:cubicBezTo>
                <a:cubicBezTo>
                  <a:pt x="57" y="166"/>
                  <a:pt x="57" y="165"/>
                  <a:pt x="57" y="165"/>
                </a:cubicBezTo>
                <a:cubicBezTo>
                  <a:pt x="57" y="165"/>
                  <a:pt x="56" y="165"/>
                  <a:pt x="56" y="165"/>
                </a:cubicBezTo>
                <a:cubicBezTo>
                  <a:pt x="56" y="166"/>
                  <a:pt x="56" y="166"/>
                  <a:pt x="57" y="166"/>
                </a:cubicBezTo>
                <a:cubicBezTo>
                  <a:pt x="56" y="167"/>
                  <a:pt x="55" y="166"/>
                  <a:pt x="54" y="168"/>
                </a:cubicBezTo>
                <a:cubicBezTo>
                  <a:pt x="54" y="168"/>
                  <a:pt x="55" y="168"/>
                  <a:pt x="55" y="168"/>
                </a:cubicBezTo>
                <a:cubicBezTo>
                  <a:pt x="54" y="169"/>
                  <a:pt x="54" y="169"/>
                  <a:pt x="54" y="169"/>
                </a:cubicBezTo>
                <a:cubicBezTo>
                  <a:pt x="54" y="169"/>
                  <a:pt x="55" y="169"/>
                  <a:pt x="55" y="169"/>
                </a:cubicBezTo>
                <a:cubicBezTo>
                  <a:pt x="54" y="170"/>
                  <a:pt x="54" y="170"/>
                  <a:pt x="54" y="170"/>
                </a:cubicBezTo>
                <a:cubicBezTo>
                  <a:pt x="54" y="170"/>
                  <a:pt x="54" y="170"/>
                  <a:pt x="53" y="169"/>
                </a:cubicBezTo>
                <a:cubicBezTo>
                  <a:pt x="53" y="170"/>
                  <a:pt x="53" y="170"/>
                  <a:pt x="53" y="170"/>
                </a:cubicBezTo>
                <a:cubicBezTo>
                  <a:pt x="51" y="170"/>
                  <a:pt x="50" y="173"/>
                  <a:pt x="49" y="173"/>
                </a:cubicBezTo>
                <a:cubicBezTo>
                  <a:pt x="50" y="175"/>
                  <a:pt x="48" y="175"/>
                  <a:pt x="48" y="176"/>
                </a:cubicBezTo>
                <a:cubicBezTo>
                  <a:pt x="48" y="176"/>
                  <a:pt x="47" y="176"/>
                  <a:pt x="48" y="177"/>
                </a:cubicBezTo>
                <a:cubicBezTo>
                  <a:pt x="48" y="177"/>
                  <a:pt x="48" y="177"/>
                  <a:pt x="48" y="177"/>
                </a:cubicBezTo>
                <a:cubicBezTo>
                  <a:pt x="47" y="177"/>
                  <a:pt x="47" y="177"/>
                  <a:pt x="47" y="177"/>
                </a:cubicBezTo>
                <a:cubicBezTo>
                  <a:pt x="47" y="177"/>
                  <a:pt x="46" y="177"/>
                  <a:pt x="46" y="177"/>
                </a:cubicBezTo>
                <a:cubicBezTo>
                  <a:pt x="46" y="178"/>
                  <a:pt x="46" y="178"/>
                  <a:pt x="46" y="178"/>
                </a:cubicBezTo>
                <a:cubicBezTo>
                  <a:pt x="46" y="179"/>
                  <a:pt x="45" y="178"/>
                  <a:pt x="44" y="178"/>
                </a:cubicBezTo>
                <a:cubicBezTo>
                  <a:pt x="44" y="179"/>
                  <a:pt x="45" y="179"/>
                  <a:pt x="45" y="179"/>
                </a:cubicBezTo>
                <a:cubicBezTo>
                  <a:pt x="44" y="180"/>
                  <a:pt x="43" y="181"/>
                  <a:pt x="42" y="179"/>
                </a:cubicBezTo>
                <a:cubicBezTo>
                  <a:pt x="40" y="181"/>
                  <a:pt x="39" y="180"/>
                  <a:pt x="38" y="181"/>
                </a:cubicBezTo>
                <a:cubicBezTo>
                  <a:pt x="37" y="181"/>
                  <a:pt x="35" y="181"/>
                  <a:pt x="35" y="180"/>
                </a:cubicBezTo>
                <a:cubicBezTo>
                  <a:pt x="35" y="180"/>
                  <a:pt x="35" y="180"/>
                  <a:pt x="35" y="180"/>
                </a:cubicBezTo>
                <a:cubicBezTo>
                  <a:pt x="34" y="181"/>
                  <a:pt x="34" y="180"/>
                  <a:pt x="33" y="180"/>
                </a:cubicBezTo>
                <a:cubicBezTo>
                  <a:pt x="32" y="181"/>
                  <a:pt x="31" y="179"/>
                  <a:pt x="29" y="181"/>
                </a:cubicBezTo>
                <a:cubicBezTo>
                  <a:pt x="29" y="181"/>
                  <a:pt x="30" y="182"/>
                  <a:pt x="30" y="182"/>
                </a:cubicBezTo>
                <a:cubicBezTo>
                  <a:pt x="29" y="183"/>
                  <a:pt x="29" y="182"/>
                  <a:pt x="28" y="182"/>
                </a:cubicBezTo>
                <a:cubicBezTo>
                  <a:pt x="27" y="184"/>
                  <a:pt x="27" y="181"/>
                  <a:pt x="26" y="181"/>
                </a:cubicBezTo>
                <a:cubicBezTo>
                  <a:pt x="25" y="181"/>
                  <a:pt x="25" y="182"/>
                  <a:pt x="24" y="181"/>
                </a:cubicBezTo>
                <a:cubicBezTo>
                  <a:pt x="24" y="182"/>
                  <a:pt x="23" y="181"/>
                  <a:pt x="23" y="183"/>
                </a:cubicBezTo>
                <a:cubicBezTo>
                  <a:pt x="23" y="182"/>
                  <a:pt x="23" y="182"/>
                  <a:pt x="23" y="182"/>
                </a:cubicBezTo>
                <a:cubicBezTo>
                  <a:pt x="24" y="183"/>
                  <a:pt x="24" y="183"/>
                  <a:pt x="24" y="183"/>
                </a:cubicBezTo>
                <a:cubicBezTo>
                  <a:pt x="25" y="182"/>
                  <a:pt x="25" y="185"/>
                  <a:pt x="27" y="185"/>
                </a:cubicBezTo>
                <a:cubicBezTo>
                  <a:pt x="26" y="186"/>
                  <a:pt x="27" y="187"/>
                  <a:pt x="26" y="188"/>
                </a:cubicBezTo>
                <a:cubicBezTo>
                  <a:pt x="25" y="188"/>
                  <a:pt x="23" y="188"/>
                  <a:pt x="22" y="186"/>
                </a:cubicBezTo>
                <a:cubicBezTo>
                  <a:pt x="22" y="187"/>
                  <a:pt x="21" y="187"/>
                  <a:pt x="21" y="187"/>
                </a:cubicBezTo>
                <a:cubicBezTo>
                  <a:pt x="20" y="186"/>
                  <a:pt x="18" y="187"/>
                  <a:pt x="18" y="185"/>
                </a:cubicBezTo>
                <a:cubicBezTo>
                  <a:pt x="18" y="185"/>
                  <a:pt x="18" y="185"/>
                  <a:pt x="18" y="185"/>
                </a:cubicBezTo>
                <a:cubicBezTo>
                  <a:pt x="17" y="187"/>
                  <a:pt x="15" y="186"/>
                  <a:pt x="14" y="187"/>
                </a:cubicBezTo>
                <a:cubicBezTo>
                  <a:pt x="13" y="186"/>
                  <a:pt x="13" y="186"/>
                  <a:pt x="13" y="186"/>
                </a:cubicBezTo>
                <a:cubicBezTo>
                  <a:pt x="12" y="186"/>
                  <a:pt x="12" y="186"/>
                  <a:pt x="12" y="186"/>
                </a:cubicBezTo>
                <a:cubicBezTo>
                  <a:pt x="12" y="186"/>
                  <a:pt x="11" y="187"/>
                  <a:pt x="11" y="186"/>
                </a:cubicBezTo>
                <a:cubicBezTo>
                  <a:pt x="11" y="186"/>
                  <a:pt x="11" y="186"/>
                  <a:pt x="11" y="186"/>
                </a:cubicBezTo>
                <a:cubicBezTo>
                  <a:pt x="11" y="187"/>
                  <a:pt x="10" y="187"/>
                  <a:pt x="9" y="187"/>
                </a:cubicBezTo>
                <a:cubicBezTo>
                  <a:pt x="10" y="188"/>
                  <a:pt x="10" y="188"/>
                  <a:pt x="10" y="188"/>
                </a:cubicBezTo>
                <a:cubicBezTo>
                  <a:pt x="10" y="188"/>
                  <a:pt x="10" y="189"/>
                  <a:pt x="9" y="189"/>
                </a:cubicBezTo>
                <a:cubicBezTo>
                  <a:pt x="9" y="188"/>
                  <a:pt x="8" y="188"/>
                  <a:pt x="9" y="187"/>
                </a:cubicBezTo>
                <a:cubicBezTo>
                  <a:pt x="8" y="188"/>
                  <a:pt x="8" y="188"/>
                  <a:pt x="8" y="188"/>
                </a:cubicBezTo>
                <a:cubicBezTo>
                  <a:pt x="7" y="188"/>
                  <a:pt x="7" y="188"/>
                  <a:pt x="6" y="187"/>
                </a:cubicBezTo>
                <a:cubicBezTo>
                  <a:pt x="5" y="189"/>
                  <a:pt x="3" y="187"/>
                  <a:pt x="2" y="189"/>
                </a:cubicBezTo>
                <a:cubicBezTo>
                  <a:pt x="2" y="189"/>
                  <a:pt x="4" y="189"/>
                  <a:pt x="3" y="190"/>
                </a:cubicBezTo>
                <a:cubicBezTo>
                  <a:pt x="2" y="190"/>
                  <a:pt x="2" y="189"/>
                  <a:pt x="2" y="189"/>
                </a:cubicBezTo>
                <a:cubicBezTo>
                  <a:pt x="2" y="190"/>
                  <a:pt x="0" y="191"/>
                  <a:pt x="0" y="192"/>
                </a:cubicBezTo>
                <a:cubicBezTo>
                  <a:pt x="0" y="192"/>
                  <a:pt x="1" y="193"/>
                  <a:pt x="1" y="194"/>
                </a:cubicBezTo>
                <a:cubicBezTo>
                  <a:pt x="3" y="194"/>
                  <a:pt x="4" y="194"/>
                  <a:pt x="5" y="193"/>
                </a:cubicBezTo>
                <a:cubicBezTo>
                  <a:pt x="6" y="193"/>
                  <a:pt x="6" y="195"/>
                  <a:pt x="7" y="194"/>
                </a:cubicBezTo>
                <a:cubicBezTo>
                  <a:pt x="8" y="195"/>
                  <a:pt x="9" y="194"/>
                  <a:pt x="9" y="196"/>
                </a:cubicBezTo>
                <a:cubicBezTo>
                  <a:pt x="8" y="196"/>
                  <a:pt x="8" y="198"/>
                  <a:pt x="7" y="198"/>
                </a:cubicBezTo>
                <a:cubicBezTo>
                  <a:pt x="7" y="198"/>
                  <a:pt x="8" y="198"/>
                  <a:pt x="8" y="199"/>
                </a:cubicBezTo>
                <a:cubicBezTo>
                  <a:pt x="8" y="198"/>
                  <a:pt x="8" y="198"/>
                  <a:pt x="8" y="198"/>
                </a:cubicBezTo>
                <a:cubicBezTo>
                  <a:pt x="8" y="200"/>
                  <a:pt x="10" y="200"/>
                  <a:pt x="11" y="201"/>
                </a:cubicBezTo>
                <a:cubicBezTo>
                  <a:pt x="8" y="203"/>
                  <a:pt x="8" y="203"/>
                  <a:pt x="8" y="203"/>
                </a:cubicBezTo>
                <a:cubicBezTo>
                  <a:pt x="10" y="205"/>
                  <a:pt x="11" y="207"/>
                  <a:pt x="13" y="209"/>
                </a:cubicBezTo>
                <a:cubicBezTo>
                  <a:pt x="13" y="210"/>
                  <a:pt x="14" y="210"/>
                  <a:pt x="14" y="211"/>
                </a:cubicBezTo>
                <a:cubicBezTo>
                  <a:pt x="15" y="212"/>
                  <a:pt x="15" y="212"/>
                  <a:pt x="15" y="212"/>
                </a:cubicBezTo>
                <a:cubicBezTo>
                  <a:pt x="15" y="212"/>
                  <a:pt x="15" y="212"/>
                  <a:pt x="15" y="212"/>
                </a:cubicBezTo>
                <a:cubicBezTo>
                  <a:pt x="16" y="212"/>
                  <a:pt x="16" y="212"/>
                  <a:pt x="16" y="212"/>
                </a:cubicBezTo>
                <a:cubicBezTo>
                  <a:pt x="15" y="213"/>
                  <a:pt x="16" y="214"/>
                  <a:pt x="15" y="215"/>
                </a:cubicBezTo>
                <a:cubicBezTo>
                  <a:pt x="15" y="215"/>
                  <a:pt x="15" y="215"/>
                  <a:pt x="15" y="215"/>
                </a:cubicBezTo>
                <a:cubicBezTo>
                  <a:pt x="15" y="215"/>
                  <a:pt x="16" y="215"/>
                  <a:pt x="16" y="215"/>
                </a:cubicBezTo>
                <a:cubicBezTo>
                  <a:pt x="17" y="216"/>
                  <a:pt x="17" y="216"/>
                  <a:pt x="17" y="216"/>
                </a:cubicBezTo>
                <a:cubicBezTo>
                  <a:pt x="17" y="216"/>
                  <a:pt x="17" y="216"/>
                  <a:pt x="16" y="216"/>
                </a:cubicBezTo>
                <a:cubicBezTo>
                  <a:pt x="17" y="216"/>
                  <a:pt x="17" y="216"/>
                  <a:pt x="17" y="216"/>
                </a:cubicBezTo>
                <a:cubicBezTo>
                  <a:pt x="17" y="216"/>
                  <a:pt x="17" y="216"/>
                  <a:pt x="18" y="216"/>
                </a:cubicBezTo>
                <a:cubicBezTo>
                  <a:pt x="18" y="216"/>
                  <a:pt x="18" y="216"/>
                  <a:pt x="18" y="216"/>
                </a:cubicBezTo>
                <a:cubicBezTo>
                  <a:pt x="16" y="220"/>
                  <a:pt x="21" y="219"/>
                  <a:pt x="21" y="222"/>
                </a:cubicBezTo>
                <a:cubicBezTo>
                  <a:pt x="20" y="225"/>
                  <a:pt x="19" y="223"/>
                  <a:pt x="18" y="224"/>
                </a:cubicBezTo>
                <a:cubicBezTo>
                  <a:pt x="18" y="224"/>
                  <a:pt x="19" y="225"/>
                  <a:pt x="19" y="226"/>
                </a:cubicBezTo>
                <a:cubicBezTo>
                  <a:pt x="18" y="226"/>
                  <a:pt x="17" y="227"/>
                  <a:pt x="15" y="228"/>
                </a:cubicBezTo>
                <a:cubicBezTo>
                  <a:pt x="15" y="229"/>
                  <a:pt x="16" y="230"/>
                  <a:pt x="15" y="231"/>
                </a:cubicBezTo>
                <a:cubicBezTo>
                  <a:pt x="16" y="231"/>
                  <a:pt x="16" y="231"/>
                  <a:pt x="16" y="231"/>
                </a:cubicBezTo>
                <a:cubicBezTo>
                  <a:pt x="15" y="232"/>
                  <a:pt x="14" y="232"/>
                  <a:pt x="13" y="233"/>
                </a:cubicBezTo>
                <a:cubicBezTo>
                  <a:pt x="14" y="234"/>
                  <a:pt x="13" y="235"/>
                  <a:pt x="12" y="236"/>
                </a:cubicBezTo>
                <a:cubicBezTo>
                  <a:pt x="15" y="237"/>
                  <a:pt x="15" y="237"/>
                  <a:pt x="15" y="237"/>
                </a:cubicBezTo>
                <a:cubicBezTo>
                  <a:pt x="15" y="238"/>
                  <a:pt x="15" y="239"/>
                  <a:pt x="14" y="240"/>
                </a:cubicBezTo>
                <a:cubicBezTo>
                  <a:pt x="15" y="240"/>
                  <a:pt x="15" y="240"/>
                  <a:pt x="15" y="241"/>
                </a:cubicBezTo>
                <a:cubicBezTo>
                  <a:pt x="16" y="241"/>
                  <a:pt x="17" y="242"/>
                  <a:pt x="15" y="242"/>
                </a:cubicBezTo>
                <a:cubicBezTo>
                  <a:pt x="16" y="244"/>
                  <a:pt x="14" y="246"/>
                  <a:pt x="13" y="247"/>
                </a:cubicBezTo>
                <a:cubicBezTo>
                  <a:pt x="13" y="249"/>
                  <a:pt x="14" y="249"/>
                  <a:pt x="14" y="250"/>
                </a:cubicBezTo>
                <a:cubicBezTo>
                  <a:pt x="15" y="250"/>
                  <a:pt x="15" y="251"/>
                  <a:pt x="16" y="250"/>
                </a:cubicBezTo>
                <a:cubicBezTo>
                  <a:pt x="16" y="250"/>
                  <a:pt x="16" y="250"/>
                  <a:pt x="16" y="250"/>
                </a:cubicBezTo>
                <a:cubicBezTo>
                  <a:pt x="18" y="249"/>
                  <a:pt x="18" y="249"/>
                  <a:pt x="18" y="249"/>
                </a:cubicBezTo>
                <a:cubicBezTo>
                  <a:pt x="18" y="249"/>
                  <a:pt x="19" y="250"/>
                  <a:pt x="19" y="251"/>
                </a:cubicBezTo>
                <a:cubicBezTo>
                  <a:pt x="18" y="251"/>
                  <a:pt x="18" y="252"/>
                  <a:pt x="17" y="252"/>
                </a:cubicBezTo>
                <a:cubicBezTo>
                  <a:pt x="17" y="253"/>
                  <a:pt x="16" y="254"/>
                  <a:pt x="16" y="256"/>
                </a:cubicBezTo>
                <a:cubicBezTo>
                  <a:pt x="16" y="257"/>
                  <a:pt x="17" y="256"/>
                  <a:pt x="18" y="256"/>
                </a:cubicBezTo>
                <a:cubicBezTo>
                  <a:pt x="18" y="256"/>
                  <a:pt x="18" y="256"/>
                  <a:pt x="18" y="256"/>
                </a:cubicBezTo>
                <a:cubicBezTo>
                  <a:pt x="18" y="256"/>
                  <a:pt x="20" y="256"/>
                  <a:pt x="20" y="255"/>
                </a:cubicBezTo>
                <a:cubicBezTo>
                  <a:pt x="21" y="256"/>
                  <a:pt x="20" y="257"/>
                  <a:pt x="20" y="258"/>
                </a:cubicBezTo>
                <a:cubicBezTo>
                  <a:pt x="21" y="259"/>
                  <a:pt x="23" y="259"/>
                  <a:pt x="23" y="260"/>
                </a:cubicBezTo>
                <a:cubicBezTo>
                  <a:pt x="23" y="259"/>
                  <a:pt x="23" y="259"/>
                  <a:pt x="24" y="259"/>
                </a:cubicBezTo>
                <a:cubicBezTo>
                  <a:pt x="24" y="260"/>
                  <a:pt x="24" y="260"/>
                  <a:pt x="24" y="260"/>
                </a:cubicBezTo>
                <a:cubicBezTo>
                  <a:pt x="24" y="260"/>
                  <a:pt x="25" y="259"/>
                  <a:pt x="25" y="259"/>
                </a:cubicBezTo>
                <a:cubicBezTo>
                  <a:pt x="26" y="261"/>
                  <a:pt x="28" y="258"/>
                  <a:pt x="29" y="260"/>
                </a:cubicBezTo>
                <a:cubicBezTo>
                  <a:pt x="29" y="260"/>
                  <a:pt x="29" y="261"/>
                  <a:pt x="29" y="261"/>
                </a:cubicBezTo>
                <a:cubicBezTo>
                  <a:pt x="31" y="262"/>
                  <a:pt x="32" y="264"/>
                  <a:pt x="33" y="265"/>
                </a:cubicBezTo>
                <a:cubicBezTo>
                  <a:pt x="34" y="265"/>
                  <a:pt x="35" y="263"/>
                  <a:pt x="36" y="265"/>
                </a:cubicBezTo>
                <a:cubicBezTo>
                  <a:pt x="36" y="265"/>
                  <a:pt x="36" y="266"/>
                  <a:pt x="36" y="267"/>
                </a:cubicBezTo>
                <a:cubicBezTo>
                  <a:pt x="36" y="268"/>
                  <a:pt x="36" y="269"/>
                  <a:pt x="36" y="271"/>
                </a:cubicBezTo>
                <a:cubicBezTo>
                  <a:pt x="36" y="272"/>
                  <a:pt x="36" y="273"/>
                  <a:pt x="34" y="273"/>
                </a:cubicBezTo>
                <a:cubicBezTo>
                  <a:pt x="35" y="274"/>
                  <a:pt x="35" y="275"/>
                  <a:pt x="36" y="275"/>
                </a:cubicBezTo>
                <a:cubicBezTo>
                  <a:pt x="35" y="279"/>
                  <a:pt x="39" y="279"/>
                  <a:pt x="39" y="282"/>
                </a:cubicBezTo>
                <a:cubicBezTo>
                  <a:pt x="40" y="281"/>
                  <a:pt x="40" y="281"/>
                  <a:pt x="41" y="281"/>
                </a:cubicBezTo>
                <a:cubicBezTo>
                  <a:pt x="40" y="278"/>
                  <a:pt x="43" y="275"/>
                  <a:pt x="45" y="274"/>
                </a:cubicBezTo>
                <a:cubicBezTo>
                  <a:pt x="48" y="274"/>
                  <a:pt x="44" y="275"/>
                  <a:pt x="47" y="275"/>
                </a:cubicBezTo>
                <a:cubicBezTo>
                  <a:pt x="47" y="274"/>
                  <a:pt x="47" y="274"/>
                  <a:pt x="47" y="274"/>
                </a:cubicBezTo>
                <a:cubicBezTo>
                  <a:pt x="48" y="274"/>
                  <a:pt x="48" y="273"/>
                  <a:pt x="49" y="274"/>
                </a:cubicBezTo>
                <a:cubicBezTo>
                  <a:pt x="50" y="272"/>
                  <a:pt x="51" y="274"/>
                  <a:pt x="53" y="274"/>
                </a:cubicBezTo>
                <a:cubicBezTo>
                  <a:pt x="51" y="275"/>
                  <a:pt x="53" y="276"/>
                  <a:pt x="52" y="277"/>
                </a:cubicBezTo>
                <a:cubicBezTo>
                  <a:pt x="53" y="278"/>
                  <a:pt x="54" y="279"/>
                  <a:pt x="54" y="279"/>
                </a:cubicBezTo>
                <a:cubicBezTo>
                  <a:pt x="54" y="280"/>
                  <a:pt x="55" y="282"/>
                  <a:pt x="54" y="282"/>
                </a:cubicBezTo>
                <a:cubicBezTo>
                  <a:pt x="55" y="283"/>
                  <a:pt x="55" y="283"/>
                  <a:pt x="55" y="283"/>
                </a:cubicBezTo>
                <a:cubicBezTo>
                  <a:pt x="55" y="284"/>
                  <a:pt x="54" y="285"/>
                  <a:pt x="54" y="285"/>
                </a:cubicBezTo>
                <a:cubicBezTo>
                  <a:pt x="54" y="287"/>
                  <a:pt x="54" y="288"/>
                  <a:pt x="55" y="289"/>
                </a:cubicBezTo>
                <a:cubicBezTo>
                  <a:pt x="55" y="289"/>
                  <a:pt x="55" y="289"/>
                  <a:pt x="55" y="289"/>
                </a:cubicBezTo>
                <a:cubicBezTo>
                  <a:pt x="56" y="289"/>
                  <a:pt x="56" y="290"/>
                  <a:pt x="56" y="290"/>
                </a:cubicBezTo>
                <a:cubicBezTo>
                  <a:pt x="56" y="292"/>
                  <a:pt x="54" y="291"/>
                  <a:pt x="54" y="293"/>
                </a:cubicBezTo>
                <a:cubicBezTo>
                  <a:pt x="53" y="293"/>
                  <a:pt x="53" y="293"/>
                  <a:pt x="53" y="293"/>
                </a:cubicBezTo>
                <a:cubicBezTo>
                  <a:pt x="53" y="294"/>
                  <a:pt x="53" y="294"/>
                  <a:pt x="53" y="294"/>
                </a:cubicBezTo>
                <a:cubicBezTo>
                  <a:pt x="53" y="294"/>
                  <a:pt x="53" y="294"/>
                  <a:pt x="52" y="294"/>
                </a:cubicBezTo>
                <a:cubicBezTo>
                  <a:pt x="52" y="295"/>
                  <a:pt x="52" y="295"/>
                  <a:pt x="52" y="295"/>
                </a:cubicBezTo>
                <a:cubicBezTo>
                  <a:pt x="53" y="295"/>
                  <a:pt x="53" y="295"/>
                  <a:pt x="53" y="295"/>
                </a:cubicBezTo>
                <a:cubicBezTo>
                  <a:pt x="52" y="296"/>
                  <a:pt x="53" y="298"/>
                  <a:pt x="53" y="299"/>
                </a:cubicBezTo>
                <a:cubicBezTo>
                  <a:pt x="53" y="299"/>
                  <a:pt x="54" y="298"/>
                  <a:pt x="54" y="299"/>
                </a:cubicBezTo>
                <a:cubicBezTo>
                  <a:pt x="57" y="296"/>
                  <a:pt x="57" y="296"/>
                  <a:pt x="57" y="296"/>
                </a:cubicBezTo>
                <a:cubicBezTo>
                  <a:pt x="57" y="296"/>
                  <a:pt x="57" y="296"/>
                  <a:pt x="57" y="297"/>
                </a:cubicBezTo>
                <a:cubicBezTo>
                  <a:pt x="58" y="297"/>
                  <a:pt x="58" y="297"/>
                  <a:pt x="58" y="297"/>
                </a:cubicBezTo>
                <a:cubicBezTo>
                  <a:pt x="59" y="299"/>
                  <a:pt x="58" y="301"/>
                  <a:pt x="58" y="302"/>
                </a:cubicBezTo>
                <a:cubicBezTo>
                  <a:pt x="58" y="302"/>
                  <a:pt x="58" y="302"/>
                  <a:pt x="58" y="302"/>
                </a:cubicBezTo>
                <a:cubicBezTo>
                  <a:pt x="59" y="301"/>
                  <a:pt x="59" y="302"/>
                  <a:pt x="60" y="302"/>
                </a:cubicBezTo>
                <a:cubicBezTo>
                  <a:pt x="60" y="303"/>
                  <a:pt x="62" y="303"/>
                  <a:pt x="61" y="304"/>
                </a:cubicBezTo>
                <a:cubicBezTo>
                  <a:pt x="61" y="305"/>
                  <a:pt x="61" y="305"/>
                  <a:pt x="61" y="305"/>
                </a:cubicBezTo>
                <a:cubicBezTo>
                  <a:pt x="61" y="306"/>
                  <a:pt x="61" y="306"/>
                  <a:pt x="61" y="306"/>
                </a:cubicBezTo>
                <a:cubicBezTo>
                  <a:pt x="61" y="306"/>
                  <a:pt x="61" y="305"/>
                  <a:pt x="61" y="305"/>
                </a:cubicBezTo>
                <a:cubicBezTo>
                  <a:pt x="63" y="303"/>
                  <a:pt x="63" y="307"/>
                  <a:pt x="64" y="307"/>
                </a:cubicBezTo>
                <a:cubicBezTo>
                  <a:pt x="64" y="306"/>
                  <a:pt x="64" y="306"/>
                  <a:pt x="64" y="306"/>
                </a:cubicBezTo>
                <a:cubicBezTo>
                  <a:pt x="66" y="306"/>
                  <a:pt x="68" y="306"/>
                  <a:pt x="69" y="304"/>
                </a:cubicBezTo>
                <a:cubicBezTo>
                  <a:pt x="71" y="304"/>
                  <a:pt x="73" y="304"/>
                  <a:pt x="73" y="306"/>
                </a:cubicBezTo>
                <a:cubicBezTo>
                  <a:pt x="74" y="306"/>
                  <a:pt x="74" y="306"/>
                  <a:pt x="74" y="306"/>
                </a:cubicBezTo>
                <a:cubicBezTo>
                  <a:pt x="75" y="305"/>
                  <a:pt x="74" y="307"/>
                  <a:pt x="75" y="307"/>
                </a:cubicBezTo>
                <a:cubicBezTo>
                  <a:pt x="75" y="307"/>
                  <a:pt x="74" y="307"/>
                  <a:pt x="75" y="308"/>
                </a:cubicBezTo>
                <a:cubicBezTo>
                  <a:pt x="76" y="308"/>
                  <a:pt x="76" y="310"/>
                  <a:pt x="77" y="309"/>
                </a:cubicBezTo>
                <a:cubicBezTo>
                  <a:pt x="78" y="310"/>
                  <a:pt x="79" y="309"/>
                  <a:pt x="79" y="310"/>
                </a:cubicBezTo>
                <a:cubicBezTo>
                  <a:pt x="80" y="308"/>
                  <a:pt x="82" y="307"/>
                  <a:pt x="84" y="308"/>
                </a:cubicBezTo>
                <a:cubicBezTo>
                  <a:pt x="86" y="307"/>
                  <a:pt x="87" y="310"/>
                  <a:pt x="89" y="310"/>
                </a:cubicBezTo>
                <a:cubicBezTo>
                  <a:pt x="90" y="309"/>
                  <a:pt x="91" y="307"/>
                  <a:pt x="91" y="306"/>
                </a:cubicBezTo>
                <a:cubicBezTo>
                  <a:pt x="92" y="307"/>
                  <a:pt x="93" y="308"/>
                  <a:pt x="94" y="308"/>
                </a:cubicBezTo>
                <a:cubicBezTo>
                  <a:pt x="94" y="307"/>
                  <a:pt x="94" y="307"/>
                  <a:pt x="94" y="307"/>
                </a:cubicBezTo>
                <a:cubicBezTo>
                  <a:pt x="94" y="307"/>
                  <a:pt x="94" y="307"/>
                  <a:pt x="94" y="307"/>
                </a:cubicBezTo>
                <a:cubicBezTo>
                  <a:pt x="95" y="306"/>
                  <a:pt x="94" y="306"/>
                  <a:pt x="95" y="306"/>
                </a:cubicBezTo>
                <a:cubicBezTo>
                  <a:pt x="96" y="307"/>
                  <a:pt x="98" y="305"/>
                  <a:pt x="100" y="306"/>
                </a:cubicBezTo>
                <a:cubicBezTo>
                  <a:pt x="100" y="305"/>
                  <a:pt x="100" y="305"/>
                  <a:pt x="101" y="305"/>
                </a:cubicBezTo>
                <a:cubicBezTo>
                  <a:pt x="101" y="303"/>
                  <a:pt x="103" y="301"/>
                  <a:pt x="105" y="300"/>
                </a:cubicBezTo>
                <a:cubicBezTo>
                  <a:pt x="105" y="299"/>
                  <a:pt x="105" y="299"/>
                  <a:pt x="105" y="299"/>
                </a:cubicBezTo>
                <a:cubicBezTo>
                  <a:pt x="105" y="299"/>
                  <a:pt x="105" y="299"/>
                  <a:pt x="105" y="299"/>
                </a:cubicBezTo>
                <a:cubicBezTo>
                  <a:pt x="105" y="298"/>
                  <a:pt x="105" y="298"/>
                  <a:pt x="105" y="298"/>
                </a:cubicBezTo>
                <a:cubicBezTo>
                  <a:pt x="105" y="297"/>
                  <a:pt x="105" y="297"/>
                  <a:pt x="105" y="297"/>
                </a:cubicBezTo>
                <a:cubicBezTo>
                  <a:pt x="105" y="296"/>
                  <a:pt x="102" y="295"/>
                  <a:pt x="104" y="294"/>
                </a:cubicBezTo>
                <a:cubicBezTo>
                  <a:pt x="105" y="294"/>
                  <a:pt x="105" y="294"/>
                  <a:pt x="106" y="294"/>
                </a:cubicBezTo>
                <a:cubicBezTo>
                  <a:pt x="106" y="294"/>
                  <a:pt x="106" y="293"/>
                  <a:pt x="106" y="293"/>
                </a:cubicBezTo>
                <a:cubicBezTo>
                  <a:pt x="107" y="293"/>
                  <a:pt x="108" y="295"/>
                  <a:pt x="109" y="294"/>
                </a:cubicBezTo>
                <a:cubicBezTo>
                  <a:pt x="110" y="295"/>
                  <a:pt x="110" y="295"/>
                  <a:pt x="110" y="295"/>
                </a:cubicBezTo>
                <a:cubicBezTo>
                  <a:pt x="110" y="296"/>
                  <a:pt x="111" y="297"/>
                  <a:pt x="110" y="297"/>
                </a:cubicBezTo>
                <a:cubicBezTo>
                  <a:pt x="110" y="296"/>
                  <a:pt x="109" y="296"/>
                  <a:pt x="109" y="296"/>
                </a:cubicBezTo>
                <a:cubicBezTo>
                  <a:pt x="109" y="297"/>
                  <a:pt x="108" y="297"/>
                  <a:pt x="109" y="298"/>
                </a:cubicBezTo>
                <a:cubicBezTo>
                  <a:pt x="109" y="298"/>
                  <a:pt x="109" y="298"/>
                  <a:pt x="109" y="298"/>
                </a:cubicBezTo>
                <a:cubicBezTo>
                  <a:pt x="108" y="298"/>
                  <a:pt x="108" y="298"/>
                  <a:pt x="108" y="298"/>
                </a:cubicBezTo>
                <a:cubicBezTo>
                  <a:pt x="108" y="298"/>
                  <a:pt x="108" y="298"/>
                  <a:pt x="108" y="298"/>
                </a:cubicBezTo>
                <a:cubicBezTo>
                  <a:pt x="108" y="298"/>
                  <a:pt x="108" y="299"/>
                  <a:pt x="107" y="299"/>
                </a:cubicBezTo>
                <a:cubicBezTo>
                  <a:pt x="108" y="299"/>
                  <a:pt x="108" y="299"/>
                  <a:pt x="108" y="299"/>
                </a:cubicBezTo>
                <a:cubicBezTo>
                  <a:pt x="108" y="299"/>
                  <a:pt x="109" y="299"/>
                  <a:pt x="109" y="300"/>
                </a:cubicBezTo>
                <a:cubicBezTo>
                  <a:pt x="109" y="300"/>
                  <a:pt x="109" y="300"/>
                  <a:pt x="110" y="300"/>
                </a:cubicBezTo>
                <a:cubicBezTo>
                  <a:pt x="110" y="300"/>
                  <a:pt x="109" y="301"/>
                  <a:pt x="109" y="301"/>
                </a:cubicBezTo>
                <a:cubicBezTo>
                  <a:pt x="109" y="302"/>
                  <a:pt x="109" y="303"/>
                  <a:pt x="110" y="303"/>
                </a:cubicBezTo>
                <a:cubicBezTo>
                  <a:pt x="111" y="303"/>
                  <a:pt x="111" y="303"/>
                  <a:pt x="111" y="304"/>
                </a:cubicBezTo>
                <a:cubicBezTo>
                  <a:pt x="111" y="304"/>
                  <a:pt x="111" y="304"/>
                  <a:pt x="111" y="304"/>
                </a:cubicBezTo>
                <a:cubicBezTo>
                  <a:pt x="111" y="303"/>
                  <a:pt x="111" y="303"/>
                  <a:pt x="111" y="303"/>
                </a:cubicBezTo>
                <a:cubicBezTo>
                  <a:pt x="111" y="303"/>
                  <a:pt x="111" y="302"/>
                  <a:pt x="112" y="302"/>
                </a:cubicBezTo>
                <a:cubicBezTo>
                  <a:pt x="114" y="301"/>
                  <a:pt x="111" y="298"/>
                  <a:pt x="113" y="297"/>
                </a:cubicBezTo>
                <a:cubicBezTo>
                  <a:pt x="113" y="296"/>
                  <a:pt x="113" y="297"/>
                  <a:pt x="113" y="297"/>
                </a:cubicBezTo>
                <a:cubicBezTo>
                  <a:pt x="116" y="296"/>
                  <a:pt x="116" y="293"/>
                  <a:pt x="117" y="290"/>
                </a:cubicBezTo>
                <a:cubicBezTo>
                  <a:pt x="119" y="290"/>
                  <a:pt x="119" y="287"/>
                  <a:pt x="122" y="288"/>
                </a:cubicBezTo>
                <a:cubicBezTo>
                  <a:pt x="124" y="290"/>
                  <a:pt x="121" y="292"/>
                  <a:pt x="122" y="294"/>
                </a:cubicBezTo>
                <a:cubicBezTo>
                  <a:pt x="122" y="296"/>
                  <a:pt x="121" y="297"/>
                  <a:pt x="120" y="299"/>
                </a:cubicBezTo>
                <a:cubicBezTo>
                  <a:pt x="122" y="300"/>
                  <a:pt x="118" y="301"/>
                  <a:pt x="119" y="303"/>
                </a:cubicBezTo>
                <a:cubicBezTo>
                  <a:pt x="119" y="305"/>
                  <a:pt x="119" y="308"/>
                  <a:pt x="117" y="309"/>
                </a:cubicBezTo>
                <a:cubicBezTo>
                  <a:pt x="115" y="311"/>
                  <a:pt x="120" y="313"/>
                  <a:pt x="116" y="315"/>
                </a:cubicBezTo>
                <a:cubicBezTo>
                  <a:pt x="117" y="315"/>
                  <a:pt x="117" y="315"/>
                  <a:pt x="117" y="315"/>
                </a:cubicBezTo>
                <a:cubicBezTo>
                  <a:pt x="116" y="315"/>
                  <a:pt x="117" y="316"/>
                  <a:pt x="116" y="316"/>
                </a:cubicBezTo>
                <a:cubicBezTo>
                  <a:pt x="118" y="317"/>
                  <a:pt x="118" y="317"/>
                  <a:pt x="118" y="317"/>
                </a:cubicBezTo>
                <a:cubicBezTo>
                  <a:pt x="117" y="318"/>
                  <a:pt x="117" y="318"/>
                  <a:pt x="117" y="318"/>
                </a:cubicBezTo>
                <a:cubicBezTo>
                  <a:pt x="118" y="319"/>
                  <a:pt x="118" y="319"/>
                  <a:pt x="118" y="319"/>
                </a:cubicBezTo>
                <a:cubicBezTo>
                  <a:pt x="117" y="319"/>
                  <a:pt x="117" y="319"/>
                  <a:pt x="117" y="319"/>
                </a:cubicBezTo>
                <a:cubicBezTo>
                  <a:pt x="118" y="319"/>
                  <a:pt x="118" y="319"/>
                  <a:pt x="118" y="320"/>
                </a:cubicBezTo>
                <a:cubicBezTo>
                  <a:pt x="118" y="319"/>
                  <a:pt x="118" y="319"/>
                  <a:pt x="118" y="319"/>
                </a:cubicBezTo>
                <a:cubicBezTo>
                  <a:pt x="119" y="319"/>
                  <a:pt x="121" y="319"/>
                  <a:pt x="122" y="320"/>
                </a:cubicBezTo>
                <a:cubicBezTo>
                  <a:pt x="122" y="321"/>
                  <a:pt x="123" y="322"/>
                  <a:pt x="122" y="323"/>
                </a:cubicBezTo>
                <a:cubicBezTo>
                  <a:pt x="122" y="323"/>
                  <a:pt x="122" y="323"/>
                  <a:pt x="122" y="323"/>
                </a:cubicBezTo>
                <a:cubicBezTo>
                  <a:pt x="123" y="323"/>
                  <a:pt x="123" y="323"/>
                  <a:pt x="123" y="323"/>
                </a:cubicBezTo>
                <a:cubicBezTo>
                  <a:pt x="123" y="323"/>
                  <a:pt x="123" y="322"/>
                  <a:pt x="122" y="322"/>
                </a:cubicBezTo>
                <a:cubicBezTo>
                  <a:pt x="123" y="321"/>
                  <a:pt x="124" y="323"/>
                  <a:pt x="124" y="321"/>
                </a:cubicBezTo>
                <a:cubicBezTo>
                  <a:pt x="127" y="323"/>
                  <a:pt x="127" y="323"/>
                  <a:pt x="127" y="323"/>
                </a:cubicBezTo>
                <a:cubicBezTo>
                  <a:pt x="127" y="322"/>
                  <a:pt x="128" y="322"/>
                  <a:pt x="129" y="321"/>
                </a:cubicBezTo>
                <a:cubicBezTo>
                  <a:pt x="128" y="321"/>
                  <a:pt x="128" y="321"/>
                  <a:pt x="128" y="321"/>
                </a:cubicBezTo>
                <a:cubicBezTo>
                  <a:pt x="129" y="321"/>
                  <a:pt x="129" y="321"/>
                  <a:pt x="130" y="321"/>
                </a:cubicBezTo>
                <a:cubicBezTo>
                  <a:pt x="130" y="320"/>
                  <a:pt x="130" y="320"/>
                  <a:pt x="130" y="320"/>
                </a:cubicBezTo>
                <a:cubicBezTo>
                  <a:pt x="130" y="320"/>
                  <a:pt x="130" y="320"/>
                  <a:pt x="130" y="320"/>
                </a:cubicBezTo>
                <a:cubicBezTo>
                  <a:pt x="130" y="319"/>
                  <a:pt x="130" y="319"/>
                  <a:pt x="130" y="319"/>
                </a:cubicBezTo>
                <a:cubicBezTo>
                  <a:pt x="130" y="319"/>
                  <a:pt x="130" y="319"/>
                  <a:pt x="131" y="318"/>
                </a:cubicBezTo>
                <a:cubicBezTo>
                  <a:pt x="133" y="319"/>
                  <a:pt x="134" y="316"/>
                  <a:pt x="137" y="317"/>
                </a:cubicBezTo>
                <a:cubicBezTo>
                  <a:pt x="138" y="315"/>
                  <a:pt x="140" y="315"/>
                  <a:pt x="142" y="315"/>
                </a:cubicBezTo>
                <a:cubicBezTo>
                  <a:pt x="142" y="315"/>
                  <a:pt x="142" y="315"/>
                  <a:pt x="142" y="315"/>
                </a:cubicBezTo>
                <a:cubicBezTo>
                  <a:pt x="142" y="315"/>
                  <a:pt x="142" y="315"/>
                  <a:pt x="142" y="315"/>
                </a:cubicBezTo>
                <a:cubicBezTo>
                  <a:pt x="143" y="315"/>
                  <a:pt x="143" y="316"/>
                  <a:pt x="144" y="316"/>
                </a:cubicBezTo>
                <a:cubicBezTo>
                  <a:pt x="144" y="316"/>
                  <a:pt x="144" y="317"/>
                  <a:pt x="144" y="317"/>
                </a:cubicBezTo>
                <a:cubicBezTo>
                  <a:pt x="142" y="318"/>
                  <a:pt x="140" y="320"/>
                  <a:pt x="140" y="322"/>
                </a:cubicBezTo>
                <a:cubicBezTo>
                  <a:pt x="138" y="322"/>
                  <a:pt x="138" y="324"/>
                  <a:pt x="136" y="324"/>
                </a:cubicBezTo>
                <a:cubicBezTo>
                  <a:pt x="136" y="325"/>
                  <a:pt x="135" y="325"/>
                  <a:pt x="135" y="325"/>
                </a:cubicBezTo>
                <a:cubicBezTo>
                  <a:pt x="136" y="325"/>
                  <a:pt x="136" y="325"/>
                  <a:pt x="136" y="325"/>
                </a:cubicBezTo>
                <a:cubicBezTo>
                  <a:pt x="137" y="325"/>
                  <a:pt x="136" y="326"/>
                  <a:pt x="136" y="326"/>
                </a:cubicBezTo>
                <a:cubicBezTo>
                  <a:pt x="136" y="326"/>
                  <a:pt x="136" y="326"/>
                  <a:pt x="136" y="326"/>
                </a:cubicBezTo>
                <a:cubicBezTo>
                  <a:pt x="138" y="327"/>
                  <a:pt x="139" y="324"/>
                  <a:pt x="140" y="323"/>
                </a:cubicBezTo>
                <a:cubicBezTo>
                  <a:pt x="143" y="327"/>
                  <a:pt x="143" y="327"/>
                  <a:pt x="143" y="327"/>
                </a:cubicBezTo>
                <a:cubicBezTo>
                  <a:pt x="143" y="326"/>
                  <a:pt x="143" y="326"/>
                  <a:pt x="143" y="326"/>
                </a:cubicBezTo>
                <a:cubicBezTo>
                  <a:pt x="143" y="327"/>
                  <a:pt x="143" y="327"/>
                  <a:pt x="143" y="327"/>
                </a:cubicBezTo>
                <a:cubicBezTo>
                  <a:pt x="143" y="327"/>
                  <a:pt x="143" y="328"/>
                  <a:pt x="143" y="328"/>
                </a:cubicBezTo>
                <a:cubicBezTo>
                  <a:pt x="144" y="329"/>
                  <a:pt x="144" y="329"/>
                  <a:pt x="144" y="329"/>
                </a:cubicBezTo>
                <a:cubicBezTo>
                  <a:pt x="144" y="330"/>
                  <a:pt x="144" y="330"/>
                  <a:pt x="144" y="330"/>
                </a:cubicBezTo>
                <a:cubicBezTo>
                  <a:pt x="143" y="330"/>
                  <a:pt x="143" y="329"/>
                  <a:pt x="143" y="329"/>
                </a:cubicBezTo>
                <a:cubicBezTo>
                  <a:pt x="144" y="330"/>
                  <a:pt x="144" y="330"/>
                  <a:pt x="144" y="330"/>
                </a:cubicBezTo>
                <a:cubicBezTo>
                  <a:pt x="143" y="331"/>
                  <a:pt x="143" y="331"/>
                  <a:pt x="143" y="331"/>
                </a:cubicBezTo>
                <a:cubicBezTo>
                  <a:pt x="143" y="331"/>
                  <a:pt x="143" y="331"/>
                  <a:pt x="143" y="331"/>
                </a:cubicBezTo>
                <a:cubicBezTo>
                  <a:pt x="143" y="332"/>
                  <a:pt x="142" y="332"/>
                  <a:pt x="142" y="333"/>
                </a:cubicBezTo>
                <a:cubicBezTo>
                  <a:pt x="143" y="333"/>
                  <a:pt x="144" y="333"/>
                  <a:pt x="144" y="332"/>
                </a:cubicBezTo>
                <a:cubicBezTo>
                  <a:pt x="144" y="331"/>
                  <a:pt x="145" y="330"/>
                  <a:pt x="144" y="330"/>
                </a:cubicBezTo>
                <a:cubicBezTo>
                  <a:pt x="144" y="330"/>
                  <a:pt x="144" y="330"/>
                  <a:pt x="145" y="329"/>
                </a:cubicBezTo>
                <a:cubicBezTo>
                  <a:pt x="145" y="330"/>
                  <a:pt x="145" y="330"/>
                  <a:pt x="145" y="330"/>
                </a:cubicBezTo>
                <a:cubicBezTo>
                  <a:pt x="145" y="329"/>
                  <a:pt x="145" y="329"/>
                  <a:pt x="144" y="329"/>
                </a:cubicBezTo>
                <a:cubicBezTo>
                  <a:pt x="145" y="327"/>
                  <a:pt x="147" y="326"/>
                  <a:pt x="146" y="325"/>
                </a:cubicBezTo>
                <a:cubicBezTo>
                  <a:pt x="146" y="324"/>
                  <a:pt x="147" y="323"/>
                  <a:pt x="148" y="323"/>
                </a:cubicBezTo>
                <a:cubicBezTo>
                  <a:pt x="147" y="323"/>
                  <a:pt x="147" y="323"/>
                  <a:pt x="147" y="323"/>
                </a:cubicBezTo>
                <a:cubicBezTo>
                  <a:pt x="147" y="322"/>
                  <a:pt x="148" y="322"/>
                  <a:pt x="148" y="322"/>
                </a:cubicBezTo>
                <a:cubicBezTo>
                  <a:pt x="148" y="321"/>
                  <a:pt x="148" y="321"/>
                  <a:pt x="149" y="321"/>
                </a:cubicBezTo>
                <a:cubicBezTo>
                  <a:pt x="149" y="321"/>
                  <a:pt x="149" y="321"/>
                  <a:pt x="149" y="321"/>
                </a:cubicBezTo>
                <a:cubicBezTo>
                  <a:pt x="150" y="321"/>
                  <a:pt x="150" y="321"/>
                  <a:pt x="150" y="321"/>
                </a:cubicBezTo>
                <a:cubicBezTo>
                  <a:pt x="149" y="321"/>
                  <a:pt x="149" y="321"/>
                  <a:pt x="149" y="321"/>
                </a:cubicBezTo>
                <a:cubicBezTo>
                  <a:pt x="152" y="320"/>
                  <a:pt x="149" y="317"/>
                  <a:pt x="152" y="316"/>
                </a:cubicBezTo>
                <a:cubicBezTo>
                  <a:pt x="153" y="317"/>
                  <a:pt x="153" y="317"/>
                  <a:pt x="153" y="317"/>
                </a:cubicBezTo>
                <a:cubicBezTo>
                  <a:pt x="153" y="317"/>
                  <a:pt x="153" y="317"/>
                  <a:pt x="154" y="316"/>
                </a:cubicBezTo>
                <a:cubicBezTo>
                  <a:pt x="155" y="317"/>
                  <a:pt x="154" y="317"/>
                  <a:pt x="154" y="318"/>
                </a:cubicBezTo>
                <a:cubicBezTo>
                  <a:pt x="155" y="317"/>
                  <a:pt x="154" y="316"/>
                  <a:pt x="156" y="315"/>
                </a:cubicBezTo>
                <a:cubicBezTo>
                  <a:pt x="158" y="316"/>
                  <a:pt x="157" y="317"/>
                  <a:pt x="157" y="319"/>
                </a:cubicBezTo>
                <a:cubicBezTo>
                  <a:pt x="158" y="318"/>
                  <a:pt x="159" y="318"/>
                  <a:pt x="159" y="316"/>
                </a:cubicBezTo>
                <a:cubicBezTo>
                  <a:pt x="160" y="316"/>
                  <a:pt x="160" y="317"/>
                  <a:pt x="160" y="317"/>
                </a:cubicBezTo>
                <a:cubicBezTo>
                  <a:pt x="161" y="316"/>
                  <a:pt x="161" y="316"/>
                  <a:pt x="161" y="316"/>
                </a:cubicBezTo>
                <a:cubicBezTo>
                  <a:pt x="161" y="316"/>
                  <a:pt x="162" y="316"/>
                  <a:pt x="162" y="316"/>
                </a:cubicBezTo>
                <a:cubicBezTo>
                  <a:pt x="162" y="317"/>
                  <a:pt x="162" y="317"/>
                  <a:pt x="161" y="317"/>
                </a:cubicBezTo>
                <a:cubicBezTo>
                  <a:pt x="162" y="317"/>
                  <a:pt x="162" y="317"/>
                  <a:pt x="162" y="317"/>
                </a:cubicBezTo>
                <a:cubicBezTo>
                  <a:pt x="160" y="320"/>
                  <a:pt x="163" y="322"/>
                  <a:pt x="163" y="324"/>
                </a:cubicBezTo>
                <a:cubicBezTo>
                  <a:pt x="163" y="325"/>
                  <a:pt x="162" y="326"/>
                  <a:pt x="161" y="326"/>
                </a:cubicBezTo>
                <a:cubicBezTo>
                  <a:pt x="161" y="326"/>
                  <a:pt x="161" y="326"/>
                  <a:pt x="162" y="326"/>
                </a:cubicBezTo>
                <a:cubicBezTo>
                  <a:pt x="161" y="327"/>
                  <a:pt x="161" y="327"/>
                  <a:pt x="161" y="327"/>
                </a:cubicBezTo>
                <a:cubicBezTo>
                  <a:pt x="161" y="328"/>
                  <a:pt x="161" y="329"/>
                  <a:pt x="162" y="328"/>
                </a:cubicBezTo>
                <a:cubicBezTo>
                  <a:pt x="162" y="330"/>
                  <a:pt x="165" y="329"/>
                  <a:pt x="166" y="330"/>
                </a:cubicBezTo>
                <a:cubicBezTo>
                  <a:pt x="167" y="332"/>
                  <a:pt x="169" y="331"/>
                  <a:pt x="171" y="331"/>
                </a:cubicBezTo>
                <a:cubicBezTo>
                  <a:pt x="170" y="332"/>
                  <a:pt x="170" y="332"/>
                  <a:pt x="170" y="332"/>
                </a:cubicBezTo>
                <a:cubicBezTo>
                  <a:pt x="172" y="332"/>
                  <a:pt x="172" y="332"/>
                  <a:pt x="172" y="332"/>
                </a:cubicBezTo>
                <a:cubicBezTo>
                  <a:pt x="172" y="331"/>
                  <a:pt x="173" y="332"/>
                  <a:pt x="172" y="332"/>
                </a:cubicBezTo>
                <a:cubicBezTo>
                  <a:pt x="173" y="332"/>
                  <a:pt x="173" y="332"/>
                  <a:pt x="173" y="332"/>
                </a:cubicBezTo>
                <a:cubicBezTo>
                  <a:pt x="174" y="332"/>
                  <a:pt x="174" y="333"/>
                  <a:pt x="174" y="333"/>
                </a:cubicBezTo>
                <a:cubicBezTo>
                  <a:pt x="175" y="334"/>
                  <a:pt x="175" y="333"/>
                  <a:pt x="176" y="332"/>
                </a:cubicBezTo>
                <a:cubicBezTo>
                  <a:pt x="176" y="333"/>
                  <a:pt x="176" y="333"/>
                  <a:pt x="176" y="333"/>
                </a:cubicBezTo>
                <a:cubicBezTo>
                  <a:pt x="177" y="332"/>
                  <a:pt x="177" y="332"/>
                  <a:pt x="177" y="332"/>
                </a:cubicBezTo>
                <a:cubicBezTo>
                  <a:pt x="178" y="332"/>
                  <a:pt x="180" y="329"/>
                  <a:pt x="181" y="332"/>
                </a:cubicBezTo>
                <a:cubicBezTo>
                  <a:pt x="182" y="331"/>
                  <a:pt x="182" y="331"/>
                  <a:pt x="182" y="331"/>
                </a:cubicBezTo>
                <a:cubicBezTo>
                  <a:pt x="182" y="333"/>
                  <a:pt x="185" y="331"/>
                  <a:pt x="186" y="332"/>
                </a:cubicBezTo>
                <a:cubicBezTo>
                  <a:pt x="185" y="331"/>
                  <a:pt x="185" y="331"/>
                  <a:pt x="185" y="331"/>
                </a:cubicBezTo>
                <a:cubicBezTo>
                  <a:pt x="186" y="330"/>
                  <a:pt x="185" y="329"/>
                  <a:pt x="187" y="329"/>
                </a:cubicBezTo>
                <a:cubicBezTo>
                  <a:pt x="187" y="330"/>
                  <a:pt x="187" y="330"/>
                  <a:pt x="187" y="330"/>
                </a:cubicBezTo>
                <a:cubicBezTo>
                  <a:pt x="188" y="329"/>
                  <a:pt x="189" y="329"/>
                  <a:pt x="190" y="329"/>
                </a:cubicBezTo>
                <a:cubicBezTo>
                  <a:pt x="192" y="329"/>
                  <a:pt x="193" y="331"/>
                  <a:pt x="194" y="332"/>
                </a:cubicBezTo>
                <a:cubicBezTo>
                  <a:pt x="197" y="329"/>
                  <a:pt x="197" y="329"/>
                  <a:pt x="197" y="329"/>
                </a:cubicBezTo>
                <a:cubicBezTo>
                  <a:pt x="197" y="329"/>
                  <a:pt x="197" y="329"/>
                  <a:pt x="197" y="329"/>
                </a:cubicBezTo>
                <a:cubicBezTo>
                  <a:pt x="197" y="329"/>
                  <a:pt x="197" y="329"/>
                  <a:pt x="198" y="329"/>
                </a:cubicBezTo>
                <a:cubicBezTo>
                  <a:pt x="198" y="329"/>
                  <a:pt x="198" y="329"/>
                  <a:pt x="198" y="329"/>
                </a:cubicBezTo>
                <a:cubicBezTo>
                  <a:pt x="203" y="325"/>
                  <a:pt x="203" y="325"/>
                  <a:pt x="203" y="325"/>
                </a:cubicBezTo>
                <a:cubicBezTo>
                  <a:pt x="203" y="325"/>
                  <a:pt x="203" y="325"/>
                  <a:pt x="203" y="325"/>
                </a:cubicBezTo>
                <a:cubicBezTo>
                  <a:pt x="204" y="325"/>
                  <a:pt x="204" y="324"/>
                  <a:pt x="204" y="324"/>
                </a:cubicBezTo>
                <a:cubicBezTo>
                  <a:pt x="205" y="325"/>
                  <a:pt x="205" y="326"/>
                  <a:pt x="205" y="326"/>
                </a:cubicBezTo>
                <a:cubicBezTo>
                  <a:pt x="206" y="328"/>
                  <a:pt x="204" y="328"/>
                  <a:pt x="204" y="329"/>
                </a:cubicBezTo>
                <a:cubicBezTo>
                  <a:pt x="203" y="328"/>
                  <a:pt x="202" y="330"/>
                  <a:pt x="201" y="330"/>
                </a:cubicBezTo>
                <a:cubicBezTo>
                  <a:pt x="202" y="330"/>
                  <a:pt x="202" y="330"/>
                  <a:pt x="202" y="330"/>
                </a:cubicBezTo>
                <a:cubicBezTo>
                  <a:pt x="201" y="331"/>
                  <a:pt x="201" y="331"/>
                  <a:pt x="201" y="331"/>
                </a:cubicBezTo>
                <a:cubicBezTo>
                  <a:pt x="201" y="333"/>
                  <a:pt x="198" y="335"/>
                  <a:pt x="198" y="336"/>
                </a:cubicBezTo>
                <a:cubicBezTo>
                  <a:pt x="199" y="337"/>
                  <a:pt x="198" y="337"/>
                  <a:pt x="198" y="337"/>
                </a:cubicBezTo>
                <a:cubicBezTo>
                  <a:pt x="200" y="339"/>
                  <a:pt x="201" y="336"/>
                  <a:pt x="203" y="335"/>
                </a:cubicBezTo>
                <a:cubicBezTo>
                  <a:pt x="204" y="335"/>
                  <a:pt x="204" y="335"/>
                  <a:pt x="204" y="335"/>
                </a:cubicBezTo>
                <a:cubicBezTo>
                  <a:pt x="204" y="335"/>
                  <a:pt x="204" y="335"/>
                  <a:pt x="204" y="335"/>
                </a:cubicBezTo>
                <a:cubicBezTo>
                  <a:pt x="205" y="336"/>
                  <a:pt x="205" y="336"/>
                  <a:pt x="205" y="336"/>
                </a:cubicBezTo>
                <a:cubicBezTo>
                  <a:pt x="205" y="335"/>
                  <a:pt x="205" y="336"/>
                  <a:pt x="206" y="335"/>
                </a:cubicBezTo>
                <a:cubicBezTo>
                  <a:pt x="206" y="336"/>
                  <a:pt x="206" y="336"/>
                  <a:pt x="206" y="336"/>
                </a:cubicBezTo>
                <a:cubicBezTo>
                  <a:pt x="206" y="336"/>
                  <a:pt x="207" y="335"/>
                  <a:pt x="207" y="335"/>
                </a:cubicBezTo>
                <a:cubicBezTo>
                  <a:pt x="206" y="335"/>
                  <a:pt x="206" y="334"/>
                  <a:pt x="206" y="334"/>
                </a:cubicBezTo>
                <a:cubicBezTo>
                  <a:pt x="207" y="334"/>
                  <a:pt x="207" y="333"/>
                  <a:pt x="208" y="333"/>
                </a:cubicBezTo>
                <a:cubicBezTo>
                  <a:pt x="207" y="333"/>
                  <a:pt x="207" y="333"/>
                  <a:pt x="207" y="333"/>
                </a:cubicBezTo>
                <a:cubicBezTo>
                  <a:pt x="208" y="333"/>
                  <a:pt x="209" y="332"/>
                  <a:pt x="210" y="332"/>
                </a:cubicBezTo>
                <a:cubicBezTo>
                  <a:pt x="209" y="332"/>
                  <a:pt x="209" y="332"/>
                  <a:pt x="209" y="332"/>
                </a:cubicBezTo>
                <a:cubicBezTo>
                  <a:pt x="209" y="331"/>
                  <a:pt x="209" y="331"/>
                  <a:pt x="210" y="330"/>
                </a:cubicBezTo>
                <a:cubicBezTo>
                  <a:pt x="210" y="330"/>
                  <a:pt x="211" y="330"/>
                  <a:pt x="212" y="331"/>
                </a:cubicBezTo>
                <a:cubicBezTo>
                  <a:pt x="212" y="331"/>
                  <a:pt x="212" y="331"/>
                  <a:pt x="211" y="332"/>
                </a:cubicBezTo>
                <a:cubicBezTo>
                  <a:pt x="212" y="332"/>
                  <a:pt x="212" y="334"/>
                  <a:pt x="213" y="334"/>
                </a:cubicBezTo>
                <a:cubicBezTo>
                  <a:pt x="213" y="334"/>
                  <a:pt x="213" y="334"/>
                  <a:pt x="213" y="335"/>
                </a:cubicBezTo>
                <a:cubicBezTo>
                  <a:pt x="214" y="335"/>
                  <a:pt x="215" y="334"/>
                  <a:pt x="215" y="333"/>
                </a:cubicBezTo>
                <a:cubicBezTo>
                  <a:pt x="214" y="332"/>
                  <a:pt x="217" y="331"/>
                  <a:pt x="216" y="330"/>
                </a:cubicBezTo>
                <a:cubicBezTo>
                  <a:pt x="217" y="330"/>
                  <a:pt x="219" y="328"/>
                  <a:pt x="220" y="330"/>
                </a:cubicBezTo>
                <a:cubicBezTo>
                  <a:pt x="221" y="330"/>
                  <a:pt x="221" y="330"/>
                  <a:pt x="221" y="330"/>
                </a:cubicBezTo>
                <a:cubicBezTo>
                  <a:pt x="222" y="330"/>
                  <a:pt x="223" y="331"/>
                  <a:pt x="223" y="333"/>
                </a:cubicBezTo>
                <a:cubicBezTo>
                  <a:pt x="223" y="333"/>
                  <a:pt x="224" y="333"/>
                  <a:pt x="224" y="333"/>
                </a:cubicBezTo>
                <a:cubicBezTo>
                  <a:pt x="224" y="333"/>
                  <a:pt x="224" y="333"/>
                  <a:pt x="224" y="333"/>
                </a:cubicBezTo>
                <a:cubicBezTo>
                  <a:pt x="224" y="334"/>
                  <a:pt x="225" y="336"/>
                  <a:pt x="223" y="336"/>
                </a:cubicBezTo>
                <a:cubicBezTo>
                  <a:pt x="224" y="336"/>
                  <a:pt x="224" y="336"/>
                  <a:pt x="224" y="336"/>
                </a:cubicBezTo>
                <a:cubicBezTo>
                  <a:pt x="225" y="336"/>
                  <a:pt x="225" y="337"/>
                  <a:pt x="225" y="337"/>
                </a:cubicBezTo>
                <a:cubicBezTo>
                  <a:pt x="226" y="337"/>
                  <a:pt x="226" y="337"/>
                  <a:pt x="226" y="337"/>
                </a:cubicBezTo>
                <a:cubicBezTo>
                  <a:pt x="226" y="337"/>
                  <a:pt x="226" y="337"/>
                  <a:pt x="226" y="337"/>
                </a:cubicBezTo>
                <a:cubicBezTo>
                  <a:pt x="225" y="338"/>
                  <a:pt x="225" y="338"/>
                  <a:pt x="225" y="338"/>
                </a:cubicBezTo>
                <a:cubicBezTo>
                  <a:pt x="227" y="339"/>
                  <a:pt x="226" y="337"/>
                  <a:pt x="227" y="337"/>
                </a:cubicBezTo>
                <a:cubicBezTo>
                  <a:pt x="227" y="337"/>
                  <a:pt x="227" y="337"/>
                  <a:pt x="227" y="337"/>
                </a:cubicBezTo>
                <a:cubicBezTo>
                  <a:pt x="227" y="336"/>
                  <a:pt x="228" y="336"/>
                  <a:pt x="228" y="336"/>
                </a:cubicBezTo>
                <a:cubicBezTo>
                  <a:pt x="228" y="336"/>
                  <a:pt x="227" y="335"/>
                  <a:pt x="228" y="335"/>
                </a:cubicBezTo>
                <a:cubicBezTo>
                  <a:pt x="227" y="334"/>
                  <a:pt x="228" y="334"/>
                  <a:pt x="228" y="333"/>
                </a:cubicBezTo>
                <a:cubicBezTo>
                  <a:pt x="230" y="332"/>
                  <a:pt x="227" y="329"/>
                  <a:pt x="228" y="328"/>
                </a:cubicBezTo>
                <a:cubicBezTo>
                  <a:pt x="229" y="327"/>
                  <a:pt x="230" y="327"/>
                  <a:pt x="231" y="328"/>
                </a:cubicBezTo>
                <a:cubicBezTo>
                  <a:pt x="231" y="327"/>
                  <a:pt x="231" y="327"/>
                  <a:pt x="231" y="327"/>
                </a:cubicBezTo>
                <a:cubicBezTo>
                  <a:pt x="232" y="327"/>
                  <a:pt x="232" y="328"/>
                  <a:pt x="232" y="328"/>
                </a:cubicBezTo>
                <a:cubicBezTo>
                  <a:pt x="233" y="328"/>
                  <a:pt x="233" y="328"/>
                  <a:pt x="233" y="328"/>
                </a:cubicBezTo>
                <a:cubicBezTo>
                  <a:pt x="233" y="328"/>
                  <a:pt x="233" y="328"/>
                  <a:pt x="233" y="328"/>
                </a:cubicBezTo>
                <a:cubicBezTo>
                  <a:pt x="232" y="327"/>
                  <a:pt x="233" y="326"/>
                  <a:pt x="233" y="326"/>
                </a:cubicBezTo>
                <a:cubicBezTo>
                  <a:pt x="235" y="327"/>
                  <a:pt x="237" y="328"/>
                  <a:pt x="236" y="330"/>
                </a:cubicBezTo>
                <a:cubicBezTo>
                  <a:pt x="237" y="331"/>
                  <a:pt x="237" y="332"/>
                  <a:pt x="238" y="333"/>
                </a:cubicBezTo>
                <a:cubicBezTo>
                  <a:pt x="237" y="334"/>
                  <a:pt x="239" y="336"/>
                  <a:pt x="239" y="338"/>
                </a:cubicBezTo>
                <a:cubicBezTo>
                  <a:pt x="239" y="338"/>
                  <a:pt x="239" y="338"/>
                  <a:pt x="239" y="338"/>
                </a:cubicBezTo>
                <a:cubicBezTo>
                  <a:pt x="241" y="339"/>
                  <a:pt x="241" y="339"/>
                  <a:pt x="241" y="339"/>
                </a:cubicBezTo>
                <a:cubicBezTo>
                  <a:pt x="241" y="338"/>
                  <a:pt x="242" y="338"/>
                  <a:pt x="241" y="338"/>
                </a:cubicBezTo>
                <a:cubicBezTo>
                  <a:pt x="241" y="338"/>
                  <a:pt x="241" y="338"/>
                  <a:pt x="241" y="337"/>
                </a:cubicBezTo>
                <a:cubicBezTo>
                  <a:pt x="241" y="337"/>
                  <a:pt x="241" y="336"/>
                  <a:pt x="241" y="336"/>
                </a:cubicBezTo>
                <a:cubicBezTo>
                  <a:pt x="243" y="338"/>
                  <a:pt x="244" y="335"/>
                  <a:pt x="246" y="336"/>
                </a:cubicBezTo>
                <a:cubicBezTo>
                  <a:pt x="246" y="336"/>
                  <a:pt x="246" y="336"/>
                  <a:pt x="247" y="336"/>
                </a:cubicBezTo>
                <a:cubicBezTo>
                  <a:pt x="247" y="336"/>
                  <a:pt x="247" y="336"/>
                  <a:pt x="247" y="336"/>
                </a:cubicBezTo>
                <a:cubicBezTo>
                  <a:pt x="247" y="337"/>
                  <a:pt x="247" y="337"/>
                  <a:pt x="247" y="337"/>
                </a:cubicBezTo>
                <a:cubicBezTo>
                  <a:pt x="248" y="338"/>
                  <a:pt x="250" y="338"/>
                  <a:pt x="251" y="337"/>
                </a:cubicBezTo>
                <a:cubicBezTo>
                  <a:pt x="250" y="336"/>
                  <a:pt x="250" y="336"/>
                  <a:pt x="250" y="336"/>
                </a:cubicBezTo>
                <a:cubicBezTo>
                  <a:pt x="251" y="336"/>
                  <a:pt x="252" y="335"/>
                  <a:pt x="251" y="334"/>
                </a:cubicBezTo>
                <a:cubicBezTo>
                  <a:pt x="250" y="333"/>
                  <a:pt x="250" y="331"/>
                  <a:pt x="248" y="330"/>
                </a:cubicBezTo>
                <a:cubicBezTo>
                  <a:pt x="250" y="329"/>
                  <a:pt x="247" y="328"/>
                  <a:pt x="249" y="327"/>
                </a:cubicBezTo>
                <a:cubicBezTo>
                  <a:pt x="250" y="327"/>
                  <a:pt x="251" y="327"/>
                  <a:pt x="252" y="328"/>
                </a:cubicBezTo>
                <a:cubicBezTo>
                  <a:pt x="251" y="328"/>
                  <a:pt x="251" y="328"/>
                  <a:pt x="251" y="328"/>
                </a:cubicBezTo>
                <a:cubicBezTo>
                  <a:pt x="254" y="328"/>
                  <a:pt x="253" y="332"/>
                  <a:pt x="255" y="333"/>
                </a:cubicBezTo>
                <a:cubicBezTo>
                  <a:pt x="255" y="333"/>
                  <a:pt x="256" y="333"/>
                  <a:pt x="256" y="333"/>
                </a:cubicBezTo>
                <a:cubicBezTo>
                  <a:pt x="256" y="333"/>
                  <a:pt x="256" y="333"/>
                  <a:pt x="256" y="334"/>
                </a:cubicBezTo>
                <a:cubicBezTo>
                  <a:pt x="257" y="334"/>
                  <a:pt x="258" y="333"/>
                  <a:pt x="258" y="333"/>
                </a:cubicBezTo>
                <a:cubicBezTo>
                  <a:pt x="258" y="333"/>
                  <a:pt x="258" y="332"/>
                  <a:pt x="258" y="332"/>
                </a:cubicBezTo>
                <a:cubicBezTo>
                  <a:pt x="260" y="332"/>
                  <a:pt x="257" y="330"/>
                  <a:pt x="257" y="329"/>
                </a:cubicBezTo>
                <a:cubicBezTo>
                  <a:pt x="258" y="327"/>
                  <a:pt x="256" y="324"/>
                  <a:pt x="257" y="322"/>
                </a:cubicBezTo>
                <a:cubicBezTo>
                  <a:pt x="259" y="321"/>
                  <a:pt x="256" y="320"/>
                  <a:pt x="258" y="318"/>
                </a:cubicBezTo>
                <a:cubicBezTo>
                  <a:pt x="257" y="317"/>
                  <a:pt x="258" y="316"/>
                  <a:pt x="257" y="315"/>
                </a:cubicBezTo>
                <a:cubicBezTo>
                  <a:pt x="257" y="315"/>
                  <a:pt x="257" y="315"/>
                  <a:pt x="257" y="315"/>
                </a:cubicBezTo>
                <a:cubicBezTo>
                  <a:pt x="257" y="314"/>
                  <a:pt x="257" y="314"/>
                  <a:pt x="257" y="314"/>
                </a:cubicBezTo>
                <a:cubicBezTo>
                  <a:pt x="255" y="314"/>
                  <a:pt x="256" y="313"/>
                  <a:pt x="257" y="312"/>
                </a:cubicBezTo>
                <a:cubicBezTo>
                  <a:pt x="257" y="312"/>
                  <a:pt x="257" y="312"/>
                  <a:pt x="257" y="312"/>
                </a:cubicBezTo>
                <a:cubicBezTo>
                  <a:pt x="258" y="313"/>
                  <a:pt x="259" y="311"/>
                  <a:pt x="260" y="313"/>
                </a:cubicBezTo>
                <a:cubicBezTo>
                  <a:pt x="259" y="314"/>
                  <a:pt x="262" y="314"/>
                  <a:pt x="260" y="316"/>
                </a:cubicBezTo>
                <a:cubicBezTo>
                  <a:pt x="261" y="317"/>
                  <a:pt x="261" y="317"/>
                  <a:pt x="261" y="317"/>
                </a:cubicBezTo>
                <a:cubicBezTo>
                  <a:pt x="261" y="317"/>
                  <a:pt x="261" y="317"/>
                  <a:pt x="261" y="317"/>
                </a:cubicBezTo>
                <a:cubicBezTo>
                  <a:pt x="261" y="318"/>
                  <a:pt x="261" y="318"/>
                  <a:pt x="261" y="318"/>
                </a:cubicBezTo>
                <a:cubicBezTo>
                  <a:pt x="261" y="318"/>
                  <a:pt x="261" y="318"/>
                  <a:pt x="261" y="319"/>
                </a:cubicBezTo>
                <a:cubicBezTo>
                  <a:pt x="261" y="318"/>
                  <a:pt x="261" y="319"/>
                  <a:pt x="261" y="319"/>
                </a:cubicBezTo>
                <a:cubicBezTo>
                  <a:pt x="261" y="319"/>
                  <a:pt x="261" y="320"/>
                  <a:pt x="261" y="320"/>
                </a:cubicBezTo>
                <a:cubicBezTo>
                  <a:pt x="261" y="321"/>
                  <a:pt x="262" y="321"/>
                  <a:pt x="261" y="322"/>
                </a:cubicBezTo>
                <a:cubicBezTo>
                  <a:pt x="261" y="321"/>
                  <a:pt x="261" y="321"/>
                  <a:pt x="261" y="321"/>
                </a:cubicBezTo>
                <a:cubicBezTo>
                  <a:pt x="259" y="322"/>
                  <a:pt x="261" y="323"/>
                  <a:pt x="261" y="325"/>
                </a:cubicBezTo>
                <a:cubicBezTo>
                  <a:pt x="264" y="326"/>
                  <a:pt x="264" y="329"/>
                  <a:pt x="266" y="331"/>
                </a:cubicBezTo>
                <a:cubicBezTo>
                  <a:pt x="266" y="331"/>
                  <a:pt x="267" y="332"/>
                  <a:pt x="268" y="332"/>
                </a:cubicBezTo>
                <a:cubicBezTo>
                  <a:pt x="269" y="333"/>
                  <a:pt x="270" y="331"/>
                  <a:pt x="271" y="330"/>
                </a:cubicBezTo>
                <a:cubicBezTo>
                  <a:pt x="274" y="328"/>
                  <a:pt x="271" y="324"/>
                  <a:pt x="275" y="323"/>
                </a:cubicBezTo>
                <a:cubicBezTo>
                  <a:pt x="276" y="320"/>
                  <a:pt x="274" y="319"/>
                  <a:pt x="274" y="317"/>
                </a:cubicBezTo>
                <a:cubicBezTo>
                  <a:pt x="274" y="317"/>
                  <a:pt x="274" y="317"/>
                  <a:pt x="274" y="317"/>
                </a:cubicBezTo>
                <a:cubicBezTo>
                  <a:pt x="274" y="316"/>
                  <a:pt x="274" y="316"/>
                  <a:pt x="274" y="316"/>
                </a:cubicBezTo>
                <a:cubicBezTo>
                  <a:pt x="275" y="316"/>
                  <a:pt x="276" y="315"/>
                  <a:pt x="276" y="316"/>
                </a:cubicBezTo>
                <a:cubicBezTo>
                  <a:pt x="277" y="316"/>
                  <a:pt x="277" y="316"/>
                  <a:pt x="277" y="316"/>
                </a:cubicBezTo>
                <a:cubicBezTo>
                  <a:pt x="277" y="316"/>
                  <a:pt x="277" y="316"/>
                  <a:pt x="277" y="316"/>
                </a:cubicBezTo>
                <a:cubicBezTo>
                  <a:pt x="277" y="314"/>
                  <a:pt x="277" y="314"/>
                  <a:pt x="277" y="314"/>
                </a:cubicBezTo>
                <a:cubicBezTo>
                  <a:pt x="277" y="314"/>
                  <a:pt x="277" y="314"/>
                  <a:pt x="277" y="314"/>
                </a:cubicBezTo>
                <a:cubicBezTo>
                  <a:pt x="277" y="312"/>
                  <a:pt x="278" y="313"/>
                  <a:pt x="278" y="313"/>
                </a:cubicBezTo>
                <a:cubicBezTo>
                  <a:pt x="280" y="311"/>
                  <a:pt x="283" y="312"/>
                  <a:pt x="284" y="309"/>
                </a:cubicBezTo>
                <a:cubicBezTo>
                  <a:pt x="283" y="309"/>
                  <a:pt x="283" y="309"/>
                  <a:pt x="283" y="309"/>
                </a:cubicBezTo>
                <a:cubicBezTo>
                  <a:pt x="283" y="309"/>
                  <a:pt x="283" y="309"/>
                  <a:pt x="283" y="308"/>
                </a:cubicBezTo>
                <a:cubicBezTo>
                  <a:pt x="284" y="309"/>
                  <a:pt x="285" y="308"/>
                  <a:pt x="286" y="308"/>
                </a:cubicBezTo>
                <a:cubicBezTo>
                  <a:pt x="287" y="307"/>
                  <a:pt x="288" y="310"/>
                  <a:pt x="290" y="309"/>
                </a:cubicBezTo>
                <a:cubicBezTo>
                  <a:pt x="290" y="308"/>
                  <a:pt x="293" y="309"/>
                  <a:pt x="292" y="307"/>
                </a:cubicBezTo>
                <a:cubicBezTo>
                  <a:pt x="293" y="307"/>
                  <a:pt x="294" y="306"/>
                  <a:pt x="295" y="306"/>
                </a:cubicBezTo>
                <a:cubicBezTo>
                  <a:pt x="295" y="306"/>
                  <a:pt x="294" y="306"/>
                  <a:pt x="294" y="306"/>
                </a:cubicBezTo>
                <a:cubicBezTo>
                  <a:pt x="295" y="304"/>
                  <a:pt x="294" y="303"/>
                  <a:pt x="294" y="302"/>
                </a:cubicBezTo>
                <a:cubicBezTo>
                  <a:pt x="295" y="299"/>
                  <a:pt x="292" y="298"/>
                  <a:pt x="291" y="297"/>
                </a:cubicBezTo>
                <a:cubicBezTo>
                  <a:pt x="291" y="297"/>
                  <a:pt x="291" y="297"/>
                  <a:pt x="291" y="297"/>
                </a:cubicBezTo>
                <a:cubicBezTo>
                  <a:pt x="290" y="297"/>
                  <a:pt x="290" y="297"/>
                  <a:pt x="290" y="296"/>
                </a:cubicBezTo>
                <a:cubicBezTo>
                  <a:pt x="290" y="297"/>
                  <a:pt x="290" y="297"/>
                  <a:pt x="290" y="297"/>
                </a:cubicBezTo>
                <a:cubicBezTo>
                  <a:pt x="290" y="296"/>
                  <a:pt x="289" y="296"/>
                  <a:pt x="290" y="296"/>
                </a:cubicBezTo>
                <a:cubicBezTo>
                  <a:pt x="290" y="296"/>
                  <a:pt x="290" y="295"/>
                  <a:pt x="290" y="295"/>
                </a:cubicBezTo>
                <a:cubicBezTo>
                  <a:pt x="290" y="295"/>
                  <a:pt x="290" y="295"/>
                  <a:pt x="290" y="294"/>
                </a:cubicBezTo>
                <a:cubicBezTo>
                  <a:pt x="290" y="294"/>
                  <a:pt x="290" y="294"/>
                  <a:pt x="290" y="294"/>
                </a:cubicBezTo>
                <a:cubicBezTo>
                  <a:pt x="290" y="294"/>
                  <a:pt x="290" y="293"/>
                  <a:pt x="290" y="293"/>
                </a:cubicBezTo>
                <a:cubicBezTo>
                  <a:pt x="290" y="293"/>
                  <a:pt x="290" y="293"/>
                  <a:pt x="290" y="293"/>
                </a:cubicBezTo>
                <a:cubicBezTo>
                  <a:pt x="290" y="292"/>
                  <a:pt x="290" y="291"/>
                  <a:pt x="289" y="291"/>
                </a:cubicBezTo>
                <a:cubicBezTo>
                  <a:pt x="289" y="290"/>
                  <a:pt x="290" y="289"/>
                  <a:pt x="290" y="289"/>
                </a:cubicBezTo>
                <a:cubicBezTo>
                  <a:pt x="290" y="287"/>
                  <a:pt x="292" y="288"/>
                  <a:pt x="292" y="286"/>
                </a:cubicBezTo>
                <a:cubicBezTo>
                  <a:pt x="292" y="286"/>
                  <a:pt x="293" y="286"/>
                  <a:pt x="293" y="286"/>
                </a:cubicBezTo>
                <a:cubicBezTo>
                  <a:pt x="293" y="286"/>
                  <a:pt x="293" y="286"/>
                  <a:pt x="293" y="286"/>
                </a:cubicBezTo>
                <a:cubicBezTo>
                  <a:pt x="294" y="286"/>
                  <a:pt x="294" y="287"/>
                  <a:pt x="294" y="286"/>
                </a:cubicBezTo>
                <a:cubicBezTo>
                  <a:pt x="294" y="286"/>
                  <a:pt x="294" y="286"/>
                  <a:pt x="294" y="286"/>
                </a:cubicBezTo>
                <a:cubicBezTo>
                  <a:pt x="294" y="286"/>
                  <a:pt x="294" y="286"/>
                  <a:pt x="294" y="285"/>
                </a:cubicBezTo>
                <a:cubicBezTo>
                  <a:pt x="295" y="286"/>
                  <a:pt x="295" y="286"/>
                  <a:pt x="295" y="286"/>
                </a:cubicBezTo>
                <a:cubicBezTo>
                  <a:pt x="295" y="285"/>
                  <a:pt x="295" y="285"/>
                  <a:pt x="295" y="285"/>
                </a:cubicBezTo>
                <a:cubicBezTo>
                  <a:pt x="294" y="284"/>
                  <a:pt x="294" y="284"/>
                  <a:pt x="294" y="284"/>
                </a:cubicBezTo>
                <a:cubicBezTo>
                  <a:pt x="295" y="284"/>
                  <a:pt x="295" y="284"/>
                  <a:pt x="295" y="284"/>
                </a:cubicBezTo>
                <a:cubicBezTo>
                  <a:pt x="294" y="284"/>
                  <a:pt x="294" y="283"/>
                  <a:pt x="294" y="283"/>
                </a:cubicBezTo>
                <a:cubicBezTo>
                  <a:pt x="294" y="283"/>
                  <a:pt x="294" y="282"/>
                  <a:pt x="295" y="282"/>
                </a:cubicBezTo>
                <a:cubicBezTo>
                  <a:pt x="295" y="282"/>
                  <a:pt x="295" y="282"/>
                  <a:pt x="295" y="282"/>
                </a:cubicBezTo>
                <a:cubicBezTo>
                  <a:pt x="294" y="281"/>
                  <a:pt x="295" y="279"/>
                  <a:pt x="296" y="278"/>
                </a:cubicBezTo>
                <a:cubicBezTo>
                  <a:pt x="295" y="277"/>
                  <a:pt x="295" y="277"/>
                  <a:pt x="295" y="277"/>
                </a:cubicBezTo>
                <a:cubicBezTo>
                  <a:pt x="296" y="276"/>
                  <a:pt x="296" y="276"/>
                  <a:pt x="296" y="276"/>
                </a:cubicBezTo>
                <a:cubicBezTo>
                  <a:pt x="296" y="276"/>
                  <a:pt x="295" y="275"/>
                  <a:pt x="296" y="275"/>
                </a:cubicBezTo>
                <a:cubicBezTo>
                  <a:pt x="296" y="275"/>
                  <a:pt x="295" y="274"/>
                  <a:pt x="295" y="274"/>
                </a:cubicBezTo>
                <a:cubicBezTo>
                  <a:pt x="295" y="274"/>
                  <a:pt x="296" y="274"/>
                  <a:pt x="296" y="273"/>
                </a:cubicBezTo>
                <a:cubicBezTo>
                  <a:pt x="295" y="273"/>
                  <a:pt x="295" y="274"/>
                  <a:pt x="295" y="274"/>
                </a:cubicBezTo>
                <a:cubicBezTo>
                  <a:pt x="294" y="273"/>
                  <a:pt x="296" y="272"/>
                  <a:pt x="295" y="271"/>
                </a:cubicBezTo>
                <a:cubicBezTo>
                  <a:pt x="296" y="271"/>
                  <a:pt x="296" y="271"/>
                  <a:pt x="296" y="271"/>
                </a:cubicBezTo>
                <a:cubicBezTo>
                  <a:pt x="296" y="271"/>
                  <a:pt x="296" y="271"/>
                  <a:pt x="296" y="271"/>
                </a:cubicBezTo>
                <a:cubicBezTo>
                  <a:pt x="298" y="270"/>
                  <a:pt x="299" y="271"/>
                  <a:pt x="301" y="271"/>
                </a:cubicBezTo>
                <a:cubicBezTo>
                  <a:pt x="302" y="269"/>
                  <a:pt x="303" y="271"/>
                  <a:pt x="304" y="271"/>
                </a:cubicBezTo>
                <a:cubicBezTo>
                  <a:pt x="303" y="271"/>
                  <a:pt x="303" y="271"/>
                  <a:pt x="303" y="271"/>
                </a:cubicBezTo>
                <a:cubicBezTo>
                  <a:pt x="303" y="270"/>
                  <a:pt x="303" y="270"/>
                  <a:pt x="303" y="270"/>
                </a:cubicBezTo>
                <a:cubicBezTo>
                  <a:pt x="303" y="270"/>
                  <a:pt x="303" y="269"/>
                  <a:pt x="304" y="269"/>
                </a:cubicBezTo>
                <a:cubicBezTo>
                  <a:pt x="304" y="269"/>
                  <a:pt x="304" y="268"/>
                  <a:pt x="304" y="268"/>
                </a:cubicBezTo>
                <a:cubicBezTo>
                  <a:pt x="305" y="268"/>
                  <a:pt x="305" y="268"/>
                  <a:pt x="305" y="268"/>
                </a:cubicBezTo>
                <a:cubicBezTo>
                  <a:pt x="305" y="268"/>
                  <a:pt x="305" y="267"/>
                  <a:pt x="305" y="267"/>
                </a:cubicBezTo>
                <a:cubicBezTo>
                  <a:pt x="306" y="267"/>
                  <a:pt x="307" y="268"/>
                  <a:pt x="307" y="268"/>
                </a:cubicBezTo>
                <a:cubicBezTo>
                  <a:pt x="307" y="267"/>
                  <a:pt x="306" y="265"/>
                  <a:pt x="308" y="265"/>
                </a:cubicBezTo>
                <a:cubicBezTo>
                  <a:pt x="308" y="264"/>
                  <a:pt x="309" y="264"/>
                  <a:pt x="310" y="263"/>
                </a:cubicBezTo>
                <a:cubicBezTo>
                  <a:pt x="309" y="263"/>
                  <a:pt x="309" y="263"/>
                  <a:pt x="309" y="262"/>
                </a:cubicBezTo>
                <a:cubicBezTo>
                  <a:pt x="309" y="262"/>
                  <a:pt x="309" y="262"/>
                  <a:pt x="309" y="262"/>
                </a:cubicBezTo>
                <a:cubicBezTo>
                  <a:pt x="309" y="263"/>
                  <a:pt x="309" y="263"/>
                  <a:pt x="309" y="263"/>
                </a:cubicBezTo>
                <a:cubicBezTo>
                  <a:pt x="309" y="263"/>
                  <a:pt x="309" y="263"/>
                  <a:pt x="309" y="263"/>
                </a:cubicBezTo>
                <a:cubicBezTo>
                  <a:pt x="308" y="264"/>
                  <a:pt x="307" y="262"/>
                  <a:pt x="306" y="262"/>
                </a:cubicBezTo>
                <a:cubicBezTo>
                  <a:pt x="305" y="262"/>
                  <a:pt x="304" y="261"/>
                  <a:pt x="305" y="260"/>
                </a:cubicBezTo>
                <a:cubicBezTo>
                  <a:pt x="305" y="259"/>
                  <a:pt x="306" y="259"/>
                  <a:pt x="307" y="259"/>
                </a:cubicBezTo>
                <a:cubicBezTo>
                  <a:pt x="308" y="260"/>
                  <a:pt x="309" y="260"/>
                  <a:pt x="310" y="261"/>
                </a:cubicBezTo>
                <a:cubicBezTo>
                  <a:pt x="311" y="262"/>
                  <a:pt x="312" y="262"/>
                  <a:pt x="313" y="261"/>
                </a:cubicBezTo>
                <a:cubicBezTo>
                  <a:pt x="313" y="261"/>
                  <a:pt x="312" y="262"/>
                  <a:pt x="312" y="261"/>
                </a:cubicBezTo>
                <a:cubicBezTo>
                  <a:pt x="312" y="261"/>
                  <a:pt x="312" y="261"/>
                  <a:pt x="312" y="261"/>
                </a:cubicBezTo>
                <a:cubicBezTo>
                  <a:pt x="315" y="260"/>
                  <a:pt x="318" y="260"/>
                  <a:pt x="321" y="263"/>
                </a:cubicBezTo>
                <a:cubicBezTo>
                  <a:pt x="320" y="264"/>
                  <a:pt x="322" y="263"/>
                  <a:pt x="322" y="265"/>
                </a:cubicBezTo>
                <a:cubicBezTo>
                  <a:pt x="323" y="265"/>
                  <a:pt x="323" y="265"/>
                  <a:pt x="323" y="264"/>
                </a:cubicBezTo>
                <a:cubicBezTo>
                  <a:pt x="324" y="264"/>
                  <a:pt x="323" y="264"/>
                  <a:pt x="323" y="264"/>
                </a:cubicBezTo>
                <a:cubicBezTo>
                  <a:pt x="323" y="263"/>
                  <a:pt x="323" y="263"/>
                  <a:pt x="323" y="263"/>
                </a:cubicBezTo>
                <a:cubicBezTo>
                  <a:pt x="322" y="262"/>
                  <a:pt x="322" y="262"/>
                  <a:pt x="322" y="262"/>
                </a:cubicBezTo>
                <a:cubicBezTo>
                  <a:pt x="323" y="261"/>
                  <a:pt x="323" y="261"/>
                  <a:pt x="323" y="260"/>
                </a:cubicBezTo>
                <a:cubicBezTo>
                  <a:pt x="323" y="260"/>
                  <a:pt x="323" y="260"/>
                  <a:pt x="322" y="260"/>
                </a:cubicBezTo>
                <a:cubicBezTo>
                  <a:pt x="322" y="259"/>
                  <a:pt x="323" y="260"/>
                  <a:pt x="323" y="259"/>
                </a:cubicBezTo>
                <a:cubicBezTo>
                  <a:pt x="322" y="259"/>
                  <a:pt x="324" y="256"/>
                  <a:pt x="322" y="256"/>
                </a:cubicBezTo>
                <a:cubicBezTo>
                  <a:pt x="321" y="255"/>
                  <a:pt x="321" y="254"/>
                  <a:pt x="322" y="252"/>
                </a:cubicBezTo>
                <a:cubicBezTo>
                  <a:pt x="323" y="252"/>
                  <a:pt x="323" y="252"/>
                  <a:pt x="323" y="252"/>
                </a:cubicBezTo>
                <a:cubicBezTo>
                  <a:pt x="324" y="252"/>
                  <a:pt x="324" y="252"/>
                  <a:pt x="324" y="253"/>
                </a:cubicBezTo>
                <a:cubicBezTo>
                  <a:pt x="324" y="253"/>
                  <a:pt x="324" y="252"/>
                  <a:pt x="324" y="252"/>
                </a:cubicBezTo>
                <a:cubicBezTo>
                  <a:pt x="324" y="252"/>
                  <a:pt x="324" y="252"/>
                  <a:pt x="324" y="252"/>
                </a:cubicBezTo>
                <a:cubicBezTo>
                  <a:pt x="324" y="249"/>
                  <a:pt x="320" y="248"/>
                  <a:pt x="323" y="246"/>
                </a:cubicBezTo>
                <a:cubicBezTo>
                  <a:pt x="323" y="246"/>
                  <a:pt x="324" y="246"/>
                  <a:pt x="323" y="246"/>
                </a:cubicBezTo>
                <a:cubicBezTo>
                  <a:pt x="325" y="246"/>
                  <a:pt x="325" y="246"/>
                  <a:pt x="325" y="246"/>
                </a:cubicBezTo>
                <a:cubicBezTo>
                  <a:pt x="326" y="246"/>
                  <a:pt x="326" y="246"/>
                  <a:pt x="326" y="245"/>
                </a:cubicBezTo>
                <a:cubicBezTo>
                  <a:pt x="325" y="244"/>
                  <a:pt x="325" y="244"/>
                  <a:pt x="324" y="244"/>
                </a:cubicBezTo>
                <a:cubicBezTo>
                  <a:pt x="325" y="243"/>
                  <a:pt x="325" y="243"/>
                  <a:pt x="325" y="243"/>
                </a:cubicBezTo>
                <a:cubicBezTo>
                  <a:pt x="325" y="243"/>
                  <a:pt x="325" y="243"/>
                  <a:pt x="325" y="243"/>
                </a:cubicBezTo>
                <a:cubicBezTo>
                  <a:pt x="324" y="243"/>
                  <a:pt x="324" y="243"/>
                  <a:pt x="324" y="243"/>
                </a:cubicBezTo>
                <a:cubicBezTo>
                  <a:pt x="321" y="241"/>
                  <a:pt x="321" y="241"/>
                  <a:pt x="321" y="241"/>
                </a:cubicBezTo>
                <a:cubicBezTo>
                  <a:pt x="321" y="238"/>
                  <a:pt x="324" y="238"/>
                  <a:pt x="325" y="235"/>
                </a:cubicBezTo>
                <a:cubicBezTo>
                  <a:pt x="326" y="236"/>
                  <a:pt x="327" y="234"/>
                  <a:pt x="328" y="235"/>
                </a:cubicBezTo>
                <a:cubicBezTo>
                  <a:pt x="328" y="234"/>
                  <a:pt x="328" y="234"/>
                  <a:pt x="328" y="234"/>
                </a:cubicBezTo>
                <a:cubicBezTo>
                  <a:pt x="327" y="234"/>
                  <a:pt x="328" y="233"/>
                  <a:pt x="328" y="232"/>
                </a:cubicBezTo>
                <a:cubicBezTo>
                  <a:pt x="328" y="232"/>
                  <a:pt x="329" y="232"/>
                  <a:pt x="329" y="233"/>
                </a:cubicBezTo>
                <a:cubicBezTo>
                  <a:pt x="329" y="232"/>
                  <a:pt x="329" y="232"/>
                  <a:pt x="329" y="232"/>
                </a:cubicBezTo>
                <a:cubicBezTo>
                  <a:pt x="329" y="231"/>
                  <a:pt x="328" y="231"/>
                  <a:pt x="327" y="231"/>
                </a:cubicBezTo>
                <a:cubicBezTo>
                  <a:pt x="329" y="230"/>
                  <a:pt x="328" y="229"/>
                  <a:pt x="329" y="228"/>
                </a:cubicBezTo>
                <a:cubicBezTo>
                  <a:pt x="329" y="228"/>
                  <a:pt x="328" y="228"/>
                  <a:pt x="328" y="228"/>
                </a:cubicBezTo>
                <a:cubicBezTo>
                  <a:pt x="328" y="228"/>
                  <a:pt x="328" y="228"/>
                  <a:pt x="328" y="227"/>
                </a:cubicBezTo>
                <a:cubicBezTo>
                  <a:pt x="327" y="228"/>
                  <a:pt x="327" y="228"/>
                  <a:pt x="327" y="228"/>
                </a:cubicBezTo>
                <a:cubicBezTo>
                  <a:pt x="327" y="227"/>
                  <a:pt x="327" y="227"/>
                  <a:pt x="327" y="227"/>
                </a:cubicBezTo>
                <a:cubicBezTo>
                  <a:pt x="327" y="227"/>
                  <a:pt x="327" y="227"/>
                  <a:pt x="326" y="228"/>
                </a:cubicBezTo>
                <a:cubicBezTo>
                  <a:pt x="326" y="227"/>
                  <a:pt x="325" y="227"/>
                  <a:pt x="325" y="226"/>
                </a:cubicBezTo>
                <a:cubicBezTo>
                  <a:pt x="324" y="226"/>
                  <a:pt x="324" y="226"/>
                  <a:pt x="324" y="226"/>
                </a:cubicBezTo>
                <a:cubicBezTo>
                  <a:pt x="323" y="224"/>
                  <a:pt x="320" y="222"/>
                  <a:pt x="318" y="220"/>
                </a:cubicBezTo>
                <a:cubicBezTo>
                  <a:pt x="320" y="220"/>
                  <a:pt x="317" y="218"/>
                  <a:pt x="319" y="217"/>
                </a:cubicBezTo>
                <a:cubicBezTo>
                  <a:pt x="318" y="217"/>
                  <a:pt x="318" y="216"/>
                  <a:pt x="318" y="216"/>
                </a:cubicBezTo>
                <a:cubicBezTo>
                  <a:pt x="318" y="215"/>
                  <a:pt x="318" y="215"/>
                  <a:pt x="318" y="215"/>
                </a:cubicBezTo>
                <a:cubicBezTo>
                  <a:pt x="317" y="214"/>
                  <a:pt x="317" y="214"/>
                  <a:pt x="317" y="214"/>
                </a:cubicBezTo>
                <a:cubicBezTo>
                  <a:pt x="318" y="214"/>
                  <a:pt x="319" y="214"/>
                  <a:pt x="319" y="213"/>
                </a:cubicBezTo>
                <a:cubicBezTo>
                  <a:pt x="319" y="214"/>
                  <a:pt x="320" y="214"/>
                  <a:pt x="320" y="215"/>
                </a:cubicBezTo>
                <a:cubicBezTo>
                  <a:pt x="321" y="215"/>
                  <a:pt x="322" y="215"/>
                  <a:pt x="322" y="215"/>
                </a:cubicBezTo>
                <a:cubicBezTo>
                  <a:pt x="324" y="215"/>
                  <a:pt x="325" y="216"/>
                  <a:pt x="327" y="216"/>
                </a:cubicBezTo>
                <a:cubicBezTo>
                  <a:pt x="328" y="216"/>
                  <a:pt x="330" y="217"/>
                  <a:pt x="331" y="216"/>
                </a:cubicBezTo>
                <a:cubicBezTo>
                  <a:pt x="327" y="212"/>
                  <a:pt x="329" y="207"/>
                  <a:pt x="325" y="204"/>
                </a:cubicBezTo>
                <a:close/>
                <a:moveTo>
                  <a:pt x="60" y="261"/>
                </a:moveTo>
                <a:cubicBezTo>
                  <a:pt x="59" y="259"/>
                  <a:pt x="59" y="259"/>
                  <a:pt x="59" y="259"/>
                </a:cubicBezTo>
                <a:cubicBezTo>
                  <a:pt x="60" y="259"/>
                  <a:pt x="60" y="260"/>
                  <a:pt x="62" y="260"/>
                </a:cubicBezTo>
                <a:cubicBezTo>
                  <a:pt x="61" y="261"/>
                  <a:pt x="60" y="261"/>
                  <a:pt x="60" y="261"/>
                </a:cubicBezTo>
                <a:close/>
                <a:moveTo>
                  <a:pt x="93" y="40"/>
                </a:moveTo>
                <a:cubicBezTo>
                  <a:pt x="92" y="39"/>
                  <a:pt x="92" y="39"/>
                  <a:pt x="92" y="39"/>
                </a:cubicBezTo>
                <a:cubicBezTo>
                  <a:pt x="93" y="39"/>
                  <a:pt x="93" y="39"/>
                  <a:pt x="93" y="39"/>
                </a:cubicBezTo>
                <a:lnTo>
                  <a:pt x="93" y="40"/>
                </a:lnTo>
                <a:close/>
                <a:moveTo>
                  <a:pt x="131" y="47"/>
                </a:moveTo>
                <a:cubicBezTo>
                  <a:pt x="131" y="49"/>
                  <a:pt x="131" y="49"/>
                  <a:pt x="131" y="49"/>
                </a:cubicBezTo>
                <a:cubicBezTo>
                  <a:pt x="131" y="49"/>
                  <a:pt x="131" y="49"/>
                  <a:pt x="131" y="49"/>
                </a:cubicBezTo>
                <a:lnTo>
                  <a:pt x="131" y="47"/>
                </a:lnTo>
                <a:close/>
                <a:moveTo>
                  <a:pt x="130" y="52"/>
                </a:moveTo>
                <a:cubicBezTo>
                  <a:pt x="130" y="52"/>
                  <a:pt x="130" y="51"/>
                  <a:pt x="131" y="51"/>
                </a:cubicBezTo>
                <a:cubicBezTo>
                  <a:pt x="130" y="51"/>
                  <a:pt x="130" y="50"/>
                  <a:pt x="131" y="50"/>
                </a:cubicBezTo>
                <a:cubicBezTo>
                  <a:pt x="131" y="51"/>
                  <a:pt x="131" y="51"/>
                  <a:pt x="131" y="51"/>
                </a:cubicBezTo>
                <a:cubicBezTo>
                  <a:pt x="132" y="50"/>
                  <a:pt x="132" y="50"/>
                  <a:pt x="132" y="50"/>
                </a:cubicBezTo>
                <a:cubicBezTo>
                  <a:pt x="131" y="51"/>
                  <a:pt x="133" y="51"/>
                  <a:pt x="133" y="52"/>
                </a:cubicBezTo>
                <a:cubicBezTo>
                  <a:pt x="132" y="51"/>
                  <a:pt x="131" y="53"/>
                  <a:pt x="130" y="52"/>
                </a:cubicBezTo>
                <a:close/>
                <a:moveTo>
                  <a:pt x="134" y="42"/>
                </a:moveTo>
                <a:cubicBezTo>
                  <a:pt x="134" y="42"/>
                  <a:pt x="135" y="42"/>
                  <a:pt x="135" y="42"/>
                </a:cubicBezTo>
                <a:cubicBezTo>
                  <a:pt x="134" y="43"/>
                  <a:pt x="134" y="43"/>
                  <a:pt x="134" y="43"/>
                </a:cubicBezTo>
                <a:cubicBezTo>
                  <a:pt x="135" y="43"/>
                  <a:pt x="134" y="44"/>
                  <a:pt x="135" y="44"/>
                </a:cubicBezTo>
                <a:cubicBezTo>
                  <a:pt x="133" y="45"/>
                  <a:pt x="133" y="43"/>
                  <a:pt x="132" y="43"/>
                </a:cubicBezTo>
                <a:cubicBezTo>
                  <a:pt x="135" y="40"/>
                  <a:pt x="135" y="40"/>
                  <a:pt x="135" y="40"/>
                </a:cubicBezTo>
                <a:cubicBezTo>
                  <a:pt x="135" y="40"/>
                  <a:pt x="135" y="40"/>
                  <a:pt x="135" y="40"/>
                </a:cubicBezTo>
                <a:cubicBezTo>
                  <a:pt x="136" y="41"/>
                  <a:pt x="135" y="41"/>
                  <a:pt x="134" y="42"/>
                </a:cubicBezTo>
                <a:close/>
                <a:moveTo>
                  <a:pt x="140" y="36"/>
                </a:moveTo>
                <a:cubicBezTo>
                  <a:pt x="140" y="35"/>
                  <a:pt x="140" y="35"/>
                  <a:pt x="140" y="35"/>
                </a:cubicBezTo>
                <a:cubicBezTo>
                  <a:pt x="139" y="36"/>
                  <a:pt x="138" y="35"/>
                  <a:pt x="137" y="35"/>
                </a:cubicBezTo>
                <a:cubicBezTo>
                  <a:pt x="137" y="35"/>
                  <a:pt x="137" y="34"/>
                  <a:pt x="136" y="34"/>
                </a:cubicBezTo>
                <a:cubicBezTo>
                  <a:pt x="136" y="33"/>
                  <a:pt x="136" y="33"/>
                  <a:pt x="136" y="33"/>
                </a:cubicBezTo>
                <a:cubicBezTo>
                  <a:pt x="136" y="33"/>
                  <a:pt x="136" y="33"/>
                  <a:pt x="136" y="33"/>
                </a:cubicBezTo>
                <a:cubicBezTo>
                  <a:pt x="136" y="33"/>
                  <a:pt x="136" y="33"/>
                  <a:pt x="136" y="33"/>
                </a:cubicBezTo>
                <a:cubicBezTo>
                  <a:pt x="136" y="33"/>
                  <a:pt x="136" y="33"/>
                  <a:pt x="136" y="34"/>
                </a:cubicBezTo>
                <a:cubicBezTo>
                  <a:pt x="136" y="34"/>
                  <a:pt x="137" y="33"/>
                  <a:pt x="137" y="33"/>
                </a:cubicBezTo>
                <a:cubicBezTo>
                  <a:pt x="137" y="33"/>
                  <a:pt x="137" y="33"/>
                  <a:pt x="137" y="33"/>
                </a:cubicBezTo>
                <a:cubicBezTo>
                  <a:pt x="138" y="33"/>
                  <a:pt x="138" y="34"/>
                  <a:pt x="139" y="34"/>
                </a:cubicBezTo>
                <a:cubicBezTo>
                  <a:pt x="139" y="34"/>
                  <a:pt x="139" y="34"/>
                  <a:pt x="139" y="33"/>
                </a:cubicBezTo>
                <a:cubicBezTo>
                  <a:pt x="139" y="34"/>
                  <a:pt x="140" y="34"/>
                  <a:pt x="141" y="34"/>
                </a:cubicBezTo>
                <a:lnTo>
                  <a:pt x="140" y="36"/>
                </a:lnTo>
                <a:close/>
                <a:moveTo>
                  <a:pt x="145" y="325"/>
                </a:moveTo>
                <a:cubicBezTo>
                  <a:pt x="145" y="325"/>
                  <a:pt x="144" y="325"/>
                  <a:pt x="144" y="325"/>
                </a:cubicBezTo>
                <a:cubicBezTo>
                  <a:pt x="144" y="323"/>
                  <a:pt x="144" y="323"/>
                  <a:pt x="144" y="323"/>
                </a:cubicBezTo>
                <a:cubicBezTo>
                  <a:pt x="145" y="323"/>
                  <a:pt x="145" y="324"/>
                  <a:pt x="146" y="324"/>
                </a:cubicBezTo>
                <a:cubicBezTo>
                  <a:pt x="146" y="325"/>
                  <a:pt x="146" y="325"/>
                  <a:pt x="145" y="325"/>
                </a:cubicBezTo>
                <a:close/>
                <a:moveTo>
                  <a:pt x="160" y="310"/>
                </a:moveTo>
                <a:cubicBezTo>
                  <a:pt x="160" y="310"/>
                  <a:pt x="160" y="309"/>
                  <a:pt x="161" y="309"/>
                </a:cubicBezTo>
                <a:cubicBezTo>
                  <a:pt x="161" y="310"/>
                  <a:pt x="161" y="310"/>
                  <a:pt x="160" y="310"/>
                </a:cubicBezTo>
                <a:close/>
                <a:moveTo>
                  <a:pt x="162" y="271"/>
                </a:moveTo>
                <a:cubicBezTo>
                  <a:pt x="160" y="269"/>
                  <a:pt x="160" y="269"/>
                  <a:pt x="160" y="269"/>
                </a:cubicBezTo>
                <a:cubicBezTo>
                  <a:pt x="162" y="271"/>
                  <a:pt x="162" y="271"/>
                  <a:pt x="162" y="271"/>
                </a:cubicBezTo>
                <a:close/>
                <a:moveTo>
                  <a:pt x="208" y="321"/>
                </a:moveTo>
                <a:cubicBezTo>
                  <a:pt x="207" y="322"/>
                  <a:pt x="207" y="322"/>
                  <a:pt x="206" y="322"/>
                </a:cubicBezTo>
                <a:cubicBezTo>
                  <a:pt x="207" y="323"/>
                  <a:pt x="207" y="323"/>
                  <a:pt x="207" y="323"/>
                </a:cubicBezTo>
                <a:cubicBezTo>
                  <a:pt x="206" y="322"/>
                  <a:pt x="205" y="323"/>
                  <a:pt x="205" y="323"/>
                </a:cubicBezTo>
                <a:cubicBezTo>
                  <a:pt x="204" y="321"/>
                  <a:pt x="207" y="322"/>
                  <a:pt x="206" y="320"/>
                </a:cubicBezTo>
                <a:cubicBezTo>
                  <a:pt x="207" y="319"/>
                  <a:pt x="207" y="319"/>
                  <a:pt x="207" y="319"/>
                </a:cubicBezTo>
                <a:cubicBezTo>
                  <a:pt x="206" y="319"/>
                  <a:pt x="206" y="319"/>
                  <a:pt x="206" y="319"/>
                </a:cubicBezTo>
                <a:cubicBezTo>
                  <a:pt x="208" y="317"/>
                  <a:pt x="208" y="317"/>
                  <a:pt x="208" y="317"/>
                </a:cubicBezTo>
                <a:cubicBezTo>
                  <a:pt x="210" y="318"/>
                  <a:pt x="207" y="320"/>
                  <a:pt x="208" y="321"/>
                </a:cubicBezTo>
                <a:close/>
                <a:moveTo>
                  <a:pt x="211" y="328"/>
                </a:moveTo>
                <a:cubicBezTo>
                  <a:pt x="210" y="328"/>
                  <a:pt x="210" y="328"/>
                  <a:pt x="210" y="328"/>
                </a:cubicBezTo>
                <a:cubicBezTo>
                  <a:pt x="210" y="327"/>
                  <a:pt x="211" y="327"/>
                  <a:pt x="210" y="327"/>
                </a:cubicBezTo>
                <a:cubicBezTo>
                  <a:pt x="210" y="327"/>
                  <a:pt x="210" y="326"/>
                  <a:pt x="210" y="326"/>
                </a:cubicBezTo>
                <a:cubicBezTo>
                  <a:pt x="209" y="327"/>
                  <a:pt x="209" y="327"/>
                  <a:pt x="209" y="327"/>
                </a:cubicBezTo>
                <a:cubicBezTo>
                  <a:pt x="209" y="326"/>
                  <a:pt x="209" y="326"/>
                  <a:pt x="209" y="326"/>
                </a:cubicBezTo>
                <a:cubicBezTo>
                  <a:pt x="210" y="326"/>
                  <a:pt x="210" y="326"/>
                  <a:pt x="210" y="326"/>
                </a:cubicBezTo>
                <a:cubicBezTo>
                  <a:pt x="210" y="326"/>
                  <a:pt x="210" y="326"/>
                  <a:pt x="210" y="326"/>
                </a:cubicBezTo>
                <a:cubicBezTo>
                  <a:pt x="210" y="327"/>
                  <a:pt x="212" y="327"/>
                  <a:pt x="211" y="328"/>
                </a:cubicBezTo>
                <a:close/>
                <a:moveTo>
                  <a:pt x="236" y="36"/>
                </a:moveTo>
                <a:cubicBezTo>
                  <a:pt x="236" y="35"/>
                  <a:pt x="236" y="35"/>
                  <a:pt x="236" y="35"/>
                </a:cubicBezTo>
                <a:cubicBezTo>
                  <a:pt x="237" y="35"/>
                  <a:pt x="237" y="36"/>
                  <a:pt x="237" y="36"/>
                </a:cubicBezTo>
                <a:lnTo>
                  <a:pt x="236" y="36"/>
                </a:lnTo>
                <a:close/>
                <a:moveTo>
                  <a:pt x="239" y="325"/>
                </a:moveTo>
                <a:cubicBezTo>
                  <a:pt x="238" y="324"/>
                  <a:pt x="237" y="324"/>
                  <a:pt x="237" y="323"/>
                </a:cubicBezTo>
                <a:cubicBezTo>
                  <a:pt x="237" y="323"/>
                  <a:pt x="237" y="323"/>
                  <a:pt x="237" y="323"/>
                </a:cubicBezTo>
                <a:cubicBezTo>
                  <a:pt x="237" y="322"/>
                  <a:pt x="237" y="322"/>
                  <a:pt x="237" y="322"/>
                </a:cubicBezTo>
                <a:cubicBezTo>
                  <a:pt x="237" y="322"/>
                  <a:pt x="237" y="322"/>
                  <a:pt x="237" y="322"/>
                </a:cubicBezTo>
                <a:cubicBezTo>
                  <a:pt x="237" y="321"/>
                  <a:pt x="237" y="321"/>
                  <a:pt x="237" y="321"/>
                </a:cubicBezTo>
                <a:cubicBezTo>
                  <a:pt x="237" y="321"/>
                  <a:pt x="237" y="322"/>
                  <a:pt x="237" y="322"/>
                </a:cubicBezTo>
                <a:cubicBezTo>
                  <a:pt x="238" y="322"/>
                  <a:pt x="238" y="322"/>
                  <a:pt x="237" y="322"/>
                </a:cubicBezTo>
                <a:cubicBezTo>
                  <a:pt x="237" y="322"/>
                  <a:pt x="237" y="322"/>
                  <a:pt x="237" y="322"/>
                </a:cubicBezTo>
                <a:cubicBezTo>
                  <a:pt x="237" y="322"/>
                  <a:pt x="237" y="322"/>
                  <a:pt x="237" y="322"/>
                </a:cubicBezTo>
                <a:cubicBezTo>
                  <a:pt x="237" y="322"/>
                  <a:pt x="237" y="322"/>
                  <a:pt x="237" y="323"/>
                </a:cubicBezTo>
                <a:cubicBezTo>
                  <a:pt x="239" y="323"/>
                  <a:pt x="238" y="324"/>
                  <a:pt x="239" y="325"/>
                </a:cubicBezTo>
                <a:cubicBezTo>
                  <a:pt x="239" y="325"/>
                  <a:pt x="239" y="325"/>
                  <a:pt x="239" y="325"/>
                </a:cubicBezTo>
                <a:cubicBezTo>
                  <a:pt x="239" y="325"/>
                  <a:pt x="239" y="325"/>
                  <a:pt x="239" y="325"/>
                </a:cubicBezTo>
                <a:close/>
                <a:moveTo>
                  <a:pt x="248" y="324"/>
                </a:moveTo>
                <a:cubicBezTo>
                  <a:pt x="248" y="324"/>
                  <a:pt x="248" y="324"/>
                  <a:pt x="248" y="324"/>
                </a:cubicBezTo>
                <a:cubicBezTo>
                  <a:pt x="248" y="324"/>
                  <a:pt x="247" y="324"/>
                  <a:pt x="247" y="325"/>
                </a:cubicBezTo>
                <a:cubicBezTo>
                  <a:pt x="246" y="323"/>
                  <a:pt x="246" y="323"/>
                  <a:pt x="246" y="323"/>
                </a:cubicBezTo>
                <a:cubicBezTo>
                  <a:pt x="244" y="325"/>
                  <a:pt x="244" y="322"/>
                  <a:pt x="243" y="321"/>
                </a:cubicBezTo>
                <a:cubicBezTo>
                  <a:pt x="244" y="320"/>
                  <a:pt x="244" y="320"/>
                  <a:pt x="244" y="320"/>
                </a:cubicBezTo>
                <a:cubicBezTo>
                  <a:pt x="246" y="321"/>
                  <a:pt x="247" y="322"/>
                  <a:pt x="248" y="324"/>
                </a:cubicBezTo>
                <a:cubicBezTo>
                  <a:pt x="248" y="324"/>
                  <a:pt x="248" y="324"/>
                  <a:pt x="248" y="324"/>
                </a:cubicBezTo>
                <a:close/>
                <a:moveTo>
                  <a:pt x="269" y="51"/>
                </a:moveTo>
                <a:cubicBezTo>
                  <a:pt x="267" y="51"/>
                  <a:pt x="267" y="51"/>
                  <a:pt x="267" y="51"/>
                </a:cubicBezTo>
                <a:cubicBezTo>
                  <a:pt x="268" y="50"/>
                  <a:pt x="268" y="50"/>
                  <a:pt x="268" y="50"/>
                </a:cubicBezTo>
                <a:cubicBezTo>
                  <a:pt x="268" y="49"/>
                  <a:pt x="268" y="49"/>
                  <a:pt x="268" y="49"/>
                </a:cubicBezTo>
                <a:cubicBezTo>
                  <a:pt x="268" y="49"/>
                  <a:pt x="269" y="50"/>
                  <a:pt x="269" y="50"/>
                </a:cubicBezTo>
                <a:lnTo>
                  <a:pt x="269" y="51"/>
                </a:lnTo>
                <a:close/>
                <a:moveTo>
                  <a:pt x="288" y="305"/>
                </a:moveTo>
                <a:cubicBezTo>
                  <a:pt x="288" y="305"/>
                  <a:pt x="288" y="305"/>
                  <a:pt x="287" y="305"/>
                </a:cubicBezTo>
                <a:cubicBezTo>
                  <a:pt x="287" y="303"/>
                  <a:pt x="287" y="303"/>
                  <a:pt x="287" y="303"/>
                </a:cubicBezTo>
                <a:cubicBezTo>
                  <a:pt x="288" y="304"/>
                  <a:pt x="288" y="304"/>
                  <a:pt x="288" y="304"/>
                </a:cubicBezTo>
                <a:lnTo>
                  <a:pt x="288" y="305"/>
                </a:lnTo>
                <a:close/>
                <a:moveTo>
                  <a:pt x="303" y="259"/>
                </a:moveTo>
                <a:cubicBezTo>
                  <a:pt x="302" y="258"/>
                  <a:pt x="300" y="258"/>
                  <a:pt x="301" y="256"/>
                </a:cubicBezTo>
                <a:cubicBezTo>
                  <a:pt x="302" y="256"/>
                  <a:pt x="302" y="258"/>
                  <a:pt x="303" y="258"/>
                </a:cubicBezTo>
                <a:lnTo>
                  <a:pt x="303" y="259"/>
                </a:lnTo>
                <a:close/>
                <a:moveTo>
                  <a:pt x="303" y="137"/>
                </a:moveTo>
                <a:cubicBezTo>
                  <a:pt x="303" y="137"/>
                  <a:pt x="302" y="137"/>
                  <a:pt x="302" y="136"/>
                </a:cubicBezTo>
                <a:cubicBezTo>
                  <a:pt x="303" y="135"/>
                  <a:pt x="303" y="135"/>
                  <a:pt x="303" y="135"/>
                </a:cubicBezTo>
                <a:cubicBezTo>
                  <a:pt x="304" y="136"/>
                  <a:pt x="303" y="137"/>
                  <a:pt x="304" y="137"/>
                </a:cubicBezTo>
                <a:cubicBezTo>
                  <a:pt x="304" y="138"/>
                  <a:pt x="303" y="137"/>
                  <a:pt x="303" y="137"/>
                </a:cubicBezTo>
                <a:close/>
                <a:moveTo>
                  <a:pt x="305" y="192"/>
                </a:moveTo>
                <a:cubicBezTo>
                  <a:pt x="304" y="193"/>
                  <a:pt x="303" y="191"/>
                  <a:pt x="303" y="190"/>
                </a:cubicBezTo>
                <a:cubicBezTo>
                  <a:pt x="304" y="190"/>
                  <a:pt x="305" y="191"/>
                  <a:pt x="305" y="192"/>
                </a:cubicBezTo>
                <a:close/>
                <a:moveTo>
                  <a:pt x="312" y="254"/>
                </a:moveTo>
                <a:cubicBezTo>
                  <a:pt x="312" y="254"/>
                  <a:pt x="312" y="254"/>
                  <a:pt x="312" y="254"/>
                </a:cubicBezTo>
                <a:cubicBezTo>
                  <a:pt x="311" y="253"/>
                  <a:pt x="310" y="253"/>
                  <a:pt x="310" y="251"/>
                </a:cubicBezTo>
                <a:cubicBezTo>
                  <a:pt x="310" y="251"/>
                  <a:pt x="311" y="251"/>
                  <a:pt x="311" y="252"/>
                </a:cubicBezTo>
                <a:cubicBezTo>
                  <a:pt x="310" y="253"/>
                  <a:pt x="312" y="252"/>
                  <a:pt x="312" y="254"/>
                </a:cubicBezTo>
                <a:close/>
                <a:moveTo>
                  <a:pt x="325" y="230"/>
                </a:moveTo>
                <a:cubicBezTo>
                  <a:pt x="325" y="230"/>
                  <a:pt x="325" y="230"/>
                  <a:pt x="325" y="230"/>
                </a:cubicBezTo>
                <a:cubicBezTo>
                  <a:pt x="326" y="230"/>
                  <a:pt x="326" y="230"/>
                  <a:pt x="326" y="230"/>
                </a:cubicBezTo>
                <a:cubicBezTo>
                  <a:pt x="326" y="230"/>
                  <a:pt x="327" y="231"/>
                  <a:pt x="327" y="232"/>
                </a:cubicBezTo>
                <a:cubicBezTo>
                  <a:pt x="326" y="233"/>
                  <a:pt x="325" y="231"/>
                  <a:pt x="324" y="231"/>
                </a:cubicBezTo>
                <a:lnTo>
                  <a:pt x="325" y="230"/>
                </a:lnTo>
                <a:close/>
              </a:path>
            </a:pathLst>
          </a:custGeom>
          <a:blipFill dpi="0" rotWithShape="1">
            <a:blip r:embed="rId2">
              <a:extLst>
                <a:ext uri="{28A0092B-C50C-407E-A947-70E740481C1C}">
                  <a14:useLocalDpi xmlns:a14="http://schemas.microsoft.com/office/drawing/2010/main" val="0"/>
                </a:ext>
              </a:extLst>
            </a:blip>
            <a:srcRect/>
            <a:stretch>
              <a:fillRect l="-12626" r="-12626"/>
            </a:stretch>
          </a:blipFill>
          <a:ln>
            <a:noFill/>
          </a:ln>
        </p:spPr>
        <p:txBody>
          <a:bodyPr vert="horz" wrap="square" lIns="91440" tIns="45720" rIns="91440" bIns="45720" numCol="1" anchor="t" anchorCtr="0" compatLnSpc="1"/>
          <a:lstStyle/>
          <a:p>
            <a:endParaRPr lang="zh-CN" altLang="en-US"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6870" y="248285"/>
            <a:ext cx="3009265" cy="800100"/>
          </a:xfrm>
          <a:prstGeom prst="rect">
            <a:avLst/>
          </a:prstGeom>
          <a:solidFill>
            <a:schemeClr val="bg1"/>
          </a:solidFill>
        </p:spPr>
        <p:txBody>
          <a:bodyPr wrap="square" rtlCol="0" anchor="t">
            <a:noAutofit/>
          </a:bodyPr>
          <a:p>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rgbClr val="FFC000"/>
                </a:solidFill>
                <a:latin typeface="汉仪大宋简" panose="02010609000101010101" pitchFamily="49" charset="-122"/>
                <a:ea typeface="汉仪大宋简" panose="02010609000101010101" pitchFamily="49" charset="-122"/>
                <a:sym typeface="+mn-ea"/>
              </a:rPr>
              <a:t>II</a:t>
            </a:r>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24828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857490" y="1049020"/>
            <a:ext cx="4129405" cy="2379980"/>
          </a:xfrm>
          <a:prstGeom prst="rect">
            <a:avLst/>
          </a:prstGeom>
          <a:solidFill>
            <a:schemeClr val="accent4">
              <a:lumMod val="40000"/>
              <a:lumOff val="60000"/>
            </a:schemeClr>
          </a:solidFill>
        </p:spPr>
        <p:txBody>
          <a:bodyPr wrap="square" rtlCol="0" anchor="t">
            <a:noAutofit/>
          </a:bodyPr>
          <a:p>
            <a:pPr indent="304800"/>
            <a:r>
              <a:rPr sz="2400">
                <a:latin typeface="Times New Roman" panose="02020603050405020304" charset="0"/>
                <a:ea typeface="宋体" panose="02010600030101010101" pitchFamily="2" charset="-122"/>
                <a:cs typeface="Times New Roman" panose="02020603050405020304" charset="0"/>
                <a:sym typeface="+mn-ea"/>
              </a:rPr>
              <a:t>D. Can overtourism be avoided then?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F. You'll find yourself virtually alone, or close to it. </a:t>
            </a:r>
            <a:endParaRPr sz="2400" b="0">
              <a:latin typeface="Times New Roman" panose="02020603050405020304" charset="0"/>
              <a:ea typeface="宋体" panose="02010600030101010101" pitchFamily="2" charset="-122"/>
              <a:cs typeface="Times New Roman" panose="02020603050405020304" charset="0"/>
            </a:endParaRPr>
          </a:p>
          <a:p>
            <a:pPr indent="304800"/>
            <a:r>
              <a:rPr sz="2400">
                <a:latin typeface="Times New Roman" panose="02020603050405020304" charset="0"/>
                <a:ea typeface="宋体" panose="02010600030101010101" pitchFamily="2" charset="-122"/>
                <a:cs typeface="Times New Roman" panose="02020603050405020304" charset="0"/>
                <a:sym typeface="+mn-ea"/>
              </a:rPr>
              <a:t>G. Consider giving back to the communities you're visiting. </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15"/>
          <p:cNvSpPr txBox="1"/>
          <p:nvPr/>
        </p:nvSpPr>
        <p:spPr>
          <a:xfrm>
            <a:off x="7368540" y="1849120"/>
            <a:ext cx="730885" cy="645160"/>
          </a:xfrm>
          <a:prstGeom prst="rect">
            <a:avLst/>
          </a:prstGeom>
          <a:noFill/>
        </p:spPr>
        <p:txBody>
          <a:bodyPr wrap="square" rtlCol="0">
            <a:spAutoFit/>
          </a:bodyPr>
          <a:p>
            <a:r>
              <a:rPr lang="en-US" altLang="zh-CN" sz="3600" b="1">
                <a:solidFill>
                  <a:srgbClr val="FF0000"/>
                </a:solidFill>
              </a:rPr>
              <a:t>G</a:t>
            </a:r>
            <a:endParaRPr lang="en-US" altLang="zh-CN" sz="3600" b="1">
              <a:solidFill>
                <a:srgbClr val="FF0000"/>
              </a:solidFill>
            </a:endParaRPr>
          </a:p>
        </p:txBody>
      </p:sp>
      <p:sp>
        <p:nvSpPr>
          <p:cNvPr id="19" name="矩形 18"/>
          <p:cNvSpPr/>
          <p:nvPr/>
        </p:nvSpPr>
        <p:spPr>
          <a:xfrm>
            <a:off x="2872105" y="1581785"/>
            <a:ext cx="3576320"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2872105" y="2825115"/>
            <a:ext cx="877570" cy="39306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9689465" y="2849245"/>
            <a:ext cx="2102485" cy="76835"/>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矩形 21"/>
          <p:cNvSpPr/>
          <p:nvPr/>
        </p:nvSpPr>
        <p:spPr>
          <a:xfrm>
            <a:off x="8434070" y="3218180"/>
            <a:ext cx="1256030" cy="76200"/>
          </a:xfrm>
          <a:prstGeom prst="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321945" y="972820"/>
            <a:ext cx="7046595" cy="2245360"/>
          </a:xfrm>
          <a:prstGeom prst="rect">
            <a:avLst/>
          </a:prstGeom>
          <a:noFill/>
        </p:spPr>
        <p:txBody>
          <a:bodyPr wrap="square" rtlCol="0" anchor="t">
            <a:spAutoFit/>
          </a:bodyPr>
          <a:p>
            <a:r>
              <a:rPr sz="2800">
                <a:latin typeface="Times New Roman" panose="02020603050405020304" charset="0"/>
                <a:ea typeface="宋体" panose="02010600030101010101" pitchFamily="2" charset="-122"/>
                <a:cs typeface="Times New Roman" panose="02020603050405020304" charset="0"/>
                <a:sym typeface="+mn-ea"/>
              </a:rPr>
              <a:t>Visiting a place that others call home is a privilege(荣幸). Do your part to preserve what makes a destination special in the first place. </a:t>
            </a:r>
            <a:r>
              <a:rPr sz="2800" u="sng">
                <a:latin typeface="Times New Roman" panose="02020603050405020304" charset="0"/>
                <a:ea typeface="宋体" panose="02010600030101010101" pitchFamily="2" charset="-122"/>
                <a:cs typeface="Times New Roman" panose="02020603050405020304" charset="0"/>
                <a:sym typeface="+mn-ea"/>
              </a:rPr>
              <a:t>40 </a:t>
            </a:r>
            <a:r>
              <a:rPr sz="2800">
                <a:latin typeface="Times New Roman" panose="02020603050405020304" charset="0"/>
                <a:ea typeface="宋体" panose="02010600030101010101" pitchFamily="2" charset="-122"/>
                <a:cs typeface="Times New Roman" panose="02020603050405020304" charset="0"/>
                <a:sym typeface="+mn-ea"/>
              </a:rPr>
              <a:t>You may be amazed how much closer you'll feel to the people there.</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p:txBody>
      </p:sp>
      <p:pic>
        <p:nvPicPr>
          <p:cNvPr id="23" name="图片 22"/>
          <p:cNvPicPr>
            <a:picLocks noChangeAspect="1"/>
          </p:cNvPicPr>
          <p:nvPr/>
        </p:nvPicPr>
        <p:blipFill>
          <a:blip r:embed="rId2"/>
          <a:stretch>
            <a:fillRect/>
          </a:stretch>
        </p:blipFill>
        <p:spPr>
          <a:xfrm>
            <a:off x="743585" y="3746500"/>
            <a:ext cx="5133975" cy="2609850"/>
          </a:xfrm>
          <a:prstGeom prst="rect">
            <a:avLst/>
          </a:prstGeom>
        </p:spPr>
      </p:pic>
      <p:sp>
        <p:nvSpPr>
          <p:cNvPr id="15" name="矩形 14"/>
          <p:cNvSpPr/>
          <p:nvPr/>
        </p:nvSpPr>
        <p:spPr>
          <a:xfrm>
            <a:off x="5621020" y="5742940"/>
            <a:ext cx="4470400" cy="660400"/>
          </a:xfrm>
          <a:prstGeom prst="rec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400" b="1">
                <a:solidFill>
                  <a:schemeClr val="tx1"/>
                </a:solidFill>
              </a:rPr>
              <a:t>preserve</a:t>
            </a:r>
            <a:r>
              <a:rPr lang="zh-CN" altLang="en-US" sz="2400" b="1">
                <a:solidFill>
                  <a:schemeClr val="tx1"/>
                </a:solidFill>
              </a:rPr>
              <a:t>和</a:t>
            </a:r>
            <a:r>
              <a:rPr lang="en-US" altLang="zh-CN" sz="2400" b="1">
                <a:solidFill>
                  <a:schemeClr val="tx1"/>
                </a:solidFill>
              </a:rPr>
              <a:t>give back to </a:t>
            </a:r>
            <a:r>
              <a:rPr lang="zh-CN" altLang="en-US" sz="2400" b="1">
                <a:solidFill>
                  <a:schemeClr val="tx1"/>
                </a:solidFill>
              </a:rPr>
              <a:t>同义复现</a:t>
            </a:r>
            <a:endParaRPr lang="zh-CN" altLang="en-US" sz="2400" b="1">
              <a:solidFill>
                <a:schemeClr val="tx1"/>
              </a:solidFill>
            </a:endParaRPr>
          </a:p>
        </p:txBody>
      </p:sp>
      <p:sp>
        <p:nvSpPr>
          <p:cNvPr id="24" name="矩形 23"/>
          <p:cNvSpPr/>
          <p:nvPr/>
        </p:nvSpPr>
        <p:spPr>
          <a:xfrm>
            <a:off x="5621020" y="4968240"/>
            <a:ext cx="4470400" cy="660400"/>
          </a:xfrm>
          <a:prstGeom prst="rec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sz="2400" b="1">
                <a:solidFill>
                  <a:schemeClr val="tx1"/>
                </a:solidFill>
              </a:rPr>
              <a:t>there </a:t>
            </a:r>
            <a:r>
              <a:rPr lang="zh-CN" altLang="en-US" sz="2400" b="1">
                <a:solidFill>
                  <a:schemeClr val="tx1"/>
                </a:solidFill>
              </a:rPr>
              <a:t>指代</a:t>
            </a:r>
            <a:r>
              <a:rPr lang="en-US" altLang="zh-CN" sz="2400" b="1">
                <a:solidFill>
                  <a:schemeClr val="tx1"/>
                </a:solidFill>
              </a:rPr>
              <a:t>community</a:t>
            </a:r>
            <a:endParaRPr lang="en-US" altLang="zh-CN" sz="2400" b="1">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to="" calcmode="lin" valueType="num">
                                      <p:cBhvr>
                                        <p:cTn id="7" dur="1" fill="hold"/>
                                        <p:tgtEl>
                                          <p:spTgt spid="19"/>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to="" calcmode="lin" valueType="num">
                                      <p:cBhvr>
                                        <p:cTn id="12" dur="1" fill="hold"/>
                                        <p:tgtEl>
                                          <p:spTgt spid="2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to="" calcmode="lin" valueType="num">
                                      <p:cBhvr>
                                        <p:cTn id="17" dur="1" fill="hold"/>
                                        <p:tgtEl>
                                          <p:spTgt spid="23"/>
                                        </p:tgtEl>
                                      </p:cBhvr>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to="" calcmode="lin" valueType="num">
                                      <p:cBhvr>
                                        <p:cTn id="27" dur="1" fill="hold"/>
                                        <p:tgtEl>
                                          <p:spTgt spid="20"/>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 to="" calcmode="lin" valueType="num">
                                      <p:cBhvr>
                                        <p:cTn id="32" dur="1" fill="hold"/>
                                        <p:tgtEl>
                                          <p:spTgt spid="22"/>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to="" calcmode="lin" valueType="num">
                                      <p:cBhvr>
                                        <p:cTn id="37" dur="1" fill="hold"/>
                                        <p:tgtEl>
                                          <p:spTgt spid="16"/>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to="" calcmode="lin" valueType="num">
                                      <p:cBhvr>
                                        <p:cTn id="42" dur="1" fill="hold"/>
                                        <p:tgtEl>
                                          <p:spTgt spid="2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5" grpId="0" bldLvl="0" animBg="1"/>
      <p:bldP spid="15" grpId="1" animBg="1"/>
      <p:bldP spid="16" grpId="0"/>
      <p:bldP spid="16" grpId="1"/>
      <p:bldP spid="19" grpId="0" bldLvl="0" animBg="1"/>
      <p:bldP spid="19" grpId="1" animBg="1"/>
      <p:bldP spid="20" grpId="0" bldLvl="0" animBg="1"/>
      <p:bldP spid="20" grpId="1" animBg="1"/>
      <p:bldP spid="21" grpId="0" bldLvl="0" animBg="1"/>
      <p:bldP spid="21" grpId="1" animBg="1"/>
      <p:bldP spid="22" grpId="0" bldLvl="0" animBg="1"/>
      <p:bldP spid="22" grpId="1" animBg="1"/>
      <p:bldP spid="24" grpId="0" bldLvl="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446780" y="0"/>
            <a:ext cx="5799455" cy="636905"/>
          </a:xfrm>
          <a:prstGeom prst="rect">
            <a:avLst/>
          </a:prstGeom>
          <a:solidFill>
            <a:schemeClr val="bg1"/>
          </a:solid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05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代入复查</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有保障</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37515" y="0"/>
            <a:ext cx="3009265" cy="1046480"/>
          </a:xfrm>
          <a:prstGeom prst="rect">
            <a:avLst/>
          </a:prstGeom>
          <a:solidFill>
            <a:schemeClr val="bg1"/>
          </a:solidFill>
        </p:spPr>
        <p:txBody>
          <a:bodyPr wrap="square" rtlCol="0" anchor="t">
            <a:noAutofit/>
          </a:bodyPr>
          <a:p>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rgbClr val="FFC000"/>
                </a:solidFill>
                <a:latin typeface="汉仪大宋简" panose="02010609000101010101" pitchFamily="49" charset="-122"/>
                <a:ea typeface="汉仪大宋简" panose="02010609000101010101" pitchFamily="49" charset="-122"/>
                <a:sym typeface="+mn-ea"/>
              </a:rPr>
              <a:t>II</a:t>
            </a:r>
            <a:r>
              <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rgbClr val="FFC000"/>
              </a:solidFill>
              <a:latin typeface="汉仪大宋简" panose="02010609000101010101" pitchFamily="49" charset="-122"/>
              <a:ea typeface="汉仪大宋简" panose="02010609000101010101" pitchFamily="49" charset="-122"/>
              <a:sym typeface="+mn-ea"/>
            </a:endParaRPr>
          </a:p>
        </p:txBody>
      </p:sp>
      <p:sp>
        <p:nvSpPr>
          <p:cNvPr id="100" name="文本框 99"/>
          <p:cNvSpPr txBox="1"/>
          <p:nvPr/>
        </p:nvSpPr>
        <p:spPr>
          <a:xfrm>
            <a:off x="260985" y="482600"/>
            <a:ext cx="11473180" cy="6247130"/>
          </a:xfrm>
          <a:prstGeom prst="rect">
            <a:avLst/>
          </a:prstGeom>
          <a:noFill/>
          <a:ln w="9525">
            <a:noFill/>
          </a:ln>
        </p:spPr>
        <p:txBody>
          <a:bodyPr wrap="square">
            <a:spAutoFit/>
          </a:bodyPr>
          <a:p>
            <a:pPr indent="304800" algn="l"/>
            <a:r>
              <a:rPr sz="2000">
                <a:latin typeface="Times New Roman" panose="02020603050405020304" charset="0"/>
                <a:ea typeface="宋体" panose="02010600030101010101" pitchFamily="2" charset="-122"/>
                <a:cs typeface="Times New Roman" panose="02020603050405020304" charset="0"/>
                <a:sym typeface="+mn-ea"/>
              </a:rPr>
              <a:t>Overtourism Is For Real: How Can You Help?</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Travel promotes understanding, expands our minds, makes us better people, and boosts local economies and communities, but the rapid growth of travel has led to overtourism in certain regions and destinations. </a:t>
            </a:r>
            <a:r>
              <a:rPr sz="2000" u="sng">
                <a:latin typeface="Times New Roman" panose="02020603050405020304" charset="0"/>
                <a:ea typeface="宋体" panose="02010600030101010101" pitchFamily="2" charset="-122"/>
                <a:cs typeface="Times New Roman" panose="02020603050405020304" charset="0"/>
                <a:sym typeface="+mn-ea"/>
              </a:rPr>
              <a:t>36 </a:t>
            </a:r>
            <a:r>
              <a:rPr lang="en-US" sz="2000" u="sng">
                <a:latin typeface="Times New Roman" panose="02020603050405020304" charset="0"/>
                <a:ea typeface="宋体" panose="02010600030101010101" pitchFamily="2" charset="-122"/>
                <a:cs typeface="Times New Roman" panose="02020603050405020304" charset="0"/>
                <a:sym typeface="+mn-ea"/>
              </a:rPr>
              <a:t>__________________________________</a:t>
            </a:r>
            <a:r>
              <a:rPr sz="2000">
                <a:latin typeface="Times New Roman" panose="02020603050405020304" charset="0"/>
                <a:ea typeface="宋体" panose="02010600030101010101" pitchFamily="2" charset="-122"/>
                <a:cs typeface="Times New Roman" panose="02020603050405020304" charset="0"/>
                <a:sym typeface="+mn-ea"/>
              </a:rPr>
              <a:t>Certainly not. The loss of what travel offers would be unacceptable in today's world. Here are some tips on making wise decisions to minimize pressure on the places we visit and improve our experience.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●Choose mindfully. Overvisited destinations are that way for a reason: they're special. With so many online posts featuring the same places, it's easy to feel like you're missing out. Go somewhere only when the landscape, culture or food deeply draws you. </a:t>
            </a:r>
            <a:r>
              <a:rPr sz="2000" u="sng">
                <a:latin typeface="Times New Roman" panose="02020603050405020304" charset="0"/>
                <a:ea typeface="宋体" panose="02010600030101010101" pitchFamily="2" charset="-122"/>
                <a:cs typeface="Times New Roman" panose="02020603050405020304" charset="0"/>
                <a:sym typeface="+mn-ea"/>
              </a:rPr>
              <a:t>37</a:t>
            </a:r>
            <a:r>
              <a:rPr lang="en-US" sz="2000" u="sng">
                <a:latin typeface="Times New Roman" panose="02020603050405020304" charset="0"/>
                <a:ea typeface="宋体" panose="02010600030101010101" pitchFamily="2" charset="-122"/>
                <a:cs typeface="Times New Roman" panose="02020603050405020304" charset="0"/>
                <a:sym typeface="+mn-ea"/>
              </a:rPr>
              <a:t>_______________________________________________</a:t>
            </a:r>
            <a:r>
              <a:rPr sz="2000" u="sng">
                <a:latin typeface="Times New Roman" panose="02020603050405020304" charset="0"/>
                <a:ea typeface="宋体" panose="02010600030101010101" pitchFamily="2" charset="-122"/>
                <a:cs typeface="Times New Roman" panose="02020603050405020304" charset="0"/>
                <a:sym typeface="+mn-ea"/>
              </a:rPr>
              <a:t>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●Get creative. The best way to ease pressure on over-touristed destinations is to go somewhere else. Though overtourism is described as a problem affecting the entire world, it's actually concentrated to a small number of extremely popular spots. That means you have tons of less-visited options to choose from. </a:t>
            </a:r>
            <a:r>
              <a:rPr sz="2000" u="sng">
                <a:latin typeface="Times New Roman" panose="02020603050405020304" charset="0"/>
                <a:ea typeface="宋体" panose="02010600030101010101" pitchFamily="2" charset="-122"/>
                <a:cs typeface="Times New Roman" panose="02020603050405020304" charset="0"/>
                <a:sym typeface="+mn-ea"/>
              </a:rPr>
              <a:t>38</a:t>
            </a:r>
            <a:r>
              <a:rPr lang="en-US" sz="2000" u="sng">
                <a:latin typeface="Times New Roman" panose="02020603050405020304" charset="0"/>
                <a:ea typeface="宋体" panose="02010600030101010101" pitchFamily="2" charset="-122"/>
                <a:cs typeface="Times New Roman" panose="02020603050405020304" charset="0"/>
                <a:sym typeface="+mn-ea"/>
              </a:rPr>
              <a:t>___________________________________________________</a:t>
            </a:r>
            <a:r>
              <a:rPr sz="2000" u="sng">
                <a:latin typeface="Times New Roman" panose="02020603050405020304" charset="0"/>
                <a:ea typeface="宋体" panose="02010600030101010101" pitchFamily="2" charset="-122"/>
                <a:cs typeface="Times New Roman" panose="02020603050405020304" charset="0"/>
                <a:sym typeface="+mn-ea"/>
              </a:rPr>
              <a:t> </a:t>
            </a:r>
            <a:r>
              <a:rPr sz="2000">
                <a:latin typeface="Times New Roman" panose="02020603050405020304" charset="0"/>
                <a:ea typeface="宋体" panose="02010600030101010101" pitchFamily="2" charset="-122"/>
                <a:cs typeface="Times New Roman" panose="02020603050405020304" charset="0"/>
                <a:sym typeface="+mn-ea"/>
              </a:rPr>
              <a:t>Why not try a regional alternative or check out a popular destination's lesser-known sights?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a:t>
            </a:r>
            <a:r>
              <a:rPr sz="2000" u="sng">
                <a:latin typeface="Times New Roman" panose="02020603050405020304" charset="0"/>
                <a:ea typeface="宋体" panose="02010600030101010101" pitchFamily="2" charset="-122"/>
                <a:cs typeface="Times New Roman" panose="02020603050405020304" charset="0"/>
                <a:sym typeface="+mn-ea"/>
              </a:rPr>
              <a:t> 39</a:t>
            </a:r>
            <a:r>
              <a:rPr lang="en-US" sz="2000" u="sng">
                <a:latin typeface="Times New Roman" panose="02020603050405020304" charset="0"/>
                <a:ea typeface="宋体" panose="02010600030101010101" pitchFamily="2" charset="-122"/>
                <a:cs typeface="Times New Roman" panose="02020603050405020304" charset="0"/>
                <a:sym typeface="+mn-ea"/>
              </a:rPr>
              <a:t>______________________________________________</a:t>
            </a:r>
            <a:r>
              <a:rPr sz="2000" u="sng">
                <a:latin typeface="Times New Roman" panose="02020603050405020304" charset="0"/>
                <a:ea typeface="宋体" panose="02010600030101010101" pitchFamily="2" charset="-122"/>
                <a:cs typeface="Times New Roman" panose="02020603050405020304" charset="0"/>
                <a:sym typeface="+mn-ea"/>
              </a:rPr>
              <a:t> </a:t>
            </a:r>
            <a:r>
              <a:rPr sz="2000">
                <a:latin typeface="Times New Roman" panose="02020603050405020304" charset="0"/>
                <a:ea typeface="宋体" panose="02010600030101010101" pitchFamily="2" charset="-122"/>
                <a:cs typeface="Times New Roman" panose="02020603050405020304" charset="0"/>
                <a:sym typeface="+mn-ea"/>
              </a:rPr>
              <a:t>Minimize impact and maximize experience by skipping major holidays or rush hour. You'll compete with fewer tourists, save money, experience a different side of a popular place, and boost the economy when tourism is traditionally slower. </a:t>
            </a:r>
            <a:endParaRPr sz="2000" b="0">
              <a:latin typeface="Times New Roman" panose="02020603050405020304" charset="0"/>
              <a:ea typeface="宋体" panose="02010600030101010101" pitchFamily="2" charset="-122"/>
              <a:cs typeface="Times New Roman" panose="02020603050405020304" charset="0"/>
            </a:endParaRPr>
          </a:p>
          <a:p>
            <a:pPr indent="304800"/>
            <a:r>
              <a:rPr sz="2000">
                <a:latin typeface="Times New Roman" panose="02020603050405020304" charset="0"/>
                <a:ea typeface="宋体" panose="02010600030101010101" pitchFamily="2" charset="-122"/>
                <a:cs typeface="Times New Roman" panose="02020603050405020304" charset="0"/>
                <a:sym typeface="+mn-ea"/>
              </a:rPr>
              <a:t>Visiting a place that others call home is a privilege(荣幸). Do your part to preserve what makes a destination special in the first place. </a:t>
            </a:r>
            <a:r>
              <a:rPr sz="2000" u="sng">
                <a:latin typeface="Times New Roman" panose="02020603050405020304" charset="0"/>
                <a:ea typeface="宋体" panose="02010600030101010101" pitchFamily="2" charset="-122"/>
                <a:cs typeface="Times New Roman" panose="02020603050405020304" charset="0"/>
                <a:sym typeface="+mn-ea"/>
              </a:rPr>
              <a:t>40 </a:t>
            </a:r>
            <a:r>
              <a:rPr lang="en-US" sz="2000" u="sng">
                <a:latin typeface="Times New Roman" panose="02020603050405020304" charset="0"/>
                <a:ea typeface="宋体" panose="02010600030101010101" pitchFamily="2" charset="-122"/>
                <a:cs typeface="Times New Roman" panose="02020603050405020304" charset="0"/>
                <a:sym typeface="+mn-ea"/>
              </a:rPr>
              <a:t>_____________________________________________________</a:t>
            </a:r>
            <a:r>
              <a:rPr sz="2000">
                <a:latin typeface="Times New Roman" panose="02020603050405020304" charset="0"/>
                <a:ea typeface="宋体" panose="02010600030101010101" pitchFamily="2" charset="-122"/>
                <a:cs typeface="Times New Roman" panose="02020603050405020304" charset="0"/>
                <a:sym typeface="+mn-ea"/>
              </a:rPr>
              <a:t>You may be amazed how much closer you'll feel to the people there.</a:t>
            </a:r>
            <a:endParaRPr lang="en-US" altLang="en-US" sz="2000" b="0">
              <a:latin typeface="Times New Roman" panose="02020603050405020304" charset="0"/>
              <a:ea typeface="宋体" panose="02010600030101010101" pitchFamily="2" charset="-122"/>
              <a:cs typeface="Times New Roman" panose="02020603050405020304" charset="0"/>
            </a:endParaRPr>
          </a:p>
        </p:txBody>
      </p:sp>
      <p:sp>
        <p:nvSpPr>
          <p:cNvPr id="4" name="文本框 3"/>
          <p:cNvSpPr txBox="1"/>
          <p:nvPr/>
        </p:nvSpPr>
        <p:spPr>
          <a:xfrm>
            <a:off x="260985" y="1392555"/>
            <a:ext cx="6096000" cy="398780"/>
          </a:xfrm>
          <a:prstGeom prst="rect">
            <a:avLst/>
          </a:prstGeom>
          <a:noFill/>
        </p:spPr>
        <p:txBody>
          <a:bodyPr wrap="square" rtlCol="0" anchor="t">
            <a:spAutoFit/>
          </a:bodyPr>
          <a:p>
            <a:pPr indent="304800"/>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B. So, should we stop traveling?</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5391785" y="2931795"/>
            <a:ext cx="6096000" cy="398780"/>
          </a:xfrm>
          <a:prstGeom prst="rect">
            <a:avLst/>
          </a:prstGeom>
          <a:noFill/>
        </p:spPr>
        <p:txBody>
          <a:bodyPr wrap="square" rtlCol="0" anchor="t">
            <a:spAutoFit/>
          </a:bodyPr>
          <a:p>
            <a:pPr indent="304800"/>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C. Travel for you and no one else. </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721360" y="4155440"/>
            <a:ext cx="6096000" cy="398780"/>
          </a:xfrm>
          <a:prstGeom prst="rect">
            <a:avLst/>
          </a:prstGeom>
          <a:noFill/>
        </p:spPr>
        <p:txBody>
          <a:bodyPr wrap="square" rtlCol="0" anchor="t">
            <a:spAutoFit/>
          </a:bodyPr>
          <a:p>
            <a:pPr indent="304800"/>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E. You can still find relatively undiscovered places. </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1343660" y="4704080"/>
            <a:ext cx="6096000" cy="398780"/>
          </a:xfrm>
          <a:prstGeom prst="rect">
            <a:avLst/>
          </a:prstGeom>
          <a:noFill/>
        </p:spPr>
        <p:txBody>
          <a:bodyPr wrap="square" rtlCol="0" anchor="t">
            <a:spAutoFit/>
          </a:bodyPr>
          <a:p>
            <a:pPr indent="304800"/>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A. Visit during off-peak times. </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4325620" y="5953760"/>
            <a:ext cx="6537325" cy="398780"/>
          </a:xfrm>
          <a:prstGeom prst="rect">
            <a:avLst/>
          </a:prstGeom>
          <a:noFill/>
        </p:spPr>
        <p:txBody>
          <a:bodyPr wrap="square" rtlCol="0" anchor="t">
            <a:spAutoFit/>
          </a:bodyPr>
          <a:p>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G. Consider giving back to the communities you're visiting.</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7515" y="412115"/>
            <a:ext cx="3009265" cy="636905"/>
          </a:xfrm>
          <a:prstGeom prst="rect">
            <a:avLst/>
          </a:prstGeom>
          <a:solidFill>
            <a:schemeClr val="bg1"/>
          </a:solidFill>
        </p:spPr>
        <p:txBody>
          <a:bodyPr wrap="square" rtlCol="0" anchor="t">
            <a:noAutofit/>
          </a:bodyPr>
          <a:p>
            <a:r>
              <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rPr>
              <a:t>全国甲卷</a:t>
            </a:r>
            <a:endPar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320040"/>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01  </a:t>
            </a:r>
            <a:r>
              <a:rPr lang="zh-CN" altLang="en-US" sz="3600" b="1">
                <a:solidFill>
                  <a:schemeClr val="accent4">
                    <a:lumMod val="50000"/>
                  </a:schemeClr>
                </a:solidFill>
                <a:latin typeface="微软雅黑" panose="020B0503020204020204" pitchFamily="34" charset="-122"/>
                <a:ea typeface="微软雅黑" panose="020B0503020204020204" pitchFamily="34" charset="-122"/>
              </a:rPr>
              <a:t>略读文章</a:t>
            </a:r>
            <a:r>
              <a:rPr lang="en-US" altLang="zh-CN" sz="3600" b="1">
                <a:solidFill>
                  <a:schemeClr val="accent4">
                    <a:lumMod val="50000"/>
                  </a:schemeClr>
                </a:solidFill>
                <a:latin typeface="微软雅黑" panose="020B0503020204020204" pitchFamily="34" charset="-122"/>
                <a:ea typeface="微软雅黑" panose="020B0503020204020204" pitchFamily="34" charset="-122"/>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rPr>
              <a:t>抓大意</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750060" y="1084580"/>
            <a:ext cx="1696720" cy="393065"/>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4796790" y="1049020"/>
            <a:ext cx="5642610" cy="393065"/>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7445375" y="1455420"/>
            <a:ext cx="4397375" cy="393065"/>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544830" y="1717675"/>
            <a:ext cx="2399030" cy="393065"/>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902970" y="2110740"/>
            <a:ext cx="1663700" cy="393065"/>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902970" y="2926080"/>
            <a:ext cx="3531235" cy="393065"/>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902970" y="3819525"/>
            <a:ext cx="3400425" cy="393065"/>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nvSpPr>
        <p:spPr>
          <a:xfrm>
            <a:off x="902970" y="4767580"/>
            <a:ext cx="1925320" cy="393065"/>
          </a:xfrm>
          <a:prstGeom prst="rect">
            <a:avLst/>
          </a:prstGeom>
          <a:solidFill>
            <a:schemeClr val="accent6">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544830" y="1084580"/>
            <a:ext cx="11473180" cy="5015865"/>
          </a:xfrm>
          <a:prstGeom prst="rect">
            <a:avLst/>
          </a:prstGeom>
          <a:noFill/>
          <a:ln w="9525">
            <a:noFill/>
          </a:ln>
        </p:spPr>
        <p:txBody>
          <a:bodyPr wrap="square">
            <a:spAutoFit/>
          </a:bodyPr>
          <a:p>
            <a:pPr indent="304800"/>
            <a:r>
              <a:rPr sz="2000">
                <a:latin typeface="Times New Roman" panose="02020603050405020304" charset="0"/>
                <a:ea typeface="宋体" panose="02010600030101010101" pitchFamily="2" charset="-122"/>
                <a:cs typeface="Times New Roman" panose="02020603050405020304" charset="0"/>
                <a:sym typeface="+mn-ea"/>
              </a:rPr>
              <a:t>What is moderation(适度)? Basically，it means eating only as much food as your body needs. You should feel satisfied at the end of a meal, but not too full. ______36______ But it doesn't mean saying goodbye to the foods you love.</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Take your time. It's important to slow down and think about food as something nutritious rather than just something to eat in between meetings._____37_____It actually takes a few minutes for your brain to tell your body that it has had enough food, so eat slowly and stop eating before you feel full.</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Eat with others whenever possible. Eating alone, specially in front of the TV or computer, often leads to mindless overeating. And be careful about the foods you keep at hand. It's more challenging to eat in moderation if you have unhealthy snacks at the ready, like cookies._____38______</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Control emotional(情绪的)eating._____39______Many of us also turn to food to deal with unpleasant emotions such as sadness, loneliness, or boredom. But by learning healthier ways to manage emotions, you can regain control over the food you eat and your feelings.</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______40______ A healthy breakfast can start your metabolism (新陈代谢)，while eating small， healthy meals keeps your energy up all day. Avoid eating late at night. Try to eat dinner earlier and fast for 14 -16 hours until breakfast the next morning. Studies suggest that eating only when you're most active and giving your digestive system a long break each day may help to regulate weight.</a:t>
            </a:r>
            <a:endParaRPr sz="2000">
              <a:latin typeface="Times New Roman" panose="02020603050405020304" charset="0"/>
              <a:ea typeface="宋体" panose="02010600030101010101" pitchFamily="2" charset="-122"/>
              <a:cs typeface="Times New Roman" panose="02020603050405020304" charset="0"/>
              <a:sym typeface="+mn-ea"/>
            </a:endParaRPr>
          </a:p>
        </p:txBody>
      </p:sp>
      <p:sp>
        <p:nvSpPr>
          <p:cNvPr id="16" name="圆角矩形 15"/>
          <p:cNvSpPr/>
          <p:nvPr/>
        </p:nvSpPr>
        <p:spPr>
          <a:xfrm>
            <a:off x="1259205" y="1605280"/>
            <a:ext cx="10045065" cy="4039870"/>
          </a:xfrm>
          <a:prstGeom prst="roundRect">
            <a:avLst/>
          </a:prstGeom>
          <a:solidFill>
            <a:schemeClr val="accent5">
              <a:lumMod val="60000"/>
              <a:lumOff val="40000"/>
              <a:alpha val="9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285750" indent="-285750" algn="l">
              <a:lnSpc>
                <a:spcPct val="250000"/>
              </a:lnSpc>
              <a:buFont typeface="Wingdings" panose="05000000000000000000" charset="0"/>
              <a:buChar char="Ø"/>
            </a:pPr>
            <a:r>
              <a:rPr lang="zh-CN" altLang="en-US" sz="3200" b="1">
                <a:solidFill>
                  <a:schemeClr val="accent4">
                    <a:lumMod val="50000"/>
                  </a:schemeClr>
                </a:solidFill>
              </a:rPr>
              <a:t>语篇类型：</a:t>
            </a:r>
            <a:endParaRPr lang="zh-CN" altLang="en-US" sz="3200" b="1">
              <a:solidFill>
                <a:schemeClr val="accent4">
                  <a:lumMod val="50000"/>
                </a:schemeClr>
              </a:solidFill>
            </a:endParaRPr>
          </a:p>
          <a:p>
            <a:pPr marL="285750" indent="-285750" algn="l">
              <a:lnSpc>
                <a:spcPct val="250000"/>
              </a:lnSpc>
              <a:buFont typeface="Wingdings" panose="05000000000000000000" charset="0"/>
              <a:buChar char="Ø"/>
            </a:pPr>
            <a:r>
              <a:rPr lang="zh-CN" altLang="en-US" sz="3200" b="1">
                <a:solidFill>
                  <a:schemeClr val="accent4">
                    <a:lumMod val="50000"/>
                  </a:schemeClr>
                </a:solidFill>
              </a:rPr>
              <a:t>主题语境：</a:t>
            </a:r>
            <a:endParaRPr lang="zh-CN" altLang="en-US" sz="3200" b="1">
              <a:solidFill>
                <a:schemeClr val="accent4">
                  <a:lumMod val="50000"/>
                </a:schemeClr>
              </a:solidFill>
            </a:endParaRPr>
          </a:p>
          <a:p>
            <a:pPr marL="285750" indent="-285750" algn="l">
              <a:lnSpc>
                <a:spcPct val="250000"/>
              </a:lnSpc>
              <a:buFont typeface="Wingdings" panose="05000000000000000000" charset="0"/>
              <a:buChar char="Ø"/>
            </a:pPr>
            <a:r>
              <a:rPr lang="zh-CN" altLang="en-US" sz="3200" b="1">
                <a:solidFill>
                  <a:schemeClr val="accent4">
                    <a:lumMod val="50000"/>
                  </a:schemeClr>
                </a:solidFill>
              </a:rPr>
              <a:t>主旨大意：</a:t>
            </a:r>
            <a:endParaRPr lang="en-US" altLang="zh-CN" sz="3200" b="1"/>
          </a:p>
        </p:txBody>
      </p:sp>
      <p:sp>
        <p:nvSpPr>
          <p:cNvPr id="17" name="文本框 16"/>
          <p:cNvSpPr txBox="1"/>
          <p:nvPr/>
        </p:nvSpPr>
        <p:spPr>
          <a:xfrm>
            <a:off x="4046855" y="2338705"/>
            <a:ext cx="2947670" cy="583565"/>
          </a:xfrm>
          <a:prstGeom prst="rect">
            <a:avLst/>
          </a:prstGeom>
          <a:noFill/>
        </p:spPr>
        <p:txBody>
          <a:bodyPr wrap="square" rtlCol="0">
            <a:spAutoFit/>
          </a:bodyPr>
          <a:p>
            <a:r>
              <a:rPr lang="zh-CN" altLang="en-US" sz="3200" b="1">
                <a:solidFill>
                  <a:schemeClr val="accent2">
                    <a:lumMod val="75000"/>
                  </a:schemeClr>
                </a:solidFill>
              </a:rPr>
              <a:t>说明文</a:t>
            </a:r>
            <a:endParaRPr lang="zh-CN" altLang="en-US" sz="3200" b="1">
              <a:solidFill>
                <a:schemeClr val="accent2">
                  <a:lumMod val="75000"/>
                </a:schemeClr>
              </a:solidFill>
            </a:endParaRPr>
          </a:p>
        </p:txBody>
      </p:sp>
      <p:sp>
        <p:nvSpPr>
          <p:cNvPr id="18" name="文本框 17"/>
          <p:cNvSpPr txBox="1"/>
          <p:nvPr/>
        </p:nvSpPr>
        <p:spPr>
          <a:xfrm>
            <a:off x="4046855" y="3531235"/>
            <a:ext cx="5864225" cy="583565"/>
          </a:xfrm>
          <a:prstGeom prst="rect">
            <a:avLst/>
          </a:prstGeom>
          <a:noFill/>
        </p:spPr>
        <p:txBody>
          <a:bodyPr wrap="square" rtlCol="0">
            <a:spAutoFit/>
          </a:bodyPr>
          <a:p>
            <a:r>
              <a:rPr lang="zh-CN" altLang="en-US" sz="3200" b="1">
                <a:solidFill>
                  <a:schemeClr val="accent2">
                    <a:lumMod val="75000"/>
                  </a:schemeClr>
                </a:solidFill>
              </a:rPr>
              <a:t>人与自我</a:t>
            </a:r>
            <a:r>
              <a:rPr lang="en-US" altLang="zh-CN" sz="3200" b="1">
                <a:solidFill>
                  <a:schemeClr val="accent2">
                    <a:lumMod val="75000"/>
                  </a:schemeClr>
                </a:solidFill>
              </a:rPr>
              <a:t>—</a:t>
            </a:r>
            <a:r>
              <a:rPr lang="zh-CN" altLang="en-US" sz="3200" b="1">
                <a:solidFill>
                  <a:schemeClr val="accent2">
                    <a:lumMod val="75000"/>
                  </a:schemeClr>
                </a:solidFill>
              </a:rPr>
              <a:t>健康的生活方式</a:t>
            </a:r>
            <a:endParaRPr lang="zh-CN" altLang="en-US" sz="3200" b="1">
              <a:solidFill>
                <a:schemeClr val="accent2">
                  <a:lumMod val="75000"/>
                </a:schemeClr>
              </a:solidFill>
            </a:endParaRPr>
          </a:p>
        </p:txBody>
      </p:sp>
      <p:sp>
        <p:nvSpPr>
          <p:cNvPr id="20" name="文本框 19"/>
          <p:cNvSpPr txBox="1"/>
          <p:nvPr/>
        </p:nvSpPr>
        <p:spPr>
          <a:xfrm>
            <a:off x="4046855" y="4767580"/>
            <a:ext cx="7092950" cy="583565"/>
          </a:xfrm>
          <a:prstGeom prst="rect">
            <a:avLst/>
          </a:prstGeom>
          <a:noFill/>
        </p:spPr>
        <p:txBody>
          <a:bodyPr wrap="square" rtlCol="0">
            <a:spAutoFit/>
          </a:bodyPr>
          <a:p>
            <a:r>
              <a:rPr lang="zh-CN" sz="3200" b="1">
                <a:solidFill>
                  <a:schemeClr val="accent2">
                    <a:lumMod val="75000"/>
                  </a:schemeClr>
                </a:solidFill>
              </a:rPr>
              <a:t>讲述适度饮食的概念以及相关建议</a:t>
            </a:r>
            <a:endParaRPr lang="zh-CN" sz="3200" b="1">
              <a:solidFill>
                <a:schemeClr val="accent2">
                  <a:lumMod val="7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to="" calcmode="lin" valueType="num">
                                      <p:cBhvr>
                                        <p:cTn id="32" dur="1" fill="hold"/>
                                        <p:tgtEl>
                                          <p:spTgt spid="13"/>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to="" calcmode="lin" valueType="num">
                                      <p:cBhvr>
                                        <p:cTn id="37" dur="1" fill="hold"/>
                                        <p:tgtEl>
                                          <p:spTgt spid="14"/>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to="" calcmode="lin" valueType="num">
                                      <p:cBhvr>
                                        <p:cTn id="42" dur="1" fill="hold"/>
                                        <p:tgtEl>
                                          <p:spTgt spid="15"/>
                                        </p:tgtEl>
                                      </p:cBhvr>
                                    </p:anim>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ox(in)">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ox(in)">
                                      <p:cBhvr>
                                        <p:cTn id="57" dur="20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ox(in)">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6" grpId="0" bldLvl="0" animBg="1"/>
      <p:bldP spid="6" grpId="1" animBg="1"/>
      <p:bldP spid="8" grpId="0" bldLvl="0" animBg="1"/>
      <p:bldP spid="8" grpId="1" animBg="1"/>
      <p:bldP spid="9" grpId="0" bldLvl="0" animBg="1"/>
      <p:bldP spid="9" grpId="1" animBg="1"/>
      <p:bldP spid="10" grpId="0" bldLvl="0" animBg="1"/>
      <p:bldP spid="10" grpId="1" animBg="1"/>
      <p:bldP spid="11" grpId="0" bldLvl="0" animBg="1"/>
      <p:bldP spid="11" grpId="1" animBg="1"/>
      <p:bldP spid="13" grpId="0" bldLvl="0" animBg="1"/>
      <p:bldP spid="13" grpId="1" animBg="1"/>
      <p:bldP spid="14" grpId="0" bldLvl="0" animBg="1"/>
      <p:bldP spid="14" grpId="1" animBg="1"/>
      <p:bldP spid="15" grpId="0" bldLvl="0" animBg="1"/>
      <p:bldP spid="15" grpId="1" animBg="1"/>
      <p:bldP spid="16" grpId="0" bldLvl="0" animBg="1"/>
      <p:bldP spid="16" grpId="1" animBg="1"/>
      <p:bldP spid="17" grpId="0"/>
      <p:bldP spid="17" grpId="1"/>
      <p:bldP spid="18" grpId="0"/>
      <p:bldP spid="18" grpId="1"/>
      <p:bldP spid="20" grpId="0"/>
      <p:bldP spid="20"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p:sp>
        <p:nvSpPr>
          <p:cNvPr id="100" name="文本框 99"/>
          <p:cNvSpPr txBox="1"/>
          <p:nvPr/>
        </p:nvSpPr>
        <p:spPr>
          <a:xfrm>
            <a:off x="544830" y="1084580"/>
            <a:ext cx="11473180" cy="5015865"/>
          </a:xfrm>
          <a:prstGeom prst="rect">
            <a:avLst/>
          </a:prstGeom>
          <a:noFill/>
          <a:ln w="9525">
            <a:noFill/>
          </a:ln>
        </p:spPr>
        <p:txBody>
          <a:bodyPr wrap="square">
            <a:spAutoFit/>
          </a:bodyPr>
          <a:p>
            <a:pPr indent="304800"/>
            <a:r>
              <a:rPr sz="2000">
                <a:latin typeface="Times New Roman" panose="02020603050405020304" charset="0"/>
                <a:ea typeface="宋体" panose="02010600030101010101" pitchFamily="2" charset="-122"/>
                <a:cs typeface="Times New Roman" panose="02020603050405020304" charset="0"/>
                <a:sym typeface="+mn-ea"/>
              </a:rPr>
              <a:t>What is moderation(适度)? Basically，it means eating only as much food as your body needs. You should feel satisfied at the end of a meal, but not too full. ______36______ But it doesn't mean saying goodbye to the foods you love.</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Take your time. It's important to slow down and think about food as something nutritious rather than just something to eat in between meetings._____37_____It actually takes a few minutes for your brain to tell your body that it has had enough food, so eat slowly and stop eating before you feel full.</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Eat with others whenever possible. Eating alone, specially in front of the TV or computer, often leads to mindless overeating. And be careful about the foods you keep at hand. It's more challenging to eat in moderation if you have unhealthy snacks at the ready, like cookies._____38______</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Control emotional(情绪的)eating._____39______Many of us also turn to food to deal with unpleasant emotions such as sadness, loneliness, or boredom. But by learning healthier ways to manage emotions, you can regain control over the food you eat and your feelings.</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______40______ A healthy breakfast can start your metabolism (新陈代谢)，while eating small， healthy meals keeps your energy up all day. Avoid eating late at night. Try to eat dinner earlier and fast for 14 -16 hours until breakfast the next morning. Studies suggest that eating only when you're most active and giving your digestive system a long break each day may help to regulate weight.</a:t>
            </a:r>
            <a:endParaRPr sz="2000">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437515" y="412115"/>
            <a:ext cx="3009265" cy="636905"/>
          </a:xfrm>
          <a:prstGeom prst="rect">
            <a:avLst/>
          </a:prstGeom>
          <a:solidFill>
            <a:schemeClr val="bg1"/>
          </a:solidFill>
        </p:spPr>
        <p:txBody>
          <a:bodyPr wrap="square" rtlCol="0" anchor="t">
            <a:noAutofit/>
          </a:bodyPr>
          <a:p>
            <a:r>
              <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rPr>
              <a:t>全国甲卷</a:t>
            </a:r>
            <a:endPar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320040"/>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02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通读段首</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析结构</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544830" y="1084580"/>
            <a:ext cx="11287125" cy="95186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545465" y="1044575"/>
            <a:ext cx="11472545" cy="1060450"/>
          </a:xfrm>
          <a:prstGeom prst="rect">
            <a:avLst/>
          </a:prstGeom>
          <a:solidFill>
            <a:schemeClr val="accent6">
              <a:lumMod val="40000"/>
              <a:lumOff val="60000"/>
              <a:alpha val="9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4773930" y="956945"/>
            <a:ext cx="1670050" cy="1198880"/>
          </a:xfrm>
          <a:prstGeom prst="rect">
            <a:avLst/>
          </a:prstGeom>
          <a:noFill/>
        </p:spPr>
        <p:txBody>
          <a:bodyPr wrap="square" rtlCol="0">
            <a:spAutoFit/>
          </a:bodyPr>
          <a:p>
            <a:r>
              <a:rPr lang="zh-CN" altLang="en-US" sz="7200" b="1">
                <a:solidFill>
                  <a:srgbClr val="C00000"/>
                </a:solidFill>
                <a:latin typeface="微软雅黑" panose="020B0503020204020204" pitchFamily="34" charset="-122"/>
                <a:ea typeface="微软雅黑" panose="020B0503020204020204" pitchFamily="34" charset="-122"/>
              </a:rPr>
              <a:t>总</a:t>
            </a:r>
            <a:endParaRPr lang="zh-CN" altLang="en-US" sz="7200" b="1">
              <a:solidFill>
                <a:srgbClr val="C00000"/>
              </a:solidFill>
              <a:latin typeface="微软雅黑" panose="020B0503020204020204" pitchFamily="34" charset="-122"/>
              <a:ea typeface="微软雅黑" panose="020B0503020204020204" pitchFamily="34" charset="-122"/>
            </a:endParaRPr>
          </a:p>
        </p:txBody>
      </p:sp>
      <p:sp>
        <p:nvSpPr>
          <p:cNvPr id="21" name="矩形 20"/>
          <p:cNvSpPr/>
          <p:nvPr/>
        </p:nvSpPr>
        <p:spPr>
          <a:xfrm>
            <a:off x="786765" y="2036445"/>
            <a:ext cx="2062480" cy="313118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矩形 2"/>
          <p:cNvSpPr/>
          <p:nvPr/>
        </p:nvSpPr>
        <p:spPr>
          <a:xfrm>
            <a:off x="545465" y="2164080"/>
            <a:ext cx="11472545" cy="4112260"/>
          </a:xfrm>
          <a:prstGeom prst="rect">
            <a:avLst/>
          </a:prstGeom>
          <a:solidFill>
            <a:schemeClr val="accent2">
              <a:lumMod val="40000"/>
              <a:lumOff val="60000"/>
              <a:alpha val="9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4659630" y="2829560"/>
            <a:ext cx="1670050" cy="1198880"/>
          </a:xfrm>
          <a:prstGeom prst="rect">
            <a:avLst/>
          </a:prstGeom>
          <a:noFill/>
        </p:spPr>
        <p:txBody>
          <a:bodyPr wrap="square" rtlCol="0">
            <a:spAutoFit/>
          </a:bodyPr>
          <a:p>
            <a:r>
              <a:rPr lang="zh-CN" altLang="en-US" sz="7200" b="1">
                <a:solidFill>
                  <a:srgbClr val="C00000"/>
                </a:solidFill>
                <a:latin typeface="微软雅黑" panose="020B0503020204020204" pitchFamily="34" charset="-122"/>
                <a:ea typeface="微软雅黑" panose="020B0503020204020204" pitchFamily="34" charset="-122"/>
              </a:rPr>
              <a:t>分</a:t>
            </a:r>
            <a:endParaRPr lang="zh-CN" altLang="en-US" sz="7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to="" calcmode="lin" valueType="num">
                                      <p:cBhvr>
                                        <p:cTn id="7" dur="1" fill="hold"/>
                                        <p:tgtEl>
                                          <p:spTgt spid="19"/>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to="" calcmode="lin" valueType="num">
                                      <p:cBhvr>
                                        <p:cTn id="12" dur="1" fill="hold"/>
                                        <p:tgtEl>
                                          <p:spTgt spid="21"/>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to="" calcmode="lin" valueType="num">
                                      <p:cBhvr>
                                        <p:cTn id="22" dur="1" fill="hold"/>
                                        <p:tgtEl>
                                          <p:spTgt spid="3"/>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to="" calcmode="lin" valueType="num">
                                      <p:cBhvr>
                                        <p:cTn id="32" dur="1" fill="hold"/>
                                        <p:tgtEl>
                                          <p:spTgt spid="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7" grpId="0" bldLvl="0" animBg="1"/>
      <p:bldP spid="7" grpId="1" animBg="1"/>
      <p:bldP spid="3" grpId="0" bldLvl="0" animBg="1"/>
      <p:bldP spid="3" grpId="1" animBg="1"/>
      <p:bldP spid="4" grpId="0"/>
      <p:bldP spid="4" grpId="1"/>
      <p:bldP spid="5" grpId="0"/>
      <p:bldP spid="5" grpId="1"/>
      <p:bldP spid="19" grpId="0" bldLvl="0" animBg="1"/>
      <p:bldP spid="19" grpId="1" animBg="1"/>
      <p:bldP spid="21" grpId="0" bldLvl="0" animBg="1"/>
      <p:bldP spid="2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03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快速扫读</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七选项</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68910" y="1463675"/>
            <a:ext cx="11551920" cy="3538220"/>
          </a:xfrm>
          <a:prstGeom prst="rect">
            <a:avLst/>
          </a:prstGeom>
          <a:noFill/>
        </p:spPr>
        <p:txBody>
          <a:bodyPr wrap="square" rtlCol="0" anchor="t">
            <a:spAutoFit/>
          </a:bodyPr>
          <a:p>
            <a:pPr indent="304800"/>
            <a:r>
              <a:rPr sz="3200">
                <a:latin typeface="Times New Roman" panose="02020603050405020304" charset="0"/>
                <a:ea typeface="宋体" panose="02010600030101010101" pitchFamily="2" charset="-122"/>
                <a:cs typeface="Times New Roman" panose="02020603050405020304" charset="0"/>
                <a:sym typeface="+mn-ea"/>
              </a:rPr>
              <a:t>A. Eat properly throughout the day.</a:t>
            </a:r>
            <a:endParaRPr sz="3200">
              <a:latin typeface="Times New Roman" panose="02020603050405020304" charset="0"/>
              <a:ea typeface="宋体" panose="02010600030101010101" pitchFamily="2" charset="-122"/>
              <a:cs typeface="Times New Roman" panose="02020603050405020304" charset="0"/>
              <a:sym typeface="+mn-ea"/>
            </a:endParaRPr>
          </a:p>
          <a:p>
            <a:pPr indent="304800"/>
            <a:r>
              <a:rPr sz="3200">
                <a:latin typeface="Times New Roman" panose="02020603050405020304" charset="0"/>
                <a:ea typeface="宋体" panose="02010600030101010101" pitchFamily="2" charset="-122"/>
                <a:cs typeface="Times New Roman" panose="02020603050405020304" charset="0"/>
                <a:sym typeface="+mn-ea"/>
              </a:rPr>
              <a:t>B. We don't always eat just to satisfy hunger.</a:t>
            </a:r>
            <a:endParaRPr sz="3200">
              <a:latin typeface="Times New Roman" panose="02020603050405020304" charset="0"/>
              <a:ea typeface="宋体" panose="02010600030101010101" pitchFamily="2" charset="-122"/>
              <a:cs typeface="Times New Roman" panose="02020603050405020304" charset="0"/>
              <a:sym typeface="+mn-ea"/>
            </a:endParaRPr>
          </a:p>
          <a:p>
            <a:pPr indent="304800"/>
            <a:r>
              <a:rPr sz="3200">
                <a:latin typeface="Times New Roman" panose="02020603050405020304" charset="0"/>
                <a:ea typeface="宋体" panose="02010600030101010101" pitchFamily="2" charset="-122"/>
                <a:cs typeface="Times New Roman" panose="02020603050405020304" charset="0"/>
                <a:sym typeface="+mn-ea"/>
              </a:rPr>
              <a:t>C. Don't swallow a meal on the way to work.</a:t>
            </a:r>
            <a:endParaRPr sz="3200">
              <a:latin typeface="Times New Roman" panose="02020603050405020304" charset="0"/>
              <a:ea typeface="宋体" panose="02010600030101010101" pitchFamily="2" charset="-122"/>
              <a:cs typeface="Times New Roman" panose="02020603050405020304" charset="0"/>
              <a:sym typeface="+mn-ea"/>
            </a:endParaRPr>
          </a:p>
          <a:p>
            <a:pPr indent="304800"/>
            <a:r>
              <a:rPr sz="3200">
                <a:latin typeface="Times New Roman" panose="02020603050405020304" charset="0"/>
                <a:ea typeface="宋体" panose="02010600030101010101" pitchFamily="2" charset="-122"/>
                <a:cs typeface="Times New Roman" panose="02020603050405020304" charset="0"/>
                <a:sym typeface="+mn-ea"/>
              </a:rPr>
              <a:t>D. Most of us need to double the amount we eat.</a:t>
            </a:r>
            <a:endParaRPr sz="3200">
              <a:latin typeface="Times New Roman" panose="02020603050405020304" charset="0"/>
              <a:ea typeface="宋体" panose="02010600030101010101" pitchFamily="2" charset="-122"/>
              <a:cs typeface="Times New Roman" panose="02020603050405020304" charset="0"/>
              <a:sym typeface="+mn-ea"/>
            </a:endParaRPr>
          </a:p>
          <a:p>
            <a:pPr indent="304800"/>
            <a:r>
              <a:rPr sz="3200">
                <a:latin typeface="Times New Roman" panose="02020603050405020304" charset="0"/>
                <a:ea typeface="宋体" panose="02010600030101010101" pitchFamily="2" charset="-122"/>
                <a:cs typeface="Times New Roman" panose="02020603050405020304" charset="0"/>
                <a:sym typeface="+mn-ea"/>
              </a:rPr>
              <a:t>E. Instead, surround yourself with healthy choices.</a:t>
            </a:r>
            <a:endParaRPr sz="3200">
              <a:latin typeface="Times New Roman" panose="02020603050405020304" charset="0"/>
              <a:ea typeface="宋体" panose="02010600030101010101" pitchFamily="2" charset="-122"/>
              <a:cs typeface="Times New Roman" panose="02020603050405020304" charset="0"/>
              <a:sym typeface="+mn-ea"/>
            </a:endParaRPr>
          </a:p>
          <a:p>
            <a:pPr indent="304800"/>
            <a:r>
              <a:rPr sz="3200">
                <a:latin typeface="Times New Roman" panose="02020603050405020304" charset="0"/>
                <a:ea typeface="宋体" panose="02010600030101010101" pitchFamily="2" charset="-122"/>
                <a:cs typeface="Times New Roman" panose="02020603050405020304" charset="0"/>
                <a:sym typeface="+mn-ea"/>
              </a:rPr>
              <a:t>F. For many of us,moderation means eating less than we do now.</a:t>
            </a:r>
            <a:endParaRPr sz="3200">
              <a:latin typeface="Times New Roman" panose="02020603050405020304" charset="0"/>
              <a:ea typeface="宋体" panose="02010600030101010101" pitchFamily="2" charset="-122"/>
              <a:cs typeface="Times New Roman" panose="02020603050405020304" charset="0"/>
              <a:sym typeface="+mn-ea"/>
            </a:endParaRPr>
          </a:p>
          <a:p>
            <a:pPr indent="304800"/>
            <a:r>
              <a:rPr sz="3200">
                <a:latin typeface="Times New Roman" panose="02020603050405020304" charset="0"/>
                <a:ea typeface="宋体" panose="02010600030101010101" pitchFamily="2" charset="-122"/>
                <a:cs typeface="Times New Roman" panose="02020603050405020304" charset="0"/>
                <a:sym typeface="+mn-ea"/>
              </a:rPr>
              <a:t>G. That won't lead to cheating or giving up on your new eating plan. </a:t>
            </a:r>
            <a:endParaRPr lang="zh-CN" altLang="en-US" sz="3200">
              <a:latin typeface="Times New Roman" panose="02020603050405020304" charset="0"/>
              <a:ea typeface="宋体" panose="02010600030101010101" pitchFamily="2" charset="-122"/>
              <a:cs typeface="Times New Roman" panose="02020603050405020304" charset="0"/>
              <a:sym typeface="+mn-ea"/>
            </a:endParaRPr>
          </a:p>
        </p:txBody>
      </p:sp>
      <p:sp>
        <p:nvSpPr>
          <p:cNvPr id="7" name="矩形 6"/>
          <p:cNvSpPr/>
          <p:nvPr/>
        </p:nvSpPr>
        <p:spPr>
          <a:xfrm>
            <a:off x="1012825" y="4502785"/>
            <a:ext cx="940435" cy="410210"/>
          </a:xfrm>
          <a:prstGeom prst="rect">
            <a:avLst/>
          </a:prstGeom>
          <a:noFill/>
          <a:ln w="50800">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矩形 4"/>
          <p:cNvSpPr/>
          <p:nvPr/>
        </p:nvSpPr>
        <p:spPr>
          <a:xfrm>
            <a:off x="1012825" y="2550160"/>
            <a:ext cx="940435" cy="41021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1012825" y="1417955"/>
            <a:ext cx="2088515" cy="614045"/>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437515" y="412115"/>
            <a:ext cx="3009265" cy="636905"/>
          </a:xfrm>
          <a:prstGeom prst="rect">
            <a:avLst/>
          </a:prstGeom>
          <a:solidFill>
            <a:schemeClr val="bg1"/>
          </a:solidFill>
        </p:spPr>
        <p:txBody>
          <a:bodyPr wrap="square" rtlCol="0" anchor="t">
            <a:noAutofit/>
          </a:bodyPr>
          <a:p>
            <a:r>
              <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rPr>
              <a:t>全国甲卷</a:t>
            </a:r>
            <a:endPar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endParaRPr>
          </a:p>
        </p:txBody>
      </p:sp>
      <p:sp>
        <p:nvSpPr>
          <p:cNvPr id="16" name="矩形 15"/>
          <p:cNvSpPr/>
          <p:nvPr/>
        </p:nvSpPr>
        <p:spPr>
          <a:xfrm>
            <a:off x="6269355" y="3429000"/>
            <a:ext cx="2540635" cy="614045"/>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3492500" y="3888740"/>
            <a:ext cx="2088515" cy="614045"/>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1012825" y="3478530"/>
            <a:ext cx="1259840" cy="41021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1652270" y="2058670"/>
            <a:ext cx="948055" cy="41021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1" name="矩形 20"/>
          <p:cNvSpPr/>
          <p:nvPr/>
        </p:nvSpPr>
        <p:spPr>
          <a:xfrm>
            <a:off x="1953260" y="4484370"/>
            <a:ext cx="981075" cy="41021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1" fill="hold"/>
                                        <p:tgtEl>
                                          <p:spTgt spid="14"/>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to="" calcmode="lin" valueType="num">
                                      <p:cBhvr>
                                        <p:cTn id="12" dur="1" fill="hold"/>
                                        <p:tgtEl>
                                          <p:spTgt spid="1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to="" calcmode="lin" valueType="num">
                                      <p:cBhvr>
                                        <p:cTn id="17" dur="1" fill="hold"/>
                                        <p:tgtEl>
                                          <p:spTgt spid="17"/>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to="" calcmode="lin" valueType="num">
                                      <p:cBhvr>
                                        <p:cTn id="22" dur="1" fill="hold"/>
                                        <p:tgtEl>
                                          <p:spTgt spid="20"/>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to="" calcmode="lin" valueType="num">
                                      <p:cBhvr>
                                        <p:cTn id="32" dur="1" fill="hold"/>
                                        <p:tgtEl>
                                          <p:spTgt spid="19"/>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to="" calcmode="lin" valueType="num">
                                      <p:cBhvr>
                                        <p:cTn id="37" dur="1" fill="hold"/>
                                        <p:tgtEl>
                                          <p:spTgt spid="21"/>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to="" calcmode="lin" valueType="num">
                                      <p:cBhvr>
                                        <p:cTn id="42"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4" grpId="0" animBg="1"/>
      <p:bldP spid="14" grpId="1" animBg="1"/>
      <p:bldP spid="16" grpId="0" animBg="1"/>
      <p:bldP spid="16" grpId="1" animBg="1"/>
      <p:bldP spid="17" grpId="0" animBg="1"/>
      <p:bldP spid="17" grpId="1" animBg="1"/>
      <p:bldP spid="20" grpId="0" animBg="1"/>
      <p:bldP spid="20" grpId="1" animBg="1"/>
      <p:bldP spid="5" grpId="0" animBg="1"/>
      <p:bldP spid="5" grpId="1" animBg="1"/>
      <p:bldP spid="19" grpId="0" animBg="1"/>
      <p:bldP spid="19" grpId="1" animBg="1"/>
      <p:bldP spid="21" grpId="0" animBg="1"/>
      <p:bldP spid="21" grpId="1" animBg="1"/>
      <p:bldP spid="7" grpId="0" animBg="1"/>
      <p:bldP spid="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665480" y="1241425"/>
            <a:ext cx="347599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517765" y="1049020"/>
            <a:ext cx="4425950" cy="5480050"/>
          </a:xfrm>
          <a:prstGeom prst="rect">
            <a:avLst/>
          </a:prstGeom>
          <a:solidFill>
            <a:schemeClr val="accent5">
              <a:lumMod val="40000"/>
              <a:lumOff val="60000"/>
            </a:schemeClr>
          </a:solidFill>
          <a:ln w="12700" cmpd="sng">
            <a:solidFill>
              <a:srgbClr val="FFC000"/>
            </a:solidFill>
            <a:prstDash val="lgDashDot"/>
          </a:ln>
        </p:spPr>
        <p:txBody>
          <a:bodyPr wrap="square" rtlCol="0" anchor="t">
            <a:noAutofit/>
          </a:bodyPr>
          <a:p>
            <a:pPr indent="304800"/>
            <a:r>
              <a:rPr sz="2400">
                <a:latin typeface="Times New Roman" panose="02020603050405020304" charset="0"/>
                <a:ea typeface="宋体" panose="02010600030101010101" pitchFamily="2" charset="-122"/>
                <a:cs typeface="Times New Roman" panose="02020603050405020304" charset="0"/>
                <a:sym typeface="+mn-ea"/>
              </a:rPr>
              <a:t>A. Eat properly throughout the day.</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B. We don't always eat just to satisfy hunger.</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C. Don't swallow a meal on the way to work.</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D. Most of us need to double the amount we eat.</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E. Instead, surround yourself with healthy choices.</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F. For many of us,moderation means eating less than we do now.</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G. That won't lead to cheating or giving up on your new eating plan.</a:t>
            </a:r>
            <a:endParaRPr sz="2400">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15"/>
          <p:cNvSpPr txBox="1"/>
          <p:nvPr/>
        </p:nvSpPr>
        <p:spPr>
          <a:xfrm>
            <a:off x="665480" y="2205355"/>
            <a:ext cx="730885" cy="645160"/>
          </a:xfrm>
          <a:prstGeom prst="rect">
            <a:avLst/>
          </a:prstGeom>
          <a:noFill/>
        </p:spPr>
        <p:txBody>
          <a:bodyPr wrap="square" rtlCol="0">
            <a:spAutoFit/>
          </a:bodyPr>
          <a:p>
            <a:r>
              <a:rPr lang="en-US" altLang="zh-CN" sz="3600" b="1">
                <a:solidFill>
                  <a:srgbClr val="FF0000"/>
                </a:solidFill>
              </a:rPr>
              <a:t>F</a:t>
            </a:r>
            <a:endParaRPr lang="en-US" altLang="zh-CN" sz="3600" b="1">
              <a:solidFill>
                <a:srgbClr val="FF0000"/>
              </a:solidFill>
            </a:endParaRPr>
          </a:p>
        </p:txBody>
      </p:sp>
      <p:sp>
        <p:nvSpPr>
          <p:cNvPr id="3" name="文本框 2"/>
          <p:cNvSpPr txBox="1"/>
          <p:nvPr/>
        </p:nvSpPr>
        <p:spPr>
          <a:xfrm>
            <a:off x="437515" y="412115"/>
            <a:ext cx="3009265" cy="636905"/>
          </a:xfrm>
          <a:prstGeom prst="rect">
            <a:avLst/>
          </a:prstGeom>
          <a:solidFill>
            <a:schemeClr val="bg1"/>
          </a:solidFill>
        </p:spPr>
        <p:txBody>
          <a:bodyPr wrap="square" rtlCol="0" anchor="t">
            <a:noAutofit/>
          </a:bodyPr>
          <a:p>
            <a:r>
              <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rPr>
              <a:t>全国甲卷</a:t>
            </a:r>
            <a:endPar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endParaRPr>
          </a:p>
        </p:txBody>
      </p:sp>
      <p:sp>
        <p:nvSpPr>
          <p:cNvPr id="4" name="矩形 3"/>
          <p:cNvSpPr/>
          <p:nvPr/>
        </p:nvSpPr>
        <p:spPr>
          <a:xfrm>
            <a:off x="2620010" y="2393315"/>
            <a:ext cx="475361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437515" y="2786380"/>
            <a:ext cx="240411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3201670" y="2408555"/>
            <a:ext cx="1941830"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5481955" y="1271905"/>
            <a:ext cx="1351280"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7630795" y="5142230"/>
            <a:ext cx="828040"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10184765" y="4779645"/>
            <a:ext cx="1351280"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437515" y="1241425"/>
            <a:ext cx="7080250" cy="1938020"/>
          </a:xfrm>
          <a:prstGeom prst="rect">
            <a:avLst/>
          </a:prstGeom>
          <a:noFill/>
          <a:ln w="9525">
            <a:noFill/>
          </a:ln>
        </p:spPr>
        <p:txBody>
          <a:bodyPr wrap="square">
            <a:spAutoFit/>
          </a:bodyPr>
          <a:p>
            <a:pPr indent="266700"/>
            <a:r>
              <a:rPr lang="en-US" sz="2400" b="0">
                <a:latin typeface="Times New Roman" panose="02020603050405020304" charset="0"/>
                <a:ea typeface="宋体" panose="02010600030101010101" pitchFamily="2" charset="-122"/>
                <a:cs typeface="Times New Roman" panose="02020603050405020304" charset="0"/>
              </a:rPr>
              <a:t>What is moderation(</a:t>
            </a:r>
            <a:r>
              <a:rPr lang="zh-CN" sz="2400" b="0">
                <a:latin typeface="Times New Roman" panose="02020603050405020304" charset="0"/>
                <a:ea typeface="宋体" panose="02010600030101010101" pitchFamily="2" charset="-122"/>
                <a:cs typeface="Times New Roman" panose="02020603050405020304" charset="0"/>
              </a:rPr>
              <a:t>适度</a:t>
            </a:r>
            <a:r>
              <a:rPr lang="en-US" sz="2400" b="0">
                <a:latin typeface="Times New Roman" panose="02020603050405020304" charset="0"/>
                <a:ea typeface="宋体" panose="02010600030101010101" pitchFamily="2" charset="-122"/>
                <a:cs typeface="Times New Roman" panose="02020603050405020304" charset="0"/>
              </a:rPr>
              <a:t>)? Basically</a:t>
            </a:r>
            <a:r>
              <a:rPr lang="zh-CN" sz="2400" b="0">
                <a:latin typeface="Times New Roman" panose="02020603050405020304" charset="0"/>
                <a:ea typeface="宋体" panose="02010600030101010101" pitchFamily="2" charset="-122"/>
                <a:cs typeface="Times New Roman" panose="02020603050405020304" charset="0"/>
              </a:rPr>
              <a:t>，</a:t>
            </a:r>
            <a:r>
              <a:rPr lang="en-US" sz="2400" b="0">
                <a:latin typeface="Times New Roman" panose="02020603050405020304" charset="0"/>
                <a:ea typeface="宋体" panose="02010600030101010101" pitchFamily="2" charset="-122"/>
                <a:cs typeface="Times New Roman" panose="02020603050405020304" charset="0"/>
              </a:rPr>
              <a:t>it means eating only as much food as your body needs. You should feel satisfied at the end of a meal, but not too full. ______36______ But it doesn't mean saying goodbye to the foods you love.</a:t>
            </a:r>
            <a:endParaRPr lang="en-US" altLang="en-US" sz="2400" b="0">
              <a:latin typeface="Times New Roman" panose="02020603050405020304" charset="0"/>
              <a:ea typeface="宋体" panose="02010600030101010101" pitchFamily="2" charset="-122"/>
              <a:cs typeface="Times New Roman" panose="02020603050405020304" charset="0"/>
            </a:endParaRPr>
          </a:p>
        </p:txBody>
      </p:sp>
      <p:sp>
        <p:nvSpPr>
          <p:cNvPr id="15" name="矩形 14"/>
          <p:cNvSpPr/>
          <p:nvPr/>
        </p:nvSpPr>
        <p:spPr>
          <a:xfrm flipV="1">
            <a:off x="2620010" y="2774315"/>
            <a:ext cx="826770" cy="76200"/>
          </a:xfrm>
          <a:prstGeom prst="rect">
            <a:avLst/>
          </a:prstGeom>
          <a:solidFill>
            <a:schemeClr val="accent6">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0" name="图片 19"/>
          <p:cNvPicPr>
            <a:picLocks noChangeAspect="1"/>
          </p:cNvPicPr>
          <p:nvPr/>
        </p:nvPicPr>
        <p:blipFill>
          <a:blip r:embed="rId2"/>
          <a:stretch>
            <a:fillRect/>
          </a:stretch>
        </p:blipFill>
        <p:spPr>
          <a:xfrm>
            <a:off x="347980" y="3286125"/>
            <a:ext cx="4004310" cy="3399790"/>
          </a:xfrm>
          <a:prstGeom prst="rect">
            <a:avLst/>
          </a:prstGeom>
        </p:spPr>
      </p:pic>
      <p:sp>
        <p:nvSpPr>
          <p:cNvPr id="14" name="文本框 13"/>
          <p:cNvSpPr txBox="1"/>
          <p:nvPr/>
        </p:nvSpPr>
        <p:spPr>
          <a:xfrm>
            <a:off x="4141470" y="3429000"/>
            <a:ext cx="1906905" cy="460375"/>
          </a:xfrm>
          <a:prstGeom prst="rect">
            <a:avLst/>
          </a:prstGeom>
          <a:solidFill>
            <a:schemeClr val="accent1">
              <a:lumMod val="60000"/>
              <a:lumOff val="40000"/>
              <a:alpha val="85000"/>
            </a:schemeClr>
          </a:solidFill>
        </p:spPr>
        <p:txBody>
          <a:bodyPr wrap="square" rtlCol="0">
            <a:spAutoFit/>
          </a:bodyPr>
          <a:p>
            <a:r>
              <a:rPr lang="zh-CN" altLang="en-US" sz="2400" b="1"/>
              <a:t>句式一致</a:t>
            </a:r>
            <a:endParaRPr lang="zh-CN" altLang="en-US" sz="2400" b="1"/>
          </a:p>
        </p:txBody>
      </p:sp>
      <p:sp>
        <p:nvSpPr>
          <p:cNvPr id="21" name="文本框 20"/>
          <p:cNvSpPr txBox="1"/>
          <p:nvPr/>
        </p:nvSpPr>
        <p:spPr>
          <a:xfrm>
            <a:off x="3842385" y="5504815"/>
            <a:ext cx="2553335" cy="460375"/>
          </a:xfrm>
          <a:prstGeom prst="rect">
            <a:avLst/>
          </a:prstGeom>
          <a:solidFill>
            <a:schemeClr val="accent1">
              <a:lumMod val="60000"/>
              <a:lumOff val="40000"/>
              <a:alpha val="85000"/>
            </a:schemeClr>
          </a:solidFill>
        </p:spPr>
        <p:txBody>
          <a:bodyPr wrap="square" rtlCol="0">
            <a:spAutoFit/>
          </a:bodyPr>
          <a:p>
            <a:r>
              <a:rPr lang="en-US" altLang="zh-CN" sz="2400" b="1"/>
              <a:t>but</a:t>
            </a:r>
            <a:r>
              <a:rPr lang="zh-CN" altLang="en-US" sz="2400" b="1"/>
              <a:t>前后意思转折</a:t>
            </a:r>
            <a:endParaRPr lang="zh-CN" altLang="en-US" sz="24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to="" calcmode="lin" valueType="num">
                                      <p:cBhvr>
                                        <p:cTn id="22" dur="1" fill="hold"/>
                                        <p:tgtEl>
                                          <p:spTgt spid="15"/>
                                        </p:tgtEl>
                                      </p:cBhvr>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to="" calcmode="lin" valueType="num">
                                      <p:cBhvr>
                                        <p:cTn id="32" dur="1" fill="hold"/>
                                        <p:tgtEl>
                                          <p:spTgt spid="21"/>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to="" calcmode="lin" valueType="num">
                                      <p:cBhvr>
                                        <p:cTn id="37" dur="1" fill="hold"/>
                                        <p:tgtEl>
                                          <p:spTgt spid="17"/>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to="" calcmode="lin" valueType="num">
                                      <p:cBhvr>
                                        <p:cTn id="42" dur="1" fill="hold"/>
                                        <p:tgtEl>
                                          <p:spTgt spid="8"/>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to="" calcmode="lin" valueType="num">
                                      <p:cBhvr>
                                        <p:cTn id="47" dur="1" fill="hold"/>
                                        <p:tgtEl>
                                          <p:spTgt spid="18"/>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to="" calcmode="lin" valueType="num">
                                      <p:cBhvr>
                                        <p:cTn id="52" dur="1" fill="hold"/>
                                        <p:tgtEl>
                                          <p:spTgt spid="19"/>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to="" calcmode="lin" valueType="num">
                                      <p:cBhvr>
                                        <p:cTn id="57" dur="1" fill="hold"/>
                                        <p:tgtEl>
                                          <p:spTgt spid="14"/>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to="" calcmode="lin" valueType="num">
                                      <p:cBhvr>
                                        <p:cTn id="62" dur="1" fill="hold"/>
                                        <p:tgtEl>
                                          <p:spTgt spid="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7" grpId="0" bldLvl="0" animBg="1"/>
      <p:bldP spid="7" grpId="1" animBg="1"/>
      <p:bldP spid="15" grpId="0" bldLvl="0" animBg="1"/>
      <p:bldP spid="15" grpId="1" animBg="1"/>
      <p:bldP spid="14" grpId="0" bldLvl="0" animBg="1"/>
      <p:bldP spid="14" grpId="1" animBg="1"/>
      <p:bldP spid="16" grpId="0"/>
      <p:bldP spid="16" grpId="1"/>
      <p:bldP spid="4" grpId="0" bldLvl="0" animBg="1"/>
      <p:bldP spid="4" grpId="1" animBg="1"/>
      <p:bldP spid="6" grpId="0" bldLvl="0" animBg="1"/>
      <p:bldP spid="6" grpId="1" animBg="1"/>
      <p:bldP spid="8" grpId="0" bldLvl="0" animBg="1"/>
      <p:bldP spid="8" grpId="1" animBg="1"/>
      <p:bldP spid="17" grpId="0" bldLvl="0" animBg="1"/>
      <p:bldP spid="17" grpId="1" animBg="1"/>
      <p:bldP spid="18" grpId="0" bldLvl="0" animBg="1"/>
      <p:bldP spid="18" grpId="1" animBg="1"/>
      <p:bldP spid="19" grpId="0" bldLvl="0" animBg="1"/>
      <p:bldP spid="19" grpId="1" animBg="1"/>
      <p:bldP spid="21" grpId="0" bldLvl="0" animBg="1"/>
      <p:bldP spid="2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 name="图片 26"/>
          <p:cNvPicPr>
            <a:picLocks noChangeAspect="1"/>
          </p:cNvPicPr>
          <p:nvPr/>
        </p:nvPicPr>
        <p:blipFill>
          <a:blip r:embed="rId1"/>
          <a:stretch>
            <a:fillRect/>
          </a:stretch>
        </p:blipFill>
        <p:spPr>
          <a:xfrm>
            <a:off x="274320" y="4256405"/>
            <a:ext cx="4587240" cy="2466975"/>
          </a:xfrm>
          <a:prstGeom prst="rect">
            <a:avLst/>
          </a:prstGeom>
        </p:spPr>
      </p:pic>
      <p:sp>
        <p:nvSpPr>
          <p:cNvPr id="12" name="文本框 11"/>
          <p:cNvSpPr txBox="1"/>
          <p:nvPr>
            <p:custDataLst>
              <p:tags r:id="rId2"/>
            </p:custDataLst>
          </p:nvPr>
        </p:nvSpPr>
        <p:spPr>
          <a:xfrm>
            <a:off x="3446780" y="17335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900795" y="332740"/>
            <a:ext cx="3291205" cy="6069330"/>
          </a:xfrm>
          <a:prstGeom prst="rect">
            <a:avLst/>
          </a:prstGeom>
          <a:solidFill>
            <a:schemeClr val="accent5">
              <a:lumMod val="40000"/>
              <a:lumOff val="60000"/>
            </a:schemeClr>
          </a:solidFill>
          <a:ln w="12700" cmpd="sng">
            <a:solidFill>
              <a:srgbClr val="FFC000"/>
            </a:solidFill>
            <a:prstDash val="lgDashDot"/>
          </a:ln>
        </p:spPr>
        <p:txBody>
          <a:bodyPr wrap="square" rtlCol="0" anchor="t">
            <a:noAutofit/>
          </a:bodyPr>
          <a:p>
            <a:pPr indent="304800"/>
            <a:r>
              <a:rPr sz="2400">
                <a:latin typeface="Times New Roman" panose="02020603050405020304" charset="0"/>
                <a:ea typeface="宋体" panose="02010600030101010101" pitchFamily="2" charset="-122"/>
                <a:cs typeface="Times New Roman" panose="02020603050405020304" charset="0"/>
                <a:sym typeface="+mn-ea"/>
              </a:rPr>
              <a:t>A. Eat properly throughout the day.</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B. We don't always eat just to satisfy hunger.</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C. Don't swallow a meal on the way to work.</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D. Most of us need to double the amount we eat.</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E. Instead, surround yourself with healthy choices.</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G. That won't lead to cheating or giving up on your new eating plan.</a:t>
            </a:r>
            <a:endParaRPr sz="2400">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437515" y="211455"/>
            <a:ext cx="3009265" cy="783590"/>
          </a:xfrm>
          <a:prstGeom prst="rect">
            <a:avLst/>
          </a:prstGeom>
          <a:solidFill>
            <a:schemeClr val="bg1"/>
          </a:solidFill>
        </p:spPr>
        <p:txBody>
          <a:bodyPr wrap="square" rtlCol="0" anchor="t">
            <a:noAutofit/>
          </a:bodyPr>
          <a:p>
            <a:r>
              <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rPr>
              <a:t>全国甲卷</a:t>
            </a:r>
            <a:endPar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endParaRPr>
          </a:p>
        </p:txBody>
      </p:sp>
      <p:sp>
        <p:nvSpPr>
          <p:cNvPr id="21" name="文本框 20"/>
          <p:cNvSpPr txBox="1"/>
          <p:nvPr/>
        </p:nvSpPr>
        <p:spPr>
          <a:xfrm>
            <a:off x="4491355" y="4485640"/>
            <a:ext cx="4109720" cy="829945"/>
          </a:xfrm>
          <a:prstGeom prst="rect">
            <a:avLst/>
          </a:prstGeom>
          <a:solidFill>
            <a:schemeClr val="accent4">
              <a:lumMod val="40000"/>
              <a:lumOff val="60000"/>
              <a:alpha val="85000"/>
            </a:schemeClr>
          </a:solidFill>
        </p:spPr>
        <p:txBody>
          <a:bodyPr wrap="square" rtlCol="0">
            <a:spAutoFit/>
          </a:bodyPr>
          <a:p>
            <a:r>
              <a:rPr lang="zh-CN" sz="2400" b="1"/>
              <a:t>后面的句子围绕主位</a:t>
            </a:r>
            <a:r>
              <a:rPr lang="en-US" altLang="zh-CN" sz="2400" b="1"/>
              <a:t>take your time </a:t>
            </a:r>
            <a:r>
              <a:rPr lang="zh-CN" altLang="en-US" sz="2400" b="1"/>
              <a:t>展开</a:t>
            </a:r>
            <a:r>
              <a:rPr lang="en-US" altLang="zh-CN" sz="2400" b="1"/>
              <a:t> </a:t>
            </a:r>
            <a:endParaRPr lang="en-US" altLang="zh-CN" sz="2400" b="1"/>
          </a:p>
        </p:txBody>
      </p:sp>
      <p:sp>
        <p:nvSpPr>
          <p:cNvPr id="22" name="矩形 21"/>
          <p:cNvSpPr/>
          <p:nvPr/>
        </p:nvSpPr>
        <p:spPr>
          <a:xfrm>
            <a:off x="437515" y="701040"/>
            <a:ext cx="1985645"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矩形 22"/>
          <p:cNvSpPr/>
          <p:nvPr/>
        </p:nvSpPr>
        <p:spPr>
          <a:xfrm>
            <a:off x="4491355" y="810260"/>
            <a:ext cx="1378585"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矩形 23"/>
          <p:cNvSpPr/>
          <p:nvPr/>
        </p:nvSpPr>
        <p:spPr>
          <a:xfrm>
            <a:off x="6922770" y="1872615"/>
            <a:ext cx="117602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矩形 24"/>
          <p:cNvSpPr/>
          <p:nvPr/>
        </p:nvSpPr>
        <p:spPr>
          <a:xfrm>
            <a:off x="9658985" y="2189480"/>
            <a:ext cx="1969135" cy="76200"/>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矩形 25"/>
          <p:cNvSpPr/>
          <p:nvPr/>
        </p:nvSpPr>
        <p:spPr>
          <a:xfrm flipV="1">
            <a:off x="8900795" y="2538730"/>
            <a:ext cx="904240" cy="76200"/>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 name="矩形 27"/>
          <p:cNvSpPr/>
          <p:nvPr/>
        </p:nvSpPr>
        <p:spPr>
          <a:xfrm>
            <a:off x="437515" y="2614930"/>
            <a:ext cx="4260215" cy="354965"/>
          </a:xfrm>
          <a:prstGeom prst="rec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矩形 28"/>
          <p:cNvSpPr/>
          <p:nvPr/>
        </p:nvSpPr>
        <p:spPr>
          <a:xfrm>
            <a:off x="1940560" y="3684905"/>
            <a:ext cx="5195570" cy="393065"/>
          </a:xfrm>
          <a:prstGeom prst="rec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矩形 29"/>
          <p:cNvSpPr/>
          <p:nvPr/>
        </p:nvSpPr>
        <p:spPr>
          <a:xfrm>
            <a:off x="10064115" y="4327525"/>
            <a:ext cx="1423670" cy="78740"/>
          </a:xfrm>
          <a:prstGeom prst="rec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矩形 30"/>
          <p:cNvSpPr/>
          <p:nvPr/>
        </p:nvSpPr>
        <p:spPr>
          <a:xfrm>
            <a:off x="8900795" y="4702175"/>
            <a:ext cx="1162685" cy="108585"/>
          </a:xfrm>
          <a:prstGeom prst="rect">
            <a:avLst/>
          </a:prstGeom>
          <a:solidFill>
            <a:schemeClr val="accent6">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2" name="矩形 31"/>
          <p:cNvSpPr/>
          <p:nvPr/>
        </p:nvSpPr>
        <p:spPr>
          <a:xfrm>
            <a:off x="9497060" y="3684905"/>
            <a:ext cx="1072515"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3" name="文本框 32"/>
          <p:cNvSpPr txBox="1"/>
          <p:nvPr/>
        </p:nvSpPr>
        <p:spPr>
          <a:xfrm>
            <a:off x="4491355" y="5913755"/>
            <a:ext cx="4109720" cy="460375"/>
          </a:xfrm>
          <a:prstGeom prst="rect">
            <a:avLst/>
          </a:prstGeom>
          <a:solidFill>
            <a:schemeClr val="accent6">
              <a:lumMod val="40000"/>
              <a:lumOff val="60000"/>
              <a:alpha val="85000"/>
            </a:schemeClr>
          </a:solidFill>
        </p:spPr>
        <p:txBody>
          <a:bodyPr wrap="square" rtlCol="0">
            <a:spAutoFit/>
          </a:bodyPr>
          <a:p>
            <a:r>
              <a:rPr lang="en-US" sz="2400" b="1"/>
              <a:t>instead</a:t>
            </a:r>
            <a:r>
              <a:rPr lang="zh-CN" altLang="en-US" sz="2400" b="1"/>
              <a:t>前后含义相反</a:t>
            </a:r>
            <a:endParaRPr lang="zh-CN" altLang="en-US" sz="2400" b="1"/>
          </a:p>
        </p:txBody>
      </p:sp>
      <p:sp>
        <p:nvSpPr>
          <p:cNvPr id="34" name="文本框 33"/>
          <p:cNvSpPr txBox="1"/>
          <p:nvPr/>
        </p:nvSpPr>
        <p:spPr>
          <a:xfrm>
            <a:off x="2423160" y="1223010"/>
            <a:ext cx="681990" cy="676910"/>
          </a:xfrm>
          <a:prstGeom prst="rect">
            <a:avLst/>
          </a:prstGeom>
          <a:noFill/>
        </p:spPr>
        <p:txBody>
          <a:bodyPr wrap="square" rtlCol="0">
            <a:noAutofit/>
          </a:bodyPr>
          <a:p>
            <a:r>
              <a:rPr lang="en-US" altLang="zh-CN" sz="3600" b="1">
                <a:solidFill>
                  <a:srgbClr val="FF0000"/>
                </a:solidFill>
              </a:rPr>
              <a:t>C</a:t>
            </a:r>
            <a:endParaRPr lang="en-US" altLang="zh-CN" sz="3600" b="1">
              <a:solidFill>
                <a:srgbClr val="FF0000"/>
              </a:solidFill>
            </a:endParaRPr>
          </a:p>
        </p:txBody>
      </p:sp>
      <p:sp>
        <p:nvSpPr>
          <p:cNvPr id="35" name="文本框 34"/>
          <p:cNvSpPr txBox="1"/>
          <p:nvPr/>
        </p:nvSpPr>
        <p:spPr>
          <a:xfrm>
            <a:off x="1258570" y="3747770"/>
            <a:ext cx="681990" cy="676910"/>
          </a:xfrm>
          <a:prstGeom prst="rect">
            <a:avLst/>
          </a:prstGeom>
          <a:noFill/>
        </p:spPr>
        <p:txBody>
          <a:bodyPr wrap="square" rtlCol="0">
            <a:noAutofit/>
          </a:bodyPr>
          <a:p>
            <a:r>
              <a:rPr lang="en-US" altLang="zh-CN" sz="3600" b="1">
                <a:solidFill>
                  <a:srgbClr val="FF0000"/>
                </a:solidFill>
              </a:rPr>
              <a:t>E</a:t>
            </a:r>
            <a:endParaRPr lang="en-US" altLang="zh-CN" sz="3600" b="1">
              <a:solidFill>
                <a:srgbClr val="FF0000"/>
              </a:solidFill>
            </a:endParaRPr>
          </a:p>
        </p:txBody>
      </p:sp>
      <p:sp>
        <p:nvSpPr>
          <p:cNvPr id="100" name="文本框 99"/>
          <p:cNvSpPr txBox="1"/>
          <p:nvPr/>
        </p:nvSpPr>
        <p:spPr>
          <a:xfrm>
            <a:off x="175260" y="701040"/>
            <a:ext cx="8626475" cy="3784600"/>
          </a:xfrm>
          <a:prstGeom prst="rect">
            <a:avLst/>
          </a:prstGeom>
          <a:noFill/>
          <a:ln w="9525">
            <a:noFill/>
          </a:ln>
        </p:spPr>
        <p:txBody>
          <a:bodyPr wrap="square">
            <a:spAutoFit/>
          </a:bodyPr>
          <a:p>
            <a:pPr indent="266700"/>
            <a:r>
              <a:rPr sz="2400" b="0">
                <a:latin typeface="Times New Roman" panose="02020603050405020304" charset="0"/>
                <a:ea typeface="宋体" panose="02010600030101010101" pitchFamily="2" charset="-122"/>
                <a:cs typeface="Times New Roman" panose="02020603050405020304" charset="0"/>
              </a:rPr>
              <a:t>Take your time. It's important to slow down and think about food as something nutritious rather than just something to eat in between meetings._____37_____It actually takes a few minutes for your brain to tell your body that it has had enough food, so eat slowly and stop eating before you feel full.</a:t>
            </a:r>
            <a:endParaRPr sz="2400" b="0">
              <a:latin typeface="Times New Roman" panose="02020603050405020304" charset="0"/>
              <a:ea typeface="宋体" panose="02010600030101010101" pitchFamily="2" charset="-122"/>
              <a:cs typeface="Times New Roman" panose="02020603050405020304" charset="0"/>
            </a:endParaRPr>
          </a:p>
          <a:p>
            <a:pPr indent="266700"/>
            <a:r>
              <a:rPr sz="2400" b="0">
                <a:latin typeface="Times New Roman" panose="02020603050405020304" charset="0"/>
                <a:ea typeface="宋体" panose="02010600030101010101" pitchFamily="2" charset="-122"/>
                <a:cs typeface="Times New Roman" panose="02020603050405020304" charset="0"/>
              </a:rPr>
              <a:t>Eat with others whenever possible. Eating alone, specially in front of the TV or computer, often leads to mindless overeating. And be careful about the foods you keep at hand. It's more challenging to eat in moderation if you have unhealthy snacks at the ready, like cookies._____38______</a:t>
            </a:r>
            <a:endParaRPr sz="2400" b="0">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to="" calcmode="lin" valueType="num">
                                      <p:cBhvr>
                                        <p:cTn id="7" dur="1" fill="hold"/>
                                        <p:tgtEl>
                                          <p:spTgt spid="2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to="" calcmode="lin" valueType="num">
                                      <p:cBhvr>
                                        <p:cTn id="12" dur="1" fill="hold"/>
                                        <p:tgtEl>
                                          <p:spTgt spid="2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to="" calcmode="lin" valueType="num">
                                      <p:cBhvr>
                                        <p:cTn id="17" dur="1" fill="hold"/>
                                        <p:tgtEl>
                                          <p:spTgt spid="24"/>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to="" calcmode="lin" valueType="num">
                                      <p:cBhvr>
                                        <p:cTn id="22" dur="1" fill="hold"/>
                                        <p:tgtEl>
                                          <p:spTgt spid="25"/>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to="" calcmode="lin" valueType="num">
                                      <p:cBhvr>
                                        <p:cTn id="27" dur="1" fill="hold"/>
                                        <p:tgtEl>
                                          <p:spTgt spid="26"/>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 to="" calcmode="lin" valueType="num">
                                      <p:cBhvr>
                                        <p:cTn id="32" dur="1" fill="hold"/>
                                        <p:tgtEl>
                                          <p:spTgt spid="27"/>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to="" calcmode="lin" valueType="num">
                                      <p:cBhvr>
                                        <p:cTn id="37" dur="1" fill="hold"/>
                                        <p:tgtEl>
                                          <p:spTgt spid="21"/>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 to="" calcmode="lin" valueType="num">
                                      <p:cBhvr>
                                        <p:cTn id="42" dur="1" fill="hold"/>
                                        <p:tgtEl>
                                          <p:spTgt spid="34"/>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to="" calcmode="lin" valueType="num">
                                      <p:cBhvr>
                                        <p:cTn id="47" dur="1" fill="hold"/>
                                        <p:tgtEl>
                                          <p:spTgt spid="28"/>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to="" calcmode="lin" valueType="num">
                                      <p:cBhvr>
                                        <p:cTn id="52" dur="1" fill="hold"/>
                                        <p:tgtEl>
                                          <p:spTgt spid="29"/>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to="" calcmode="lin" valueType="num">
                                      <p:cBhvr>
                                        <p:cTn id="57" dur="1" fill="hold"/>
                                        <p:tgtEl>
                                          <p:spTgt spid="30"/>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to="" calcmode="lin" valueType="num">
                                      <p:cBhvr>
                                        <p:cTn id="62" dur="1" fill="hold"/>
                                        <p:tgtEl>
                                          <p:spTgt spid="31"/>
                                        </p:tgtEl>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 to="" calcmode="lin" valueType="num">
                                      <p:cBhvr>
                                        <p:cTn id="67" dur="1" fill="hold"/>
                                        <p:tgtEl>
                                          <p:spTgt spid="32"/>
                                        </p:tgtEl>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 to="" calcmode="lin" valueType="num">
                                      <p:cBhvr>
                                        <p:cTn id="72" dur="1" fill="hold"/>
                                        <p:tgtEl>
                                          <p:spTgt spid="33"/>
                                        </p:tgtEl>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 to="" calcmode="lin" valueType="num">
                                      <p:cBhvr>
                                        <p:cTn id="77" dur="1" fill="hold"/>
                                        <p:tgtEl>
                                          <p:spTgt spid="3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21" grpId="0" bldLvl="0" animBg="1"/>
      <p:bldP spid="21" grpId="1" animBg="1"/>
      <p:bldP spid="22" grpId="0" bldLvl="0" animBg="1"/>
      <p:bldP spid="22" grpId="1" animBg="1"/>
      <p:bldP spid="23" grpId="0" bldLvl="0" animBg="1"/>
      <p:bldP spid="23" grpId="1" animBg="1"/>
      <p:bldP spid="24" grpId="0" bldLvl="0" animBg="1"/>
      <p:bldP spid="24" grpId="1" animBg="1"/>
      <p:bldP spid="25" grpId="0" bldLvl="0" animBg="1"/>
      <p:bldP spid="25" grpId="1" animBg="1"/>
      <p:bldP spid="26" grpId="0" bldLvl="0" animBg="1"/>
      <p:bldP spid="26" grpId="1" animBg="1"/>
      <p:bldP spid="28" grpId="0" bldLvl="0" animBg="1"/>
      <p:bldP spid="28" grpId="1" animBg="1"/>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P spid="34" grpId="0"/>
      <p:bldP spid="34" grpId="1"/>
      <p:bldP spid="35" grpId="0"/>
      <p:bldP spid="3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37515" y="211455"/>
            <a:ext cx="3009265" cy="783590"/>
          </a:xfrm>
          <a:prstGeom prst="rect">
            <a:avLst/>
          </a:prstGeom>
          <a:solidFill>
            <a:schemeClr val="bg1"/>
          </a:solidFill>
        </p:spPr>
        <p:txBody>
          <a:bodyPr wrap="square" rtlCol="0" anchor="t">
            <a:noAutofit/>
          </a:bodyPr>
          <a:p>
            <a:r>
              <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rPr>
              <a:t>全国甲卷</a:t>
            </a:r>
            <a:endPar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endParaRPr>
          </a:p>
        </p:txBody>
      </p:sp>
      <p:sp>
        <p:nvSpPr>
          <p:cNvPr id="2" name="矩形 1"/>
          <p:cNvSpPr/>
          <p:nvPr/>
        </p:nvSpPr>
        <p:spPr>
          <a:xfrm>
            <a:off x="437515" y="810260"/>
            <a:ext cx="424688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8" name="图片 7"/>
          <p:cNvPicPr>
            <a:picLocks noChangeAspect="1"/>
          </p:cNvPicPr>
          <p:nvPr/>
        </p:nvPicPr>
        <p:blipFill>
          <a:blip r:embed="rId1"/>
          <a:stretch>
            <a:fillRect/>
          </a:stretch>
        </p:blipFill>
        <p:spPr>
          <a:xfrm>
            <a:off x="306705" y="4335145"/>
            <a:ext cx="4943475" cy="2218055"/>
          </a:xfrm>
          <a:prstGeom prst="rect">
            <a:avLst/>
          </a:prstGeom>
        </p:spPr>
      </p:pic>
      <p:sp>
        <p:nvSpPr>
          <p:cNvPr id="100" name="文本框 99"/>
          <p:cNvSpPr txBox="1"/>
          <p:nvPr/>
        </p:nvSpPr>
        <p:spPr>
          <a:xfrm>
            <a:off x="175895" y="810260"/>
            <a:ext cx="9264650" cy="3784600"/>
          </a:xfrm>
          <a:prstGeom prst="rect">
            <a:avLst/>
          </a:prstGeom>
          <a:noFill/>
          <a:ln w="9525">
            <a:noFill/>
          </a:ln>
        </p:spPr>
        <p:txBody>
          <a:bodyPr wrap="square">
            <a:spAutoFit/>
          </a:bodyPr>
          <a:p>
            <a:pPr indent="266700"/>
            <a:r>
              <a:rPr sz="2400" b="0">
                <a:latin typeface="Times New Roman" panose="02020603050405020304" charset="0"/>
                <a:ea typeface="宋体" panose="02010600030101010101" pitchFamily="2" charset="-122"/>
                <a:cs typeface="Times New Roman" panose="02020603050405020304" charset="0"/>
              </a:rPr>
              <a:t>Control emotional(情绪的)eating._____39______Many of us also turn to food to deal with unpleasant emotions such as sadness, loneliness, or boredom. But by learning healthier ways to manage emotions, you can regain control over the food you eat and your feelings.</a:t>
            </a:r>
            <a:endParaRPr sz="2400" b="0">
              <a:latin typeface="Times New Roman" panose="02020603050405020304" charset="0"/>
              <a:ea typeface="宋体" panose="02010600030101010101" pitchFamily="2" charset="-122"/>
              <a:cs typeface="Times New Roman" panose="02020603050405020304" charset="0"/>
            </a:endParaRPr>
          </a:p>
          <a:p>
            <a:pPr indent="266700"/>
            <a:r>
              <a:rPr sz="2400" b="0">
                <a:latin typeface="Times New Roman" panose="02020603050405020304" charset="0"/>
                <a:ea typeface="宋体" panose="02010600030101010101" pitchFamily="2" charset="-122"/>
                <a:cs typeface="Times New Roman" panose="02020603050405020304" charset="0"/>
              </a:rPr>
              <a:t>______40______ A healthy breakfast can start your metabolism (新陈代谢)，while eating small， healthy meals keeps your energy up all day. Avoid eating late at night. Try to eat dinner earlier and fast for 14 -16 hours until breakfast the next morning. Studies suggest that eating only when you're most active and giving your digestive system a long break each day may help to regulate weight.</a:t>
            </a:r>
            <a:endParaRPr sz="2400" b="0">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custDataLst>
              <p:tags r:id="rId2"/>
            </p:custDataLst>
          </p:nvPr>
        </p:nvSpPr>
        <p:spPr>
          <a:xfrm>
            <a:off x="3446780" y="17335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9439910" y="332740"/>
            <a:ext cx="2554605" cy="4986655"/>
          </a:xfrm>
          <a:prstGeom prst="rect">
            <a:avLst/>
          </a:prstGeom>
          <a:solidFill>
            <a:schemeClr val="accent5">
              <a:lumMod val="40000"/>
              <a:lumOff val="60000"/>
            </a:schemeClr>
          </a:solidFill>
          <a:ln w="12700" cmpd="sng">
            <a:solidFill>
              <a:srgbClr val="FFC000"/>
            </a:solidFill>
            <a:prstDash val="lgDashDot"/>
          </a:ln>
        </p:spPr>
        <p:txBody>
          <a:bodyPr wrap="square" rtlCol="0" anchor="t">
            <a:noAutofit/>
          </a:bodyPr>
          <a:p>
            <a:pPr indent="304800"/>
            <a:r>
              <a:rPr sz="2400">
                <a:latin typeface="Times New Roman" panose="02020603050405020304" charset="0"/>
                <a:ea typeface="宋体" panose="02010600030101010101" pitchFamily="2" charset="-122"/>
                <a:cs typeface="Times New Roman" panose="02020603050405020304" charset="0"/>
                <a:sym typeface="+mn-ea"/>
              </a:rPr>
              <a:t>A. Eat properly throughout the day.</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B. We don't always eat just to satisfy hunger.</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D. Most of us need to double the amount we eat.</a:t>
            </a:r>
            <a:endParaRPr sz="2400">
              <a:latin typeface="Times New Roman" panose="02020603050405020304" charset="0"/>
              <a:ea typeface="宋体" panose="02010600030101010101" pitchFamily="2" charset="-122"/>
              <a:cs typeface="Times New Roman" panose="02020603050405020304" charset="0"/>
              <a:sym typeface="+mn-ea"/>
            </a:endParaRPr>
          </a:p>
          <a:p>
            <a:pPr indent="304800"/>
            <a:r>
              <a:rPr sz="2400">
                <a:latin typeface="Times New Roman" panose="02020603050405020304" charset="0"/>
                <a:ea typeface="宋体" panose="02010600030101010101" pitchFamily="2" charset="-122"/>
                <a:cs typeface="Times New Roman" panose="02020603050405020304" charset="0"/>
                <a:sym typeface="+mn-ea"/>
              </a:rPr>
              <a:t>G. That won't lead to cheating or giving up on your new eating plan.</a:t>
            </a:r>
            <a:endParaRPr sz="2400">
              <a:latin typeface="Times New Roman" panose="02020603050405020304" charset="0"/>
              <a:ea typeface="宋体" panose="02010600030101010101" pitchFamily="2" charset="-122"/>
              <a:cs typeface="Times New Roman" panose="02020603050405020304" charset="0"/>
              <a:sym typeface="+mn-ea"/>
            </a:endParaRPr>
          </a:p>
        </p:txBody>
      </p:sp>
      <p:sp>
        <p:nvSpPr>
          <p:cNvPr id="4" name="矩形 3"/>
          <p:cNvSpPr/>
          <p:nvPr/>
        </p:nvSpPr>
        <p:spPr>
          <a:xfrm>
            <a:off x="8099425" y="840740"/>
            <a:ext cx="614680"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1520190" y="1619885"/>
            <a:ext cx="532130"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10619105" y="1098550"/>
            <a:ext cx="843915"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5130165" y="4335145"/>
            <a:ext cx="4109720" cy="829945"/>
          </a:xfrm>
          <a:prstGeom prst="rect">
            <a:avLst/>
          </a:prstGeom>
          <a:solidFill>
            <a:schemeClr val="accent4">
              <a:lumMod val="40000"/>
              <a:lumOff val="60000"/>
              <a:alpha val="85000"/>
            </a:schemeClr>
          </a:solidFill>
        </p:spPr>
        <p:txBody>
          <a:bodyPr wrap="square" rtlCol="0">
            <a:spAutoFit/>
          </a:bodyPr>
          <a:p>
            <a:r>
              <a:rPr lang="zh-CN" sz="2400" b="1"/>
              <a:t>由</a:t>
            </a:r>
            <a:r>
              <a:rPr lang="en-US" altLang="zh-CN" sz="2400" b="1"/>
              <a:t>also</a:t>
            </a:r>
            <a:r>
              <a:rPr lang="zh-CN" altLang="en-US" sz="2400" b="1"/>
              <a:t>看出</a:t>
            </a:r>
            <a:r>
              <a:rPr lang="en-US" altLang="zh-CN" sz="2400" b="1"/>
              <a:t>39</a:t>
            </a:r>
            <a:r>
              <a:rPr lang="zh-CN" altLang="en-US" sz="2400" b="1"/>
              <a:t>与后面的句子为平行结构，过度饮食的原因</a:t>
            </a:r>
            <a:endParaRPr lang="zh-CN" altLang="en-US" sz="2400" b="1"/>
          </a:p>
        </p:txBody>
      </p:sp>
      <p:sp>
        <p:nvSpPr>
          <p:cNvPr id="10" name="文本框 9"/>
          <p:cNvSpPr txBox="1"/>
          <p:nvPr/>
        </p:nvSpPr>
        <p:spPr>
          <a:xfrm>
            <a:off x="4929505" y="5854700"/>
            <a:ext cx="2176780" cy="460375"/>
          </a:xfrm>
          <a:prstGeom prst="rect">
            <a:avLst/>
          </a:prstGeom>
          <a:solidFill>
            <a:schemeClr val="accent4">
              <a:lumMod val="40000"/>
              <a:lumOff val="60000"/>
              <a:alpha val="85000"/>
            </a:schemeClr>
          </a:solidFill>
        </p:spPr>
        <p:txBody>
          <a:bodyPr wrap="square" rtlCol="0">
            <a:spAutoFit/>
          </a:bodyPr>
          <a:p>
            <a:r>
              <a:rPr lang="en-US" altLang="zh-CN" sz="2400" b="1"/>
              <a:t>but</a:t>
            </a:r>
            <a:r>
              <a:rPr lang="zh-CN" altLang="en-US" sz="2400" b="1"/>
              <a:t>转折含义</a:t>
            </a:r>
            <a:endParaRPr lang="zh-CN" altLang="en-US" sz="2400" b="1"/>
          </a:p>
        </p:txBody>
      </p:sp>
      <p:sp>
        <p:nvSpPr>
          <p:cNvPr id="11" name="矩形 10"/>
          <p:cNvSpPr/>
          <p:nvPr/>
        </p:nvSpPr>
        <p:spPr>
          <a:xfrm>
            <a:off x="437515" y="2344420"/>
            <a:ext cx="2301875"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437515" y="840740"/>
            <a:ext cx="4246880" cy="362585"/>
          </a:xfrm>
          <a:prstGeom prst="rect">
            <a:avLst/>
          </a:prstGeom>
          <a:noFill/>
          <a:ln w="50800"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文本框 13"/>
          <p:cNvSpPr txBox="1"/>
          <p:nvPr/>
        </p:nvSpPr>
        <p:spPr>
          <a:xfrm>
            <a:off x="4929505" y="5279390"/>
            <a:ext cx="1798955" cy="460375"/>
          </a:xfrm>
          <a:prstGeom prst="rect">
            <a:avLst/>
          </a:prstGeom>
          <a:solidFill>
            <a:schemeClr val="accent6">
              <a:lumMod val="40000"/>
              <a:lumOff val="60000"/>
              <a:alpha val="85000"/>
            </a:schemeClr>
          </a:solidFill>
        </p:spPr>
        <p:txBody>
          <a:bodyPr wrap="square" rtlCol="0">
            <a:spAutoFit/>
          </a:bodyPr>
          <a:p>
            <a:r>
              <a:rPr lang="zh-CN" sz="2400" b="1"/>
              <a:t>结构一致</a:t>
            </a:r>
            <a:endParaRPr lang="zh-CN" sz="2400" b="1"/>
          </a:p>
        </p:txBody>
      </p:sp>
      <p:sp>
        <p:nvSpPr>
          <p:cNvPr id="15" name="文本框 14"/>
          <p:cNvSpPr txBox="1"/>
          <p:nvPr/>
        </p:nvSpPr>
        <p:spPr>
          <a:xfrm>
            <a:off x="5920105" y="668020"/>
            <a:ext cx="681990" cy="676910"/>
          </a:xfrm>
          <a:prstGeom prst="rect">
            <a:avLst/>
          </a:prstGeom>
          <a:noFill/>
        </p:spPr>
        <p:txBody>
          <a:bodyPr wrap="square" rtlCol="0">
            <a:noAutofit/>
          </a:bodyPr>
          <a:p>
            <a:r>
              <a:rPr lang="en-US" altLang="zh-CN" sz="3600" b="1">
                <a:solidFill>
                  <a:srgbClr val="FF0000"/>
                </a:solidFill>
              </a:rPr>
              <a:t>B</a:t>
            </a:r>
            <a:endParaRPr lang="en-US" altLang="zh-CN" sz="3600" b="1">
              <a:solidFill>
                <a:srgbClr val="FF0000"/>
              </a:solidFill>
            </a:endParaRPr>
          </a:p>
        </p:txBody>
      </p:sp>
      <p:sp>
        <p:nvSpPr>
          <p:cNvPr id="16" name="文本框 15"/>
          <p:cNvSpPr txBox="1"/>
          <p:nvPr/>
        </p:nvSpPr>
        <p:spPr>
          <a:xfrm>
            <a:off x="1017905" y="2189480"/>
            <a:ext cx="681990" cy="676910"/>
          </a:xfrm>
          <a:prstGeom prst="rect">
            <a:avLst/>
          </a:prstGeom>
          <a:noFill/>
        </p:spPr>
        <p:txBody>
          <a:bodyPr wrap="square" rtlCol="0">
            <a:noAutofit/>
          </a:bodyPr>
          <a:p>
            <a:r>
              <a:rPr lang="en-US" altLang="zh-CN" sz="3600" b="1">
                <a:solidFill>
                  <a:srgbClr val="FF0000"/>
                </a:solidFill>
              </a:rPr>
              <a:t>A</a:t>
            </a:r>
            <a:endParaRPr lang="en-US" altLang="zh-CN" sz="36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cBhvr>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to="" calcmode="lin" valueType="num">
                                      <p:cBhvr>
                                        <p:cTn id="42" dur="1" fill="hold"/>
                                        <p:tgtEl>
                                          <p:spTgt spid="15"/>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to="" calcmode="lin" valueType="num">
                                      <p:cBhvr>
                                        <p:cTn id="47" dur="1" fill="hold"/>
                                        <p:tgtEl>
                                          <p:spTgt spid="11"/>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to="" calcmode="lin" valueType="num">
                                      <p:cBhvr>
                                        <p:cTn id="52" dur="1" fill="hold"/>
                                        <p:tgtEl>
                                          <p:spTgt spid="13"/>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to="" calcmode="lin" valueType="num">
                                      <p:cBhvr>
                                        <p:cTn id="57" dur="1" fill="hold"/>
                                        <p:tgtEl>
                                          <p:spTgt spid="14"/>
                                        </p:tgtEl>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to="" calcmode="lin" valueType="num">
                                      <p:cBhvr>
                                        <p:cTn id="62" dur="1" fill="hold"/>
                                        <p:tgtEl>
                                          <p:spTgt spid="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2" grpId="0" bldLvl="0" animBg="1"/>
      <p:bldP spid="2" grpId="1" animBg="1"/>
      <p:bldP spid="4" grpId="0" bldLvl="0" animBg="1"/>
      <p:bldP spid="4" grpId="1" animBg="1"/>
      <p:bldP spid="6" grpId="0" bldLvl="0" animBg="1"/>
      <p:bldP spid="6" grpId="1" animBg="1"/>
      <p:bldP spid="7" grpId="0" bldLvl="0" animBg="1"/>
      <p:bldP spid="7" grpId="1" animBg="1"/>
      <p:bldP spid="9" grpId="0" bldLvl="0" animBg="1"/>
      <p:bldP spid="9" grpId="1" animBg="1"/>
      <p:bldP spid="10" grpId="0" bldLvl="0" animBg="1"/>
      <p:bldP spid="10" grpId="1" animBg="1"/>
      <p:bldP spid="11" grpId="0" bldLvl="0" animBg="1"/>
      <p:bldP spid="11" grpId="1" animBg="1"/>
      <p:bldP spid="13" grpId="0" bldLvl="0" animBg="1"/>
      <p:bldP spid="13" grpId="1" animBg="1"/>
      <p:bldP spid="14" grpId="0" bldLvl="0" animBg="1"/>
      <p:bldP spid="14" grpId="1" animBg="1"/>
      <p:bldP spid="15" grpId="0"/>
      <p:bldP spid="15" grpId="1"/>
      <p:bldP spid="16" grpId="0"/>
      <p:bldP spid="1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37515" y="211455"/>
            <a:ext cx="3009265" cy="783590"/>
          </a:xfrm>
          <a:prstGeom prst="rect">
            <a:avLst/>
          </a:prstGeom>
          <a:solidFill>
            <a:schemeClr val="bg1"/>
          </a:solidFill>
        </p:spPr>
        <p:txBody>
          <a:bodyPr wrap="square" rtlCol="0" anchor="t">
            <a:noAutofit/>
          </a:bodyPr>
          <a:p>
            <a:r>
              <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rPr>
              <a:t>全国甲卷</a:t>
            </a:r>
            <a:endParaRPr lang="zh-CN" altLang="en-US" sz="3600" b="1" spc="600" dirty="0" smtClean="0">
              <a:solidFill>
                <a:schemeClr val="accent1">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0"/>
            <a:ext cx="5799455" cy="636905"/>
          </a:xfrm>
          <a:prstGeom prst="rect">
            <a:avLst/>
          </a:prstGeom>
          <a:solidFill>
            <a:schemeClr val="bg1"/>
          </a:solid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05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代入复查</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有保障</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37515" y="791845"/>
            <a:ext cx="11551285" cy="5631180"/>
          </a:xfrm>
          <a:prstGeom prst="rect">
            <a:avLst/>
          </a:prstGeom>
          <a:noFill/>
        </p:spPr>
        <p:txBody>
          <a:bodyPr wrap="square" rtlCol="0" anchor="t">
            <a:spAutoFit/>
          </a:bodyPr>
          <a:p>
            <a:pPr indent="304800"/>
            <a:r>
              <a:rPr sz="2000">
                <a:latin typeface="Times New Roman" panose="02020603050405020304" charset="0"/>
                <a:ea typeface="宋体" panose="02010600030101010101" pitchFamily="2" charset="-122"/>
                <a:cs typeface="Times New Roman" panose="02020603050405020304" charset="0"/>
                <a:sym typeface="+mn-ea"/>
              </a:rPr>
              <a:t>What is moderation(适度)? Basically，it means eating only as much food as your body needs. You should feel satisfied at the end of a meal, but not too full. ______36__</a:t>
            </a:r>
            <a:r>
              <a:rPr lang="en-US" sz="2000">
                <a:latin typeface="Times New Roman" panose="02020603050405020304" charset="0"/>
                <a:ea typeface="宋体" panose="02010600030101010101" pitchFamily="2" charset="-122"/>
                <a:cs typeface="Times New Roman" panose="02020603050405020304" charset="0"/>
                <a:sym typeface="+mn-ea"/>
              </a:rPr>
              <a:t>____________________________</a:t>
            </a:r>
            <a:r>
              <a:rPr sz="2000">
                <a:latin typeface="Times New Roman" panose="02020603050405020304" charset="0"/>
                <a:ea typeface="宋体" panose="02010600030101010101" pitchFamily="2" charset="-122"/>
                <a:cs typeface="Times New Roman" panose="02020603050405020304" charset="0"/>
                <a:sym typeface="+mn-ea"/>
              </a:rPr>
              <a:t>____ But it doesn't mean saying goodbye to the foods you love.</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Take your time. It's important to slow down and think about food as something nutritious rather than just something to eat in between meetings._____37_</a:t>
            </a:r>
            <a:r>
              <a:rPr lang="en-US" sz="2000">
                <a:latin typeface="Times New Roman" panose="02020603050405020304" charset="0"/>
                <a:ea typeface="宋体" panose="02010600030101010101" pitchFamily="2" charset="-122"/>
                <a:cs typeface="Times New Roman" panose="02020603050405020304" charset="0"/>
                <a:sym typeface="+mn-ea"/>
              </a:rPr>
              <a:t>____________________________________________</a:t>
            </a:r>
            <a:r>
              <a:rPr sz="2000">
                <a:latin typeface="Times New Roman" panose="02020603050405020304" charset="0"/>
                <a:ea typeface="宋体" panose="02010600030101010101" pitchFamily="2" charset="-122"/>
                <a:cs typeface="Times New Roman" panose="02020603050405020304" charset="0"/>
                <a:sym typeface="+mn-ea"/>
              </a:rPr>
              <a:t>____It actually takes a few minutes for your brain to tell your body that it has had enough food, so eat slowly and stop eating before you feel full.</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Eat with others whenever possible. Eating alone, specially in front of the TV or computer, often leads to mindless overeating. And be careful about the foods you keep at hand. It's more challenging to eat in moderation if you have unhealthy snacks at the ready, like cookies._____38_</a:t>
            </a:r>
            <a:r>
              <a:rPr lang="en-US" sz="2000">
                <a:latin typeface="Times New Roman" panose="02020603050405020304" charset="0"/>
                <a:ea typeface="宋体" panose="02010600030101010101" pitchFamily="2" charset="-122"/>
                <a:cs typeface="Times New Roman" panose="02020603050405020304" charset="0"/>
                <a:sym typeface="+mn-ea"/>
              </a:rPr>
              <a:t>_____________________________________________________</a:t>
            </a:r>
            <a:r>
              <a:rPr sz="2000">
                <a:latin typeface="Times New Roman" panose="02020603050405020304" charset="0"/>
                <a:ea typeface="宋体" panose="02010600030101010101" pitchFamily="2" charset="-122"/>
                <a:cs typeface="Times New Roman" panose="02020603050405020304" charset="0"/>
                <a:sym typeface="+mn-ea"/>
              </a:rPr>
              <a:t>_____</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Control emotional(情绪的)eating._____39___</a:t>
            </a:r>
            <a:r>
              <a:rPr lang="en-US" sz="2000">
                <a:latin typeface="Times New Roman" panose="02020603050405020304" charset="0"/>
                <a:ea typeface="宋体" panose="02010600030101010101" pitchFamily="2" charset="-122"/>
                <a:cs typeface="Times New Roman" panose="02020603050405020304" charset="0"/>
                <a:sym typeface="+mn-ea"/>
              </a:rPr>
              <a:t>_______________________________________</a:t>
            </a:r>
            <a:r>
              <a:rPr sz="2000">
                <a:latin typeface="Times New Roman" panose="02020603050405020304" charset="0"/>
                <a:ea typeface="宋体" panose="02010600030101010101" pitchFamily="2" charset="-122"/>
                <a:cs typeface="Times New Roman" panose="02020603050405020304" charset="0"/>
                <a:sym typeface="+mn-ea"/>
              </a:rPr>
              <a:t>___Many of us also turn to food to deal with unpleasant emotions such as sadness, loneliness, or boredom. But by learning healthier ways to manage emotions, you can regain control over the food you eat and your feelings.</a:t>
            </a:r>
            <a:endParaRPr sz="2000">
              <a:latin typeface="Times New Roman" panose="02020603050405020304" charset="0"/>
              <a:ea typeface="宋体" panose="02010600030101010101" pitchFamily="2" charset="-122"/>
              <a:cs typeface="Times New Roman" panose="02020603050405020304" charset="0"/>
              <a:sym typeface="+mn-ea"/>
            </a:endParaRPr>
          </a:p>
          <a:p>
            <a:pPr indent="304800"/>
            <a:r>
              <a:rPr sz="2000">
                <a:latin typeface="Times New Roman" panose="02020603050405020304" charset="0"/>
                <a:ea typeface="宋体" panose="02010600030101010101" pitchFamily="2" charset="-122"/>
                <a:cs typeface="Times New Roman" panose="02020603050405020304" charset="0"/>
                <a:sym typeface="+mn-ea"/>
              </a:rPr>
              <a:t>______40__</a:t>
            </a:r>
            <a:r>
              <a:rPr lang="en-US" sz="2000">
                <a:latin typeface="Times New Roman" panose="02020603050405020304" charset="0"/>
                <a:ea typeface="宋体" panose="02010600030101010101" pitchFamily="2" charset="-122"/>
                <a:cs typeface="Times New Roman" panose="02020603050405020304" charset="0"/>
                <a:sym typeface="+mn-ea"/>
              </a:rPr>
              <a:t>____________________________</a:t>
            </a:r>
            <a:r>
              <a:rPr sz="2000">
                <a:latin typeface="Times New Roman" panose="02020603050405020304" charset="0"/>
                <a:ea typeface="宋体" panose="02010600030101010101" pitchFamily="2" charset="-122"/>
                <a:cs typeface="Times New Roman" panose="02020603050405020304" charset="0"/>
                <a:sym typeface="+mn-ea"/>
              </a:rPr>
              <a:t>____ A healthy breakfast can start your metabolism (新陈代谢)，while eating small， healthy meals keeps your energy up all day. Avoid eating late at night. Try to eat dinner earlier and fast for 14 -16 hours until breakfast the next morning. Studies suggest that eating only when you're most active and giving your digestive system a long break each day may help to regulate weight.</a:t>
            </a:r>
            <a:endParaRPr lang="zh-CN" altLang="en-US" sz="2000">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6358255" y="1108710"/>
            <a:ext cx="5146040" cy="739140"/>
          </a:xfrm>
          <a:prstGeom prst="rect">
            <a:avLst/>
          </a:prstGeom>
          <a:noFill/>
        </p:spPr>
        <p:txBody>
          <a:bodyPr wrap="square" rtlCol="0" anchor="t">
            <a:noAutofit/>
          </a:bodyPr>
          <a:p>
            <a:pPr indent="304800"/>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F. For many of us,moderation means eating less than we do now.</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5408295" y="2033270"/>
            <a:ext cx="6096000" cy="398780"/>
          </a:xfrm>
          <a:prstGeom prst="rect">
            <a:avLst/>
          </a:prstGeom>
          <a:noFill/>
        </p:spPr>
        <p:txBody>
          <a:bodyPr wrap="square" rtlCol="0" anchor="t">
            <a:spAutoFit/>
          </a:bodyPr>
          <a:p>
            <a:pPr indent="304800"/>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C. Don't swallow a meal on the way to work.</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4" name="文本框 13"/>
          <p:cNvSpPr txBox="1"/>
          <p:nvPr/>
        </p:nvSpPr>
        <p:spPr>
          <a:xfrm>
            <a:off x="2327275" y="3782695"/>
            <a:ext cx="6096000" cy="398780"/>
          </a:xfrm>
          <a:prstGeom prst="rect">
            <a:avLst/>
          </a:prstGeom>
          <a:noFill/>
        </p:spPr>
        <p:txBody>
          <a:bodyPr wrap="square" rtlCol="0" anchor="t">
            <a:spAutoFit/>
          </a:bodyPr>
          <a:p>
            <a:pPr indent="304800"/>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E. Instead, surround yourself with healthy choices.</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5243830" y="4181475"/>
            <a:ext cx="6096000" cy="398780"/>
          </a:xfrm>
          <a:prstGeom prst="rect">
            <a:avLst/>
          </a:prstGeom>
          <a:noFill/>
        </p:spPr>
        <p:txBody>
          <a:bodyPr wrap="square" rtlCol="0" anchor="t">
            <a:spAutoFit/>
          </a:bodyPr>
          <a:p>
            <a:pPr indent="304800"/>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B. We don't always eat just to satisfy hunger.</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15"/>
          <p:cNvSpPr txBox="1"/>
          <p:nvPr/>
        </p:nvSpPr>
        <p:spPr>
          <a:xfrm>
            <a:off x="1802765" y="5010150"/>
            <a:ext cx="6096000" cy="398780"/>
          </a:xfrm>
          <a:prstGeom prst="rect">
            <a:avLst/>
          </a:prstGeom>
          <a:noFill/>
        </p:spPr>
        <p:txBody>
          <a:bodyPr wrap="square" rtlCol="0" anchor="t">
            <a:spAutoFit/>
          </a:bodyPr>
          <a:p>
            <a:pPr indent="304800"/>
            <a:r>
              <a:rPr sz="2000" b="1">
                <a:solidFill>
                  <a:srgbClr val="FF0000"/>
                </a:solidFill>
                <a:latin typeface="Times New Roman" panose="02020603050405020304" charset="0"/>
                <a:ea typeface="宋体" panose="02010600030101010101" pitchFamily="2" charset="-122"/>
                <a:cs typeface="Times New Roman" panose="02020603050405020304" charset="0"/>
                <a:sym typeface="+mn-ea"/>
              </a:rPr>
              <a:t>A. Eat properly throughout the day.</a:t>
            </a:r>
            <a:endParaRPr lang="zh-CN" altLang="en-US" sz="2000" b="1">
              <a:solidFill>
                <a:srgbClr val="FF0000"/>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bldLst>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0"/>
            <a:ext cx="12192000" cy="6858000"/>
          </a:xfrm>
          <a:prstGeom prst="rect">
            <a:avLst/>
          </a:prstGeom>
          <a:blipFill dpi="0" rotWithShape="1">
            <a:blip r:embed="rId1">
              <a:extLst>
                <a:ext uri="{28A0092B-C50C-407E-A947-70E740481C1C}">
                  <a14:useLocalDpi xmlns:a14="http://schemas.microsoft.com/office/drawing/2010/main" val="0"/>
                </a:ext>
              </a:extLst>
            </a:blip>
            <a:srcRect/>
            <a:stretch>
              <a:fillRect t="-9343" b="-93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3" name="矩形 2"/>
          <p:cNvSpPr/>
          <p:nvPr/>
        </p:nvSpPr>
        <p:spPr>
          <a:xfrm>
            <a:off x="279748" y="274008"/>
            <a:ext cx="11632504" cy="6309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grpSp>
        <p:nvGrpSpPr>
          <p:cNvPr id="98" name="组合 97"/>
          <p:cNvGrpSpPr/>
          <p:nvPr/>
        </p:nvGrpSpPr>
        <p:grpSpPr>
          <a:xfrm>
            <a:off x="275840" y="572470"/>
            <a:ext cx="556379" cy="5764151"/>
            <a:chOff x="275840" y="554182"/>
            <a:chExt cx="556379" cy="5764151"/>
          </a:xfrm>
        </p:grpSpPr>
        <p:grpSp>
          <p:nvGrpSpPr>
            <p:cNvPr id="21" name="组合 20"/>
            <p:cNvGrpSpPr/>
            <p:nvPr/>
          </p:nvGrpSpPr>
          <p:grpSpPr>
            <a:xfrm>
              <a:off x="275840" y="554182"/>
              <a:ext cx="556379" cy="252767"/>
              <a:chOff x="279748" y="891858"/>
              <a:chExt cx="744437" cy="338203"/>
            </a:xfrm>
            <a:effectLst>
              <a:outerShdw blurRad="50800" dist="38100" dir="2700000" algn="tl" rotWithShape="0">
                <a:prstClr val="black">
                  <a:alpha val="25000"/>
                </a:prstClr>
              </a:outerShdw>
            </a:effectLst>
          </p:grpSpPr>
          <p:sp>
            <p:nvSpPr>
              <p:cNvPr id="5" name="椭圆 4"/>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18" name="直接连接符 17"/>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275840" y="1013464"/>
              <a:ext cx="556379" cy="252767"/>
              <a:chOff x="279748" y="891858"/>
              <a:chExt cx="744437" cy="338203"/>
            </a:xfrm>
            <a:effectLst>
              <a:outerShdw blurRad="50800" dist="38100" dir="2700000" algn="tl" rotWithShape="0">
                <a:prstClr val="black">
                  <a:alpha val="25000"/>
                </a:prstClr>
              </a:outerShdw>
            </a:effectLst>
          </p:grpSpPr>
          <p:sp>
            <p:nvSpPr>
              <p:cNvPr id="47" name="椭圆 46"/>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48" name="直接连接符 47"/>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275840" y="1472746"/>
              <a:ext cx="556379" cy="252767"/>
              <a:chOff x="279748" y="891858"/>
              <a:chExt cx="744437" cy="338203"/>
            </a:xfrm>
            <a:effectLst>
              <a:outerShdw blurRad="50800" dist="38100" dir="2700000" algn="tl" rotWithShape="0">
                <a:prstClr val="black">
                  <a:alpha val="25000"/>
                </a:prstClr>
              </a:outerShdw>
            </a:effectLst>
          </p:grpSpPr>
          <p:sp>
            <p:nvSpPr>
              <p:cNvPr id="51" name="椭圆 50"/>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2" name="直接连接符 51"/>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275840" y="1932028"/>
              <a:ext cx="556379" cy="252767"/>
              <a:chOff x="279748" y="891858"/>
              <a:chExt cx="744437" cy="338203"/>
            </a:xfrm>
            <a:effectLst>
              <a:outerShdw blurRad="50800" dist="38100" dir="2700000" algn="tl" rotWithShape="0">
                <a:prstClr val="black">
                  <a:alpha val="25000"/>
                </a:prstClr>
              </a:outerShdw>
            </a:effectLst>
          </p:grpSpPr>
          <p:sp>
            <p:nvSpPr>
              <p:cNvPr id="55" name="椭圆 54"/>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56" name="直接连接符 55"/>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275840" y="2391310"/>
              <a:ext cx="556379" cy="252767"/>
              <a:chOff x="279748" y="891858"/>
              <a:chExt cx="744437" cy="338203"/>
            </a:xfrm>
            <a:effectLst>
              <a:outerShdw blurRad="50800" dist="38100" dir="2700000" algn="tl" rotWithShape="0">
                <a:prstClr val="black">
                  <a:alpha val="25000"/>
                </a:prstClr>
              </a:outerShdw>
            </a:effectLst>
          </p:grpSpPr>
          <p:sp>
            <p:nvSpPr>
              <p:cNvPr id="59" name="椭圆 58"/>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0" name="直接连接符 59"/>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275840" y="2850592"/>
              <a:ext cx="556379" cy="252767"/>
              <a:chOff x="279748" y="891858"/>
              <a:chExt cx="744437" cy="338203"/>
            </a:xfrm>
            <a:effectLst>
              <a:outerShdw blurRad="50800" dist="38100" dir="2700000" algn="tl" rotWithShape="0">
                <a:prstClr val="black">
                  <a:alpha val="25000"/>
                </a:prstClr>
              </a:outerShdw>
            </a:effectLst>
          </p:grpSpPr>
          <p:sp>
            <p:nvSpPr>
              <p:cNvPr id="63" name="椭圆 62"/>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4" name="直接连接符 63"/>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275840" y="3309874"/>
              <a:ext cx="556379" cy="252767"/>
              <a:chOff x="279748" y="891858"/>
              <a:chExt cx="744437" cy="338203"/>
            </a:xfrm>
            <a:effectLst>
              <a:outerShdw blurRad="50800" dist="38100" dir="2700000" algn="tl" rotWithShape="0">
                <a:prstClr val="black">
                  <a:alpha val="25000"/>
                </a:prstClr>
              </a:outerShdw>
            </a:effectLst>
          </p:grpSpPr>
          <p:sp>
            <p:nvSpPr>
              <p:cNvPr id="67" name="椭圆 66"/>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68" name="直接连接符 67"/>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70" name="组合 69"/>
            <p:cNvGrpSpPr/>
            <p:nvPr/>
          </p:nvGrpSpPr>
          <p:grpSpPr>
            <a:xfrm>
              <a:off x="275840" y="3769156"/>
              <a:ext cx="556379" cy="252767"/>
              <a:chOff x="279748" y="891858"/>
              <a:chExt cx="744437" cy="338203"/>
            </a:xfrm>
            <a:effectLst>
              <a:outerShdw blurRad="50800" dist="38100" dir="2700000" algn="tl" rotWithShape="0">
                <a:prstClr val="black">
                  <a:alpha val="25000"/>
                </a:prstClr>
              </a:outerShdw>
            </a:effectLst>
          </p:grpSpPr>
          <p:sp>
            <p:nvSpPr>
              <p:cNvPr id="71" name="椭圆 70"/>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2" name="直接连接符 71"/>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74" name="组合 73"/>
            <p:cNvGrpSpPr/>
            <p:nvPr/>
          </p:nvGrpSpPr>
          <p:grpSpPr>
            <a:xfrm>
              <a:off x="275840" y="4228438"/>
              <a:ext cx="556379" cy="252767"/>
              <a:chOff x="279748" y="891858"/>
              <a:chExt cx="744437" cy="338203"/>
            </a:xfrm>
            <a:effectLst>
              <a:outerShdw blurRad="50800" dist="38100" dir="2700000" algn="tl" rotWithShape="0">
                <a:prstClr val="black">
                  <a:alpha val="25000"/>
                </a:prstClr>
              </a:outerShdw>
            </a:effectLst>
          </p:grpSpPr>
          <p:sp>
            <p:nvSpPr>
              <p:cNvPr id="75" name="椭圆 74"/>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76" name="直接连接符 75"/>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78" name="组合 77"/>
            <p:cNvGrpSpPr/>
            <p:nvPr/>
          </p:nvGrpSpPr>
          <p:grpSpPr>
            <a:xfrm>
              <a:off x="275840" y="4687720"/>
              <a:ext cx="556379" cy="252767"/>
              <a:chOff x="279748" y="891858"/>
              <a:chExt cx="744437" cy="338203"/>
            </a:xfrm>
            <a:effectLst>
              <a:outerShdw blurRad="50800" dist="38100" dir="2700000" algn="tl" rotWithShape="0">
                <a:prstClr val="black">
                  <a:alpha val="25000"/>
                </a:prstClr>
              </a:outerShdw>
            </a:effectLst>
          </p:grpSpPr>
          <p:sp>
            <p:nvSpPr>
              <p:cNvPr id="79" name="椭圆 78"/>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80" name="直接连接符 79"/>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275840" y="5147002"/>
              <a:ext cx="556379" cy="252767"/>
              <a:chOff x="279748" y="891858"/>
              <a:chExt cx="744437" cy="338203"/>
            </a:xfrm>
            <a:effectLst>
              <a:outerShdw blurRad="50800" dist="38100" dir="2700000" algn="tl" rotWithShape="0">
                <a:prstClr val="black">
                  <a:alpha val="25000"/>
                </a:prstClr>
              </a:outerShdw>
            </a:effectLst>
          </p:grpSpPr>
          <p:sp>
            <p:nvSpPr>
              <p:cNvPr id="83" name="椭圆 82"/>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84" name="直接连接符 83"/>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275840" y="5606284"/>
              <a:ext cx="556379" cy="252767"/>
              <a:chOff x="279748" y="891858"/>
              <a:chExt cx="744437" cy="338203"/>
            </a:xfrm>
            <a:effectLst>
              <a:outerShdw blurRad="50800" dist="38100" dir="2700000" algn="tl" rotWithShape="0">
                <a:prstClr val="black">
                  <a:alpha val="25000"/>
                </a:prstClr>
              </a:outerShdw>
            </a:effectLst>
          </p:grpSpPr>
          <p:sp>
            <p:nvSpPr>
              <p:cNvPr id="87" name="椭圆 86"/>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88" name="直接连接符 87"/>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275840" y="6065566"/>
              <a:ext cx="556379" cy="252767"/>
              <a:chOff x="279748" y="891858"/>
              <a:chExt cx="744437" cy="338203"/>
            </a:xfrm>
            <a:effectLst>
              <a:outerShdw blurRad="50800" dist="38100" dir="2700000" algn="tl" rotWithShape="0">
                <a:prstClr val="black">
                  <a:alpha val="25000"/>
                </a:prstClr>
              </a:outerShdw>
            </a:effectLst>
          </p:grpSpPr>
          <p:sp>
            <p:nvSpPr>
              <p:cNvPr id="91" name="椭圆 90"/>
              <p:cNvSpPr/>
              <p:nvPr/>
            </p:nvSpPr>
            <p:spPr>
              <a:xfrm>
                <a:off x="685982" y="891858"/>
                <a:ext cx="338203" cy="338203"/>
              </a:xfrm>
              <a:prstGeom prst="ellipse">
                <a:avLst/>
              </a:prstGeom>
              <a:solidFill>
                <a:srgbClr val="402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cxnSp>
            <p:nvCxnSpPr>
              <p:cNvPr id="92" name="直接连接符 91"/>
              <p:cNvCxnSpPr/>
              <p:nvPr/>
            </p:nvCxnSpPr>
            <p:spPr>
              <a:xfrm flipH="1">
                <a:off x="279748" y="1002082"/>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279748" y="1131174"/>
                <a:ext cx="613063" cy="0"/>
              </a:xfrm>
              <a:prstGeom prst="line">
                <a:avLst/>
              </a:prstGeom>
              <a:ln w="38100">
                <a:solidFill>
                  <a:srgbClr val="402F27"/>
                </a:solidFill>
              </a:ln>
            </p:spPr>
            <p:style>
              <a:lnRef idx="1">
                <a:schemeClr val="accent1"/>
              </a:lnRef>
              <a:fillRef idx="0">
                <a:schemeClr val="accent1"/>
              </a:fillRef>
              <a:effectRef idx="0">
                <a:schemeClr val="accent1"/>
              </a:effectRef>
              <a:fontRef idx="minor">
                <a:schemeClr val="tx1"/>
              </a:fontRef>
            </p:style>
          </p:cxnSp>
        </p:grpSp>
      </p:grpSp>
      <p:grpSp>
        <p:nvGrpSpPr>
          <p:cNvPr id="138" name="组合 137"/>
          <p:cNvGrpSpPr/>
          <p:nvPr/>
        </p:nvGrpSpPr>
        <p:grpSpPr>
          <a:xfrm>
            <a:off x="5861490" y="826844"/>
            <a:ext cx="5900954" cy="5224115"/>
            <a:chOff x="5770050" y="826844"/>
            <a:chExt cx="5900954" cy="5224115"/>
          </a:xfrm>
        </p:grpSpPr>
        <p:sp>
          <p:nvSpPr>
            <p:cNvPr id="100" name="文本框 99"/>
            <p:cNvSpPr txBox="1"/>
            <p:nvPr/>
          </p:nvSpPr>
          <p:spPr>
            <a:xfrm>
              <a:off x="7016393" y="986115"/>
              <a:ext cx="1736373" cy="1862048"/>
            </a:xfrm>
            <a:prstGeom prst="rect">
              <a:avLst/>
            </a:prstGeom>
            <a:noFill/>
          </p:spPr>
          <p:txBody>
            <a:bodyPr wrap="none" rtlCol="0">
              <a:spAutoFit/>
            </a:bodyPr>
            <a:lstStyle/>
            <a:p>
              <a:r>
                <a:rPr lang="zh-CN" altLang="en-US" sz="11500" spc="600" dirty="0" smtClean="0">
                  <a:solidFill>
                    <a:srgbClr val="010004"/>
                  </a:solidFill>
                  <a:latin typeface="汉仪大宋简" panose="02010609000101010101" pitchFamily="49" charset="-122"/>
                  <a:ea typeface="汉仪大宋简" panose="02010609000101010101" pitchFamily="49" charset="-122"/>
                </a:rPr>
                <a:t>谢</a:t>
              </a:r>
              <a:endParaRPr lang="zh-CN" altLang="en-US" sz="11500" spc="600" dirty="0">
                <a:solidFill>
                  <a:srgbClr val="010004"/>
                </a:solidFill>
                <a:latin typeface="汉仪大宋简" panose="02010609000101010101" pitchFamily="49" charset="-122"/>
                <a:ea typeface="汉仪大宋简" panose="02010609000101010101" pitchFamily="49" charset="-122"/>
              </a:endParaRPr>
            </a:p>
          </p:txBody>
        </p:sp>
        <p:sp>
          <p:nvSpPr>
            <p:cNvPr id="115" name="文本框 114"/>
            <p:cNvSpPr txBox="1"/>
            <p:nvPr/>
          </p:nvSpPr>
          <p:spPr>
            <a:xfrm>
              <a:off x="7757307" y="2491639"/>
              <a:ext cx="2390398" cy="2646878"/>
            </a:xfrm>
            <a:prstGeom prst="rect">
              <a:avLst/>
            </a:prstGeom>
            <a:noFill/>
          </p:spPr>
          <p:txBody>
            <a:bodyPr wrap="none" rtlCol="0">
              <a:spAutoFit/>
            </a:bodyPr>
            <a:lstStyle/>
            <a:p>
              <a:r>
                <a:rPr lang="zh-CN" altLang="en-US" sz="16600" spc="600" dirty="0" smtClean="0">
                  <a:solidFill>
                    <a:srgbClr val="010004"/>
                  </a:solidFill>
                  <a:latin typeface="汉仪大宋简" panose="02010609000101010101" pitchFamily="49" charset="-122"/>
                  <a:ea typeface="汉仪大宋简" panose="02010609000101010101" pitchFamily="49" charset="-122"/>
                </a:rPr>
                <a:t>谢</a:t>
              </a:r>
              <a:endParaRPr lang="zh-CN" altLang="en-US" sz="16600" spc="600" dirty="0">
                <a:solidFill>
                  <a:srgbClr val="010004"/>
                </a:solidFill>
                <a:latin typeface="汉仪大宋简" panose="02010609000101010101" pitchFamily="49" charset="-122"/>
                <a:ea typeface="汉仪大宋简" panose="02010609000101010101" pitchFamily="49" charset="-122"/>
              </a:endParaRPr>
            </a:p>
          </p:txBody>
        </p:sp>
        <p:sp>
          <p:nvSpPr>
            <p:cNvPr id="116" name="文本框 115"/>
            <p:cNvSpPr txBox="1"/>
            <p:nvPr/>
          </p:nvSpPr>
          <p:spPr>
            <a:xfrm>
              <a:off x="7573992" y="2924655"/>
              <a:ext cx="563880" cy="829945"/>
            </a:xfrm>
            <a:prstGeom prst="rect">
              <a:avLst/>
            </a:prstGeom>
            <a:noFill/>
          </p:spPr>
          <p:txBody>
            <a:bodyPr wrap="none" rtlCol="0">
              <a:spAutoFit/>
            </a:bodyPr>
            <a:lstStyle/>
            <a:p>
              <a:r>
                <a:rPr lang="zh-CN" altLang="en-US" sz="2400" spc="600" dirty="0" smtClean="0">
                  <a:solidFill>
                    <a:schemeClr val="bg1"/>
                  </a:solidFill>
                  <a:latin typeface="汉仪大宋简" panose="02010609000101010101" pitchFamily="49" charset="-122"/>
                  <a:ea typeface="汉仪大宋简" panose="02010609000101010101" pitchFamily="49" charset="-122"/>
                </a:rPr>
                <a:t>读</a:t>
              </a:r>
              <a:endParaRPr lang="en-US" altLang="zh-CN" sz="2400" spc="600" dirty="0" smtClean="0">
                <a:solidFill>
                  <a:schemeClr val="bg1"/>
                </a:solidFill>
                <a:latin typeface="汉仪大宋简" panose="02010609000101010101" pitchFamily="49" charset="-122"/>
                <a:ea typeface="汉仪大宋简" panose="02010609000101010101" pitchFamily="49" charset="-122"/>
              </a:endParaRPr>
            </a:p>
            <a:p>
              <a:endParaRPr lang="zh-CN" altLang="en-US" sz="2400" spc="600" dirty="0">
                <a:solidFill>
                  <a:schemeClr val="bg1"/>
                </a:solidFill>
                <a:latin typeface="汉仪大宋简" panose="02010609000101010101" pitchFamily="49" charset="-122"/>
                <a:ea typeface="汉仪大宋简" panose="02010609000101010101" pitchFamily="49" charset="-122"/>
              </a:endParaRPr>
            </a:p>
          </p:txBody>
        </p:sp>
        <p:cxnSp>
          <p:nvCxnSpPr>
            <p:cNvPr id="121" name="直接连接符 120"/>
            <p:cNvCxnSpPr/>
            <p:nvPr/>
          </p:nvCxnSpPr>
          <p:spPr>
            <a:xfrm flipH="1" flipV="1">
              <a:off x="5770050" y="826844"/>
              <a:ext cx="1354763" cy="1346302"/>
            </a:xfrm>
            <a:prstGeom prst="line">
              <a:avLst/>
            </a:prstGeom>
            <a:ln w="127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flipH="1" flipV="1">
              <a:off x="6478944" y="1843693"/>
              <a:ext cx="745995" cy="741336"/>
            </a:xfrm>
            <a:prstGeom prst="line">
              <a:avLst/>
            </a:prstGeom>
            <a:ln w="12700">
              <a:solidFill>
                <a:srgbClr val="402F27"/>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H="1" flipV="1">
              <a:off x="10830935" y="5216137"/>
              <a:ext cx="840069" cy="834822"/>
            </a:xfrm>
            <a:prstGeom prst="line">
              <a:avLst/>
            </a:prstGeom>
            <a:ln w="12700">
              <a:solidFill>
                <a:srgbClr val="402F27"/>
              </a:solidFill>
            </a:ln>
          </p:spPr>
          <p:style>
            <a:lnRef idx="1">
              <a:schemeClr val="accent1"/>
            </a:lnRef>
            <a:fillRef idx="0">
              <a:schemeClr val="accent1"/>
            </a:fillRef>
            <a:effectRef idx="0">
              <a:schemeClr val="accent1"/>
            </a:effectRef>
            <a:fontRef idx="minor">
              <a:schemeClr val="tx1"/>
            </a:fontRef>
          </p:style>
        </p:cxnSp>
        <p:sp>
          <p:nvSpPr>
            <p:cNvPr id="134" name="Freeform 12"/>
            <p:cNvSpPr/>
            <p:nvPr/>
          </p:nvSpPr>
          <p:spPr bwMode="auto">
            <a:xfrm>
              <a:off x="9813159" y="3793404"/>
              <a:ext cx="691911" cy="455529"/>
            </a:xfrm>
            <a:custGeom>
              <a:avLst/>
              <a:gdLst>
                <a:gd name="T0" fmla="*/ 64 w 148"/>
                <a:gd name="T1" fmla="*/ 121 h 128"/>
                <a:gd name="T2" fmla="*/ 64 w 148"/>
                <a:gd name="T3" fmla="*/ 123 h 128"/>
                <a:gd name="T4" fmla="*/ 74 w 148"/>
                <a:gd name="T5" fmla="*/ 128 h 128"/>
                <a:gd name="T6" fmla="*/ 83 w 148"/>
                <a:gd name="T7" fmla="*/ 123 h 128"/>
                <a:gd name="T8" fmla="*/ 83 w 148"/>
                <a:gd name="T9" fmla="*/ 121 h 128"/>
                <a:gd name="T10" fmla="*/ 93 w 148"/>
                <a:gd name="T11" fmla="*/ 118 h 128"/>
                <a:gd name="T12" fmla="*/ 148 w 148"/>
                <a:gd name="T13" fmla="*/ 123 h 128"/>
                <a:gd name="T14" fmla="*/ 148 w 148"/>
                <a:gd name="T15" fmla="*/ 24 h 128"/>
                <a:gd name="T16" fmla="*/ 139 w 148"/>
                <a:gd name="T17" fmla="*/ 23 h 128"/>
                <a:gd name="T18" fmla="*/ 139 w 148"/>
                <a:gd name="T19" fmla="*/ 109 h 128"/>
                <a:gd name="T20" fmla="*/ 94 w 148"/>
                <a:gd name="T21" fmla="*/ 104 h 128"/>
                <a:gd name="T22" fmla="*/ 77 w 148"/>
                <a:gd name="T23" fmla="*/ 119 h 128"/>
                <a:gd name="T24" fmla="*/ 75 w 148"/>
                <a:gd name="T25" fmla="*/ 118 h 128"/>
                <a:gd name="T26" fmla="*/ 89 w 148"/>
                <a:gd name="T27" fmla="*/ 99 h 128"/>
                <a:gd name="T28" fmla="*/ 131 w 148"/>
                <a:gd name="T29" fmla="*/ 96 h 128"/>
                <a:gd name="T30" fmla="*/ 131 w 148"/>
                <a:gd name="T31" fmla="*/ 0 h 128"/>
                <a:gd name="T32" fmla="*/ 111 w 148"/>
                <a:gd name="T33" fmla="*/ 5 h 128"/>
                <a:gd name="T34" fmla="*/ 111 w 148"/>
                <a:gd name="T35" fmla="*/ 76 h 128"/>
                <a:gd name="T36" fmla="*/ 100 w 148"/>
                <a:gd name="T37" fmla="*/ 70 h 128"/>
                <a:gd name="T38" fmla="*/ 90 w 148"/>
                <a:gd name="T39" fmla="*/ 83 h 128"/>
                <a:gd name="T40" fmla="*/ 90 w 148"/>
                <a:gd name="T41" fmla="*/ 11 h 128"/>
                <a:gd name="T42" fmla="*/ 90 w 148"/>
                <a:gd name="T43" fmla="*/ 12 h 128"/>
                <a:gd name="T44" fmla="*/ 74 w 148"/>
                <a:gd name="T45" fmla="*/ 26 h 128"/>
                <a:gd name="T46" fmla="*/ 57 w 148"/>
                <a:gd name="T47" fmla="*/ 12 h 128"/>
                <a:gd name="T48" fmla="*/ 16 w 148"/>
                <a:gd name="T49" fmla="*/ 0 h 128"/>
                <a:gd name="T50" fmla="*/ 16 w 148"/>
                <a:gd name="T51" fmla="*/ 96 h 128"/>
                <a:gd name="T52" fmla="*/ 57 w 148"/>
                <a:gd name="T53" fmla="*/ 99 h 128"/>
                <a:gd name="T54" fmla="*/ 72 w 148"/>
                <a:gd name="T55" fmla="*/ 118 h 128"/>
                <a:gd name="T56" fmla="*/ 70 w 148"/>
                <a:gd name="T57" fmla="*/ 119 h 128"/>
                <a:gd name="T58" fmla="*/ 53 w 148"/>
                <a:gd name="T59" fmla="*/ 104 h 128"/>
                <a:gd name="T60" fmla="*/ 8 w 148"/>
                <a:gd name="T61" fmla="*/ 109 h 128"/>
                <a:gd name="T62" fmla="*/ 8 w 148"/>
                <a:gd name="T63" fmla="*/ 23 h 128"/>
                <a:gd name="T64" fmla="*/ 0 w 148"/>
                <a:gd name="T65" fmla="*/ 24 h 128"/>
                <a:gd name="T66" fmla="*/ 0 w 148"/>
                <a:gd name="T67" fmla="*/ 123 h 128"/>
                <a:gd name="T68" fmla="*/ 54 w 148"/>
                <a:gd name="T69" fmla="*/ 118 h 128"/>
                <a:gd name="T70" fmla="*/ 64 w 148"/>
                <a:gd name="T71"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128">
                  <a:moveTo>
                    <a:pt x="64" y="121"/>
                  </a:moveTo>
                  <a:cubicBezTo>
                    <a:pt x="64" y="122"/>
                    <a:pt x="64" y="122"/>
                    <a:pt x="64" y="123"/>
                  </a:cubicBezTo>
                  <a:cubicBezTo>
                    <a:pt x="64" y="126"/>
                    <a:pt x="68" y="128"/>
                    <a:pt x="74" y="128"/>
                  </a:cubicBezTo>
                  <a:cubicBezTo>
                    <a:pt x="79" y="128"/>
                    <a:pt x="83" y="126"/>
                    <a:pt x="83" y="123"/>
                  </a:cubicBezTo>
                  <a:cubicBezTo>
                    <a:pt x="83" y="122"/>
                    <a:pt x="83" y="122"/>
                    <a:pt x="83" y="121"/>
                  </a:cubicBezTo>
                  <a:cubicBezTo>
                    <a:pt x="86" y="120"/>
                    <a:pt x="89" y="118"/>
                    <a:pt x="93" y="118"/>
                  </a:cubicBezTo>
                  <a:cubicBezTo>
                    <a:pt x="115" y="118"/>
                    <a:pt x="148" y="123"/>
                    <a:pt x="148" y="123"/>
                  </a:cubicBezTo>
                  <a:cubicBezTo>
                    <a:pt x="148" y="24"/>
                    <a:pt x="148" y="24"/>
                    <a:pt x="148" y="24"/>
                  </a:cubicBezTo>
                  <a:cubicBezTo>
                    <a:pt x="148" y="24"/>
                    <a:pt x="144" y="23"/>
                    <a:pt x="139" y="23"/>
                  </a:cubicBezTo>
                  <a:cubicBezTo>
                    <a:pt x="139" y="109"/>
                    <a:pt x="139" y="109"/>
                    <a:pt x="139" y="109"/>
                  </a:cubicBezTo>
                  <a:cubicBezTo>
                    <a:pt x="139" y="109"/>
                    <a:pt x="113" y="98"/>
                    <a:pt x="94" y="104"/>
                  </a:cubicBezTo>
                  <a:cubicBezTo>
                    <a:pt x="87" y="106"/>
                    <a:pt x="81" y="114"/>
                    <a:pt x="77" y="119"/>
                  </a:cubicBezTo>
                  <a:cubicBezTo>
                    <a:pt x="76" y="118"/>
                    <a:pt x="76" y="118"/>
                    <a:pt x="75" y="118"/>
                  </a:cubicBezTo>
                  <a:cubicBezTo>
                    <a:pt x="78" y="113"/>
                    <a:pt x="83" y="103"/>
                    <a:pt x="89" y="99"/>
                  </a:cubicBezTo>
                  <a:cubicBezTo>
                    <a:pt x="107" y="91"/>
                    <a:pt x="131" y="96"/>
                    <a:pt x="131" y="96"/>
                  </a:cubicBezTo>
                  <a:cubicBezTo>
                    <a:pt x="131" y="0"/>
                    <a:pt x="131" y="0"/>
                    <a:pt x="131" y="0"/>
                  </a:cubicBezTo>
                  <a:cubicBezTo>
                    <a:pt x="131" y="0"/>
                    <a:pt x="122" y="2"/>
                    <a:pt x="111" y="5"/>
                  </a:cubicBezTo>
                  <a:cubicBezTo>
                    <a:pt x="111" y="76"/>
                    <a:pt x="111" y="76"/>
                    <a:pt x="111" y="76"/>
                  </a:cubicBezTo>
                  <a:cubicBezTo>
                    <a:pt x="100" y="70"/>
                    <a:pt x="100" y="70"/>
                    <a:pt x="100" y="70"/>
                  </a:cubicBezTo>
                  <a:cubicBezTo>
                    <a:pt x="90" y="83"/>
                    <a:pt x="90" y="83"/>
                    <a:pt x="90" y="83"/>
                  </a:cubicBezTo>
                  <a:cubicBezTo>
                    <a:pt x="90" y="11"/>
                    <a:pt x="90" y="11"/>
                    <a:pt x="90" y="11"/>
                  </a:cubicBezTo>
                  <a:cubicBezTo>
                    <a:pt x="90" y="11"/>
                    <a:pt x="90" y="11"/>
                    <a:pt x="90" y="12"/>
                  </a:cubicBezTo>
                  <a:cubicBezTo>
                    <a:pt x="81" y="15"/>
                    <a:pt x="74" y="26"/>
                    <a:pt x="74" y="26"/>
                  </a:cubicBezTo>
                  <a:cubicBezTo>
                    <a:pt x="74" y="26"/>
                    <a:pt x="66" y="15"/>
                    <a:pt x="57" y="12"/>
                  </a:cubicBezTo>
                  <a:cubicBezTo>
                    <a:pt x="40" y="5"/>
                    <a:pt x="16" y="0"/>
                    <a:pt x="16" y="0"/>
                  </a:cubicBezTo>
                  <a:cubicBezTo>
                    <a:pt x="16" y="96"/>
                    <a:pt x="16" y="96"/>
                    <a:pt x="16" y="96"/>
                  </a:cubicBezTo>
                  <a:cubicBezTo>
                    <a:pt x="16" y="96"/>
                    <a:pt x="40" y="91"/>
                    <a:pt x="57" y="99"/>
                  </a:cubicBezTo>
                  <a:cubicBezTo>
                    <a:pt x="64" y="103"/>
                    <a:pt x="69" y="113"/>
                    <a:pt x="72" y="118"/>
                  </a:cubicBezTo>
                  <a:cubicBezTo>
                    <a:pt x="71" y="118"/>
                    <a:pt x="71" y="118"/>
                    <a:pt x="70" y="119"/>
                  </a:cubicBezTo>
                  <a:cubicBezTo>
                    <a:pt x="67" y="114"/>
                    <a:pt x="60" y="106"/>
                    <a:pt x="53" y="104"/>
                  </a:cubicBezTo>
                  <a:cubicBezTo>
                    <a:pt x="34" y="98"/>
                    <a:pt x="8" y="109"/>
                    <a:pt x="8" y="109"/>
                  </a:cubicBezTo>
                  <a:cubicBezTo>
                    <a:pt x="8" y="23"/>
                    <a:pt x="8" y="23"/>
                    <a:pt x="8" y="23"/>
                  </a:cubicBezTo>
                  <a:cubicBezTo>
                    <a:pt x="3" y="23"/>
                    <a:pt x="0" y="24"/>
                    <a:pt x="0" y="24"/>
                  </a:cubicBezTo>
                  <a:cubicBezTo>
                    <a:pt x="0" y="123"/>
                    <a:pt x="0" y="123"/>
                    <a:pt x="0" y="123"/>
                  </a:cubicBezTo>
                  <a:cubicBezTo>
                    <a:pt x="0" y="123"/>
                    <a:pt x="32" y="118"/>
                    <a:pt x="54" y="118"/>
                  </a:cubicBezTo>
                  <a:cubicBezTo>
                    <a:pt x="58" y="118"/>
                    <a:pt x="61" y="120"/>
                    <a:pt x="64" y="121"/>
                  </a:cubicBezTo>
                  <a:close/>
                </a:path>
              </a:pathLst>
            </a:custGeom>
            <a:solidFill>
              <a:srgbClr val="010004"/>
            </a:solidFill>
            <a:ln>
              <a:noFill/>
            </a:ln>
          </p:spPr>
          <p:txBody>
            <a:bodyPr vert="horz" wrap="square" lIns="91440" tIns="45720" rIns="91440" bIns="45720" numCol="1" anchor="t" anchorCtr="0" compatLnSpc="1"/>
            <a:lstStyle/>
            <a:p>
              <a:endParaRPr lang="en-US"/>
            </a:p>
          </p:txBody>
        </p:sp>
      </p:grpSp>
      <p:sp>
        <p:nvSpPr>
          <p:cNvPr id="137" name="Freeform 24"/>
          <p:cNvSpPr>
            <a:spLocks noEditPoints="1"/>
          </p:cNvSpPr>
          <p:nvPr/>
        </p:nvSpPr>
        <p:spPr bwMode="auto">
          <a:xfrm>
            <a:off x="938421" y="1068328"/>
            <a:ext cx="5802872" cy="4863875"/>
          </a:xfrm>
          <a:custGeom>
            <a:avLst/>
            <a:gdLst>
              <a:gd name="T0" fmla="*/ 319 w 331"/>
              <a:gd name="T1" fmla="*/ 172 h 339"/>
              <a:gd name="T2" fmla="*/ 321 w 331"/>
              <a:gd name="T3" fmla="*/ 159 h 339"/>
              <a:gd name="T4" fmla="*/ 308 w 331"/>
              <a:gd name="T5" fmla="*/ 133 h 339"/>
              <a:gd name="T6" fmla="*/ 296 w 331"/>
              <a:gd name="T7" fmla="*/ 111 h 339"/>
              <a:gd name="T8" fmla="*/ 284 w 331"/>
              <a:gd name="T9" fmla="*/ 99 h 339"/>
              <a:gd name="T10" fmla="*/ 284 w 331"/>
              <a:gd name="T11" fmla="*/ 81 h 339"/>
              <a:gd name="T12" fmla="*/ 279 w 331"/>
              <a:gd name="T13" fmla="*/ 73 h 339"/>
              <a:gd name="T14" fmla="*/ 278 w 331"/>
              <a:gd name="T15" fmla="*/ 58 h 339"/>
              <a:gd name="T16" fmla="*/ 266 w 331"/>
              <a:gd name="T17" fmla="*/ 38 h 339"/>
              <a:gd name="T18" fmla="*/ 238 w 331"/>
              <a:gd name="T19" fmla="*/ 31 h 339"/>
              <a:gd name="T20" fmla="*/ 205 w 331"/>
              <a:gd name="T21" fmla="*/ 27 h 339"/>
              <a:gd name="T22" fmla="*/ 184 w 331"/>
              <a:gd name="T23" fmla="*/ 9 h 339"/>
              <a:gd name="T24" fmla="*/ 165 w 331"/>
              <a:gd name="T25" fmla="*/ 3 h 339"/>
              <a:gd name="T26" fmla="*/ 153 w 331"/>
              <a:gd name="T27" fmla="*/ 25 h 339"/>
              <a:gd name="T28" fmla="*/ 139 w 331"/>
              <a:gd name="T29" fmla="*/ 22 h 339"/>
              <a:gd name="T30" fmla="*/ 132 w 331"/>
              <a:gd name="T31" fmla="*/ 37 h 339"/>
              <a:gd name="T32" fmla="*/ 116 w 331"/>
              <a:gd name="T33" fmla="*/ 44 h 339"/>
              <a:gd name="T34" fmla="*/ 92 w 331"/>
              <a:gd name="T35" fmla="*/ 36 h 339"/>
              <a:gd name="T36" fmla="*/ 81 w 331"/>
              <a:gd name="T37" fmla="*/ 54 h 339"/>
              <a:gd name="T38" fmla="*/ 64 w 331"/>
              <a:gd name="T39" fmla="*/ 91 h 339"/>
              <a:gd name="T40" fmla="*/ 59 w 331"/>
              <a:gd name="T41" fmla="*/ 116 h 339"/>
              <a:gd name="T42" fmla="*/ 83 w 331"/>
              <a:gd name="T43" fmla="*/ 148 h 339"/>
              <a:gd name="T44" fmla="*/ 62 w 331"/>
              <a:gd name="T45" fmla="*/ 160 h 339"/>
              <a:gd name="T46" fmla="*/ 57 w 331"/>
              <a:gd name="T47" fmla="*/ 166 h 339"/>
              <a:gd name="T48" fmla="*/ 42 w 331"/>
              <a:gd name="T49" fmla="*/ 179 h 339"/>
              <a:gd name="T50" fmla="*/ 18 w 331"/>
              <a:gd name="T51" fmla="*/ 185 h 339"/>
              <a:gd name="T52" fmla="*/ 1 w 331"/>
              <a:gd name="T53" fmla="*/ 194 h 339"/>
              <a:gd name="T54" fmla="*/ 17 w 331"/>
              <a:gd name="T55" fmla="*/ 216 h 339"/>
              <a:gd name="T56" fmla="*/ 13 w 331"/>
              <a:gd name="T57" fmla="*/ 247 h 339"/>
              <a:gd name="T58" fmla="*/ 29 w 331"/>
              <a:gd name="T59" fmla="*/ 261 h 339"/>
              <a:gd name="T60" fmla="*/ 55 w 331"/>
              <a:gd name="T61" fmla="*/ 283 h 339"/>
              <a:gd name="T62" fmla="*/ 58 w 331"/>
              <a:gd name="T63" fmla="*/ 302 h 339"/>
              <a:gd name="T64" fmla="*/ 91 w 331"/>
              <a:gd name="T65" fmla="*/ 306 h 339"/>
              <a:gd name="T66" fmla="*/ 110 w 331"/>
              <a:gd name="T67" fmla="*/ 297 h 339"/>
              <a:gd name="T68" fmla="*/ 113 w 331"/>
              <a:gd name="T69" fmla="*/ 297 h 339"/>
              <a:gd name="T70" fmla="*/ 122 w 331"/>
              <a:gd name="T71" fmla="*/ 323 h 339"/>
              <a:gd name="T72" fmla="*/ 144 w 331"/>
              <a:gd name="T73" fmla="*/ 316 h 339"/>
              <a:gd name="T74" fmla="*/ 143 w 331"/>
              <a:gd name="T75" fmla="*/ 331 h 339"/>
              <a:gd name="T76" fmla="*/ 153 w 331"/>
              <a:gd name="T77" fmla="*/ 317 h 339"/>
              <a:gd name="T78" fmla="*/ 171 w 331"/>
              <a:gd name="T79" fmla="*/ 331 h 339"/>
              <a:gd name="T80" fmla="*/ 197 w 331"/>
              <a:gd name="T81" fmla="*/ 329 h 339"/>
              <a:gd name="T82" fmla="*/ 205 w 331"/>
              <a:gd name="T83" fmla="*/ 336 h 339"/>
              <a:gd name="T84" fmla="*/ 221 w 331"/>
              <a:gd name="T85" fmla="*/ 330 h 339"/>
              <a:gd name="T86" fmla="*/ 231 w 331"/>
              <a:gd name="T87" fmla="*/ 327 h 339"/>
              <a:gd name="T88" fmla="*/ 251 w 331"/>
              <a:gd name="T89" fmla="*/ 337 h 339"/>
              <a:gd name="T90" fmla="*/ 257 w 331"/>
              <a:gd name="T91" fmla="*/ 314 h 339"/>
              <a:gd name="T92" fmla="*/ 275 w 331"/>
              <a:gd name="T93" fmla="*/ 323 h 339"/>
              <a:gd name="T94" fmla="*/ 294 w 331"/>
              <a:gd name="T95" fmla="*/ 306 h 339"/>
              <a:gd name="T96" fmla="*/ 294 w 331"/>
              <a:gd name="T97" fmla="*/ 286 h 339"/>
              <a:gd name="T98" fmla="*/ 295 w 331"/>
              <a:gd name="T99" fmla="*/ 271 h 339"/>
              <a:gd name="T100" fmla="*/ 309 w 331"/>
              <a:gd name="T101" fmla="*/ 263 h 339"/>
              <a:gd name="T102" fmla="*/ 322 w 331"/>
              <a:gd name="T103" fmla="*/ 256 h 339"/>
              <a:gd name="T104" fmla="*/ 328 w 331"/>
              <a:gd name="T105" fmla="*/ 234 h 339"/>
              <a:gd name="T106" fmla="*/ 317 w 331"/>
              <a:gd name="T107" fmla="*/ 214 h 339"/>
              <a:gd name="T108" fmla="*/ 131 w 331"/>
              <a:gd name="T109" fmla="*/ 49 h 339"/>
              <a:gd name="T110" fmla="*/ 140 w 331"/>
              <a:gd name="T111" fmla="*/ 36 h 339"/>
              <a:gd name="T112" fmla="*/ 146 w 331"/>
              <a:gd name="T113" fmla="*/ 324 h 339"/>
              <a:gd name="T114" fmla="*/ 211 w 331"/>
              <a:gd name="T115" fmla="*/ 328 h 339"/>
              <a:gd name="T116" fmla="*/ 237 w 331"/>
              <a:gd name="T117" fmla="*/ 322 h 339"/>
              <a:gd name="T118" fmla="*/ 248 w 331"/>
              <a:gd name="T119" fmla="*/ 324 h 339"/>
              <a:gd name="T120" fmla="*/ 302 w 331"/>
              <a:gd name="T121" fmla="*/ 136 h 339"/>
              <a:gd name="T122" fmla="*/ 325 w 331"/>
              <a:gd name="T123" fmla="*/ 23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1" h="339">
                <a:moveTo>
                  <a:pt x="325" y="204"/>
                </a:moveTo>
                <a:cubicBezTo>
                  <a:pt x="326" y="203"/>
                  <a:pt x="326" y="203"/>
                  <a:pt x="326" y="203"/>
                </a:cubicBezTo>
                <a:cubicBezTo>
                  <a:pt x="326" y="203"/>
                  <a:pt x="325" y="203"/>
                  <a:pt x="325" y="203"/>
                </a:cubicBezTo>
                <a:cubicBezTo>
                  <a:pt x="325" y="201"/>
                  <a:pt x="324" y="200"/>
                  <a:pt x="325" y="198"/>
                </a:cubicBezTo>
                <a:cubicBezTo>
                  <a:pt x="325" y="199"/>
                  <a:pt x="326" y="199"/>
                  <a:pt x="326" y="199"/>
                </a:cubicBezTo>
                <a:cubicBezTo>
                  <a:pt x="327" y="198"/>
                  <a:pt x="327" y="197"/>
                  <a:pt x="327" y="196"/>
                </a:cubicBezTo>
                <a:cubicBezTo>
                  <a:pt x="327" y="195"/>
                  <a:pt x="327" y="193"/>
                  <a:pt x="327" y="192"/>
                </a:cubicBezTo>
                <a:cubicBezTo>
                  <a:pt x="326" y="191"/>
                  <a:pt x="326" y="188"/>
                  <a:pt x="327" y="187"/>
                </a:cubicBezTo>
                <a:cubicBezTo>
                  <a:pt x="326" y="186"/>
                  <a:pt x="326" y="186"/>
                  <a:pt x="326" y="186"/>
                </a:cubicBezTo>
                <a:cubicBezTo>
                  <a:pt x="326" y="186"/>
                  <a:pt x="326" y="186"/>
                  <a:pt x="326" y="186"/>
                </a:cubicBezTo>
                <a:cubicBezTo>
                  <a:pt x="325" y="186"/>
                  <a:pt x="325" y="185"/>
                  <a:pt x="324" y="185"/>
                </a:cubicBezTo>
                <a:cubicBezTo>
                  <a:pt x="324" y="182"/>
                  <a:pt x="320" y="184"/>
                  <a:pt x="320" y="181"/>
                </a:cubicBezTo>
                <a:cubicBezTo>
                  <a:pt x="321" y="181"/>
                  <a:pt x="321" y="181"/>
                  <a:pt x="321" y="181"/>
                </a:cubicBezTo>
                <a:cubicBezTo>
                  <a:pt x="319" y="180"/>
                  <a:pt x="321" y="179"/>
                  <a:pt x="320" y="178"/>
                </a:cubicBezTo>
                <a:cubicBezTo>
                  <a:pt x="320" y="178"/>
                  <a:pt x="321" y="178"/>
                  <a:pt x="321" y="178"/>
                </a:cubicBezTo>
                <a:cubicBezTo>
                  <a:pt x="320" y="177"/>
                  <a:pt x="321" y="176"/>
                  <a:pt x="320" y="176"/>
                </a:cubicBezTo>
                <a:cubicBezTo>
                  <a:pt x="321" y="174"/>
                  <a:pt x="319" y="173"/>
                  <a:pt x="319" y="172"/>
                </a:cubicBezTo>
                <a:cubicBezTo>
                  <a:pt x="319" y="173"/>
                  <a:pt x="319" y="173"/>
                  <a:pt x="319" y="173"/>
                </a:cubicBezTo>
                <a:cubicBezTo>
                  <a:pt x="319" y="172"/>
                  <a:pt x="319" y="172"/>
                  <a:pt x="319" y="172"/>
                </a:cubicBezTo>
                <a:cubicBezTo>
                  <a:pt x="319" y="172"/>
                  <a:pt x="319" y="171"/>
                  <a:pt x="319" y="172"/>
                </a:cubicBezTo>
                <a:cubicBezTo>
                  <a:pt x="319" y="171"/>
                  <a:pt x="319" y="171"/>
                  <a:pt x="319" y="171"/>
                </a:cubicBezTo>
                <a:cubicBezTo>
                  <a:pt x="318" y="170"/>
                  <a:pt x="319" y="169"/>
                  <a:pt x="318" y="168"/>
                </a:cubicBezTo>
                <a:cubicBezTo>
                  <a:pt x="318" y="168"/>
                  <a:pt x="318" y="168"/>
                  <a:pt x="318" y="168"/>
                </a:cubicBezTo>
                <a:cubicBezTo>
                  <a:pt x="317" y="168"/>
                  <a:pt x="317" y="168"/>
                  <a:pt x="317" y="168"/>
                </a:cubicBezTo>
                <a:cubicBezTo>
                  <a:pt x="316" y="170"/>
                  <a:pt x="315" y="168"/>
                  <a:pt x="314" y="168"/>
                </a:cubicBezTo>
                <a:cubicBezTo>
                  <a:pt x="313" y="167"/>
                  <a:pt x="311" y="166"/>
                  <a:pt x="313" y="164"/>
                </a:cubicBezTo>
                <a:cubicBezTo>
                  <a:pt x="314" y="164"/>
                  <a:pt x="316" y="166"/>
                  <a:pt x="318" y="166"/>
                </a:cubicBezTo>
                <a:cubicBezTo>
                  <a:pt x="318" y="166"/>
                  <a:pt x="319" y="166"/>
                  <a:pt x="319" y="165"/>
                </a:cubicBezTo>
                <a:cubicBezTo>
                  <a:pt x="317" y="163"/>
                  <a:pt x="317" y="163"/>
                  <a:pt x="317" y="163"/>
                </a:cubicBezTo>
                <a:cubicBezTo>
                  <a:pt x="318" y="161"/>
                  <a:pt x="319" y="163"/>
                  <a:pt x="320" y="163"/>
                </a:cubicBezTo>
                <a:cubicBezTo>
                  <a:pt x="320" y="163"/>
                  <a:pt x="319" y="162"/>
                  <a:pt x="319" y="162"/>
                </a:cubicBezTo>
                <a:cubicBezTo>
                  <a:pt x="320" y="162"/>
                  <a:pt x="321" y="162"/>
                  <a:pt x="321" y="161"/>
                </a:cubicBezTo>
                <a:cubicBezTo>
                  <a:pt x="321" y="160"/>
                  <a:pt x="321" y="160"/>
                  <a:pt x="321" y="160"/>
                </a:cubicBezTo>
                <a:cubicBezTo>
                  <a:pt x="321" y="160"/>
                  <a:pt x="321" y="159"/>
                  <a:pt x="321" y="159"/>
                </a:cubicBezTo>
                <a:cubicBezTo>
                  <a:pt x="320" y="158"/>
                  <a:pt x="320" y="158"/>
                  <a:pt x="320" y="158"/>
                </a:cubicBezTo>
                <a:cubicBezTo>
                  <a:pt x="321" y="157"/>
                  <a:pt x="320" y="157"/>
                  <a:pt x="321" y="156"/>
                </a:cubicBezTo>
                <a:cubicBezTo>
                  <a:pt x="320" y="156"/>
                  <a:pt x="320" y="156"/>
                  <a:pt x="320" y="156"/>
                </a:cubicBezTo>
                <a:cubicBezTo>
                  <a:pt x="317" y="156"/>
                  <a:pt x="317" y="154"/>
                  <a:pt x="316" y="153"/>
                </a:cubicBezTo>
                <a:cubicBezTo>
                  <a:pt x="317" y="152"/>
                  <a:pt x="314" y="150"/>
                  <a:pt x="316" y="150"/>
                </a:cubicBezTo>
                <a:cubicBezTo>
                  <a:pt x="314" y="149"/>
                  <a:pt x="316" y="147"/>
                  <a:pt x="314" y="146"/>
                </a:cubicBezTo>
                <a:cubicBezTo>
                  <a:pt x="313" y="147"/>
                  <a:pt x="313" y="145"/>
                  <a:pt x="312" y="146"/>
                </a:cubicBezTo>
                <a:cubicBezTo>
                  <a:pt x="310" y="146"/>
                  <a:pt x="310" y="144"/>
                  <a:pt x="308" y="143"/>
                </a:cubicBezTo>
                <a:cubicBezTo>
                  <a:pt x="308" y="142"/>
                  <a:pt x="309" y="143"/>
                  <a:pt x="309" y="142"/>
                </a:cubicBezTo>
                <a:cubicBezTo>
                  <a:pt x="310" y="142"/>
                  <a:pt x="310" y="142"/>
                  <a:pt x="310" y="142"/>
                </a:cubicBezTo>
                <a:cubicBezTo>
                  <a:pt x="310" y="141"/>
                  <a:pt x="311" y="139"/>
                  <a:pt x="312" y="138"/>
                </a:cubicBezTo>
                <a:cubicBezTo>
                  <a:pt x="312" y="136"/>
                  <a:pt x="313" y="135"/>
                  <a:pt x="311" y="134"/>
                </a:cubicBezTo>
                <a:cubicBezTo>
                  <a:pt x="311" y="134"/>
                  <a:pt x="311" y="134"/>
                  <a:pt x="311" y="134"/>
                </a:cubicBezTo>
                <a:cubicBezTo>
                  <a:pt x="310" y="134"/>
                  <a:pt x="310" y="133"/>
                  <a:pt x="309" y="134"/>
                </a:cubicBezTo>
                <a:cubicBezTo>
                  <a:pt x="309" y="133"/>
                  <a:pt x="309" y="133"/>
                  <a:pt x="309" y="133"/>
                </a:cubicBezTo>
                <a:cubicBezTo>
                  <a:pt x="308" y="133"/>
                  <a:pt x="308" y="133"/>
                  <a:pt x="308" y="134"/>
                </a:cubicBezTo>
                <a:cubicBezTo>
                  <a:pt x="308" y="133"/>
                  <a:pt x="307" y="133"/>
                  <a:pt x="308" y="133"/>
                </a:cubicBezTo>
                <a:cubicBezTo>
                  <a:pt x="306" y="132"/>
                  <a:pt x="304" y="133"/>
                  <a:pt x="304" y="131"/>
                </a:cubicBezTo>
                <a:cubicBezTo>
                  <a:pt x="304" y="130"/>
                  <a:pt x="303" y="129"/>
                  <a:pt x="304" y="129"/>
                </a:cubicBezTo>
                <a:cubicBezTo>
                  <a:pt x="305" y="129"/>
                  <a:pt x="306" y="129"/>
                  <a:pt x="306" y="130"/>
                </a:cubicBezTo>
                <a:cubicBezTo>
                  <a:pt x="309" y="128"/>
                  <a:pt x="304" y="126"/>
                  <a:pt x="307" y="125"/>
                </a:cubicBezTo>
                <a:cubicBezTo>
                  <a:pt x="306" y="124"/>
                  <a:pt x="305" y="125"/>
                  <a:pt x="305" y="126"/>
                </a:cubicBezTo>
                <a:cubicBezTo>
                  <a:pt x="304" y="126"/>
                  <a:pt x="304" y="125"/>
                  <a:pt x="304" y="124"/>
                </a:cubicBezTo>
                <a:cubicBezTo>
                  <a:pt x="304" y="124"/>
                  <a:pt x="305" y="124"/>
                  <a:pt x="305" y="124"/>
                </a:cubicBezTo>
                <a:cubicBezTo>
                  <a:pt x="305" y="123"/>
                  <a:pt x="304" y="123"/>
                  <a:pt x="303" y="122"/>
                </a:cubicBezTo>
                <a:cubicBezTo>
                  <a:pt x="304" y="123"/>
                  <a:pt x="304" y="123"/>
                  <a:pt x="304" y="123"/>
                </a:cubicBezTo>
                <a:cubicBezTo>
                  <a:pt x="304" y="124"/>
                  <a:pt x="304" y="124"/>
                  <a:pt x="304" y="124"/>
                </a:cubicBezTo>
                <a:cubicBezTo>
                  <a:pt x="301" y="123"/>
                  <a:pt x="300" y="121"/>
                  <a:pt x="300" y="119"/>
                </a:cubicBezTo>
                <a:cubicBezTo>
                  <a:pt x="299" y="119"/>
                  <a:pt x="299" y="120"/>
                  <a:pt x="299" y="120"/>
                </a:cubicBezTo>
                <a:cubicBezTo>
                  <a:pt x="298" y="119"/>
                  <a:pt x="298" y="118"/>
                  <a:pt x="299" y="118"/>
                </a:cubicBezTo>
                <a:cubicBezTo>
                  <a:pt x="298" y="118"/>
                  <a:pt x="297" y="117"/>
                  <a:pt x="296" y="117"/>
                </a:cubicBezTo>
                <a:cubicBezTo>
                  <a:pt x="296" y="116"/>
                  <a:pt x="297" y="115"/>
                  <a:pt x="297" y="114"/>
                </a:cubicBezTo>
                <a:cubicBezTo>
                  <a:pt x="297" y="114"/>
                  <a:pt x="297" y="114"/>
                  <a:pt x="297" y="114"/>
                </a:cubicBezTo>
                <a:cubicBezTo>
                  <a:pt x="297" y="113"/>
                  <a:pt x="295" y="112"/>
                  <a:pt x="296" y="111"/>
                </a:cubicBezTo>
                <a:cubicBezTo>
                  <a:pt x="296" y="111"/>
                  <a:pt x="296" y="110"/>
                  <a:pt x="296" y="110"/>
                </a:cubicBezTo>
                <a:cubicBezTo>
                  <a:pt x="295" y="110"/>
                  <a:pt x="294" y="110"/>
                  <a:pt x="294" y="110"/>
                </a:cubicBezTo>
                <a:cubicBezTo>
                  <a:pt x="294" y="110"/>
                  <a:pt x="294" y="110"/>
                  <a:pt x="294" y="110"/>
                </a:cubicBezTo>
                <a:cubicBezTo>
                  <a:pt x="294" y="110"/>
                  <a:pt x="294" y="111"/>
                  <a:pt x="294" y="111"/>
                </a:cubicBezTo>
                <a:cubicBezTo>
                  <a:pt x="294" y="111"/>
                  <a:pt x="293" y="111"/>
                  <a:pt x="293" y="111"/>
                </a:cubicBezTo>
                <a:cubicBezTo>
                  <a:pt x="293" y="110"/>
                  <a:pt x="293" y="109"/>
                  <a:pt x="293" y="109"/>
                </a:cubicBezTo>
                <a:cubicBezTo>
                  <a:pt x="293" y="108"/>
                  <a:pt x="292" y="110"/>
                  <a:pt x="291" y="108"/>
                </a:cubicBezTo>
                <a:cubicBezTo>
                  <a:pt x="291" y="108"/>
                  <a:pt x="290" y="106"/>
                  <a:pt x="292" y="106"/>
                </a:cubicBezTo>
                <a:cubicBezTo>
                  <a:pt x="291" y="105"/>
                  <a:pt x="291" y="105"/>
                  <a:pt x="291" y="105"/>
                </a:cubicBezTo>
                <a:cubicBezTo>
                  <a:pt x="292" y="104"/>
                  <a:pt x="290" y="103"/>
                  <a:pt x="290" y="102"/>
                </a:cubicBezTo>
                <a:cubicBezTo>
                  <a:pt x="290" y="102"/>
                  <a:pt x="289" y="102"/>
                  <a:pt x="288" y="103"/>
                </a:cubicBezTo>
                <a:cubicBezTo>
                  <a:pt x="289" y="103"/>
                  <a:pt x="289" y="103"/>
                  <a:pt x="289" y="103"/>
                </a:cubicBezTo>
                <a:cubicBezTo>
                  <a:pt x="289" y="103"/>
                  <a:pt x="289" y="103"/>
                  <a:pt x="288" y="104"/>
                </a:cubicBezTo>
                <a:cubicBezTo>
                  <a:pt x="287" y="103"/>
                  <a:pt x="285" y="101"/>
                  <a:pt x="285" y="99"/>
                </a:cubicBezTo>
                <a:cubicBezTo>
                  <a:pt x="285" y="99"/>
                  <a:pt x="285" y="99"/>
                  <a:pt x="285" y="99"/>
                </a:cubicBezTo>
                <a:cubicBezTo>
                  <a:pt x="284" y="99"/>
                  <a:pt x="284" y="98"/>
                  <a:pt x="284" y="98"/>
                </a:cubicBezTo>
                <a:cubicBezTo>
                  <a:pt x="284" y="99"/>
                  <a:pt x="284" y="99"/>
                  <a:pt x="284" y="99"/>
                </a:cubicBezTo>
                <a:cubicBezTo>
                  <a:pt x="283" y="98"/>
                  <a:pt x="283" y="98"/>
                  <a:pt x="283" y="98"/>
                </a:cubicBezTo>
                <a:cubicBezTo>
                  <a:pt x="283" y="98"/>
                  <a:pt x="283" y="98"/>
                  <a:pt x="283" y="98"/>
                </a:cubicBezTo>
                <a:cubicBezTo>
                  <a:pt x="282" y="98"/>
                  <a:pt x="282" y="97"/>
                  <a:pt x="282" y="97"/>
                </a:cubicBezTo>
                <a:cubicBezTo>
                  <a:pt x="282" y="97"/>
                  <a:pt x="282" y="96"/>
                  <a:pt x="282" y="96"/>
                </a:cubicBezTo>
                <a:cubicBezTo>
                  <a:pt x="280" y="94"/>
                  <a:pt x="278" y="96"/>
                  <a:pt x="276" y="95"/>
                </a:cubicBezTo>
                <a:cubicBezTo>
                  <a:pt x="277" y="95"/>
                  <a:pt x="276" y="95"/>
                  <a:pt x="276" y="96"/>
                </a:cubicBezTo>
                <a:cubicBezTo>
                  <a:pt x="275" y="95"/>
                  <a:pt x="275" y="95"/>
                  <a:pt x="275" y="95"/>
                </a:cubicBezTo>
                <a:cubicBezTo>
                  <a:pt x="276" y="93"/>
                  <a:pt x="274" y="93"/>
                  <a:pt x="274" y="92"/>
                </a:cubicBezTo>
                <a:cubicBezTo>
                  <a:pt x="273" y="92"/>
                  <a:pt x="273" y="92"/>
                  <a:pt x="273" y="92"/>
                </a:cubicBezTo>
                <a:cubicBezTo>
                  <a:pt x="272" y="91"/>
                  <a:pt x="273" y="90"/>
                  <a:pt x="273" y="88"/>
                </a:cubicBezTo>
                <a:cubicBezTo>
                  <a:pt x="273" y="86"/>
                  <a:pt x="276" y="86"/>
                  <a:pt x="275" y="84"/>
                </a:cubicBezTo>
                <a:cubicBezTo>
                  <a:pt x="276" y="82"/>
                  <a:pt x="279" y="85"/>
                  <a:pt x="280" y="83"/>
                </a:cubicBezTo>
                <a:cubicBezTo>
                  <a:pt x="280" y="83"/>
                  <a:pt x="280" y="83"/>
                  <a:pt x="280" y="83"/>
                </a:cubicBezTo>
                <a:cubicBezTo>
                  <a:pt x="281" y="82"/>
                  <a:pt x="281" y="82"/>
                  <a:pt x="281" y="82"/>
                </a:cubicBezTo>
                <a:cubicBezTo>
                  <a:pt x="281" y="82"/>
                  <a:pt x="282" y="82"/>
                  <a:pt x="282" y="82"/>
                </a:cubicBezTo>
                <a:cubicBezTo>
                  <a:pt x="281" y="81"/>
                  <a:pt x="283" y="81"/>
                  <a:pt x="283" y="80"/>
                </a:cubicBezTo>
                <a:cubicBezTo>
                  <a:pt x="284" y="81"/>
                  <a:pt x="284" y="81"/>
                  <a:pt x="284" y="81"/>
                </a:cubicBezTo>
                <a:cubicBezTo>
                  <a:pt x="283" y="81"/>
                  <a:pt x="283" y="81"/>
                  <a:pt x="283" y="81"/>
                </a:cubicBezTo>
                <a:cubicBezTo>
                  <a:pt x="284" y="82"/>
                  <a:pt x="284" y="82"/>
                  <a:pt x="284" y="82"/>
                </a:cubicBezTo>
                <a:cubicBezTo>
                  <a:pt x="284" y="81"/>
                  <a:pt x="284" y="81"/>
                  <a:pt x="284" y="81"/>
                </a:cubicBezTo>
                <a:cubicBezTo>
                  <a:pt x="285" y="82"/>
                  <a:pt x="286" y="81"/>
                  <a:pt x="287" y="82"/>
                </a:cubicBezTo>
                <a:cubicBezTo>
                  <a:pt x="287" y="81"/>
                  <a:pt x="286" y="81"/>
                  <a:pt x="286" y="81"/>
                </a:cubicBezTo>
                <a:cubicBezTo>
                  <a:pt x="286" y="81"/>
                  <a:pt x="286" y="81"/>
                  <a:pt x="286" y="81"/>
                </a:cubicBezTo>
                <a:cubicBezTo>
                  <a:pt x="286" y="79"/>
                  <a:pt x="285" y="78"/>
                  <a:pt x="285" y="77"/>
                </a:cubicBezTo>
                <a:cubicBezTo>
                  <a:pt x="284" y="77"/>
                  <a:pt x="284" y="77"/>
                  <a:pt x="284" y="77"/>
                </a:cubicBezTo>
                <a:cubicBezTo>
                  <a:pt x="284" y="77"/>
                  <a:pt x="284" y="77"/>
                  <a:pt x="284" y="77"/>
                </a:cubicBezTo>
                <a:cubicBezTo>
                  <a:pt x="284" y="77"/>
                  <a:pt x="284" y="77"/>
                  <a:pt x="283" y="77"/>
                </a:cubicBezTo>
                <a:cubicBezTo>
                  <a:pt x="283" y="77"/>
                  <a:pt x="283" y="77"/>
                  <a:pt x="283" y="77"/>
                </a:cubicBezTo>
                <a:cubicBezTo>
                  <a:pt x="283" y="77"/>
                  <a:pt x="283" y="76"/>
                  <a:pt x="283" y="76"/>
                </a:cubicBezTo>
                <a:cubicBezTo>
                  <a:pt x="283" y="76"/>
                  <a:pt x="283" y="76"/>
                  <a:pt x="283" y="76"/>
                </a:cubicBezTo>
                <a:cubicBezTo>
                  <a:pt x="283" y="76"/>
                  <a:pt x="283" y="76"/>
                  <a:pt x="283" y="75"/>
                </a:cubicBezTo>
                <a:cubicBezTo>
                  <a:pt x="283" y="75"/>
                  <a:pt x="283" y="75"/>
                  <a:pt x="283" y="75"/>
                </a:cubicBezTo>
                <a:cubicBezTo>
                  <a:pt x="282" y="71"/>
                  <a:pt x="282" y="71"/>
                  <a:pt x="282" y="71"/>
                </a:cubicBezTo>
                <a:cubicBezTo>
                  <a:pt x="281" y="73"/>
                  <a:pt x="280" y="72"/>
                  <a:pt x="279" y="73"/>
                </a:cubicBezTo>
                <a:cubicBezTo>
                  <a:pt x="279" y="73"/>
                  <a:pt x="279" y="73"/>
                  <a:pt x="279" y="73"/>
                </a:cubicBezTo>
                <a:cubicBezTo>
                  <a:pt x="279" y="72"/>
                  <a:pt x="279" y="72"/>
                  <a:pt x="279" y="72"/>
                </a:cubicBezTo>
                <a:cubicBezTo>
                  <a:pt x="279" y="72"/>
                  <a:pt x="279" y="71"/>
                  <a:pt x="279" y="71"/>
                </a:cubicBezTo>
                <a:cubicBezTo>
                  <a:pt x="279" y="70"/>
                  <a:pt x="279" y="70"/>
                  <a:pt x="279" y="70"/>
                </a:cubicBezTo>
                <a:cubicBezTo>
                  <a:pt x="279" y="70"/>
                  <a:pt x="279" y="70"/>
                  <a:pt x="279" y="70"/>
                </a:cubicBezTo>
                <a:cubicBezTo>
                  <a:pt x="279" y="69"/>
                  <a:pt x="279" y="69"/>
                  <a:pt x="280" y="69"/>
                </a:cubicBezTo>
                <a:cubicBezTo>
                  <a:pt x="280" y="69"/>
                  <a:pt x="280" y="68"/>
                  <a:pt x="281" y="68"/>
                </a:cubicBezTo>
                <a:cubicBezTo>
                  <a:pt x="281" y="68"/>
                  <a:pt x="281" y="68"/>
                  <a:pt x="281" y="69"/>
                </a:cubicBezTo>
                <a:cubicBezTo>
                  <a:pt x="282" y="68"/>
                  <a:pt x="283" y="68"/>
                  <a:pt x="282" y="67"/>
                </a:cubicBezTo>
                <a:cubicBezTo>
                  <a:pt x="282" y="67"/>
                  <a:pt x="282" y="67"/>
                  <a:pt x="282" y="67"/>
                </a:cubicBezTo>
                <a:cubicBezTo>
                  <a:pt x="283" y="66"/>
                  <a:pt x="283" y="65"/>
                  <a:pt x="284" y="64"/>
                </a:cubicBezTo>
                <a:cubicBezTo>
                  <a:pt x="284" y="64"/>
                  <a:pt x="283" y="64"/>
                  <a:pt x="283" y="64"/>
                </a:cubicBezTo>
                <a:cubicBezTo>
                  <a:pt x="283" y="63"/>
                  <a:pt x="283" y="63"/>
                  <a:pt x="284" y="63"/>
                </a:cubicBezTo>
                <a:cubicBezTo>
                  <a:pt x="283" y="63"/>
                  <a:pt x="283" y="63"/>
                  <a:pt x="283" y="63"/>
                </a:cubicBezTo>
                <a:cubicBezTo>
                  <a:pt x="283" y="63"/>
                  <a:pt x="283" y="63"/>
                  <a:pt x="283" y="63"/>
                </a:cubicBezTo>
                <a:cubicBezTo>
                  <a:pt x="279" y="67"/>
                  <a:pt x="280" y="60"/>
                  <a:pt x="277" y="59"/>
                </a:cubicBezTo>
                <a:cubicBezTo>
                  <a:pt x="277" y="58"/>
                  <a:pt x="278" y="58"/>
                  <a:pt x="278" y="58"/>
                </a:cubicBezTo>
                <a:cubicBezTo>
                  <a:pt x="277" y="58"/>
                  <a:pt x="277" y="58"/>
                  <a:pt x="277" y="57"/>
                </a:cubicBezTo>
                <a:cubicBezTo>
                  <a:pt x="277" y="57"/>
                  <a:pt x="277" y="57"/>
                  <a:pt x="278" y="57"/>
                </a:cubicBezTo>
                <a:cubicBezTo>
                  <a:pt x="275" y="55"/>
                  <a:pt x="275" y="55"/>
                  <a:pt x="275" y="55"/>
                </a:cubicBezTo>
                <a:cubicBezTo>
                  <a:pt x="277" y="53"/>
                  <a:pt x="274" y="53"/>
                  <a:pt x="275" y="51"/>
                </a:cubicBezTo>
                <a:cubicBezTo>
                  <a:pt x="274" y="52"/>
                  <a:pt x="273" y="51"/>
                  <a:pt x="273" y="51"/>
                </a:cubicBezTo>
                <a:cubicBezTo>
                  <a:pt x="271" y="50"/>
                  <a:pt x="272" y="48"/>
                  <a:pt x="272" y="48"/>
                </a:cubicBezTo>
                <a:cubicBezTo>
                  <a:pt x="272" y="48"/>
                  <a:pt x="272" y="48"/>
                  <a:pt x="272" y="48"/>
                </a:cubicBezTo>
                <a:cubicBezTo>
                  <a:pt x="271" y="48"/>
                  <a:pt x="271" y="47"/>
                  <a:pt x="271" y="47"/>
                </a:cubicBezTo>
                <a:cubicBezTo>
                  <a:pt x="270" y="47"/>
                  <a:pt x="269" y="47"/>
                  <a:pt x="268" y="45"/>
                </a:cubicBezTo>
                <a:cubicBezTo>
                  <a:pt x="268" y="45"/>
                  <a:pt x="269" y="45"/>
                  <a:pt x="269" y="45"/>
                </a:cubicBezTo>
                <a:cubicBezTo>
                  <a:pt x="269" y="44"/>
                  <a:pt x="269" y="44"/>
                  <a:pt x="269" y="44"/>
                </a:cubicBezTo>
                <a:cubicBezTo>
                  <a:pt x="268" y="45"/>
                  <a:pt x="268" y="45"/>
                  <a:pt x="268" y="45"/>
                </a:cubicBezTo>
                <a:cubicBezTo>
                  <a:pt x="267" y="43"/>
                  <a:pt x="270" y="43"/>
                  <a:pt x="270" y="41"/>
                </a:cubicBezTo>
                <a:cubicBezTo>
                  <a:pt x="270" y="41"/>
                  <a:pt x="269" y="41"/>
                  <a:pt x="269" y="40"/>
                </a:cubicBezTo>
                <a:cubicBezTo>
                  <a:pt x="269" y="40"/>
                  <a:pt x="269" y="40"/>
                  <a:pt x="269" y="40"/>
                </a:cubicBezTo>
                <a:cubicBezTo>
                  <a:pt x="268" y="39"/>
                  <a:pt x="268" y="40"/>
                  <a:pt x="267" y="40"/>
                </a:cubicBezTo>
                <a:cubicBezTo>
                  <a:pt x="266" y="40"/>
                  <a:pt x="266" y="39"/>
                  <a:pt x="266" y="38"/>
                </a:cubicBezTo>
                <a:cubicBezTo>
                  <a:pt x="266" y="38"/>
                  <a:pt x="266" y="38"/>
                  <a:pt x="266" y="38"/>
                </a:cubicBezTo>
                <a:cubicBezTo>
                  <a:pt x="265" y="37"/>
                  <a:pt x="267" y="35"/>
                  <a:pt x="267" y="34"/>
                </a:cubicBezTo>
                <a:cubicBezTo>
                  <a:pt x="266" y="34"/>
                  <a:pt x="265" y="35"/>
                  <a:pt x="264" y="35"/>
                </a:cubicBezTo>
                <a:cubicBezTo>
                  <a:pt x="264" y="34"/>
                  <a:pt x="264" y="33"/>
                  <a:pt x="264" y="33"/>
                </a:cubicBezTo>
                <a:cubicBezTo>
                  <a:pt x="263" y="32"/>
                  <a:pt x="263" y="30"/>
                  <a:pt x="261" y="31"/>
                </a:cubicBezTo>
                <a:cubicBezTo>
                  <a:pt x="259" y="31"/>
                  <a:pt x="260" y="29"/>
                  <a:pt x="259" y="27"/>
                </a:cubicBezTo>
                <a:cubicBezTo>
                  <a:pt x="259" y="27"/>
                  <a:pt x="259" y="27"/>
                  <a:pt x="260" y="27"/>
                </a:cubicBezTo>
                <a:cubicBezTo>
                  <a:pt x="259" y="27"/>
                  <a:pt x="259" y="27"/>
                  <a:pt x="259" y="27"/>
                </a:cubicBezTo>
                <a:cubicBezTo>
                  <a:pt x="259" y="27"/>
                  <a:pt x="258" y="27"/>
                  <a:pt x="258" y="28"/>
                </a:cubicBezTo>
                <a:cubicBezTo>
                  <a:pt x="257" y="29"/>
                  <a:pt x="255" y="27"/>
                  <a:pt x="253" y="27"/>
                </a:cubicBezTo>
                <a:cubicBezTo>
                  <a:pt x="252" y="27"/>
                  <a:pt x="251" y="28"/>
                  <a:pt x="250" y="29"/>
                </a:cubicBezTo>
                <a:cubicBezTo>
                  <a:pt x="248" y="28"/>
                  <a:pt x="249" y="31"/>
                  <a:pt x="247" y="31"/>
                </a:cubicBezTo>
                <a:cubicBezTo>
                  <a:pt x="246" y="31"/>
                  <a:pt x="244" y="30"/>
                  <a:pt x="244" y="31"/>
                </a:cubicBezTo>
                <a:cubicBezTo>
                  <a:pt x="244" y="31"/>
                  <a:pt x="245" y="31"/>
                  <a:pt x="245" y="32"/>
                </a:cubicBezTo>
                <a:cubicBezTo>
                  <a:pt x="244" y="32"/>
                  <a:pt x="244" y="33"/>
                  <a:pt x="243" y="33"/>
                </a:cubicBezTo>
                <a:cubicBezTo>
                  <a:pt x="242" y="33"/>
                  <a:pt x="241" y="31"/>
                  <a:pt x="240" y="30"/>
                </a:cubicBezTo>
                <a:cubicBezTo>
                  <a:pt x="240" y="30"/>
                  <a:pt x="238" y="30"/>
                  <a:pt x="238" y="31"/>
                </a:cubicBezTo>
                <a:cubicBezTo>
                  <a:pt x="236" y="31"/>
                  <a:pt x="236" y="33"/>
                  <a:pt x="236" y="34"/>
                </a:cubicBezTo>
                <a:cubicBezTo>
                  <a:pt x="235" y="33"/>
                  <a:pt x="235" y="33"/>
                  <a:pt x="235" y="33"/>
                </a:cubicBezTo>
                <a:cubicBezTo>
                  <a:pt x="233" y="29"/>
                  <a:pt x="229" y="33"/>
                  <a:pt x="227" y="30"/>
                </a:cubicBezTo>
                <a:cubicBezTo>
                  <a:pt x="227" y="29"/>
                  <a:pt x="227" y="29"/>
                  <a:pt x="228" y="28"/>
                </a:cubicBezTo>
                <a:cubicBezTo>
                  <a:pt x="226" y="27"/>
                  <a:pt x="228" y="22"/>
                  <a:pt x="224" y="23"/>
                </a:cubicBezTo>
                <a:cubicBezTo>
                  <a:pt x="225" y="23"/>
                  <a:pt x="224" y="24"/>
                  <a:pt x="224" y="24"/>
                </a:cubicBezTo>
                <a:cubicBezTo>
                  <a:pt x="222" y="23"/>
                  <a:pt x="220" y="26"/>
                  <a:pt x="219" y="23"/>
                </a:cubicBezTo>
                <a:cubicBezTo>
                  <a:pt x="214" y="25"/>
                  <a:pt x="215" y="18"/>
                  <a:pt x="210" y="19"/>
                </a:cubicBezTo>
                <a:cubicBezTo>
                  <a:pt x="210" y="21"/>
                  <a:pt x="208" y="21"/>
                  <a:pt x="206" y="20"/>
                </a:cubicBezTo>
                <a:cubicBezTo>
                  <a:pt x="204" y="20"/>
                  <a:pt x="206" y="18"/>
                  <a:pt x="204" y="17"/>
                </a:cubicBezTo>
                <a:cubicBezTo>
                  <a:pt x="203" y="16"/>
                  <a:pt x="203" y="18"/>
                  <a:pt x="202" y="18"/>
                </a:cubicBezTo>
                <a:cubicBezTo>
                  <a:pt x="202" y="18"/>
                  <a:pt x="202" y="18"/>
                  <a:pt x="202" y="18"/>
                </a:cubicBezTo>
                <a:cubicBezTo>
                  <a:pt x="203" y="21"/>
                  <a:pt x="202" y="24"/>
                  <a:pt x="205" y="26"/>
                </a:cubicBezTo>
                <a:cubicBezTo>
                  <a:pt x="205" y="25"/>
                  <a:pt x="205" y="25"/>
                  <a:pt x="205" y="25"/>
                </a:cubicBezTo>
                <a:cubicBezTo>
                  <a:pt x="205" y="26"/>
                  <a:pt x="205" y="26"/>
                  <a:pt x="205" y="26"/>
                </a:cubicBezTo>
                <a:cubicBezTo>
                  <a:pt x="206" y="26"/>
                  <a:pt x="206" y="27"/>
                  <a:pt x="206" y="27"/>
                </a:cubicBezTo>
                <a:cubicBezTo>
                  <a:pt x="205" y="28"/>
                  <a:pt x="205" y="27"/>
                  <a:pt x="205" y="27"/>
                </a:cubicBezTo>
                <a:cubicBezTo>
                  <a:pt x="204" y="29"/>
                  <a:pt x="204" y="29"/>
                  <a:pt x="204" y="29"/>
                </a:cubicBezTo>
                <a:cubicBezTo>
                  <a:pt x="206" y="29"/>
                  <a:pt x="203" y="30"/>
                  <a:pt x="205" y="31"/>
                </a:cubicBezTo>
                <a:cubicBezTo>
                  <a:pt x="204" y="31"/>
                  <a:pt x="204" y="31"/>
                  <a:pt x="204" y="31"/>
                </a:cubicBezTo>
                <a:cubicBezTo>
                  <a:pt x="204" y="30"/>
                  <a:pt x="202" y="30"/>
                  <a:pt x="202" y="29"/>
                </a:cubicBezTo>
                <a:cubicBezTo>
                  <a:pt x="201" y="29"/>
                  <a:pt x="201" y="27"/>
                  <a:pt x="200" y="27"/>
                </a:cubicBezTo>
                <a:cubicBezTo>
                  <a:pt x="201" y="25"/>
                  <a:pt x="198" y="24"/>
                  <a:pt x="198" y="22"/>
                </a:cubicBezTo>
                <a:cubicBezTo>
                  <a:pt x="198" y="22"/>
                  <a:pt x="198" y="23"/>
                  <a:pt x="198" y="23"/>
                </a:cubicBezTo>
                <a:cubicBezTo>
                  <a:pt x="197" y="21"/>
                  <a:pt x="194" y="20"/>
                  <a:pt x="195" y="18"/>
                </a:cubicBezTo>
                <a:cubicBezTo>
                  <a:pt x="194" y="17"/>
                  <a:pt x="195" y="16"/>
                  <a:pt x="196" y="14"/>
                </a:cubicBezTo>
                <a:cubicBezTo>
                  <a:pt x="195" y="12"/>
                  <a:pt x="193" y="13"/>
                  <a:pt x="192" y="13"/>
                </a:cubicBezTo>
                <a:cubicBezTo>
                  <a:pt x="192" y="15"/>
                  <a:pt x="191" y="16"/>
                  <a:pt x="191" y="16"/>
                </a:cubicBezTo>
                <a:cubicBezTo>
                  <a:pt x="189" y="16"/>
                  <a:pt x="187" y="15"/>
                  <a:pt x="187" y="13"/>
                </a:cubicBezTo>
                <a:cubicBezTo>
                  <a:pt x="186" y="13"/>
                  <a:pt x="185" y="11"/>
                  <a:pt x="184" y="11"/>
                </a:cubicBezTo>
                <a:cubicBezTo>
                  <a:pt x="184" y="11"/>
                  <a:pt x="184" y="11"/>
                  <a:pt x="184" y="10"/>
                </a:cubicBezTo>
                <a:cubicBezTo>
                  <a:pt x="184" y="10"/>
                  <a:pt x="184" y="10"/>
                  <a:pt x="184" y="10"/>
                </a:cubicBezTo>
                <a:cubicBezTo>
                  <a:pt x="183" y="10"/>
                  <a:pt x="183" y="10"/>
                  <a:pt x="183" y="10"/>
                </a:cubicBezTo>
                <a:cubicBezTo>
                  <a:pt x="183" y="10"/>
                  <a:pt x="183" y="9"/>
                  <a:pt x="184" y="9"/>
                </a:cubicBezTo>
                <a:cubicBezTo>
                  <a:pt x="182" y="7"/>
                  <a:pt x="182" y="7"/>
                  <a:pt x="182" y="7"/>
                </a:cubicBezTo>
                <a:cubicBezTo>
                  <a:pt x="182" y="6"/>
                  <a:pt x="180" y="6"/>
                  <a:pt x="180" y="5"/>
                </a:cubicBezTo>
                <a:cubicBezTo>
                  <a:pt x="180" y="5"/>
                  <a:pt x="180" y="5"/>
                  <a:pt x="180" y="5"/>
                </a:cubicBezTo>
                <a:cubicBezTo>
                  <a:pt x="179" y="5"/>
                  <a:pt x="180" y="4"/>
                  <a:pt x="180" y="4"/>
                </a:cubicBezTo>
                <a:cubicBezTo>
                  <a:pt x="178" y="3"/>
                  <a:pt x="176" y="4"/>
                  <a:pt x="174" y="3"/>
                </a:cubicBezTo>
                <a:cubicBezTo>
                  <a:pt x="174" y="3"/>
                  <a:pt x="175" y="3"/>
                  <a:pt x="175" y="2"/>
                </a:cubicBezTo>
                <a:cubicBezTo>
                  <a:pt x="174" y="2"/>
                  <a:pt x="174" y="2"/>
                  <a:pt x="174" y="2"/>
                </a:cubicBezTo>
                <a:cubicBezTo>
                  <a:pt x="173" y="1"/>
                  <a:pt x="171" y="1"/>
                  <a:pt x="171" y="1"/>
                </a:cubicBezTo>
                <a:cubicBezTo>
                  <a:pt x="170" y="1"/>
                  <a:pt x="170" y="0"/>
                  <a:pt x="170" y="0"/>
                </a:cubicBezTo>
                <a:cubicBezTo>
                  <a:pt x="170" y="1"/>
                  <a:pt x="170" y="1"/>
                  <a:pt x="170" y="1"/>
                </a:cubicBezTo>
                <a:cubicBezTo>
                  <a:pt x="169" y="0"/>
                  <a:pt x="169" y="0"/>
                  <a:pt x="169" y="0"/>
                </a:cubicBezTo>
                <a:cubicBezTo>
                  <a:pt x="168" y="1"/>
                  <a:pt x="168" y="1"/>
                  <a:pt x="168" y="1"/>
                </a:cubicBezTo>
                <a:cubicBezTo>
                  <a:pt x="169" y="1"/>
                  <a:pt x="169" y="1"/>
                  <a:pt x="169" y="1"/>
                </a:cubicBezTo>
                <a:cubicBezTo>
                  <a:pt x="168" y="1"/>
                  <a:pt x="167" y="2"/>
                  <a:pt x="167" y="2"/>
                </a:cubicBezTo>
                <a:cubicBezTo>
                  <a:pt x="167" y="3"/>
                  <a:pt x="167" y="3"/>
                  <a:pt x="167" y="3"/>
                </a:cubicBezTo>
                <a:cubicBezTo>
                  <a:pt x="167" y="3"/>
                  <a:pt x="167" y="3"/>
                  <a:pt x="167" y="3"/>
                </a:cubicBezTo>
                <a:cubicBezTo>
                  <a:pt x="166" y="3"/>
                  <a:pt x="165" y="3"/>
                  <a:pt x="165" y="3"/>
                </a:cubicBezTo>
                <a:cubicBezTo>
                  <a:pt x="165" y="3"/>
                  <a:pt x="165" y="3"/>
                  <a:pt x="165" y="3"/>
                </a:cubicBezTo>
                <a:cubicBezTo>
                  <a:pt x="164" y="3"/>
                  <a:pt x="163" y="4"/>
                  <a:pt x="163" y="3"/>
                </a:cubicBezTo>
                <a:cubicBezTo>
                  <a:pt x="162" y="5"/>
                  <a:pt x="161" y="7"/>
                  <a:pt x="159" y="9"/>
                </a:cubicBezTo>
                <a:cubicBezTo>
                  <a:pt x="159" y="10"/>
                  <a:pt x="160" y="12"/>
                  <a:pt x="158" y="12"/>
                </a:cubicBezTo>
                <a:cubicBezTo>
                  <a:pt x="158" y="13"/>
                  <a:pt x="158" y="13"/>
                  <a:pt x="158" y="13"/>
                </a:cubicBezTo>
                <a:cubicBezTo>
                  <a:pt x="159" y="13"/>
                  <a:pt x="159" y="13"/>
                  <a:pt x="159" y="13"/>
                </a:cubicBezTo>
                <a:cubicBezTo>
                  <a:pt x="156" y="17"/>
                  <a:pt x="156" y="17"/>
                  <a:pt x="156" y="17"/>
                </a:cubicBezTo>
                <a:cubicBezTo>
                  <a:pt x="157" y="18"/>
                  <a:pt x="157" y="18"/>
                  <a:pt x="157" y="18"/>
                </a:cubicBezTo>
                <a:cubicBezTo>
                  <a:pt x="156" y="19"/>
                  <a:pt x="156" y="19"/>
                  <a:pt x="156" y="19"/>
                </a:cubicBezTo>
                <a:cubicBezTo>
                  <a:pt x="157" y="20"/>
                  <a:pt x="157" y="21"/>
                  <a:pt x="157" y="22"/>
                </a:cubicBezTo>
                <a:cubicBezTo>
                  <a:pt x="157" y="22"/>
                  <a:pt x="157" y="22"/>
                  <a:pt x="157" y="22"/>
                </a:cubicBezTo>
                <a:cubicBezTo>
                  <a:pt x="157" y="25"/>
                  <a:pt x="157" y="25"/>
                  <a:pt x="157" y="25"/>
                </a:cubicBezTo>
                <a:cubicBezTo>
                  <a:pt x="154" y="27"/>
                  <a:pt x="157" y="21"/>
                  <a:pt x="153" y="22"/>
                </a:cubicBezTo>
                <a:cubicBezTo>
                  <a:pt x="154" y="23"/>
                  <a:pt x="154" y="23"/>
                  <a:pt x="154" y="23"/>
                </a:cubicBezTo>
                <a:cubicBezTo>
                  <a:pt x="154" y="23"/>
                  <a:pt x="154" y="23"/>
                  <a:pt x="154" y="23"/>
                </a:cubicBezTo>
                <a:cubicBezTo>
                  <a:pt x="153" y="24"/>
                  <a:pt x="153" y="24"/>
                  <a:pt x="153" y="24"/>
                </a:cubicBezTo>
                <a:cubicBezTo>
                  <a:pt x="153" y="25"/>
                  <a:pt x="153" y="25"/>
                  <a:pt x="153" y="25"/>
                </a:cubicBezTo>
                <a:cubicBezTo>
                  <a:pt x="152" y="27"/>
                  <a:pt x="152" y="27"/>
                  <a:pt x="152" y="27"/>
                </a:cubicBezTo>
                <a:cubicBezTo>
                  <a:pt x="152" y="27"/>
                  <a:pt x="152" y="27"/>
                  <a:pt x="152" y="27"/>
                </a:cubicBezTo>
                <a:cubicBezTo>
                  <a:pt x="151" y="27"/>
                  <a:pt x="152" y="29"/>
                  <a:pt x="151" y="29"/>
                </a:cubicBezTo>
                <a:cubicBezTo>
                  <a:pt x="151" y="29"/>
                  <a:pt x="151" y="30"/>
                  <a:pt x="152" y="30"/>
                </a:cubicBezTo>
                <a:cubicBezTo>
                  <a:pt x="151" y="32"/>
                  <a:pt x="150" y="33"/>
                  <a:pt x="149" y="34"/>
                </a:cubicBezTo>
                <a:cubicBezTo>
                  <a:pt x="147" y="34"/>
                  <a:pt x="149" y="30"/>
                  <a:pt x="146" y="30"/>
                </a:cubicBezTo>
                <a:cubicBezTo>
                  <a:pt x="147" y="30"/>
                  <a:pt x="146" y="29"/>
                  <a:pt x="146" y="29"/>
                </a:cubicBezTo>
                <a:cubicBezTo>
                  <a:pt x="146" y="29"/>
                  <a:pt x="146" y="29"/>
                  <a:pt x="145" y="29"/>
                </a:cubicBezTo>
                <a:cubicBezTo>
                  <a:pt x="146" y="27"/>
                  <a:pt x="144" y="25"/>
                  <a:pt x="145" y="24"/>
                </a:cubicBezTo>
                <a:cubicBezTo>
                  <a:pt x="144" y="25"/>
                  <a:pt x="144" y="25"/>
                  <a:pt x="144" y="25"/>
                </a:cubicBezTo>
                <a:cubicBezTo>
                  <a:pt x="144" y="24"/>
                  <a:pt x="144" y="24"/>
                  <a:pt x="144" y="24"/>
                </a:cubicBezTo>
                <a:cubicBezTo>
                  <a:pt x="143" y="27"/>
                  <a:pt x="141" y="24"/>
                  <a:pt x="141" y="26"/>
                </a:cubicBezTo>
                <a:cubicBezTo>
                  <a:pt x="140" y="26"/>
                  <a:pt x="140" y="26"/>
                  <a:pt x="140" y="26"/>
                </a:cubicBezTo>
                <a:cubicBezTo>
                  <a:pt x="141" y="24"/>
                  <a:pt x="141" y="24"/>
                  <a:pt x="141" y="24"/>
                </a:cubicBezTo>
                <a:cubicBezTo>
                  <a:pt x="139" y="25"/>
                  <a:pt x="139" y="25"/>
                  <a:pt x="139" y="25"/>
                </a:cubicBezTo>
                <a:cubicBezTo>
                  <a:pt x="139" y="24"/>
                  <a:pt x="138" y="23"/>
                  <a:pt x="139" y="22"/>
                </a:cubicBezTo>
                <a:cubicBezTo>
                  <a:pt x="139" y="22"/>
                  <a:pt x="139" y="22"/>
                  <a:pt x="139" y="22"/>
                </a:cubicBezTo>
                <a:cubicBezTo>
                  <a:pt x="138" y="22"/>
                  <a:pt x="138" y="22"/>
                  <a:pt x="138" y="22"/>
                </a:cubicBezTo>
                <a:cubicBezTo>
                  <a:pt x="137" y="22"/>
                  <a:pt x="137" y="23"/>
                  <a:pt x="136" y="23"/>
                </a:cubicBezTo>
                <a:cubicBezTo>
                  <a:pt x="137" y="24"/>
                  <a:pt x="137" y="24"/>
                  <a:pt x="137" y="24"/>
                </a:cubicBezTo>
                <a:cubicBezTo>
                  <a:pt x="137" y="27"/>
                  <a:pt x="134" y="25"/>
                  <a:pt x="133" y="26"/>
                </a:cubicBezTo>
                <a:cubicBezTo>
                  <a:pt x="134" y="26"/>
                  <a:pt x="134" y="25"/>
                  <a:pt x="135" y="26"/>
                </a:cubicBezTo>
                <a:cubicBezTo>
                  <a:pt x="134" y="27"/>
                  <a:pt x="134" y="27"/>
                  <a:pt x="134" y="27"/>
                </a:cubicBezTo>
                <a:cubicBezTo>
                  <a:pt x="135" y="28"/>
                  <a:pt x="137" y="28"/>
                  <a:pt x="139" y="29"/>
                </a:cubicBezTo>
                <a:cubicBezTo>
                  <a:pt x="139" y="29"/>
                  <a:pt x="140" y="30"/>
                  <a:pt x="139" y="31"/>
                </a:cubicBezTo>
                <a:cubicBezTo>
                  <a:pt x="139" y="31"/>
                  <a:pt x="138" y="31"/>
                  <a:pt x="138" y="31"/>
                </a:cubicBezTo>
                <a:cubicBezTo>
                  <a:pt x="138" y="31"/>
                  <a:pt x="137" y="32"/>
                  <a:pt x="137" y="32"/>
                </a:cubicBezTo>
                <a:cubicBezTo>
                  <a:pt x="137" y="32"/>
                  <a:pt x="136" y="32"/>
                  <a:pt x="136" y="31"/>
                </a:cubicBezTo>
                <a:cubicBezTo>
                  <a:pt x="136" y="32"/>
                  <a:pt x="136" y="32"/>
                  <a:pt x="136" y="32"/>
                </a:cubicBezTo>
                <a:cubicBezTo>
                  <a:pt x="136" y="32"/>
                  <a:pt x="136" y="32"/>
                  <a:pt x="135" y="31"/>
                </a:cubicBezTo>
                <a:cubicBezTo>
                  <a:pt x="135" y="33"/>
                  <a:pt x="136" y="35"/>
                  <a:pt x="135" y="36"/>
                </a:cubicBezTo>
                <a:cubicBezTo>
                  <a:pt x="134" y="36"/>
                  <a:pt x="133" y="37"/>
                  <a:pt x="132" y="35"/>
                </a:cubicBezTo>
                <a:cubicBezTo>
                  <a:pt x="132" y="35"/>
                  <a:pt x="132" y="35"/>
                  <a:pt x="132" y="35"/>
                </a:cubicBezTo>
                <a:cubicBezTo>
                  <a:pt x="130" y="37"/>
                  <a:pt x="133" y="35"/>
                  <a:pt x="132" y="37"/>
                </a:cubicBezTo>
                <a:cubicBezTo>
                  <a:pt x="132" y="37"/>
                  <a:pt x="132" y="38"/>
                  <a:pt x="131" y="38"/>
                </a:cubicBezTo>
                <a:cubicBezTo>
                  <a:pt x="131" y="37"/>
                  <a:pt x="131" y="37"/>
                  <a:pt x="131" y="37"/>
                </a:cubicBezTo>
                <a:cubicBezTo>
                  <a:pt x="130" y="38"/>
                  <a:pt x="130" y="38"/>
                  <a:pt x="130" y="38"/>
                </a:cubicBezTo>
                <a:cubicBezTo>
                  <a:pt x="130" y="38"/>
                  <a:pt x="130" y="39"/>
                  <a:pt x="130" y="39"/>
                </a:cubicBezTo>
                <a:cubicBezTo>
                  <a:pt x="128" y="40"/>
                  <a:pt x="128" y="43"/>
                  <a:pt x="126" y="42"/>
                </a:cubicBezTo>
                <a:cubicBezTo>
                  <a:pt x="126" y="43"/>
                  <a:pt x="125" y="44"/>
                  <a:pt x="124" y="44"/>
                </a:cubicBezTo>
                <a:cubicBezTo>
                  <a:pt x="124" y="44"/>
                  <a:pt x="125" y="44"/>
                  <a:pt x="125" y="44"/>
                </a:cubicBezTo>
                <a:cubicBezTo>
                  <a:pt x="125" y="45"/>
                  <a:pt x="125" y="46"/>
                  <a:pt x="124" y="46"/>
                </a:cubicBezTo>
                <a:cubicBezTo>
                  <a:pt x="124" y="46"/>
                  <a:pt x="123" y="46"/>
                  <a:pt x="123" y="45"/>
                </a:cubicBezTo>
                <a:cubicBezTo>
                  <a:pt x="122" y="45"/>
                  <a:pt x="122" y="43"/>
                  <a:pt x="123" y="43"/>
                </a:cubicBezTo>
                <a:cubicBezTo>
                  <a:pt x="122" y="43"/>
                  <a:pt x="122" y="43"/>
                  <a:pt x="122" y="43"/>
                </a:cubicBezTo>
                <a:cubicBezTo>
                  <a:pt x="122" y="44"/>
                  <a:pt x="121" y="43"/>
                  <a:pt x="121" y="43"/>
                </a:cubicBezTo>
                <a:cubicBezTo>
                  <a:pt x="121" y="43"/>
                  <a:pt x="121" y="42"/>
                  <a:pt x="121" y="42"/>
                </a:cubicBezTo>
                <a:cubicBezTo>
                  <a:pt x="120" y="43"/>
                  <a:pt x="119" y="45"/>
                  <a:pt x="118" y="46"/>
                </a:cubicBezTo>
                <a:cubicBezTo>
                  <a:pt x="118" y="45"/>
                  <a:pt x="118" y="45"/>
                  <a:pt x="118" y="45"/>
                </a:cubicBezTo>
                <a:cubicBezTo>
                  <a:pt x="117" y="46"/>
                  <a:pt x="117" y="45"/>
                  <a:pt x="117" y="46"/>
                </a:cubicBezTo>
                <a:cubicBezTo>
                  <a:pt x="116" y="45"/>
                  <a:pt x="116" y="44"/>
                  <a:pt x="116" y="44"/>
                </a:cubicBezTo>
                <a:cubicBezTo>
                  <a:pt x="115" y="44"/>
                  <a:pt x="115" y="44"/>
                  <a:pt x="115" y="44"/>
                </a:cubicBezTo>
                <a:cubicBezTo>
                  <a:pt x="114" y="43"/>
                  <a:pt x="115" y="43"/>
                  <a:pt x="115" y="42"/>
                </a:cubicBezTo>
                <a:cubicBezTo>
                  <a:pt x="115" y="42"/>
                  <a:pt x="115" y="40"/>
                  <a:pt x="114" y="41"/>
                </a:cubicBezTo>
                <a:cubicBezTo>
                  <a:pt x="113" y="41"/>
                  <a:pt x="113" y="40"/>
                  <a:pt x="113" y="40"/>
                </a:cubicBezTo>
                <a:cubicBezTo>
                  <a:pt x="113" y="40"/>
                  <a:pt x="113" y="40"/>
                  <a:pt x="113" y="40"/>
                </a:cubicBezTo>
                <a:cubicBezTo>
                  <a:pt x="112" y="40"/>
                  <a:pt x="112" y="39"/>
                  <a:pt x="112" y="39"/>
                </a:cubicBezTo>
                <a:cubicBezTo>
                  <a:pt x="111" y="40"/>
                  <a:pt x="111" y="40"/>
                  <a:pt x="111" y="40"/>
                </a:cubicBezTo>
                <a:cubicBezTo>
                  <a:pt x="111" y="39"/>
                  <a:pt x="110" y="40"/>
                  <a:pt x="110" y="40"/>
                </a:cubicBezTo>
                <a:cubicBezTo>
                  <a:pt x="108" y="41"/>
                  <a:pt x="107" y="39"/>
                  <a:pt x="106" y="41"/>
                </a:cubicBezTo>
                <a:cubicBezTo>
                  <a:pt x="106" y="39"/>
                  <a:pt x="103" y="41"/>
                  <a:pt x="103" y="38"/>
                </a:cubicBezTo>
                <a:cubicBezTo>
                  <a:pt x="103" y="39"/>
                  <a:pt x="103" y="39"/>
                  <a:pt x="103" y="39"/>
                </a:cubicBezTo>
                <a:cubicBezTo>
                  <a:pt x="102" y="39"/>
                  <a:pt x="102" y="38"/>
                  <a:pt x="102" y="38"/>
                </a:cubicBezTo>
                <a:cubicBezTo>
                  <a:pt x="102" y="38"/>
                  <a:pt x="102" y="38"/>
                  <a:pt x="102" y="38"/>
                </a:cubicBezTo>
                <a:cubicBezTo>
                  <a:pt x="101" y="36"/>
                  <a:pt x="101" y="36"/>
                  <a:pt x="101" y="36"/>
                </a:cubicBezTo>
                <a:cubicBezTo>
                  <a:pt x="99" y="37"/>
                  <a:pt x="97" y="35"/>
                  <a:pt x="97" y="35"/>
                </a:cubicBezTo>
                <a:cubicBezTo>
                  <a:pt x="97" y="36"/>
                  <a:pt x="98" y="36"/>
                  <a:pt x="98" y="36"/>
                </a:cubicBezTo>
                <a:cubicBezTo>
                  <a:pt x="96" y="39"/>
                  <a:pt x="94" y="37"/>
                  <a:pt x="92" y="36"/>
                </a:cubicBezTo>
                <a:cubicBezTo>
                  <a:pt x="91" y="36"/>
                  <a:pt x="90" y="37"/>
                  <a:pt x="90" y="36"/>
                </a:cubicBezTo>
                <a:cubicBezTo>
                  <a:pt x="89" y="37"/>
                  <a:pt x="88" y="36"/>
                  <a:pt x="88" y="36"/>
                </a:cubicBezTo>
                <a:cubicBezTo>
                  <a:pt x="86" y="36"/>
                  <a:pt x="85" y="35"/>
                  <a:pt x="83" y="35"/>
                </a:cubicBezTo>
                <a:cubicBezTo>
                  <a:pt x="83" y="37"/>
                  <a:pt x="83" y="37"/>
                  <a:pt x="83" y="37"/>
                </a:cubicBezTo>
                <a:cubicBezTo>
                  <a:pt x="84" y="38"/>
                  <a:pt x="85" y="39"/>
                  <a:pt x="86" y="39"/>
                </a:cubicBezTo>
                <a:cubicBezTo>
                  <a:pt x="86" y="39"/>
                  <a:pt x="86" y="39"/>
                  <a:pt x="86" y="39"/>
                </a:cubicBezTo>
                <a:cubicBezTo>
                  <a:pt x="86" y="41"/>
                  <a:pt x="88" y="41"/>
                  <a:pt x="88" y="42"/>
                </a:cubicBezTo>
                <a:cubicBezTo>
                  <a:pt x="88" y="44"/>
                  <a:pt x="91" y="45"/>
                  <a:pt x="90" y="47"/>
                </a:cubicBezTo>
                <a:cubicBezTo>
                  <a:pt x="89" y="45"/>
                  <a:pt x="86" y="44"/>
                  <a:pt x="86" y="41"/>
                </a:cubicBezTo>
                <a:cubicBezTo>
                  <a:pt x="85" y="42"/>
                  <a:pt x="85" y="42"/>
                  <a:pt x="85" y="42"/>
                </a:cubicBezTo>
                <a:cubicBezTo>
                  <a:pt x="83" y="38"/>
                  <a:pt x="82" y="43"/>
                  <a:pt x="80" y="43"/>
                </a:cubicBezTo>
                <a:cubicBezTo>
                  <a:pt x="82" y="46"/>
                  <a:pt x="76" y="46"/>
                  <a:pt x="79" y="48"/>
                </a:cubicBezTo>
                <a:cubicBezTo>
                  <a:pt x="79" y="48"/>
                  <a:pt x="79" y="49"/>
                  <a:pt x="79" y="48"/>
                </a:cubicBezTo>
                <a:cubicBezTo>
                  <a:pt x="79" y="49"/>
                  <a:pt x="79" y="49"/>
                  <a:pt x="78" y="49"/>
                </a:cubicBezTo>
                <a:cubicBezTo>
                  <a:pt x="79" y="50"/>
                  <a:pt x="79" y="52"/>
                  <a:pt x="80" y="53"/>
                </a:cubicBezTo>
                <a:cubicBezTo>
                  <a:pt x="80" y="53"/>
                  <a:pt x="80" y="53"/>
                  <a:pt x="80" y="53"/>
                </a:cubicBezTo>
                <a:cubicBezTo>
                  <a:pt x="81" y="54"/>
                  <a:pt x="81" y="54"/>
                  <a:pt x="81" y="54"/>
                </a:cubicBezTo>
                <a:cubicBezTo>
                  <a:pt x="81" y="54"/>
                  <a:pt x="80" y="55"/>
                  <a:pt x="80" y="56"/>
                </a:cubicBezTo>
                <a:cubicBezTo>
                  <a:pt x="80" y="57"/>
                  <a:pt x="82" y="57"/>
                  <a:pt x="83" y="57"/>
                </a:cubicBezTo>
                <a:cubicBezTo>
                  <a:pt x="84" y="57"/>
                  <a:pt x="82" y="56"/>
                  <a:pt x="83" y="55"/>
                </a:cubicBezTo>
                <a:cubicBezTo>
                  <a:pt x="84" y="55"/>
                  <a:pt x="85" y="56"/>
                  <a:pt x="85" y="56"/>
                </a:cubicBezTo>
                <a:cubicBezTo>
                  <a:pt x="87" y="59"/>
                  <a:pt x="83" y="59"/>
                  <a:pt x="83" y="61"/>
                </a:cubicBezTo>
                <a:cubicBezTo>
                  <a:pt x="83" y="62"/>
                  <a:pt x="82" y="62"/>
                  <a:pt x="81" y="62"/>
                </a:cubicBezTo>
                <a:cubicBezTo>
                  <a:pt x="82" y="62"/>
                  <a:pt x="82" y="62"/>
                  <a:pt x="82" y="62"/>
                </a:cubicBezTo>
                <a:cubicBezTo>
                  <a:pt x="82" y="62"/>
                  <a:pt x="81" y="63"/>
                  <a:pt x="81" y="62"/>
                </a:cubicBezTo>
                <a:cubicBezTo>
                  <a:pt x="81" y="63"/>
                  <a:pt x="80" y="64"/>
                  <a:pt x="81" y="64"/>
                </a:cubicBezTo>
                <a:cubicBezTo>
                  <a:pt x="81" y="65"/>
                  <a:pt x="81" y="66"/>
                  <a:pt x="81" y="67"/>
                </a:cubicBezTo>
                <a:cubicBezTo>
                  <a:pt x="79" y="67"/>
                  <a:pt x="78" y="70"/>
                  <a:pt x="75" y="70"/>
                </a:cubicBezTo>
                <a:cubicBezTo>
                  <a:pt x="74" y="70"/>
                  <a:pt x="74" y="71"/>
                  <a:pt x="74" y="72"/>
                </a:cubicBezTo>
                <a:cubicBezTo>
                  <a:pt x="75" y="73"/>
                  <a:pt x="75" y="73"/>
                  <a:pt x="76" y="73"/>
                </a:cubicBezTo>
                <a:cubicBezTo>
                  <a:pt x="78" y="75"/>
                  <a:pt x="76" y="78"/>
                  <a:pt x="76" y="80"/>
                </a:cubicBezTo>
                <a:cubicBezTo>
                  <a:pt x="79" y="83"/>
                  <a:pt x="73" y="86"/>
                  <a:pt x="76" y="89"/>
                </a:cubicBezTo>
                <a:cubicBezTo>
                  <a:pt x="74" y="90"/>
                  <a:pt x="72" y="88"/>
                  <a:pt x="70" y="88"/>
                </a:cubicBezTo>
                <a:cubicBezTo>
                  <a:pt x="69" y="91"/>
                  <a:pt x="66" y="90"/>
                  <a:pt x="64" y="91"/>
                </a:cubicBezTo>
                <a:cubicBezTo>
                  <a:pt x="66" y="92"/>
                  <a:pt x="64" y="92"/>
                  <a:pt x="64" y="93"/>
                </a:cubicBezTo>
                <a:cubicBezTo>
                  <a:pt x="65" y="93"/>
                  <a:pt x="65" y="93"/>
                  <a:pt x="65" y="93"/>
                </a:cubicBezTo>
                <a:cubicBezTo>
                  <a:pt x="66" y="94"/>
                  <a:pt x="67" y="95"/>
                  <a:pt x="67" y="96"/>
                </a:cubicBezTo>
                <a:cubicBezTo>
                  <a:pt x="67" y="97"/>
                  <a:pt x="67" y="97"/>
                  <a:pt x="67" y="97"/>
                </a:cubicBezTo>
                <a:cubicBezTo>
                  <a:pt x="66" y="97"/>
                  <a:pt x="65" y="96"/>
                  <a:pt x="65" y="95"/>
                </a:cubicBezTo>
                <a:cubicBezTo>
                  <a:pt x="63" y="97"/>
                  <a:pt x="63" y="97"/>
                  <a:pt x="63" y="97"/>
                </a:cubicBezTo>
                <a:cubicBezTo>
                  <a:pt x="64" y="100"/>
                  <a:pt x="60" y="101"/>
                  <a:pt x="60" y="103"/>
                </a:cubicBezTo>
                <a:cubicBezTo>
                  <a:pt x="59" y="103"/>
                  <a:pt x="57" y="103"/>
                  <a:pt x="56" y="102"/>
                </a:cubicBezTo>
                <a:cubicBezTo>
                  <a:pt x="54" y="102"/>
                  <a:pt x="52" y="104"/>
                  <a:pt x="50" y="103"/>
                </a:cubicBezTo>
                <a:cubicBezTo>
                  <a:pt x="51" y="103"/>
                  <a:pt x="51" y="104"/>
                  <a:pt x="50" y="104"/>
                </a:cubicBezTo>
                <a:cubicBezTo>
                  <a:pt x="49" y="103"/>
                  <a:pt x="48" y="106"/>
                  <a:pt x="47" y="105"/>
                </a:cubicBezTo>
                <a:cubicBezTo>
                  <a:pt x="47" y="107"/>
                  <a:pt x="49" y="107"/>
                  <a:pt x="50" y="109"/>
                </a:cubicBezTo>
                <a:cubicBezTo>
                  <a:pt x="50" y="110"/>
                  <a:pt x="50" y="110"/>
                  <a:pt x="50" y="110"/>
                </a:cubicBezTo>
                <a:cubicBezTo>
                  <a:pt x="50" y="110"/>
                  <a:pt x="50" y="110"/>
                  <a:pt x="50" y="111"/>
                </a:cubicBezTo>
                <a:cubicBezTo>
                  <a:pt x="51" y="110"/>
                  <a:pt x="51" y="110"/>
                  <a:pt x="51" y="110"/>
                </a:cubicBezTo>
                <a:cubicBezTo>
                  <a:pt x="52" y="111"/>
                  <a:pt x="53" y="113"/>
                  <a:pt x="55" y="113"/>
                </a:cubicBezTo>
                <a:cubicBezTo>
                  <a:pt x="56" y="115"/>
                  <a:pt x="58" y="115"/>
                  <a:pt x="59" y="116"/>
                </a:cubicBezTo>
                <a:cubicBezTo>
                  <a:pt x="61" y="119"/>
                  <a:pt x="64" y="120"/>
                  <a:pt x="67" y="121"/>
                </a:cubicBezTo>
                <a:cubicBezTo>
                  <a:pt x="69" y="123"/>
                  <a:pt x="70" y="123"/>
                  <a:pt x="72" y="124"/>
                </a:cubicBezTo>
                <a:cubicBezTo>
                  <a:pt x="74" y="127"/>
                  <a:pt x="76" y="130"/>
                  <a:pt x="79" y="132"/>
                </a:cubicBezTo>
                <a:cubicBezTo>
                  <a:pt x="80" y="134"/>
                  <a:pt x="80" y="135"/>
                  <a:pt x="82" y="137"/>
                </a:cubicBezTo>
                <a:cubicBezTo>
                  <a:pt x="82" y="137"/>
                  <a:pt x="82" y="138"/>
                  <a:pt x="81" y="138"/>
                </a:cubicBezTo>
                <a:cubicBezTo>
                  <a:pt x="81" y="139"/>
                  <a:pt x="82" y="140"/>
                  <a:pt x="82" y="141"/>
                </a:cubicBezTo>
                <a:cubicBezTo>
                  <a:pt x="83" y="143"/>
                  <a:pt x="85" y="140"/>
                  <a:pt x="86" y="141"/>
                </a:cubicBezTo>
                <a:cubicBezTo>
                  <a:pt x="86" y="141"/>
                  <a:pt x="86" y="142"/>
                  <a:pt x="86" y="142"/>
                </a:cubicBezTo>
                <a:cubicBezTo>
                  <a:pt x="86" y="142"/>
                  <a:pt x="86" y="142"/>
                  <a:pt x="86" y="142"/>
                </a:cubicBezTo>
                <a:cubicBezTo>
                  <a:pt x="86" y="143"/>
                  <a:pt x="86" y="143"/>
                  <a:pt x="86" y="143"/>
                </a:cubicBezTo>
                <a:cubicBezTo>
                  <a:pt x="86" y="144"/>
                  <a:pt x="86" y="144"/>
                  <a:pt x="86" y="144"/>
                </a:cubicBezTo>
                <a:cubicBezTo>
                  <a:pt x="86" y="144"/>
                  <a:pt x="86" y="144"/>
                  <a:pt x="86" y="144"/>
                </a:cubicBezTo>
                <a:cubicBezTo>
                  <a:pt x="86" y="145"/>
                  <a:pt x="86" y="145"/>
                  <a:pt x="87" y="146"/>
                </a:cubicBezTo>
                <a:cubicBezTo>
                  <a:pt x="86" y="146"/>
                  <a:pt x="86" y="146"/>
                  <a:pt x="85" y="146"/>
                </a:cubicBezTo>
                <a:cubicBezTo>
                  <a:pt x="85" y="146"/>
                  <a:pt x="86" y="147"/>
                  <a:pt x="85" y="147"/>
                </a:cubicBezTo>
                <a:cubicBezTo>
                  <a:pt x="85" y="147"/>
                  <a:pt x="85" y="147"/>
                  <a:pt x="85" y="147"/>
                </a:cubicBezTo>
                <a:cubicBezTo>
                  <a:pt x="84" y="147"/>
                  <a:pt x="84" y="148"/>
                  <a:pt x="83" y="148"/>
                </a:cubicBezTo>
                <a:cubicBezTo>
                  <a:pt x="83" y="147"/>
                  <a:pt x="81" y="148"/>
                  <a:pt x="82" y="147"/>
                </a:cubicBezTo>
                <a:cubicBezTo>
                  <a:pt x="79" y="145"/>
                  <a:pt x="79" y="145"/>
                  <a:pt x="79" y="145"/>
                </a:cubicBezTo>
                <a:cubicBezTo>
                  <a:pt x="79" y="146"/>
                  <a:pt x="79" y="146"/>
                  <a:pt x="79" y="146"/>
                </a:cubicBezTo>
                <a:cubicBezTo>
                  <a:pt x="77" y="147"/>
                  <a:pt x="80" y="147"/>
                  <a:pt x="80" y="148"/>
                </a:cubicBezTo>
                <a:cubicBezTo>
                  <a:pt x="81" y="149"/>
                  <a:pt x="81" y="150"/>
                  <a:pt x="80" y="150"/>
                </a:cubicBezTo>
                <a:cubicBezTo>
                  <a:pt x="80" y="151"/>
                  <a:pt x="81" y="151"/>
                  <a:pt x="81" y="152"/>
                </a:cubicBezTo>
                <a:cubicBezTo>
                  <a:pt x="81" y="152"/>
                  <a:pt x="80" y="152"/>
                  <a:pt x="80" y="152"/>
                </a:cubicBezTo>
                <a:cubicBezTo>
                  <a:pt x="80" y="152"/>
                  <a:pt x="80" y="153"/>
                  <a:pt x="80" y="153"/>
                </a:cubicBezTo>
                <a:cubicBezTo>
                  <a:pt x="81" y="154"/>
                  <a:pt x="82" y="156"/>
                  <a:pt x="83" y="156"/>
                </a:cubicBezTo>
                <a:cubicBezTo>
                  <a:pt x="83" y="157"/>
                  <a:pt x="82" y="159"/>
                  <a:pt x="80" y="160"/>
                </a:cubicBezTo>
                <a:cubicBezTo>
                  <a:pt x="77" y="161"/>
                  <a:pt x="78" y="157"/>
                  <a:pt x="76" y="156"/>
                </a:cubicBezTo>
                <a:cubicBezTo>
                  <a:pt x="76" y="156"/>
                  <a:pt x="76" y="156"/>
                  <a:pt x="75" y="156"/>
                </a:cubicBezTo>
                <a:cubicBezTo>
                  <a:pt x="75" y="156"/>
                  <a:pt x="74" y="156"/>
                  <a:pt x="75" y="155"/>
                </a:cubicBezTo>
                <a:cubicBezTo>
                  <a:pt x="73" y="155"/>
                  <a:pt x="73" y="155"/>
                  <a:pt x="73" y="155"/>
                </a:cubicBezTo>
                <a:cubicBezTo>
                  <a:pt x="71" y="157"/>
                  <a:pt x="69" y="153"/>
                  <a:pt x="68" y="156"/>
                </a:cubicBezTo>
                <a:cubicBezTo>
                  <a:pt x="69" y="158"/>
                  <a:pt x="66" y="159"/>
                  <a:pt x="65" y="159"/>
                </a:cubicBezTo>
                <a:cubicBezTo>
                  <a:pt x="64" y="160"/>
                  <a:pt x="63" y="160"/>
                  <a:pt x="62" y="160"/>
                </a:cubicBezTo>
                <a:cubicBezTo>
                  <a:pt x="62" y="160"/>
                  <a:pt x="62" y="160"/>
                  <a:pt x="62" y="160"/>
                </a:cubicBezTo>
                <a:cubicBezTo>
                  <a:pt x="61" y="162"/>
                  <a:pt x="60" y="163"/>
                  <a:pt x="58" y="163"/>
                </a:cubicBezTo>
                <a:cubicBezTo>
                  <a:pt x="59" y="163"/>
                  <a:pt x="59" y="164"/>
                  <a:pt x="59" y="165"/>
                </a:cubicBezTo>
                <a:cubicBezTo>
                  <a:pt x="58" y="165"/>
                  <a:pt x="58" y="165"/>
                  <a:pt x="58" y="165"/>
                </a:cubicBezTo>
                <a:cubicBezTo>
                  <a:pt x="58" y="165"/>
                  <a:pt x="58" y="165"/>
                  <a:pt x="58" y="165"/>
                </a:cubicBezTo>
                <a:cubicBezTo>
                  <a:pt x="59" y="165"/>
                  <a:pt x="59" y="166"/>
                  <a:pt x="60" y="166"/>
                </a:cubicBezTo>
                <a:cubicBezTo>
                  <a:pt x="61" y="166"/>
                  <a:pt x="61" y="166"/>
                  <a:pt x="61" y="166"/>
                </a:cubicBezTo>
                <a:cubicBezTo>
                  <a:pt x="61" y="167"/>
                  <a:pt x="61" y="167"/>
                  <a:pt x="61" y="167"/>
                </a:cubicBezTo>
                <a:cubicBezTo>
                  <a:pt x="61" y="168"/>
                  <a:pt x="60" y="167"/>
                  <a:pt x="60" y="167"/>
                </a:cubicBezTo>
                <a:cubicBezTo>
                  <a:pt x="60" y="168"/>
                  <a:pt x="60" y="168"/>
                  <a:pt x="59" y="168"/>
                </a:cubicBezTo>
                <a:cubicBezTo>
                  <a:pt x="58" y="167"/>
                  <a:pt x="58" y="167"/>
                  <a:pt x="58" y="167"/>
                </a:cubicBezTo>
                <a:cubicBezTo>
                  <a:pt x="59" y="167"/>
                  <a:pt x="59" y="167"/>
                  <a:pt x="59" y="167"/>
                </a:cubicBezTo>
                <a:cubicBezTo>
                  <a:pt x="59" y="167"/>
                  <a:pt x="58" y="166"/>
                  <a:pt x="58" y="166"/>
                </a:cubicBezTo>
                <a:cubicBezTo>
                  <a:pt x="58" y="166"/>
                  <a:pt x="57" y="166"/>
                  <a:pt x="57" y="166"/>
                </a:cubicBezTo>
                <a:cubicBezTo>
                  <a:pt x="57" y="166"/>
                  <a:pt x="57" y="165"/>
                  <a:pt x="57" y="165"/>
                </a:cubicBezTo>
                <a:cubicBezTo>
                  <a:pt x="57" y="165"/>
                  <a:pt x="56" y="165"/>
                  <a:pt x="56" y="165"/>
                </a:cubicBezTo>
                <a:cubicBezTo>
                  <a:pt x="56" y="166"/>
                  <a:pt x="56" y="166"/>
                  <a:pt x="57" y="166"/>
                </a:cubicBezTo>
                <a:cubicBezTo>
                  <a:pt x="56" y="167"/>
                  <a:pt x="55" y="166"/>
                  <a:pt x="54" y="168"/>
                </a:cubicBezTo>
                <a:cubicBezTo>
                  <a:pt x="54" y="168"/>
                  <a:pt x="55" y="168"/>
                  <a:pt x="55" y="168"/>
                </a:cubicBezTo>
                <a:cubicBezTo>
                  <a:pt x="54" y="169"/>
                  <a:pt x="54" y="169"/>
                  <a:pt x="54" y="169"/>
                </a:cubicBezTo>
                <a:cubicBezTo>
                  <a:pt x="54" y="169"/>
                  <a:pt x="55" y="169"/>
                  <a:pt x="55" y="169"/>
                </a:cubicBezTo>
                <a:cubicBezTo>
                  <a:pt x="54" y="170"/>
                  <a:pt x="54" y="170"/>
                  <a:pt x="54" y="170"/>
                </a:cubicBezTo>
                <a:cubicBezTo>
                  <a:pt x="54" y="170"/>
                  <a:pt x="54" y="170"/>
                  <a:pt x="53" y="169"/>
                </a:cubicBezTo>
                <a:cubicBezTo>
                  <a:pt x="53" y="170"/>
                  <a:pt x="53" y="170"/>
                  <a:pt x="53" y="170"/>
                </a:cubicBezTo>
                <a:cubicBezTo>
                  <a:pt x="51" y="170"/>
                  <a:pt x="50" y="173"/>
                  <a:pt x="49" y="173"/>
                </a:cubicBezTo>
                <a:cubicBezTo>
                  <a:pt x="50" y="175"/>
                  <a:pt x="48" y="175"/>
                  <a:pt x="48" y="176"/>
                </a:cubicBezTo>
                <a:cubicBezTo>
                  <a:pt x="48" y="176"/>
                  <a:pt x="47" y="176"/>
                  <a:pt x="48" y="177"/>
                </a:cubicBezTo>
                <a:cubicBezTo>
                  <a:pt x="48" y="177"/>
                  <a:pt x="48" y="177"/>
                  <a:pt x="48" y="177"/>
                </a:cubicBezTo>
                <a:cubicBezTo>
                  <a:pt x="47" y="177"/>
                  <a:pt x="47" y="177"/>
                  <a:pt x="47" y="177"/>
                </a:cubicBezTo>
                <a:cubicBezTo>
                  <a:pt x="47" y="177"/>
                  <a:pt x="46" y="177"/>
                  <a:pt x="46" y="177"/>
                </a:cubicBezTo>
                <a:cubicBezTo>
                  <a:pt x="46" y="178"/>
                  <a:pt x="46" y="178"/>
                  <a:pt x="46" y="178"/>
                </a:cubicBezTo>
                <a:cubicBezTo>
                  <a:pt x="46" y="179"/>
                  <a:pt x="45" y="178"/>
                  <a:pt x="44" y="178"/>
                </a:cubicBezTo>
                <a:cubicBezTo>
                  <a:pt x="44" y="179"/>
                  <a:pt x="45" y="179"/>
                  <a:pt x="45" y="179"/>
                </a:cubicBezTo>
                <a:cubicBezTo>
                  <a:pt x="44" y="180"/>
                  <a:pt x="43" y="181"/>
                  <a:pt x="42" y="179"/>
                </a:cubicBezTo>
                <a:cubicBezTo>
                  <a:pt x="40" y="181"/>
                  <a:pt x="39" y="180"/>
                  <a:pt x="38" y="181"/>
                </a:cubicBezTo>
                <a:cubicBezTo>
                  <a:pt x="37" y="181"/>
                  <a:pt x="35" y="181"/>
                  <a:pt x="35" y="180"/>
                </a:cubicBezTo>
                <a:cubicBezTo>
                  <a:pt x="35" y="180"/>
                  <a:pt x="35" y="180"/>
                  <a:pt x="35" y="180"/>
                </a:cubicBezTo>
                <a:cubicBezTo>
                  <a:pt x="34" y="181"/>
                  <a:pt x="34" y="180"/>
                  <a:pt x="33" y="180"/>
                </a:cubicBezTo>
                <a:cubicBezTo>
                  <a:pt x="32" y="181"/>
                  <a:pt x="31" y="179"/>
                  <a:pt x="29" y="181"/>
                </a:cubicBezTo>
                <a:cubicBezTo>
                  <a:pt x="29" y="181"/>
                  <a:pt x="30" y="182"/>
                  <a:pt x="30" y="182"/>
                </a:cubicBezTo>
                <a:cubicBezTo>
                  <a:pt x="29" y="183"/>
                  <a:pt x="29" y="182"/>
                  <a:pt x="28" y="182"/>
                </a:cubicBezTo>
                <a:cubicBezTo>
                  <a:pt x="27" y="184"/>
                  <a:pt x="27" y="181"/>
                  <a:pt x="26" y="181"/>
                </a:cubicBezTo>
                <a:cubicBezTo>
                  <a:pt x="25" y="181"/>
                  <a:pt x="25" y="182"/>
                  <a:pt x="24" y="181"/>
                </a:cubicBezTo>
                <a:cubicBezTo>
                  <a:pt x="24" y="182"/>
                  <a:pt x="23" y="181"/>
                  <a:pt x="23" y="183"/>
                </a:cubicBezTo>
                <a:cubicBezTo>
                  <a:pt x="23" y="182"/>
                  <a:pt x="23" y="182"/>
                  <a:pt x="23" y="182"/>
                </a:cubicBezTo>
                <a:cubicBezTo>
                  <a:pt x="24" y="183"/>
                  <a:pt x="24" y="183"/>
                  <a:pt x="24" y="183"/>
                </a:cubicBezTo>
                <a:cubicBezTo>
                  <a:pt x="25" y="182"/>
                  <a:pt x="25" y="185"/>
                  <a:pt x="27" y="185"/>
                </a:cubicBezTo>
                <a:cubicBezTo>
                  <a:pt x="26" y="186"/>
                  <a:pt x="27" y="187"/>
                  <a:pt x="26" y="188"/>
                </a:cubicBezTo>
                <a:cubicBezTo>
                  <a:pt x="25" y="188"/>
                  <a:pt x="23" y="188"/>
                  <a:pt x="22" y="186"/>
                </a:cubicBezTo>
                <a:cubicBezTo>
                  <a:pt x="22" y="187"/>
                  <a:pt x="21" y="187"/>
                  <a:pt x="21" y="187"/>
                </a:cubicBezTo>
                <a:cubicBezTo>
                  <a:pt x="20" y="186"/>
                  <a:pt x="18" y="187"/>
                  <a:pt x="18" y="185"/>
                </a:cubicBezTo>
                <a:cubicBezTo>
                  <a:pt x="18" y="185"/>
                  <a:pt x="18" y="185"/>
                  <a:pt x="18" y="185"/>
                </a:cubicBezTo>
                <a:cubicBezTo>
                  <a:pt x="17" y="187"/>
                  <a:pt x="15" y="186"/>
                  <a:pt x="14" y="187"/>
                </a:cubicBezTo>
                <a:cubicBezTo>
                  <a:pt x="13" y="186"/>
                  <a:pt x="13" y="186"/>
                  <a:pt x="13" y="186"/>
                </a:cubicBezTo>
                <a:cubicBezTo>
                  <a:pt x="12" y="186"/>
                  <a:pt x="12" y="186"/>
                  <a:pt x="12" y="186"/>
                </a:cubicBezTo>
                <a:cubicBezTo>
                  <a:pt x="12" y="186"/>
                  <a:pt x="11" y="187"/>
                  <a:pt x="11" y="186"/>
                </a:cubicBezTo>
                <a:cubicBezTo>
                  <a:pt x="11" y="186"/>
                  <a:pt x="11" y="186"/>
                  <a:pt x="11" y="186"/>
                </a:cubicBezTo>
                <a:cubicBezTo>
                  <a:pt x="11" y="187"/>
                  <a:pt x="10" y="187"/>
                  <a:pt x="9" y="187"/>
                </a:cubicBezTo>
                <a:cubicBezTo>
                  <a:pt x="10" y="188"/>
                  <a:pt x="10" y="188"/>
                  <a:pt x="10" y="188"/>
                </a:cubicBezTo>
                <a:cubicBezTo>
                  <a:pt x="10" y="188"/>
                  <a:pt x="10" y="189"/>
                  <a:pt x="9" y="189"/>
                </a:cubicBezTo>
                <a:cubicBezTo>
                  <a:pt x="9" y="188"/>
                  <a:pt x="8" y="188"/>
                  <a:pt x="9" y="187"/>
                </a:cubicBezTo>
                <a:cubicBezTo>
                  <a:pt x="8" y="188"/>
                  <a:pt x="8" y="188"/>
                  <a:pt x="8" y="188"/>
                </a:cubicBezTo>
                <a:cubicBezTo>
                  <a:pt x="7" y="188"/>
                  <a:pt x="7" y="188"/>
                  <a:pt x="6" y="187"/>
                </a:cubicBezTo>
                <a:cubicBezTo>
                  <a:pt x="5" y="189"/>
                  <a:pt x="3" y="187"/>
                  <a:pt x="2" y="189"/>
                </a:cubicBezTo>
                <a:cubicBezTo>
                  <a:pt x="2" y="189"/>
                  <a:pt x="4" y="189"/>
                  <a:pt x="3" y="190"/>
                </a:cubicBezTo>
                <a:cubicBezTo>
                  <a:pt x="2" y="190"/>
                  <a:pt x="2" y="189"/>
                  <a:pt x="2" y="189"/>
                </a:cubicBezTo>
                <a:cubicBezTo>
                  <a:pt x="2" y="190"/>
                  <a:pt x="0" y="191"/>
                  <a:pt x="0" y="192"/>
                </a:cubicBezTo>
                <a:cubicBezTo>
                  <a:pt x="0" y="192"/>
                  <a:pt x="1" y="193"/>
                  <a:pt x="1" y="194"/>
                </a:cubicBezTo>
                <a:cubicBezTo>
                  <a:pt x="3" y="194"/>
                  <a:pt x="4" y="194"/>
                  <a:pt x="5" y="193"/>
                </a:cubicBezTo>
                <a:cubicBezTo>
                  <a:pt x="6" y="193"/>
                  <a:pt x="6" y="195"/>
                  <a:pt x="7" y="194"/>
                </a:cubicBezTo>
                <a:cubicBezTo>
                  <a:pt x="8" y="195"/>
                  <a:pt x="9" y="194"/>
                  <a:pt x="9" y="196"/>
                </a:cubicBezTo>
                <a:cubicBezTo>
                  <a:pt x="8" y="196"/>
                  <a:pt x="8" y="198"/>
                  <a:pt x="7" y="198"/>
                </a:cubicBezTo>
                <a:cubicBezTo>
                  <a:pt x="7" y="198"/>
                  <a:pt x="8" y="198"/>
                  <a:pt x="8" y="199"/>
                </a:cubicBezTo>
                <a:cubicBezTo>
                  <a:pt x="8" y="198"/>
                  <a:pt x="8" y="198"/>
                  <a:pt x="8" y="198"/>
                </a:cubicBezTo>
                <a:cubicBezTo>
                  <a:pt x="8" y="200"/>
                  <a:pt x="10" y="200"/>
                  <a:pt x="11" y="201"/>
                </a:cubicBezTo>
                <a:cubicBezTo>
                  <a:pt x="8" y="203"/>
                  <a:pt x="8" y="203"/>
                  <a:pt x="8" y="203"/>
                </a:cubicBezTo>
                <a:cubicBezTo>
                  <a:pt x="10" y="205"/>
                  <a:pt x="11" y="207"/>
                  <a:pt x="13" y="209"/>
                </a:cubicBezTo>
                <a:cubicBezTo>
                  <a:pt x="13" y="210"/>
                  <a:pt x="14" y="210"/>
                  <a:pt x="14" y="211"/>
                </a:cubicBezTo>
                <a:cubicBezTo>
                  <a:pt x="15" y="212"/>
                  <a:pt x="15" y="212"/>
                  <a:pt x="15" y="212"/>
                </a:cubicBezTo>
                <a:cubicBezTo>
                  <a:pt x="15" y="212"/>
                  <a:pt x="15" y="212"/>
                  <a:pt x="15" y="212"/>
                </a:cubicBezTo>
                <a:cubicBezTo>
                  <a:pt x="16" y="212"/>
                  <a:pt x="16" y="212"/>
                  <a:pt x="16" y="212"/>
                </a:cubicBezTo>
                <a:cubicBezTo>
                  <a:pt x="15" y="213"/>
                  <a:pt x="16" y="214"/>
                  <a:pt x="15" y="215"/>
                </a:cubicBezTo>
                <a:cubicBezTo>
                  <a:pt x="15" y="215"/>
                  <a:pt x="15" y="215"/>
                  <a:pt x="15" y="215"/>
                </a:cubicBezTo>
                <a:cubicBezTo>
                  <a:pt x="15" y="215"/>
                  <a:pt x="16" y="215"/>
                  <a:pt x="16" y="215"/>
                </a:cubicBezTo>
                <a:cubicBezTo>
                  <a:pt x="17" y="216"/>
                  <a:pt x="17" y="216"/>
                  <a:pt x="17" y="216"/>
                </a:cubicBezTo>
                <a:cubicBezTo>
                  <a:pt x="17" y="216"/>
                  <a:pt x="17" y="216"/>
                  <a:pt x="16" y="216"/>
                </a:cubicBezTo>
                <a:cubicBezTo>
                  <a:pt x="17" y="216"/>
                  <a:pt x="17" y="216"/>
                  <a:pt x="17" y="216"/>
                </a:cubicBezTo>
                <a:cubicBezTo>
                  <a:pt x="17" y="216"/>
                  <a:pt x="17" y="216"/>
                  <a:pt x="18" y="216"/>
                </a:cubicBezTo>
                <a:cubicBezTo>
                  <a:pt x="18" y="216"/>
                  <a:pt x="18" y="216"/>
                  <a:pt x="18" y="216"/>
                </a:cubicBezTo>
                <a:cubicBezTo>
                  <a:pt x="16" y="220"/>
                  <a:pt x="21" y="219"/>
                  <a:pt x="21" y="222"/>
                </a:cubicBezTo>
                <a:cubicBezTo>
                  <a:pt x="20" y="225"/>
                  <a:pt x="19" y="223"/>
                  <a:pt x="18" y="224"/>
                </a:cubicBezTo>
                <a:cubicBezTo>
                  <a:pt x="18" y="224"/>
                  <a:pt x="19" y="225"/>
                  <a:pt x="19" y="226"/>
                </a:cubicBezTo>
                <a:cubicBezTo>
                  <a:pt x="18" y="226"/>
                  <a:pt x="17" y="227"/>
                  <a:pt x="15" y="228"/>
                </a:cubicBezTo>
                <a:cubicBezTo>
                  <a:pt x="15" y="229"/>
                  <a:pt x="16" y="230"/>
                  <a:pt x="15" y="231"/>
                </a:cubicBezTo>
                <a:cubicBezTo>
                  <a:pt x="16" y="231"/>
                  <a:pt x="16" y="231"/>
                  <a:pt x="16" y="231"/>
                </a:cubicBezTo>
                <a:cubicBezTo>
                  <a:pt x="15" y="232"/>
                  <a:pt x="14" y="232"/>
                  <a:pt x="13" y="233"/>
                </a:cubicBezTo>
                <a:cubicBezTo>
                  <a:pt x="14" y="234"/>
                  <a:pt x="13" y="235"/>
                  <a:pt x="12" y="236"/>
                </a:cubicBezTo>
                <a:cubicBezTo>
                  <a:pt x="15" y="237"/>
                  <a:pt x="15" y="237"/>
                  <a:pt x="15" y="237"/>
                </a:cubicBezTo>
                <a:cubicBezTo>
                  <a:pt x="15" y="238"/>
                  <a:pt x="15" y="239"/>
                  <a:pt x="14" y="240"/>
                </a:cubicBezTo>
                <a:cubicBezTo>
                  <a:pt x="15" y="240"/>
                  <a:pt x="15" y="240"/>
                  <a:pt x="15" y="241"/>
                </a:cubicBezTo>
                <a:cubicBezTo>
                  <a:pt x="16" y="241"/>
                  <a:pt x="17" y="242"/>
                  <a:pt x="15" y="242"/>
                </a:cubicBezTo>
                <a:cubicBezTo>
                  <a:pt x="16" y="244"/>
                  <a:pt x="14" y="246"/>
                  <a:pt x="13" y="247"/>
                </a:cubicBezTo>
                <a:cubicBezTo>
                  <a:pt x="13" y="249"/>
                  <a:pt x="14" y="249"/>
                  <a:pt x="14" y="250"/>
                </a:cubicBezTo>
                <a:cubicBezTo>
                  <a:pt x="15" y="250"/>
                  <a:pt x="15" y="251"/>
                  <a:pt x="16" y="250"/>
                </a:cubicBezTo>
                <a:cubicBezTo>
                  <a:pt x="16" y="250"/>
                  <a:pt x="16" y="250"/>
                  <a:pt x="16" y="250"/>
                </a:cubicBezTo>
                <a:cubicBezTo>
                  <a:pt x="18" y="249"/>
                  <a:pt x="18" y="249"/>
                  <a:pt x="18" y="249"/>
                </a:cubicBezTo>
                <a:cubicBezTo>
                  <a:pt x="18" y="249"/>
                  <a:pt x="19" y="250"/>
                  <a:pt x="19" y="251"/>
                </a:cubicBezTo>
                <a:cubicBezTo>
                  <a:pt x="18" y="251"/>
                  <a:pt x="18" y="252"/>
                  <a:pt x="17" y="252"/>
                </a:cubicBezTo>
                <a:cubicBezTo>
                  <a:pt x="17" y="253"/>
                  <a:pt x="16" y="254"/>
                  <a:pt x="16" y="256"/>
                </a:cubicBezTo>
                <a:cubicBezTo>
                  <a:pt x="16" y="257"/>
                  <a:pt x="17" y="256"/>
                  <a:pt x="18" y="256"/>
                </a:cubicBezTo>
                <a:cubicBezTo>
                  <a:pt x="18" y="256"/>
                  <a:pt x="18" y="256"/>
                  <a:pt x="18" y="256"/>
                </a:cubicBezTo>
                <a:cubicBezTo>
                  <a:pt x="18" y="256"/>
                  <a:pt x="20" y="256"/>
                  <a:pt x="20" y="255"/>
                </a:cubicBezTo>
                <a:cubicBezTo>
                  <a:pt x="21" y="256"/>
                  <a:pt x="20" y="257"/>
                  <a:pt x="20" y="258"/>
                </a:cubicBezTo>
                <a:cubicBezTo>
                  <a:pt x="21" y="259"/>
                  <a:pt x="23" y="259"/>
                  <a:pt x="23" y="260"/>
                </a:cubicBezTo>
                <a:cubicBezTo>
                  <a:pt x="23" y="259"/>
                  <a:pt x="23" y="259"/>
                  <a:pt x="24" y="259"/>
                </a:cubicBezTo>
                <a:cubicBezTo>
                  <a:pt x="24" y="260"/>
                  <a:pt x="24" y="260"/>
                  <a:pt x="24" y="260"/>
                </a:cubicBezTo>
                <a:cubicBezTo>
                  <a:pt x="24" y="260"/>
                  <a:pt x="25" y="259"/>
                  <a:pt x="25" y="259"/>
                </a:cubicBezTo>
                <a:cubicBezTo>
                  <a:pt x="26" y="261"/>
                  <a:pt x="28" y="258"/>
                  <a:pt x="29" y="260"/>
                </a:cubicBezTo>
                <a:cubicBezTo>
                  <a:pt x="29" y="260"/>
                  <a:pt x="29" y="261"/>
                  <a:pt x="29" y="261"/>
                </a:cubicBezTo>
                <a:cubicBezTo>
                  <a:pt x="31" y="262"/>
                  <a:pt x="32" y="264"/>
                  <a:pt x="33" y="265"/>
                </a:cubicBezTo>
                <a:cubicBezTo>
                  <a:pt x="34" y="265"/>
                  <a:pt x="35" y="263"/>
                  <a:pt x="36" y="265"/>
                </a:cubicBezTo>
                <a:cubicBezTo>
                  <a:pt x="36" y="265"/>
                  <a:pt x="36" y="266"/>
                  <a:pt x="36" y="267"/>
                </a:cubicBezTo>
                <a:cubicBezTo>
                  <a:pt x="36" y="268"/>
                  <a:pt x="36" y="269"/>
                  <a:pt x="36" y="271"/>
                </a:cubicBezTo>
                <a:cubicBezTo>
                  <a:pt x="36" y="272"/>
                  <a:pt x="36" y="273"/>
                  <a:pt x="34" y="273"/>
                </a:cubicBezTo>
                <a:cubicBezTo>
                  <a:pt x="35" y="274"/>
                  <a:pt x="35" y="275"/>
                  <a:pt x="36" y="275"/>
                </a:cubicBezTo>
                <a:cubicBezTo>
                  <a:pt x="35" y="279"/>
                  <a:pt x="39" y="279"/>
                  <a:pt x="39" y="282"/>
                </a:cubicBezTo>
                <a:cubicBezTo>
                  <a:pt x="40" y="281"/>
                  <a:pt x="40" y="281"/>
                  <a:pt x="41" y="281"/>
                </a:cubicBezTo>
                <a:cubicBezTo>
                  <a:pt x="40" y="278"/>
                  <a:pt x="43" y="275"/>
                  <a:pt x="45" y="274"/>
                </a:cubicBezTo>
                <a:cubicBezTo>
                  <a:pt x="48" y="274"/>
                  <a:pt x="44" y="275"/>
                  <a:pt x="47" y="275"/>
                </a:cubicBezTo>
                <a:cubicBezTo>
                  <a:pt x="47" y="274"/>
                  <a:pt x="47" y="274"/>
                  <a:pt x="47" y="274"/>
                </a:cubicBezTo>
                <a:cubicBezTo>
                  <a:pt x="48" y="274"/>
                  <a:pt x="48" y="273"/>
                  <a:pt x="49" y="274"/>
                </a:cubicBezTo>
                <a:cubicBezTo>
                  <a:pt x="50" y="272"/>
                  <a:pt x="51" y="274"/>
                  <a:pt x="53" y="274"/>
                </a:cubicBezTo>
                <a:cubicBezTo>
                  <a:pt x="51" y="275"/>
                  <a:pt x="53" y="276"/>
                  <a:pt x="52" y="277"/>
                </a:cubicBezTo>
                <a:cubicBezTo>
                  <a:pt x="53" y="278"/>
                  <a:pt x="54" y="279"/>
                  <a:pt x="54" y="279"/>
                </a:cubicBezTo>
                <a:cubicBezTo>
                  <a:pt x="54" y="280"/>
                  <a:pt x="55" y="282"/>
                  <a:pt x="54" y="282"/>
                </a:cubicBezTo>
                <a:cubicBezTo>
                  <a:pt x="55" y="283"/>
                  <a:pt x="55" y="283"/>
                  <a:pt x="55" y="283"/>
                </a:cubicBezTo>
                <a:cubicBezTo>
                  <a:pt x="55" y="284"/>
                  <a:pt x="54" y="285"/>
                  <a:pt x="54" y="285"/>
                </a:cubicBezTo>
                <a:cubicBezTo>
                  <a:pt x="54" y="287"/>
                  <a:pt x="54" y="288"/>
                  <a:pt x="55" y="289"/>
                </a:cubicBezTo>
                <a:cubicBezTo>
                  <a:pt x="55" y="289"/>
                  <a:pt x="55" y="289"/>
                  <a:pt x="55" y="289"/>
                </a:cubicBezTo>
                <a:cubicBezTo>
                  <a:pt x="56" y="289"/>
                  <a:pt x="56" y="290"/>
                  <a:pt x="56" y="290"/>
                </a:cubicBezTo>
                <a:cubicBezTo>
                  <a:pt x="56" y="292"/>
                  <a:pt x="54" y="291"/>
                  <a:pt x="54" y="293"/>
                </a:cubicBezTo>
                <a:cubicBezTo>
                  <a:pt x="53" y="293"/>
                  <a:pt x="53" y="293"/>
                  <a:pt x="53" y="293"/>
                </a:cubicBezTo>
                <a:cubicBezTo>
                  <a:pt x="53" y="294"/>
                  <a:pt x="53" y="294"/>
                  <a:pt x="53" y="294"/>
                </a:cubicBezTo>
                <a:cubicBezTo>
                  <a:pt x="53" y="294"/>
                  <a:pt x="53" y="294"/>
                  <a:pt x="52" y="294"/>
                </a:cubicBezTo>
                <a:cubicBezTo>
                  <a:pt x="52" y="295"/>
                  <a:pt x="52" y="295"/>
                  <a:pt x="52" y="295"/>
                </a:cubicBezTo>
                <a:cubicBezTo>
                  <a:pt x="53" y="295"/>
                  <a:pt x="53" y="295"/>
                  <a:pt x="53" y="295"/>
                </a:cubicBezTo>
                <a:cubicBezTo>
                  <a:pt x="52" y="296"/>
                  <a:pt x="53" y="298"/>
                  <a:pt x="53" y="299"/>
                </a:cubicBezTo>
                <a:cubicBezTo>
                  <a:pt x="53" y="299"/>
                  <a:pt x="54" y="298"/>
                  <a:pt x="54" y="299"/>
                </a:cubicBezTo>
                <a:cubicBezTo>
                  <a:pt x="57" y="296"/>
                  <a:pt x="57" y="296"/>
                  <a:pt x="57" y="296"/>
                </a:cubicBezTo>
                <a:cubicBezTo>
                  <a:pt x="57" y="296"/>
                  <a:pt x="57" y="296"/>
                  <a:pt x="57" y="297"/>
                </a:cubicBezTo>
                <a:cubicBezTo>
                  <a:pt x="58" y="297"/>
                  <a:pt x="58" y="297"/>
                  <a:pt x="58" y="297"/>
                </a:cubicBezTo>
                <a:cubicBezTo>
                  <a:pt x="59" y="299"/>
                  <a:pt x="58" y="301"/>
                  <a:pt x="58" y="302"/>
                </a:cubicBezTo>
                <a:cubicBezTo>
                  <a:pt x="58" y="302"/>
                  <a:pt x="58" y="302"/>
                  <a:pt x="58" y="302"/>
                </a:cubicBezTo>
                <a:cubicBezTo>
                  <a:pt x="59" y="301"/>
                  <a:pt x="59" y="302"/>
                  <a:pt x="60" y="302"/>
                </a:cubicBezTo>
                <a:cubicBezTo>
                  <a:pt x="60" y="303"/>
                  <a:pt x="62" y="303"/>
                  <a:pt x="61" y="304"/>
                </a:cubicBezTo>
                <a:cubicBezTo>
                  <a:pt x="61" y="305"/>
                  <a:pt x="61" y="305"/>
                  <a:pt x="61" y="305"/>
                </a:cubicBezTo>
                <a:cubicBezTo>
                  <a:pt x="61" y="306"/>
                  <a:pt x="61" y="306"/>
                  <a:pt x="61" y="306"/>
                </a:cubicBezTo>
                <a:cubicBezTo>
                  <a:pt x="61" y="306"/>
                  <a:pt x="61" y="305"/>
                  <a:pt x="61" y="305"/>
                </a:cubicBezTo>
                <a:cubicBezTo>
                  <a:pt x="63" y="303"/>
                  <a:pt x="63" y="307"/>
                  <a:pt x="64" y="307"/>
                </a:cubicBezTo>
                <a:cubicBezTo>
                  <a:pt x="64" y="306"/>
                  <a:pt x="64" y="306"/>
                  <a:pt x="64" y="306"/>
                </a:cubicBezTo>
                <a:cubicBezTo>
                  <a:pt x="66" y="306"/>
                  <a:pt x="68" y="306"/>
                  <a:pt x="69" y="304"/>
                </a:cubicBezTo>
                <a:cubicBezTo>
                  <a:pt x="71" y="304"/>
                  <a:pt x="73" y="304"/>
                  <a:pt x="73" y="306"/>
                </a:cubicBezTo>
                <a:cubicBezTo>
                  <a:pt x="74" y="306"/>
                  <a:pt x="74" y="306"/>
                  <a:pt x="74" y="306"/>
                </a:cubicBezTo>
                <a:cubicBezTo>
                  <a:pt x="75" y="305"/>
                  <a:pt x="74" y="307"/>
                  <a:pt x="75" y="307"/>
                </a:cubicBezTo>
                <a:cubicBezTo>
                  <a:pt x="75" y="307"/>
                  <a:pt x="74" y="307"/>
                  <a:pt x="75" y="308"/>
                </a:cubicBezTo>
                <a:cubicBezTo>
                  <a:pt x="76" y="308"/>
                  <a:pt x="76" y="310"/>
                  <a:pt x="77" y="309"/>
                </a:cubicBezTo>
                <a:cubicBezTo>
                  <a:pt x="78" y="310"/>
                  <a:pt x="79" y="309"/>
                  <a:pt x="79" y="310"/>
                </a:cubicBezTo>
                <a:cubicBezTo>
                  <a:pt x="80" y="308"/>
                  <a:pt x="82" y="307"/>
                  <a:pt x="84" y="308"/>
                </a:cubicBezTo>
                <a:cubicBezTo>
                  <a:pt x="86" y="307"/>
                  <a:pt x="87" y="310"/>
                  <a:pt x="89" y="310"/>
                </a:cubicBezTo>
                <a:cubicBezTo>
                  <a:pt x="90" y="309"/>
                  <a:pt x="91" y="307"/>
                  <a:pt x="91" y="306"/>
                </a:cubicBezTo>
                <a:cubicBezTo>
                  <a:pt x="92" y="307"/>
                  <a:pt x="93" y="308"/>
                  <a:pt x="94" y="308"/>
                </a:cubicBezTo>
                <a:cubicBezTo>
                  <a:pt x="94" y="307"/>
                  <a:pt x="94" y="307"/>
                  <a:pt x="94" y="307"/>
                </a:cubicBezTo>
                <a:cubicBezTo>
                  <a:pt x="94" y="307"/>
                  <a:pt x="94" y="307"/>
                  <a:pt x="94" y="307"/>
                </a:cubicBezTo>
                <a:cubicBezTo>
                  <a:pt x="95" y="306"/>
                  <a:pt x="94" y="306"/>
                  <a:pt x="95" y="306"/>
                </a:cubicBezTo>
                <a:cubicBezTo>
                  <a:pt x="96" y="307"/>
                  <a:pt x="98" y="305"/>
                  <a:pt x="100" y="306"/>
                </a:cubicBezTo>
                <a:cubicBezTo>
                  <a:pt x="100" y="305"/>
                  <a:pt x="100" y="305"/>
                  <a:pt x="101" y="305"/>
                </a:cubicBezTo>
                <a:cubicBezTo>
                  <a:pt x="101" y="303"/>
                  <a:pt x="103" y="301"/>
                  <a:pt x="105" y="300"/>
                </a:cubicBezTo>
                <a:cubicBezTo>
                  <a:pt x="105" y="299"/>
                  <a:pt x="105" y="299"/>
                  <a:pt x="105" y="299"/>
                </a:cubicBezTo>
                <a:cubicBezTo>
                  <a:pt x="105" y="299"/>
                  <a:pt x="105" y="299"/>
                  <a:pt x="105" y="299"/>
                </a:cubicBezTo>
                <a:cubicBezTo>
                  <a:pt x="105" y="298"/>
                  <a:pt x="105" y="298"/>
                  <a:pt x="105" y="298"/>
                </a:cubicBezTo>
                <a:cubicBezTo>
                  <a:pt x="105" y="297"/>
                  <a:pt x="105" y="297"/>
                  <a:pt x="105" y="297"/>
                </a:cubicBezTo>
                <a:cubicBezTo>
                  <a:pt x="105" y="296"/>
                  <a:pt x="102" y="295"/>
                  <a:pt x="104" y="294"/>
                </a:cubicBezTo>
                <a:cubicBezTo>
                  <a:pt x="105" y="294"/>
                  <a:pt x="105" y="294"/>
                  <a:pt x="106" y="294"/>
                </a:cubicBezTo>
                <a:cubicBezTo>
                  <a:pt x="106" y="294"/>
                  <a:pt x="106" y="293"/>
                  <a:pt x="106" y="293"/>
                </a:cubicBezTo>
                <a:cubicBezTo>
                  <a:pt x="107" y="293"/>
                  <a:pt x="108" y="295"/>
                  <a:pt x="109" y="294"/>
                </a:cubicBezTo>
                <a:cubicBezTo>
                  <a:pt x="110" y="295"/>
                  <a:pt x="110" y="295"/>
                  <a:pt x="110" y="295"/>
                </a:cubicBezTo>
                <a:cubicBezTo>
                  <a:pt x="110" y="296"/>
                  <a:pt x="111" y="297"/>
                  <a:pt x="110" y="297"/>
                </a:cubicBezTo>
                <a:cubicBezTo>
                  <a:pt x="110" y="296"/>
                  <a:pt x="109" y="296"/>
                  <a:pt x="109" y="296"/>
                </a:cubicBezTo>
                <a:cubicBezTo>
                  <a:pt x="109" y="297"/>
                  <a:pt x="108" y="297"/>
                  <a:pt x="109" y="298"/>
                </a:cubicBezTo>
                <a:cubicBezTo>
                  <a:pt x="109" y="298"/>
                  <a:pt x="109" y="298"/>
                  <a:pt x="109" y="298"/>
                </a:cubicBezTo>
                <a:cubicBezTo>
                  <a:pt x="108" y="298"/>
                  <a:pt x="108" y="298"/>
                  <a:pt x="108" y="298"/>
                </a:cubicBezTo>
                <a:cubicBezTo>
                  <a:pt x="108" y="298"/>
                  <a:pt x="108" y="298"/>
                  <a:pt x="108" y="298"/>
                </a:cubicBezTo>
                <a:cubicBezTo>
                  <a:pt x="108" y="298"/>
                  <a:pt x="108" y="299"/>
                  <a:pt x="107" y="299"/>
                </a:cubicBezTo>
                <a:cubicBezTo>
                  <a:pt x="108" y="299"/>
                  <a:pt x="108" y="299"/>
                  <a:pt x="108" y="299"/>
                </a:cubicBezTo>
                <a:cubicBezTo>
                  <a:pt x="108" y="299"/>
                  <a:pt x="109" y="299"/>
                  <a:pt x="109" y="300"/>
                </a:cubicBezTo>
                <a:cubicBezTo>
                  <a:pt x="109" y="300"/>
                  <a:pt x="109" y="300"/>
                  <a:pt x="110" y="300"/>
                </a:cubicBezTo>
                <a:cubicBezTo>
                  <a:pt x="110" y="300"/>
                  <a:pt x="109" y="301"/>
                  <a:pt x="109" y="301"/>
                </a:cubicBezTo>
                <a:cubicBezTo>
                  <a:pt x="109" y="302"/>
                  <a:pt x="109" y="303"/>
                  <a:pt x="110" y="303"/>
                </a:cubicBezTo>
                <a:cubicBezTo>
                  <a:pt x="111" y="303"/>
                  <a:pt x="111" y="303"/>
                  <a:pt x="111" y="304"/>
                </a:cubicBezTo>
                <a:cubicBezTo>
                  <a:pt x="111" y="304"/>
                  <a:pt x="111" y="304"/>
                  <a:pt x="111" y="304"/>
                </a:cubicBezTo>
                <a:cubicBezTo>
                  <a:pt x="111" y="303"/>
                  <a:pt x="111" y="303"/>
                  <a:pt x="111" y="303"/>
                </a:cubicBezTo>
                <a:cubicBezTo>
                  <a:pt x="111" y="303"/>
                  <a:pt x="111" y="302"/>
                  <a:pt x="112" y="302"/>
                </a:cubicBezTo>
                <a:cubicBezTo>
                  <a:pt x="114" y="301"/>
                  <a:pt x="111" y="298"/>
                  <a:pt x="113" y="297"/>
                </a:cubicBezTo>
                <a:cubicBezTo>
                  <a:pt x="113" y="296"/>
                  <a:pt x="113" y="297"/>
                  <a:pt x="113" y="297"/>
                </a:cubicBezTo>
                <a:cubicBezTo>
                  <a:pt x="116" y="296"/>
                  <a:pt x="116" y="293"/>
                  <a:pt x="117" y="290"/>
                </a:cubicBezTo>
                <a:cubicBezTo>
                  <a:pt x="119" y="290"/>
                  <a:pt x="119" y="287"/>
                  <a:pt x="122" y="288"/>
                </a:cubicBezTo>
                <a:cubicBezTo>
                  <a:pt x="124" y="290"/>
                  <a:pt x="121" y="292"/>
                  <a:pt x="122" y="294"/>
                </a:cubicBezTo>
                <a:cubicBezTo>
                  <a:pt x="122" y="296"/>
                  <a:pt x="121" y="297"/>
                  <a:pt x="120" y="299"/>
                </a:cubicBezTo>
                <a:cubicBezTo>
                  <a:pt x="122" y="300"/>
                  <a:pt x="118" y="301"/>
                  <a:pt x="119" y="303"/>
                </a:cubicBezTo>
                <a:cubicBezTo>
                  <a:pt x="119" y="305"/>
                  <a:pt x="119" y="308"/>
                  <a:pt x="117" y="309"/>
                </a:cubicBezTo>
                <a:cubicBezTo>
                  <a:pt x="115" y="311"/>
                  <a:pt x="120" y="313"/>
                  <a:pt x="116" y="315"/>
                </a:cubicBezTo>
                <a:cubicBezTo>
                  <a:pt x="117" y="315"/>
                  <a:pt x="117" y="315"/>
                  <a:pt x="117" y="315"/>
                </a:cubicBezTo>
                <a:cubicBezTo>
                  <a:pt x="116" y="315"/>
                  <a:pt x="117" y="316"/>
                  <a:pt x="116" y="316"/>
                </a:cubicBezTo>
                <a:cubicBezTo>
                  <a:pt x="118" y="317"/>
                  <a:pt x="118" y="317"/>
                  <a:pt x="118" y="317"/>
                </a:cubicBezTo>
                <a:cubicBezTo>
                  <a:pt x="117" y="318"/>
                  <a:pt x="117" y="318"/>
                  <a:pt x="117" y="318"/>
                </a:cubicBezTo>
                <a:cubicBezTo>
                  <a:pt x="118" y="319"/>
                  <a:pt x="118" y="319"/>
                  <a:pt x="118" y="319"/>
                </a:cubicBezTo>
                <a:cubicBezTo>
                  <a:pt x="117" y="319"/>
                  <a:pt x="117" y="319"/>
                  <a:pt x="117" y="319"/>
                </a:cubicBezTo>
                <a:cubicBezTo>
                  <a:pt x="118" y="319"/>
                  <a:pt x="118" y="319"/>
                  <a:pt x="118" y="320"/>
                </a:cubicBezTo>
                <a:cubicBezTo>
                  <a:pt x="118" y="319"/>
                  <a:pt x="118" y="319"/>
                  <a:pt x="118" y="319"/>
                </a:cubicBezTo>
                <a:cubicBezTo>
                  <a:pt x="119" y="319"/>
                  <a:pt x="121" y="319"/>
                  <a:pt x="122" y="320"/>
                </a:cubicBezTo>
                <a:cubicBezTo>
                  <a:pt x="122" y="321"/>
                  <a:pt x="123" y="322"/>
                  <a:pt x="122" y="323"/>
                </a:cubicBezTo>
                <a:cubicBezTo>
                  <a:pt x="122" y="323"/>
                  <a:pt x="122" y="323"/>
                  <a:pt x="122" y="323"/>
                </a:cubicBezTo>
                <a:cubicBezTo>
                  <a:pt x="123" y="323"/>
                  <a:pt x="123" y="323"/>
                  <a:pt x="123" y="323"/>
                </a:cubicBezTo>
                <a:cubicBezTo>
                  <a:pt x="123" y="323"/>
                  <a:pt x="123" y="322"/>
                  <a:pt x="122" y="322"/>
                </a:cubicBezTo>
                <a:cubicBezTo>
                  <a:pt x="123" y="321"/>
                  <a:pt x="124" y="323"/>
                  <a:pt x="124" y="321"/>
                </a:cubicBezTo>
                <a:cubicBezTo>
                  <a:pt x="127" y="323"/>
                  <a:pt x="127" y="323"/>
                  <a:pt x="127" y="323"/>
                </a:cubicBezTo>
                <a:cubicBezTo>
                  <a:pt x="127" y="322"/>
                  <a:pt x="128" y="322"/>
                  <a:pt x="129" y="321"/>
                </a:cubicBezTo>
                <a:cubicBezTo>
                  <a:pt x="128" y="321"/>
                  <a:pt x="128" y="321"/>
                  <a:pt x="128" y="321"/>
                </a:cubicBezTo>
                <a:cubicBezTo>
                  <a:pt x="129" y="321"/>
                  <a:pt x="129" y="321"/>
                  <a:pt x="130" y="321"/>
                </a:cubicBezTo>
                <a:cubicBezTo>
                  <a:pt x="130" y="320"/>
                  <a:pt x="130" y="320"/>
                  <a:pt x="130" y="320"/>
                </a:cubicBezTo>
                <a:cubicBezTo>
                  <a:pt x="130" y="320"/>
                  <a:pt x="130" y="320"/>
                  <a:pt x="130" y="320"/>
                </a:cubicBezTo>
                <a:cubicBezTo>
                  <a:pt x="130" y="319"/>
                  <a:pt x="130" y="319"/>
                  <a:pt x="130" y="319"/>
                </a:cubicBezTo>
                <a:cubicBezTo>
                  <a:pt x="130" y="319"/>
                  <a:pt x="130" y="319"/>
                  <a:pt x="131" y="318"/>
                </a:cubicBezTo>
                <a:cubicBezTo>
                  <a:pt x="133" y="319"/>
                  <a:pt x="134" y="316"/>
                  <a:pt x="137" y="317"/>
                </a:cubicBezTo>
                <a:cubicBezTo>
                  <a:pt x="138" y="315"/>
                  <a:pt x="140" y="315"/>
                  <a:pt x="142" y="315"/>
                </a:cubicBezTo>
                <a:cubicBezTo>
                  <a:pt x="142" y="315"/>
                  <a:pt x="142" y="315"/>
                  <a:pt x="142" y="315"/>
                </a:cubicBezTo>
                <a:cubicBezTo>
                  <a:pt x="142" y="315"/>
                  <a:pt x="142" y="315"/>
                  <a:pt x="142" y="315"/>
                </a:cubicBezTo>
                <a:cubicBezTo>
                  <a:pt x="143" y="315"/>
                  <a:pt x="143" y="316"/>
                  <a:pt x="144" y="316"/>
                </a:cubicBezTo>
                <a:cubicBezTo>
                  <a:pt x="144" y="316"/>
                  <a:pt x="144" y="317"/>
                  <a:pt x="144" y="317"/>
                </a:cubicBezTo>
                <a:cubicBezTo>
                  <a:pt x="142" y="318"/>
                  <a:pt x="140" y="320"/>
                  <a:pt x="140" y="322"/>
                </a:cubicBezTo>
                <a:cubicBezTo>
                  <a:pt x="138" y="322"/>
                  <a:pt x="138" y="324"/>
                  <a:pt x="136" y="324"/>
                </a:cubicBezTo>
                <a:cubicBezTo>
                  <a:pt x="136" y="325"/>
                  <a:pt x="135" y="325"/>
                  <a:pt x="135" y="325"/>
                </a:cubicBezTo>
                <a:cubicBezTo>
                  <a:pt x="136" y="325"/>
                  <a:pt x="136" y="325"/>
                  <a:pt x="136" y="325"/>
                </a:cubicBezTo>
                <a:cubicBezTo>
                  <a:pt x="137" y="325"/>
                  <a:pt x="136" y="326"/>
                  <a:pt x="136" y="326"/>
                </a:cubicBezTo>
                <a:cubicBezTo>
                  <a:pt x="136" y="326"/>
                  <a:pt x="136" y="326"/>
                  <a:pt x="136" y="326"/>
                </a:cubicBezTo>
                <a:cubicBezTo>
                  <a:pt x="138" y="327"/>
                  <a:pt x="139" y="324"/>
                  <a:pt x="140" y="323"/>
                </a:cubicBezTo>
                <a:cubicBezTo>
                  <a:pt x="143" y="327"/>
                  <a:pt x="143" y="327"/>
                  <a:pt x="143" y="327"/>
                </a:cubicBezTo>
                <a:cubicBezTo>
                  <a:pt x="143" y="326"/>
                  <a:pt x="143" y="326"/>
                  <a:pt x="143" y="326"/>
                </a:cubicBezTo>
                <a:cubicBezTo>
                  <a:pt x="143" y="327"/>
                  <a:pt x="143" y="327"/>
                  <a:pt x="143" y="327"/>
                </a:cubicBezTo>
                <a:cubicBezTo>
                  <a:pt x="143" y="327"/>
                  <a:pt x="143" y="328"/>
                  <a:pt x="143" y="328"/>
                </a:cubicBezTo>
                <a:cubicBezTo>
                  <a:pt x="144" y="329"/>
                  <a:pt x="144" y="329"/>
                  <a:pt x="144" y="329"/>
                </a:cubicBezTo>
                <a:cubicBezTo>
                  <a:pt x="144" y="330"/>
                  <a:pt x="144" y="330"/>
                  <a:pt x="144" y="330"/>
                </a:cubicBezTo>
                <a:cubicBezTo>
                  <a:pt x="143" y="330"/>
                  <a:pt x="143" y="329"/>
                  <a:pt x="143" y="329"/>
                </a:cubicBezTo>
                <a:cubicBezTo>
                  <a:pt x="144" y="330"/>
                  <a:pt x="144" y="330"/>
                  <a:pt x="144" y="330"/>
                </a:cubicBezTo>
                <a:cubicBezTo>
                  <a:pt x="143" y="331"/>
                  <a:pt x="143" y="331"/>
                  <a:pt x="143" y="331"/>
                </a:cubicBezTo>
                <a:cubicBezTo>
                  <a:pt x="143" y="331"/>
                  <a:pt x="143" y="331"/>
                  <a:pt x="143" y="331"/>
                </a:cubicBezTo>
                <a:cubicBezTo>
                  <a:pt x="143" y="332"/>
                  <a:pt x="142" y="332"/>
                  <a:pt x="142" y="333"/>
                </a:cubicBezTo>
                <a:cubicBezTo>
                  <a:pt x="143" y="333"/>
                  <a:pt x="144" y="333"/>
                  <a:pt x="144" y="332"/>
                </a:cubicBezTo>
                <a:cubicBezTo>
                  <a:pt x="144" y="331"/>
                  <a:pt x="145" y="330"/>
                  <a:pt x="144" y="330"/>
                </a:cubicBezTo>
                <a:cubicBezTo>
                  <a:pt x="144" y="330"/>
                  <a:pt x="144" y="330"/>
                  <a:pt x="145" y="329"/>
                </a:cubicBezTo>
                <a:cubicBezTo>
                  <a:pt x="145" y="330"/>
                  <a:pt x="145" y="330"/>
                  <a:pt x="145" y="330"/>
                </a:cubicBezTo>
                <a:cubicBezTo>
                  <a:pt x="145" y="329"/>
                  <a:pt x="145" y="329"/>
                  <a:pt x="144" y="329"/>
                </a:cubicBezTo>
                <a:cubicBezTo>
                  <a:pt x="145" y="327"/>
                  <a:pt x="147" y="326"/>
                  <a:pt x="146" y="325"/>
                </a:cubicBezTo>
                <a:cubicBezTo>
                  <a:pt x="146" y="324"/>
                  <a:pt x="147" y="323"/>
                  <a:pt x="148" y="323"/>
                </a:cubicBezTo>
                <a:cubicBezTo>
                  <a:pt x="147" y="323"/>
                  <a:pt x="147" y="323"/>
                  <a:pt x="147" y="323"/>
                </a:cubicBezTo>
                <a:cubicBezTo>
                  <a:pt x="147" y="322"/>
                  <a:pt x="148" y="322"/>
                  <a:pt x="148" y="322"/>
                </a:cubicBezTo>
                <a:cubicBezTo>
                  <a:pt x="148" y="321"/>
                  <a:pt x="148" y="321"/>
                  <a:pt x="149" y="321"/>
                </a:cubicBezTo>
                <a:cubicBezTo>
                  <a:pt x="149" y="321"/>
                  <a:pt x="149" y="321"/>
                  <a:pt x="149" y="321"/>
                </a:cubicBezTo>
                <a:cubicBezTo>
                  <a:pt x="150" y="321"/>
                  <a:pt x="150" y="321"/>
                  <a:pt x="150" y="321"/>
                </a:cubicBezTo>
                <a:cubicBezTo>
                  <a:pt x="149" y="321"/>
                  <a:pt x="149" y="321"/>
                  <a:pt x="149" y="321"/>
                </a:cubicBezTo>
                <a:cubicBezTo>
                  <a:pt x="152" y="320"/>
                  <a:pt x="149" y="317"/>
                  <a:pt x="152" y="316"/>
                </a:cubicBezTo>
                <a:cubicBezTo>
                  <a:pt x="153" y="317"/>
                  <a:pt x="153" y="317"/>
                  <a:pt x="153" y="317"/>
                </a:cubicBezTo>
                <a:cubicBezTo>
                  <a:pt x="153" y="317"/>
                  <a:pt x="153" y="317"/>
                  <a:pt x="154" y="316"/>
                </a:cubicBezTo>
                <a:cubicBezTo>
                  <a:pt x="155" y="317"/>
                  <a:pt x="154" y="317"/>
                  <a:pt x="154" y="318"/>
                </a:cubicBezTo>
                <a:cubicBezTo>
                  <a:pt x="155" y="317"/>
                  <a:pt x="154" y="316"/>
                  <a:pt x="156" y="315"/>
                </a:cubicBezTo>
                <a:cubicBezTo>
                  <a:pt x="158" y="316"/>
                  <a:pt x="157" y="317"/>
                  <a:pt x="157" y="319"/>
                </a:cubicBezTo>
                <a:cubicBezTo>
                  <a:pt x="158" y="318"/>
                  <a:pt x="159" y="318"/>
                  <a:pt x="159" y="316"/>
                </a:cubicBezTo>
                <a:cubicBezTo>
                  <a:pt x="160" y="316"/>
                  <a:pt x="160" y="317"/>
                  <a:pt x="160" y="317"/>
                </a:cubicBezTo>
                <a:cubicBezTo>
                  <a:pt x="161" y="316"/>
                  <a:pt x="161" y="316"/>
                  <a:pt x="161" y="316"/>
                </a:cubicBezTo>
                <a:cubicBezTo>
                  <a:pt x="161" y="316"/>
                  <a:pt x="162" y="316"/>
                  <a:pt x="162" y="316"/>
                </a:cubicBezTo>
                <a:cubicBezTo>
                  <a:pt x="162" y="317"/>
                  <a:pt x="162" y="317"/>
                  <a:pt x="161" y="317"/>
                </a:cubicBezTo>
                <a:cubicBezTo>
                  <a:pt x="162" y="317"/>
                  <a:pt x="162" y="317"/>
                  <a:pt x="162" y="317"/>
                </a:cubicBezTo>
                <a:cubicBezTo>
                  <a:pt x="160" y="320"/>
                  <a:pt x="163" y="322"/>
                  <a:pt x="163" y="324"/>
                </a:cubicBezTo>
                <a:cubicBezTo>
                  <a:pt x="163" y="325"/>
                  <a:pt x="162" y="326"/>
                  <a:pt x="161" y="326"/>
                </a:cubicBezTo>
                <a:cubicBezTo>
                  <a:pt x="161" y="326"/>
                  <a:pt x="161" y="326"/>
                  <a:pt x="162" y="326"/>
                </a:cubicBezTo>
                <a:cubicBezTo>
                  <a:pt x="161" y="327"/>
                  <a:pt x="161" y="327"/>
                  <a:pt x="161" y="327"/>
                </a:cubicBezTo>
                <a:cubicBezTo>
                  <a:pt x="161" y="328"/>
                  <a:pt x="161" y="329"/>
                  <a:pt x="162" y="328"/>
                </a:cubicBezTo>
                <a:cubicBezTo>
                  <a:pt x="162" y="330"/>
                  <a:pt x="165" y="329"/>
                  <a:pt x="166" y="330"/>
                </a:cubicBezTo>
                <a:cubicBezTo>
                  <a:pt x="167" y="332"/>
                  <a:pt x="169" y="331"/>
                  <a:pt x="171" y="331"/>
                </a:cubicBezTo>
                <a:cubicBezTo>
                  <a:pt x="170" y="332"/>
                  <a:pt x="170" y="332"/>
                  <a:pt x="170" y="332"/>
                </a:cubicBezTo>
                <a:cubicBezTo>
                  <a:pt x="172" y="332"/>
                  <a:pt x="172" y="332"/>
                  <a:pt x="172" y="332"/>
                </a:cubicBezTo>
                <a:cubicBezTo>
                  <a:pt x="172" y="331"/>
                  <a:pt x="173" y="332"/>
                  <a:pt x="172" y="332"/>
                </a:cubicBezTo>
                <a:cubicBezTo>
                  <a:pt x="173" y="332"/>
                  <a:pt x="173" y="332"/>
                  <a:pt x="173" y="332"/>
                </a:cubicBezTo>
                <a:cubicBezTo>
                  <a:pt x="174" y="332"/>
                  <a:pt x="174" y="333"/>
                  <a:pt x="174" y="333"/>
                </a:cubicBezTo>
                <a:cubicBezTo>
                  <a:pt x="175" y="334"/>
                  <a:pt x="175" y="333"/>
                  <a:pt x="176" y="332"/>
                </a:cubicBezTo>
                <a:cubicBezTo>
                  <a:pt x="176" y="333"/>
                  <a:pt x="176" y="333"/>
                  <a:pt x="176" y="333"/>
                </a:cubicBezTo>
                <a:cubicBezTo>
                  <a:pt x="177" y="332"/>
                  <a:pt x="177" y="332"/>
                  <a:pt x="177" y="332"/>
                </a:cubicBezTo>
                <a:cubicBezTo>
                  <a:pt x="178" y="332"/>
                  <a:pt x="180" y="329"/>
                  <a:pt x="181" y="332"/>
                </a:cubicBezTo>
                <a:cubicBezTo>
                  <a:pt x="182" y="331"/>
                  <a:pt x="182" y="331"/>
                  <a:pt x="182" y="331"/>
                </a:cubicBezTo>
                <a:cubicBezTo>
                  <a:pt x="182" y="333"/>
                  <a:pt x="185" y="331"/>
                  <a:pt x="186" y="332"/>
                </a:cubicBezTo>
                <a:cubicBezTo>
                  <a:pt x="185" y="331"/>
                  <a:pt x="185" y="331"/>
                  <a:pt x="185" y="331"/>
                </a:cubicBezTo>
                <a:cubicBezTo>
                  <a:pt x="186" y="330"/>
                  <a:pt x="185" y="329"/>
                  <a:pt x="187" y="329"/>
                </a:cubicBezTo>
                <a:cubicBezTo>
                  <a:pt x="187" y="330"/>
                  <a:pt x="187" y="330"/>
                  <a:pt x="187" y="330"/>
                </a:cubicBezTo>
                <a:cubicBezTo>
                  <a:pt x="188" y="329"/>
                  <a:pt x="189" y="329"/>
                  <a:pt x="190" y="329"/>
                </a:cubicBezTo>
                <a:cubicBezTo>
                  <a:pt x="192" y="329"/>
                  <a:pt x="193" y="331"/>
                  <a:pt x="194" y="332"/>
                </a:cubicBezTo>
                <a:cubicBezTo>
                  <a:pt x="197" y="329"/>
                  <a:pt x="197" y="329"/>
                  <a:pt x="197" y="329"/>
                </a:cubicBezTo>
                <a:cubicBezTo>
                  <a:pt x="197" y="329"/>
                  <a:pt x="197" y="329"/>
                  <a:pt x="197" y="329"/>
                </a:cubicBezTo>
                <a:cubicBezTo>
                  <a:pt x="197" y="329"/>
                  <a:pt x="197" y="329"/>
                  <a:pt x="198" y="329"/>
                </a:cubicBezTo>
                <a:cubicBezTo>
                  <a:pt x="198" y="329"/>
                  <a:pt x="198" y="329"/>
                  <a:pt x="198" y="329"/>
                </a:cubicBezTo>
                <a:cubicBezTo>
                  <a:pt x="203" y="325"/>
                  <a:pt x="203" y="325"/>
                  <a:pt x="203" y="325"/>
                </a:cubicBezTo>
                <a:cubicBezTo>
                  <a:pt x="203" y="325"/>
                  <a:pt x="203" y="325"/>
                  <a:pt x="203" y="325"/>
                </a:cubicBezTo>
                <a:cubicBezTo>
                  <a:pt x="204" y="325"/>
                  <a:pt x="204" y="324"/>
                  <a:pt x="204" y="324"/>
                </a:cubicBezTo>
                <a:cubicBezTo>
                  <a:pt x="205" y="325"/>
                  <a:pt x="205" y="326"/>
                  <a:pt x="205" y="326"/>
                </a:cubicBezTo>
                <a:cubicBezTo>
                  <a:pt x="206" y="328"/>
                  <a:pt x="204" y="328"/>
                  <a:pt x="204" y="329"/>
                </a:cubicBezTo>
                <a:cubicBezTo>
                  <a:pt x="203" y="328"/>
                  <a:pt x="202" y="330"/>
                  <a:pt x="201" y="330"/>
                </a:cubicBezTo>
                <a:cubicBezTo>
                  <a:pt x="202" y="330"/>
                  <a:pt x="202" y="330"/>
                  <a:pt x="202" y="330"/>
                </a:cubicBezTo>
                <a:cubicBezTo>
                  <a:pt x="201" y="331"/>
                  <a:pt x="201" y="331"/>
                  <a:pt x="201" y="331"/>
                </a:cubicBezTo>
                <a:cubicBezTo>
                  <a:pt x="201" y="333"/>
                  <a:pt x="198" y="335"/>
                  <a:pt x="198" y="336"/>
                </a:cubicBezTo>
                <a:cubicBezTo>
                  <a:pt x="199" y="337"/>
                  <a:pt x="198" y="337"/>
                  <a:pt x="198" y="337"/>
                </a:cubicBezTo>
                <a:cubicBezTo>
                  <a:pt x="200" y="339"/>
                  <a:pt x="201" y="336"/>
                  <a:pt x="203" y="335"/>
                </a:cubicBezTo>
                <a:cubicBezTo>
                  <a:pt x="204" y="335"/>
                  <a:pt x="204" y="335"/>
                  <a:pt x="204" y="335"/>
                </a:cubicBezTo>
                <a:cubicBezTo>
                  <a:pt x="204" y="335"/>
                  <a:pt x="204" y="335"/>
                  <a:pt x="204" y="335"/>
                </a:cubicBezTo>
                <a:cubicBezTo>
                  <a:pt x="205" y="336"/>
                  <a:pt x="205" y="336"/>
                  <a:pt x="205" y="336"/>
                </a:cubicBezTo>
                <a:cubicBezTo>
                  <a:pt x="205" y="335"/>
                  <a:pt x="205" y="336"/>
                  <a:pt x="206" y="335"/>
                </a:cubicBezTo>
                <a:cubicBezTo>
                  <a:pt x="206" y="336"/>
                  <a:pt x="206" y="336"/>
                  <a:pt x="206" y="336"/>
                </a:cubicBezTo>
                <a:cubicBezTo>
                  <a:pt x="206" y="336"/>
                  <a:pt x="207" y="335"/>
                  <a:pt x="207" y="335"/>
                </a:cubicBezTo>
                <a:cubicBezTo>
                  <a:pt x="206" y="335"/>
                  <a:pt x="206" y="334"/>
                  <a:pt x="206" y="334"/>
                </a:cubicBezTo>
                <a:cubicBezTo>
                  <a:pt x="207" y="334"/>
                  <a:pt x="207" y="333"/>
                  <a:pt x="208" y="333"/>
                </a:cubicBezTo>
                <a:cubicBezTo>
                  <a:pt x="207" y="333"/>
                  <a:pt x="207" y="333"/>
                  <a:pt x="207" y="333"/>
                </a:cubicBezTo>
                <a:cubicBezTo>
                  <a:pt x="208" y="333"/>
                  <a:pt x="209" y="332"/>
                  <a:pt x="210" y="332"/>
                </a:cubicBezTo>
                <a:cubicBezTo>
                  <a:pt x="209" y="332"/>
                  <a:pt x="209" y="332"/>
                  <a:pt x="209" y="332"/>
                </a:cubicBezTo>
                <a:cubicBezTo>
                  <a:pt x="209" y="331"/>
                  <a:pt x="209" y="331"/>
                  <a:pt x="210" y="330"/>
                </a:cubicBezTo>
                <a:cubicBezTo>
                  <a:pt x="210" y="330"/>
                  <a:pt x="211" y="330"/>
                  <a:pt x="212" y="331"/>
                </a:cubicBezTo>
                <a:cubicBezTo>
                  <a:pt x="212" y="331"/>
                  <a:pt x="212" y="331"/>
                  <a:pt x="211" y="332"/>
                </a:cubicBezTo>
                <a:cubicBezTo>
                  <a:pt x="212" y="332"/>
                  <a:pt x="212" y="334"/>
                  <a:pt x="213" y="334"/>
                </a:cubicBezTo>
                <a:cubicBezTo>
                  <a:pt x="213" y="334"/>
                  <a:pt x="213" y="334"/>
                  <a:pt x="213" y="335"/>
                </a:cubicBezTo>
                <a:cubicBezTo>
                  <a:pt x="214" y="335"/>
                  <a:pt x="215" y="334"/>
                  <a:pt x="215" y="333"/>
                </a:cubicBezTo>
                <a:cubicBezTo>
                  <a:pt x="214" y="332"/>
                  <a:pt x="217" y="331"/>
                  <a:pt x="216" y="330"/>
                </a:cubicBezTo>
                <a:cubicBezTo>
                  <a:pt x="217" y="330"/>
                  <a:pt x="219" y="328"/>
                  <a:pt x="220" y="330"/>
                </a:cubicBezTo>
                <a:cubicBezTo>
                  <a:pt x="221" y="330"/>
                  <a:pt x="221" y="330"/>
                  <a:pt x="221" y="330"/>
                </a:cubicBezTo>
                <a:cubicBezTo>
                  <a:pt x="222" y="330"/>
                  <a:pt x="223" y="331"/>
                  <a:pt x="223" y="333"/>
                </a:cubicBezTo>
                <a:cubicBezTo>
                  <a:pt x="223" y="333"/>
                  <a:pt x="224" y="333"/>
                  <a:pt x="224" y="333"/>
                </a:cubicBezTo>
                <a:cubicBezTo>
                  <a:pt x="224" y="333"/>
                  <a:pt x="224" y="333"/>
                  <a:pt x="224" y="333"/>
                </a:cubicBezTo>
                <a:cubicBezTo>
                  <a:pt x="224" y="334"/>
                  <a:pt x="225" y="336"/>
                  <a:pt x="223" y="336"/>
                </a:cubicBezTo>
                <a:cubicBezTo>
                  <a:pt x="224" y="336"/>
                  <a:pt x="224" y="336"/>
                  <a:pt x="224" y="336"/>
                </a:cubicBezTo>
                <a:cubicBezTo>
                  <a:pt x="225" y="336"/>
                  <a:pt x="225" y="337"/>
                  <a:pt x="225" y="337"/>
                </a:cubicBezTo>
                <a:cubicBezTo>
                  <a:pt x="226" y="337"/>
                  <a:pt x="226" y="337"/>
                  <a:pt x="226" y="337"/>
                </a:cubicBezTo>
                <a:cubicBezTo>
                  <a:pt x="226" y="337"/>
                  <a:pt x="226" y="337"/>
                  <a:pt x="226" y="337"/>
                </a:cubicBezTo>
                <a:cubicBezTo>
                  <a:pt x="225" y="338"/>
                  <a:pt x="225" y="338"/>
                  <a:pt x="225" y="338"/>
                </a:cubicBezTo>
                <a:cubicBezTo>
                  <a:pt x="227" y="339"/>
                  <a:pt x="226" y="337"/>
                  <a:pt x="227" y="337"/>
                </a:cubicBezTo>
                <a:cubicBezTo>
                  <a:pt x="227" y="337"/>
                  <a:pt x="227" y="337"/>
                  <a:pt x="227" y="337"/>
                </a:cubicBezTo>
                <a:cubicBezTo>
                  <a:pt x="227" y="336"/>
                  <a:pt x="228" y="336"/>
                  <a:pt x="228" y="336"/>
                </a:cubicBezTo>
                <a:cubicBezTo>
                  <a:pt x="228" y="336"/>
                  <a:pt x="227" y="335"/>
                  <a:pt x="228" y="335"/>
                </a:cubicBezTo>
                <a:cubicBezTo>
                  <a:pt x="227" y="334"/>
                  <a:pt x="228" y="334"/>
                  <a:pt x="228" y="333"/>
                </a:cubicBezTo>
                <a:cubicBezTo>
                  <a:pt x="230" y="332"/>
                  <a:pt x="227" y="329"/>
                  <a:pt x="228" y="328"/>
                </a:cubicBezTo>
                <a:cubicBezTo>
                  <a:pt x="229" y="327"/>
                  <a:pt x="230" y="327"/>
                  <a:pt x="231" y="328"/>
                </a:cubicBezTo>
                <a:cubicBezTo>
                  <a:pt x="231" y="327"/>
                  <a:pt x="231" y="327"/>
                  <a:pt x="231" y="327"/>
                </a:cubicBezTo>
                <a:cubicBezTo>
                  <a:pt x="232" y="327"/>
                  <a:pt x="232" y="328"/>
                  <a:pt x="232" y="328"/>
                </a:cubicBezTo>
                <a:cubicBezTo>
                  <a:pt x="233" y="328"/>
                  <a:pt x="233" y="328"/>
                  <a:pt x="233" y="328"/>
                </a:cubicBezTo>
                <a:cubicBezTo>
                  <a:pt x="233" y="328"/>
                  <a:pt x="233" y="328"/>
                  <a:pt x="233" y="328"/>
                </a:cubicBezTo>
                <a:cubicBezTo>
                  <a:pt x="232" y="327"/>
                  <a:pt x="233" y="326"/>
                  <a:pt x="233" y="326"/>
                </a:cubicBezTo>
                <a:cubicBezTo>
                  <a:pt x="235" y="327"/>
                  <a:pt x="237" y="328"/>
                  <a:pt x="236" y="330"/>
                </a:cubicBezTo>
                <a:cubicBezTo>
                  <a:pt x="237" y="331"/>
                  <a:pt x="237" y="332"/>
                  <a:pt x="238" y="333"/>
                </a:cubicBezTo>
                <a:cubicBezTo>
                  <a:pt x="237" y="334"/>
                  <a:pt x="239" y="336"/>
                  <a:pt x="239" y="338"/>
                </a:cubicBezTo>
                <a:cubicBezTo>
                  <a:pt x="239" y="338"/>
                  <a:pt x="239" y="338"/>
                  <a:pt x="239" y="338"/>
                </a:cubicBezTo>
                <a:cubicBezTo>
                  <a:pt x="241" y="339"/>
                  <a:pt x="241" y="339"/>
                  <a:pt x="241" y="339"/>
                </a:cubicBezTo>
                <a:cubicBezTo>
                  <a:pt x="241" y="338"/>
                  <a:pt x="242" y="338"/>
                  <a:pt x="241" y="338"/>
                </a:cubicBezTo>
                <a:cubicBezTo>
                  <a:pt x="241" y="338"/>
                  <a:pt x="241" y="338"/>
                  <a:pt x="241" y="337"/>
                </a:cubicBezTo>
                <a:cubicBezTo>
                  <a:pt x="241" y="337"/>
                  <a:pt x="241" y="336"/>
                  <a:pt x="241" y="336"/>
                </a:cubicBezTo>
                <a:cubicBezTo>
                  <a:pt x="243" y="338"/>
                  <a:pt x="244" y="335"/>
                  <a:pt x="246" y="336"/>
                </a:cubicBezTo>
                <a:cubicBezTo>
                  <a:pt x="246" y="336"/>
                  <a:pt x="246" y="336"/>
                  <a:pt x="247" y="336"/>
                </a:cubicBezTo>
                <a:cubicBezTo>
                  <a:pt x="247" y="336"/>
                  <a:pt x="247" y="336"/>
                  <a:pt x="247" y="336"/>
                </a:cubicBezTo>
                <a:cubicBezTo>
                  <a:pt x="247" y="337"/>
                  <a:pt x="247" y="337"/>
                  <a:pt x="247" y="337"/>
                </a:cubicBezTo>
                <a:cubicBezTo>
                  <a:pt x="248" y="338"/>
                  <a:pt x="250" y="338"/>
                  <a:pt x="251" y="337"/>
                </a:cubicBezTo>
                <a:cubicBezTo>
                  <a:pt x="250" y="336"/>
                  <a:pt x="250" y="336"/>
                  <a:pt x="250" y="336"/>
                </a:cubicBezTo>
                <a:cubicBezTo>
                  <a:pt x="251" y="336"/>
                  <a:pt x="252" y="335"/>
                  <a:pt x="251" y="334"/>
                </a:cubicBezTo>
                <a:cubicBezTo>
                  <a:pt x="250" y="333"/>
                  <a:pt x="250" y="331"/>
                  <a:pt x="248" y="330"/>
                </a:cubicBezTo>
                <a:cubicBezTo>
                  <a:pt x="250" y="329"/>
                  <a:pt x="247" y="328"/>
                  <a:pt x="249" y="327"/>
                </a:cubicBezTo>
                <a:cubicBezTo>
                  <a:pt x="250" y="327"/>
                  <a:pt x="251" y="327"/>
                  <a:pt x="252" y="328"/>
                </a:cubicBezTo>
                <a:cubicBezTo>
                  <a:pt x="251" y="328"/>
                  <a:pt x="251" y="328"/>
                  <a:pt x="251" y="328"/>
                </a:cubicBezTo>
                <a:cubicBezTo>
                  <a:pt x="254" y="328"/>
                  <a:pt x="253" y="332"/>
                  <a:pt x="255" y="333"/>
                </a:cubicBezTo>
                <a:cubicBezTo>
                  <a:pt x="255" y="333"/>
                  <a:pt x="256" y="333"/>
                  <a:pt x="256" y="333"/>
                </a:cubicBezTo>
                <a:cubicBezTo>
                  <a:pt x="256" y="333"/>
                  <a:pt x="256" y="333"/>
                  <a:pt x="256" y="334"/>
                </a:cubicBezTo>
                <a:cubicBezTo>
                  <a:pt x="257" y="334"/>
                  <a:pt x="258" y="333"/>
                  <a:pt x="258" y="333"/>
                </a:cubicBezTo>
                <a:cubicBezTo>
                  <a:pt x="258" y="333"/>
                  <a:pt x="258" y="332"/>
                  <a:pt x="258" y="332"/>
                </a:cubicBezTo>
                <a:cubicBezTo>
                  <a:pt x="260" y="332"/>
                  <a:pt x="257" y="330"/>
                  <a:pt x="257" y="329"/>
                </a:cubicBezTo>
                <a:cubicBezTo>
                  <a:pt x="258" y="327"/>
                  <a:pt x="256" y="324"/>
                  <a:pt x="257" y="322"/>
                </a:cubicBezTo>
                <a:cubicBezTo>
                  <a:pt x="259" y="321"/>
                  <a:pt x="256" y="320"/>
                  <a:pt x="258" y="318"/>
                </a:cubicBezTo>
                <a:cubicBezTo>
                  <a:pt x="257" y="317"/>
                  <a:pt x="258" y="316"/>
                  <a:pt x="257" y="315"/>
                </a:cubicBezTo>
                <a:cubicBezTo>
                  <a:pt x="257" y="315"/>
                  <a:pt x="257" y="315"/>
                  <a:pt x="257" y="315"/>
                </a:cubicBezTo>
                <a:cubicBezTo>
                  <a:pt x="257" y="314"/>
                  <a:pt x="257" y="314"/>
                  <a:pt x="257" y="314"/>
                </a:cubicBezTo>
                <a:cubicBezTo>
                  <a:pt x="255" y="314"/>
                  <a:pt x="256" y="313"/>
                  <a:pt x="257" y="312"/>
                </a:cubicBezTo>
                <a:cubicBezTo>
                  <a:pt x="257" y="312"/>
                  <a:pt x="257" y="312"/>
                  <a:pt x="257" y="312"/>
                </a:cubicBezTo>
                <a:cubicBezTo>
                  <a:pt x="258" y="313"/>
                  <a:pt x="259" y="311"/>
                  <a:pt x="260" y="313"/>
                </a:cubicBezTo>
                <a:cubicBezTo>
                  <a:pt x="259" y="314"/>
                  <a:pt x="262" y="314"/>
                  <a:pt x="260" y="316"/>
                </a:cubicBezTo>
                <a:cubicBezTo>
                  <a:pt x="261" y="317"/>
                  <a:pt x="261" y="317"/>
                  <a:pt x="261" y="317"/>
                </a:cubicBezTo>
                <a:cubicBezTo>
                  <a:pt x="261" y="317"/>
                  <a:pt x="261" y="317"/>
                  <a:pt x="261" y="317"/>
                </a:cubicBezTo>
                <a:cubicBezTo>
                  <a:pt x="261" y="318"/>
                  <a:pt x="261" y="318"/>
                  <a:pt x="261" y="318"/>
                </a:cubicBezTo>
                <a:cubicBezTo>
                  <a:pt x="261" y="318"/>
                  <a:pt x="261" y="318"/>
                  <a:pt x="261" y="319"/>
                </a:cubicBezTo>
                <a:cubicBezTo>
                  <a:pt x="261" y="318"/>
                  <a:pt x="261" y="319"/>
                  <a:pt x="261" y="319"/>
                </a:cubicBezTo>
                <a:cubicBezTo>
                  <a:pt x="261" y="319"/>
                  <a:pt x="261" y="320"/>
                  <a:pt x="261" y="320"/>
                </a:cubicBezTo>
                <a:cubicBezTo>
                  <a:pt x="261" y="321"/>
                  <a:pt x="262" y="321"/>
                  <a:pt x="261" y="322"/>
                </a:cubicBezTo>
                <a:cubicBezTo>
                  <a:pt x="261" y="321"/>
                  <a:pt x="261" y="321"/>
                  <a:pt x="261" y="321"/>
                </a:cubicBezTo>
                <a:cubicBezTo>
                  <a:pt x="259" y="322"/>
                  <a:pt x="261" y="323"/>
                  <a:pt x="261" y="325"/>
                </a:cubicBezTo>
                <a:cubicBezTo>
                  <a:pt x="264" y="326"/>
                  <a:pt x="264" y="329"/>
                  <a:pt x="266" y="331"/>
                </a:cubicBezTo>
                <a:cubicBezTo>
                  <a:pt x="266" y="331"/>
                  <a:pt x="267" y="332"/>
                  <a:pt x="268" y="332"/>
                </a:cubicBezTo>
                <a:cubicBezTo>
                  <a:pt x="269" y="333"/>
                  <a:pt x="270" y="331"/>
                  <a:pt x="271" y="330"/>
                </a:cubicBezTo>
                <a:cubicBezTo>
                  <a:pt x="274" y="328"/>
                  <a:pt x="271" y="324"/>
                  <a:pt x="275" y="323"/>
                </a:cubicBezTo>
                <a:cubicBezTo>
                  <a:pt x="276" y="320"/>
                  <a:pt x="274" y="319"/>
                  <a:pt x="274" y="317"/>
                </a:cubicBezTo>
                <a:cubicBezTo>
                  <a:pt x="274" y="317"/>
                  <a:pt x="274" y="317"/>
                  <a:pt x="274" y="317"/>
                </a:cubicBezTo>
                <a:cubicBezTo>
                  <a:pt x="274" y="316"/>
                  <a:pt x="274" y="316"/>
                  <a:pt x="274" y="316"/>
                </a:cubicBezTo>
                <a:cubicBezTo>
                  <a:pt x="275" y="316"/>
                  <a:pt x="276" y="315"/>
                  <a:pt x="276" y="316"/>
                </a:cubicBezTo>
                <a:cubicBezTo>
                  <a:pt x="277" y="316"/>
                  <a:pt x="277" y="316"/>
                  <a:pt x="277" y="316"/>
                </a:cubicBezTo>
                <a:cubicBezTo>
                  <a:pt x="277" y="316"/>
                  <a:pt x="277" y="316"/>
                  <a:pt x="277" y="316"/>
                </a:cubicBezTo>
                <a:cubicBezTo>
                  <a:pt x="277" y="314"/>
                  <a:pt x="277" y="314"/>
                  <a:pt x="277" y="314"/>
                </a:cubicBezTo>
                <a:cubicBezTo>
                  <a:pt x="277" y="314"/>
                  <a:pt x="277" y="314"/>
                  <a:pt x="277" y="314"/>
                </a:cubicBezTo>
                <a:cubicBezTo>
                  <a:pt x="277" y="312"/>
                  <a:pt x="278" y="313"/>
                  <a:pt x="278" y="313"/>
                </a:cubicBezTo>
                <a:cubicBezTo>
                  <a:pt x="280" y="311"/>
                  <a:pt x="283" y="312"/>
                  <a:pt x="284" y="309"/>
                </a:cubicBezTo>
                <a:cubicBezTo>
                  <a:pt x="283" y="309"/>
                  <a:pt x="283" y="309"/>
                  <a:pt x="283" y="309"/>
                </a:cubicBezTo>
                <a:cubicBezTo>
                  <a:pt x="283" y="309"/>
                  <a:pt x="283" y="309"/>
                  <a:pt x="283" y="308"/>
                </a:cubicBezTo>
                <a:cubicBezTo>
                  <a:pt x="284" y="309"/>
                  <a:pt x="285" y="308"/>
                  <a:pt x="286" y="308"/>
                </a:cubicBezTo>
                <a:cubicBezTo>
                  <a:pt x="287" y="307"/>
                  <a:pt x="288" y="310"/>
                  <a:pt x="290" y="309"/>
                </a:cubicBezTo>
                <a:cubicBezTo>
                  <a:pt x="290" y="308"/>
                  <a:pt x="293" y="309"/>
                  <a:pt x="292" y="307"/>
                </a:cubicBezTo>
                <a:cubicBezTo>
                  <a:pt x="293" y="307"/>
                  <a:pt x="294" y="306"/>
                  <a:pt x="295" y="306"/>
                </a:cubicBezTo>
                <a:cubicBezTo>
                  <a:pt x="295" y="306"/>
                  <a:pt x="294" y="306"/>
                  <a:pt x="294" y="306"/>
                </a:cubicBezTo>
                <a:cubicBezTo>
                  <a:pt x="295" y="304"/>
                  <a:pt x="294" y="303"/>
                  <a:pt x="294" y="302"/>
                </a:cubicBezTo>
                <a:cubicBezTo>
                  <a:pt x="295" y="299"/>
                  <a:pt x="292" y="298"/>
                  <a:pt x="291" y="297"/>
                </a:cubicBezTo>
                <a:cubicBezTo>
                  <a:pt x="291" y="297"/>
                  <a:pt x="291" y="297"/>
                  <a:pt x="291" y="297"/>
                </a:cubicBezTo>
                <a:cubicBezTo>
                  <a:pt x="290" y="297"/>
                  <a:pt x="290" y="297"/>
                  <a:pt x="290" y="296"/>
                </a:cubicBezTo>
                <a:cubicBezTo>
                  <a:pt x="290" y="297"/>
                  <a:pt x="290" y="297"/>
                  <a:pt x="290" y="297"/>
                </a:cubicBezTo>
                <a:cubicBezTo>
                  <a:pt x="290" y="296"/>
                  <a:pt x="289" y="296"/>
                  <a:pt x="290" y="296"/>
                </a:cubicBezTo>
                <a:cubicBezTo>
                  <a:pt x="290" y="296"/>
                  <a:pt x="290" y="295"/>
                  <a:pt x="290" y="295"/>
                </a:cubicBezTo>
                <a:cubicBezTo>
                  <a:pt x="290" y="295"/>
                  <a:pt x="290" y="295"/>
                  <a:pt x="290" y="294"/>
                </a:cubicBezTo>
                <a:cubicBezTo>
                  <a:pt x="290" y="294"/>
                  <a:pt x="290" y="294"/>
                  <a:pt x="290" y="294"/>
                </a:cubicBezTo>
                <a:cubicBezTo>
                  <a:pt x="290" y="294"/>
                  <a:pt x="290" y="293"/>
                  <a:pt x="290" y="293"/>
                </a:cubicBezTo>
                <a:cubicBezTo>
                  <a:pt x="290" y="293"/>
                  <a:pt x="290" y="293"/>
                  <a:pt x="290" y="293"/>
                </a:cubicBezTo>
                <a:cubicBezTo>
                  <a:pt x="290" y="292"/>
                  <a:pt x="290" y="291"/>
                  <a:pt x="289" y="291"/>
                </a:cubicBezTo>
                <a:cubicBezTo>
                  <a:pt x="289" y="290"/>
                  <a:pt x="290" y="289"/>
                  <a:pt x="290" y="289"/>
                </a:cubicBezTo>
                <a:cubicBezTo>
                  <a:pt x="290" y="287"/>
                  <a:pt x="292" y="288"/>
                  <a:pt x="292" y="286"/>
                </a:cubicBezTo>
                <a:cubicBezTo>
                  <a:pt x="292" y="286"/>
                  <a:pt x="293" y="286"/>
                  <a:pt x="293" y="286"/>
                </a:cubicBezTo>
                <a:cubicBezTo>
                  <a:pt x="293" y="286"/>
                  <a:pt x="293" y="286"/>
                  <a:pt x="293" y="286"/>
                </a:cubicBezTo>
                <a:cubicBezTo>
                  <a:pt x="294" y="286"/>
                  <a:pt x="294" y="287"/>
                  <a:pt x="294" y="286"/>
                </a:cubicBezTo>
                <a:cubicBezTo>
                  <a:pt x="294" y="286"/>
                  <a:pt x="294" y="286"/>
                  <a:pt x="294" y="286"/>
                </a:cubicBezTo>
                <a:cubicBezTo>
                  <a:pt x="294" y="286"/>
                  <a:pt x="294" y="286"/>
                  <a:pt x="294" y="285"/>
                </a:cubicBezTo>
                <a:cubicBezTo>
                  <a:pt x="295" y="286"/>
                  <a:pt x="295" y="286"/>
                  <a:pt x="295" y="286"/>
                </a:cubicBezTo>
                <a:cubicBezTo>
                  <a:pt x="295" y="285"/>
                  <a:pt x="295" y="285"/>
                  <a:pt x="295" y="285"/>
                </a:cubicBezTo>
                <a:cubicBezTo>
                  <a:pt x="294" y="284"/>
                  <a:pt x="294" y="284"/>
                  <a:pt x="294" y="284"/>
                </a:cubicBezTo>
                <a:cubicBezTo>
                  <a:pt x="295" y="284"/>
                  <a:pt x="295" y="284"/>
                  <a:pt x="295" y="284"/>
                </a:cubicBezTo>
                <a:cubicBezTo>
                  <a:pt x="294" y="284"/>
                  <a:pt x="294" y="283"/>
                  <a:pt x="294" y="283"/>
                </a:cubicBezTo>
                <a:cubicBezTo>
                  <a:pt x="294" y="283"/>
                  <a:pt x="294" y="282"/>
                  <a:pt x="295" y="282"/>
                </a:cubicBezTo>
                <a:cubicBezTo>
                  <a:pt x="295" y="282"/>
                  <a:pt x="295" y="282"/>
                  <a:pt x="295" y="282"/>
                </a:cubicBezTo>
                <a:cubicBezTo>
                  <a:pt x="294" y="281"/>
                  <a:pt x="295" y="279"/>
                  <a:pt x="296" y="278"/>
                </a:cubicBezTo>
                <a:cubicBezTo>
                  <a:pt x="295" y="277"/>
                  <a:pt x="295" y="277"/>
                  <a:pt x="295" y="277"/>
                </a:cubicBezTo>
                <a:cubicBezTo>
                  <a:pt x="296" y="276"/>
                  <a:pt x="296" y="276"/>
                  <a:pt x="296" y="276"/>
                </a:cubicBezTo>
                <a:cubicBezTo>
                  <a:pt x="296" y="276"/>
                  <a:pt x="295" y="275"/>
                  <a:pt x="296" y="275"/>
                </a:cubicBezTo>
                <a:cubicBezTo>
                  <a:pt x="296" y="275"/>
                  <a:pt x="295" y="274"/>
                  <a:pt x="295" y="274"/>
                </a:cubicBezTo>
                <a:cubicBezTo>
                  <a:pt x="295" y="274"/>
                  <a:pt x="296" y="274"/>
                  <a:pt x="296" y="273"/>
                </a:cubicBezTo>
                <a:cubicBezTo>
                  <a:pt x="295" y="273"/>
                  <a:pt x="295" y="274"/>
                  <a:pt x="295" y="274"/>
                </a:cubicBezTo>
                <a:cubicBezTo>
                  <a:pt x="294" y="273"/>
                  <a:pt x="296" y="272"/>
                  <a:pt x="295" y="271"/>
                </a:cubicBezTo>
                <a:cubicBezTo>
                  <a:pt x="296" y="271"/>
                  <a:pt x="296" y="271"/>
                  <a:pt x="296" y="271"/>
                </a:cubicBezTo>
                <a:cubicBezTo>
                  <a:pt x="296" y="271"/>
                  <a:pt x="296" y="271"/>
                  <a:pt x="296" y="271"/>
                </a:cubicBezTo>
                <a:cubicBezTo>
                  <a:pt x="298" y="270"/>
                  <a:pt x="299" y="271"/>
                  <a:pt x="301" y="271"/>
                </a:cubicBezTo>
                <a:cubicBezTo>
                  <a:pt x="302" y="269"/>
                  <a:pt x="303" y="271"/>
                  <a:pt x="304" y="271"/>
                </a:cubicBezTo>
                <a:cubicBezTo>
                  <a:pt x="303" y="271"/>
                  <a:pt x="303" y="271"/>
                  <a:pt x="303" y="271"/>
                </a:cubicBezTo>
                <a:cubicBezTo>
                  <a:pt x="303" y="270"/>
                  <a:pt x="303" y="270"/>
                  <a:pt x="303" y="270"/>
                </a:cubicBezTo>
                <a:cubicBezTo>
                  <a:pt x="303" y="270"/>
                  <a:pt x="303" y="269"/>
                  <a:pt x="304" y="269"/>
                </a:cubicBezTo>
                <a:cubicBezTo>
                  <a:pt x="304" y="269"/>
                  <a:pt x="304" y="268"/>
                  <a:pt x="304" y="268"/>
                </a:cubicBezTo>
                <a:cubicBezTo>
                  <a:pt x="305" y="268"/>
                  <a:pt x="305" y="268"/>
                  <a:pt x="305" y="268"/>
                </a:cubicBezTo>
                <a:cubicBezTo>
                  <a:pt x="305" y="268"/>
                  <a:pt x="305" y="267"/>
                  <a:pt x="305" y="267"/>
                </a:cubicBezTo>
                <a:cubicBezTo>
                  <a:pt x="306" y="267"/>
                  <a:pt x="307" y="268"/>
                  <a:pt x="307" y="268"/>
                </a:cubicBezTo>
                <a:cubicBezTo>
                  <a:pt x="307" y="267"/>
                  <a:pt x="306" y="265"/>
                  <a:pt x="308" y="265"/>
                </a:cubicBezTo>
                <a:cubicBezTo>
                  <a:pt x="308" y="264"/>
                  <a:pt x="309" y="264"/>
                  <a:pt x="310" y="263"/>
                </a:cubicBezTo>
                <a:cubicBezTo>
                  <a:pt x="309" y="263"/>
                  <a:pt x="309" y="263"/>
                  <a:pt x="309" y="262"/>
                </a:cubicBezTo>
                <a:cubicBezTo>
                  <a:pt x="309" y="262"/>
                  <a:pt x="309" y="262"/>
                  <a:pt x="309" y="262"/>
                </a:cubicBezTo>
                <a:cubicBezTo>
                  <a:pt x="309" y="263"/>
                  <a:pt x="309" y="263"/>
                  <a:pt x="309" y="263"/>
                </a:cubicBezTo>
                <a:cubicBezTo>
                  <a:pt x="309" y="263"/>
                  <a:pt x="309" y="263"/>
                  <a:pt x="309" y="263"/>
                </a:cubicBezTo>
                <a:cubicBezTo>
                  <a:pt x="308" y="264"/>
                  <a:pt x="307" y="262"/>
                  <a:pt x="306" y="262"/>
                </a:cubicBezTo>
                <a:cubicBezTo>
                  <a:pt x="305" y="262"/>
                  <a:pt x="304" y="261"/>
                  <a:pt x="305" y="260"/>
                </a:cubicBezTo>
                <a:cubicBezTo>
                  <a:pt x="305" y="259"/>
                  <a:pt x="306" y="259"/>
                  <a:pt x="307" y="259"/>
                </a:cubicBezTo>
                <a:cubicBezTo>
                  <a:pt x="308" y="260"/>
                  <a:pt x="309" y="260"/>
                  <a:pt x="310" y="261"/>
                </a:cubicBezTo>
                <a:cubicBezTo>
                  <a:pt x="311" y="262"/>
                  <a:pt x="312" y="262"/>
                  <a:pt x="313" y="261"/>
                </a:cubicBezTo>
                <a:cubicBezTo>
                  <a:pt x="313" y="261"/>
                  <a:pt x="312" y="262"/>
                  <a:pt x="312" y="261"/>
                </a:cubicBezTo>
                <a:cubicBezTo>
                  <a:pt x="312" y="261"/>
                  <a:pt x="312" y="261"/>
                  <a:pt x="312" y="261"/>
                </a:cubicBezTo>
                <a:cubicBezTo>
                  <a:pt x="315" y="260"/>
                  <a:pt x="318" y="260"/>
                  <a:pt x="321" y="263"/>
                </a:cubicBezTo>
                <a:cubicBezTo>
                  <a:pt x="320" y="264"/>
                  <a:pt x="322" y="263"/>
                  <a:pt x="322" y="265"/>
                </a:cubicBezTo>
                <a:cubicBezTo>
                  <a:pt x="323" y="265"/>
                  <a:pt x="323" y="265"/>
                  <a:pt x="323" y="264"/>
                </a:cubicBezTo>
                <a:cubicBezTo>
                  <a:pt x="324" y="264"/>
                  <a:pt x="323" y="264"/>
                  <a:pt x="323" y="264"/>
                </a:cubicBezTo>
                <a:cubicBezTo>
                  <a:pt x="323" y="263"/>
                  <a:pt x="323" y="263"/>
                  <a:pt x="323" y="263"/>
                </a:cubicBezTo>
                <a:cubicBezTo>
                  <a:pt x="322" y="262"/>
                  <a:pt x="322" y="262"/>
                  <a:pt x="322" y="262"/>
                </a:cubicBezTo>
                <a:cubicBezTo>
                  <a:pt x="323" y="261"/>
                  <a:pt x="323" y="261"/>
                  <a:pt x="323" y="260"/>
                </a:cubicBezTo>
                <a:cubicBezTo>
                  <a:pt x="323" y="260"/>
                  <a:pt x="323" y="260"/>
                  <a:pt x="322" y="260"/>
                </a:cubicBezTo>
                <a:cubicBezTo>
                  <a:pt x="322" y="259"/>
                  <a:pt x="323" y="260"/>
                  <a:pt x="323" y="259"/>
                </a:cubicBezTo>
                <a:cubicBezTo>
                  <a:pt x="322" y="259"/>
                  <a:pt x="324" y="256"/>
                  <a:pt x="322" y="256"/>
                </a:cubicBezTo>
                <a:cubicBezTo>
                  <a:pt x="321" y="255"/>
                  <a:pt x="321" y="254"/>
                  <a:pt x="322" y="252"/>
                </a:cubicBezTo>
                <a:cubicBezTo>
                  <a:pt x="323" y="252"/>
                  <a:pt x="323" y="252"/>
                  <a:pt x="323" y="252"/>
                </a:cubicBezTo>
                <a:cubicBezTo>
                  <a:pt x="324" y="252"/>
                  <a:pt x="324" y="252"/>
                  <a:pt x="324" y="253"/>
                </a:cubicBezTo>
                <a:cubicBezTo>
                  <a:pt x="324" y="253"/>
                  <a:pt x="324" y="252"/>
                  <a:pt x="324" y="252"/>
                </a:cubicBezTo>
                <a:cubicBezTo>
                  <a:pt x="324" y="252"/>
                  <a:pt x="324" y="252"/>
                  <a:pt x="324" y="252"/>
                </a:cubicBezTo>
                <a:cubicBezTo>
                  <a:pt x="324" y="249"/>
                  <a:pt x="320" y="248"/>
                  <a:pt x="323" y="246"/>
                </a:cubicBezTo>
                <a:cubicBezTo>
                  <a:pt x="323" y="246"/>
                  <a:pt x="324" y="246"/>
                  <a:pt x="323" y="246"/>
                </a:cubicBezTo>
                <a:cubicBezTo>
                  <a:pt x="325" y="246"/>
                  <a:pt x="325" y="246"/>
                  <a:pt x="325" y="246"/>
                </a:cubicBezTo>
                <a:cubicBezTo>
                  <a:pt x="326" y="246"/>
                  <a:pt x="326" y="246"/>
                  <a:pt x="326" y="245"/>
                </a:cubicBezTo>
                <a:cubicBezTo>
                  <a:pt x="325" y="244"/>
                  <a:pt x="325" y="244"/>
                  <a:pt x="324" y="244"/>
                </a:cubicBezTo>
                <a:cubicBezTo>
                  <a:pt x="325" y="243"/>
                  <a:pt x="325" y="243"/>
                  <a:pt x="325" y="243"/>
                </a:cubicBezTo>
                <a:cubicBezTo>
                  <a:pt x="325" y="243"/>
                  <a:pt x="325" y="243"/>
                  <a:pt x="325" y="243"/>
                </a:cubicBezTo>
                <a:cubicBezTo>
                  <a:pt x="324" y="243"/>
                  <a:pt x="324" y="243"/>
                  <a:pt x="324" y="243"/>
                </a:cubicBezTo>
                <a:cubicBezTo>
                  <a:pt x="321" y="241"/>
                  <a:pt x="321" y="241"/>
                  <a:pt x="321" y="241"/>
                </a:cubicBezTo>
                <a:cubicBezTo>
                  <a:pt x="321" y="238"/>
                  <a:pt x="324" y="238"/>
                  <a:pt x="325" y="235"/>
                </a:cubicBezTo>
                <a:cubicBezTo>
                  <a:pt x="326" y="236"/>
                  <a:pt x="327" y="234"/>
                  <a:pt x="328" y="235"/>
                </a:cubicBezTo>
                <a:cubicBezTo>
                  <a:pt x="328" y="234"/>
                  <a:pt x="328" y="234"/>
                  <a:pt x="328" y="234"/>
                </a:cubicBezTo>
                <a:cubicBezTo>
                  <a:pt x="327" y="234"/>
                  <a:pt x="328" y="233"/>
                  <a:pt x="328" y="232"/>
                </a:cubicBezTo>
                <a:cubicBezTo>
                  <a:pt x="328" y="232"/>
                  <a:pt x="329" y="232"/>
                  <a:pt x="329" y="233"/>
                </a:cubicBezTo>
                <a:cubicBezTo>
                  <a:pt x="329" y="232"/>
                  <a:pt x="329" y="232"/>
                  <a:pt x="329" y="232"/>
                </a:cubicBezTo>
                <a:cubicBezTo>
                  <a:pt x="329" y="231"/>
                  <a:pt x="328" y="231"/>
                  <a:pt x="327" y="231"/>
                </a:cubicBezTo>
                <a:cubicBezTo>
                  <a:pt x="329" y="230"/>
                  <a:pt x="328" y="229"/>
                  <a:pt x="329" y="228"/>
                </a:cubicBezTo>
                <a:cubicBezTo>
                  <a:pt x="329" y="228"/>
                  <a:pt x="328" y="228"/>
                  <a:pt x="328" y="228"/>
                </a:cubicBezTo>
                <a:cubicBezTo>
                  <a:pt x="328" y="228"/>
                  <a:pt x="328" y="228"/>
                  <a:pt x="328" y="227"/>
                </a:cubicBezTo>
                <a:cubicBezTo>
                  <a:pt x="327" y="228"/>
                  <a:pt x="327" y="228"/>
                  <a:pt x="327" y="228"/>
                </a:cubicBezTo>
                <a:cubicBezTo>
                  <a:pt x="327" y="227"/>
                  <a:pt x="327" y="227"/>
                  <a:pt x="327" y="227"/>
                </a:cubicBezTo>
                <a:cubicBezTo>
                  <a:pt x="327" y="227"/>
                  <a:pt x="327" y="227"/>
                  <a:pt x="326" y="228"/>
                </a:cubicBezTo>
                <a:cubicBezTo>
                  <a:pt x="326" y="227"/>
                  <a:pt x="325" y="227"/>
                  <a:pt x="325" y="226"/>
                </a:cubicBezTo>
                <a:cubicBezTo>
                  <a:pt x="324" y="226"/>
                  <a:pt x="324" y="226"/>
                  <a:pt x="324" y="226"/>
                </a:cubicBezTo>
                <a:cubicBezTo>
                  <a:pt x="323" y="224"/>
                  <a:pt x="320" y="222"/>
                  <a:pt x="318" y="220"/>
                </a:cubicBezTo>
                <a:cubicBezTo>
                  <a:pt x="320" y="220"/>
                  <a:pt x="317" y="218"/>
                  <a:pt x="319" y="217"/>
                </a:cubicBezTo>
                <a:cubicBezTo>
                  <a:pt x="318" y="217"/>
                  <a:pt x="318" y="216"/>
                  <a:pt x="318" y="216"/>
                </a:cubicBezTo>
                <a:cubicBezTo>
                  <a:pt x="318" y="215"/>
                  <a:pt x="318" y="215"/>
                  <a:pt x="318" y="215"/>
                </a:cubicBezTo>
                <a:cubicBezTo>
                  <a:pt x="317" y="214"/>
                  <a:pt x="317" y="214"/>
                  <a:pt x="317" y="214"/>
                </a:cubicBezTo>
                <a:cubicBezTo>
                  <a:pt x="318" y="214"/>
                  <a:pt x="319" y="214"/>
                  <a:pt x="319" y="213"/>
                </a:cubicBezTo>
                <a:cubicBezTo>
                  <a:pt x="319" y="214"/>
                  <a:pt x="320" y="214"/>
                  <a:pt x="320" y="215"/>
                </a:cubicBezTo>
                <a:cubicBezTo>
                  <a:pt x="321" y="215"/>
                  <a:pt x="322" y="215"/>
                  <a:pt x="322" y="215"/>
                </a:cubicBezTo>
                <a:cubicBezTo>
                  <a:pt x="324" y="215"/>
                  <a:pt x="325" y="216"/>
                  <a:pt x="327" y="216"/>
                </a:cubicBezTo>
                <a:cubicBezTo>
                  <a:pt x="328" y="216"/>
                  <a:pt x="330" y="217"/>
                  <a:pt x="331" y="216"/>
                </a:cubicBezTo>
                <a:cubicBezTo>
                  <a:pt x="327" y="212"/>
                  <a:pt x="329" y="207"/>
                  <a:pt x="325" y="204"/>
                </a:cubicBezTo>
                <a:close/>
                <a:moveTo>
                  <a:pt x="60" y="261"/>
                </a:moveTo>
                <a:cubicBezTo>
                  <a:pt x="59" y="259"/>
                  <a:pt x="59" y="259"/>
                  <a:pt x="59" y="259"/>
                </a:cubicBezTo>
                <a:cubicBezTo>
                  <a:pt x="60" y="259"/>
                  <a:pt x="60" y="260"/>
                  <a:pt x="62" y="260"/>
                </a:cubicBezTo>
                <a:cubicBezTo>
                  <a:pt x="61" y="261"/>
                  <a:pt x="60" y="261"/>
                  <a:pt x="60" y="261"/>
                </a:cubicBezTo>
                <a:close/>
                <a:moveTo>
                  <a:pt x="93" y="40"/>
                </a:moveTo>
                <a:cubicBezTo>
                  <a:pt x="92" y="39"/>
                  <a:pt x="92" y="39"/>
                  <a:pt x="92" y="39"/>
                </a:cubicBezTo>
                <a:cubicBezTo>
                  <a:pt x="93" y="39"/>
                  <a:pt x="93" y="39"/>
                  <a:pt x="93" y="39"/>
                </a:cubicBezTo>
                <a:lnTo>
                  <a:pt x="93" y="40"/>
                </a:lnTo>
                <a:close/>
                <a:moveTo>
                  <a:pt x="131" y="47"/>
                </a:moveTo>
                <a:cubicBezTo>
                  <a:pt x="131" y="49"/>
                  <a:pt x="131" y="49"/>
                  <a:pt x="131" y="49"/>
                </a:cubicBezTo>
                <a:cubicBezTo>
                  <a:pt x="131" y="49"/>
                  <a:pt x="131" y="49"/>
                  <a:pt x="131" y="49"/>
                </a:cubicBezTo>
                <a:lnTo>
                  <a:pt x="131" y="47"/>
                </a:lnTo>
                <a:close/>
                <a:moveTo>
                  <a:pt x="130" y="52"/>
                </a:moveTo>
                <a:cubicBezTo>
                  <a:pt x="130" y="52"/>
                  <a:pt x="130" y="51"/>
                  <a:pt x="131" y="51"/>
                </a:cubicBezTo>
                <a:cubicBezTo>
                  <a:pt x="130" y="51"/>
                  <a:pt x="130" y="50"/>
                  <a:pt x="131" y="50"/>
                </a:cubicBezTo>
                <a:cubicBezTo>
                  <a:pt x="131" y="51"/>
                  <a:pt x="131" y="51"/>
                  <a:pt x="131" y="51"/>
                </a:cubicBezTo>
                <a:cubicBezTo>
                  <a:pt x="132" y="50"/>
                  <a:pt x="132" y="50"/>
                  <a:pt x="132" y="50"/>
                </a:cubicBezTo>
                <a:cubicBezTo>
                  <a:pt x="131" y="51"/>
                  <a:pt x="133" y="51"/>
                  <a:pt x="133" y="52"/>
                </a:cubicBezTo>
                <a:cubicBezTo>
                  <a:pt x="132" y="51"/>
                  <a:pt x="131" y="53"/>
                  <a:pt x="130" y="52"/>
                </a:cubicBezTo>
                <a:close/>
                <a:moveTo>
                  <a:pt x="134" y="42"/>
                </a:moveTo>
                <a:cubicBezTo>
                  <a:pt x="134" y="42"/>
                  <a:pt x="135" y="42"/>
                  <a:pt x="135" y="42"/>
                </a:cubicBezTo>
                <a:cubicBezTo>
                  <a:pt x="134" y="43"/>
                  <a:pt x="134" y="43"/>
                  <a:pt x="134" y="43"/>
                </a:cubicBezTo>
                <a:cubicBezTo>
                  <a:pt x="135" y="43"/>
                  <a:pt x="134" y="44"/>
                  <a:pt x="135" y="44"/>
                </a:cubicBezTo>
                <a:cubicBezTo>
                  <a:pt x="133" y="45"/>
                  <a:pt x="133" y="43"/>
                  <a:pt x="132" y="43"/>
                </a:cubicBezTo>
                <a:cubicBezTo>
                  <a:pt x="135" y="40"/>
                  <a:pt x="135" y="40"/>
                  <a:pt x="135" y="40"/>
                </a:cubicBezTo>
                <a:cubicBezTo>
                  <a:pt x="135" y="40"/>
                  <a:pt x="135" y="40"/>
                  <a:pt x="135" y="40"/>
                </a:cubicBezTo>
                <a:cubicBezTo>
                  <a:pt x="136" y="41"/>
                  <a:pt x="135" y="41"/>
                  <a:pt x="134" y="42"/>
                </a:cubicBezTo>
                <a:close/>
                <a:moveTo>
                  <a:pt x="140" y="36"/>
                </a:moveTo>
                <a:cubicBezTo>
                  <a:pt x="140" y="35"/>
                  <a:pt x="140" y="35"/>
                  <a:pt x="140" y="35"/>
                </a:cubicBezTo>
                <a:cubicBezTo>
                  <a:pt x="139" y="36"/>
                  <a:pt x="138" y="35"/>
                  <a:pt x="137" y="35"/>
                </a:cubicBezTo>
                <a:cubicBezTo>
                  <a:pt x="137" y="35"/>
                  <a:pt x="137" y="34"/>
                  <a:pt x="136" y="34"/>
                </a:cubicBezTo>
                <a:cubicBezTo>
                  <a:pt x="136" y="33"/>
                  <a:pt x="136" y="33"/>
                  <a:pt x="136" y="33"/>
                </a:cubicBezTo>
                <a:cubicBezTo>
                  <a:pt x="136" y="33"/>
                  <a:pt x="136" y="33"/>
                  <a:pt x="136" y="33"/>
                </a:cubicBezTo>
                <a:cubicBezTo>
                  <a:pt x="136" y="33"/>
                  <a:pt x="136" y="33"/>
                  <a:pt x="136" y="33"/>
                </a:cubicBezTo>
                <a:cubicBezTo>
                  <a:pt x="136" y="33"/>
                  <a:pt x="136" y="33"/>
                  <a:pt x="136" y="34"/>
                </a:cubicBezTo>
                <a:cubicBezTo>
                  <a:pt x="136" y="34"/>
                  <a:pt x="137" y="33"/>
                  <a:pt x="137" y="33"/>
                </a:cubicBezTo>
                <a:cubicBezTo>
                  <a:pt x="137" y="33"/>
                  <a:pt x="137" y="33"/>
                  <a:pt x="137" y="33"/>
                </a:cubicBezTo>
                <a:cubicBezTo>
                  <a:pt x="138" y="33"/>
                  <a:pt x="138" y="34"/>
                  <a:pt x="139" y="34"/>
                </a:cubicBezTo>
                <a:cubicBezTo>
                  <a:pt x="139" y="34"/>
                  <a:pt x="139" y="34"/>
                  <a:pt x="139" y="33"/>
                </a:cubicBezTo>
                <a:cubicBezTo>
                  <a:pt x="139" y="34"/>
                  <a:pt x="140" y="34"/>
                  <a:pt x="141" y="34"/>
                </a:cubicBezTo>
                <a:lnTo>
                  <a:pt x="140" y="36"/>
                </a:lnTo>
                <a:close/>
                <a:moveTo>
                  <a:pt x="145" y="325"/>
                </a:moveTo>
                <a:cubicBezTo>
                  <a:pt x="145" y="325"/>
                  <a:pt x="144" y="325"/>
                  <a:pt x="144" y="325"/>
                </a:cubicBezTo>
                <a:cubicBezTo>
                  <a:pt x="144" y="323"/>
                  <a:pt x="144" y="323"/>
                  <a:pt x="144" y="323"/>
                </a:cubicBezTo>
                <a:cubicBezTo>
                  <a:pt x="145" y="323"/>
                  <a:pt x="145" y="324"/>
                  <a:pt x="146" y="324"/>
                </a:cubicBezTo>
                <a:cubicBezTo>
                  <a:pt x="146" y="325"/>
                  <a:pt x="146" y="325"/>
                  <a:pt x="145" y="325"/>
                </a:cubicBezTo>
                <a:close/>
                <a:moveTo>
                  <a:pt x="160" y="310"/>
                </a:moveTo>
                <a:cubicBezTo>
                  <a:pt x="160" y="310"/>
                  <a:pt x="160" y="309"/>
                  <a:pt x="161" y="309"/>
                </a:cubicBezTo>
                <a:cubicBezTo>
                  <a:pt x="161" y="310"/>
                  <a:pt x="161" y="310"/>
                  <a:pt x="160" y="310"/>
                </a:cubicBezTo>
                <a:close/>
                <a:moveTo>
                  <a:pt x="162" y="271"/>
                </a:moveTo>
                <a:cubicBezTo>
                  <a:pt x="160" y="269"/>
                  <a:pt x="160" y="269"/>
                  <a:pt x="160" y="269"/>
                </a:cubicBezTo>
                <a:cubicBezTo>
                  <a:pt x="162" y="271"/>
                  <a:pt x="162" y="271"/>
                  <a:pt x="162" y="271"/>
                </a:cubicBezTo>
                <a:close/>
                <a:moveTo>
                  <a:pt x="208" y="321"/>
                </a:moveTo>
                <a:cubicBezTo>
                  <a:pt x="207" y="322"/>
                  <a:pt x="207" y="322"/>
                  <a:pt x="206" y="322"/>
                </a:cubicBezTo>
                <a:cubicBezTo>
                  <a:pt x="207" y="323"/>
                  <a:pt x="207" y="323"/>
                  <a:pt x="207" y="323"/>
                </a:cubicBezTo>
                <a:cubicBezTo>
                  <a:pt x="206" y="322"/>
                  <a:pt x="205" y="323"/>
                  <a:pt x="205" y="323"/>
                </a:cubicBezTo>
                <a:cubicBezTo>
                  <a:pt x="204" y="321"/>
                  <a:pt x="207" y="322"/>
                  <a:pt x="206" y="320"/>
                </a:cubicBezTo>
                <a:cubicBezTo>
                  <a:pt x="207" y="319"/>
                  <a:pt x="207" y="319"/>
                  <a:pt x="207" y="319"/>
                </a:cubicBezTo>
                <a:cubicBezTo>
                  <a:pt x="206" y="319"/>
                  <a:pt x="206" y="319"/>
                  <a:pt x="206" y="319"/>
                </a:cubicBezTo>
                <a:cubicBezTo>
                  <a:pt x="208" y="317"/>
                  <a:pt x="208" y="317"/>
                  <a:pt x="208" y="317"/>
                </a:cubicBezTo>
                <a:cubicBezTo>
                  <a:pt x="210" y="318"/>
                  <a:pt x="207" y="320"/>
                  <a:pt x="208" y="321"/>
                </a:cubicBezTo>
                <a:close/>
                <a:moveTo>
                  <a:pt x="211" y="328"/>
                </a:moveTo>
                <a:cubicBezTo>
                  <a:pt x="210" y="328"/>
                  <a:pt x="210" y="328"/>
                  <a:pt x="210" y="328"/>
                </a:cubicBezTo>
                <a:cubicBezTo>
                  <a:pt x="210" y="327"/>
                  <a:pt x="211" y="327"/>
                  <a:pt x="210" y="327"/>
                </a:cubicBezTo>
                <a:cubicBezTo>
                  <a:pt x="210" y="327"/>
                  <a:pt x="210" y="326"/>
                  <a:pt x="210" y="326"/>
                </a:cubicBezTo>
                <a:cubicBezTo>
                  <a:pt x="209" y="327"/>
                  <a:pt x="209" y="327"/>
                  <a:pt x="209" y="327"/>
                </a:cubicBezTo>
                <a:cubicBezTo>
                  <a:pt x="209" y="326"/>
                  <a:pt x="209" y="326"/>
                  <a:pt x="209" y="326"/>
                </a:cubicBezTo>
                <a:cubicBezTo>
                  <a:pt x="210" y="326"/>
                  <a:pt x="210" y="326"/>
                  <a:pt x="210" y="326"/>
                </a:cubicBezTo>
                <a:cubicBezTo>
                  <a:pt x="210" y="326"/>
                  <a:pt x="210" y="326"/>
                  <a:pt x="210" y="326"/>
                </a:cubicBezTo>
                <a:cubicBezTo>
                  <a:pt x="210" y="327"/>
                  <a:pt x="212" y="327"/>
                  <a:pt x="211" y="328"/>
                </a:cubicBezTo>
                <a:close/>
                <a:moveTo>
                  <a:pt x="236" y="36"/>
                </a:moveTo>
                <a:cubicBezTo>
                  <a:pt x="236" y="35"/>
                  <a:pt x="236" y="35"/>
                  <a:pt x="236" y="35"/>
                </a:cubicBezTo>
                <a:cubicBezTo>
                  <a:pt x="237" y="35"/>
                  <a:pt x="237" y="36"/>
                  <a:pt x="237" y="36"/>
                </a:cubicBezTo>
                <a:lnTo>
                  <a:pt x="236" y="36"/>
                </a:lnTo>
                <a:close/>
                <a:moveTo>
                  <a:pt x="239" y="325"/>
                </a:moveTo>
                <a:cubicBezTo>
                  <a:pt x="238" y="324"/>
                  <a:pt x="237" y="324"/>
                  <a:pt x="237" y="323"/>
                </a:cubicBezTo>
                <a:cubicBezTo>
                  <a:pt x="237" y="323"/>
                  <a:pt x="237" y="323"/>
                  <a:pt x="237" y="323"/>
                </a:cubicBezTo>
                <a:cubicBezTo>
                  <a:pt x="237" y="322"/>
                  <a:pt x="237" y="322"/>
                  <a:pt x="237" y="322"/>
                </a:cubicBezTo>
                <a:cubicBezTo>
                  <a:pt x="237" y="322"/>
                  <a:pt x="237" y="322"/>
                  <a:pt x="237" y="322"/>
                </a:cubicBezTo>
                <a:cubicBezTo>
                  <a:pt x="237" y="321"/>
                  <a:pt x="237" y="321"/>
                  <a:pt x="237" y="321"/>
                </a:cubicBezTo>
                <a:cubicBezTo>
                  <a:pt x="237" y="321"/>
                  <a:pt x="237" y="322"/>
                  <a:pt x="237" y="322"/>
                </a:cubicBezTo>
                <a:cubicBezTo>
                  <a:pt x="238" y="322"/>
                  <a:pt x="238" y="322"/>
                  <a:pt x="237" y="322"/>
                </a:cubicBezTo>
                <a:cubicBezTo>
                  <a:pt x="237" y="322"/>
                  <a:pt x="237" y="322"/>
                  <a:pt x="237" y="322"/>
                </a:cubicBezTo>
                <a:cubicBezTo>
                  <a:pt x="237" y="322"/>
                  <a:pt x="237" y="322"/>
                  <a:pt x="237" y="322"/>
                </a:cubicBezTo>
                <a:cubicBezTo>
                  <a:pt x="237" y="322"/>
                  <a:pt x="237" y="322"/>
                  <a:pt x="237" y="323"/>
                </a:cubicBezTo>
                <a:cubicBezTo>
                  <a:pt x="239" y="323"/>
                  <a:pt x="238" y="324"/>
                  <a:pt x="239" y="325"/>
                </a:cubicBezTo>
                <a:cubicBezTo>
                  <a:pt x="239" y="325"/>
                  <a:pt x="239" y="325"/>
                  <a:pt x="239" y="325"/>
                </a:cubicBezTo>
                <a:cubicBezTo>
                  <a:pt x="239" y="325"/>
                  <a:pt x="239" y="325"/>
                  <a:pt x="239" y="325"/>
                </a:cubicBezTo>
                <a:close/>
                <a:moveTo>
                  <a:pt x="248" y="324"/>
                </a:moveTo>
                <a:cubicBezTo>
                  <a:pt x="248" y="324"/>
                  <a:pt x="248" y="324"/>
                  <a:pt x="248" y="324"/>
                </a:cubicBezTo>
                <a:cubicBezTo>
                  <a:pt x="248" y="324"/>
                  <a:pt x="247" y="324"/>
                  <a:pt x="247" y="325"/>
                </a:cubicBezTo>
                <a:cubicBezTo>
                  <a:pt x="246" y="323"/>
                  <a:pt x="246" y="323"/>
                  <a:pt x="246" y="323"/>
                </a:cubicBezTo>
                <a:cubicBezTo>
                  <a:pt x="244" y="325"/>
                  <a:pt x="244" y="322"/>
                  <a:pt x="243" y="321"/>
                </a:cubicBezTo>
                <a:cubicBezTo>
                  <a:pt x="244" y="320"/>
                  <a:pt x="244" y="320"/>
                  <a:pt x="244" y="320"/>
                </a:cubicBezTo>
                <a:cubicBezTo>
                  <a:pt x="246" y="321"/>
                  <a:pt x="247" y="322"/>
                  <a:pt x="248" y="324"/>
                </a:cubicBezTo>
                <a:cubicBezTo>
                  <a:pt x="248" y="324"/>
                  <a:pt x="248" y="324"/>
                  <a:pt x="248" y="324"/>
                </a:cubicBezTo>
                <a:close/>
                <a:moveTo>
                  <a:pt x="269" y="51"/>
                </a:moveTo>
                <a:cubicBezTo>
                  <a:pt x="267" y="51"/>
                  <a:pt x="267" y="51"/>
                  <a:pt x="267" y="51"/>
                </a:cubicBezTo>
                <a:cubicBezTo>
                  <a:pt x="268" y="50"/>
                  <a:pt x="268" y="50"/>
                  <a:pt x="268" y="50"/>
                </a:cubicBezTo>
                <a:cubicBezTo>
                  <a:pt x="268" y="49"/>
                  <a:pt x="268" y="49"/>
                  <a:pt x="268" y="49"/>
                </a:cubicBezTo>
                <a:cubicBezTo>
                  <a:pt x="268" y="49"/>
                  <a:pt x="269" y="50"/>
                  <a:pt x="269" y="50"/>
                </a:cubicBezTo>
                <a:lnTo>
                  <a:pt x="269" y="51"/>
                </a:lnTo>
                <a:close/>
                <a:moveTo>
                  <a:pt x="288" y="305"/>
                </a:moveTo>
                <a:cubicBezTo>
                  <a:pt x="288" y="305"/>
                  <a:pt x="288" y="305"/>
                  <a:pt x="287" y="305"/>
                </a:cubicBezTo>
                <a:cubicBezTo>
                  <a:pt x="287" y="303"/>
                  <a:pt x="287" y="303"/>
                  <a:pt x="287" y="303"/>
                </a:cubicBezTo>
                <a:cubicBezTo>
                  <a:pt x="288" y="304"/>
                  <a:pt x="288" y="304"/>
                  <a:pt x="288" y="304"/>
                </a:cubicBezTo>
                <a:lnTo>
                  <a:pt x="288" y="305"/>
                </a:lnTo>
                <a:close/>
                <a:moveTo>
                  <a:pt x="303" y="259"/>
                </a:moveTo>
                <a:cubicBezTo>
                  <a:pt x="302" y="258"/>
                  <a:pt x="300" y="258"/>
                  <a:pt x="301" y="256"/>
                </a:cubicBezTo>
                <a:cubicBezTo>
                  <a:pt x="302" y="256"/>
                  <a:pt x="302" y="258"/>
                  <a:pt x="303" y="258"/>
                </a:cubicBezTo>
                <a:lnTo>
                  <a:pt x="303" y="259"/>
                </a:lnTo>
                <a:close/>
                <a:moveTo>
                  <a:pt x="303" y="137"/>
                </a:moveTo>
                <a:cubicBezTo>
                  <a:pt x="303" y="137"/>
                  <a:pt x="302" y="137"/>
                  <a:pt x="302" y="136"/>
                </a:cubicBezTo>
                <a:cubicBezTo>
                  <a:pt x="303" y="135"/>
                  <a:pt x="303" y="135"/>
                  <a:pt x="303" y="135"/>
                </a:cubicBezTo>
                <a:cubicBezTo>
                  <a:pt x="304" y="136"/>
                  <a:pt x="303" y="137"/>
                  <a:pt x="304" y="137"/>
                </a:cubicBezTo>
                <a:cubicBezTo>
                  <a:pt x="304" y="138"/>
                  <a:pt x="303" y="137"/>
                  <a:pt x="303" y="137"/>
                </a:cubicBezTo>
                <a:close/>
                <a:moveTo>
                  <a:pt x="305" y="192"/>
                </a:moveTo>
                <a:cubicBezTo>
                  <a:pt x="304" y="193"/>
                  <a:pt x="303" y="191"/>
                  <a:pt x="303" y="190"/>
                </a:cubicBezTo>
                <a:cubicBezTo>
                  <a:pt x="304" y="190"/>
                  <a:pt x="305" y="191"/>
                  <a:pt x="305" y="192"/>
                </a:cubicBezTo>
                <a:close/>
                <a:moveTo>
                  <a:pt x="312" y="254"/>
                </a:moveTo>
                <a:cubicBezTo>
                  <a:pt x="312" y="254"/>
                  <a:pt x="312" y="254"/>
                  <a:pt x="312" y="254"/>
                </a:cubicBezTo>
                <a:cubicBezTo>
                  <a:pt x="311" y="253"/>
                  <a:pt x="310" y="253"/>
                  <a:pt x="310" y="251"/>
                </a:cubicBezTo>
                <a:cubicBezTo>
                  <a:pt x="310" y="251"/>
                  <a:pt x="311" y="251"/>
                  <a:pt x="311" y="252"/>
                </a:cubicBezTo>
                <a:cubicBezTo>
                  <a:pt x="310" y="253"/>
                  <a:pt x="312" y="252"/>
                  <a:pt x="312" y="254"/>
                </a:cubicBezTo>
                <a:close/>
                <a:moveTo>
                  <a:pt x="325" y="230"/>
                </a:moveTo>
                <a:cubicBezTo>
                  <a:pt x="325" y="230"/>
                  <a:pt x="325" y="230"/>
                  <a:pt x="325" y="230"/>
                </a:cubicBezTo>
                <a:cubicBezTo>
                  <a:pt x="326" y="230"/>
                  <a:pt x="326" y="230"/>
                  <a:pt x="326" y="230"/>
                </a:cubicBezTo>
                <a:cubicBezTo>
                  <a:pt x="326" y="230"/>
                  <a:pt x="327" y="231"/>
                  <a:pt x="327" y="232"/>
                </a:cubicBezTo>
                <a:cubicBezTo>
                  <a:pt x="326" y="233"/>
                  <a:pt x="325" y="231"/>
                  <a:pt x="324" y="231"/>
                </a:cubicBezTo>
                <a:lnTo>
                  <a:pt x="325" y="230"/>
                </a:lnTo>
                <a:close/>
              </a:path>
            </a:pathLst>
          </a:custGeom>
          <a:blipFill dpi="0" rotWithShape="1">
            <a:blip r:embed="rId2">
              <a:extLst>
                <a:ext uri="{28A0092B-C50C-407E-A947-70E740481C1C}">
                  <a14:useLocalDpi xmlns:a14="http://schemas.microsoft.com/office/drawing/2010/main" val="0"/>
                </a:ext>
              </a:extLst>
            </a:blip>
            <a:srcRect/>
            <a:stretch>
              <a:fillRect l="-12626" r="-12626"/>
            </a:stretch>
          </a:blipFill>
          <a:ln>
            <a:noFill/>
          </a:ln>
        </p:spPr>
        <p:txBody>
          <a:bodyPr vert="horz" wrap="square" lIns="91440" tIns="45720" rIns="91440" bIns="45720" numCol="1" anchor="t" anchorCtr="0" compatLnSpc="1"/>
          <a:lstStyle/>
          <a:p>
            <a:endParaRPr lang="zh-CN" altLang="en-US"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437515" y="1049020"/>
            <a:ext cx="11063605" cy="1508760"/>
          </a:xfrm>
          <a:prstGeom prst="rect">
            <a:avLst/>
          </a:prstGeom>
          <a:solidFill>
            <a:schemeClr val="accent4">
              <a:lumMod val="40000"/>
              <a:lumOff val="60000"/>
            </a:schemeClr>
          </a:solidFill>
          <a:ln w="12700" cmpd="sng">
            <a:solidFill>
              <a:srgbClr val="B1968C"/>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800">
                <a:solidFill>
                  <a:schemeClr val="tx1"/>
                </a:solidFill>
              </a:rPr>
              <a:t>衔接理论：衔接是一种语义概念，指某个语篇里的各个语言成分之间的语义联系，当一个成分依赖另一个成分得以解释时就产生了衔接。</a:t>
            </a:r>
            <a:endParaRPr lang="zh-CN" altLang="en-US" sz="2800">
              <a:solidFill>
                <a:schemeClr val="tx1"/>
              </a:solidFill>
            </a:endParaRPr>
          </a:p>
        </p:txBody>
      </p:sp>
      <p:pic>
        <p:nvPicPr>
          <p:cNvPr id="4" name="图片 3"/>
          <p:cNvPicPr>
            <a:picLocks noChangeAspect="1"/>
          </p:cNvPicPr>
          <p:nvPr/>
        </p:nvPicPr>
        <p:blipFill>
          <a:blip r:embed="rId1"/>
          <a:stretch>
            <a:fillRect/>
          </a:stretch>
        </p:blipFill>
        <p:spPr>
          <a:xfrm>
            <a:off x="855980" y="2736850"/>
            <a:ext cx="8819515" cy="330454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同心圆 6"/>
          <p:cNvSpPr/>
          <p:nvPr/>
        </p:nvSpPr>
        <p:spPr>
          <a:xfrm>
            <a:off x="1642110" y="-2074545"/>
            <a:ext cx="8415655" cy="5926455"/>
          </a:xfrm>
          <a:prstGeom prst="donut">
            <a:avLst>
              <a:gd name="adj" fmla="val 2999"/>
            </a:avLst>
          </a:prstGeom>
          <a:solidFill>
            <a:srgbClr val="D2DAC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8" name="任意多边形 7"/>
          <p:cNvSpPr/>
          <p:nvPr/>
        </p:nvSpPr>
        <p:spPr>
          <a:xfrm>
            <a:off x="2255192" y="-3402965"/>
            <a:ext cx="7533356" cy="2261596"/>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1864" h="3562">
                <a:moveTo>
                  <a:pt x="5977" y="0"/>
                </a:moveTo>
                <a:cubicBezTo>
                  <a:pt x="8701" y="0"/>
                  <a:pt x="11014" y="1370"/>
                  <a:pt x="11841" y="3272"/>
                </a:cubicBezTo>
                <a:lnTo>
                  <a:pt x="11864" y="3325"/>
                </a:lnTo>
                <a:lnTo>
                  <a:pt x="11863" y="3324"/>
                </a:lnTo>
                <a:cubicBezTo>
                  <a:pt x="10603" y="2125"/>
                  <a:pt x="8469" y="1336"/>
                  <a:pt x="6048" y="1336"/>
                </a:cubicBezTo>
                <a:cubicBezTo>
                  <a:pt x="3476" y="1336"/>
                  <a:pt x="1228" y="2226"/>
                  <a:pt x="7" y="3554"/>
                </a:cubicBezTo>
                <a:lnTo>
                  <a:pt x="0" y="3562"/>
                </a:lnTo>
                <a:lnTo>
                  <a:pt x="2" y="3556"/>
                </a:lnTo>
                <a:cubicBezTo>
                  <a:pt x="714" y="1507"/>
                  <a:pt x="3119" y="0"/>
                  <a:pt x="5977" y="0"/>
                </a:cubicBezTo>
                <a:close/>
              </a:path>
            </a:pathLst>
          </a:custGeom>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 name="任意多边形 8"/>
          <p:cNvSpPr/>
          <p:nvPr/>
        </p:nvSpPr>
        <p:spPr>
          <a:xfrm>
            <a:off x="2000885" y="-2282825"/>
            <a:ext cx="7697470" cy="4963795"/>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2379" h="8299">
                <a:moveTo>
                  <a:pt x="6261" y="0"/>
                </a:moveTo>
                <a:cubicBezTo>
                  <a:pt x="8681" y="0"/>
                  <a:pt x="10815" y="789"/>
                  <a:pt x="12075" y="1988"/>
                </a:cubicBezTo>
                <a:lnTo>
                  <a:pt x="12076" y="1989"/>
                </a:lnTo>
                <a:lnTo>
                  <a:pt x="12078" y="1993"/>
                </a:lnTo>
                <a:cubicBezTo>
                  <a:pt x="12273" y="2461"/>
                  <a:pt x="12379" y="2962"/>
                  <a:pt x="12379" y="3482"/>
                </a:cubicBezTo>
                <a:cubicBezTo>
                  <a:pt x="12379" y="6142"/>
                  <a:pt x="9608" y="8299"/>
                  <a:pt x="6190" y="8299"/>
                </a:cubicBezTo>
                <a:cubicBezTo>
                  <a:pt x="2771" y="8299"/>
                  <a:pt x="0" y="6142"/>
                  <a:pt x="0" y="3482"/>
                </a:cubicBezTo>
                <a:cubicBezTo>
                  <a:pt x="0" y="3066"/>
                  <a:pt x="68" y="2662"/>
                  <a:pt x="195" y="2278"/>
                </a:cubicBezTo>
                <a:lnTo>
                  <a:pt x="212" y="2226"/>
                </a:lnTo>
                <a:lnTo>
                  <a:pt x="220" y="2218"/>
                </a:lnTo>
                <a:cubicBezTo>
                  <a:pt x="1440" y="890"/>
                  <a:pt x="3689" y="0"/>
                  <a:pt x="6261" y="0"/>
                </a:cubicBezTo>
                <a:close/>
              </a:path>
            </a:pathLst>
          </a:custGeom>
          <a:gradFill>
            <a:gsLst>
              <a:gs pos="100000">
                <a:srgbClr val="AF9289"/>
              </a:gs>
              <a:gs pos="13000">
                <a:schemeClr val="accent6">
                  <a:lumMod val="25000"/>
                  <a:lumOff val="75000"/>
                </a:schemeClr>
              </a:gs>
              <a:gs pos="100000">
                <a:schemeClr val="accent6">
                  <a:lumMod val="85000"/>
                </a:schemeClr>
              </a:gs>
            </a:gsLst>
            <a:lin ang="5400000" scaled="1"/>
          </a:gradFill>
          <a:ln>
            <a:noFill/>
          </a:ln>
          <a:effectLst>
            <a:outerShdw blurRad="317500" dist="292100" dir="54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椭圆 2"/>
          <p:cNvSpPr/>
          <p:nvPr>
            <p:custDataLst>
              <p:tags r:id="rId1"/>
            </p:custDataLst>
          </p:nvPr>
        </p:nvSpPr>
        <p:spPr>
          <a:xfrm>
            <a:off x="1009015" y="1218565"/>
            <a:ext cx="1245870" cy="1137285"/>
          </a:xfrm>
          <a:prstGeom prst="ellipse">
            <a:avLst/>
          </a:prstGeom>
          <a:gradFill>
            <a:gsLst>
              <a:gs pos="100000">
                <a:srgbClr val="B8A497"/>
              </a:gs>
              <a:gs pos="13000">
                <a:schemeClr val="accent6">
                  <a:lumMod val="25000"/>
                  <a:lumOff val="75000"/>
                </a:schemeClr>
              </a:gs>
              <a:gs pos="100000">
                <a:schemeClr val="accent6">
                  <a:lumMod val="85000"/>
                </a:schemeClr>
              </a:gs>
            </a:gsLst>
            <a:lin ang="5400000" scaled="1"/>
          </a:gradFill>
          <a:ln>
            <a:noFill/>
          </a:ln>
          <a:effectLst>
            <a:outerShdw blurRad="317500" dist="292100" dir="54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800" b="1">
                <a:solidFill>
                  <a:schemeClr val="accent6">
                    <a:lumMod val="75000"/>
                  </a:schemeClr>
                </a:solidFill>
                <a:latin typeface="幼圆" panose="02010509060101010101" charset="-122"/>
                <a:ea typeface="幼圆" panose="02010509060101010101" charset="-122"/>
              </a:rPr>
              <a:t>01</a:t>
            </a:r>
            <a:endParaRPr lang="en-US" altLang="zh-CN" sz="4800" b="1">
              <a:solidFill>
                <a:schemeClr val="accent6">
                  <a:lumMod val="75000"/>
                </a:schemeClr>
              </a:solidFill>
              <a:latin typeface="幼圆" panose="02010509060101010101" charset="-122"/>
              <a:ea typeface="幼圆" panose="02010509060101010101" charset="-122"/>
            </a:endParaRPr>
          </a:p>
        </p:txBody>
      </p:sp>
      <p:sp>
        <p:nvSpPr>
          <p:cNvPr id="4" name="椭圆 3"/>
          <p:cNvSpPr/>
          <p:nvPr>
            <p:custDataLst>
              <p:tags r:id="rId2"/>
            </p:custDataLst>
          </p:nvPr>
        </p:nvSpPr>
        <p:spPr>
          <a:xfrm>
            <a:off x="2430145" y="2807970"/>
            <a:ext cx="1245870" cy="1137285"/>
          </a:xfrm>
          <a:prstGeom prst="ellipse">
            <a:avLst/>
          </a:prstGeom>
          <a:gradFill>
            <a:gsLst>
              <a:gs pos="100000">
                <a:srgbClr val="B49D92"/>
              </a:gs>
              <a:gs pos="13000">
                <a:schemeClr val="accent6">
                  <a:lumMod val="25000"/>
                  <a:lumOff val="75000"/>
                </a:schemeClr>
              </a:gs>
              <a:gs pos="100000">
                <a:schemeClr val="accent6">
                  <a:lumMod val="85000"/>
                </a:schemeClr>
              </a:gs>
            </a:gsLst>
            <a:lin ang="5400000" scaled="1"/>
          </a:gradFill>
          <a:ln>
            <a:noFill/>
          </a:ln>
          <a:effectLst>
            <a:outerShdw blurRad="317500" dist="292100" dir="54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800" b="1">
                <a:solidFill>
                  <a:schemeClr val="accent6">
                    <a:lumMod val="75000"/>
                  </a:schemeClr>
                </a:solidFill>
                <a:latin typeface="幼圆" panose="02010509060101010101" charset="-122"/>
                <a:ea typeface="幼圆" panose="02010509060101010101" charset="-122"/>
              </a:rPr>
              <a:t>02</a:t>
            </a:r>
            <a:endParaRPr lang="en-US" altLang="zh-CN" sz="4800" b="1">
              <a:solidFill>
                <a:schemeClr val="accent6">
                  <a:lumMod val="75000"/>
                </a:schemeClr>
              </a:solidFill>
              <a:latin typeface="幼圆" panose="02010509060101010101" charset="-122"/>
              <a:ea typeface="幼圆" panose="02010509060101010101" charset="-122"/>
            </a:endParaRPr>
          </a:p>
        </p:txBody>
      </p:sp>
      <p:sp>
        <p:nvSpPr>
          <p:cNvPr id="5" name="椭圆 4"/>
          <p:cNvSpPr/>
          <p:nvPr>
            <p:custDataLst>
              <p:tags r:id="rId3"/>
            </p:custDataLst>
          </p:nvPr>
        </p:nvSpPr>
        <p:spPr>
          <a:xfrm>
            <a:off x="5097145" y="3106420"/>
            <a:ext cx="1245870" cy="1137285"/>
          </a:xfrm>
          <a:prstGeom prst="ellipse">
            <a:avLst/>
          </a:prstGeom>
          <a:gradFill>
            <a:gsLst>
              <a:gs pos="100000">
                <a:srgbClr val="B59E92"/>
              </a:gs>
              <a:gs pos="13000">
                <a:schemeClr val="accent6">
                  <a:lumMod val="25000"/>
                  <a:lumOff val="75000"/>
                </a:schemeClr>
              </a:gs>
              <a:gs pos="100000">
                <a:schemeClr val="accent6">
                  <a:lumMod val="85000"/>
                </a:schemeClr>
              </a:gs>
            </a:gsLst>
            <a:lin ang="5400000" scaled="1"/>
          </a:gradFill>
          <a:ln>
            <a:noFill/>
          </a:ln>
          <a:effectLst>
            <a:outerShdw blurRad="317500" dist="292100" dir="54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800" b="1">
                <a:solidFill>
                  <a:schemeClr val="accent6">
                    <a:lumMod val="75000"/>
                  </a:schemeClr>
                </a:solidFill>
                <a:latin typeface="幼圆" panose="02010509060101010101" charset="-122"/>
                <a:ea typeface="幼圆" panose="02010509060101010101" charset="-122"/>
              </a:rPr>
              <a:t>03</a:t>
            </a:r>
            <a:endParaRPr lang="en-US" altLang="zh-CN"/>
          </a:p>
        </p:txBody>
      </p:sp>
      <p:sp>
        <p:nvSpPr>
          <p:cNvPr id="6" name="椭圆 5"/>
          <p:cNvSpPr/>
          <p:nvPr>
            <p:custDataLst>
              <p:tags r:id="rId4"/>
            </p:custDataLst>
          </p:nvPr>
        </p:nvSpPr>
        <p:spPr>
          <a:xfrm>
            <a:off x="7764145" y="2577465"/>
            <a:ext cx="1245870" cy="1137285"/>
          </a:xfrm>
          <a:prstGeom prst="ellipse">
            <a:avLst/>
          </a:prstGeom>
          <a:gradFill>
            <a:gsLst>
              <a:gs pos="100000">
                <a:srgbClr val="B39B90"/>
              </a:gs>
              <a:gs pos="13000">
                <a:schemeClr val="accent6">
                  <a:lumMod val="25000"/>
                  <a:lumOff val="75000"/>
                </a:schemeClr>
              </a:gs>
              <a:gs pos="100000">
                <a:schemeClr val="accent6">
                  <a:lumMod val="85000"/>
                </a:schemeClr>
              </a:gs>
            </a:gsLst>
            <a:lin ang="5400000" scaled="1"/>
          </a:gradFill>
          <a:ln>
            <a:noFill/>
          </a:ln>
          <a:effectLst>
            <a:outerShdw blurRad="317500" dist="292100" dir="54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800" b="1">
                <a:solidFill>
                  <a:schemeClr val="accent6">
                    <a:lumMod val="75000"/>
                  </a:schemeClr>
                </a:solidFill>
                <a:latin typeface="幼圆" panose="02010509060101010101" charset="-122"/>
                <a:ea typeface="幼圆" panose="02010509060101010101" charset="-122"/>
              </a:rPr>
              <a:t>04</a:t>
            </a:r>
            <a:endParaRPr lang="en-US" altLang="zh-CN" sz="4800" b="1">
              <a:solidFill>
                <a:schemeClr val="accent6">
                  <a:lumMod val="75000"/>
                </a:schemeClr>
              </a:solidFill>
              <a:latin typeface="幼圆" panose="02010509060101010101" charset="-122"/>
              <a:ea typeface="幼圆" panose="02010509060101010101" charset="-122"/>
            </a:endParaRPr>
          </a:p>
        </p:txBody>
      </p:sp>
      <p:sp>
        <p:nvSpPr>
          <p:cNvPr id="10" name="椭圆 9"/>
          <p:cNvSpPr/>
          <p:nvPr>
            <p:custDataLst>
              <p:tags r:id="rId5"/>
            </p:custDataLst>
          </p:nvPr>
        </p:nvSpPr>
        <p:spPr>
          <a:xfrm>
            <a:off x="9378315" y="924560"/>
            <a:ext cx="1245870" cy="1137285"/>
          </a:xfrm>
          <a:prstGeom prst="ellipse">
            <a:avLst/>
          </a:prstGeom>
          <a:gradFill>
            <a:gsLst>
              <a:gs pos="100000">
                <a:srgbClr val="B7A397"/>
              </a:gs>
              <a:gs pos="13000">
                <a:schemeClr val="accent6">
                  <a:lumMod val="25000"/>
                  <a:lumOff val="75000"/>
                </a:schemeClr>
              </a:gs>
              <a:gs pos="100000">
                <a:schemeClr val="accent6">
                  <a:lumMod val="85000"/>
                </a:schemeClr>
              </a:gs>
            </a:gsLst>
            <a:lin ang="5400000" scaled="1"/>
          </a:gradFill>
          <a:ln>
            <a:noFill/>
          </a:ln>
          <a:effectLst>
            <a:outerShdw blurRad="317500" dist="292100" dir="5400000" algn="b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4800" b="1">
                <a:solidFill>
                  <a:schemeClr val="accent6">
                    <a:lumMod val="75000"/>
                  </a:schemeClr>
                </a:solidFill>
                <a:latin typeface="幼圆" panose="02010509060101010101" charset="-122"/>
                <a:ea typeface="幼圆" panose="02010509060101010101" charset="-122"/>
              </a:rPr>
              <a:t>05</a:t>
            </a:r>
            <a:endParaRPr lang="en-US" altLang="zh-CN" sz="4800" b="1">
              <a:solidFill>
                <a:schemeClr val="accent6">
                  <a:lumMod val="75000"/>
                </a:schemeClr>
              </a:solidFill>
              <a:latin typeface="幼圆" panose="02010509060101010101" charset="-122"/>
              <a:ea typeface="幼圆" panose="02010509060101010101" charset="-122"/>
            </a:endParaRPr>
          </a:p>
        </p:txBody>
      </p:sp>
      <p:sp>
        <p:nvSpPr>
          <p:cNvPr id="20" name="Rectangle 6"/>
          <p:cNvSpPr/>
          <p:nvPr/>
        </p:nvSpPr>
        <p:spPr>
          <a:xfrm>
            <a:off x="4304029" y="189269"/>
            <a:ext cx="3091180" cy="922020"/>
          </a:xfrm>
          <a:prstGeom prst="rect">
            <a:avLst/>
          </a:prstGeom>
          <a:noFill/>
        </p:spPr>
        <p:txBody>
          <a:bodyPr wrap="none" rtlCol="0">
            <a:spAutoFit/>
          </a:bodyPr>
          <a:p>
            <a:pPr algn="ctr"/>
            <a:r>
              <a:rPr lang="zh-CN" altLang="en-US" sz="5400" b="1" spc="300" dirty="0">
                <a:solidFill>
                  <a:srgbClr val="6C1E02"/>
                </a:solidFill>
                <a:latin typeface="汉仪大宋简" panose="02010609000101010101" pitchFamily="49" charset="-122"/>
                <a:ea typeface="汉仪大宋简" panose="02010609000101010101" pitchFamily="49" charset="-122"/>
              </a:rPr>
              <a:t>解题步骤</a:t>
            </a:r>
            <a:endParaRPr lang="zh-CN" altLang="en-US" sz="5400" b="1" spc="300" dirty="0">
              <a:solidFill>
                <a:srgbClr val="6C1E02"/>
              </a:solidFill>
              <a:latin typeface="汉仪大宋简" panose="02010609000101010101" pitchFamily="49" charset="-122"/>
              <a:ea typeface="汉仪大宋简" panose="02010609000101010101" pitchFamily="49" charset="-122"/>
            </a:endParaRPr>
          </a:p>
        </p:txBody>
      </p:sp>
      <p:sp>
        <p:nvSpPr>
          <p:cNvPr id="12" name="文本框 11"/>
          <p:cNvSpPr txBox="1"/>
          <p:nvPr>
            <p:custDataLst>
              <p:tags r:id="rId6"/>
            </p:custDataLst>
          </p:nvPr>
        </p:nvSpPr>
        <p:spPr>
          <a:xfrm>
            <a:off x="398780" y="2493010"/>
            <a:ext cx="2031365" cy="935990"/>
          </a:xfrm>
          <a:prstGeom prst="rect">
            <a:avLst/>
          </a:prstGeom>
          <a:noFill/>
        </p:spPr>
        <p:txBody>
          <a:bodyPr wrap="square" rtlCol="0">
            <a:noAutofit/>
          </a:bodyPr>
          <a:p>
            <a:pPr algn="ctr"/>
            <a:r>
              <a:rPr lang="zh-CN" altLang="en-US" sz="3600" b="1">
                <a:solidFill>
                  <a:schemeClr val="accent4">
                    <a:lumMod val="50000"/>
                  </a:schemeClr>
                </a:solidFill>
                <a:latin typeface="微软雅黑" panose="020B0503020204020204" pitchFamily="34" charset="-122"/>
                <a:ea typeface="微软雅黑" panose="020B0503020204020204" pitchFamily="34" charset="-122"/>
              </a:rPr>
              <a:t>略读文章抓大意</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13" name="文本框 12"/>
          <p:cNvSpPr txBox="1"/>
          <p:nvPr>
            <p:custDataLst>
              <p:tags r:id="rId7"/>
            </p:custDataLst>
          </p:nvPr>
        </p:nvSpPr>
        <p:spPr>
          <a:xfrm>
            <a:off x="2037715" y="4072255"/>
            <a:ext cx="2031365" cy="935990"/>
          </a:xfrm>
          <a:prstGeom prst="rect">
            <a:avLst/>
          </a:prstGeom>
          <a:noFill/>
        </p:spPr>
        <p:txBody>
          <a:bodyPr wrap="square" rtlCol="0">
            <a:noAutofit/>
          </a:bodyPr>
          <a:p>
            <a:pPr algn="ctr"/>
            <a:r>
              <a:rPr lang="zh-CN" altLang="en-US" sz="3600" b="1">
                <a:solidFill>
                  <a:schemeClr val="accent4">
                    <a:lumMod val="50000"/>
                  </a:schemeClr>
                </a:solidFill>
                <a:latin typeface="微软雅黑" panose="020B0503020204020204" pitchFamily="34" charset="-122"/>
                <a:ea typeface="微软雅黑" panose="020B0503020204020204" pitchFamily="34" charset="-122"/>
              </a:rPr>
              <a:t>通读段首析结构</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14" name="文本框 13"/>
          <p:cNvSpPr txBox="1"/>
          <p:nvPr>
            <p:custDataLst>
              <p:tags r:id="rId8"/>
            </p:custDataLst>
          </p:nvPr>
        </p:nvSpPr>
        <p:spPr>
          <a:xfrm>
            <a:off x="4834255" y="4383405"/>
            <a:ext cx="2031365" cy="935990"/>
          </a:xfrm>
          <a:prstGeom prst="rect">
            <a:avLst/>
          </a:prstGeom>
          <a:noFill/>
        </p:spPr>
        <p:txBody>
          <a:bodyPr wrap="square" rtlCol="0">
            <a:noAutofit/>
          </a:bodyPr>
          <a:p>
            <a:pPr algn="ctr"/>
            <a:r>
              <a:rPr lang="zh-CN" altLang="en-US" sz="3600" b="1">
                <a:solidFill>
                  <a:schemeClr val="accent4">
                    <a:lumMod val="50000"/>
                  </a:schemeClr>
                </a:solidFill>
                <a:latin typeface="微软雅黑" panose="020B0503020204020204" pitchFamily="34" charset="-122"/>
                <a:ea typeface="微软雅黑" panose="020B0503020204020204" pitchFamily="34" charset="-122"/>
              </a:rPr>
              <a:t>快速扫读七选项</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15" name="文本框 14"/>
          <p:cNvSpPr txBox="1"/>
          <p:nvPr>
            <p:custDataLst>
              <p:tags r:id="rId9"/>
            </p:custDataLst>
          </p:nvPr>
        </p:nvSpPr>
        <p:spPr>
          <a:xfrm>
            <a:off x="7764145" y="4127500"/>
            <a:ext cx="2031365" cy="935990"/>
          </a:xfrm>
          <a:prstGeom prst="rect">
            <a:avLst/>
          </a:prstGeom>
          <a:noFill/>
        </p:spPr>
        <p:txBody>
          <a:bodyPr wrap="square" rtlCol="0">
            <a:noAutofit/>
          </a:bodyPr>
          <a:p>
            <a:pPr algn="ctr"/>
            <a:r>
              <a:rPr lang="zh-CN" altLang="en-US" sz="3600" b="1">
                <a:solidFill>
                  <a:schemeClr val="accent4">
                    <a:lumMod val="50000"/>
                  </a:schemeClr>
                </a:solidFill>
                <a:latin typeface="微软雅黑" panose="020B0503020204020204" pitchFamily="34" charset="-122"/>
                <a:ea typeface="微软雅黑" panose="020B0503020204020204" pitchFamily="34" charset="-122"/>
              </a:rPr>
              <a:t>衔接理论定答案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16" name="文本框 15"/>
          <p:cNvSpPr txBox="1"/>
          <p:nvPr>
            <p:custDataLst>
              <p:tags r:id="rId10"/>
            </p:custDataLst>
          </p:nvPr>
        </p:nvSpPr>
        <p:spPr>
          <a:xfrm>
            <a:off x="9698355" y="2170430"/>
            <a:ext cx="2031365" cy="935990"/>
          </a:xfrm>
          <a:prstGeom prst="rect">
            <a:avLst/>
          </a:prstGeom>
          <a:noFill/>
        </p:spPr>
        <p:txBody>
          <a:bodyPr wrap="square" rtlCol="0">
            <a:noAutofit/>
          </a:bodyPr>
          <a:p>
            <a:pPr algn="ctr"/>
            <a:r>
              <a:rPr lang="zh-CN" altLang="en-US" sz="3600" b="1">
                <a:solidFill>
                  <a:schemeClr val="accent4">
                    <a:lumMod val="50000"/>
                  </a:schemeClr>
                </a:solidFill>
                <a:latin typeface="微软雅黑" panose="020B0503020204020204" pitchFamily="34" charset="-122"/>
                <a:ea typeface="微软雅黑" panose="020B0503020204020204" pitchFamily="34" charset="-122"/>
              </a:rPr>
              <a:t>代入复查</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r>
              <a:rPr lang="zh-CN" altLang="en-US" sz="3600" b="1">
                <a:solidFill>
                  <a:schemeClr val="accent4">
                    <a:lumMod val="50000"/>
                  </a:schemeClr>
                </a:solidFill>
                <a:latin typeface="微软雅黑" panose="020B0503020204020204" pitchFamily="34" charset="-122"/>
                <a:ea typeface="微软雅黑" panose="020B0503020204020204" pitchFamily="34" charset="-122"/>
              </a:rPr>
              <a:t>有保障</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a:p>
            <a:pPr algn="ct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ox(in)">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ox(in)">
                                      <p:cBhvr>
                                        <p:cTn id="38" dur="2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ox(in)">
                                      <p:cBhvr>
                                        <p:cTn id="4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12" grpId="0"/>
      <p:bldP spid="12" grpId="1"/>
      <p:bldP spid="13" grpId="0"/>
      <p:bldP spid="13" grpId="1"/>
      <p:bldP spid="5" grpId="0" animBg="1"/>
      <p:bldP spid="5" grpId="1" animBg="1"/>
      <p:bldP spid="14" grpId="0"/>
      <p:bldP spid="14" grpId="1"/>
      <p:bldP spid="6" grpId="0" animBg="1"/>
      <p:bldP spid="6" grpId="1" animBg="1"/>
      <p:bldP spid="15" grpId="0"/>
      <p:bldP spid="15" grpId="1"/>
      <p:bldP spid="10" grpId="0" animBg="1"/>
      <p:bldP spid="10" grpId="1" animBg="1"/>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37515" y="1049020"/>
            <a:ext cx="11473180" cy="5323205"/>
          </a:xfrm>
          <a:prstGeom prst="rect">
            <a:avLst/>
          </a:prstGeom>
          <a:noFill/>
          <a:ln w="9525">
            <a:noFill/>
          </a:ln>
        </p:spPr>
        <p:txBody>
          <a:bodyPr wrap="square">
            <a:spAutoFit/>
          </a:bodyPr>
          <a:p>
            <a:pPr indent="304800"/>
            <a:r>
              <a:rPr lang="en-US" sz="2000" b="0">
                <a:latin typeface="Times New Roman" panose="02020603050405020304" charset="0"/>
                <a:ea typeface="宋体" panose="02010600030101010101" pitchFamily="2" charset="-122"/>
              </a:rPr>
              <a:t>Not all great writers are great spellers. If you want to be published, it’s vital to submit a perfect, professionally presented manuscript (</a:t>
            </a:r>
            <a:r>
              <a:rPr lang="zh-CN" sz="2000" b="0">
                <a:ea typeface="宋体" panose="02010600030101010101" pitchFamily="2" charset="-122"/>
              </a:rPr>
              <a:t>原稿</a:t>
            </a:r>
            <a:r>
              <a:rPr lang="en-US" sz="2000" b="0">
                <a:latin typeface="Times New Roman" panose="02020603050405020304" charset="0"/>
                <a:ea typeface="宋体" panose="02010600030101010101" pitchFamily="2" charset="-122"/>
              </a:rPr>
              <a:t>). </a:t>
            </a:r>
            <a:r>
              <a:rPr lang="en-US" sz="2000" b="0" u="sng">
                <a:latin typeface="Times New Roman" panose="02020603050405020304" charset="0"/>
                <a:ea typeface="宋体" panose="02010600030101010101" pitchFamily="2" charset="-122"/>
              </a:rPr>
              <a:t>   36   </a:t>
            </a:r>
            <a:r>
              <a:rPr lang="en-US" sz="2000" b="0">
                <a:latin typeface="Times New Roman" panose="02020603050405020304" charset="0"/>
                <a:ea typeface="宋体" panose="02010600030101010101" pitchFamily="2" charset="-122"/>
              </a:rPr>
              <a:t> No editor is likely to tolerate a writer who does not take the trouble to spell words correctly.    I keep two reference books close-by on my desk: dictionary and thesaurus (</a:t>
            </a:r>
            <a:r>
              <a:rPr lang="zh-CN" sz="2000" b="0">
                <a:ea typeface="宋体" panose="02010600030101010101" pitchFamily="2" charset="-122"/>
              </a:rPr>
              <a:t>同义词词典</a:t>
            </a:r>
            <a:r>
              <a:rPr lang="en-US" sz="2000" b="0">
                <a:latin typeface="Times New Roman" panose="02020603050405020304" charset="0"/>
                <a:ea typeface="宋体" panose="02010600030101010101" pitchFamily="2" charset="-122"/>
              </a:rPr>
              <a:t>). I don’t trust my laptop’s spellchecker. </a:t>
            </a:r>
            <a:r>
              <a:rPr lang="en-US" sz="2000" b="0" u="sng">
                <a:latin typeface="Times New Roman" panose="02020603050405020304" charset="0"/>
                <a:ea typeface="宋体" panose="02010600030101010101" pitchFamily="2" charset="-122"/>
              </a:rPr>
              <a:t>   37   </a:t>
            </a:r>
            <a:r>
              <a:rPr lang="en-US" sz="2000" b="0">
                <a:latin typeface="Times New Roman" panose="02020603050405020304" charset="0"/>
                <a:ea typeface="宋体" panose="02010600030101010101" pitchFamily="2" charset="-122"/>
              </a:rPr>
              <a:t> Of course, these days there are plenty of online dictionaries and thesauruses, but I’m old-fashioned enough to prefer a hard cover and pages I can leaf through with my fingers. I use the </a:t>
            </a:r>
            <a:r>
              <a:rPr lang="en-US" sz="2000" b="0" i="1">
                <a:latin typeface="Times New Roman" panose="02020603050405020304" charset="0"/>
                <a:ea typeface="宋体" panose="02010600030101010101" pitchFamily="2" charset="-122"/>
              </a:rPr>
              <a:t>Concise Oxford Dictionary</a:t>
            </a:r>
            <a:r>
              <a:rPr lang="en-US" sz="2000" b="0">
                <a:latin typeface="Times New Roman" panose="02020603050405020304" charset="0"/>
                <a:ea typeface="宋体" panose="02010600030101010101" pitchFamily="2" charset="-122"/>
              </a:rPr>
              <a:t> and the </a:t>
            </a:r>
            <a:r>
              <a:rPr lang="en-US" sz="2000" b="0" i="1">
                <a:latin typeface="Times New Roman" panose="02020603050405020304" charset="0"/>
                <a:ea typeface="宋体" panose="02010600030101010101" pitchFamily="2" charset="-122"/>
              </a:rPr>
              <a:t>Collins Thesaurus</a:t>
            </a:r>
            <a:r>
              <a:rPr lang="en-US" sz="2000" b="0">
                <a:latin typeface="Times New Roman" panose="02020603050405020304" charset="0"/>
                <a:ea typeface="宋体" panose="02010600030101010101" pitchFamily="2" charset="-122"/>
              </a:rPr>
              <a:t>.</a:t>
            </a:r>
            <a:r>
              <a:rPr lang="en-US" sz="2000" b="0" u="sng">
                <a:latin typeface="Times New Roman" panose="02020603050405020304" charset="0"/>
                <a:ea typeface="宋体" panose="02010600030101010101" pitchFamily="2" charset="-122"/>
              </a:rPr>
              <a:t>       38   </a:t>
            </a:r>
            <a:r>
              <a:rPr lang="en-US" sz="2000" b="0">
                <a:latin typeface="Times New Roman" panose="02020603050405020304" charset="0"/>
                <a:ea typeface="宋体" panose="02010600030101010101" pitchFamily="2" charset="-122"/>
              </a:rPr>
              <a:t> It should give you a precise definition of each word, thus differentiating it from other words whose meanings are similar, but not identical. It will also usually show how the word is pronounced.In addition, I have an old two-volume copy of the </a:t>
            </a:r>
            <a:r>
              <a:rPr lang="en-US" sz="2000" b="0" i="1">
                <a:latin typeface="Times New Roman" panose="02020603050405020304" charset="0"/>
                <a:ea typeface="宋体" panose="02010600030101010101" pitchFamily="2" charset="-122"/>
              </a:rPr>
              <a:t>Shorter Oxford Dictionary</a:t>
            </a:r>
            <a:r>
              <a:rPr lang="en-US" sz="2000" b="0">
                <a:latin typeface="Times New Roman" panose="02020603050405020304" charset="0"/>
                <a:ea typeface="宋体" panose="02010600030101010101" pitchFamily="2" charset="-122"/>
              </a:rPr>
              <a:t>, picked up a few years ago in a bookshop sale for just 99 pence. Of course, with its 2,672 pages, it’s not exactly short. It contains around 163,000 words, plus word combinations and idiomatic phrases. </a:t>
            </a:r>
            <a:r>
              <a:rPr lang="en-US" sz="2000" b="0" u="sng">
                <a:latin typeface="Times New Roman" panose="02020603050405020304" charset="0"/>
                <a:ea typeface="宋体" panose="02010600030101010101" pitchFamily="2" charset="-122"/>
              </a:rPr>
              <a:t>   39   </a:t>
            </a:r>
            <a:r>
              <a:rPr lang="en-US" sz="2000" b="0">
                <a:latin typeface="Times New Roman" panose="02020603050405020304" charset="0"/>
                <a:ea typeface="宋体" panose="02010600030101010101" pitchFamily="2" charset="-122"/>
              </a:rPr>
              <a:t> However, if I need to check the origin of a word or to look up examples of its usage, there’s nothing better.    For well over a hundred years the most influential English dictionary was Samuel Johnson’s </a:t>
            </a:r>
            <a:r>
              <a:rPr lang="en-US" sz="2000" b="0" i="1">
                <a:latin typeface="Times New Roman" panose="02020603050405020304" charset="0"/>
                <a:ea typeface="宋体" panose="02010600030101010101" pitchFamily="2" charset="-122"/>
              </a:rPr>
              <a:t>Dictionary of the English Language</a:t>
            </a:r>
            <a:r>
              <a:rPr lang="en-US" sz="2000" b="0">
                <a:latin typeface="Times New Roman" panose="02020603050405020304" charset="0"/>
                <a:ea typeface="宋体" panose="02010600030101010101" pitchFamily="2" charset="-122"/>
              </a:rPr>
              <a:t> published in 1755. “To make dictionaries is dull (</a:t>
            </a:r>
            <a:r>
              <a:rPr lang="zh-CN" sz="2000" b="0">
                <a:ea typeface="宋体" panose="02010600030101010101" pitchFamily="2" charset="-122"/>
              </a:rPr>
              <a:t>乏味</a:t>
            </a:r>
            <a:r>
              <a:rPr lang="en-US" sz="2000" b="0">
                <a:latin typeface="Times New Roman" panose="02020603050405020304" charset="0"/>
                <a:ea typeface="宋体" panose="02010600030101010101" pitchFamily="2" charset="-122"/>
              </a:rPr>
              <a:t>) work,” wrote Johnson, illustrating one definition of “dull”. </a:t>
            </a:r>
            <a:r>
              <a:rPr lang="en-US" sz="2000" b="0" u="sng">
                <a:latin typeface="Times New Roman" panose="02020603050405020304" charset="0"/>
                <a:ea typeface="宋体" panose="02010600030101010101" pitchFamily="2" charset="-122"/>
              </a:rPr>
              <a:t>   40   </a:t>
            </a:r>
            <a:r>
              <a:rPr lang="en-US" sz="2000" b="0">
                <a:latin typeface="Times New Roman" panose="02020603050405020304" charset="0"/>
                <a:ea typeface="宋体" panose="02010600030101010101" pitchFamily="2" charset="-122"/>
              </a:rPr>
              <a:t> A few minutes spent casting your eye over a page or two can be a rewarding experience.</a:t>
            </a:r>
            <a:endParaRPr lang="en-US" altLang="en-US" sz="2000" b="0">
              <a:latin typeface="Times New Roman" panose="02020603050405020304" charset="0"/>
              <a:ea typeface="宋体" panose="02010600030101010101" pitchFamily="2" charset="-122"/>
            </a:endParaRPr>
          </a:p>
        </p:txBody>
      </p:sp>
      <p:sp>
        <p:nvSpPr>
          <p:cNvPr id="2" name="文本框 1"/>
          <p:cNvSpPr txBox="1"/>
          <p:nvPr/>
        </p:nvSpPr>
        <p:spPr>
          <a:xfrm>
            <a:off x="437515" y="412115"/>
            <a:ext cx="2675255" cy="63690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01  </a:t>
            </a:r>
            <a:r>
              <a:rPr lang="zh-CN" altLang="en-US" sz="3600" b="1">
                <a:solidFill>
                  <a:schemeClr val="accent4">
                    <a:lumMod val="50000"/>
                  </a:schemeClr>
                </a:solidFill>
                <a:latin typeface="微软雅黑" panose="020B0503020204020204" pitchFamily="34" charset="-122"/>
                <a:ea typeface="微软雅黑" panose="020B0503020204020204" pitchFamily="34" charset="-122"/>
              </a:rPr>
              <a:t>略读文章</a:t>
            </a:r>
            <a:r>
              <a:rPr lang="en-US" altLang="zh-CN" sz="3600" b="1">
                <a:solidFill>
                  <a:schemeClr val="accent4">
                    <a:lumMod val="50000"/>
                  </a:schemeClr>
                </a:solidFill>
                <a:latin typeface="微软雅黑" panose="020B0503020204020204" pitchFamily="34" charset="-122"/>
                <a:ea typeface="微软雅黑" panose="020B0503020204020204" pitchFamily="34" charset="-122"/>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rPr>
              <a:t>抓大意</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87705" y="1282065"/>
            <a:ext cx="10045065" cy="3687445"/>
          </a:xfrm>
          <a:prstGeom prst="roundRect">
            <a:avLst/>
          </a:prstGeom>
          <a:solidFill>
            <a:schemeClr val="accent6">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285750" indent="-285750" algn="l">
              <a:lnSpc>
                <a:spcPct val="250000"/>
              </a:lnSpc>
              <a:buFont typeface="Wingdings" panose="05000000000000000000" charset="0"/>
              <a:buChar char="Ø"/>
            </a:pPr>
            <a:r>
              <a:rPr lang="zh-CN" altLang="en-US" sz="3200" b="1">
                <a:solidFill>
                  <a:schemeClr val="accent4">
                    <a:lumMod val="50000"/>
                  </a:schemeClr>
                </a:solidFill>
              </a:rPr>
              <a:t>语篇类型：</a:t>
            </a:r>
            <a:endParaRPr lang="zh-CN" altLang="en-US" sz="3200" b="1">
              <a:solidFill>
                <a:schemeClr val="accent4">
                  <a:lumMod val="50000"/>
                </a:schemeClr>
              </a:solidFill>
            </a:endParaRPr>
          </a:p>
          <a:p>
            <a:pPr marL="285750" indent="-285750" algn="l">
              <a:lnSpc>
                <a:spcPct val="250000"/>
              </a:lnSpc>
              <a:buFont typeface="Wingdings" panose="05000000000000000000" charset="0"/>
              <a:buChar char="Ø"/>
            </a:pPr>
            <a:r>
              <a:rPr lang="zh-CN" altLang="en-US" sz="3200" b="1">
                <a:solidFill>
                  <a:schemeClr val="accent4">
                    <a:lumMod val="50000"/>
                  </a:schemeClr>
                </a:solidFill>
              </a:rPr>
              <a:t>主题语境：</a:t>
            </a:r>
            <a:endParaRPr lang="zh-CN" altLang="en-US" sz="3200" b="1">
              <a:solidFill>
                <a:schemeClr val="accent4">
                  <a:lumMod val="50000"/>
                </a:schemeClr>
              </a:solidFill>
            </a:endParaRPr>
          </a:p>
          <a:p>
            <a:pPr marL="285750" indent="-285750" algn="l">
              <a:lnSpc>
                <a:spcPct val="250000"/>
              </a:lnSpc>
              <a:buFont typeface="Wingdings" panose="05000000000000000000" charset="0"/>
              <a:buChar char="Ø"/>
            </a:pPr>
            <a:r>
              <a:rPr lang="zh-CN" altLang="en-US" sz="3200" b="1">
                <a:solidFill>
                  <a:schemeClr val="accent4">
                    <a:lumMod val="50000"/>
                  </a:schemeClr>
                </a:solidFill>
              </a:rPr>
              <a:t>主旨大意：</a:t>
            </a:r>
            <a:endParaRPr lang="en-US" altLang="zh-CN" sz="3200" b="1"/>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矩形 17"/>
          <p:cNvSpPr/>
          <p:nvPr/>
        </p:nvSpPr>
        <p:spPr>
          <a:xfrm>
            <a:off x="437515" y="5272405"/>
            <a:ext cx="232791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矩形 16"/>
          <p:cNvSpPr/>
          <p:nvPr/>
        </p:nvSpPr>
        <p:spPr>
          <a:xfrm>
            <a:off x="10254615" y="5059045"/>
            <a:ext cx="1491615"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矩形 15"/>
          <p:cNvSpPr/>
          <p:nvPr/>
        </p:nvSpPr>
        <p:spPr>
          <a:xfrm>
            <a:off x="2588260" y="4410075"/>
            <a:ext cx="431038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nvSpPr>
        <p:spPr>
          <a:xfrm>
            <a:off x="407670" y="4382135"/>
            <a:ext cx="178689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5584190" y="3820160"/>
            <a:ext cx="275717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2392045" y="3202305"/>
            <a:ext cx="4294505"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407670" y="2584450"/>
            <a:ext cx="6147435"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5779770" y="1945640"/>
            <a:ext cx="403225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1453515" y="1994535"/>
            <a:ext cx="216408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6157595" y="1334135"/>
            <a:ext cx="64008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3112770" y="1404620"/>
            <a:ext cx="178689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矩形 5"/>
          <p:cNvSpPr/>
          <p:nvPr/>
        </p:nvSpPr>
        <p:spPr>
          <a:xfrm>
            <a:off x="2194560" y="1096010"/>
            <a:ext cx="689610" cy="392430"/>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0" name="文本框 99"/>
          <p:cNvSpPr txBox="1"/>
          <p:nvPr/>
        </p:nvSpPr>
        <p:spPr>
          <a:xfrm>
            <a:off x="437515" y="1049020"/>
            <a:ext cx="11473180" cy="5323205"/>
          </a:xfrm>
          <a:prstGeom prst="rect">
            <a:avLst/>
          </a:prstGeom>
          <a:noFill/>
          <a:ln w="9525">
            <a:noFill/>
          </a:ln>
        </p:spPr>
        <p:txBody>
          <a:bodyPr wrap="square">
            <a:spAutoFit/>
          </a:bodyPr>
          <a:p>
            <a:pPr indent="304800"/>
            <a:r>
              <a:rPr lang="en-US" sz="2000" b="0">
                <a:latin typeface="Times New Roman" panose="02020603050405020304" charset="0"/>
                <a:ea typeface="宋体" panose="02010600030101010101" pitchFamily="2" charset="-122"/>
              </a:rPr>
              <a:t>Not all great writers are great spellers. If you want to be published, it’s vital to submit a perfect, professionally presented manuscript (</a:t>
            </a:r>
            <a:r>
              <a:rPr lang="zh-CN" sz="2000" b="0">
                <a:ea typeface="宋体" panose="02010600030101010101" pitchFamily="2" charset="-122"/>
              </a:rPr>
              <a:t>原稿</a:t>
            </a:r>
            <a:r>
              <a:rPr lang="en-US" sz="2000" b="0">
                <a:latin typeface="Times New Roman" panose="02020603050405020304" charset="0"/>
                <a:ea typeface="宋体" panose="02010600030101010101" pitchFamily="2" charset="-122"/>
              </a:rPr>
              <a:t>). </a:t>
            </a:r>
            <a:r>
              <a:rPr lang="en-US" sz="2000" b="0" u="sng">
                <a:latin typeface="Times New Roman" panose="02020603050405020304" charset="0"/>
                <a:ea typeface="宋体" panose="02010600030101010101" pitchFamily="2" charset="-122"/>
              </a:rPr>
              <a:t>   36   </a:t>
            </a:r>
            <a:r>
              <a:rPr lang="en-US" sz="2000" b="0">
                <a:latin typeface="Times New Roman" panose="02020603050405020304" charset="0"/>
                <a:ea typeface="宋体" panose="02010600030101010101" pitchFamily="2" charset="-122"/>
              </a:rPr>
              <a:t> No editor is likely to tolerate a writer who does not take the trouble to spell words correctly.    I keep two reference books close-by on my desk: dictionary and thesaurus (</a:t>
            </a:r>
            <a:r>
              <a:rPr lang="zh-CN" sz="2000" b="0">
                <a:ea typeface="宋体" panose="02010600030101010101" pitchFamily="2" charset="-122"/>
              </a:rPr>
              <a:t>同义词词典</a:t>
            </a:r>
            <a:r>
              <a:rPr lang="en-US" sz="2000" b="0">
                <a:latin typeface="Times New Roman" panose="02020603050405020304" charset="0"/>
                <a:ea typeface="宋体" panose="02010600030101010101" pitchFamily="2" charset="-122"/>
              </a:rPr>
              <a:t>). I don’t trust my laptop’s spellchecker. </a:t>
            </a:r>
            <a:r>
              <a:rPr lang="en-US" sz="2000" b="0" u="sng">
                <a:latin typeface="Times New Roman" panose="02020603050405020304" charset="0"/>
                <a:ea typeface="宋体" panose="02010600030101010101" pitchFamily="2" charset="-122"/>
              </a:rPr>
              <a:t>   37   </a:t>
            </a:r>
            <a:r>
              <a:rPr lang="en-US" sz="2000" b="0">
                <a:latin typeface="Times New Roman" panose="02020603050405020304" charset="0"/>
                <a:ea typeface="宋体" panose="02010600030101010101" pitchFamily="2" charset="-122"/>
              </a:rPr>
              <a:t> Of course, these days there are plenty of online dictionaries and thesauruses, but I’m old-fashioned enough to prefer a hard cover and pages I can leaf through with my fingers. I use the </a:t>
            </a:r>
            <a:r>
              <a:rPr lang="en-US" sz="2000" b="0" i="1">
                <a:latin typeface="Times New Roman" panose="02020603050405020304" charset="0"/>
                <a:ea typeface="宋体" panose="02010600030101010101" pitchFamily="2" charset="-122"/>
              </a:rPr>
              <a:t>Concise Oxford Dictionary</a:t>
            </a:r>
            <a:r>
              <a:rPr lang="en-US" sz="2000" b="0">
                <a:latin typeface="Times New Roman" panose="02020603050405020304" charset="0"/>
                <a:ea typeface="宋体" panose="02010600030101010101" pitchFamily="2" charset="-122"/>
              </a:rPr>
              <a:t> and the </a:t>
            </a:r>
            <a:r>
              <a:rPr lang="en-US" sz="2000" b="0" i="1">
                <a:latin typeface="Times New Roman" panose="02020603050405020304" charset="0"/>
                <a:ea typeface="宋体" panose="02010600030101010101" pitchFamily="2" charset="-122"/>
              </a:rPr>
              <a:t>Collins Thesaurus</a:t>
            </a:r>
            <a:r>
              <a:rPr lang="en-US" sz="2000" b="0">
                <a:latin typeface="Times New Roman" panose="02020603050405020304" charset="0"/>
                <a:ea typeface="宋体" panose="02010600030101010101" pitchFamily="2" charset="-122"/>
              </a:rPr>
              <a:t>.</a:t>
            </a:r>
            <a:r>
              <a:rPr lang="en-US" sz="2000" b="0" u="sng">
                <a:latin typeface="Times New Roman" panose="02020603050405020304" charset="0"/>
                <a:ea typeface="宋体" panose="02010600030101010101" pitchFamily="2" charset="-122"/>
              </a:rPr>
              <a:t>       38   </a:t>
            </a:r>
            <a:r>
              <a:rPr lang="en-US" sz="2000" b="0">
                <a:latin typeface="Times New Roman" panose="02020603050405020304" charset="0"/>
                <a:ea typeface="宋体" panose="02010600030101010101" pitchFamily="2" charset="-122"/>
              </a:rPr>
              <a:t> It should give you a precise definition of each word, thus differentiating it from other words whose meanings are similar, but not identical. It will also usually show how the word is pronounced.In addition, I have an old two-volume copy of the </a:t>
            </a:r>
            <a:r>
              <a:rPr lang="en-US" sz="2000" b="0" i="1">
                <a:latin typeface="Times New Roman" panose="02020603050405020304" charset="0"/>
                <a:ea typeface="宋体" panose="02010600030101010101" pitchFamily="2" charset="-122"/>
              </a:rPr>
              <a:t>Shorter Oxford Dictionary</a:t>
            </a:r>
            <a:r>
              <a:rPr lang="en-US" sz="2000" b="0">
                <a:latin typeface="Times New Roman" panose="02020603050405020304" charset="0"/>
                <a:ea typeface="宋体" panose="02010600030101010101" pitchFamily="2" charset="-122"/>
              </a:rPr>
              <a:t>, picked up a few years ago in a bookshop sale for just 99 pence. Of course, with its 2,672 pages, it’s not exactly short. It contains around 163,000 words, plus word combinations and idiomatic phrases. </a:t>
            </a:r>
            <a:r>
              <a:rPr lang="en-US" sz="2000" b="0" u="sng">
                <a:latin typeface="Times New Roman" panose="02020603050405020304" charset="0"/>
                <a:ea typeface="宋体" panose="02010600030101010101" pitchFamily="2" charset="-122"/>
              </a:rPr>
              <a:t>   39   </a:t>
            </a:r>
            <a:r>
              <a:rPr lang="en-US" sz="2000" b="0">
                <a:latin typeface="Times New Roman" panose="02020603050405020304" charset="0"/>
                <a:ea typeface="宋体" panose="02010600030101010101" pitchFamily="2" charset="-122"/>
              </a:rPr>
              <a:t> However, if I need to check the origin of a word or to look up examples of its usage, there’s nothing better.    For well over a hundred years the most influential English dictionary was Samuel Johnson’s </a:t>
            </a:r>
            <a:r>
              <a:rPr lang="en-US" sz="2000" b="0" i="1">
                <a:latin typeface="Times New Roman" panose="02020603050405020304" charset="0"/>
                <a:ea typeface="宋体" panose="02010600030101010101" pitchFamily="2" charset="-122"/>
              </a:rPr>
              <a:t>Dictionary of the English Language</a:t>
            </a:r>
            <a:r>
              <a:rPr lang="en-US" sz="2000" b="0">
                <a:latin typeface="Times New Roman" panose="02020603050405020304" charset="0"/>
                <a:ea typeface="宋体" panose="02010600030101010101" pitchFamily="2" charset="-122"/>
              </a:rPr>
              <a:t> published in 1755. “To make dictionaries is dull (</a:t>
            </a:r>
            <a:r>
              <a:rPr lang="zh-CN" sz="2000" b="0">
                <a:ea typeface="宋体" panose="02010600030101010101" pitchFamily="2" charset="-122"/>
              </a:rPr>
              <a:t>乏味</a:t>
            </a:r>
            <a:r>
              <a:rPr lang="en-US" sz="2000" b="0">
                <a:latin typeface="Times New Roman" panose="02020603050405020304" charset="0"/>
                <a:ea typeface="宋体" panose="02010600030101010101" pitchFamily="2" charset="-122"/>
              </a:rPr>
              <a:t>) work,” wrote Johnson, illustrating one definition of “dull”. </a:t>
            </a:r>
            <a:r>
              <a:rPr lang="en-US" sz="2000" b="0" u="sng">
                <a:latin typeface="Times New Roman" panose="02020603050405020304" charset="0"/>
                <a:ea typeface="宋体" panose="02010600030101010101" pitchFamily="2" charset="-122"/>
              </a:rPr>
              <a:t>   40   </a:t>
            </a:r>
            <a:r>
              <a:rPr lang="en-US" sz="2000" b="0">
                <a:latin typeface="Times New Roman" panose="02020603050405020304" charset="0"/>
                <a:ea typeface="宋体" panose="02010600030101010101" pitchFamily="2" charset="-122"/>
              </a:rPr>
              <a:t> A few minutes spent casting your eye over a page or two can be a rewarding experience.</a:t>
            </a:r>
            <a:endParaRPr lang="en-US" altLang="en-US" sz="2000" b="0">
              <a:latin typeface="Times New Roman" panose="02020603050405020304" charset="0"/>
              <a:ea typeface="宋体" panose="02010600030101010101" pitchFamily="2" charset="-122"/>
            </a:endParaRPr>
          </a:p>
        </p:txBody>
      </p:sp>
      <p:sp>
        <p:nvSpPr>
          <p:cNvPr id="2" name="文本框 1"/>
          <p:cNvSpPr txBox="1"/>
          <p:nvPr/>
        </p:nvSpPr>
        <p:spPr>
          <a:xfrm>
            <a:off x="437515" y="412115"/>
            <a:ext cx="2675255" cy="63690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01  </a:t>
            </a:r>
            <a:r>
              <a:rPr lang="zh-CN" altLang="en-US" sz="3600" b="1">
                <a:solidFill>
                  <a:schemeClr val="accent4">
                    <a:lumMod val="50000"/>
                  </a:schemeClr>
                </a:solidFill>
                <a:latin typeface="微软雅黑" panose="020B0503020204020204" pitchFamily="34" charset="-122"/>
                <a:ea typeface="微软雅黑" panose="020B0503020204020204" pitchFamily="34" charset="-122"/>
              </a:rPr>
              <a:t>略读文章</a:t>
            </a:r>
            <a:r>
              <a:rPr lang="en-US" altLang="zh-CN" sz="3600" b="1">
                <a:solidFill>
                  <a:schemeClr val="accent4">
                    <a:lumMod val="50000"/>
                  </a:schemeClr>
                </a:solidFill>
                <a:latin typeface="微软雅黑" panose="020B0503020204020204" pitchFamily="34" charset="-122"/>
                <a:ea typeface="微软雅黑" panose="020B0503020204020204" pitchFamily="34" charset="-122"/>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rPr>
              <a:t>抓大意</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5" name="圆角矩形 4"/>
          <p:cNvSpPr/>
          <p:nvPr/>
        </p:nvSpPr>
        <p:spPr>
          <a:xfrm>
            <a:off x="868045" y="1210310"/>
            <a:ext cx="10716260" cy="3687445"/>
          </a:xfrm>
          <a:prstGeom prst="roundRect">
            <a:avLst/>
          </a:prstGeom>
          <a:solidFill>
            <a:schemeClr val="accent6">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marL="285750" indent="-285750" algn="l">
              <a:lnSpc>
                <a:spcPct val="250000"/>
              </a:lnSpc>
              <a:buFont typeface="Wingdings" panose="05000000000000000000" charset="0"/>
              <a:buChar char="Ø"/>
            </a:pPr>
            <a:r>
              <a:rPr lang="zh-CN" altLang="en-US" sz="3200" b="1">
                <a:solidFill>
                  <a:schemeClr val="accent4">
                    <a:lumMod val="50000"/>
                  </a:schemeClr>
                </a:solidFill>
              </a:rPr>
              <a:t>语篇类型：</a:t>
            </a:r>
            <a:endParaRPr lang="zh-CN" altLang="en-US" sz="3200" b="1">
              <a:solidFill>
                <a:schemeClr val="accent4">
                  <a:lumMod val="50000"/>
                </a:schemeClr>
              </a:solidFill>
            </a:endParaRPr>
          </a:p>
          <a:p>
            <a:pPr marL="285750" indent="-285750" algn="l">
              <a:lnSpc>
                <a:spcPct val="250000"/>
              </a:lnSpc>
              <a:buFont typeface="Wingdings" panose="05000000000000000000" charset="0"/>
              <a:buChar char="Ø"/>
            </a:pPr>
            <a:r>
              <a:rPr lang="zh-CN" altLang="en-US" sz="3200" b="1">
                <a:solidFill>
                  <a:schemeClr val="accent4">
                    <a:lumMod val="50000"/>
                  </a:schemeClr>
                </a:solidFill>
              </a:rPr>
              <a:t>主题语境：</a:t>
            </a:r>
            <a:endParaRPr lang="zh-CN" altLang="en-US" sz="3200" b="1">
              <a:solidFill>
                <a:schemeClr val="accent4">
                  <a:lumMod val="50000"/>
                </a:schemeClr>
              </a:solidFill>
            </a:endParaRPr>
          </a:p>
          <a:p>
            <a:pPr marL="285750" indent="-285750" algn="l">
              <a:lnSpc>
                <a:spcPct val="250000"/>
              </a:lnSpc>
              <a:buFont typeface="Wingdings" panose="05000000000000000000" charset="0"/>
              <a:buChar char="Ø"/>
            </a:pPr>
            <a:r>
              <a:rPr lang="zh-CN" altLang="en-US" sz="3200" b="1">
                <a:solidFill>
                  <a:schemeClr val="accent4">
                    <a:lumMod val="50000"/>
                  </a:schemeClr>
                </a:solidFill>
              </a:rPr>
              <a:t>主旨大意：</a:t>
            </a:r>
            <a:endParaRPr lang="zh-CN" altLang="en-US" sz="3200" b="1">
              <a:solidFill>
                <a:schemeClr val="accent4">
                  <a:lumMod val="50000"/>
                </a:schemeClr>
              </a:solidFill>
            </a:endParaRPr>
          </a:p>
        </p:txBody>
      </p:sp>
      <p:sp>
        <p:nvSpPr>
          <p:cNvPr id="19" name="文本框 18"/>
          <p:cNvSpPr txBox="1"/>
          <p:nvPr/>
        </p:nvSpPr>
        <p:spPr>
          <a:xfrm>
            <a:off x="3446780" y="1743075"/>
            <a:ext cx="2947670" cy="583565"/>
          </a:xfrm>
          <a:prstGeom prst="rect">
            <a:avLst/>
          </a:prstGeom>
          <a:noFill/>
        </p:spPr>
        <p:txBody>
          <a:bodyPr wrap="square" rtlCol="0">
            <a:spAutoFit/>
          </a:bodyPr>
          <a:p>
            <a:r>
              <a:rPr lang="zh-CN" altLang="en-US" sz="3200" b="1">
                <a:solidFill>
                  <a:schemeClr val="accent2">
                    <a:lumMod val="75000"/>
                  </a:schemeClr>
                </a:solidFill>
              </a:rPr>
              <a:t>说明文</a:t>
            </a:r>
            <a:endParaRPr lang="zh-CN" altLang="en-US" sz="3200" b="1">
              <a:solidFill>
                <a:schemeClr val="accent2">
                  <a:lumMod val="75000"/>
                </a:schemeClr>
              </a:solidFill>
            </a:endParaRPr>
          </a:p>
        </p:txBody>
      </p:sp>
      <p:sp>
        <p:nvSpPr>
          <p:cNvPr id="20" name="文本框 19"/>
          <p:cNvSpPr txBox="1"/>
          <p:nvPr/>
        </p:nvSpPr>
        <p:spPr>
          <a:xfrm>
            <a:off x="3442970" y="2952750"/>
            <a:ext cx="7846695" cy="583565"/>
          </a:xfrm>
          <a:prstGeom prst="rect">
            <a:avLst/>
          </a:prstGeom>
          <a:noFill/>
        </p:spPr>
        <p:txBody>
          <a:bodyPr wrap="square" rtlCol="0">
            <a:spAutoFit/>
          </a:bodyPr>
          <a:p>
            <a:r>
              <a:rPr lang="zh-CN" altLang="en-US" sz="3200" b="1">
                <a:solidFill>
                  <a:schemeClr val="accent2">
                    <a:lumMod val="75000"/>
                  </a:schemeClr>
                </a:solidFill>
              </a:rPr>
              <a:t>人与自我</a:t>
            </a:r>
            <a:r>
              <a:rPr lang="en-US" altLang="zh-CN" sz="3200" b="1">
                <a:solidFill>
                  <a:schemeClr val="accent2">
                    <a:lumMod val="75000"/>
                  </a:schemeClr>
                </a:solidFill>
              </a:rPr>
              <a:t>—</a:t>
            </a:r>
            <a:r>
              <a:rPr lang="zh-CN" altLang="en-US" sz="3200" b="1">
                <a:solidFill>
                  <a:schemeClr val="accent2">
                    <a:lumMod val="75000"/>
                  </a:schemeClr>
                </a:solidFill>
              </a:rPr>
              <a:t>学习</a:t>
            </a:r>
            <a:r>
              <a:rPr lang="en-US" altLang="zh-CN" sz="3200" b="1">
                <a:solidFill>
                  <a:schemeClr val="accent2">
                    <a:lumMod val="75000"/>
                  </a:schemeClr>
                </a:solidFill>
              </a:rPr>
              <a:t>(</a:t>
            </a:r>
            <a:r>
              <a:rPr lang="zh-CN" altLang="en-US" sz="3200" b="1">
                <a:solidFill>
                  <a:schemeClr val="accent2">
                    <a:lumMod val="75000"/>
                  </a:schemeClr>
                </a:solidFill>
              </a:rPr>
              <a:t>语言学习的规律、方法等</a:t>
            </a:r>
            <a:r>
              <a:rPr lang="en-US" altLang="zh-CN" sz="3200" b="1">
                <a:solidFill>
                  <a:schemeClr val="accent2">
                    <a:lumMod val="75000"/>
                  </a:schemeClr>
                </a:solidFill>
              </a:rPr>
              <a:t>)</a:t>
            </a:r>
            <a:endParaRPr lang="en-US" altLang="zh-CN" sz="3200" b="1">
              <a:solidFill>
                <a:schemeClr val="accent2">
                  <a:lumMod val="75000"/>
                </a:schemeClr>
              </a:solidFill>
            </a:endParaRPr>
          </a:p>
        </p:txBody>
      </p:sp>
      <p:sp>
        <p:nvSpPr>
          <p:cNvPr id="21" name="文本框 20"/>
          <p:cNvSpPr txBox="1"/>
          <p:nvPr/>
        </p:nvSpPr>
        <p:spPr>
          <a:xfrm>
            <a:off x="3446780" y="3834765"/>
            <a:ext cx="7846695" cy="1076325"/>
          </a:xfrm>
          <a:prstGeom prst="rect">
            <a:avLst/>
          </a:prstGeom>
          <a:noFill/>
        </p:spPr>
        <p:txBody>
          <a:bodyPr wrap="square" rtlCol="0">
            <a:spAutoFit/>
          </a:bodyPr>
          <a:p>
            <a:r>
              <a:rPr lang="zh-CN" sz="3200" b="1">
                <a:solidFill>
                  <a:schemeClr val="accent2">
                    <a:lumMod val="75000"/>
                  </a:schemeClr>
                </a:solidFill>
              </a:rPr>
              <a:t>作者介绍自己使用纸质词典的经验、心得和乐趣。</a:t>
            </a:r>
            <a:endParaRPr lang="zh-CN" sz="3200" b="1">
              <a:solidFill>
                <a:schemeClr val="accent2">
                  <a:lumMod val="75000"/>
                </a:schemeClr>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strVal val="#ppt_w*0.70"/>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Effect transition="in" filter="fade">
                                      <p:cBhvr>
                                        <p:cTn id="57" dur="10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box(in)">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amond(in)">
                                      <p:cBhvr>
                                        <p:cTn id="67" dur="20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arn(inVertic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6" grpId="0" animBg="1"/>
      <p:bldP spid="6" grpId="1" animBg="1"/>
      <p:bldP spid="8" grpId="0" animBg="1"/>
      <p:bldP spid="8" grpId="1" animBg="1"/>
      <p:bldP spid="9" grpId="0" animBg="1"/>
      <p:bldP spid="9" grpId="1" animBg="1"/>
      <p:bldP spid="7" grpId="0" animBg="1"/>
      <p:bldP spid="7" grpId="1" animBg="1"/>
      <p:bldP spid="10" grpId="0" animBg="1"/>
      <p:bldP spid="10" grpId="1" animBg="1"/>
      <p:bldP spid="11" grpId="0" animBg="1"/>
      <p:bldP spid="11"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5" grpId="0" bldLvl="0" animBg="1"/>
      <p:bldP spid="5" grpId="1" animBg="1"/>
      <p:bldP spid="19" grpId="0"/>
      <p:bldP spid="19" grpId="1"/>
      <p:bldP spid="20" grpId="0"/>
      <p:bldP spid="20" grpId="1"/>
      <p:bldP spid="21" grpId="0"/>
      <p:bldP spid="2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37515" y="1049020"/>
            <a:ext cx="11473180" cy="5323205"/>
          </a:xfrm>
          <a:prstGeom prst="rect">
            <a:avLst/>
          </a:prstGeom>
          <a:noFill/>
          <a:ln w="9525">
            <a:noFill/>
          </a:ln>
        </p:spPr>
        <p:txBody>
          <a:bodyPr wrap="square">
            <a:spAutoFit/>
          </a:bodyPr>
          <a:p>
            <a:pPr indent="304800"/>
            <a:r>
              <a:rPr lang="en-US" sz="2000" b="0">
                <a:latin typeface="Times New Roman" panose="02020603050405020304" charset="0"/>
                <a:ea typeface="宋体" panose="02010600030101010101" pitchFamily="2" charset="-122"/>
              </a:rPr>
              <a:t>Not all great writers are great spellers. If you want to be published, it’s vital to submit a perfect, professionally presented manuscript (</a:t>
            </a:r>
            <a:r>
              <a:rPr lang="zh-CN" sz="2000" b="0">
                <a:ea typeface="宋体" panose="02010600030101010101" pitchFamily="2" charset="-122"/>
              </a:rPr>
              <a:t>原稿</a:t>
            </a:r>
            <a:r>
              <a:rPr lang="en-US" sz="2000" b="0">
                <a:latin typeface="Times New Roman" panose="02020603050405020304" charset="0"/>
                <a:ea typeface="宋体" panose="02010600030101010101" pitchFamily="2" charset="-122"/>
              </a:rPr>
              <a:t>). </a:t>
            </a:r>
            <a:r>
              <a:rPr lang="en-US" sz="2000" b="0" u="sng">
                <a:latin typeface="Times New Roman" panose="02020603050405020304" charset="0"/>
                <a:ea typeface="宋体" panose="02010600030101010101" pitchFamily="2" charset="-122"/>
              </a:rPr>
              <a:t>   36   </a:t>
            </a:r>
            <a:r>
              <a:rPr lang="en-US" sz="2000" b="0">
                <a:latin typeface="Times New Roman" panose="02020603050405020304" charset="0"/>
                <a:ea typeface="宋体" panose="02010600030101010101" pitchFamily="2" charset="-122"/>
              </a:rPr>
              <a:t> No editor is likely to tolerate a writer who does not take the trouble to spell words correctly.    I keep two reference books close-by on my desk: dictionary and thesaurus (</a:t>
            </a:r>
            <a:r>
              <a:rPr lang="zh-CN" sz="2000" b="0">
                <a:ea typeface="宋体" panose="02010600030101010101" pitchFamily="2" charset="-122"/>
              </a:rPr>
              <a:t>同义词词典</a:t>
            </a:r>
            <a:r>
              <a:rPr lang="en-US" sz="2000" b="0">
                <a:latin typeface="Times New Roman" panose="02020603050405020304" charset="0"/>
                <a:ea typeface="宋体" panose="02010600030101010101" pitchFamily="2" charset="-122"/>
              </a:rPr>
              <a:t>). I don’t trust my laptop’s spellchecker. </a:t>
            </a:r>
            <a:r>
              <a:rPr lang="en-US" sz="2000" b="0" u="sng">
                <a:latin typeface="Times New Roman" panose="02020603050405020304" charset="0"/>
                <a:ea typeface="宋体" panose="02010600030101010101" pitchFamily="2" charset="-122"/>
              </a:rPr>
              <a:t>   37   </a:t>
            </a:r>
            <a:r>
              <a:rPr lang="en-US" sz="2000" b="0">
                <a:latin typeface="Times New Roman" panose="02020603050405020304" charset="0"/>
                <a:ea typeface="宋体" panose="02010600030101010101" pitchFamily="2" charset="-122"/>
              </a:rPr>
              <a:t> Of course, these days there are plenty of online dictionaries and thesauruses, but I’m old-fashioned enough to prefer a hard cover and pages I can leaf through with my fingers. I use the </a:t>
            </a:r>
            <a:r>
              <a:rPr lang="en-US" sz="2000" b="0" i="1">
                <a:latin typeface="Times New Roman" panose="02020603050405020304" charset="0"/>
                <a:ea typeface="宋体" panose="02010600030101010101" pitchFamily="2" charset="-122"/>
              </a:rPr>
              <a:t>Concise Oxford Dictionary</a:t>
            </a:r>
            <a:r>
              <a:rPr lang="en-US" sz="2000" b="0">
                <a:latin typeface="Times New Roman" panose="02020603050405020304" charset="0"/>
                <a:ea typeface="宋体" panose="02010600030101010101" pitchFamily="2" charset="-122"/>
              </a:rPr>
              <a:t> and the </a:t>
            </a:r>
            <a:r>
              <a:rPr lang="en-US" sz="2000" b="0" i="1">
                <a:latin typeface="Times New Roman" panose="02020603050405020304" charset="0"/>
                <a:ea typeface="宋体" panose="02010600030101010101" pitchFamily="2" charset="-122"/>
              </a:rPr>
              <a:t>Collins Thesaurus</a:t>
            </a:r>
            <a:r>
              <a:rPr lang="en-US" sz="2000" b="0">
                <a:latin typeface="Times New Roman" panose="02020603050405020304" charset="0"/>
                <a:ea typeface="宋体" panose="02010600030101010101" pitchFamily="2" charset="-122"/>
              </a:rPr>
              <a:t>.</a:t>
            </a:r>
            <a:r>
              <a:rPr lang="en-US" sz="2000" b="0" u="sng">
                <a:latin typeface="Times New Roman" panose="02020603050405020304" charset="0"/>
                <a:ea typeface="宋体" panose="02010600030101010101" pitchFamily="2" charset="-122"/>
              </a:rPr>
              <a:t>       38   </a:t>
            </a:r>
            <a:r>
              <a:rPr lang="en-US" sz="2000" b="0">
                <a:latin typeface="Times New Roman" panose="02020603050405020304" charset="0"/>
                <a:ea typeface="宋体" panose="02010600030101010101" pitchFamily="2" charset="-122"/>
              </a:rPr>
              <a:t> It should give you a precise definition of each word, thus differentiating it from other words whose meanings are similar, but not identical. It will also usually show how the word is pronounced.In addition, I have an old two-volume copy of the </a:t>
            </a:r>
            <a:r>
              <a:rPr lang="en-US" sz="2000" b="0" i="1">
                <a:latin typeface="Times New Roman" panose="02020603050405020304" charset="0"/>
                <a:ea typeface="宋体" panose="02010600030101010101" pitchFamily="2" charset="-122"/>
              </a:rPr>
              <a:t>Shorter Oxford Dictionary</a:t>
            </a:r>
            <a:r>
              <a:rPr lang="en-US" sz="2000" b="0">
                <a:latin typeface="Times New Roman" panose="02020603050405020304" charset="0"/>
                <a:ea typeface="宋体" panose="02010600030101010101" pitchFamily="2" charset="-122"/>
              </a:rPr>
              <a:t>, picked up a few years ago in a bookshop sale for just 99 pence. Of course, with its 2,672 pages, it’s not exactly short. It contains around 163,000 words, plus word combinations and idiomatic phrases. </a:t>
            </a:r>
            <a:r>
              <a:rPr lang="en-US" sz="2000" b="0" u="sng">
                <a:latin typeface="Times New Roman" panose="02020603050405020304" charset="0"/>
                <a:ea typeface="宋体" panose="02010600030101010101" pitchFamily="2" charset="-122"/>
              </a:rPr>
              <a:t>   39   </a:t>
            </a:r>
            <a:r>
              <a:rPr lang="en-US" sz="2000" b="0">
                <a:latin typeface="Times New Roman" panose="02020603050405020304" charset="0"/>
                <a:ea typeface="宋体" panose="02010600030101010101" pitchFamily="2" charset="-122"/>
              </a:rPr>
              <a:t> However, if I need to check the origin of a word or to look up examples of its usage, there’s nothing better.    For well over a hundred years the most influential English dictionary was Samuel Johnson’s </a:t>
            </a:r>
            <a:r>
              <a:rPr lang="en-US" sz="2000" b="0" i="1">
                <a:latin typeface="Times New Roman" panose="02020603050405020304" charset="0"/>
                <a:ea typeface="宋体" panose="02010600030101010101" pitchFamily="2" charset="-122"/>
              </a:rPr>
              <a:t>Dictionary of the English Language</a:t>
            </a:r>
            <a:r>
              <a:rPr lang="en-US" sz="2000" b="0">
                <a:latin typeface="Times New Roman" panose="02020603050405020304" charset="0"/>
                <a:ea typeface="宋体" panose="02010600030101010101" pitchFamily="2" charset="-122"/>
              </a:rPr>
              <a:t> published in 1755. “To make dictionaries is dull (</a:t>
            </a:r>
            <a:r>
              <a:rPr lang="zh-CN" sz="2000" b="0">
                <a:ea typeface="宋体" panose="02010600030101010101" pitchFamily="2" charset="-122"/>
              </a:rPr>
              <a:t>乏味</a:t>
            </a:r>
            <a:r>
              <a:rPr lang="en-US" sz="2000" b="0">
                <a:latin typeface="Times New Roman" panose="02020603050405020304" charset="0"/>
                <a:ea typeface="宋体" panose="02010600030101010101" pitchFamily="2" charset="-122"/>
              </a:rPr>
              <a:t>) work,” wrote Johnson, illustrating one definition of “dull”. </a:t>
            </a:r>
            <a:r>
              <a:rPr lang="en-US" sz="2000" b="0" u="sng">
                <a:latin typeface="Times New Roman" panose="02020603050405020304" charset="0"/>
                <a:ea typeface="宋体" panose="02010600030101010101" pitchFamily="2" charset="-122"/>
              </a:rPr>
              <a:t>   40   </a:t>
            </a:r>
            <a:r>
              <a:rPr lang="en-US" sz="2000" b="0">
                <a:latin typeface="Times New Roman" panose="02020603050405020304" charset="0"/>
                <a:ea typeface="宋体" panose="02010600030101010101" pitchFamily="2" charset="-122"/>
              </a:rPr>
              <a:t> A few minutes spent casting your eye over a page or two can be a rewarding experience.</a:t>
            </a:r>
            <a:endParaRPr lang="en-US" altLang="en-US" sz="2000" b="0">
              <a:latin typeface="Times New Roman" panose="02020603050405020304" charset="0"/>
              <a:ea typeface="宋体" panose="02010600030101010101" pitchFamily="2" charset="-122"/>
            </a:endParaRPr>
          </a:p>
        </p:txBody>
      </p:sp>
      <p:sp>
        <p:nvSpPr>
          <p:cNvPr id="2" name="文本框 1"/>
          <p:cNvSpPr txBox="1"/>
          <p:nvPr/>
        </p:nvSpPr>
        <p:spPr>
          <a:xfrm>
            <a:off x="437515" y="412115"/>
            <a:ext cx="2675255" cy="63690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3" name="文本框 2"/>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02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通读段首</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析结构</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287655" y="1083310"/>
            <a:ext cx="11553825" cy="950595"/>
          </a:xfrm>
          <a:prstGeom prst="rect">
            <a:avLst/>
          </a:prstGeom>
          <a:solidFill>
            <a:schemeClr val="accent2">
              <a:lumMod val="40000"/>
              <a:lumOff val="60000"/>
            </a:schemeClr>
          </a:solidFill>
          <a:ln w="12700" cmpd="sng">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b="1">
                <a:solidFill>
                  <a:schemeClr val="tx1">
                    <a:lumMod val="95000"/>
                    <a:lumOff val="5000"/>
                  </a:schemeClr>
                </a:solidFill>
              </a:rPr>
              <a:t>并不是所有伟大的作家都擅长拼写。如果你想发表，提交一份完美的、专业的原稿是至关重要的。</a:t>
            </a:r>
            <a:r>
              <a:rPr lang="en-US" altLang="zh-CN" sz="2400" b="1">
                <a:solidFill>
                  <a:schemeClr val="tx1">
                    <a:lumMod val="95000"/>
                    <a:lumOff val="5000"/>
                  </a:schemeClr>
                </a:solidFill>
              </a:rPr>
              <a:t>____36____</a:t>
            </a:r>
            <a:r>
              <a:rPr lang="zh-CN" altLang="en-US" sz="2400" b="1">
                <a:solidFill>
                  <a:schemeClr val="tx1">
                    <a:lumMod val="95000"/>
                    <a:lumOff val="5000"/>
                  </a:schemeClr>
                </a:solidFill>
              </a:rPr>
              <a:t>任何编辑都不可能容忍一个不用心把单词拼写正确的作家。</a:t>
            </a:r>
            <a:endParaRPr lang="zh-CN" altLang="en-US" sz="2400" b="1">
              <a:solidFill>
                <a:schemeClr val="tx1">
                  <a:lumMod val="95000"/>
                  <a:lumOff val="5000"/>
                </a:schemeClr>
              </a:solidFill>
            </a:endParaRPr>
          </a:p>
        </p:txBody>
      </p:sp>
      <p:sp>
        <p:nvSpPr>
          <p:cNvPr id="6" name="矩形 5"/>
          <p:cNvSpPr/>
          <p:nvPr/>
        </p:nvSpPr>
        <p:spPr>
          <a:xfrm>
            <a:off x="344170" y="1099820"/>
            <a:ext cx="11553190" cy="917575"/>
          </a:xfrm>
          <a:prstGeom prst="rect">
            <a:avLst/>
          </a:prstGeom>
          <a:noFill/>
          <a:ln w="50800">
            <a:solidFill>
              <a:schemeClr val="accent6">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直接连接符 8"/>
          <p:cNvCxnSpPr/>
          <p:nvPr/>
        </p:nvCxnSpPr>
        <p:spPr>
          <a:xfrm>
            <a:off x="535940" y="2280920"/>
            <a:ext cx="9176385" cy="32385"/>
          </a:xfrm>
          <a:prstGeom prst="line">
            <a:avLst/>
          </a:prstGeom>
          <a:ln w="50800">
            <a:solidFill>
              <a:schemeClr val="accent6">
                <a:lumMod val="75000"/>
              </a:schemeClr>
            </a:solidFill>
          </a:ln>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flipV="1">
            <a:off x="668655" y="5378450"/>
            <a:ext cx="10899775" cy="34925"/>
          </a:xfrm>
          <a:prstGeom prst="line">
            <a:avLst/>
          </a:prstGeom>
          <a:ln w="50800">
            <a:solidFill>
              <a:schemeClr val="accent6">
                <a:lumMod val="75000"/>
              </a:schemeClr>
            </a:solidFill>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437515" y="5667375"/>
            <a:ext cx="4215765" cy="5715"/>
          </a:xfrm>
          <a:prstGeom prst="line">
            <a:avLst/>
          </a:prstGeom>
          <a:ln w="50800">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8" name="矩形 7"/>
          <p:cNvSpPr/>
          <p:nvPr/>
        </p:nvSpPr>
        <p:spPr>
          <a:xfrm>
            <a:off x="344170" y="2068195"/>
            <a:ext cx="6170295" cy="579755"/>
          </a:xfrm>
          <a:prstGeom prst="rect">
            <a:avLst/>
          </a:prstGeom>
          <a:solidFill>
            <a:schemeClr val="accent2">
              <a:lumMod val="40000"/>
              <a:lumOff val="60000"/>
            </a:schemeClr>
          </a:solidFill>
          <a:ln w="12700" cmpd="sng">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b="1">
                <a:solidFill>
                  <a:schemeClr val="tx1">
                    <a:lumMod val="95000"/>
                    <a:lumOff val="5000"/>
                  </a:schemeClr>
                </a:solidFill>
              </a:rPr>
              <a:t>我桌上放着两本参考书:词典和同义词词典。</a:t>
            </a:r>
            <a:endParaRPr lang="zh-CN" altLang="en-US" sz="2400" b="1">
              <a:solidFill>
                <a:schemeClr val="tx1">
                  <a:lumMod val="95000"/>
                  <a:lumOff val="5000"/>
                </a:schemeClr>
              </a:solidFill>
            </a:endParaRPr>
          </a:p>
        </p:txBody>
      </p:sp>
      <p:cxnSp>
        <p:nvCxnSpPr>
          <p:cNvPr id="10" name="直接连接符 9"/>
          <p:cNvCxnSpPr/>
          <p:nvPr/>
        </p:nvCxnSpPr>
        <p:spPr>
          <a:xfrm>
            <a:off x="1507490" y="3545205"/>
            <a:ext cx="10086340" cy="3175"/>
          </a:xfrm>
          <a:prstGeom prst="line">
            <a:avLst/>
          </a:prstGeom>
          <a:ln w="50800">
            <a:solidFill>
              <a:schemeClr val="accent6">
                <a:lumMod val="75000"/>
              </a:schemeClr>
            </a:solidFill>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535940" y="3806825"/>
            <a:ext cx="3887470" cy="22860"/>
          </a:xfrm>
          <a:prstGeom prst="line">
            <a:avLst/>
          </a:prstGeom>
          <a:ln w="50800">
            <a:solidFill>
              <a:schemeClr val="accent6">
                <a:lumMod val="75000"/>
              </a:schemeClr>
            </a:solidFill>
          </a:ln>
        </p:spPr>
        <p:style>
          <a:lnRef idx="2">
            <a:schemeClr val="accent1"/>
          </a:lnRef>
          <a:fillRef idx="0">
            <a:srgbClr val="FFFFFF"/>
          </a:fillRef>
          <a:effectRef idx="0">
            <a:srgbClr val="FFFFFF"/>
          </a:effectRef>
          <a:fontRef idx="minor">
            <a:schemeClr val="tx1"/>
          </a:fontRef>
        </p:style>
      </p:cxnSp>
      <p:sp>
        <p:nvSpPr>
          <p:cNvPr id="13" name="矩形 12"/>
          <p:cNvSpPr/>
          <p:nvPr/>
        </p:nvSpPr>
        <p:spPr>
          <a:xfrm>
            <a:off x="344170" y="3168650"/>
            <a:ext cx="11057255" cy="684530"/>
          </a:xfrm>
          <a:prstGeom prst="rect">
            <a:avLst/>
          </a:prstGeom>
          <a:solidFill>
            <a:schemeClr val="accent2">
              <a:lumMod val="40000"/>
              <a:lumOff val="60000"/>
            </a:schemeClr>
          </a:solidFill>
          <a:ln w="12700" cmpd="sng">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b="1">
                <a:solidFill>
                  <a:schemeClr val="tx1">
                    <a:lumMod val="95000"/>
                    <a:lumOff val="5000"/>
                  </a:schemeClr>
                </a:solidFill>
              </a:rPr>
              <a:t>它应该给出每个单词的精确定义，从而将其与其他含义相似但不相同的单词区分开来。</a:t>
            </a:r>
            <a:endParaRPr lang="zh-CN" altLang="en-US" sz="2400" b="1">
              <a:solidFill>
                <a:schemeClr val="tx1">
                  <a:lumMod val="95000"/>
                  <a:lumOff val="5000"/>
                </a:schemeClr>
              </a:solidFill>
            </a:endParaRPr>
          </a:p>
        </p:txBody>
      </p:sp>
      <p:sp>
        <p:nvSpPr>
          <p:cNvPr id="14" name="矩形 13"/>
          <p:cNvSpPr/>
          <p:nvPr/>
        </p:nvSpPr>
        <p:spPr>
          <a:xfrm>
            <a:off x="437515" y="5126990"/>
            <a:ext cx="9435465" cy="684530"/>
          </a:xfrm>
          <a:prstGeom prst="rect">
            <a:avLst/>
          </a:prstGeom>
          <a:solidFill>
            <a:schemeClr val="accent2">
              <a:lumMod val="40000"/>
              <a:lumOff val="60000"/>
            </a:schemeClr>
          </a:solidFill>
          <a:ln w="12700" cmpd="sng">
            <a:no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zh-CN" altLang="en-US" sz="2400" b="1">
                <a:solidFill>
                  <a:schemeClr val="tx1">
                    <a:lumMod val="95000"/>
                    <a:lumOff val="5000"/>
                  </a:schemeClr>
                </a:solidFill>
              </a:rPr>
              <a:t>一百多年来，最有影响力的英语词典是1755年出版的塞缪尔·约翰逊的《英语词典》。</a:t>
            </a:r>
            <a:endParaRPr lang="zh-CN" altLang="en-US" sz="2400" b="1">
              <a:solidFill>
                <a:schemeClr val="tx1">
                  <a:lumMod val="95000"/>
                  <a:lumOff val="5000"/>
                </a:schemeClr>
              </a:solidFill>
            </a:endParaRPr>
          </a:p>
        </p:txBody>
      </p:sp>
      <p:sp>
        <p:nvSpPr>
          <p:cNvPr id="15" name="矩形 14"/>
          <p:cNvSpPr/>
          <p:nvPr/>
        </p:nvSpPr>
        <p:spPr>
          <a:xfrm>
            <a:off x="274320" y="958215"/>
            <a:ext cx="11623040" cy="1036955"/>
          </a:xfrm>
          <a:prstGeom prst="rect">
            <a:avLst/>
          </a:prstGeom>
          <a:solidFill>
            <a:schemeClr val="tx2">
              <a:lumMod val="40000"/>
              <a:lumOff val="60000"/>
              <a:alpha val="8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4653280" y="958215"/>
            <a:ext cx="1670050" cy="1198880"/>
          </a:xfrm>
          <a:prstGeom prst="rect">
            <a:avLst/>
          </a:prstGeom>
          <a:noFill/>
        </p:spPr>
        <p:txBody>
          <a:bodyPr wrap="square" rtlCol="0">
            <a:spAutoFit/>
          </a:bodyPr>
          <a:p>
            <a:r>
              <a:rPr lang="zh-CN" altLang="en-US" sz="7200" b="1">
                <a:solidFill>
                  <a:srgbClr val="C00000"/>
                </a:solidFill>
                <a:latin typeface="微软雅黑" panose="020B0503020204020204" pitchFamily="34" charset="-122"/>
                <a:ea typeface="微软雅黑" panose="020B0503020204020204" pitchFamily="34" charset="-122"/>
              </a:rPr>
              <a:t>总</a:t>
            </a:r>
            <a:endParaRPr lang="zh-CN" altLang="en-US" sz="7200" b="1">
              <a:solidFill>
                <a:srgbClr val="C00000"/>
              </a:solidFill>
              <a:latin typeface="微软雅黑" panose="020B0503020204020204" pitchFamily="34" charset="-122"/>
              <a:ea typeface="微软雅黑" panose="020B0503020204020204" pitchFamily="34" charset="-122"/>
            </a:endParaRPr>
          </a:p>
        </p:txBody>
      </p:sp>
      <p:sp>
        <p:nvSpPr>
          <p:cNvPr id="18" name="矩形 17"/>
          <p:cNvSpPr/>
          <p:nvPr/>
        </p:nvSpPr>
        <p:spPr>
          <a:xfrm>
            <a:off x="287655" y="2122805"/>
            <a:ext cx="11623040" cy="4259580"/>
          </a:xfrm>
          <a:prstGeom prst="rect">
            <a:avLst/>
          </a:prstGeom>
          <a:solidFill>
            <a:schemeClr val="accent6">
              <a:lumMod val="40000"/>
              <a:lumOff val="60000"/>
              <a:alpha val="82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4735830" y="3087370"/>
            <a:ext cx="1670050" cy="1198880"/>
          </a:xfrm>
          <a:prstGeom prst="rect">
            <a:avLst/>
          </a:prstGeom>
          <a:noFill/>
        </p:spPr>
        <p:txBody>
          <a:bodyPr wrap="square" rtlCol="0">
            <a:spAutoFit/>
          </a:bodyPr>
          <a:p>
            <a:r>
              <a:rPr lang="zh-CN" altLang="en-US" sz="7200" b="1">
                <a:solidFill>
                  <a:srgbClr val="C00000"/>
                </a:solidFill>
                <a:latin typeface="微软雅黑" panose="020B0503020204020204" pitchFamily="34" charset="-122"/>
                <a:ea typeface="微软雅黑" panose="020B0503020204020204" pitchFamily="34" charset="-122"/>
              </a:rPr>
              <a:t>分</a:t>
            </a:r>
            <a:endParaRPr lang="zh-CN" altLang="en-US" sz="72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to="" calcmode="lin" valueType="num">
                                      <p:cBhvr>
                                        <p:cTn id="37" dur="1" fill="hold"/>
                                        <p:tgtEl>
                                          <p:spTgt spid="13"/>
                                        </p:tgtEl>
                                      </p:cBhvr>
                                    </p:anim>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ox(in)">
                                      <p:cBhvr>
                                        <p:cTn id="42" dur="2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to="" calcmode="lin" valueType="num">
                                      <p:cBhvr>
                                        <p:cTn id="47" dur="1" fill="hold"/>
                                        <p:tgtEl>
                                          <p:spTgt spid="7"/>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to="" calcmode="lin" valueType="num">
                                      <p:cBhvr>
                                        <p:cTn id="52" dur="1" fill="hold"/>
                                        <p:tgtEl>
                                          <p:spTgt spid="14"/>
                                        </p:tgtEl>
                                      </p:cBhvr>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to="" calcmode="lin" valueType="num">
                                      <p:cBhvr>
                                        <p:cTn id="61" dur="1" fill="hold"/>
                                        <p:tgtEl>
                                          <p:spTgt spid="16"/>
                                        </p:tgtEl>
                                      </p:cBhvr>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1000" fill="hold"/>
                                        <p:tgtEl>
                                          <p:spTgt spid="17"/>
                                        </p:tgtEl>
                                        <p:attrNameLst>
                                          <p:attrName>ppt_w</p:attrName>
                                        </p:attrNameLst>
                                      </p:cBhvr>
                                      <p:tavLst>
                                        <p:tav tm="0">
                                          <p:val>
                                            <p:strVal val="#ppt_w*0.70"/>
                                          </p:val>
                                        </p:tav>
                                        <p:tav tm="100000">
                                          <p:val>
                                            <p:strVal val="#ppt_w"/>
                                          </p:val>
                                        </p:tav>
                                      </p:tavLst>
                                    </p:anim>
                                    <p:anim calcmode="lin" valueType="num">
                                      <p:cBhvr>
                                        <p:cTn id="71" dur="1000" fill="hold"/>
                                        <p:tgtEl>
                                          <p:spTgt spid="17"/>
                                        </p:tgtEl>
                                        <p:attrNameLst>
                                          <p:attrName>ppt_h</p:attrName>
                                        </p:attrNameLst>
                                      </p:cBhvr>
                                      <p:tavLst>
                                        <p:tav tm="0">
                                          <p:val>
                                            <p:strVal val="#ppt_h"/>
                                          </p:val>
                                        </p:tav>
                                        <p:tav tm="100000">
                                          <p:val>
                                            <p:strVal val="#ppt_h"/>
                                          </p:val>
                                        </p:tav>
                                      </p:tavLst>
                                    </p:anim>
                                    <p:animEffect transition="in" filter="fade">
                                      <p:cBhvr>
                                        <p:cTn id="7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8" grpId="0" animBg="1"/>
      <p:bldP spid="8" grpId="1" animBg="1"/>
      <p:bldP spid="13" grpId="0" animBg="1"/>
      <p:bldP spid="13" grpId="1" animBg="1"/>
      <p:bldP spid="14" grpId="0" animBg="1"/>
      <p:bldP spid="14" grpId="1" animBg="1"/>
      <p:bldP spid="4" grpId="0" animBg="1"/>
      <p:bldP spid="4" grpId="1" animBg="1"/>
      <p:bldP spid="15" grpId="0" bldLvl="0" animBg="1"/>
      <p:bldP spid="15" grpId="1" animBg="1"/>
      <p:bldP spid="16" grpId="0"/>
      <p:bldP spid="16" grpId="1"/>
      <p:bldP spid="17" grpId="0"/>
      <p:bldP spid="17" grpId="1"/>
      <p:bldP spid="18" grpId="0" bldLvl="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37515" y="412115"/>
            <a:ext cx="2675255" cy="63690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03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快速扫读</a:t>
            </a:r>
            <a:r>
              <a:rPr lang="en-US" altLang="zh-CN" sz="3600" b="1">
                <a:solidFill>
                  <a:schemeClr val="accent4">
                    <a:lumMod val="50000"/>
                  </a:schemeClr>
                </a:solidFill>
                <a:latin typeface="微软雅黑" panose="020B0503020204020204" pitchFamily="34" charset="-122"/>
                <a:ea typeface="微软雅黑" panose="020B0503020204020204" pitchFamily="34" charset="-122"/>
                <a:sym typeface="+mn-ea"/>
              </a:rPr>
              <a:t>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七选项</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55320" y="1416685"/>
            <a:ext cx="8858250" cy="3309620"/>
          </a:xfrm>
          <a:prstGeom prst="rect">
            <a:avLst/>
          </a:prstGeom>
          <a:noFill/>
          <a:ln w="9525">
            <a:noFill/>
          </a:ln>
        </p:spPr>
        <p:txBody>
          <a:bodyPr wrap="square">
            <a:noAutofit/>
          </a:bodyPr>
          <a:p>
            <a:pPr indent="304800"/>
            <a:r>
              <a:rPr sz="2800">
                <a:latin typeface="Times New Roman" panose="02020603050405020304" charset="0"/>
                <a:ea typeface="宋体" panose="02010600030101010101" pitchFamily="2" charset="-122"/>
                <a:cs typeface="Times New Roman" panose="02020603050405020304" charset="0"/>
              </a:rPr>
              <a:t>A. I don’t often use this dictionary.</a:t>
            </a:r>
            <a:endParaRPr sz="2800">
              <a:latin typeface="Times New Roman" panose="02020603050405020304" charset="0"/>
              <a:ea typeface="宋体" panose="02010600030101010101" pitchFamily="2" charset="-122"/>
              <a:cs typeface="Times New Roman" panose="02020603050405020304" charset="0"/>
            </a:endParaRPr>
          </a:p>
          <a:p>
            <a:pPr indent="304800"/>
            <a:r>
              <a:rPr sz="2800">
                <a:latin typeface="Times New Roman" panose="02020603050405020304" charset="0"/>
                <a:ea typeface="宋体" panose="02010600030101010101" pitchFamily="2" charset="-122"/>
                <a:cs typeface="Times New Roman" panose="02020603050405020304" charset="0"/>
              </a:rPr>
              <a:t>B. It takes no account of the context.</a:t>
            </a:r>
            <a:endParaRPr sz="2800">
              <a:latin typeface="Times New Roman" panose="02020603050405020304" charset="0"/>
              <a:ea typeface="宋体" panose="02010600030101010101" pitchFamily="2" charset="-122"/>
              <a:cs typeface="Times New Roman" panose="02020603050405020304" charset="0"/>
            </a:endParaRPr>
          </a:p>
          <a:p>
            <a:pPr indent="304800"/>
            <a:r>
              <a:rPr sz="2800">
                <a:latin typeface="Times New Roman" panose="02020603050405020304" charset="0"/>
                <a:ea typeface="宋体" panose="02010600030101010101" pitchFamily="2" charset="-122"/>
                <a:cs typeface="Times New Roman" panose="02020603050405020304" charset="0"/>
              </a:rPr>
              <a:t>C. But I still don’t want to replace them.</a:t>
            </a:r>
            <a:endParaRPr sz="2800">
              <a:latin typeface="Times New Roman" panose="02020603050405020304" charset="0"/>
              <a:ea typeface="宋体" panose="02010600030101010101" pitchFamily="2" charset="-122"/>
              <a:cs typeface="Times New Roman" panose="02020603050405020304" charset="0"/>
            </a:endParaRPr>
          </a:p>
          <a:p>
            <a:pPr indent="304800"/>
            <a:r>
              <a:rPr sz="2800">
                <a:latin typeface="Times New Roman" panose="02020603050405020304" charset="0"/>
                <a:ea typeface="宋体" panose="02010600030101010101" pitchFamily="2" charset="-122"/>
                <a:cs typeface="Times New Roman" panose="02020603050405020304" charset="0"/>
              </a:rPr>
              <a:t>D. But a dictionary can be a pleasure to read.</a:t>
            </a:r>
            <a:endParaRPr sz="2800">
              <a:latin typeface="Times New Roman" panose="02020603050405020304" charset="0"/>
              <a:ea typeface="宋体" panose="02010600030101010101" pitchFamily="2" charset="-122"/>
              <a:cs typeface="Times New Roman" panose="02020603050405020304" charset="0"/>
            </a:endParaRPr>
          </a:p>
          <a:p>
            <a:pPr indent="304800"/>
            <a:r>
              <a:rPr sz="2800">
                <a:latin typeface="Times New Roman" panose="02020603050405020304" charset="0"/>
                <a:ea typeface="宋体" panose="02010600030101010101" pitchFamily="2" charset="-122"/>
                <a:cs typeface="Times New Roman" panose="02020603050405020304" charset="0"/>
              </a:rPr>
              <a:t>E. Of course, a dictionary is not only for spelling.</a:t>
            </a:r>
            <a:endParaRPr sz="2800">
              <a:latin typeface="Times New Roman" panose="02020603050405020304" charset="0"/>
              <a:ea typeface="宋体" panose="02010600030101010101" pitchFamily="2" charset="-122"/>
              <a:cs typeface="Times New Roman" panose="02020603050405020304" charset="0"/>
            </a:endParaRPr>
          </a:p>
          <a:p>
            <a:pPr indent="304800"/>
            <a:r>
              <a:rPr sz="2800">
                <a:latin typeface="Times New Roman" panose="02020603050405020304" charset="0"/>
                <a:ea typeface="宋体" panose="02010600030101010101" pitchFamily="2" charset="-122"/>
                <a:cs typeface="Times New Roman" panose="02020603050405020304" charset="0"/>
              </a:rPr>
              <a:t>F. That means good grammar and no spelling mistakes.</a:t>
            </a:r>
            <a:endParaRPr sz="2800">
              <a:latin typeface="Times New Roman" panose="02020603050405020304" charset="0"/>
              <a:ea typeface="宋体" panose="02010600030101010101" pitchFamily="2" charset="-122"/>
              <a:cs typeface="Times New Roman" panose="02020603050405020304" charset="0"/>
            </a:endParaRPr>
          </a:p>
          <a:p>
            <a:pPr indent="304800"/>
            <a:r>
              <a:rPr sz="2800">
                <a:latin typeface="Times New Roman" panose="02020603050405020304" charset="0"/>
                <a:ea typeface="宋体" panose="02010600030101010101" pitchFamily="2" charset="-122"/>
                <a:cs typeface="Times New Roman" panose="02020603050405020304" charset="0"/>
              </a:rPr>
              <a:t>G. Dictionaries don’t always give you enough information.</a:t>
            </a:r>
            <a:endParaRPr sz="2800">
              <a:latin typeface="Times New Roman" panose="02020603050405020304" charset="0"/>
              <a:ea typeface="宋体" panose="02010600030101010101" pitchFamily="2" charset="-122"/>
              <a:cs typeface="Times New Roman" panose="02020603050405020304" charset="0"/>
            </a:endParaRPr>
          </a:p>
          <a:p>
            <a:pPr indent="304800"/>
            <a:endParaRPr sz="2000">
              <a:ea typeface="宋体" panose="02010600030101010101" pitchFamily="2" charset="-122"/>
            </a:endParaRPr>
          </a:p>
          <a:p>
            <a:pPr indent="304800"/>
            <a:endParaRPr sz="2000">
              <a:ea typeface="宋体" panose="02010600030101010101" pitchFamily="2" charset="-122"/>
            </a:endParaRPr>
          </a:p>
          <a:p>
            <a:pPr indent="304800"/>
            <a:endParaRPr sz="2000">
              <a:ea typeface="宋体" panose="02010600030101010101" pitchFamily="2" charset="-122"/>
            </a:endParaRPr>
          </a:p>
        </p:txBody>
      </p:sp>
      <p:sp>
        <p:nvSpPr>
          <p:cNvPr id="6" name="矩形 5"/>
          <p:cNvSpPr/>
          <p:nvPr/>
        </p:nvSpPr>
        <p:spPr>
          <a:xfrm>
            <a:off x="4515485" y="1432560"/>
            <a:ext cx="1580515" cy="410210"/>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3804920" y="1416685"/>
            <a:ext cx="710565" cy="410210"/>
          </a:xfrm>
          <a:prstGeom prst="rect">
            <a:avLst/>
          </a:prstGeom>
          <a:noFill/>
          <a:ln w="50800">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矩形 7"/>
          <p:cNvSpPr/>
          <p:nvPr/>
        </p:nvSpPr>
        <p:spPr>
          <a:xfrm>
            <a:off x="1363980" y="1842770"/>
            <a:ext cx="329565" cy="410210"/>
          </a:xfrm>
          <a:prstGeom prst="rect">
            <a:avLst/>
          </a:prstGeom>
          <a:noFill/>
          <a:ln w="50800">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nvSpPr>
        <p:spPr>
          <a:xfrm>
            <a:off x="1363980" y="2337435"/>
            <a:ext cx="584200" cy="41021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矩形 10"/>
          <p:cNvSpPr/>
          <p:nvPr/>
        </p:nvSpPr>
        <p:spPr>
          <a:xfrm>
            <a:off x="5885180" y="2337435"/>
            <a:ext cx="822325" cy="410210"/>
          </a:xfrm>
          <a:prstGeom prst="rect">
            <a:avLst/>
          </a:prstGeom>
          <a:noFill/>
          <a:ln w="50800">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矩形 12"/>
          <p:cNvSpPr/>
          <p:nvPr/>
        </p:nvSpPr>
        <p:spPr>
          <a:xfrm>
            <a:off x="1363980" y="2765425"/>
            <a:ext cx="711835" cy="41021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1253490" y="3590925"/>
            <a:ext cx="822325" cy="410210"/>
          </a:xfrm>
          <a:prstGeom prst="rect">
            <a:avLst/>
          </a:prstGeom>
          <a:noFill/>
          <a:ln w="50800">
            <a:solidFill>
              <a:srgbClr val="FFFF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矩形 14"/>
          <p:cNvSpPr/>
          <p:nvPr/>
        </p:nvSpPr>
        <p:spPr>
          <a:xfrm>
            <a:off x="5062855" y="3175635"/>
            <a:ext cx="1282700" cy="410210"/>
          </a:xfrm>
          <a:prstGeom prst="rect">
            <a:avLst/>
          </a:prstGeom>
          <a:noFill/>
          <a:ln w="508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7" name="文本框 16"/>
          <p:cNvSpPr txBox="1"/>
          <p:nvPr/>
        </p:nvSpPr>
        <p:spPr>
          <a:xfrm>
            <a:off x="940435" y="4844415"/>
            <a:ext cx="9968865" cy="1076325"/>
          </a:xfrm>
          <a:prstGeom prst="rect">
            <a:avLst/>
          </a:prstGeom>
          <a:solidFill>
            <a:schemeClr val="accent2">
              <a:alpha val="85000"/>
            </a:schemeClr>
          </a:solidFill>
          <a:ln w="38100" cmpd="sng">
            <a:solidFill>
              <a:srgbClr val="92D050"/>
            </a:solidFill>
            <a:prstDash val="lgDashDot"/>
          </a:ln>
        </p:spPr>
        <p:txBody>
          <a:bodyPr wrap="square" rtlCol="0">
            <a:spAutoFit/>
          </a:bodyPr>
          <a:p>
            <a:r>
              <a:rPr lang="en-US" altLang="zh-CN" sz="3200">
                <a:latin typeface="微软雅黑" panose="020B0503020204020204" pitchFamily="34" charset="-122"/>
                <a:ea typeface="微软雅黑" panose="020B0503020204020204" pitchFamily="34" charset="-122"/>
                <a:cs typeface="微软雅黑" panose="020B0503020204020204" pitchFamily="34" charset="-122"/>
              </a:rPr>
              <a:t>Tip:</a:t>
            </a:r>
            <a:r>
              <a:rPr lang="zh-CN" altLang="en-US" sz="3200">
                <a:latin typeface="微软雅黑" panose="020B0503020204020204" pitchFamily="34" charset="-122"/>
                <a:ea typeface="微软雅黑" panose="020B0503020204020204" pitchFamily="34" charset="-122"/>
                <a:cs typeface="微软雅黑" panose="020B0503020204020204" pitchFamily="34" charset="-122"/>
              </a:rPr>
              <a:t>扫读选项划出关键词：逻辑连接词、指代词、话题相关词</a:t>
            </a:r>
            <a:endParaRPr lang="zh-CN" altLang="en-US" sz="3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2094230" y="2741295"/>
            <a:ext cx="1710055" cy="410210"/>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矩形 19"/>
          <p:cNvSpPr/>
          <p:nvPr/>
        </p:nvSpPr>
        <p:spPr>
          <a:xfrm>
            <a:off x="1363980" y="4036060"/>
            <a:ext cx="1900555" cy="410210"/>
          </a:xfrm>
          <a:prstGeom prst="rect">
            <a:avLst/>
          </a:prstGeom>
          <a:noFill/>
          <a:ln w="50800">
            <a:solidFill>
              <a:srgbClr val="0070C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1" name="图片 20" descr="10001"/>
          <p:cNvPicPr>
            <a:picLocks noChangeAspect="1"/>
          </p:cNvPicPr>
          <p:nvPr/>
        </p:nvPicPr>
        <p:blipFill>
          <a:blip r:embed="rId2"/>
          <a:stretch>
            <a:fillRect/>
          </a:stretch>
        </p:blipFill>
        <p:spPr>
          <a:xfrm>
            <a:off x="9049385" y="1264285"/>
            <a:ext cx="2588260" cy="216471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to="" calcmode="lin" valueType="num">
                                      <p:cBhvr>
                                        <p:cTn id="17" dur="1" fill="hold"/>
                                        <p:tgtEl>
                                          <p:spTgt spid="13"/>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to="" calcmode="lin" valueType="num">
                                      <p:cBhvr>
                                        <p:cTn id="22" dur="1" fill="hold"/>
                                        <p:tgtEl>
                                          <p:spTgt spid="15"/>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to="" calcmode="lin" valueType="num">
                                      <p:cBhvr>
                                        <p:cTn id="42" dur="1" fill="hold"/>
                                        <p:tgtEl>
                                          <p:spTgt spid="14"/>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to="" calcmode="lin" valueType="num">
                                      <p:cBhvr>
                                        <p:cTn id="47" dur="1" fill="hold"/>
                                        <p:tgtEl>
                                          <p:spTgt spid="6"/>
                                        </p:tgtEl>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 to="" calcmode="lin" valueType="num">
                                      <p:cBhvr>
                                        <p:cTn id="52" dur="1" fill="hold"/>
                                        <p:tgtEl>
                                          <p:spTgt spid="19"/>
                                        </p:tgtEl>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to="" calcmode="lin" valueType="num">
                                      <p:cBhvr>
                                        <p:cTn id="57" dur="1" fill="hold"/>
                                        <p:tgtEl>
                                          <p:spTgt spid="20"/>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9" grpId="0" animBg="1"/>
      <p:bldP spid="9" grpId="1" animBg="1"/>
      <p:bldP spid="13" grpId="0" animBg="1"/>
      <p:bldP spid="13" grpId="1" animBg="1"/>
      <p:bldP spid="15" grpId="0" animBg="1"/>
      <p:bldP spid="15" grpId="1" animBg="1"/>
      <p:bldP spid="8" grpId="0" animBg="1"/>
      <p:bldP spid="8" grpId="1" animBg="1"/>
      <p:bldP spid="11" grpId="0" animBg="1"/>
      <p:bldP spid="11" grpId="1" animBg="1"/>
      <p:bldP spid="14" grpId="0" animBg="1"/>
      <p:bldP spid="14" grpId="1" animBg="1"/>
      <p:bldP spid="6" grpId="0" animBg="1"/>
      <p:bldP spid="6" grpId="1" animBg="1"/>
      <p:bldP spid="19" grpId="0" animBg="1"/>
      <p:bldP spid="19" grpId="1" animBg="1"/>
      <p:bldP spid="20" grpId="0" animBg="1"/>
      <p:bldP spid="20" grpId="1" animBg="1"/>
      <p:bldP spid="17" grpId="0" animBg="1"/>
      <p:bldP spid="17"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3808095" y="2860675"/>
            <a:ext cx="2861310"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5026025" y="1049020"/>
            <a:ext cx="1247775" cy="39306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文本框 1"/>
          <p:cNvSpPr txBox="1"/>
          <p:nvPr/>
        </p:nvSpPr>
        <p:spPr>
          <a:xfrm>
            <a:off x="437515" y="412115"/>
            <a:ext cx="2865120" cy="636905"/>
          </a:xfrm>
          <a:prstGeom prst="rect">
            <a:avLst/>
          </a:prstGeom>
          <a:solidFill>
            <a:schemeClr val="bg1"/>
          </a:solidFill>
        </p:spPr>
        <p:txBody>
          <a:bodyPr wrap="square" rtlCol="0" anchor="t">
            <a:noAutofit/>
          </a:bodyPr>
          <a:p>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新高考</a:t>
            </a:r>
            <a:r>
              <a:rPr lang="en-US" altLang="zh-CN"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I</a:t>
            </a:r>
            <a:r>
              <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rPr>
              <a:t>卷</a:t>
            </a:r>
            <a:endParaRPr lang="zh-CN" altLang="en-US" sz="3600" b="1" spc="600" dirty="0" smtClean="0">
              <a:solidFill>
                <a:schemeClr val="accent6">
                  <a:lumMod val="75000"/>
                </a:schemeClr>
              </a:solidFill>
              <a:latin typeface="汉仪大宋简" panose="02010609000101010101" pitchFamily="49" charset="-122"/>
              <a:ea typeface="汉仪大宋简" panose="02010609000101010101" pitchFamily="49" charset="-122"/>
              <a:sym typeface="+mn-ea"/>
            </a:endParaRPr>
          </a:p>
        </p:txBody>
      </p:sp>
      <p:sp>
        <p:nvSpPr>
          <p:cNvPr id="12" name="文本框 11"/>
          <p:cNvSpPr txBox="1"/>
          <p:nvPr>
            <p:custDataLst>
              <p:tags r:id="rId1"/>
            </p:custDataLst>
          </p:nvPr>
        </p:nvSpPr>
        <p:spPr>
          <a:xfrm>
            <a:off x="3446780" y="412115"/>
            <a:ext cx="4652645" cy="636905"/>
          </a:xfrm>
          <a:prstGeom prst="rect">
            <a:avLst/>
          </a:prstGeom>
          <a:noFill/>
        </p:spPr>
        <p:txBody>
          <a:bodyPr wrap="square" rtlCol="0">
            <a:noAutofit/>
          </a:bodyPr>
          <a:p>
            <a:pPr algn="ctr"/>
            <a:r>
              <a:rPr lang="en-US" altLang="zh-CN" sz="3600" b="1">
                <a:solidFill>
                  <a:schemeClr val="accent4">
                    <a:lumMod val="50000"/>
                  </a:schemeClr>
                </a:solidFill>
                <a:latin typeface="微软雅黑" panose="020B0503020204020204" pitchFamily="34" charset="-122"/>
                <a:ea typeface="微软雅黑" panose="020B0503020204020204" pitchFamily="34" charset="-122"/>
              </a:rPr>
              <a:t>04  </a:t>
            </a:r>
            <a:r>
              <a:rPr lang="zh-CN" altLang="en-US" sz="3600" b="1">
                <a:solidFill>
                  <a:schemeClr val="accent4">
                    <a:lumMod val="50000"/>
                  </a:schemeClr>
                </a:solidFill>
                <a:latin typeface="微软雅黑" panose="020B0503020204020204" pitchFamily="34" charset="-122"/>
                <a:ea typeface="微软雅黑" panose="020B0503020204020204" pitchFamily="34" charset="-122"/>
                <a:sym typeface="+mn-ea"/>
              </a:rPr>
              <a:t>衔接理论定答案</a:t>
            </a:r>
            <a:endParaRPr lang="zh-CN" altLang="en-US" sz="3600" b="1">
              <a:solidFill>
                <a:schemeClr val="accent4">
                  <a:lumMod val="50000"/>
                </a:schemeClr>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37515" y="1049020"/>
            <a:ext cx="7308850" cy="1732280"/>
          </a:xfrm>
          <a:prstGeom prst="rect">
            <a:avLst/>
          </a:prstGeom>
          <a:noFill/>
          <a:ln w="9525">
            <a:noFill/>
          </a:ln>
        </p:spPr>
        <p:txBody>
          <a:bodyPr wrap="square">
            <a:noAutofit/>
          </a:bodyPr>
          <a:p>
            <a:pPr indent="304800"/>
            <a:r>
              <a:rPr lang="en-US" sz="2800" b="0">
                <a:latin typeface="Times New Roman" panose="02020603050405020304" charset="0"/>
                <a:ea typeface="宋体" panose="02010600030101010101" pitchFamily="2" charset="-122"/>
              </a:rPr>
              <a:t>Not all great writers are great spellers. If you want to be published, it’s vital to submit a perfect, professionally presented manuscript (</a:t>
            </a:r>
            <a:r>
              <a:rPr lang="zh-CN" sz="2800" b="0">
                <a:ea typeface="宋体" panose="02010600030101010101" pitchFamily="2" charset="-122"/>
              </a:rPr>
              <a:t>原稿</a:t>
            </a:r>
            <a:r>
              <a:rPr lang="en-US" sz="2800" b="0">
                <a:latin typeface="Times New Roman" panose="02020603050405020304" charset="0"/>
                <a:ea typeface="宋体" panose="02010600030101010101" pitchFamily="2" charset="-122"/>
              </a:rPr>
              <a:t>). </a:t>
            </a:r>
            <a:r>
              <a:rPr lang="en-US" sz="2800" b="0" u="sng">
                <a:latin typeface="Times New Roman" panose="02020603050405020304" charset="0"/>
                <a:ea typeface="宋体" panose="02010600030101010101" pitchFamily="2" charset="-122"/>
              </a:rPr>
              <a:t>   36   </a:t>
            </a:r>
            <a:r>
              <a:rPr lang="en-US" sz="2800" b="0">
                <a:latin typeface="Times New Roman" panose="02020603050405020304" charset="0"/>
                <a:ea typeface="宋体" panose="02010600030101010101" pitchFamily="2" charset="-122"/>
              </a:rPr>
              <a:t> No editor is likely to tolerate a writer who does not take the trouble to spell words correctly.  </a:t>
            </a:r>
            <a:endParaRPr lang="en-US" altLang="en-US" sz="2800" b="0">
              <a:latin typeface="Times New Roman" panose="02020603050405020304" charset="0"/>
              <a:ea typeface="宋体" panose="02010600030101010101" pitchFamily="2" charset="-122"/>
            </a:endParaRPr>
          </a:p>
        </p:txBody>
      </p:sp>
      <p:sp>
        <p:nvSpPr>
          <p:cNvPr id="5" name="文本框 4"/>
          <p:cNvSpPr txBox="1"/>
          <p:nvPr/>
        </p:nvSpPr>
        <p:spPr>
          <a:xfrm>
            <a:off x="7746365" y="1049020"/>
            <a:ext cx="4065905" cy="5251450"/>
          </a:xfrm>
          <a:prstGeom prst="rect">
            <a:avLst/>
          </a:prstGeom>
          <a:solidFill>
            <a:schemeClr val="accent6">
              <a:lumMod val="40000"/>
              <a:lumOff val="60000"/>
            </a:schemeClr>
          </a:solidFill>
          <a:ln w="12700" cmpd="sng">
            <a:solidFill>
              <a:srgbClr val="FFC000"/>
            </a:solidFill>
            <a:prstDash val="lgDashDot"/>
          </a:ln>
        </p:spPr>
        <p:txBody>
          <a:bodyPr wrap="square" rtlCol="0" anchor="t">
            <a:noAutofit/>
          </a:bodyPr>
          <a:p>
            <a:pPr indent="304800" algn="l"/>
            <a:r>
              <a:rPr sz="2400">
                <a:latin typeface="Times New Roman" panose="02020603050405020304" charset="0"/>
                <a:ea typeface="宋体" panose="02010600030101010101" pitchFamily="2" charset="-122"/>
                <a:cs typeface="Times New Roman" panose="02020603050405020304" charset="0"/>
                <a:sym typeface="+mn-ea"/>
              </a:rPr>
              <a:t>A. I don’t often use this dictionary.</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B. It takes no account of the context.</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C. But I still don’t want to replace them.</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D. But a dictionary can be a pleasure to read.</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E. Of course, a dictionary is not only for spelling.</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F. That means good grammar and no spelling mistakes.</a:t>
            </a:r>
            <a:endParaRPr sz="2400" b="0">
              <a:latin typeface="Times New Roman" panose="02020603050405020304" charset="0"/>
              <a:ea typeface="宋体" panose="02010600030101010101" pitchFamily="2" charset="-122"/>
              <a:cs typeface="Times New Roman" panose="02020603050405020304" charset="0"/>
            </a:endParaRPr>
          </a:p>
          <a:p>
            <a:pPr indent="304800" algn="l"/>
            <a:r>
              <a:rPr sz="2400">
                <a:latin typeface="Times New Roman" panose="02020603050405020304" charset="0"/>
                <a:ea typeface="宋体" panose="02010600030101010101" pitchFamily="2" charset="-122"/>
                <a:cs typeface="Times New Roman" panose="02020603050405020304" charset="0"/>
                <a:sym typeface="+mn-ea"/>
              </a:rPr>
              <a:t>G. Dictionaries don’t always give you enough information.</a:t>
            </a:r>
            <a:endParaRPr lang="zh-CN" altLang="en-US" sz="2400">
              <a:latin typeface="Times New Roman" panose="02020603050405020304" charset="0"/>
              <a:ea typeface="宋体" panose="02010600030101010101" pitchFamily="2" charset="-122"/>
              <a:cs typeface="Times New Roman" panose="02020603050405020304" charset="0"/>
              <a:sym typeface="+mn-ea"/>
            </a:endParaRPr>
          </a:p>
        </p:txBody>
      </p:sp>
      <p:sp>
        <p:nvSpPr>
          <p:cNvPr id="9" name="矩形 8"/>
          <p:cNvSpPr/>
          <p:nvPr/>
        </p:nvSpPr>
        <p:spPr>
          <a:xfrm flipV="1">
            <a:off x="8197850" y="5484495"/>
            <a:ext cx="3163570" cy="76200"/>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8469630" y="4743450"/>
            <a:ext cx="581660" cy="362585"/>
          </a:xfrm>
          <a:prstGeom prst="rect">
            <a:avLst/>
          </a:prstGeom>
          <a:noFill/>
          <a:ln w="50800" cmpd="sng">
            <a:solidFill>
              <a:srgbClr val="FFC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1" name="图片 10"/>
          <p:cNvPicPr>
            <a:picLocks noChangeAspect="1"/>
          </p:cNvPicPr>
          <p:nvPr/>
        </p:nvPicPr>
        <p:blipFill>
          <a:blip r:embed="rId2"/>
          <a:stretch>
            <a:fillRect/>
          </a:stretch>
        </p:blipFill>
        <p:spPr>
          <a:xfrm>
            <a:off x="437515" y="3333115"/>
            <a:ext cx="4095115" cy="2914015"/>
          </a:xfrm>
          <a:prstGeom prst="rect">
            <a:avLst/>
          </a:prstGeom>
        </p:spPr>
      </p:pic>
      <p:sp>
        <p:nvSpPr>
          <p:cNvPr id="13" name="文本框 12"/>
          <p:cNvSpPr txBox="1"/>
          <p:nvPr/>
        </p:nvSpPr>
        <p:spPr>
          <a:xfrm>
            <a:off x="3808095" y="4624705"/>
            <a:ext cx="3319145" cy="829945"/>
          </a:xfrm>
          <a:prstGeom prst="rect">
            <a:avLst/>
          </a:prstGeom>
          <a:solidFill>
            <a:schemeClr val="accent1">
              <a:lumMod val="60000"/>
              <a:lumOff val="40000"/>
              <a:alpha val="85000"/>
            </a:schemeClr>
          </a:solidFill>
        </p:spPr>
        <p:txBody>
          <a:bodyPr wrap="square" rtlCol="0">
            <a:spAutoFit/>
          </a:bodyPr>
          <a:p>
            <a:r>
              <a:rPr lang="en-US" altLang="zh-CN" sz="2400" b="1">
                <a:solidFill>
                  <a:schemeClr val="tx1"/>
                </a:solidFill>
              </a:rPr>
              <a:t>that </a:t>
            </a:r>
            <a:r>
              <a:rPr lang="zh-CN" altLang="en-US" sz="2400" b="1">
                <a:solidFill>
                  <a:schemeClr val="tx1"/>
                </a:solidFill>
              </a:rPr>
              <a:t>指代上句话，是对上面的进一步解释</a:t>
            </a:r>
            <a:endParaRPr lang="zh-CN" altLang="en-US" sz="2400" b="1">
              <a:solidFill>
                <a:schemeClr val="tx1"/>
              </a:solidFill>
            </a:endParaRPr>
          </a:p>
        </p:txBody>
      </p:sp>
      <p:sp>
        <p:nvSpPr>
          <p:cNvPr id="14" name="文本框 13"/>
          <p:cNvSpPr txBox="1"/>
          <p:nvPr/>
        </p:nvSpPr>
        <p:spPr>
          <a:xfrm>
            <a:off x="3990340" y="5786755"/>
            <a:ext cx="2954655" cy="460375"/>
          </a:xfrm>
          <a:prstGeom prst="rect">
            <a:avLst/>
          </a:prstGeom>
          <a:solidFill>
            <a:schemeClr val="accent1">
              <a:lumMod val="60000"/>
              <a:lumOff val="40000"/>
              <a:alpha val="85000"/>
            </a:schemeClr>
          </a:solidFill>
        </p:spPr>
        <p:txBody>
          <a:bodyPr wrap="square" rtlCol="0">
            <a:spAutoFit/>
          </a:bodyPr>
          <a:p>
            <a:r>
              <a:rPr lang="zh-CN" sz="2400" b="1">
                <a:solidFill>
                  <a:schemeClr val="tx1"/>
                </a:solidFill>
              </a:rPr>
              <a:t>原词、同源词复现</a:t>
            </a:r>
            <a:endParaRPr lang="zh-CN" sz="2400" b="1">
              <a:solidFill>
                <a:schemeClr val="tx1"/>
              </a:solidFill>
            </a:endParaRPr>
          </a:p>
        </p:txBody>
      </p:sp>
      <p:sp>
        <p:nvSpPr>
          <p:cNvPr id="15" name="矩形 14"/>
          <p:cNvSpPr/>
          <p:nvPr/>
        </p:nvSpPr>
        <p:spPr>
          <a:xfrm>
            <a:off x="9341485" y="4742815"/>
            <a:ext cx="1131570" cy="97155"/>
          </a:xfrm>
          <a:prstGeom prst="rect">
            <a:avLst/>
          </a:prstGeom>
          <a:solidFill>
            <a:schemeClr val="accent4">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文本框 15"/>
          <p:cNvSpPr txBox="1"/>
          <p:nvPr/>
        </p:nvSpPr>
        <p:spPr>
          <a:xfrm>
            <a:off x="6796405" y="1841500"/>
            <a:ext cx="730885" cy="645160"/>
          </a:xfrm>
          <a:prstGeom prst="rect">
            <a:avLst/>
          </a:prstGeom>
          <a:noFill/>
        </p:spPr>
        <p:txBody>
          <a:bodyPr wrap="square" rtlCol="0">
            <a:spAutoFit/>
          </a:bodyPr>
          <a:p>
            <a:r>
              <a:rPr lang="en-US" altLang="zh-CN" sz="3600" b="1">
                <a:solidFill>
                  <a:srgbClr val="FF0000"/>
                </a:solidFill>
              </a:rPr>
              <a:t>F</a:t>
            </a:r>
            <a:endParaRPr lang="en-US" altLang="zh-CN" sz="3600" b="1">
              <a:solidFill>
                <a:srgbClr val="FF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to="" calcmode="lin" valueType="num">
                                      <p:cBhvr>
                                        <p:cTn id="22" dur="1" fill="hold"/>
                                        <p:tgtEl>
                                          <p:spTgt spid="15"/>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to="" calcmode="lin" valueType="num">
                                      <p:cBhvr>
                                        <p:cTn id="37" dur="1" fill="hold"/>
                                        <p:tgtEl>
                                          <p:spTgt spid="14"/>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to="" calcmode="lin" valueType="num">
                                      <p:cBhvr>
                                        <p:cTn id="42" dur="1" fill="hold"/>
                                        <p:tgtEl>
                                          <p:spTgt spid="13"/>
                                        </p:tgtEl>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to="" calcmode="lin" valueType="num">
                                      <p:cBhvr>
                                        <p:cTn id="47" dur="1" fill="hold"/>
                                        <p:tgtEl>
                                          <p:spTgt spid="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7" grpId="0" bldLvl="0" animBg="1"/>
      <p:bldP spid="7" grpId="1" animBg="1"/>
      <p:bldP spid="8" grpId="0" bldLvl="0" animBg="1"/>
      <p:bldP spid="8" grpId="1" animBg="1"/>
      <p:bldP spid="9" grpId="0" bldLvl="0" animBg="1"/>
      <p:bldP spid="9" grpId="1" animBg="1"/>
      <p:bldP spid="15" grpId="0" bldLvl="0" animBg="1"/>
      <p:bldP spid="15" grpId="1" animBg="1"/>
      <p:bldP spid="14" grpId="0" animBg="1"/>
      <p:bldP spid="14" grpId="1" animBg="1"/>
      <p:bldP spid="10" grpId="0" animBg="1"/>
      <p:bldP spid="10" grpId="1" animBg="1"/>
      <p:bldP spid="13" grpId="0" animBg="1"/>
      <p:bldP spid="13" grpId="1" animBg="1"/>
      <p:bldP spid="16" grpId="0"/>
      <p:bldP spid="16" grpId="1"/>
    </p:bldLst>
  </p:timing>
</p:sld>
</file>

<file path=ppt/tags/tag1.xml><?xml version="1.0" encoding="utf-8"?>
<p:tagLst xmlns:p="http://schemas.openxmlformats.org/presentationml/2006/main">
  <p:tag name="KSO_WM_DIAGRAM_VIRTUALLY_FRAME" val="{&quot;height&quot;:346.05,&quot;left&quot;:31.4,&quot;top&quot;:72.8,&quot;width&quot;:892.2}"/>
</p:tagLst>
</file>

<file path=ppt/tags/tag10.xml><?xml version="1.0" encoding="utf-8"?>
<p:tagLst xmlns:p="http://schemas.openxmlformats.org/presentationml/2006/main">
  <p:tag name="KSO_WM_DIAGRAM_VIRTUALLY_FRAME" val="{&quot;height&quot;:346.05,&quot;left&quot;:31.4,&quot;top&quot;:72.8,&quot;width&quot;:892.2}"/>
</p:tagLst>
</file>

<file path=ppt/tags/tag11.xml><?xml version="1.0" encoding="utf-8"?>
<p:tagLst xmlns:p="http://schemas.openxmlformats.org/presentationml/2006/main">
  <p:tag name="KSO_WM_DIAGRAM_VIRTUALLY_FRAME" val="{&quot;height&quot;:346.05,&quot;left&quot;:31.4,&quot;top&quot;:72.8,&quot;width&quot;:892.2}"/>
</p:tagLst>
</file>

<file path=ppt/tags/tag12.xml><?xml version="1.0" encoding="utf-8"?>
<p:tagLst xmlns:p="http://schemas.openxmlformats.org/presentationml/2006/main">
  <p:tag name="KSO_WM_DIAGRAM_VIRTUALLY_FRAME" val="{&quot;height&quot;:346.05,&quot;left&quot;:31.4,&quot;top&quot;:72.8,&quot;width&quot;:892.2}"/>
</p:tagLst>
</file>

<file path=ppt/tags/tag13.xml><?xml version="1.0" encoding="utf-8"?>
<p:tagLst xmlns:p="http://schemas.openxmlformats.org/presentationml/2006/main">
  <p:tag name="KSO_WM_DIAGRAM_VIRTUALLY_FRAME" val="{&quot;height&quot;:346.05,&quot;left&quot;:31.4,&quot;top&quot;:72.8,&quot;width&quot;:892.2}"/>
</p:tagLst>
</file>

<file path=ppt/tags/tag14.xml><?xml version="1.0" encoding="utf-8"?>
<p:tagLst xmlns:p="http://schemas.openxmlformats.org/presentationml/2006/main">
  <p:tag name="KSO_WM_DIAGRAM_VIRTUALLY_FRAME" val="{&quot;height&quot;:346.05,&quot;left&quot;:31.4,&quot;top&quot;:72.8,&quot;width&quot;:892.2}"/>
</p:tagLst>
</file>

<file path=ppt/tags/tag15.xml><?xml version="1.0" encoding="utf-8"?>
<p:tagLst xmlns:p="http://schemas.openxmlformats.org/presentationml/2006/main">
  <p:tag name="KSO_WM_DIAGRAM_VIRTUALLY_FRAME" val="{&quot;height&quot;:346.05,&quot;left&quot;:31.4,&quot;top&quot;:72.8,&quot;width&quot;:892.2}"/>
</p:tagLst>
</file>

<file path=ppt/tags/tag16.xml><?xml version="1.0" encoding="utf-8"?>
<p:tagLst xmlns:p="http://schemas.openxmlformats.org/presentationml/2006/main">
  <p:tag name="KSO_WM_DIAGRAM_VIRTUALLY_FRAME" val="{&quot;height&quot;:346.05,&quot;left&quot;:31.4,&quot;top&quot;:72.8,&quot;width&quot;:892.2}"/>
</p:tagLst>
</file>

<file path=ppt/tags/tag17.xml><?xml version="1.0" encoding="utf-8"?>
<p:tagLst xmlns:p="http://schemas.openxmlformats.org/presentationml/2006/main">
  <p:tag name="KSO_WM_DIAGRAM_VIRTUALLY_FRAME" val="{&quot;height&quot;:346.05,&quot;left&quot;:31.4,&quot;top&quot;:72.8,&quot;width&quot;:892.2}"/>
</p:tagLst>
</file>

<file path=ppt/tags/tag18.xml><?xml version="1.0" encoding="utf-8"?>
<p:tagLst xmlns:p="http://schemas.openxmlformats.org/presentationml/2006/main">
  <p:tag name="KSO_WM_DIAGRAM_VIRTUALLY_FRAME" val="{&quot;height&quot;:346.05,&quot;left&quot;:31.4,&quot;top&quot;:72.8,&quot;width&quot;:892.2}"/>
</p:tagLst>
</file>

<file path=ppt/tags/tag19.xml><?xml version="1.0" encoding="utf-8"?>
<p:tagLst xmlns:p="http://schemas.openxmlformats.org/presentationml/2006/main">
  <p:tag name="KSO_WM_DIAGRAM_VIRTUALLY_FRAME" val="{&quot;height&quot;:346.05,&quot;left&quot;:31.4,&quot;top&quot;:72.8,&quot;width&quot;:892.2}"/>
</p:tagLst>
</file>

<file path=ppt/tags/tag2.xml><?xml version="1.0" encoding="utf-8"?>
<p:tagLst xmlns:p="http://schemas.openxmlformats.org/presentationml/2006/main">
  <p:tag name="KSO_WM_DIAGRAM_VIRTUALLY_FRAME" val="{&quot;height&quot;:346.05,&quot;left&quot;:31.4,&quot;top&quot;:72.8,&quot;width&quot;:892.2}"/>
</p:tagLst>
</file>

<file path=ppt/tags/tag20.xml><?xml version="1.0" encoding="utf-8"?>
<p:tagLst xmlns:p="http://schemas.openxmlformats.org/presentationml/2006/main">
  <p:tag name="KSO_WM_DIAGRAM_VIRTUALLY_FRAME" val="{&quot;height&quot;:346.05,&quot;left&quot;:31.4,&quot;top&quot;:72.8,&quot;width&quot;:892.2}"/>
</p:tagLst>
</file>

<file path=ppt/tags/tag21.xml><?xml version="1.0" encoding="utf-8"?>
<p:tagLst xmlns:p="http://schemas.openxmlformats.org/presentationml/2006/main">
  <p:tag name="KSO_WM_DIAGRAM_VIRTUALLY_FRAME" val="{&quot;height&quot;:346.05,&quot;left&quot;:31.4,&quot;top&quot;:72.8,&quot;width&quot;:892.2}"/>
</p:tagLst>
</file>

<file path=ppt/tags/tag22.xml><?xml version="1.0" encoding="utf-8"?>
<p:tagLst xmlns:p="http://schemas.openxmlformats.org/presentationml/2006/main">
  <p:tag name="KSO_WM_DIAGRAM_VIRTUALLY_FRAME" val="{&quot;height&quot;:346.05,&quot;left&quot;:31.4,&quot;top&quot;:72.8,&quot;width&quot;:892.2}"/>
</p:tagLst>
</file>

<file path=ppt/tags/tag23.xml><?xml version="1.0" encoding="utf-8"?>
<p:tagLst xmlns:p="http://schemas.openxmlformats.org/presentationml/2006/main">
  <p:tag name="KSO_WM_DIAGRAM_VIRTUALLY_FRAME" val="{&quot;height&quot;:346.05,&quot;left&quot;:31.4,&quot;top&quot;:72.8,&quot;width&quot;:892.2}"/>
</p:tagLst>
</file>

<file path=ppt/tags/tag24.xml><?xml version="1.0" encoding="utf-8"?>
<p:tagLst xmlns:p="http://schemas.openxmlformats.org/presentationml/2006/main">
  <p:tag name="KSO_WM_DIAGRAM_VIRTUALLY_FRAME" val="{&quot;height&quot;:346.05,&quot;left&quot;:31.4,&quot;top&quot;:72.8,&quot;width&quot;:892.2}"/>
</p:tagLst>
</file>

<file path=ppt/tags/tag25.xml><?xml version="1.0" encoding="utf-8"?>
<p:tagLst xmlns:p="http://schemas.openxmlformats.org/presentationml/2006/main">
  <p:tag name="KSO_WM_DIAGRAM_VIRTUALLY_FRAME" val="{&quot;height&quot;:346.05,&quot;left&quot;:31.4,&quot;top&quot;:72.8,&quot;width&quot;:892.2}"/>
</p:tagLst>
</file>

<file path=ppt/tags/tag26.xml><?xml version="1.0" encoding="utf-8"?>
<p:tagLst xmlns:p="http://schemas.openxmlformats.org/presentationml/2006/main">
  <p:tag name="KSO_WM_DIAGRAM_VIRTUALLY_FRAME" val="{&quot;height&quot;:346.05,&quot;left&quot;:31.4,&quot;top&quot;:72.8,&quot;width&quot;:892.2}"/>
</p:tagLst>
</file>

<file path=ppt/tags/tag27.xml><?xml version="1.0" encoding="utf-8"?>
<p:tagLst xmlns:p="http://schemas.openxmlformats.org/presentationml/2006/main">
  <p:tag name="KSO_WM_DIAGRAM_VIRTUALLY_FRAME" val="{&quot;height&quot;:346.05,&quot;left&quot;:31.4,&quot;top&quot;:72.8,&quot;width&quot;:892.2}"/>
</p:tagLst>
</file>

<file path=ppt/tags/tag28.xml><?xml version="1.0" encoding="utf-8"?>
<p:tagLst xmlns:p="http://schemas.openxmlformats.org/presentationml/2006/main">
  <p:tag name="KSO_WM_DIAGRAM_VIRTUALLY_FRAME" val="{&quot;height&quot;:346.05,&quot;left&quot;:31.4,&quot;top&quot;:72.8,&quot;width&quot;:892.2}"/>
</p:tagLst>
</file>

<file path=ppt/tags/tag29.xml><?xml version="1.0" encoding="utf-8"?>
<p:tagLst xmlns:p="http://schemas.openxmlformats.org/presentationml/2006/main">
  <p:tag name="KSO_WM_DIAGRAM_VIRTUALLY_FRAME" val="{&quot;height&quot;:346.05,&quot;left&quot;:31.4,&quot;top&quot;:72.8,&quot;width&quot;:892.2}"/>
</p:tagLst>
</file>

<file path=ppt/tags/tag3.xml><?xml version="1.0" encoding="utf-8"?>
<p:tagLst xmlns:p="http://schemas.openxmlformats.org/presentationml/2006/main">
  <p:tag name="KSO_WM_DIAGRAM_VIRTUALLY_FRAME" val="{&quot;height&quot;:346.05,&quot;left&quot;:31.4,&quot;top&quot;:72.8,&quot;width&quot;:892.2}"/>
</p:tagLst>
</file>

<file path=ppt/tags/tag30.xml><?xml version="1.0" encoding="utf-8"?>
<p:tagLst xmlns:p="http://schemas.openxmlformats.org/presentationml/2006/main">
  <p:tag name="KSO_WM_DIAGRAM_VIRTUALLY_FRAME" val="{&quot;height&quot;:346.05,&quot;left&quot;:31.4,&quot;top&quot;:72.8,&quot;width&quot;:892.2}"/>
</p:tagLst>
</file>

<file path=ppt/tags/tag31.xml><?xml version="1.0" encoding="utf-8"?>
<p:tagLst xmlns:p="http://schemas.openxmlformats.org/presentationml/2006/main">
  <p:tag name="KSO_WM_DIAGRAM_VIRTUALLY_FRAME" val="{&quot;height&quot;:346.05,&quot;left&quot;:31.4,&quot;top&quot;:72.8,&quot;width&quot;:892.2}"/>
</p:tagLst>
</file>

<file path=ppt/tags/tag32.xml><?xml version="1.0" encoding="utf-8"?>
<p:tagLst xmlns:p="http://schemas.openxmlformats.org/presentationml/2006/main">
  <p:tag name="KSO_WM_DIAGRAM_VIRTUALLY_FRAME" val="{&quot;height&quot;:346.05,&quot;left&quot;:31.4,&quot;top&quot;:72.8,&quot;width&quot;:892.2}"/>
</p:tagLst>
</file>

<file path=ppt/tags/tag33.xml><?xml version="1.0" encoding="utf-8"?>
<p:tagLst xmlns:p="http://schemas.openxmlformats.org/presentationml/2006/main">
  <p:tag name="KSO_WM_DIAGRAM_VIRTUALLY_FRAME" val="{&quot;height&quot;:346.05,&quot;left&quot;:31.4,&quot;top&quot;:72.8,&quot;width&quot;:892.2}"/>
</p:tagLst>
</file>

<file path=ppt/tags/tag34.xml><?xml version="1.0" encoding="utf-8"?>
<p:tagLst xmlns:p="http://schemas.openxmlformats.org/presentationml/2006/main">
  <p:tag name="KSO_WM_DIAGRAM_VIRTUALLY_FRAME" val="{&quot;height&quot;:346.05,&quot;left&quot;:31.4,&quot;top&quot;:72.8,&quot;width&quot;:892.2}"/>
</p:tagLst>
</file>

<file path=ppt/tags/tag4.xml><?xml version="1.0" encoding="utf-8"?>
<p:tagLst xmlns:p="http://schemas.openxmlformats.org/presentationml/2006/main">
  <p:tag name="KSO_WM_DIAGRAM_VIRTUALLY_FRAME" val="{&quot;height&quot;:346.05,&quot;left&quot;:31.4,&quot;top&quot;:72.8,&quot;width&quot;:892.2}"/>
</p:tagLst>
</file>

<file path=ppt/tags/tag5.xml><?xml version="1.0" encoding="utf-8"?>
<p:tagLst xmlns:p="http://schemas.openxmlformats.org/presentationml/2006/main">
  <p:tag name="KSO_WM_DIAGRAM_VIRTUALLY_FRAME" val="{&quot;height&quot;:346.05,&quot;left&quot;:31.4,&quot;top&quot;:72.8,&quot;width&quot;:892.2}"/>
</p:tagLst>
</file>

<file path=ppt/tags/tag6.xml><?xml version="1.0" encoding="utf-8"?>
<p:tagLst xmlns:p="http://schemas.openxmlformats.org/presentationml/2006/main">
  <p:tag name="KSO_WM_DIAGRAM_VIRTUALLY_FRAME" val="{&quot;height&quot;:346.05,&quot;left&quot;:31.4,&quot;top&quot;:72.8,&quot;width&quot;:892.2}"/>
</p:tagLst>
</file>

<file path=ppt/tags/tag7.xml><?xml version="1.0" encoding="utf-8"?>
<p:tagLst xmlns:p="http://schemas.openxmlformats.org/presentationml/2006/main">
  <p:tag name="KSO_WM_DIAGRAM_VIRTUALLY_FRAME" val="{&quot;height&quot;:346.05,&quot;left&quot;:31.4,&quot;top&quot;:72.8,&quot;width&quot;:892.2}"/>
</p:tagLst>
</file>

<file path=ppt/tags/tag8.xml><?xml version="1.0" encoding="utf-8"?>
<p:tagLst xmlns:p="http://schemas.openxmlformats.org/presentationml/2006/main">
  <p:tag name="KSO_WM_DIAGRAM_VIRTUALLY_FRAME" val="{&quot;height&quot;:346.05,&quot;left&quot;:31.4,&quot;top&quot;:72.8,&quot;width&quot;:892.2}"/>
</p:tagLst>
</file>

<file path=ppt/tags/tag9.xml><?xml version="1.0" encoding="utf-8"?>
<p:tagLst xmlns:p="http://schemas.openxmlformats.org/presentationml/2006/main">
  <p:tag name="KSO_WM_DIAGRAM_VIRTUALLY_FRAME" val="{&quot;height&quot;:346.05,&quot;left&quot;:31.4,&quot;top&quot;:72.8,&quot;width&quot;:892.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27178</Words>
  <Application>WPS 演示</Application>
  <PresentationFormat>宽屏</PresentationFormat>
  <Paragraphs>508</Paragraphs>
  <Slides>29</Slides>
  <Notes>25</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29</vt:i4>
      </vt:variant>
    </vt:vector>
  </HeadingPairs>
  <TitlesOfParts>
    <vt:vector size="47" baseType="lpstr">
      <vt:lpstr>Arial</vt:lpstr>
      <vt:lpstr>宋体</vt:lpstr>
      <vt:lpstr>Wingdings</vt:lpstr>
      <vt:lpstr>微软雅黑</vt:lpstr>
      <vt:lpstr>Roboto Condensed Light</vt:lpstr>
      <vt:lpstr>汉仪大宋简</vt:lpstr>
      <vt:lpstr>华文行楷</vt:lpstr>
      <vt:lpstr>幼圆</vt:lpstr>
      <vt:lpstr>Times New Roman</vt:lpstr>
      <vt:lpstr>Wingdings</vt:lpstr>
      <vt:lpstr>Calibri</vt:lpstr>
      <vt:lpstr>Arial Unicode MS</vt:lpstr>
      <vt:lpstr>Calibri Light</vt:lpstr>
      <vt:lpstr>Segoe Print</vt:lpstr>
      <vt:lpstr>HelveticaNeue</vt:lpstr>
      <vt:lpstr>华文新魏</vt:lpstr>
      <vt:lpstr>第一PPT，www.1ppt.com</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Company>
  <LinksUpToDate>false</LinksUpToDate>
  <SharedDoc>false</SharedDoc>
  <HyperlinksChanged>false</HyperlinksChanged>
  <AppVersion>14.0000</AppVersion>
  <Manager>第一PPT，www.1ppt.com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读书分享</dc:title>
  <dc:creator>第一PPT</dc:creator>
  <cp:keywords>www.1ppt.com</cp:keywords>
  <dc:description>www.1ppt.com</dc:description>
  <cp:lastModifiedBy>Administrator</cp:lastModifiedBy>
  <cp:revision>23</cp:revision>
  <dcterms:created xsi:type="dcterms:W3CDTF">2019-04-23T14:19:00Z</dcterms:created>
  <dcterms:modified xsi:type="dcterms:W3CDTF">2024-06-20T04:01:16Z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210CA2F78B0F4285837AB210F782B03F_13</vt:lpwstr>
  </property>
  <property fmtid="{D5CDD505-2E9C-101B-9397-08002B2CF9AE}" pid="3" name="KSOProductBuildVer">
    <vt:lpwstr>2052-11.8.2.7978</vt:lpwstr>
  </property>
</Properties>
</file>